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99" r:id="rId3"/>
    <p:sldId id="4958" r:id="rId4"/>
    <p:sldId id="288" r:id="rId5"/>
    <p:sldId id="4990" r:id="rId6"/>
    <p:sldId id="4975" r:id="rId7"/>
    <p:sldId id="4953" r:id="rId8"/>
    <p:sldId id="296" r:id="rId9"/>
    <p:sldId id="1139" r:id="rId10"/>
    <p:sldId id="318" r:id="rId11"/>
    <p:sldId id="307" r:id="rId12"/>
    <p:sldId id="4995" r:id="rId13"/>
    <p:sldId id="4996" r:id="rId14"/>
    <p:sldId id="5003" r:id="rId15"/>
    <p:sldId id="5002" r:id="rId16"/>
    <p:sldId id="1339" r:id="rId17"/>
    <p:sldId id="4987" r:id="rId18"/>
    <p:sldId id="1223" r:id="rId19"/>
    <p:sldId id="1225" r:id="rId20"/>
    <p:sldId id="1342" r:id="rId21"/>
    <p:sldId id="1352" r:id="rId22"/>
    <p:sldId id="4961" r:id="rId23"/>
    <p:sldId id="4963" r:id="rId24"/>
    <p:sldId id="4967" r:id="rId25"/>
    <p:sldId id="1343" r:id="rId26"/>
    <p:sldId id="1351" r:id="rId27"/>
    <p:sldId id="5004" r:id="rId28"/>
    <p:sldId id="257" r:id="rId29"/>
    <p:sldId id="4965" r:id="rId30"/>
    <p:sldId id="266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6BA01"/>
    <a:srgbClr val="AAFFFA"/>
    <a:srgbClr val="2364C8"/>
    <a:srgbClr val="84C6BF"/>
    <a:srgbClr val="2D9282"/>
    <a:srgbClr val="A3CAF4"/>
    <a:srgbClr val="FF40FF"/>
    <a:srgbClr val="FFFFFF"/>
    <a:srgbClr val="009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15" autoAdjust="0"/>
    <p:restoredTop sz="96327"/>
  </p:normalViewPr>
  <p:slideViewPr>
    <p:cSldViewPr snapToGrid="0" snapToObjects="1">
      <p:cViewPr varScale="1">
        <p:scale>
          <a:sx n="161" d="100"/>
          <a:sy n="161" d="100"/>
        </p:scale>
        <p:origin x="23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65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15105C7-6BC0-614A-801D-E4F9B6011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C89969-1EBC-7A4E-95C2-962EB0F19E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4D09A-128C-7647-8C3E-479A0232F857}" type="datetimeFigureOut">
              <a:rPr lang="es-ES" smtClean="0"/>
              <a:t>19/1/24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3CD75-7556-2649-8E2B-042BF834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629914-8DFE-C243-9B65-F7948CE764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B7CB6-4070-AC49-85AD-E5BFD98B121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985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AB1D-62C5-4B95-A703-7CBA362A60D8}" type="datetimeFigureOut">
              <a:rPr lang="en-US" smtClean="0"/>
              <a:t>1/19/24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089C7-F306-43B8-A97D-8CD54247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0488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3039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786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7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553" y="241385"/>
            <a:ext cx="3753634" cy="1756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8" r="4853"/>
          <a:stretch/>
        </p:blipFill>
        <p:spPr>
          <a:xfrm>
            <a:off x="5233989" y="0"/>
            <a:ext cx="6960188" cy="6453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0164" y="2510635"/>
            <a:ext cx="8236352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20788" y="4002088"/>
            <a:ext cx="5105400" cy="66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9282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 marL="9144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 marL="13716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 marL="18288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220788" y="4849813"/>
            <a:ext cx="2465387" cy="79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321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61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177349"/>
            <a:ext cx="9427028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89248"/>
            <a:ext cx="8534400" cy="232229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176964"/>
            <a:ext cx="8534400" cy="300493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7653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126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41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8CAA33-DF7A-425F-93F3-86BBE097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28 Nov 2023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D30A86C-6CDB-4E7F-BD67-FB285EAB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SAC 37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0978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818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w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46" y="305937"/>
            <a:ext cx="1783080" cy="804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1.svg"/><Relationship Id="rId7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0420804-B0CF-9E4E-8731-9FE37833A3B9}"/>
              </a:ext>
            </a:extLst>
          </p:cNvPr>
          <p:cNvSpPr txBox="1"/>
          <p:nvPr/>
        </p:nvSpPr>
        <p:spPr>
          <a:xfrm>
            <a:off x="2206136" y="3979155"/>
            <a:ext cx="35675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Josep Nicolas</a:t>
            </a:r>
          </a:p>
          <a:p>
            <a:endParaRPr lang="es-ES" sz="1600" dirty="0">
              <a:solidFill>
                <a:srgbClr val="092F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19th </a:t>
            </a:r>
            <a:r>
              <a:rPr lang="es-ES" sz="1600" dirty="0" err="1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r>
              <a:rPr lang="es-ES" sz="16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D852B9-7240-BA46-8595-647F3F372DCA}"/>
              </a:ext>
            </a:extLst>
          </p:cNvPr>
          <p:cNvSpPr txBox="1"/>
          <p:nvPr/>
        </p:nvSpPr>
        <p:spPr>
          <a:xfrm>
            <a:off x="2206136" y="2827464"/>
            <a:ext cx="815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New </a:t>
            </a:r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beamlines</a:t>
            </a:r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at ALBA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2782DB-A073-8ED9-5F62-F203E82147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300" y="4727348"/>
            <a:ext cx="1787917" cy="362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9BA0F1-372A-034C-31C9-ECD2AC8623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480" y="5117928"/>
            <a:ext cx="2258485" cy="39278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1C566C-82CA-B8BA-4ECD-008CC91FA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480" y="4257132"/>
            <a:ext cx="1928763" cy="443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CADF11-ECED-B1C0-A569-B0829327DE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896" y="5178967"/>
            <a:ext cx="2319930" cy="130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02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226AAD-874C-E862-AE9D-0F86DFBF2C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9785" y="1041348"/>
            <a:ext cx="2332892" cy="216090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C8C5227-F671-C46F-B238-EA47B57B9DA8}"/>
              </a:ext>
            </a:extLst>
          </p:cNvPr>
          <p:cNvSpPr txBox="1"/>
          <p:nvPr/>
        </p:nvSpPr>
        <p:spPr>
          <a:xfrm>
            <a:off x="2914075" y="156519"/>
            <a:ext cx="8956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Beamline</a:t>
            </a:r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performance (ALBA)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C9E90C-5A0C-9F1F-2FA3-3DC26C8F5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138184"/>
              </p:ext>
            </p:extLst>
          </p:nvPr>
        </p:nvGraphicFramePr>
        <p:xfrm>
          <a:off x="4983065" y="1164973"/>
          <a:ext cx="6751735" cy="195072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035984">
                  <a:extLst>
                    <a:ext uri="{9D8B030D-6E8A-4147-A177-3AD203B41FA5}">
                      <a16:colId xmlns:a16="http://schemas.microsoft.com/office/drawing/2014/main" val="437013882"/>
                    </a:ext>
                  </a:extLst>
                </a:gridCol>
                <a:gridCol w="2490466">
                  <a:extLst>
                    <a:ext uri="{9D8B030D-6E8A-4147-A177-3AD203B41FA5}">
                      <a16:colId xmlns:a16="http://schemas.microsoft.com/office/drawing/2014/main" val="4068588626"/>
                    </a:ext>
                  </a:extLst>
                </a:gridCol>
                <a:gridCol w="2225285">
                  <a:extLst>
                    <a:ext uri="{9D8B030D-6E8A-4147-A177-3AD203B41FA5}">
                      <a16:colId xmlns:a16="http://schemas.microsoft.com/office/drawing/2014/main" val="6581961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Parameter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Value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Remark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19327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E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Photon Energy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E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3-17 keV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E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In vacuum undulator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23834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Flux at 5 keV</a:t>
                      </a:r>
                      <a:endParaRPr lang="en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7.13x10</a:t>
                      </a:r>
                      <a:r>
                        <a:rPr lang="en-US" sz="1600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12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ph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/s </a:t>
                      </a:r>
                      <a:endParaRPr lang="en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Si(311) B4C</a:t>
                      </a:r>
                      <a:endParaRPr lang="en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8033841"/>
                  </a:ext>
                </a:extLst>
              </a:tr>
              <a:tr h="3048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Resolution at 5 keV</a:t>
                      </a:r>
                      <a:endParaRPr lang="en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126 meV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Si(311)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1088686"/>
                  </a:ext>
                </a:extLst>
              </a:tr>
              <a:tr h="3048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Spectral Flux at 5 keV</a:t>
                      </a:r>
                      <a:endParaRPr lang="en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2.86 x10</a:t>
                      </a:r>
                      <a:r>
                        <a:rPr lang="en-US" sz="16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14</a:t>
                      </a: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ph/s@0.1%BW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Si(311) B4C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7305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Spot size on sample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8.6 x 2.4 µm</a:t>
                      </a:r>
                      <a:r>
                        <a:rPr lang="en-US" sz="16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fwhm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4013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Divergence on Sample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1.56 x 0.35 mrad</a:t>
                      </a:r>
                      <a:r>
                        <a:rPr lang="en-US" sz="16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fwhm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93686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Focus Depth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10.0 mm / 18.8 mm</a:t>
                      </a:r>
                      <a:endParaRPr lang="en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Rayleigh length</a:t>
                      </a:r>
                      <a:endParaRPr lang="en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839014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FA73BEB-3C51-6AC6-9B4E-D8035DCCA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44" y="3256874"/>
            <a:ext cx="5545118" cy="3444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FD4F0E-5B19-C55C-050E-C21D0EF26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939" y="3341327"/>
            <a:ext cx="5409307" cy="3360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AD2C26-7760-7386-68E0-00B2C0A273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3769" y="864405"/>
            <a:ext cx="2332892" cy="233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44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F81423-9090-7F08-AA54-3A53ECE9C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44" y="3256874"/>
            <a:ext cx="5545119" cy="3444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05743C-4D11-DCA4-6F81-10495E4C4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939" y="3341327"/>
            <a:ext cx="5409307" cy="3360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226AAD-874C-E862-AE9D-0F86DFBF2C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9785" y="1041348"/>
            <a:ext cx="2332892" cy="216090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C8C5227-F671-C46F-B238-EA47B57B9DA8}"/>
              </a:ext>
            </a:extLst>
          </p:cNvPr>
          <p:cNvSpPr txBox="1"/>
          <p:nvPr/>
        </p:nvSpPr>
        <p:spPr>
          <a:xfrm>
            <a:off x="2914075" y="156519"/>
            <a:ext cx="8956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Beamline</a:t>
            </a:r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performance (ALBA-II)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C9E90C-5A0C-9F1F-2FA3-3DC26C8F5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858274"/>
              </p:ext>
            </p:extLst>
          </p:nvPr>
        </p:nvGraphicFramePr>
        <p:xfrm>
          <a:off x="4983065" y="1164973"/>
          <a:ext cx="6751735" cy="1950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5984">
                  <a:extLst>
                    <a:ext uri="{9D8B030D-6E8A-4147-A177-3AD203B41FA5}">
                      <a16:colId xmlns:a16="http://schemas.microsoft.com/office/drawing/2014/main" val="437013882"/>
                    </a:ext>
                  </a:extLst>
                </a:gridCol>
                <a:gridCol w="2490466">
                  <a:extLst>
                    <a:ext uri="{9D8B030D-6E8A-4147-A177-3AD203B41FA5}">
                      <a16:colId xmlns:a16="http://schemas.microsoft.com/office/drawing/2014/main" val="4068588626"/>
                    </a:ext>
                  </a:extLst>
                </a:gridCol>
                <a:gridCol w="2225285">
                  <a:extLst>
                    <a:ext uri="{9D8B030D-6E8A-4147-A177-3AD203B41FA5}">
                      <a16:colId xmlns:a16="http://schemas.microsoft.com/office/drawing/2014/main" val="6581961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Parameter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Value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Remark</a:t>
                      </a:r>
                      <a:endParaRPr lang="en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19327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E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Photon Energy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E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3-17 keV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E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In vacuum undulator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4628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Flux at 5 keV</a:t>
                      </a:r>
                      <a:endParaRPr lang="en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1.76x10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</a:rPr>
                        <a:t>ph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/s </a:t>
                      </a:r>
                      <a:endParaRPr lang="en-E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Si(311) B4C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8033841"/>
                  </a:ext>
                </a:extLst>
              </a:tr>
              <a:tr h="3048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Resolution at 5 keV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128 meV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Si(311)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1088686"/>
                  </a:ext>
                </a:extLst>
              </a:tr>
              <a:tr h="3048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Spectral Flux at 5 keV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6.91 x10</a:t>
                      </a:r>
                      <a:r>
                        <a:rPr lang="en-US" sz="1600" b="1" baseline="30000" dirty="0">
                          <a:solidFill>
                            <a:srgbClr val="0000FF"/>
                          </a:solidFill>
                          <a:effectLst/>
                        </a:rPr>
                        <a:t>14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</a:rPr>
                        <a:t>ph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/s@0.1%BW</a:t>
                      </a:r>
                      <a:endParaRPr lang="en-ES" sz="16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Si(311) B4C</a:t>
                      </a:r>
                      <a:endParaRPr lang="en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7305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Spot size on sample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1.27 x 3.66 µm</a:t>
                      </a:r>
                      <a:r>
                        <a:rPr lang="en-US" sz="1600" b="1" baseline="30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</a:rPr>
                        <a:t>fwhm</a:t>
                      </a:r>
                      <a:endParaRPr lang="en-ES" sz="16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4013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Divergence on Sample</a:t>
                      </a:r>
                      <a:endParaRPr lang="en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0.76 x 0.30 mrad</a:t>
                      </a:r>
                      <a:r>
                        <a:rPr lang="en-US" sz="1600" b="1" baseline="30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</a:rPr>
                        <a:t>fwhm</a:t>
                      </a:r>
                      <a:endParaRPr lang="en-ES" sz="16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93686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Focus Depth</a:t>
                      </a:r>
                      <a:endParaRPr lang="en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3.14 mm H </a:t>
                      </a:r>
                      <a:r>
                        <a:rPr lang="en-US" sz="1600" dirty="0">
                          <a:effectLst/>
                        </a:rPr>
                        <a:t>/ 21.57 mm V</a:t>
                      </a:r>
                      <a:endParaRPr lang="en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Rayleigh length</a:t>
                      </a:r>
                      <a:endParaRPr lang="en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8390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353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C9B15-1B44-26D6-D37E-C34F1B7DA6D3}"/>
              </a:ext>
            </a:extLst>
          </p:cNvPr>
          <p:cNvSpPr txBox="1"/>
          <p:nvPr/>
        </p:nvSpPr>
        <p:spPr>
          <a:xfrm>
            <a:off x="2214391" y="0"/>
            <a:ext cx="9315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3SBar beamline project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C4AE4D-4DD5-2BD6-0350-1DF6AEED66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4" t="9864" r="6801"/>
          <a:stretch/>
        </p:blipFill>
        <p:spPr>
          <a:xfrm>
            <a:off x="0" y="2986272"/>
            <a:ext cx="12100956" cy="3871728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A7DBF5BE-BD76-DE09-4F31-450F07224266}"/>
              </a:ext>
            </a:extLst>
          </p:cNvPr>
          <p:cNvSpPr/>
          <p:nvPr/>
        </p:nvSpPr>
        <p:spPr>
          <a:xfrm>
            <a:off x="3119253" y="861344"/>
            <a:ext cx="83048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Calibri-Bold"/>
              </a:rPr>
              <a:t>The beamline project started March ’22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Calibri-Bold"/>
              </a:rPr>
              <a:t>All concept designs finished and </a:t>
            </a:r>
            <a:r>
              <a:rPr lang="en-US" sz="2400" b="1" dirty="0">
                <a:solidFill>
                  <a:srgbClr val="0000FF"/>
                </a:solidFill>
                <a:latin typeface="Calibri-Bold"/>
              </a:rPr>
              <a:t>reviewed</a:t>
            </a:r>
            <a:r>
              <a:rPr lang="en-US" sz="2400" dirty="0">
                <a:solidFill>
                  <a:srgbClr val="0000FF"/>
                </a:solidFill>
                <a:latin typeface="Calibri-Bold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Calibri-Bold"/>
              </a:rPr>
              <a:t>All major contracts already in place (ID, FE, Optics, Hutches, Detectors,…)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-Bold"/>
              </a:rPr>
              <a:t>Detailed mechanical of </a:t>
            </a:r>
            <a:r>
              <a:rPr lang="en-US" sz="2400" dirty="0" err="1">
                <a:latin typeface="Calibri-Bold"/>
              </a:rPr>
              <a:t>endstation</a:t>
            </a:r>
            <a:r>
              <a:rPr lang="en-US" sz="2400" dirty="0">
                <a:latin typeface="Calibri-Bold"/>
              </a:rPr>
              <a:t> (+ others) in progress.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-Bold"/>
              </a:rPr>
              <a:t>Infrastructure installation starts in summer’24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-Bold"/>
              </a:rPr>
              <a:t>Installation instrumentation starts in spring‘25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-Bold"/>
              </a:rPr>
              <a:t>Commissioning early ‘26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2B79AB7-BA71-37FF-AFDC-74C8A9D02279}"/>
              </a:ext>
            </a:extLst>
          </p:cNvPr>
          <p:cNvSpPr/>
          <p:nvPr/>
        </p:nvSpPr>
        <p:spPr>
          <a:xfrm>
            <a:off x="9340680" y="6033260"/>
            <a:ext cx="13974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Calibri-Bold"/>
              </a:rPr>
              <a:t>Collimating mirror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D652D33-5BC3-2EF0-2EFA-48D8F487AE56}"/>
              </a:ext>
            </a:extLst>
          </p:cNvPr>
          <p:cNvSpPr/>
          <p:nvPr/>
        </p:nvSpPr>
        <p:spPr>
          <a:xfrm>
            <a:off x="7977855" y="5925108"/>
            <a:ext cx="1131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Calibri-Bold"/>
              </a:rPr>
              <a:t>Double crystal Mono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4E49EA5-7E51-D485-9926-58AAA831486D}"/>
              </a:ext>
            </a:extLst>
          </p:cNvPr>
          <p:cNvSpPr/>
          <p:nvPr/>
        </p:nvSpPr>
        <p:spPr>
          <a:xfrm>
            <a:off x="6479479" y="5519157"/>
            <a:ext cx="11317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Calibri-Bold"/>
              </a:rPr>
              <a:t>Shutter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3AB1527-08BE-D3CD-749F-6EA57506E226}"/>
              </a:ext>
            </a:extLst>
          </p:cNvPr>
          <p:cNvSpPr/>
          <p:nvPr/>
        </p:nvSpPr>
        <p:spPr>
          <a:xfrm>
            <a:off x="1323503" y="4841215"/>
            <a:ext cx="1131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Calibri-Bold"/>
              </a:rPr>
              <a:t>Refocusing KB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4F9FD76-C457-26C4-3E3D-9A717ECB1186}"/>
              </a:ext>
            </a:extLst>
          </p:cNvPr>
          <p:cNvSpPr/>
          <p:nvPr/>
        </p:nvSpPr>
        <p:spPr>
          <a:xfrm>
            <a:off x="156545" y="4841215"/>
            <a:ext cx="11317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>
                <a:latin typeface="Calibri-Bold"/>
              </a:rPr>
              <a:t>Endstation</a:t>
            </a:r>
            <a:endParaRPr lang="en-US" sz="1400" i="1" dirty="0">
              <a:latin typeface="Calibri-Bold"/>
            </a:endParaRPr>
          </a:p>
        </p:txBody>
      </p:sp>
    </p:spTree>
    <p:extLst>
      <p:ext uri="{BB962C8B-B14F-4D97-AF65-F5344CB8AC3E}">
        <p14:creationId xmlns:p14="http://schemas.microsoft.com/office/powerpoint/2010/main" val="2625365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7AD70D-AFA8-633D-2CEB-3AABB598ED35}"/>
              </a:ext>
            </a:extLst>
          </p:cNvPr>
          <p:cNvSpPr txBox="1"/>
          <p:nvPr/>
        </p:nvSpPr>
        <p:spPr>
          <a:xfrm>
            <a:off x="3274439" y="0"/>
            <a:ext cx="825495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 err="1">
                <a:solidFill>
                  <a:srgbClr val="009282"/>
                </a:solidFill>
                <a:latin typeface="Arial Rounded MT Bold" panose="020F0704030504030204" pitchFamily="34" charset="77"/>
              </a:rPr>
              <a:t>Calima</a:t>
            </a:r>
            <a:endParaRPr lang="en-US" sz="4000" dirty="0">
              <a:solidFill>
                <a:srgbClr val="009282"/>
              </a:solidFill>
              <a:latin typeface="Arial Rounded MT Bold" panose="020F0704030504030204" pitchFamily="34" charset="77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076BC9F-BC1C-2E23-095C-E98D9FCC3E7F}"/>
              </a:ext>
            </a:extLst>
          </p:cNvPr>
          <p:cNvGrpSpPr/>
          <p:nvPr/>
        </p:nvGrpSpPr>
        <p:grpSpPr>
          <a:xfrm>
            <a:off x="4618258" y="1996566"/>
            <a:ext cx="6974533" cy="2857403"/>
            <a:chOff x="5549573" y="1996566"/>
            <a:chExt cx="6043215" cy="2475851"/>
          </a:xfrm>
        </p:grpSpPr>
        <p:pic>
          <p:nvPicPr>
            <p:cNvPr id="7" name="Imagen 2">
              <a:extLst>
                <a:ext uri="{FF2B5EF4-FFF2-40B4-BE49-F238E27FC236}">
                  <a16:creationId xmlns:a16="http://schemas.microsoft.com/office/drawing/2014/main" id="{24A4E1CE-9C91-2A8B-3956-9A9951EEB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72" y="2599458"/>
              <a:ext cx="5586916" cy="1821975"/>
            </a:xfrm>
            <a:prstGeom prst="rect">
              <a:avLst/>
            </a:prstGeom>
          </p:spPr>
        </p:pic>
        <p:sp>
          <p:nvSpPr>
            <p:cNvPr id="9" name="Rectángulo 5">
              <a:extLst>
                <a:ext uri="{FF2B5EF4-FFF2-40B4-BE49-F238E27FC236}">
                  <a16:creationId xmlns:a16="http://schemas.microsoft.com/office/drawing/2014/main" id="{E4294DD5-1715-36EE-319C-472C397CD475}"/>
                </a:ext>
              </a:extLst>
            </p:cNvPr>
            <p:cNvSpPr/>
            <p:nvPr/>
          </p:nvSpPr>
          <p:spPr>
            <a:xfrm>
              <a:off x="9982880" y="2001365"/>
              <a:ext cx="14831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Sec. Source Slits</a:t>
              </a:r>
            </a:p>
            <a:p>
              <a:pPr algn="ctr"/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(microfocus mode)</a:t>
              </a:r>
              <a:endParaRPr lang="es-E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ángulo 5">
              <a:extLst>
                <a:ext uri="{FF2B5EF4-FFF2-40B4-BE49-F238E27FC236}">
                  <a16:creationId xmlns:a16="http://schemas.microsoft.com/office/drawing/2014/main" id="{1E71370F-2F87-474A-7518-4DDD927492FB}"/>
                </a:ext>
              </a:extLst>
            </p:cNvPr>
            <p:cNvSpPr/>
            <p:nvPr/>
          </p:nvSpPr>
          <p:spPr>
            <a:xfrm>
              <a:off x="8144450" y="2001366"/>
              <a:ext cx="9517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Microfocus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unit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CRLs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1" name="Rectángulo 5">
              <a:extLst>
                <a:ext uri="{FF2B5EF4-FFF2-40B4-BE49-F238E27FC236}">
                  <a16:creationId xmlns:a16="http://schemas.microsoft.com/office/drawing/2014/main" id="{F7623D51-57E5-7BF1-4B9A-E0FEF5488E03}"/>
                </a:ext>
              </a:extLst>
            </p:cNvPr>
            <p:cNvSpPr/>
            <p:nvPr/>
          </p:nvSpPr>
          <p:spPr>
            <a:xfrm>
              <a:off x="7284994" y="2001366"/>
              <a:ext cx="7946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Sample position</a:t>
              </a:r>
            </a:p>
          </p:txBody>
        </p:sp>
        <p:sp>
          <p:nvSpPr>
            <p:cNvPr id="12" name="Rectángulo 5">
              <a:extLst>
                <a:ext uri="{FF2B5EF4-FFF2-40B4-BE49-F238E27FC236}">
                  <a16:creationId xmlns:a16="http://schemas.microsoft.com/office/drawing/2014/main" id="{1110A3DC-DC2A-3915-0107-943477352DAC}"/>
                </a:ext>
              </a:extLst>
            </p:cNvPr>
            <p:cNvSpPr/>
            <p:nvPr/>
          </p:nvSpPr>
          <p:spPr>
            <a:xfrm>
              <a:off x="7682339" y="4010752"/>
              <a:ext cx="15691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Sample mounting robot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EB03D71-623F-5EDF-C7DF-E2757356BD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75640" y="2435278"/>
              <a:ext cx="17042" cy="28065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A461BDE-C6CF-378A-B0EE-FFA2D9A0012F}"/>
                </a:ext>
              </a:extLst>
            </p:cNvPr>
            <p:cNvCxnSpPr>
              <a:cxnSpLocks/>
            </p:cNvCxnSpPr>
            <p:nvPr/>
          </p:nvCxnSpPr>
          <p:spPr>
            <a:xfrm>
              <a:off x="8799330" y="2463030"/>
              <a:ext cx="0" cy="40382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A51E1DF-FC8A-077D-33E5-E50BF0014CD9}"/>
                </a:ext>
              </a:extLst>
            </p:cNvPr>
            <p:cNvCxnSpPr>
              <a:cxnSpLocks/>
            </p:cNvCxnSpPr>
            <p:nvPr/>
          </p:nvCxnSpPr>
          <p:spPr>
            <a:xfrm>
              <a:off x="7785424" y="2463030"/>
              <a:ext cx="0" cy="4602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ángulo 5">
              <a:extLst>
                <a:ext uri="{FF2B5EF4-FFF2-40B4-BE49-F238E27FC236}">
                  <a16:creationId xmlns:a16="http://schemas.microsoft.com/office/drawing/2014/main" id="{B5BCD8D2-3128-35CA-352A-95F7D385F0FF}"/>
                </a:ext>
              </a:extLst>
            </p:cNvPr>
            <p:cNvSpPr/>
            <p:nvPr/>
          </p:nvSpPr>
          <p:spPr>
            <a:xfrm>
              <a:off x="6322778" y="2001366"/>
              <a:ext cx="9517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WAXS</a:t>
              </a:r>
            </a:p>
            <a:p>
              <a:pPr algn="ctr"/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detector</a:t>
              </a:r>
            </a:p>
          </p:txBody>
        </p:sp>
        <p:sp>
          <p:nvSpPr>
            <p:cNvPr id="20" name="Rectángulo 5">
              <a:extLst>
                <a:ext uri="{FF2B5EF4-FFF2-40B4-BE49-F238E27FC236}">
                  <a16:creationId xmlns:a16="http://schemas.microsoft.com/office/drawing/2014/main" id="{105027A8-68E6-BB2A-0B49-E71F55BD6CE7}"/>
                </a:ext>
              </a:extLst>
            </p:cNvPr>
            <p:cNvSpPr/>
            <p:nvPr/>
          </p:nvSpPr>
          <p:spPr>
            <a:xfrm>
              <a:off x="5549573" y="1996566"/>
              <a:ext cx="9517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SAXS</a:t>
              </a:r>
            </a:p>
            <a:p>
              <a:pPr algn="ctr"/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detector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637EE35-63F7-3FB9-651C-568649662C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35752" y="3253504"/>
              <a:ext cx="278706" cy="7572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74AA08F-53C8-1B80-8D32-14D2D7ACBA26}"/>
                </a:ext>
              </a:extLst>
            </p:cNvPr>
            <p:cNvCxnSpPr>
              <a:cxnSpLocks/>
            </p:cNvCxnSpPr>
            <p:nvPr/>
          </p:nvCxnSpPr>
          <p:spPr>
            <a:xfrm>
              <a:off x="7141981" y="2432111"/>
              <a:ext cx="241411" cy="34609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3959F1F-CBCC-7223-B083-109C5638AE8D}"/>
                </a:ext>
              </a:extLst>
            </p:cNvPr>
            <p:cNvCxnSpPr>
              <a:cxnSpLocks/>
            </p:cNvCxnSpPr>
            <p:nvPr/>
          </p:nvCxnSpPr>
          <p:spPr>
            <a:xfrm>
              <a:off x="6145487" y="2475207"/>
              <a:ext cx="10993" cy="5047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723B284-AFDE-DBB4-5A52-AE42331AE23B}"/>
              </a:ext>
            </a:extLst>
          </p:cNvPr>
          <p:cNvSpPr/>
          <p:nvPr/>
        </p:nvSpPr>
        <p:spPr>
          <a:xfrm>
            <a:off x="2854230" y="764068"/>
            <a:ext cx="88111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alibri-Bold"/>
              </a:rPr>
              <a:t>Calima</a:t>
            </a:r>
            <a:r>
              <a:rPr lang="en-US" sz="2000" dirty="0">
                <a:latin typeface="Calibri-Bold"/>
              </a:rPr>
              <a:t> is a </a:t>
            </a:r>
            <a:r>
              <a:rPr lang="en-US" sz="2000" dirty="0" err="1">
                <a:latin typeface="Calibri-Bold"/>
              </a:rPr>
              <a:t>BioSAXS</a:t>
            </a:r>
            <a:r>
              <a:rPr lang="en-US" sz="2000" dirty="0">
                <a:latin typeface="Calibri-Bold"/>
              </a:rPr>
              <a:t> beamline for ALBA for low-resolution structural analysis of samples in solution.  Complementary to high-resolution crystallography BLs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9F8DAB-1CA5-841F-EC17-7ED37141C97C}"/>
              </a:ext>
            </a:extLst>
          </p:cNvPr>
          <p:cNvSpPr/>
          <p:nvPr/>
        </p:nvSpPr>
        <p:spPr>
          <a:xfrm>
            <a:off x="964827" y="5188324"/>
            <a:ext cx="107652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-Bold"/>
              </a:rPr>
              <a:t>The orientation of BMs beamlines, like </a:t>
            </a:r>
            <a:r>
              <a:rPr lang="en-US" sz="2000" dirty="0" err="1">
                <a:latin typeface="Calibri-Bold"/>
              </a:rPr>
              <a:t>Calima</a:t>
            </a:r>
            <a:r>
              <a:rPr lang="en-US" sz="2000" dirty="0">
                <a:latin typeface="Calibri-Bold"/>
              </a:rPr>
              <a:t>, will change in the new SR</a:t>
            </a:r>
          </a:p>
          <a:p>
            <a:r>
              <a:rPr lang="en-US" sz="2000" dirty="0" err="1">
                <a:latin typeface="Calibri-Bold"/>
              </a:rPr>
              <a:t>Calima</a:t>
            </a:r>
            <a:r>
              <a:rPr lang="en-US" sz="2000" dirty="0">
                <a:latin typeface="Calibri-Bold"/>
              </a:rPr>
              <a:t> will be oriented following the layout of ALBA-II, and will not operate before the dark period.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B6C8C2-4284-C10D-6A93-D06A756FE286}"/>
              </a:ext>
            </a:extLst>
          </p:cNvPr>
          <p:cNvGrpSpPr/>
          <p:nvPr/>
        </p:nvGrpSpPr>
        <p:grpSpPr>
          <a:xfrm>
            <a:off x="-98268" y="1795890"/>
            <a:ext cx="4921852" cy="3266220"/>
            <a:chOff x="-282142" y="1799394"/>
            <a:chExt cx="4114715" cy="2730591"/>
          </a:xfrm>
        </p:grpSpPr>
        <p:pic>
          <p:nvPicPr>
            <p:cNvPr id="28" name="Imagen 8">
              <a:extLst>
                <a:ext uri="{FF2B5EF4-FFF2-40B4-BE49-F238E27FC236}">
                  <a16:creationId xmlns:a16="http://schemas.microsoft.com/office/drawing/2014/main" id="{67A149C8-F55A-9BFA-CFED-D613BFE8C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258" b="54424"/>
            <a:stretch/>
          </p:blipFill>
          <p:spPr>
            <a:xfrm>
              <a:off x="-282142" y="1799394"/>
              <a:ext cx="4071754" cy="2403151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2DC611C-19E4-BE7B-8AEF-273FF402EDAF}"/>
                </a:ext>
              </a:extLst>
            </p:cNvPr>
            <p:cNvSpPr/>
            <p:nvPr/>
          </p:nvSpPr>
          <p:spPr>
            <a:xfrm>
              <a:off x="1753735" y="3697948"/>
              <a:ext cx="2078838" cy="832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1490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5456BF-8361-5B5D-0CD2-6E297868B741}"/>
              </a:ext>
            </a:extLst>
          </p:cNvPr>
          <p:cNvSpPr txBox="1"/>
          <p:nvPr/>
        </p:nvSpPr>
        <p:spPr>
          <a:xfrm>
            <a:off x="3274439" y="0"/>
            <a:ext cx="825495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 err="1">
                <a:solidFill>
                  <a:srgbClr val="009282"/>
                </a:solidFill>
                <a:latin typeface="Arial Rounded MT Bold" panose="020F0704030504030204" pitchFamily="34" charset="77"/>
              </a:rPr>
              <a:t>Calima</a:t>
            </a:r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 </a:t>
            </a:r>
            <a:r>
              <a:rPr lang="en-US" sz="4000" dirty="0" err="1">
                <a:solidFill>
                  <a:srgbClr val="009282"/>
                </a:solidFill>
                <a:latin typeface="Arial Rounded MT Bold" panose="020F0704030504030204" pitchFamily="34" charset="77"/>
              </a:rPr>
              <a:t>Endstation</a:t>
            </a:r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 Features</a:t>
            </a:r>
          </a:p>
        </p:txBody>
      </p:sp>
      <p:sp>
        <p:nvSpPr>
          <p:cNvPr id="6" name="Rectángulo 3">
            <a:extLst>
              <a:ext uri="{FF2B5EF4-FFF2-40B4-BE49-F238E27FC236}">
                <a16:creationId xmlns:a16="http://schemas.microsoft.com/office/drawing/2014/main" id="{87A4BF77-2601-5BAD-A299-760E8C8ECB4C}"/>
              </a:ext>
            </a:extLst>
          </p:cNvPr>
          <p:cNvSpPr/>
          <p:nvPr/>
        </p:nvSpPr>
        <p:spPr>
          <a:xfrm>
            <a:off x="927955" y="1798854"/>
            <a:ext cx="756786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s-ES" sz="20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Sample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mounting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robot 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(HT-SAXS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s-ES" sz="20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Sample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holders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: </a:t>
            </a:r>
          </a:p>
          <a:p>
            <a:pPr marL="742950" lvl="1" indent="-285750">
              <a:buSzPct val="60000"/>
              <a:buFont typeface="Wingdings" pitchFamily="2" charset="2"/>
              <a:buChar char="q"/>
            </a:pP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Capillaries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solution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),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gels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/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solid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polymer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slice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tissues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, pellet),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liquids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/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gels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holder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high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pressure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cell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pressure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induce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preparation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of super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crystals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) and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shear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aligning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cell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fibre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diffraction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).</a:t>
            </a:r>
          </a:p>
          <a:p>
            <a:pPr marL="742950" lvl="1" indent="-285750">
              <a:buSzPct val="60000"/>
              <a:buFont typeface="Wingdings" pitchFamily="2" charset="2"/>
              <a:buChar char="q"/>
            </a:pP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Temperature-controlled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flow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cell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will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be placed in a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vacuum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chamber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 </a:t>
            </a:r>
          </a:p>
          <a:p>
            <a:pPr marL="742950" lvl="1" indent="-285750">
              <a:buSzPct val="60000"/>
              <a:buFont typeface="Wingdings" pitchFamily="2" charset="2"/>
              <a:buChar char="q"/>
            </a:pP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Stopped-flow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cell</a:t>
            </a:r>
            <a:endParaRPr lang="es-ES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742950" lvl="1" indent="-285750">
              <a:buSzPct val="60000"/>
              <a:buFont typeface="Wingdings" pitchFamily="2" charset="2"/>
              <a:buChar char="q"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Novel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continuous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flow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cell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for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TR-SAXS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designed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in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collaboration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with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Dr. Ros</a:t>
            </a:r>
          </a:p>
          <a:p>
            <a:pPr marL="742950" lvl="1" indent="-285750">
              <a:buSzPct val="60000"/>
              <a:buFont typeface="Wingdings" pitchFamily="2" charset="2"/>
              <a:buChar char="q"/>
            </a:pP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Other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cells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will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also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be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considered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rheometer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traction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cell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lvl="1">
              <a:buSzPct val="60000"/>
            </a:pPr>
            <a:endParaRPr lang="es-ES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HPLC </a:t>
            </a:r>
            <a:r>
              <a:rPr lang="es-ES" sz="20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system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for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a </a:t>
            </a:r>
            <a:r>
              <a:rPr lang="es-ES" sz="20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variety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of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EC and IEC </a:t>
            </a:r>
            <a:r>
              <a:rPr lang="es-ES" sz="20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columns</a:t>
            </a:r>
            <a:endParaRPr lang="es-ES" sz="20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s-ES" sz="20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Laser </a:t>
            </a:r>
            <a:r>
              <a:rPr lang="es-ES" sz="20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for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photo-activation</a:t>
            </a:r>
            <a:endParaRPr lang="es-ES" sz="20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7" name="Imagen 2">
            <a:extLst>
              <a:ext uri="{FF2B5EF4-FFF2-40B4-BE49-F238E27FC236}">
                <a16:creationId xmlns:a16="http://schemas.microsoft.com/office/drawing/2014/main" id="{0732E616-12A9-CA0D-41CF-A2D337C88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959" y="1770901"/>
            <a:ext cx="2917431" cy="1633761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F43134F0-A3A2-0B9D-BA79-312E0A9481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63" y="477201"/>
            <a:ext cx="1921397" cy="211058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C2E432D-1347-DF4A-1F27-8B0ED2495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6842" y="3888110"/>
            <a:ext cx="2631919" cy="265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62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>
            <a:extLst>
              <a:ext uri="{FF2B5EF4-FFF2-40B4-BE49-F238E27FC236}">
                <a16:creationId xmlns:a16="http://schemas.microsoft.com/office/drawing/2014/main" id="{00E5C622-4718-DF5F-A66A-710CD8F94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17"/>
          <a:stretch/>
        </p:blipFill>
        <p:spPr>
          <a:xfrm>
            <a:off x="0" y="3326191"/>
            <a:ext cx="12192000" cy="35384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75A805-0A4B-5A41-D48A-27C83238C814}"/>
              </a:ext>
            </a:extLst>
          </p:cNvPr>
          <p:cNvSpPr txBox="1"/>
          <p:nvPr/>
        </p:nvSpPr>
        <p:spPr>
          <a:xfrm>
            <a:off x="3274439" y="0"/>
            <a:ext cx="825495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 err="1">
                <a:solidFill>
                  <a:srgbClr val="009282"/>
                </a:solidFill>
                <a:latin typeface="Arial Rounded MT Bold" panose="020F0704030504030204" pitchFamily="34" charset="77"/>
              </a:rPr>
              <a:t>Calima</a:t>
            </a:r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 optics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CF0C04-2900-D3DF-D24F-AB039BB421DC}"/>
              </a:ext>
            </a:extLst>
          </p:cNvPr>
          <p:cNvSpPr txBox="1">
            <a:spLocks/>
          </p:cNvSpPr>
          <p:nvPr/>
        </p:nvSpPr>
        <p:spPr>
          <a:xfrm>
            <a:off x="7091934" y="4876991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5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54A1AD-ED8B-AA83-3E8F-E62766F54D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569184"/>
              </p:ext>
            </p:extLst>
          </p:nvPr>
        </p:nvGraphicFramePr>
        <p:xfrm>
          <a:off x="365275" y="1320454"/>
          <a:ext cx="6726659" cy="2850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1955">
                  <a:extLst>
                    <a:ext uri="{9D8B030D-6E8A-4147-A177-3AD203B41FA5}">
                      <a16:colId xmlns:a16="http://schemas.microsoft.com/office/drawing/2014/main" val="3942735151"/>
                    </a:ext>
                  </a:extLst>
                </a:gridCol>
                <a:gridCol w="1828429">
                  <a:extLst>
                    <a:ext uri="{9D8B030D-6E8A-4147-A177-3AD203B41FA5}">
                      <a16:colId xmlns:a16="http://schemas.microsoft.com/office/drawing/2014/main" val="411991984"/>
                    </a:ext>
                  </a:extLst>
                </a:gridCol>
                <a:gridCol w="2656275">
                  <a:extLst>
                    <a:ext uri="{9D8B030D-6E8A-4147-A177-3AD203B41FA5}">
                      <a16:colId xmlns:a16="http://schemas.microsoft.com/office/drawing/2014/main" val="466022251"/>
                    </a:ext>
                  </a:extLst>
                </a:gridCol>
              </a:tblGrid>
              <a:tr h="287976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</a:rPr>
                        <a:t>ALBA (BM)</a:t>
                      </a:r>
                      <a:endParaRPr lang="es-ES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</a:rPr>
                        <a:t>ALBA-II (</a:t>
                      </a:r>
                      <a:r>
                        <a:rPr lang="en-GB" sz="1600" dirty="0" err="1">
                          <a:effectLst/>
                          <a:latin typeface="+mn-lt"/>
                        </a:rPr>
                        <a:t>superbend</a:t>
                      </a:r>
                      <a:r>
                        <a:rPr lang="en-GB" sz="1600" dirty="0">
                          <a:effectLst/>
                          <a:latin typeface="+mn-lt"/>
                        </a:rPr>
                        <a:t>)</a:t>
                      </a:r>
                      <a:endParaRPr lang="es-ES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4926250"/>
                  </a:ext>
                </a:extLst>
              </a:tr>
              <a:tr h="287976">
                <a:tc gridSpan="3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</a:rPr>
                        <a:t>Standard mode (focus at detector)</a:t>
                      </a:r>
                      <a:endParaRPr lang="es-ES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909730"/>
                  </a:ext>
                </a:extLst>
              </a:tr>
              <a:tr h="511248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</a:rPr>
                        <a:t>Spot at sample position</a:t>
                      </a:r>
                      <a:endParaRPr lang="es-ES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n-lt"/>
                        </a:rPr>
                        <a:t>532×520 um</a:t>
                      </a:r>
                      <a:r>
                        <a:rPr lang="en-GB" sz="1600" b="1" baseline="30000" dirty="0">
                          <a:effectLst/>
                          <a:latin typeface="+mn-lt"/>
                        </a:rPr>
                        <a:t>2</a:t>
                      </a:r>
                      <a:endParaRPr lang="es-ES" sz="1800" b="1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</a:rPr>
                        <a:t>176×198 urad</a:t>
                      </a:r>
                      <a:r>
                        <a:rPr lang="en-GB" sz="1600" baseline="30000" dirty="0">
                          <a:effectLst/>
                          <a:latin typeface="+mn-lt"/>
                        </a:rPr>
                        <a:t>2</a:t>
                      </a:r>
                      <a:endParaRPr lang="es-ES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+mn-lt"/>
                        </a:rPr>
                        <a:t>532×590 um</a:t>
                      </a:r>
                      <a:r>
                        <a:rPr lang="en-GB" sz="1600" b="1" baseline="30000">
                          <a:effectLst/>
                          <a:latin typeface="+mn-lt"/>
                        </a:rPr>
                        <a:t>2</a:t>
                      </a:r>
                      <a:endParaRPr lang="es-ES" sz="1800" b="1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n-lt"/>
                        </a:rPr>
                        <a:t>175×175 urad</a:t>
                      </a:r>
                      <a:r>
                        <a:rPr lang="en-GB" sz="1600" baseline="30000">
                          <a:effectLst/>
                          <a:latin typeface="+mn-lt"/>
                        </a:rPr>
                        <a:t>2</a:t>
                      </a:r>
                      <a:endParaRPr lang="es-ES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9856749"/>
                  </a:ext>
                </a:extLst>
              </a:tr>
              <a:tr h="287976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</a:rPr>
                        <a:t>Spot at detector position</a:t>
                      </a:r>
                      <a:endParaRPr lang="es-ES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</a:rPr>
                        <a:t>174×76 um</a:t>
                      </a:r>
                      <a:r>
                        <a:rPr lang="en-GB" sz="1600" baseline="30000" dirty="0">
                          <a:effectLst/>
                          <a:latin typeface="+mn-lt"/>
                        </a:rPr>
                        <a:t>2</a:t>
                      </a:r>
                      <a:endParaRPr lang="es-ES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</a:rPr>
                        <a:t>23×58 um</a:t>
                      </a:r>
                      <a:r>
                        <a:rPr lang="en-GB" sz="1600" baseline="30000" dirty="0">
                          <a:effectLst/>
                          <a:latin typeface="+mn-lt"/>
                        </a:rPr>
                        <a:t>2</a:t>
                      </a:r>
                      <a:endParaRPr lang="es-ES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939883"/>
                  </a:ext>
                </a:extLst>
              </a:tr>
              <a:tr h="287976">
                <a:tc gridSpan="3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err="1">
                          <a:effectLst/>
                          <a:latin typeface="+mn-lt"/>
                        </a:rPr>
                        <a:t>Microfocus</a:t>
                      </a:r>
                      <a:r>
                        <a:rPr lang="fr-FR" sz="1600" dirty="0">
                          <a:effectLst/>
                          <a:latin typeface="+mn-lt"/>
                        </a:rPr>
                        <a:t> mode (focus at </a:t>
                      </a:r>
                      <a:r>
                        <a:rPr lang="fr-FR" sz="1600" dirty="0" err="1">
                          <a:effectLst/>
                          <a:latin typeface="+mn-lt"/>
                        </a:rPr>
                        <a:t>sample</a:t>
                      </a:r>
                      <a:r>
                        <a:rPr lang="fr-FR" sz="1600" dirty="0">
                          <a:effectLst/>
                          <a:latin typeface="+mn-lt"/>
                        </a:rPr>
                        <a:t>)</a:t>
                      </a:r>
                      <a:endParaRPr lang="es-ES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035729"/>
                  </a:ext>
                </a:extLst>
              </a:tr>
              <a:tr h="511248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n-lt"/>
                        </a:rPr>
                        <a:t>Spot at sample position</a:t>
                      </a:r>
                      <a:endParaRPr lang="es-ES" sz="18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n-lt"/>
                        </a:rPr>
                        <a:t>37×15 um</a:t>
                      </a:r>
                      <a:r>
                        <a:rPr lang="en-GB" sz="1600" b="1" baseline="30000" dirty="0">
                          <a:effectLst/>
                          <a:latin typeface="+mn-lt"/>
                        </a:rPr>
                        <a:t>2</a:t>
                      </a:r>
                      <a:endParaRPr lang="es-ES" sz="1800" b="1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</a:rPr>
                        <a:t>425×403 urad</a:t>
                      </a:r>
                      <a:r>
                        <a:rPr lang="en-GB" sz="1600" baseline="30000" dirty="0">
                          <a:effectLst/>
                          <a:latin typeface="+mn-lt"/>
                        </a:rPr>
                        <a:t>2</a:t>
                      </a:r>
                      <a:endParaRPr lang="es-ES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+mn-lt"/>
                        </a:rPr>
                        <a:t>5.3×11 um</a:t>
                      </a:r>
                      <a:r>
                        <a:rPr lang="en-GB" sz="1600" b="1" baseline="30000">
                          <a:effectLst/>
                          <a:latin typeface="+mn-lt"/>
                        </a:rPr>
                        <a:t>2</a:t>
                      </a:r>
                      <a:endParaRPr lang="es-ES" sz="1800" b="1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n-lt"/>
                        </a:rPr>
                        <a:t>428×425 urad</a:t>
                      </a:r>
                      <a:r>
                        <a:rPr lang="en-GB" sz="1600" baseline="30000">
                          <a:effectLst/>
                          <a:latin typeface="+mn-lt"/>
                        </a:rPr>
                        <a:t>2</a:t>
                      </a:r>
                      <a:endParaRPr lang="es-ES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966165"/>
                  </a:ext>
                </a:extLst>
              </a:tr>
              <a:tr h="287976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</a:rPr>
                        <a:t>Spot at detector position</a:t>
                      </a:r>
                      <a:endParaRPr lang="es-ES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</a:rPr>
                        <a:t>1.30×1.24 mm</a:t>
                      </a:r>
                      <a:r>
                        <a:rPr lang="en-GB" sz="1600" baseline="30000" dirty="0">
                          <a:effectLst/>
                          <a:latin typeface="+mn-lt"/>
                        </a:rPr>
                        <a:t>2</a:t>
                      </a:r>
                      <a:endParaRPr lang="es-ES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</a:rPr>
                        <a:t>1.30×1.28 mm</a:t>
                      </a:r>
                      <a:r>
                        <a:rPr lang="en-GB" sz="1600" baseline="30000" dirty="0">
                          <a:effectLst/>
                          <a:latin typeface="+mn-lt"/>
                        </a:rPr>
                        <a:t>2</a:t>
                      </a:r>
                      <a:endParaRPr lang="es-ES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6082856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60A75844-E86B-7EA4-64D0-BF2590DCBDE6}"/>
              </a:ext>
            </a:extLst>
          </p:cNvPr>
          <p:cNvSpPr/>
          <p:nvPr/>
        </p:nvSpPr>
        <p:spPr>
          <a:xfrm>
            <a:off x="7457209" y="1227352"/>
            <a:ext cx="44248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-Bold"/>
              </a:rPr>
              <a:t>The source is a BM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-Bold"/>
              </a:rPr>
              <a:t>ML monochromator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-Bold"/>
              </a:rPr>
              <a:t>KB for standard focus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-Bold"/>
              </a:rPr>
              <a:t>CRL </a:t>
            </a:r>
            <a:r>
              <a:rPr lang="en-US" sz="2000" dirty="0" err="1">
                <a:latin typeface="Calibri-Bold"/>
              </a:rPr>
              <a:t>transfocator</a:t>
            </a:r>
            <a:r>
              <a:rPr lang="en-US" sz="2000" dirty="0">
                <a:latin typeface="Calibri-Bold"/>
              </a:rPr>
              <a:t> for microfocus</a:t>
            </a:r>
          </a:p>
        </p:txBody>
      </p:sp>
    </p:spTree>
    <p:extLst>
      <p:ext uri="{BB962C8B-B14F-4D97-AF65-F5344CB8AC3E}">
        <p14:creationId xmlns:p14="http://schemas.microsoft.com/office/powerpoint/2010/main" val="3219189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 75">
            <a:extLst>
              <a:ext uri="{FF2B5EF4-FFF2-40B4-BE49-F238E27FC236}">
                <a16:creationId xmlns:a16="http://schemas.microsoft.com/office/drawing/2014/main" id="{4B077889-8CDB-2673-C7D5-9176274F4BBE}"/>
              </a:ext>
            </a:extLst>
          </p:cNvPr>
          <p:cNvSpPr/>
          <p:nvPr/>
        </p:nvSpPr>
        <p:spPr>
          <a:xfrm rot="20319100">
            <a:off x="7004313" y="-14903"/>
            <a:ext cx="3215984" cy="6582116"/>
          </a:xfrm>
          <a:custGeom>
            <a:avLst/>
            <a:gdLst>
              <a:gd name="connsiteX0" fmla="*/ 0 w 3178629"/>
              <a:gd name="connsiteY0" fmla="*/ 0 h 6770915"/>
              <a:gd name="connsiteX1" fmla="*/ 3178629 w 3178629"/>
              <a:gd name="connsiteY1" fmla="*/ 3156858 h 6770915"/>
              <a:gd name="connsiteX2" fmla="*/ 2634343 w 3178629"/>
              <a:gd name="connsiteY2" fmla="*/ 6770915 h 6770915"/>
              <a:gd name="connsiteX0" fmla="*/ 0 w 3178629"/>
              <a:gd name="connsiteY0" fmla="*/ 0 h 6770915"/>
              <a:gd name="connsiteX1" fmla="*/ 3178629 w 3178629"/>
              <a:gd name="connsiteY1" fmla="*/ 3156858 h 6770915"/>
              <a:gd name="connsiteX2" fmla="*/ 2634343 w 3178629"/>
              <a:gd name="connsiteY2" fmla="*/ 6770915 h 6770915"/>
              <a:gd name="connsiteX3" fmla="*/ 0 w 3178629"/>
              <a:gd name="connsiteY3" fmla="*/ 0 h 6770915"/>
              <a:gd name="connsiteX0" fmla="*/ 0 w 3178629"/>
              <a:gd name="connsiteY0" fmla="*/ 0 h 6770915"/>
              <a:gd name="connsiteX1" fmla="*/ 3178629 w 3178629"/>
              <a:gd name="connsiteY1" fmla="*/ 3156858 h 6770915"/>
              <a:gd name="connsiteX2" fmla="*/ 2634343 w 3178629"/>
              <a:gd name="connsiteY2" fmla="*/ 6770915 h 6770915"/>
              <a:gd name="connsiteX3" fmla="*/ 293914 w 3178629"/>
              <a:gd name="connsiteY3" fmla="*/ 794658 h 6770915"/>
              <a:gd name="connsiteX4" fmla="*/ 0 w 3178629"/>
              <a:gd name="connsiteY4" fmla="*/ 0 h 6770915"/>
              <a:gd name="connsiteX0" fmla="*/ 304800 w 3483429"/>
              <a:gd name="connsiteY0" fmla="*/ 0 h 6770915"/>
              <a:gd name="connsiteX1" fmla="*/ 3483429 w 3483429"/>
              <a:gd name="connsiteY1" fmla="*/ 3156858 h 6770915"/>
              <a:gd name="connsiteX2" fmla="*/ 2939143 w 3483429"/>
              <a:gd name="connsiteY2" fmla="*/ 6770915 h 6770915"/>
              <a:gd name="connsiteX3" fmla="*/ 0 w 3483429"/>
              <a:gd name="connsiteY3" fmla="*/ 1360715 h 6770915"/>
              <a:gd name="connsiteX4" fmla="*/ 304800 w 3483429"/>
              <a:gd name="connsiteY4" fmla="*/ 0 h 6770915"/>
              <a:gd name="connsiteX0" fmla="*/ 304800 w 3483429"/>
              <a:gd name="connsiteY0" fmla="*/ 0 h 6770915"/>
              <a:gd name="connsiteX1" fmla="*/ 3483429 w 3483429"/>
              <a:gd name="connsiteY1" fmla="*/ 3156858 h 6770915"/>
              <a:gd name="connsiteX2" fmla="*/ 2939143 w 3483429"/>
              <a:gd name="connsiteY2" fmla="*/ 6770915 h 6770915"/>
              <a:gd name="connsiteX3" fmla="*/ 1328057 w 3483429"/>
              <a:gd name="connsiteY3" fmla="*/ 3788229 h 6770915"/>
              <a:gd name="connsiteX4" fmla="*/ 0 w 3483429"/>
              <a:gd name="connsiteY4" fmla="*/ 1360715 h 6770915"/>
              <a:gd name="connsiteX5" fmla="*/ 304800 w 3483429"/>
              <a:gd name="connsiteY5" fmla="*/ 0 h 6770915"/>
              <a:gd name="connsiteX0" fmla="*/ 304800 w 3483429"/>
              <a:gd name="connsiteY0" fmla="*/ 0 h 6770915"/>
              <a:gd name="connsiteX1" fmla="*/ 3483429 w 3483429"/>
              <a:gd name="connsiteY1" fmla="*/ 3156858 h 6770915"/>
              <a:gd name="connsiteX2" fmla="*/ 2939143 w 3483429"/>
              <a:gd name="connsiteY2" fmla="*/ 6770915 h 6770915"/>
              <a:gd name="connsiteX3" fmla="*/ 413657 w 3483429"/>
              <a:gd name="connsiteY3" fmla="*/ 5366658 h 6770915"/>
              <a:gd name="connsiteX4" fmla="*/ 0 w 3483429"/>
              <a:gd name="connsiteY4" fmla="*/ 1360715 h 6770915"/>
              <a:gd name="connsiteX5" fmla="*/ 304800 w 3483429"/>
              <a:gd name="connsiteY5" fmla="*/ 0 h 6770915"/>
              <a:gd name="connsiteX0" fmla="*/ 326571 w 3505200"/>
              <a:gd name="connsiteY0" fmla="*/ 0 h 6770915"/>
              <a:gd name="connsiteX1" fmla="*/ 3505200 w 3505200"/>
              <a:gd name="connsiteY1" fmla="*/ 3156858 h 6770915"/>
              <a:gd name="connsiteX2" fmla="*/ 2960914 w 3505200"/>
              <a:gd name="connsiteY2" fmla="*/ 6770915 h 6770915"/>
              <a:gd name="connsiteX3" fmla="*/ 435428 w 3505200"/>
              <a:gd name="connsiteY3" fmla="*/ 5366658 h 6770915"/>
              <a:gd name="connsiteX4" fmla="*/ 0 w 3505200"/>
              <a:gd name="connsiteY4" fmla="*/ 1894115 h 6770915"/>
              <a:gd name="connsiteX5" fmla="*/ 21771 w 3505200"/>
              <a:gd name="connsiteY5" fmla="*/ 1360715 h 6770915"/>
              <a:gd name="connsiteX6" fmla="*/ 326571 w 3505200"/>
              <a:gd name="connsiteY6" fmla="*/ 0 h 6770915"/>
              <a:gd name="connsiteX0" fmla="*/ 326571 w 3505200"/>
              <a:gd name="connsiteY0" fmla="*/ 0 h 6770915"/>
              <a:gd name="connsiteX1" fmla="*/ 3505200 w 3505200"/>
              <a:gd name="connsiteY1" fmla="*/ 3156858 h 6770915"/>
              <a:gd name="connsiteX2" fmla="*/ 2960914 w 3505200"/>
              <a:gd name="connsiteY2" fmla="*/ 6770915 h 6770915"/>
              <a:gd name="connsiteX3" fmla="*/ 729343 w 3505200"/>
              <a:gd name="connsiteY3" fmla="*/ 5987143 h 6770915"/>
              <a:gd name="connsiteX4" fmla="*/ 435428 w 3505200"/>
              <a:gd name="connsiteY4" fmla="*/ 5366658 h 6770915"/>
              <a:gd name="connsiteX5" fmla="*/ 0 w 3505200"/>
              <a:gd name="connsiteY5" fmla="*/ 1894115 h 6770915"/>
              <a:gd name="connsiteX6" fmla="*/ 21771 w 3505200"/>
              <a:gd name="connsiteY6" fmla="*/ 1360715 h 6770915"/>
              <a:gd name="connsiteX7" fmla="*/ 326571 w 3505200"/>
              <a:gd name="connsiteY7" fmla="*/ 0 h 6770915"/>
              <a:gd name="connsiteX0" fmla="*/ 326571 w 3505200"/>
              <a:gd name="connsiteY0" fmla="*/ 0 h 7195458"/>
              <a:gd name="connsiteX1" fmla="*/ 3505200 w 3505200"/>
              <a:gd name="connsiteY1" fmla="*/ 3156858 h 7195458"/>
              <a:gd name="connsiteX2" fmla="*/ 2939142 w 3505200"/>
              <a:gd name="connsiteY2" fmla="*/ 7195458 h 7195458"/>
              <a:gd name="connsiteX3" fmla="*/ 729343 w 3505200"/>
              <a:gd name="connsiteY3" fmla="*/ 5987143 h 7195458"/>
              <a:gd name="connsiteX4" fmla="*/ 435428 w 3505200"/>
              <a:gd name="connsiteY4" fmla="*/ 5366658 h 7195458"/>
              <a:gd name="connsiteX5" fmla="*/ 0 w 3505200"/>
              <a:gd name="connsiteY5" fmla="*/ 1894115 h 7195458"/>
              <a:gd name="connsiteX6" fmla="*/ 21771 w 3505200"/>
              <a:gd name="connsiteY6" fmla="*/ 1360715 h 7195458"/>
              <a:gd name="connsiteX7" fmla="*/ 326571 w 3505200"/>
              <a:gd name="connsiteY7" fmla="*/ 0 h 7195458"/>
              <a:gd name="connsiteX0" fmla="*/ 326571 w 3505200"/>
              <a:gd name="connsiteY0" fmla="*/ 0 h 7195458"/>
              <a:gd name="connsiteX1" fmla="*/ 3505200 w 3505200"/>
              <a:gd name="connsiteY1" fmla="*/ 3156858 h 7195458"/>
              <a:gd name="connsiteX2" fmla="*/ 2939142 w 3505200"/>
              <a:gd name="connsiteY2" fmla="*/ 7195458 h 7195458"/>
              <a:gd name="connsiteX3" fmla="*/ 729343 w 3505200"/>
              <a:gd name="connsiteY3" fmla="*/ 5987143 h 7195458"/>
              <a:gd name="connsiteX4" fmla="*/ 435428 w 3505200"/>
              <a:gd name="connsiteY4" fmla="*/ 5366658 h 7195458"/>
              <a:gd name="connsiteX5" fmla="*/ 0 w 3505200"/>
              <a:gd name="connsiteY5" fmla="*/ 1894115 h 7195458"/>
              <a:gd name="connsiteX6" fmla="*/ 21771 w 3505200"/>
              <a:gd name="connsiteY6" fmla="*/ 1360715 h 7195458"/>
              <a:gd name="connsiteX7" fmla="*/ 326571 w 3505200"/>
              <a:gd name="connsiteY7" fmla="*/ 0 h 7195458"/>
              <a:gd name="connsiteX0" fmla="*/ 326571 w 3505200"/>
              <a:gd name="connsiteY0" fmla="*/ 0 h 7195458"/>
              <a:gd name="connsiteX1" fmla="*/ 3505200 w 3505200"/>
              <a:gd name="connsiteY1" fmla="*/ 3156858 h 7195458"/>
              <a:gd name="connsiteX2" fmla="*/ 2939142 w 3505200"/>
              <a:gd name="connsiteY2" fmla="*/ 7195458 h 7195458"/>
              <a:gd name="connsiteX3" fmla="*/ 729343 w 3505200"/>
              <a:gd name="connsiteY3" fmla="*/ 5987143 h 7195458"/>
              <a:gd name="connsiteX4" fmla="*/ 435428 w 3505200"/>
              <a:gd name="connsiteY4" fmla="*/ 5366658 h 7195458"/>
              <a:gd name="connsiteX5" fmla="*/ 0 w 3505200"/>
              <a:gd name="connsiteY5" fmla="*/ 1894115 h 7195458"/>
              <a:gd name="connsiteX6" fmla="*/ 21771 w 3505200"/>
              <a:gd name="connsiteY6" fmla="*/ 1360715 h 7195458"/>
              <a:gd name="connsiteX7" fmla="*/ 326571 w 3505200"/>
              <a:gd name="connsiteY7" fmla="*/ 0 h 7195458"/>
              <a:gd name="connsiteX0" fmla="*/ 326571 w 3505200"/>
              <a:gd name="connsiteY0" fmla="*/ 21040 h 7216498"/>
              <a:gd name="connsiteX1" fmla="*/ 1164771 w 3505200"/>
              <a:gd name="connsiteY1" fmla="*/ 750382 h 7216498"/>
              <a:gd name="connsiteX2" fmla="*/ 3505200 w 3505200"/>
              <a:gd name="connsiteY2" fmla="*/ 3177898 h 7216498"/>
              <a:gd name="connsiteX3" fmla="*/ 2939142 w 3505200"/>
              <a:gd name="connsiteY3" fmla="*/ 7216498 h 7216498"/>
              <a:gd name="connsiteX4" fmla="*/ 729343 w 3505200"/>
              <a:gd name="connsiteY4" fmla="*/ 6008183 h 7216498"/>
              <a:gd name="connsiteX5" fmla="*/ 435428 w 3505200"/>
              <a:gd name="connsiteY5" fmla="*/ 5387698 h 7216498"/>
              <a:gd name="connsiteX6" fmla="*/ 0 w 3505200"/>
              <a:gd name="connsiteY6" fmla="*/ 1915155 h 7216498"/>
              <a:gd name="connsiteX7" fmla="*/ 21771 w 3505200"/>
              <a:gd name="connsiteY7" fmla="*/ 1381755 h 7216498"/>
              <a:gd name="connsiteX8" fmla="*/ 326571 w 3505200"/>
              <a:gd name="connsiteY8" fmla="*/ 21040 h 7216498"/>
              <a:gd name="connsiteX0" fmla="*/ 326571 w 3505200"/>
              <a:gd name="connsiteY0" fmla="*/ 21040 h 7216498"/>
              <a:gd name="connsiteX1" fmla="*/ 1164771 w 3505200"/>
              <a:gd name="connsiteY1" fmla="*/ 750382 h 7216498"/>
              <a:gd name="connsiteX2" fmla="*/ 3505200 w 3505200"/>
              <a:gd name="connsiteY2" fmla="*/ 3177898 h 7216498"/>
              <a:gd name="connsiteX3" fmla="*/ 2939142 w 3505200"/>
              <a:gd name="connsiteY3" fmla="*/ 7216498 h 7216498"/>
              <a:gd name="connsiteX4" fmla="*/ 729343 w 3505200"/>
              <a:gd name="connsiteY4" fmla="*/ 6008183 h 7216498"/>
              <a:gd name="connsiteX5" fmla="*/ 435428 w 3505200"/>
              <a:gd name="connsiteY5" fmla="*/ 5387698 h 7216498"/>
              <a:gd name="connsiteX6" fmla="*/ 0 w 3505200"/>
              <a:gd name="connsiteY6" fmla="*/ 1915155 h 7216498"/>
              <a:gd name="connsiteX7" fmla="*/ 21771 w 3505200"/>
              <a:gd name="connsiteY7" fmla="*/ 1381755 h 7216498"/>
              <a:gd name="connsiteX8" fmla="*/ 326571 w 3505200"/>
              <a:gd name="connsiteY8" fmla="*/ 21040 h 7216498"/>
              <a:gd name="connsiteX0" fmla="*/ 326571 w 3505200"/>
              <a:gd name="connsiteY0" fmla="*/ 0 h 7195458"/>
              <a:gd name="connsiteX1" fmla="*/ 1164771 w 3505200"/>
              <a:gd name="connsiteY1" fmla="*/ 729342 h 7195458"/>
              <a:gd name="connsiteX2" fmla="*/ 3505200 w 3505200"/>
              <a:gd name="connsiteY2" fmla="*/ 3156858 h 7195458"/>
              <a:gd name="connsiteX3" fmla="*/ 2939142 w 3505200"/>
              <a:gd name="connsiteY3" fmla="*/ 7195458 h 7195458"/>
              <a:gd name="connsiteX4" fmla="*/ 729343 w 3505200"/>
              <a:gd name="connsiteY4" fmla="*/ 5987143 h 7195458"/>
              <a:gd name="connsiteX5" fmla="*/ 435428 w 3505200"/>
              <a:gd name="connsiteY5" fmla="*/ 5366658 h 7195458"/>
              <a:gd name="connsiteX6" fmla="*/ 0 w 3505200"/>
              <a:gd name="connsiteY6" fmla="*/ 1894115 h 7195458"/>
              <a:gd name="connsiteX7" fmla="*/ 21771 w 3505200"/>
              <a:gd name="connsiteY7" fmla="*/ 1360715 h 7195458"/>
              <a:gd name="connsiteX8" fmla="*/ 326571 w 3505200"/>
              <a:gd name="connsiteY8" fmla="*/ 0 h 7195458"/>
              <a:gd name="connsiteX0" fmla="*/ 337030 w 3515659"/>
              <a:gd name="connsiteY0" fmla="*/ 0 h 7195458"/>
              <a:gd name="connsiteX1" fmla="*/ 1175230 w 3515659"/>
              <a:gd name="connsiteY1" fmla="*/ 729342 h 7195458"/>
              <a:gd name="connsiteX2" fmla="*/ 3515659 w 3515659"/>
              <a:gd name="connsiteY2" fmla="*/ 3156858 h 7195458"/>
              <a:gd name="connsiteX3" fmla="*/ 2949601 w 3515659"/>
              <a:gd name="connsiteY3" fmla="*/ 7195458 h 7195458"/>
              <a:gd name="connsiteX4" fmla="*/ 739802 w 3515659"/>
              <a:gd name="connsiteY4" fmla="*/ 5987143 h 7195458"/>
              <a:gd name="connsiteX5" fmla="*/ 445887 w 3515659"/>
              <a:gd name="connsiteY5" fmla="*/ 5366658 h 7195458"/>
              <a:gd name="connsiteX6" fmla="*/ 10459 w 3515659"/>
              <a:gd name="connsiteY6" fmla="*/ 1894115 h 7195458"/>
              <a:gd name="connsiteX7" fmla="*/ 32230 w 3515659"/>
              <a:gd name="connsiteY7" fmla="*/ 1360715 h 7195458"/>
              <a:gd name="connsiteX8" fmla="*/ 337030 w 3515659"/>
              <a:gd name="connsiteY8" fmla="*/ 0 h 7195458"/>
              <a:gd name="connsiteX0" fmla="*/ 337030 w 3515659"/>
              <a:gd name="connsiteY0" fmla="*/ 0 h 7195458"/>
              <a:gd name="connsiteX1" fmla="*/ 1175230 w 3515659"/>
              <a:gd name="connsiteY1" fmla="*/ 729342 h 7195458"/>
              <a:gd name="connsiteX2" fmla="*/ 3515659 w 3515659"/>
              <a:gd name="connsiteY2" fmla="*/ 3156858 h 7195458"/>
              <a:gd name="connsiteX3" fmla="*/ 2949601 w 3515659"/>
              <a:gd name="connsiteY3" fmla="*/ 7195458 h 7195458"/>
              <a:gd name="connsiteX4" fmla="*/ 739802 w 3515659"/>
              <a:gd name="connsiteY4" fmla="*/ 5987143 h 7195458"/>
              <a:gd name="connsiteX5" fmla="*/ 445887 w 3515659"/>
              <a:gd name="connsiteY5" fmla="*/ 5366658 h 7195458"/>
              <a:gd name="connsiteX6" fmla="*/ 10459 w 3515659"/>
              <a:gd name="connsiteY6" fmla="*/ 1894115 h 7195458"/>
              <a:gd name="connsiteX7" fmla="*/ 32230 w 3515659"/>
              <a:gd name="connsiteY7" fmla="*/ 1360715 h 7195458"/>
              <a:gd name="connsiteX8" fmla="*/ 337030 w 3515659"/>
              <a:gd name="connsiteY8" fmla="*/ 0 h 7195458"/>
              <a:gd name="connsiteX0" fmla="*/ 337030 w 3515659"/>
              <a:gd name="connsiteY0" fmla="*/ 0 h 7195458"/>
              <a:gd name="connsiteX1" fmla="*/ 1175230 w 3515659"/>
              <a:gd name="connsiteY1" fmla="*/ 729342 h 7195458"/>
              <a:gd name="connsiteX2" fmla="*/ 3515659 w 3515659"/>
              <a:gd name="connsiteY2" fmla="*/ 3156858 h 7195458"/>
              <a:gd name="connsiteX3" fmla="*/ 2949601 w 3515659"/>
              <a:gd name="connsiteY3" fmla="*/ 7195458 h 7195458"/>
              <a:gd name="connsiteX4" fmla="*/ 739802 w 3515659"/>
              <a:gd name="connsiteY4" fmla="*/ 5987143 h 7195458"/>
              <a:gd name="connsiteX5" fmla="*/ 445887 w 3515659"/>
              <a:gd name="connsiteY5" fmla="*/ 5366658 h 7195458"/>
              <a:gd name="connsiteX6" fmla="*/ 10459 w 3515659"/>
              <a:gd name="connsiteY6" fmla="*/ 1894115 h 7195458"/>
              <a:gd name="connsiteX7" fmla="*/ 32230 w 3515659"/>
              <a:gd name="connsiteY7" fmla="*/ 1360715 h 7195458"/>
              <a:gd name="connsiteX8" fmla="*/ 337030 w 3515659"/>
              <a:gd name="connsiteY8" fmla="*/ 0 h 7195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5659" h="7195458">
                <a:moveTo>
                  <a:pt x="337030" y="0"/>
                </a:moveTo>
                <a:cubicBezTo>
                  <a:pt x="667230" y="273957"/>
                  <a:pt x="645459" y="203199"/>
                  <a:pt x="1175230" y="729342"/>
                </a:cubicBezTo>
                <a:lnTo>
                  <a:pt x="3515659" y="3156858"/>
                </a:lnTo>
                <a:lnTo>
                  <a:pt x="2949601" y="7195458"/>
                </a:lnTo>
                <a:cubicBezTo>
                  <a:pt x="2249287" y="6803572"/>
                  <a:pt x="1440116" y="6379029"/>
                  <a:pt x="739802" y="5987143"/>
                </a:cubicBezTo>
                <a:cubicBezTo>
                  <a:pt x="565630" y="5802087"/>
                  <a:pt x="500316" y="5682344"/>
                  <a:pt x="445887" y="5366658"/>
                </a:cubicBezTo>
                <a:cubicBezTo>
                  <a:pt x="322516" y="4191001"/>
                  <a:pt x="133830" y="3069772"/>
                  <a:pt x="10459" y="1894115"/>
                </a:cubicBezTo>
                <a:cubicBezTo>
                  <a:pt x="17716" y="1716315"/>
                  <a:pt x="-29455" y="1560287"/>
                  <a:pt x="32230" y="1360715"/>
                </a:cubicBezTo>
                <a:lnTo>
                  <a:pt x="337030" y="0"/>
                </a:lnTo>
                <a:close/>
              </a:path>
            </a:pathLst>
          </a:custGeom>
          <a:solidFill>
            <a:srgbClr val="009282">
              <a:alpha val="1568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BE6067F5-9896-2174-C657-51FB6A082709}"/>
              </a:ext>
            </a:extLst>
          </p:cNvPr>
          <p:cNvSpPr/>
          <p:nvPr/>
        </p:nvSpPr>
        <p:spPr>
          <a:xfrm rot="20319100">
            <a:off x="8718828" y="4325195"/>
            <a:ext cx="1801232" cy="1616770"/>
          </a:xfrm>
          <a:custGeom>
            <a:avLst/>
            <a:gdLst>
              <a:gd name="connsiteX0" fmla="*/ 76200 w 1807028"/>
              <a:gd name="connsiteY0" fmla="*/ 0 h 1621972"/>
              <a:gd name="connsiteX1" fmla="*/ 1807028 w 1807028"/>
              <a:gd name="connsiteY1" fmla="*/ 685800 h 1621972"/>
              <a:gd name="connsiteX2" fmla="*/ 1676400 w 1807028"/>
              <a:gd name="connsiteY2" fmla="*/ 1621972 h 1621972"/>
              <a:gd name="connsiteX3" fmla="*/ 0 w 1807028"/>
              <a:gd name="connsiteY3" fmla="*/ 696686 h 1621972"/>
              <a:gd name="connsiteX4" fmla="*/ 76200 w 1807028"/>
              <a:gd name="connsiteY4" fmla="*/ 0 h 162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7028" h="1621972">
                <a:moveTo>
                  <a:pt x="76200" y="0"/>
                </a:moveTo>
                <a:lnTo>
                  <a:pt x="1807028" y="685800"/>
                </a:lnTo>
                <a:lnTo>
                  <a:pt x="1676400" y="1621972"/>
                </a:lnTo>
                <a:lnTo>
                  <a:pt x="0" y="696686"/>
                </a:lnTo>
                <a:lnTo>
                  <a:pt x="762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92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9282"/>
                </a:solidFill>
              </a:ln>
              <a:noFill/>
            </a:endParaRPr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3AD1FC89-8FD7-9E16-0442-4992C6E3D56E}"/>
              </a:ext>
            </a:extLst>
          </p:cNvPr>
          <p:cNvSpPr/>
          <p:nvPr/>
        </p:nvSpPr>
        <p:spPr>
          <a:xfrm rot="20319100">
            <a:off x="7640107" y="2253681"/>
            <a:ext cx="2408876" cy="1714426"/>
          </a:xfrm>
          <a:custGeom>
            <a:avLst/>
            <a:gdLst>
              <a:gd name="connsiteX0" fmla="*/ 315685 w 2416628"/>
              <a:gd name="connsiteY0" fmla="*/ 0 h 1719943"/>
              <a:gd name="connsiteX1" fmla="*/ 0 w 2416628"/>
              <a:gd name="connsiteY1" fmla="*/ 794657 h 1719943"/>
              <a:gd name="connsiteX2" fmla="*/ 2296885 w 2416628"/>
              <a:gd name="connsiteY2" fmla="*/ 1719943 h 1719943"/>
              <a:gd name="connsiteX3" fmla="*/ 2416628 w 2416628"/>
              <a:gd name="connsiteY3" fmla="*/ 849086 h 1719943"/>
              <a:gd name="connsiteX4" fmla="*/ 315685 w 2416628"/>
              <a:gd name="connsiteY4" fmla="*/ 0 h 171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6628" h="1719943">
                <a:moveTo>
                  <a:pt x="315685" y="0"/>
                </a:moveTo>
                <a:lnTo>
                  <a:pt x="0" y="794657"/>
                </a:lnTo>
                <a:lnTo>
                  <a:pt x="2296885" y="1719943"/>
                </a:lnTo>
                <a:lnTo>
                  <a:pt x="2416628" y="849086"/>
                </a:lnTo>
                <a:lnTo>
                  <a:pt x="31568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92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9282"/>
                </a:solidFill>
              </a:ln>
              <a:noFill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D002E3-7251-DD97-CF07-7A61291BABD7}"/>
              </a:ext>
            </a:extLst>
          </p:cNvPr>
          <p:cNvSpPr txBox="1"/>
          <p:nvPr/>
        </p:nvSpPr>
        <p:spPr>
          <a:xfrm>
            <a:off x="2596056" y="0"/>
            <a:ext cx="83031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 err="1">
                <a:solidFill>
                  <a:srgbClr val="009282"/>
                </a:solidFill>
                <a:latin typeface="Arial Rounded MT Bold" panose="020F0704030504030204" pitchFamily="34" charset="77"/>
              </a:rPr>
              <a:t>CoDI</a:t>
            </a:r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 and Corus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60CCFD58-0349-ECFC-EA53-2DA4775F4765}"/>
              </a:ext>
            </a:extLst>
          </p:cNvPr>
          <p:cNvSpPr/>
          <p:nvPr/>
        </p:nvSpPr>
        <p:spPr>
          <a:xfrm rot="20319100">
            <a:off x="4090258" y="4272766"/>
            <a:ext cx="1144044" cy="1247342"/>
          </a:xfrm>
          <a:custGeom>
            <a:avLst/>
            <a:gdLst>
              <a:gd name="connsiteX0" fmla="*/ 0 w 2532993"/>
              <a:gd name="connsiteY0" fmla="*/ 0 h 4897820"/>
              <a:gd name="connsiteX1" fmla="*/ 21020 w 2532993"/>
              <a:gd name="connsiteY1" fmla="*/ 4897820 h 4897820"/>
              <a:gd name="connsiteX2" fmla="*/ 2532993 w 2532993"/>
              <a:gd name="connsiteY2" fmla="*/ 4645572 h 4897820"/>
              <a:gd name="connsiteX3" fmla="*/ 1639614 w 2532993"/>
              <a:gd name="connsiteY3" fmla="*/ 4162096 h 4897820"/>
              <a:gd name="connsiteX4" fmla="*/ 1282262 w 2532993"/>
              <a:gd name="connsiteY4" fmla="*/ 1313793 h 4897820"/>
              <a:gd name="connsiteX5" fmla="*/ 1439917 w 2532993"/>
              <a:gd name="connsiteY5" fmla="*/ 241737 h 4897820"/>
              <a:gd name="connsiteX6" fmla="*/ 0 w 2532993"/>
              <a:gd name="connsiteY6" fmla="*/ 0 h 4897820"/>
              <a:gd name="connsiteX0" fmla="*/ 833899 w 2512017"/>
              <a:gd name="connsiteY0" fmla="*/ 164228 h 4669504"/>
              <a:gd name="connsiteX1" fmla="*/ 44 w 2512017"/>
              <a:gd name="connsiteY1" fmla="*/ 4669504 h 4669504"/>
              <a:gd name="connsiteX2" fmla="*/ 2512017 w 2512017"/>
              <a:gd name="connsiteY2" fmla="*/ 4417256 h 4669504"/>
              <a:gd name="connsiteX3" fmla="*/ 1618638 w 2512017"/>
              <a:gd name="connsiteY3" fmla="*/ 3933780 h 4669504"/>
              <a:gd name="connsiteX4" fmla="*/ 1261286 w 2512017"/>
              <a:gd name="connsiteY4" fmla="*/ 1085477 h 4669504"/>
              <a:gd name="connsiteX5" fmla="*/ 1418941 w 2512017"/>
              <a:gd name="connsiteY5" fmla="*/ 13421 h 4669504"/>
              <a:gd name="connsiteX6" fmla="*/ 833899 w 2512017"/>
              <a:gd name="connsiteY6" fmla="*/ 164228 h 4669504"/>
              <a:gd name="connsiteX0" fmla="*/ 1121753 w 2799871"/>
              <a:gd name="connsiteY0" fmla="*/ 164228 h 4417256"/>
              <a:gd name="connsiteX1" fmla="*/ 32 w 2799871"/>
              <a:gd name="connsiteY1" fmla="*/ 1965309 h 4417256"/>
              <a:gd name="connsiteX2" fmla="*/ 2799871 w 2799871"/>
              <a:gd name="connsiteY2" fmla="*/ 4417256 h 4417256"/>
              <a:gd name="connsiteX3" fmla="*/ 1906492 w 2799871"/>
              <a:gd name="connsiteY3" fmla="*/ 3933780 h 4417256"/>
              <a:gd name="connsiteX4" fmla="*/ 1549140 w 2799871"/>
              <a:gd name="connsiteY4" fmla="*/ 1085477 h 4417256"/>
              <a:gd name="connsiteX5" fmla="*/ 1706795 w 2799871"/>
              <a:gd name="connsiteY5" fmla="*/ 13421 h 4417256"/>
              <a:gd name="connsiteX6" fmla="*/ 1121753 w 2799871"/>
              <a:gd name="connsiteY6" fmla="*/ 164228 h 4417256"/>
              <a:gd name="connsiteX0" fmla="*/ 1147923 w 2799871"/>
              <a:gd name="connsiteY0" fmla="*/ 1201042 h 4407285"/>
              <a:gd name="connsiteX1" fmla="*/ 32 w 2799871"/>
              <a:gd name="connsiteY1" fmla="*/ 1955338 h 4407285"/>
              <a:gd name="connsiteX2" fmla="*/ 2799871 w 2799871"/>
              <a:gd name="connsiteY2" fmla="*/ 4407285 h 4407285"/>
              <a:gd name="connsiteX3" fmla="*/ 1906492 w 2799871"/>
              <a:gd name="connsiteY3" fmla="*/ 3923809 h 4407285"/>
              <a:gd name="connsiteX4" fmla="*/ 1549140 w 2799871"/>
              <a:gd name="connsiteY4" fmla="*/ 1075506 h 4407285"/>
              <a:gd name="connsiteX5" fmla="*/ 1706795 w 2799871"/>
              <a:gd name="connsiteY5" fmla="*/ 3450 h 4407285"/>
              <a:gd name="connsiteX6" fmla="*/ 1147923 w 2799871"/>
              <a:gd name="connsiteY6" fmla="*/ 1201042 h 4407285"/>
              <a:gd name="connsiteX0" fmla="*/ 1147891 w 2799839"/>
              <a:gd name="connsiteY0" fmla="*/ 1201042 h 4407285"/>
              <a:gd name="connsiteX1" fmla="*/ 0 w 2799839"/>
              <a:gd name="connsiteY1" fmla="*/ 1955338 h 4407285"/>
              <a:gd name="connsiteX2" fmla="*/ 2799839 w 2799839"/>
              <a:gd name="connsiteY2" fmla="*/ 4407285 h 4407285"/>
              <a:gd name="connsiteX3" fmla="*/ 1906460 w 2799839"/>
              <a:gd name="connsiteY3" fmla="*/ 3923809 h 4407285"/>
              <a:gd name="connsiteX4" fmla="*/ 1549108 w 2799839"/>
              <a:gd name="connsiteY4" fmla="*/ 1075506 h 4407285"/>
              <a:gd name="connsiteX5" fmla="*/ 1706763 w 2799839"/>
              <a:gd name="connsiteY5" fmla="*/ 3450 h 4407285"/>
              <a:gd name="connsiteX6" fmla="*/ 1147891 w 2799839"/>
              <a:gd name="connsiteY6" fmla="*/ 1201042 h 4407285"/>
              <a:gd name="connsiteX0" fmla="*/ 1147891 w 2799839"/>
              <a:gd name="connsiteY0" fmla="*/ 1201042 h 4407285"/>
              <a:gd name="connsiteX1" fmla="*/ 0 w 2799839"/>
              <a:gd name="connsiteY1" fmla="*/ 1955338 h 4407285"/>
              <a:gd name="connsiteX2" fmla="*/ 2799839 w 2799839"/>
              <a:gd name="connsiteY2" fmla="*/ 4407285 h 4407285"/>
              <a:gd name="connsiteX3" fmla="*/ 1906460 w 2799839"/>
              <a:gd name="connsiteY3" fmla="*/ 3923809 h 4407285"/>
              <a:gd name="connsiteX4" fmla="*/ 1549108 w 2799839"/>
              <a:gd name="connsiteY4" fmla="*/ 1075506 h 4407285"/>
              <a:gd name="connsiteX5" fmla="*/ 1706763 w 2799839"/>
              <a:gd name="connsiteY5" fmla="*/ 3450 h 4407285"/>
              <a:gd name="connsiteX6" fmla="*/ 1147891 w 2799839"/>
              <a:gd name="connsiteY6" fmla="*/ 1201042 h 4407285"/>
              <a:gd name="connsiteX0" fmla="*/ 1086829 w 2799839"/>
              <a:gd name="connsiteY0" fmla="*/ 1166235 h 4407371"/>
              <a:gd name="connsiteX1" fmla="*/ 0 w 2799839"/>
              <a:gd name="connsiteY1" fmla="*/ 1955424 h 4407371"/>
              <a:gd name="connsiteX2" fmla="*/ 2799839 w 2799839"/>
              <a:gd name="connsiteY2" fmla="*/ 4407371 h 4407371"/>
              <a:gd name="connsiteX3" fmla="*/ 1906460 w 2799839"/>
              <a:gd name="connsiteY3" fmla="*/ 3923895 h 4407371"/>
              <a:gd name="connsiteX4" fmla="*/ 1549108 w 2799839"/>
              <a:gd name="connsiteY4" fmla="*/ 1075592 h 4407371"/>
              <a:gd name="connsiteX5" fmla="*/ 1706763 w 2799839"/>
              <a:gd name="connsiteY5" fmla="*/ 3536 h 4407371"/>
              <a:gd name="connsiteX6" fmla="*/ 1086829 w 2799839"/>
              <a:gd name="connsiteY6" fmla="*/ 1166235 h 4407371"/>
              <a:gd name="connsiteX0" fmla="*/ 1086829 w 2799839"/>
              <a:gd name="connsiteY0" fmla="*/ 1166235 h 4407371"/>
              <a:gd name="connsiteX1" fmla="*/ 0 w 2799839"/>
              <a:gd name="connsiteY1" fmla="*/ 1955424 h 4407371"/>
              <a:gd name="connsiteX2" fmla="*/ 2799839 w 2799839"/>
              <a:gd name="connsiteY2" fmla="*/ 4407371 h 4407371"/>
              <a:gd name="connsiteX3" fmla="*/ 1906460 w 2799839"/>
              <a:gd name="connsiteY3" fmla="*/ 3923895 h 4407371"/>
              <a:gd name="connsiteX4" fmla="*/ 1549108 w 2799839"/>
              <a:gd name="connsiteY4" fmla="*/ 1075592 h 4407371"/>
              <a:gd name="connsiteX5" fmla="*/ 1706763 w 2799839"/>
              <a:gd name="connsiteY5" fmla="*/ 3536 h 4407371"/>
              <a:gd name="connsiteX6" fmla="*/ 1086829 w 2799839"/>
              <a:gd name="connsiteY6" fmla="*/ 1166235 h 4407371"/>
              <a:gd name="connsiteX0" fmla="*/ 1086829 w 2799839"/>
              <a:gd name="connsiteY0" fmla="*/ 1166235 h 4407371"/>
              <a:gd name="connsiteX1" fmla="*/ 0 w 2799839"/>
              <a:gd name="connsiteY1" fmla="*/ 1955424 h 4407371"/>
              <a:gd name="connsiteX2" fmla="*/ 2799839 w 2799839"/>
              <a:gd name="connsiteY2" fmla="*/ 4407371 h 4407371"/>
              <a:gd name="connsiteX3" fmla="*/ 1906460 w 2799839"/>
              <a:gd name="connsiteY3" fmla="*/ 3923895 h 4407371"/>
              <a:gd name="connsiteX4" fmla="*/ 1549108 w 2799839"/>
              <a:gd name="connsiteY4" fmla="*/ 1075592 h 4407371"/>
              <a:gd name="connsiteX5" fmla="*/ 1706763 w 2799839"/>
              <a:gd name="connsiteY5" fmla="*/ 3536 h 4407371"/>
              <a:gd name="connsiteX6" fmla="*/ 1086829 w 2799839"/>
              <a:gd name="connsiteY6" fmla="*/ 1166235 h 4407371"/>
              <a:gd name="connsiteX0" fmla="*/ 798963 w 2511973"/>
              <a:gd name="connsiteY0" fmla="*/ 1166235 h 4407371"/>
              <a:gd name="connsiteX1" fmla="*/ 0 w 2511973"/>
              <a:gd name="connsiteY1" fmla="*/ 1842022 h 4407371"/>
              <a:gd name="connsiteX2" fmla="*/ 2511973 w 2511973"/>
              <a:gd name="connsiteY2" fmla="*/ 4407371 h 4407371"/>
              <a:gd name="connsiteX3" fmla="*/ 1618594 w 2511973"/>
              <a:gd name="connsiteY3" fmla="*/ 3923895 h 4407371"/>
              <a:gd name="connsiteX4" fmla="*/ 1261242 w 2511973"/>
              <a:gd name="connsiteY4" fmla="*/ 1075592 h 4407371"/>
              <a:gd name="connsiteX5" fmla="*/ 1418897 w 2511973"/>
              <a:gd name="connsiteY5" fmla="*/ 3536 h 4407371"/>
              <a:gd name="connsiteX6" fmla="*/ 798963 w 2511973"/>
              <a:gd name="connsiteY6" fmla="*/ 1166235 h 4407371"/>
              <a:gd name="connsiteX0" fmla="*/ 825132 w 2538142"/>
              <a:gd name="connsiteY0" fmla="*/ 1166235 h 4407371"/>
              <a:gd name="connsiteX1" fmla="*/ 0 w 2538142"/>
              <a:gd name="connsiteY1" fmla="*/ 1807130 h 4407371"/>
              <a:gd name="connsiteX2" fmla="*/ 2538142 w 2538142"/>
              <a:gd name="connsiteY2" fmla="*/ 4407371 h 4407371"/>
              <a:gd name="connsiteX3" fmla="*/ 1644763 w 2538142"/>
              <a:gd name="connsiteY3" fmla="*/ 3923895 h 4407371"/>
              <a:gd name="connsiteX4" fmla="*/ 1287411 w 2538142"/>
              <a:gd name="connsiteY4" fmla="*/ 1075592 h 4407371"/>
              <a:gd name="connsiteX5" fmla="*/ 1445066 w 2538142"/>
              <a:gd name="connsiteY5" fmla="*/ 3536 h 4407371"/>
              <a:gd name="connsiteX6" fmla="*/ 825132 w 2538142"/>
              <a:gd name="connsiteY6" fmla="*/ 1166235 h 4407371"/>
              <a:gd name="connsiteX0" fmla="*/ 790239 w 2538142"/>
              <a:gd name="connsiteY0" fmla="*/ 1201042 h 4407285"/>
              <a:gd name="connsiteX1" fmla="*/ 0 w 2538142"/>
              <a:gd name="connsiteY1" fmla="*/ 1807044 h 4407285"/>
              <a:gd name="connsiteX2" fmla="*/ 2538142 w 2538142"/>
              <a:gd name="connsiteY2" fmla="*/ 4407285 h 4407285"/>
              <a:gd name="connsiteX3" fmla="*/ 1644763 w 2538142"/>
              <a:gd name="connsiteY3" fmla="*/ 3923809 h 4407285"/>
              <a:gd name="connsiteX4" fmla="*/ 1287411 w 2538142"/>
              <a:gd name="connsiteY4" fmla="*/ 1075506 h 4407285"/>
              <a:gd name="connsiteX5" fmla="*/ 1445066 w 2538142"/>
              <a:gd name="connsiteY5" fmla="*/ 3450 h 4407285"/>
              <a:gd name="connsiteX6" fmla="*/ 790239 w 2538142"/>
              <a:gd name="connsiteY6" fmla="*/ 1201042 h 4407285"/>
              <a:gd name="connsiteX0" fmla="*/ 790239 w 2538142"/>
              <a:gd name="connsiteY0" fmla="*/ 125536 h 3331779"/>
              <a:gd name="connsiteX1" fmla="*/ 0 w 2538142"/>
              <a:gd name="connsiteY1" fmla="*/ 731538 h 3331779"/>
              <a:gd name="connsiteX2" fmla="*/ 2538142 w 2538142"/>
              <a:gd name="connsiteY2" fmla="*/ 3331779 h 3331779"/>
              <a:gd name="connsiteX3" fmla="*/ 1644763 w 2538142"/>
              <a:gd name="connsiteY3" fmla="*/ 2848303 h 3331779"/>
              <a:gd name="connsiteX4" fmla="*/ 1287411 w 2538142"/>
              <a:gd name="connsiteY4" fmla="*/ 0 h 3331779"/>
              <a:gd name="connsiteX5" fmla="*/ 790239 w 2538142"/>
              <a:gd name="connsiteY5" fmla="*/ 125536 h 3331779"/>
              <a:gd name="connsiteX0" fmla="*/ 790239 w 2538142"/>
              <a:gd name="connsiteY0" fmla="*/ 125536 h 3331779"/>
              <a:gd name="connsiteX1" fmla="*/ 0 w 2538142"/>
              <a:gd name="connsiteY1" fmla="*/ 731538 h 3331779"/>
              <a:gd name="connsiteX2" fmla="*/ 2538142 w 2538142"/>
              <a:gd name="connsiteY2" fmla="*/ 3331779 h 3331779"/>
              <a:gd name="connsiteX3" fmla="*/ 981799 w 2538142"/>
              <a:gd name="connsiteY3" fmla="*/ 737286 h 3331779"/>
              <a:gd name="connsiteX4" fmla="*/ 1287411 w 2538142"/>
              <a:gd name="connsiteY4" fmla="*/ 0 h 3331779"/>
              <a:gd name="connsiteX5" fmla="*/ 790239 w 2538142"/>
              <a:gd name="connsiteY5" fmla="*/ 125536 h 3331779"/>
              <a:gd name="connsiteX0" fmla="*/ 790239 w 1287411"/>
              <a:gd name="connsiteY0" fmla="*/ 125536 h 1002682"/>
              <a:gd name="connsiteX1" fmla="*/ 0 w 1287411"/>
              <a:gd name="connsiteY1" fmla="*/ 731538 h 1002682"/>
              <a:gd name="connsiteX2" fmla="*/ 17134 w 1287411"/>
              <a:gd name="connsiteY2" fmla="*/ 1002682 h 1002682"/>
              <a:gd name="connsiteX3" fmla="*/ 981799 w 1287411"/>
              <a:gd name="connsiteY3" fmla="*/ 737286 h 1002682"/>
              <a:gd name="connsiteX4" fmla="*/ 1287411 w 1287411"/>
              <a:gd name="connsiteY4" fmla="*/ 0 h 1002682"/>
              <a:gd name="connsiteX5" fmla="*/ 790239 w 1287411"/>
              <a:gd name="connsiteY5" fmla="*/ 125536 h 1002682"/>
              <a:gd name="connsiteX0" fmla="*/ 790239 w 1287411"/>
              <a:gd name="connsiteY0" fmla="*/ 125536 h 1002682"/>
              <a:gd name="connsiteX1" fmla="*/ 0 w 1287411"/>
              <a:gd name="connsiteY1" fmla="*/ 731538 h 1002682"/>
              <a:gd name="connsiteX2" fmla="*/ 17134 w 1287411"/>
              <a:gd name="connsiteY2" fmla="*/ 1002682 h 1002682"/>
              <a:gd name="connsiteX3" fmla="*/ 781165 w 1287411"/>
              <a:gd name="connsiteY3" fmla="*/ 807072 h 1002682"/>
              <a:gd name="connsiteX4" fmla="*/ 1287411 w 1287411"/>
              <a:gd name="connsiteY4" fmla="*/ 0 h 1002682"/>
              <a:gd name="connsiteX5" fmla="*/ 790239 w 1287411"/>
              <a:gd name="connsiteY5" fmla="*/ 125536 h 1002682"/>
              <a:gd name="connsiteX0" fmla="*/ 790239 w 807634"/>
              <a:gd name="connsiteY0" fmla="*/ 3411 h 880557"/>
              <a:gd name="connsiteX1" fmla="*/ 0 w 807634"/>
              <a:gd name="connsiteY1" fmla="*/ 609413 h 880557"/>
              <a:gd name="connsiteX2" fmla="*/ 17134 w 807634"/>
              <a:gd name="connsiteY2" fmla="*/ 880557 h 880557"/>
              <a:gd name="connsiteX3" fmla="*/ 781165 w 807634"/>
              <a:gd name="connsiteY3" fmla="*/ 684947 h 880557"/>
              <a:gd name="connsiteX4" fmla="*/ 807634 w 807634"/>
              <a:gd name="connsiteY4" fmla="*/ 0 h 880557"/>
              <a:gd name="connsiteX5" fmla="*/ 790239 w 807634"/>
              <a:gd name="connsiteY5" fmla="*/ 3411 h 88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634" h="880557">
                <a:moveTo>
                  <a:pt x="790239" y="3411"/>
                </a:moveTo>
                <a:cubicBezTo>
                  <a:pt x="657675" y="222858"/>
                  <a:pt x="437876" y="529537"/>
                  <a:pt x="0" y="609413"/>
                </a:cubicBezTo>
                <a:lnTo>
                  <a:pt x="17134" y="880557"/>
                </a:lnTo>
                <a:lnTo>
                  <a:pt x="781165" y="684947"/>
                </a:lnTo>
                <a:lnTo>
                  <a:pt x="807634" y="0"/>
                </a:lnTo>
                <a:lnTo>
                  <a:pt x="790239" y="3411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10000"/>
                  <a:lumOff val="90000"/>
                  <a:alpha val="0"/>
                </a:schemeClr>
              </a:gs>
              <a:gs pos="50000">
                <a:schemeClr val="tx1">
                  <a:lumMod val="10000"/>
                  <a:lumOff val="90000"/>
                </a:schemeClr>
              </a:gs>
              <a:gs pos="100000">
                <a:schemeClr val="tx1">
                  <a:lumMod val="10000"/>
                  <a:lumOff val="90000"/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58DADA0-BC63-893B-758E-0F08551EAE4D}"/>
              </a:ext>
            </a:extLst>
          </p:cNvPr>
          <p:cNvSpPr/>
          <p:nvPr/>
        </p:nvSpPr>
        <p:spPr>
          <a:xfrm rot="20319100">
            <a:off x="5199007" y="272032"/>
            <a:ext cx="3588080" cy="6701547"/>
          </a:xfrm>
          <a:custGeom>
            <a:avLst/>
            <a:gdLst>
              <a:gd name="connsiteX0" fmla="*/ 0 w 2532993"/>
              <a:gd name="connsiteY0" fmla="*/ 0 h 4897820"/>
              <a:gd name="connsiteX1" fmla="*/ 21020 w 2532993"/>
              <a:gd name="connsiteY1" fmla="*/ 4897820 h 4897820"/>
              <a:gd name="connsiteX2" fmla="*/ 2532993 w 2532993"/>
              <a:gd name="connsiteY2" fmla="*/ 4645572 h 4897820"/>
              <a:gd name="connsiteX3" fmla="*/ 1639614 w 2532993"/>
              <a:gd name="connsiteY3" fmla="*/ 4162096 h 4897820"/>
              <a:gd name="connsiteX4" fmla="*/ 1282262 w 2532993"/>
              <a:gd name="connsiteY4" fmla="*/ 1313793 h 4897820"/>
              <a:gd name="connsiteX5" fmla="*/ 1439917 w 2532993"/>
              <a:gd name="connsiteY5" fmla="*/ 241737 h 4897820"/>
              <a:gd name="connsiteX6" fmla="*/ 0 w 2532993"/>
              <a:gd name="connsiteY6" fmla="*/ 0 h 489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2993" h="4897820">
                <a:moveTo>
                  <a:pt x="0" y="0"/>
                </a:moveTo>
                <a:cubicBezTo>
                  <a:pt x="7007" y="1632607"/>
                  <a:pt x="14013" y="3265213"/>
                  <a:pt x="21020" y="4897820"/>
                </a:cubicBezTo>
                <a:lnTo>
                  <a:pt x="2532993" y="4645572"/>
                </a:lnTo>
                <a:lnTo>
                  <a:pt x="1639614" y="4162096"/>
                </a:lnTo>
                <a:lnTo>
                  <a:pt x="1282262" y="1313793"/>
                </a:lnTo>
                <a:lnTo>
                  <a:pt x="1439917" y="24173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10000"/>
                  <a:lumOff val="90000"/>
                  <a:alpha val="0"/>
                </a:schemeClr>
              </a:gs>
              <a:gs pos="50000">
                <a:schemeClr val="tx1">
                  <a:lumMod val="10000"/>
                  <a:lumOff val="90000"/>
                </a:schemeClr>
              </a:gs>
              <a:gs pos="100000">
                <a:schemeClr val="tx1">
                  <a:lumMod val="10000"/>
                  <a:lumOff val="90000"/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13F318E-3056-1C8A-2882-138E85FA13F5}"/>
              </a:ext>
            </a:extLst>
          </p:cNvPr>
          <p:cNvGrpSpPr/>
          <p:nvPr/>
        </p:nvGrpSpPr>
        <p:grpSpPr>
          <a:xfrm rot="20319100">
            <a:off x="1415130" y="1300302"/>
            <a:ext cx="8377745" cy="3821267"/>
            <a:chOff x="1401013" y="934514"/>
            <a:chExt cx="8970831" cy="409178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7DD8B5A-275E-8657-02B4-E72BF26183B2}"/>
                </a:ext>
              </a:extLst>
            </p:cNvPr>
            <p:cNvSpPr/>
            <p:nvPr/>
          </p:nvSpPr>
          <p:spPr>
            <a:xfrm>
              <a:off x="1509666" y="1052065"/>
              <a:ext cx="3276044" cy="32760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22D4F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F69F792-44ED-8D64-437C-0F4F06F8EDB1}"/>
                </a:ext>
              </a:extLst>
            </p:cNvPr>
            <p:cNvGrpSpPr/>
            <p:nvPr/>
          </p:nvGrpSpPr>
          <p:grpSpPr>
            <a:xfrm>
              <a:off x="1401013" y="934514"/>
              <a:ext cx="8970831" cy="4091788"/>
              <a:chOff x="1431615" y="446748"/>
              <a:chExt cx="14866204" cy="6780792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BF732D5-FAFA-BA36-C9C3-78124D683527}"/>
                  </a:ext>
                </a:extLst>
              </p:cNvPr>
              <p:cNvSpPr/>
              <p:nvPr/>
            </p:nvSpPr>
            <p:spPr>
              <a:xfrm>
                <a:off x="4185579" y="5214758"/>
                <a:ext cx="1033004" cy="830229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3004" h="830229">
                    <a:moveTo>
                      <a:pt x="967963" y="0"/>
                    </a:moveTo>
                    <a:lnTo>
                      <a:pt x="661888" y="179819"/>
                    </a:lnTo>
                    <a:lnTo>
                      <a:pt x="505024" y="313727"/>
                    </a:lnTo>
                    <a:lnTo>
                      <a:pt x="0" y="822578"/>
                    </a:lnTo>
                    <a:lnTo>
                      <a:pt x="179819" y="830229"/>
                    </a:lnTo>
                    <a:lnTo>
                      <a:pt x="459113" y="811100"/>
                    </a:lnTo>
                    <a:lnTo>
                      <a:pt x="746058" y="757537"/>
                    </a:lnTo>
                    <a:lnTo>
                      <a:pt x="1017700" y="684844"/>
                    </a:lnTo>
                    <a:lnTo>
                      <a:pt x="742233" y="374943"/>
                    </a:lnTo>
                    <a:lnTo>
                      <a:pt x="1033004" y="61215"/>
                    </a:lnTo>
                    <a:lnTo>
                      <a:pt x="967963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65D45001-527D-3132-6B15-7105ED9C097B}"/>
                  </a:ext>
                </a:extLst>
              </p:cNvPr>
              <p:cNvSpPr/>
              <p:nvPr/>
            </p:nvSpPr>
            <p:spPr>
              <a:xfrm>
                <a:off x="5210293" y="4743014"/>
                <a:ext cx="753711" cy="1163086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3711" h="1163086">
                    <a:moveTo>
                      <a:pt x="566240" y="0"/>
                    </a:moveTo>
                    <a:lnTo>
                      <a:pt x="306075" y="313727"/>
                    </a:lnTo>
                    <a:lnTo>
                      <a:pt x="0" y="1163086"/>
                    </a:lnTo>
                    <a:lnTo>
                      <a:pt x="202775" y="1059785"/>
                    </a:lnTo>
                    <a:lnTo>
                      <a:pt x="302250" y="1021527"/>
                    </a:lnTo>
                    <a:lnTo>
                      <a:pt x="543283" y="887619"/>
                    </a:lnTo>
                    <a:lnTo>
                      <a:pt x="688671" y="757425"/>
                    </a:lnTo>
                    <a:lnTo>
                      <a:pt x="753711" y="53562"/>
                    </a:lnTo>
                    <a:lnTo>
                      <a:pt x="566240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380B332E-85BC-136E-7EDC-BBF7E11AC2C1}"/>
                  </a:ext>
                </a:extLst>
              </p:cNvPr>
              <p:cNvSpPr/>
              <p:nvPr/>
            </p:nvSpPr>
            <p:spPr>
              <a:xfrm>
                <a:off x="5898325" y="4265924"/>
                <a:ext cx="284422" cy="1247257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214253 w 753711"/>
                  <a:gd name="connsiteY0" fmla="*/ 0 h 1779062"/>
                  <a:gd name="connsiteX1" fmla="*/ 306075 w 753711"/>
                  <a:gd name="connsiteY1" fmla="*/ 929703 h 1779062"/>
                  <a:gd name="connsiteX2" fmla="*/ 0 w 753711"/>
                  <a:gd name="connsiteY2" fmla="*/ 1779062 h 1779062"/>
                  <a:gd name="connsiteX3" fmla="*/ 202775 w 753711"/>
                  <a:gd name="connsiteY3" fmla="*/ 1675761 h 1779062"/>
                  <a:gd name="connsiteX4" fmla="*/ 302250 w 753711"/>
                  <a:gd name="connsiteY4" fmla="*/ 1637503 h 1779062"/>
                  <a:gd name="connsiteX5" fmla="*/ 543283 w 753711"/>
                  <a:gd name="connsiteY5" fmla="*/ 1503595 h 1779062"/>
                  <a:gd name="connsiteX6" fmla="*/ 688671 w 753711"/>
                  <a:gd name="connsiteY6" fmla="*/ 1400295 h 1779062"/>
                  <a:gd name="connsiteX7" fmla="*/ 753711 w 753711"/>
                  <a:gd name="connsiteY7" fmla="*/ 669538 h 1779062"/>
                  <a:gd name="connsiteX8" fmla="*/ 214253 w 753711"/>
                  <a:gd name="connsiteY8" fmla="*/ 0 h 1779062"/>
                  <a:gd name="connsiteX0" fmla="*/ 214253 w 688671"/>
                  <a:gd name="connsiteY0" fmla="*/ 0 h 1779062"/>
                  <a:gd name="connsiteX1" fmla="*/ 306075 w 688671"/>
                  <a:gd name="connsiteY1" fmla="*/ 929703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14253 w 688671"/>
                  <a:gd name="connsiteY0" fmla="*/ 0 h 1779062"/>
                  <a:gd name="connsiteX1" fmla="*/ 42085 w 688671"/>
                  <a:gd name="connsiteY1" fmla="*/ 535631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33383 w 707801"/>
                  <a:gd name="connsiteY0" fmla="*/ 0 h 1675761"/>
                  <a:gd name="connsiteX1" fmla="*/ 61215 w 707801"/>
                  <a:gd name="connsiteY1" fmla="*/ 535631 h 1675761"/>
                  <a:gd name="connsiteX2" fmla="*/ 0 w 707801"/>
                  <a:gd name="connsiteY2" fmla="*/ 1247257 h 1675761"/>
                  <a:gd name="connsiteX3" fmla="*/ 221905 w 707801"/>
                  <a:gd name="connsiteY3" fmla="*/ 1675761 h 1675761"/>
                  <a:gd name="connsiteX4" fmla="*/ 321380 w 707801"/>
                  <a:gd name="connsiteY4" fmla="*/ 1637503 h 1675761"/>
                  <a:gd name="connsiteX5" fmla="*/ 562413 w 707801"/>
                  <a:gd name="connsiteY5" fmla="*/ 1503595 h 1675761"/>
                  <a:gd name="connsiteX6" fmla="*/ 707801 w 707801"/>
                  <a:gd name="connsiteY6" fmla="*/ 1400295 h 1675761"/>
                  <a:gd name="connsiteX7" fmla="*/ 290772 w 707801"/>
                  <a:gd name="connsiteY7" fmla="*/ 22954 h 1675761"/>
                  <a:gd name="connsiteX8" fmla="*/ 233383 w 707801"/>
                  <a:gd name="connsiteY8" fmla="*/ 0 h 1675761"/>
                  <a:gd name="connsiteX0" fmla="*/ 233383 w 707801"/>
                  <a:gd name="connsiteY0" fmla="*/ 0 h 1637503"/>
                  <a:gd name="connsiteX1" fmla="*/ 61215 w 707801"/>
                  <a:gd name="connsiteY1" fmla="*/ 535631 h 1637503"/>
                  <a:gd name="connsiteX2" fmla="*/ 0 w 707801"/>
                  <a:gd name="connsiteY2" fmla="*/ 1247257 h 1637503"/>
                  <a:gd name="connsiteX3" fmla="*/ 321380 w 707801"/>
                  <a:gd name="connsiteY3" fmla="*/ 1637503 h 1637503"/>
                  <a:gd name="connsiteX4" fmla="*/ 562413 w 707801"/>
                  <a:gd name="connsiteY4" fmla="*/ 1503595 h 1637503"/>
                  <a:gd name="connsiteX5" fmla="*/ 707801 w 707801"/>
                  <a:gd name="connsiteY5" fmla="*/ 1400295 h 1637503"/>
                  <a:gd name="connsiteX6" fmla="*/ 290772 w 707801"/>
                  <a:gd name="connsiteY6" fmla="*/ 22954 h 1637503"/>
                  <a:gd name="connsiteX7" fmla="*/ 233383 w 707801"/>
                  <a:gd name="connsiteY7" fmla="*/ 0 h 1637503"/>
                  <a:gd name="connsiteX0" fmla="*/ 233383 w 707801"/>
                  <a:gd name="connsiteY0" fmla="*/ 0 h 1503595"/>
                  <a:gd name="connsiteX1" fmla="*/ 61215 w 707801"/>
                  <a:gd name="connsiteY1" fmla="*/ 535631 h 1503595"/>
                  <a:gd name="connsiteX2" fmla="*/ 0 w 707801"/>
                  <a:gd name="connsiteY2" fmla="*/ 1247257 h 1503595"/>
                  <a:gd name="connsiteX3" fmla="*/ 562413 w 707801"/>
                  <a:gd name="connsiteY3" fmla="*/ 1503595 h 1503595"/>
                  <a:gd name="connsiteX4" fmla="*/ 707801 w 707801"/>
                  <a:gd name="connsiteY4" fmla="*/ 1400295 h 1503595"/>
                  <a:gd name="connsiteX5" fmla="*/ 290772 w 707801"/>
                  <a:gd name="connsiteY5" fmla="*/ 22954 h 1503595"/>
                  <a:gd name="connsiteX6" fmla="*/ 233383 w 707801"/>
                  <a:gd name="connsiteY6" fmla="*/ 0 h 1503595"/>
                  <a:gd name="connsiteX0" fmla="*/ 233383 w 707801"/>
                  <a:gd name="connsiteY0" fmla="*/ 0 h 1400295"/>
                  <a:gd name="connsiteX1" fmla="*/ 61215 w 707801"/>
                  <a:gd name="connsiteY1" fmla="*/ 535631 h 1400295"/>
                  <a:gd name="connsiteX2" fmla="*/ 0 w 707801"/>
                  <a:gd name="connsiteY2" fmla="*/ 1247257 h 1400295"/>
                  <a:gd name="connsiteX3" fmla="*/ 237208 w 707801"/>
                  <a:gd name="connsiteY3" fmla="*/ 1078915 h 1400295"/>
                  <a:gd name="connsiteX4" fmla="*/ 707801 w 707801"/>
                  <a:gd name="connsiteY4" fmla="*/ 1400295 h 1400295"/>
                  <a:gd name="connsiteX5" fmla="*/ 290772 w 707801"/>
                  <a:gd name="connsiteY5" fmla="*/ 22954 h 1400295"/>
                  <a:gd name="connsiteX6" fmla="*/ 233383 w 707801"/>
                  <a:gd name="connsiteY6" fmla="*/ 0 h 1400295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25732 w 290772"/>
                  <a:gd name="connsiteY4" fmla="*/ 688670 h 1247257"/>
                  <a:gd name="connsiteX5" fmla="*/ 290772 w 290772"/>
                  <a:gd name="connsiteY5" fmla="*/ 22954 h 1247257"/>
                  <a:gd name="connsiteX6" fmla="*/ 233383 w 290772"/>
                  <a:gd name="connsiteY6" fmla="*/ 0 h 1247257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65267 w 290772"/>
                  <a:gd name="connsiteY4" fmla="*/ 696322 h 1247257"/>
                  <a:gd name="connsiteX5" fmla="*/ 225732 w 290772"/>
                  <a:gd name="connsiteY5" fmla="*/ 688670 h 1247257"/>
                  <a:gd name="connsiteX6" fmla="*/ 290772 w 290772"/>
                  <a:gd name="connsiteY6" fmla="*/ 22954 h 1247257"/>
                  <a:gd name="connsiteX7" fmla="*/ 233383 w 29077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25732 w 284422"/>
                  <a:gd name="connsiteY5" fmla="*/ 6886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46217 w 284422"/>
                  <a:gd name="connsiteY4" fmla="*/ 9122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4422" h="1247257">
                    <a:moveTo>
                      <a:pt x="233383" y="0"/>
                    </a:moveTo>
                    <a:lnTo>
                      <a:pt x="61215" y="535631"/>
                    </a:lnTo>
                    <a:lnTo>
                      <a:pt x="0" y="1247257"/>
                    </a:lnTo>
                    <a:lnTo>
                      <a:pt x="237208" y="1078915"/>
                    </a:lnTo>
                    <a:cubicBezTo>
                      <a:pt x="237634" y="1030453"/>
                      <a:pt x="245791" y="960684"/>
                      <a:pt x="246217" y="912222"/>
                    </a:cubicBezTo>
                    <a:lnTo>
                      <a:pt x="219382" y="904570"/>
                    </a:lnTo>
                    <a:lnTo>
                      <a:pt x="284422" y="10254"/>
                    </a:lnTo>
                    <a:lnTo>
                      <a:pt x="233383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CC82EDDD-1A27-4C4F-0BBF-3C0DCC03F52E}"/>
                  </a:ext>
                </a:extLst>
              </p:cNvPr>
              <p:cNvSpPr/>
              <p:nvPr/>
            </p:nvSpPr>
            <p:spPr>
              <a:xfrm>
                <a:off x="6365715" y="3352253"/>
                <a:ext cx="635134" cy="871452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214253 w 753711"/>
                  <a:gd name="connsiteY0" fmla="*/ 0 h 1779062"/>
                  <a:gd name="connsiteX1" fmla="*/ 306075 w 753711"/>
                  <a:gd name="connsiteY1" fmla="*/ 929703 h 1779062"/>
                  <a:gd name="connsiteX2" fmla="*/ 0 w 753711"/>
                  <a:gd name="connsiteY2" fmla="*/ 1779062 h 1779062"/>
                  <a:gd name="connsiteX3" fmla="*/ 202775 w 753711"/>
                  <a:gd name="connsiteY3" fmla="*/ 1675761 h 1779062"/>
                  <a:gd name="connsiteX4" fmla="*/ 302250 w 753711"/>
                  <a:gd name="connsiteY4" fmla="*/ 1637503 h 1779062"/>
                  <a:gd name="connsiteX5" fmla="*/ 543283 w 753711"/>
                  <a:gd name="connsiteY5" fmla="*/ 1503595 h 1779062"/>
                  <a:gd name="connsiteX6" fmla="*/ 688671 w 753711"/>
                  <a:gd name="connsiteY6" fmla="*/ 1400295 h 1779062"/>
                  <a:gd name="connsiteX7" fmla="*/ 753711 w 753711"/>
                  <a:gd name="connsiteY7" fmla="*/ 669538 h 1779062"/>
                  <a:gd name="connsiteX8" fmla="*/ 214253 w 753711"/>
                  <a:gd name="connsiteY8" fmla="*/ 0 h 1779062"/>
                  <a:gd name="connsiteX0" fmla="*/ 214253 w 688671"/>
                  <a:gd name="connsiteY0" fmla="*/ 0 h 1779062"/>
                  <a:gd name="connsiteX1" fmla="*/ 306075 w 688671"/>
                  <a:gd name="connsiteY1" fmla="*/ 929703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14253 w 688671"/>
                  <a:gd name="connsiteY0" fmla="*/ 0 h 1779062"/>
                  <a:gd name="connsiteX1" fmla="*/ 42085 w 688671"/>
                  <a:gd name="connsiteY1" fmla="*/ 535631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33383 w 707801"/>
                  <a:gd name="connsiteY0" fmla="*/ 0 h 1675761"/>
                  <a:gd name="connsiteX1" fmla="*/ 61215 w 707801"/>
                  <a:gd name="connsiteY1" fmla="*/ 535631 h 1675761"/>
                  <a:gd name="connsiteX2" fmla="*/ 0 w 707801"/>
                  <a:gd name="connsiteY2" fmla="*/ 1247257 h 1675761"/>
                  <a:gd name="connsiteX3" fmla="*/ 221905 w 707801"/>
                  <a:gd name="connsiteY3" fmla="*/ 1675761 h 1675761"/>
                  <a:gd name="connsiteX4" fmla="*/ 321380 w 707801"/>
                  <a:gd name="connsiteY4" fmla="*/ 1637503 h 1675761"/>
                  <a:gd name="connsiteX5" fmla="*/ 562413 w 707801"/>
                  <a:gd name="connsiteY5" fmla="*/ 1503595 h 1675761"/>
                  <a:gd name="connsiteX6" fmla="*/ 707801 w 707801"/>
                  <a:gd name="connsiteY6" fmla="*/ 1400295 h 1675761"/>
                  <a:gd name="connsiteX7" fmla="*/ 290772 w 707801"/>
                  <a:gd name="connsiteY7" fmla="*/ 22954 h 1675761"/>
                  <a:gd name="connsiteX8" fmla="*/ 233383 w 707801"/>
                  <a:gd name="connsiteY8" fmla="*/ 0 h 1675761"/>
                  <a:gd name="connsiteX0" fmla="*/ 233383 w 707801"/>
                  <a:gd name="connsiteY0" fmla="*/ 0 h 1637503"/>
                  <a:gd name="connsiteX1" fmla="*/ 61215 w 707801"/>
                  <a:gd name="connsiteY1" fmla="*/ 535631 h 1637503"/>
                  <a:gd name="connsiteX2" fmla="*/ 0 w 707801"/>
                  <a:gd name="connsiteY2" fmla="*/ 1247257 h 1637503"/>
                  <a:gd name="connsiteX3" fmla="*/ 321380 w 707801"/>
                  <a:gd name="connsiteY3" fmla="*/ 1637503 h 1637503"/>
                  <a:gd name="connsiteX4" fmla="*/ 562413 w 707801"/>
                  <a:gd name="connsiteY4" fmla="*/ 1503595 h 1637503"/>
                  <a:gd name="connsiteX5" fmla="*/ 707801 w 707801"/>
                  <a:gd name="connsiteY5" fmla="*/ 1400295 h 1637503"/>
                  <a:gd name="connsiteX6" fmla="*/ 290772 w 707801"/>
                  <a:gd name="connsiteY6" fmla="*/ 22954 h 1637503"/>
                  <a:gd name="connsiteX7" fmla="*/ 233383 w 707801"/>
                  <a:gd name="connsiteY7" fmla="*/ 0 h 1637503"/>
                  <a:gd name="connsiteX0" fmla="*/ 233383 w 707801"/>
                  <a:gd name="connsiteY0" fmla="*/ 0 h 1503595"/>
                  <a:gd name="connsiteX1" fmla="*/ 61215 w 707801"/>
                  <a:gd name="connsiteY1" fmla="*/ 535631 h 1503595"/>
                  <a:gd name="connsiteX2" fmla="*/ 0 w 707801"/>
                  <a:gd name="connsiteY2" fmla="*/ 1247257 h 1503595"/>
                  <a:gd name="connsiteX3" fmla="*/ 562413 w 707801"/>
                  <a:gd name="connsiteY3" fmla="*/ 1503595 h 1503595"/>
                  <a:gd name="connsiteX4" fmla="*/ 707801 w 707801"/>
                  <a:gd name="connsiteY4" fmla="*/ 1400295 h 1503595"/>
                  <a:gd name="connsiteX5" fmla="*/ 290772 w 707801"/>
                  <a:gd name="connsiteY5" fmla="*/ 22954 h 1503595"/>
                  <a:gd name="connsiteX6" fmla="*/ 233383 w 707801"/>
                  <a:gd name="connsiteY6" fmla="*/ 0 h 1503595"/>
                  <a:gd name="connsiteX0" fmla="*/ 233383 w 707801"/>
                  <a:gd name="connsiteY0" fmla="*/ 0 h 1400295"/>
                  <a:gd name="connsiteX1" fmla="*/ 61215 w 707801"/>
                  <a:gd name="connsiteY1" fmla="*/ 535631 h 1400295"/>
                  <a:gd name="connsiteX2" fmla="*/ 0 w 707801"/>
                  <a:gd name="connsiteY2" fmla="*/ 1247257 h 1400295"/>
                  <a:gd name="connsiteX3" fmla="*/ 237208 w 707801"/>
                  <a:gd name="connsiteY3" fmla="*/ 1078915 h 1400295"/>
                  <a:gd name="connsiteX4" fmla="*/ 707801 w 707801"/>
                  <a:gd name="connsiteY4" fmla="*/ 1400295 h 1400295"/>
                  <a:gd name="connsiteX5" fmla="*/ 290772 w 707801"/>
                  <a:gd name="connsiteY5" fmla="*/ 22954 h 1400295"/>
                  <a:gd name="connsiteX6" fmla="*/ 233383 w 707801"/>
                  <a:gd name="connsiteY6" fmla="*/ 0 h 1400295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25732 w 290772"/>
                  <a:gd name="connsiteY4" fmla="*/ 688670 h 1247257"/>
                  <a:gd name="connsiteX5" fmla="*/ 290772 w 290772"/>
                  <a:gd name="connsiteY5" fmla="*/ 22954 h 1247257"/>
                  <a:gd name="connsiteX6" fmla="*/ 233383 w 290772"/>
                  <a:gd name="connsiteY6" fmla="*/ 0 h 1247257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65267 w 290772"/>
                  <a:gd name="connsiteY4" fmla="*/ 696322 h 1247257"/>
                  <a:gd name="connsiteX5" fmla="*/ 225732 w 290772"/>
                  <a:gd name="connsiteY5" fmla="*/ 688670 h 1247257"/>
                  <a:gd name="connsiteX6" fmla="*/ 290772 w 290772"/>
                  <a:gd name="connsiteY6" fmla="*/ 22954 h 1247257"/>
                  <a:gd name="connsiteX7" fmla="*/ 233383 w 29077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25732 w 284422"/>
                  <a:gd name="connsiteY5" fmla="*/ 6886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46217 w 284422"/>
                  <a:gd name="connsiteY4" fmla="*/ 9122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0 w 505064"/>
                  <a:gd name="connsiteY0" fmla="*/ 0 h 1602857"/>
                  <a:gd name="connsiteX1" fmla="*/ 281857 w 505064"/>
                  <a:gd name="connsiteY1" fmla="*/ 891231 h 1602857"/>
                  <a:gd name="connsiteX2" fmla="*/ 220642 w 505064"/>
                  <a:gd name="connsiteY2" fmla="*/ 1602857 h 1602857"/>
                  <a:gd name="connsiteX3" fmla="*/ 457850 w 505064"/>
                  <a:gd name="connsiteY3" fmla="*/ 1434515 h 1602857"/>
                  <a:gd name="connsiteX4" fmla="*/ 466859 w 505064"/>
                  <a:gd name="connsiteY4" fmla="*/ 1267822 h 1602857"/>
                  <a:gd name="connsiteX5" fmla="*/ 440024 w 505064"/>
                  <a:gd name="connsiteY5" fmla="*/ 1260170 h 1602857"/>
                  <a:gd name="connsiteX6" fmla="*/ 505064 w 505064"/>
                  <a:gd name="connsiteY6" fmla="*/ 365854 h 1602857"/>
                  <a:gd name="connsiteX7" fmla="*/ 0 w 505064"/>
                  <a:gd name="connsiteY7" fmla="*/ 0 h 1602857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440024 w 466859"/>
                  <a:gd name="connsiteY5" fmla="*/ 130071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271749 w 466859"/>
                  <a:gd name="connsiteY5" fmla="*/ 34186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457850 w 647834"/>
                  <a:gd name="connsiteY3" fmla="*/ 1475061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594375 w 647834"/>
                  <a:gd name="connsiteY3" fmla="*/ 544786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931777"/>
                  <a:gd name="connsiteX1" fmla="*/ 281857 w 647834"/>
                  <a:gd name="connsiteY1" fmla="*/ 931777 h 931777"/>
                  <a:gd name="connsiteX2" fmla="*/ 506392 w 647834"/>
                  <a:gd name="connsiteY2" fmla="*/ 789328 h 931777"/>
                  <a:gd name="connsiteX3" fmla="*/ 594375 w 647834"/>
                  <a:gd name="connsiteY3" fmla="*/ 544786 h 931777"/>
                  <a:gd name="connsiteX4" fmla="*/ 647834 w 647834"/>
                  <a:gd name="connsiteY4" fmla="*/ 206643 h 931777"/>
                  <a:gd name="connsiteX5" fmla="*/ 271749 w 647834"/>
                  <a:gd name="connsiteY5" fmla="*/ 341866 h 931777"/>
                  <a:gd name="connsiteX6" fmla="*/ 117714 w 647834"/>
                  <a:gd name="connsiteY6" fmla="*/ 0 h 931777"/>
                  <a:gd name="connsiteX7" fmla="*/ 0 w 647834"/>
                  <a:gd name="connsiteY7" fmla="*/ 40546 h 931777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06392 w 647834"/>
                  <a:gd name="connsiteY2" fmla="*/ 7893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28617 w 647834"/>
                  <a:gd name="connsiteY2" fmla="*/ 8020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35134"/>
                  <a:gd name="connsiteY0" fmla="*/ 40546 h 871452"/>
                  <a:gd name="connsiteX1" fmla="*/ 294557 w 635134"/>
                  <a:gd name="connsiteY1" fmla="*/ 871452 h 871452"/>
                  <a:gd name="connsiteX2" fmla="*/ 528617 w 635134"/>
                  <a:gd name="connsiteY2" fmla="*/ 802028 h 871452"/>
                  <a:gd name="connsiteX3" fmla="*/ 594375 w 635134"/>
                  <a:gd name="connsiteY3" fmla="*/ 544786 h 871452"/>
                  <a:gd name="connsiteX4" fmla="*/ 635134 w 635134"/>
                  <a:gd name="connsiteY4" fmla="*/ 200293 h 871452"/>
                  <a:gd name="connsiteX5" fmla="*/ 271749 w 635134"/>
                  <a:gd name="connsiteY5" fmla="*/ 341866 h 871452"/>
                  <a:gd name="connsiteX6" fmla="*/ 117714 w 635134"/>
                  <a:gd name="connsiteY6" fmla="*/ 0 h 871452"/>
                  <a:gd name="connsiteX7" fmla="*/ 0 w 635134"/>
                  <a:gd name="connsiteY7" fmla="*/ 40546 h 87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134" h="871452">
                    <a:moveTo>
                      <a:pt x="0" y="40546"/>
                    </a:moveTo>
                    <a:lnTo>
                      <a:pt x="294557" y="871452"/>
                    </a:lnTo>
                    <a:lnTo>
                      <a:pt x="528617" y="802028"/>
                    </a:lnTo>
                    <a:lnTo>
                      <a:pt x="594375" y="544786"/>
                    </a:lnTo>
                    <a:cubicBezTo>
                      <a:pt x="594801" y="496324"/>
                      <a:pt x="634708" y="248755"/>
                      <a:pt x="635134" y="200293"/>
                    </a:cubicBezTo>
                    <a:lnTo>
                      <a:pt x="271749" y="341866"/>
                    </a:lnTo>
                    <a:lnTo>
                      <a:pt x="117714" y="0"/>
                    </a:lnTo>
                    <a:lnTo>
                      <a:pt x="0" y="40546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C8F37219-8E3F-BB3A-5FC7-1AB8E13342BF}"/>
                  </a:ext>
                </a:extLst>
              </p:cNvPr>
              <p:cNvSpPr/>
              <p:nvPr/>
            </p:nvSpPr>
            <p:spPr>
              <a:xfrm>
                <a:off x="2923526" y="5339129"/>
                <a:ext cx="1362242" cy="443342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62242" h="443342">
                    <a:moveTo>
                      <a:pt x="1345101" y="38"/>
                    </a:moveTo>
                    <a:lnTo>
                      <a:pt x="470854" y="0"/>
                    </a:lnTo>
                    <a:cubicBezTo>
                      <a:pt x="470428" y="14179"/>
                      <a:pt x="470003" y="28357"/>
                      <a:pt x="469577" y="42536"/>
                    </a:cubicBezTo>
                    <a:lnTo>
                      <a:pt x="115510" y="48659"/>
                    </a:lnTo>
                    <a:lnTo>
                      <a:pt x="0" y="297823"/>
                    </a:lnTo>
                    <a:lnTo>
                      <a:pt x="247393" y="443342"/>
                    </a:lnTo>
                    <a:lnTo>
                      <a:pt x="342462" y="412321"/>
                    </a:lnTo>
                    <a:lnTo>
                      <a:pt x="1362242" y="67048"/>
                    </a:lnTo>
                    <a:lnTo>
                      <a:pt x="1345101" y="38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997A3CB3-95D6-BBD2-A7C0-F13345FB8246}"/>
                  </a:ext>
                </a:extLst>
              </p:cNvPr>
              <p:cNvSpPr/>
              <p:nvPr/>
            </p:nvSpPr>
            <p:spPr>
              <a:xfrm>
                <a:off x="2201260" y="4776069"/>
                <a:ext cx="678744" cy="706052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214253 w 753711"/>
                  <a:gd name="connsiteY0" fmla="*/ 0 h 1779062"/>
                  <a:gd name="connsiteX1" fmla="*/ 306075 w 753711"/>
                  <a:gd name="connsiteY1" fmla="*/ 929703 h 1779062"/>
                  <a:gd name="connsiteX2" fmla="*/ 0 w 753711"/>
                  <a:gd name="connsiteY2" fmla="*/ 1779062 h 1779062"/>
                  <a:gd name="connsiteX3" fmla="*/ 202775 w 753711"/>
                  <a:gd name="connsiteY3" fmla="*/ 1675761 h 1779062"/>
                  <a:gd name="connsiteX4" fmla="*/ 302250 w 753711"/>
                  <a:gd name="connsiteY4" fmla="*/ 1637503 h 1779062"/>
                  <a:gd name="connsiteX5" fmla="*/ 543283 w 753711"/>
                  <a:gd name="connsiteY5" fmla="*/ 1503595 h 1779062"/>
                  <a:gd name="connsiteX6" fmla="*/ 688671 w 753711"/>
                  <a:gd name="connsiteY6" fmla="*/ 1400295 h 1779062"/>
                  <a:gd name="connsiteX7" fmla="*/ 753711 w 753711"/>
                  <a:gd name="connsiteY7" fmla="*/ 669538 h 1779062"/>
                  <a:gd name="connsiteX8" fmla="*/ 214253 w 753711"/>
                  <a:gd name="connsiteY8" fmla="*/ 0 h 1779062"/>
                  <a:gd name="connsiteX0" fmla="*/ 214253 w 688671"/>
                  <a:gd name="connsiteY0" fmla="*/ 0 h 1779062"/>
                  <a:gd name="connsiteX1" fmla="*/ 306075 w 688671"/>
                  <a:gd name="connsiteY1" fmla="*/ 929703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14253 w 688671"/>
                  <a:gd name="connsiteY0" fmla="*/ 0 h 1779062"/>
                  <a:gd name="connsiteX1" fmla="*/ 42085 w 688671"/>
                  <a:gd name="connsiteY1" fmla="*/ 535631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33383 w 707801"/>
                  <a:gd name="connsiteY0" fmla="*/ 0 h 1675761"/>
                  <a:gd name="connsiteX1" fmla="*/ 61215 w 707801"/>
                  <a:gd name="connsiteY1" fmla="*/ 535631 h 1675761"/>
                  <a:gd name="connsiteX2" fmla="*/ 0 w 707801"/>
                  <a:gd name="connsiteY2" fmla="*/ 1247257 h 1675761"/>
                  <a:gd name="connsiteX3" fmla="*/ 221905 w 707801"/>
                  <a:gd name="connsiteY3" fmla="*/ 1675761 h 1675761"/>
                  <a:gd name="connsiteX4" fmla="*/ 321380 w 707801"/>
                  <a:gd name="connsiteY4" fmla="*/ 1637503 h 1675761"/>
                  <a:gd name="connsiteX5" fmla="*/ 562413 w 707801"/>
                  <a:gd name="connsiteY5" fmla="*/ 1503595 h 1675761"/>
                  <a:gd name="connsiteX6" fmla="*/ 707801 w 707801"/>
                  <a:gd name="connsiteY6" fmla="*/ 1400295 h 1675761"/>
                  <a:gd name="connsiteX7" fmla="*/ 290772 w 707801"/>
                  <a:gd name="connsiteY7" fmla="*/ 22954 h 1675761"/>
                  <a:gd name="connsiteX8" fmla="*/ 233383 w 707801"/>
                  <a:gd name="connsiteY8" fmla="*/ 0 h 1675761"/>
                  <a:gd name="connsiteX0" fmla="*/ 233383 w 707801"/>
                  <a:gd name="connsiteY0" fmla="*/ 0 h 1637503"/>
                  <a:gd name="connsiteX1" fmla="*/ 61215 w 707801"/>
                  <a:gd name="connsiteY1" fmla="*/ 535631 h 1637503"/>
                  <a:gd name="connsiteX2" fmla="*/ 0 w 707801"/>
                  <a:gd name="connsiteY2" fmla="*/ 1247257 h 1637503"/>
                  <a:gd name="connsiteX3" fmla="*/ 321380 w 707801"/>
                  <a:gd name="connsiteY3" fmla="*/ 1637503 h 1637503"/>
                  <a:gd name="connsiteX4" fmla="*/ 562413 w 707801"/>
                  <a:gd name="connsiteY4" fmla="*/ 1503595 h 1637503"/>
                  <a:gd name="connsiteX5" fmla="*/ 707801 w 707801"/>
                  <a:gd name="connsiteY5" fmla="*/ 1400295 h 1637503"/>
                  <a:gd name="connsiteX6" fmla="*/ 290772 w 707801"/>
                  <a:gd name="connsiteY6" fmla="*/ 22954 h 1637503"/>
                  <a:gd name="connsiteX7" fmla="*/ 233383 w 707801"/>
                  <a:gd name="connsiteY7" fmla="*/ 0 h 1637503"/>
                  <a:gd name="connsiteX0" fmla="*/ 233383 w 707801"/>
                  <a:gd name="connsiteY0" fmla="*/ 0 h 1503595"/>
                  <a:gd name="connsiteX1" fmla="*/ 61215 w 707801"/>
                  <a:gd name="connsiteY1" fmla="*/ 535631 h 1503595"/>
                  <a:gd name="connsiteX2" fmla="*/ 0 w 707801"/>
                  <a:gd name="connsiteY2" fmla="*/ 1247257 h 1503595"/>
                  <a:gd name="connsiteX3" fmla="*/ 562413 w 707801"/>
                  <a:gd name="connsiteY3" fmla="*/ 1503595 h 1503595"/>
                  <a:gd name="connsiteX4" fmla="*/ 707801 w 707801"/>
                  <a:gd name="connsiteY4" fmla="*/ 1400295 h 1503595"/>
                  <a:gd name="connsiteX5" fmla="*/ 290772 w 707801"/>
                  <a:gd name="connsiteY5" fmla="*/ 22954 h 1503595"/>
                  <a:gd name="connsiteX6" fmla="*/ 233383 w 707801"/>
                  <a:gd name="connsiteY6" fmla="*/ 0 h 1503595"/>
                  <a:gd name="connsiteX0" fmla="*/ 233383 w 707801"/>
                  <a:gd name="connsiteY0" fmla="*/ 0 h 1400295"/>
                  <a:gd name="connsiteX1" fmla="*/ 61215 w 707801"/>
                  <a:gd name="connsiteY1" fmla="*/ 535631 h 1400295"/>
                  <a:gd name="connsiteX2" fmla="*/ 0 w 707801"/>
                  <a:gd name="connsiteY2" fmla="*/ 1247257 h 1400295"/>
                  <a:gd name="connsiteX3" fmla="*/ 237208 w 707801"/>
                  <a:gd name="connsiteY3" fmla="*/ 1078915 h 1400295"/>
                  <a:gd name="connsiteX4" fmla="*/ 707801 w 707801"/>
                  <a:gd name="connsiteY4" fmla="*/ 1400295 h 1400295"/>
                  <a:gd name="connsiteX5" fmla="*/ 290772 w 707801"/>
                  <a:gd name="connsiteY5" fmla="*/ 22954 h 1400295"/>
                  <a:gd name="connsiteX6" fmla="*/ 233383 w 707801"/>
                  <a:gd name="connsiteY6" fmla="*/ 0 h 1400295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25732 w 290772"/>
                  <a:gd name="connsiteY4" fmla="*/ 688670 h 1247257"/>
                  <a:gd name="connsiteX5" fmla="*/ 290772 w 290772"/>
                  <a:gd name="connsiteY5" fmla="*/ 22954 h 1247257"/>
                  <a:gd name="connsiteX6" fmla="*/ 233383 w 290772"/>
                  <a:gd name="connsiteY6" fmla="*/ 0 h 1247257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65267 w 290772"/>
                  <a:gd name="connsiteY4" fmla="*/ 696322 h 1247257"/>
                  <a:gd name="connsiteX5" fmla="*/ 225732 w 290772"/>
                  <a:gd name="connsiteY5" fmla="*/ 688670 h 1247257"/>
                  <a:gd name="connsiteX6" fmla="*/ 290772 w 290772"/>
                  <a:gd name="connsiteY6" fmla="*/ 22954 h 1247257"/>
                  <a:gd name="connsiteX7" fmla="*/ 233383 w 29077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25732 w 284422"/>
                  <a:gd name="connsiteY5" fmla="*/ 6886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46217 w 284422"/>
                  <a:gd name="connsiteY4" fmla="*/ 9122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0 w 505064"/>
                  <a:gd name="connsiteY0" fmla="*/ 0 h 1602857"/>
                  <a:gd name="connsiteX1" fmla="*/ 281857 w 505064"/>
                  <a:gd name="connsiteY1" fmla="*/ 891231 h 1602857"/>
                  <a:gd name="connsiteX2" fmla="*/ 220642 w 505064"/>
                  <a:gd name="connsiteY2" fmla="*/ 1602857 h 1602857"/>
                  <a:gd name="connsiteX3" fmla="*/ 457850 w 505064"/>
                  <a:gd name="connsiteY3" fmla="*/ 1434515 h 1602857"/>
                  <a:gd name="connsiteX4" fmla="*/ 466859 w 505064"/>
                  <a:gd name="connsiteY4" fmla="*/ 1267822 h 1602857"/>
                  <a:gd name="connsiteX5" fmla="*/ 440024 w 505064"/>
                  <a:gd name="connsiteY5" fmla="*/ 1260170 h 1602857"/>
                  <a:gd name="connsiteX6" fmla="*/ 505064 w 505064"/>
                  <a:gd name="connsiteY6" fmla="*/ 365854 h 1602857"/>
                  <a:gd name="connsiteX7" fmla="*/ 0 w 505064"/>
                  <a:gd name="connsiteY7" fmla="*/ 0 h 1602857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440024 w 466859"/>
                  <a:gd name="connsiteY5" fmla="*/ 130071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271749 w 466859"/>
                  <a:gd name="connsiteY5" fmla="*/ 34186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457850 w 647834"/>
                  <a:gd name="connsiteY3" fmla="*/ 1475061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594375 w 647834"/>
                  <a:gd name="connsiteY3" fmla="*/ 544786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931777"/>
                  <a:gd name="connsiteX1" fmla="*/ 281857 w 647834"/>
                  <a:gd name="connsiteY1" fmla="*/ 931777 h 931777"/>
                  <a:gd name="connsiteX2" fmla="*/ 506392 w 647834"/>
                  <a:gd name="connsiteY2" fmla="*/ 789328 h 931777"/>
                  <a:gd name="connsiteX3" fmla="*/ 594375 w 647834"/>
                  <a:gd name="connsiteY3" fmla="*/ 544786 h 931777"/>
                  <a:gd name="connsiteX4" fmla="*/ 647834 w 647834"/>
                  <a:gd name="connsiteY4" fmla="*/ 206643 h 931777"/>
                  <a:gd name="connsiteX5" fmla="*/ 271749 w 647834"/>
                  <a:gd name="connsiteY5" fmla="*/ 341866 h 931777"/>
                  <a:gd name="connsiteX6" fmla="*/ 117714 w 647834"/>
                  <a:gd name="connsiteY6" fmla="*/ 0 h 931777"/>
                  <a:gd name="connsiteX7" fmla="*/ 0 w 647834"/>
                  <a:gd name="connsiteY7" fmla="*/ 40546 h 931777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06392 w 647834"/>
                  <a:gd name="connsiteY2" fmla="*/ 7893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28617 w 647834"/>
                  <a:gd name="connsiteY2" fmla="*/ 8020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35134"/>
                  <a:gd name="connsiteY0" fmla="*/ 40546 h 871452"/>
                  <a:gd name="connsiteX1" fmla="*/ 294557 w 635134"/>
                  <a:gd name="connsiteY1" fmla="*/ 871452 h 871452"/>
                  <a:gd name="connsiteX2" fmla="*/ 528617 w 635134"/>
                  <a:gd name="connsiteY2" fmla="*/ 802028 h 871452"/>
                  <a:gd name="connsiteX3" fmla="*/ 594375 w 635134"/>
                  <a:gd name="connsiteY3" fmla="*/ 544786 h 871452"/>
                  <a:gd name="connsiteX4" fmla="*/ 635134 w 635134"/>
                  <a:gd name="connsiteY4" fmla="*/ 200293 h 871452"/>
                  <a:gd name="connsiteX5" fmla="*/ 271749 w 635134"/>
                  <a:gd name="connsiteY5" fmla="*/ 341866 h 871452"/>
                  <a:gd name="connsiteX6" fmla="*/ 117714 w 635134"/>
                  <a:gd name="connsiteY6" fmla="*/ 0 h 871452"/>
                  <a:gd name="connsiteX7" fmla="*/ 0 w 635134"/>
                  <a:gd name="connsiteY7" fmla="*/ 40546 h 871452"/>
                  <a:gd name="connsiteX0" fmla="*/ 0 w 635134"/>
                  <a:gd name="connsiteY0" fmla="*/ 97696 h 928602"/>
                  <a:gd name="connsiteX1" fmla="*/ 294557 w 635134"/>
                  <a:gd name="connsiteY1" fmla="*/ 928602 h 928602"/>
                  <a:gd name="connsiteX2" fmla="*/ 528617 w 635134"/>
                  <a:gd name="connsiteY2" fmla="*/ 859178 h 928602"/>
                  <a:gd name="connsiteX3" fmla="*/ 594375 w 635134"/>
                  <a:gd name="connsiteY3" fmla="*/ 601936 h 928602"/>
                  <a:gd name="connsiteX4" fmla="*/ 635134 w 635134"/>
                  <a:gd name="connsiteY4" fmla="*/ 257443 h 928602"/>
                  <a:gd name="connsiteX5" fmla="*/ 271749 w 635134"/>
                  <a:gd name="connsiteY5" fmla="*/ 399016 h 928602"/>
                  <a:gd name="connsiteX6" fmla="*/ 101839 w 635134"/>
                  <a:gd name="connsiteY6" fmla="*/ 0 h 928602"/>
                  <a:gd name="connsiteX7" fmla="*/ 0 w 635134"/>
                  <a:gd name="connsiteY7" fmla="*/ 97696 h 928602"/>
                  <a:gd name="connsiteX0" fmla="*/ 0 w 622434"/>
                  <a:gd name="connsiteY0" fmla="*/ 81821 h 928602"/>
                  <a:gd name="connsiteX1" fmla="*/ 281857 w 622434"/>
                  <a:gd name="connsiteY1" fmla="*/ 928602 h 928602"/>
                  <a:gd name="connsiteX2" fmla="*/ 515917 w 622434"/>
                  <a:gd name="connsiteY2" fmla="*/ 859178 h 928602"/>
                  <a:gd name="connsiteX3" fmla="*/ 581675 w 622434"/>
                  <a:gd name="connsiteY3" fmla="*/ 601936 h 928602"/>
                  <a:gd name="connsiteX4" fmla="*/ 622434 w 622434"/>
                  <a:gd name="connsiteY4" fmla="*/ 257443 h 928602"/>
                  <a:gd name="connsiteX5" fmla="*/ 259049 w 622434"/>
                  <a:gd name="connsiteY5" fmla="*/ 399016 h 928602"/>
                  <a:gd name="connsiteX6" fmla="*/ 89139 w 622434"/>
                  <a:gd name="connsiteY6" fmla="*/ 0 h 928602"/>
                  <a:gd name="connsiteX7" fmla="*/ 0 w 622434"/>
                  <a:gd name="connsiteY7" fmla="*/ 81821 h 928602"/>
                  <a:gd name="connsiteX0" fmla="*/ 0 w 622434"/>
                  <a:gd name="connsiteY0" fmla="*/ 81821 h 928602"/>
                  <a:gd name="connsiteX1" fmla="*/ 281857 w 622434"/>
                  <a:gd name="connsiteY1" fmla="*/ 928602 h 928602"/>
                  <a:gd name="connsiteX2" fmla="*/ 515917 w 622434"/>
                  <a:gd name="connsiteY2" fmla="*/ 859178 h 928602"/>
                  <a:gd name="connsiteX3" fmla="*/ 581675 w 622434"/>
                  <a:gd name="connsiteY3" fmla="*/ 601936 h 928602"/>
                  <a:gd name="connsiteX4" fmla="*/ 622434 w 622434"/>
                  <a:gd name="connsiteY4" fmla="*/ 257443 h 928602"/>
                  <a:gd name="connsiteX5" fmla="*/ 309849 w 622434"/>
                  <a:gd name="connsiteY5" fmla="*/ 173591 h 928602"/>
                  <a:gd name="connsiteX6" fmla="*/ 89139 w 622434"/>
                  <a:gd name="connsiteY6" fmla="*/ 0 h 928602"/>
                  <a:gd name="connsiteX7" fmla="*/ 0 w 622434"/>
                  <a:gd name="connsiteY7" fmla="*/ 81821 h 928602"/>
                  <a:gd name="connsiteX0" fmla="*/ 0 w 790709"/>
                  <a:gd name="connsiteY0" fmla="*/ 81821 h 928602"/>
                  <a:gd name="connsiteX1" fmla="*/ 281857 w 790709"/>
                  <a:gd name="connsiteY1" fmla="*/ 928602 h 928602"/>
                  <a:gd name="connsiteX2" fmla="*/ 515917 w 790709"/>
                  <a:gd name="connsiteY2" fmla="*/ 859178 h 928602"/>
                  <a:gd name="connsiteX3" fmla="*/ 581675 w 790709"/>
                  <a:gd name="connsiteY3" fmla="*/ 601936 h 928602"/>
                  <a:gd name="connsiteX4" fmla="*/ 790709 w 790709"/>
                  <a:gd name="connsiteY4" fmla="*/ 486043 h 928602"/>
                  <a:gd name="connsiteX5" fmla="*/ 309849 w 790709"/>
                  <a:gd name="connsiteY5" fmla="*/ 173591 h 928602"/>
                  <a:gd name="connsiteX6" fmla="*/ 89139 w 790709"/>
                  <a:gd name="connsiteY6" fmla="*/ 0 h 928602"/>
                  <a:gd name="connsiteX7" fmla="*/ 0 w 790709"/>
                  <a:gd name="connsiteY7" fmla="*/ 81821 h 928602"/>
                  <a:gd name="connsiteX0" fmla="*/ 0 w 790709"/>
                  <a:gd name="connsiteY0" fmla="*/ 81821 h 928602"/>
                  <a:gd name="connsiteX1" fmla="*/ 281857 w 790709"/>
                  <a:gd name="connsiteY1" fmla="*/ 928602 h 928602"/>
                  <a:gd name="connsiteX2" fmla="*/ 515917 w 790709"/>
                  <a:gd name="connsiteY2" fmla="*/ 859178 h 928602"/>
                  <a:gd name="connsiteX3" fmla="*/ 581675 w 790709"/>
                  <a:gd name="connsiteY3" fmla="*/ 601936 h 928602"/>
                  <a:gd name="connsiteX4" fmla="*/ 790709 w 790709"/>
                  <a:gd name="connsiteY4" fmla="*/ 486043 h 928602"/>
                  <a:gd name="connsiteX5" fmla="*/ 402203 w 790709"/>
                  <a:gd name="connsiteY5" fmla="*/ 188827 h 928602"/>
                  <a:gd name="connsiteX6" fmla="*/ 309849 w 790709"/>
                  <a:gd name="connsiteY6" fmla="*/ 173591 h 928602"/>
                  <a:gd name="connsiteX7" fmla="*/ 89139 w 790709"/>
                  <a:gd name="connsiteY7" fmla="*/ 0 h 928602"/>
                  <a:gd name="connsiteX8" fmla="*/ 0 w 790709"/>
                  <a:gd name="connsiteY8" fmla="*/ 81821 h 928602"/>
                  <a:gd name="connsiteX0" fmla="*/ 0 w 790709"/>
                  <a:gd name="connsiteY0" fmla="*/ 81821 h 928602"/>
                  <a:gd name="connsiteX1" fmla="*/ 294253 w 790709"/>
                  <a:gd name="connsiteY1" fmla="*/ 334877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9328 w 790709"/>
                  <a:gd name="connsiteY1" fmla="*/ 353927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2978 w 790709"/>
                  <a:gd name="connsiteY1" fmla="*/ 363452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2978 w 790709"/>
                  <a:gd name="connsiteY1" fmla="*/ 363452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811192"/>
                  <a:gd name="connsiteY0" fmla="*/ 81821 h 928602"/>
                  <a:gd name="connsiteX1" fmla="*/ 252978 w 811192"/>
                  <a:gd name="connsiteY1" fmla="*/ 363452 h 928602"/>
                  <a:gd name="connsiteX2" fmla="*/ 281857 w 811192"/>
                  <a:gd name="connsiteY2" fmla="*/ 928602 h 928602"/>
                  <a:gd name="connsiteX3" fmla="*/ 811192 w 811192"/>
                  <a:gd name="connsiteY3" fmla="*/ 827428 h 928602"/>
                  <a:gd name="connsiteX4" fmla="*/ 581675 w 811192"/>
                  <a:gd name="connsiteY4" fmla="*/ 601936 h 928602"/>
                  <a:gd name="connsiteX5" fmla="*/ 790709 w 811192"/>
                  <a:gd name="connsiteY5" fmla="*/ 486043 h 928602"/>
                  <a:gd name="connsiteX6" fmla="*/ 402203 w 811192"/>
                  <a:gd name="connsiteY6" fmla="*/ 188827 h 928602"/>
                  <a:gd name="connsiteX7" fmla="*/ 309849 w 811192"/>
                  <a:gd name="connsiteY7" fmla="*/ 173591 h 928602"/>
                  <a:gd name="connsiteX8" fmla="*/ 89139 w 811192"/>
                  <a:gd name="connsiteY8" fmla="*/ 0 h 928602"/>
                  <a:gd name="connsiteX9" fmla="*/ 0 w 811192"/>
                  <a:gd name="connsiteY9" fmla="*/ 81821 h 928602"/>
                  <a:gd name="connsiteX0" fmla="*/ 0 w 811192"/>
                  <a:gd name="connsiteY0" fmla="*/ 81821 h 928602"/>
                  <a:gd name="connsiteX1" fmla="*/ 252978 w 811192"/>
                  <a:gd name="connsiteY1" fmla="*/ 363452 h 928602"/>
                  <a:gd name="connsiteX2" fmla="*/ 281857 w 811192"/>
                  <a:gd name="connsiteY2" fmla="*/ 928602 h 928602"/>
                  <a:gd name="connsiteX3" fmla="*/ 811192 w 811192"/>
                  <a:gd name="connsiteY3" fmla="*/ 827428 h 928602"/>
                  <a:gd name="connsiteX4" fmla="*/ 790709 w 811192"/>
                  <a:gd name="connsiteY4" fmla="*/ 486043 h 928602"/>
                  <a:gd name="connsiteX5" fmla="*/ 402203 w 811192"/>
                  <a:gd name="connsiteY5" fmla="*/ 188827 h 928602"/>
                  <a:gd name="connsiteX6" fmla="*/ 309849 w 811192"/>
                  <a:gd name="connsiteY6" fmla="*/ 173591 h 928602"/>
                  <a:gd name="connsiteX7" fmla="*/ 89139 w 811192"/>
                  <a:gd name="connsiteY7" fmla="*/ 0 h 928602"/>
                  <a:gd name="connsiteX8" fmla="*/ 0 w 811192"/>
                  <a:gd name="connsiteY8" fmla="*/ 81821 h 928602"/>
                  <a:gd name="connsiteX0" fmla="*/ 0 w 811192"/>
                  <a:gd name="connsiteY0" fmla="*/ 81821 h 827428"/>
                  <a:gd name="connsiteX1" fmla="*/ 252978 w 811192"/>
                  <a:gd name="connsiteY1" fmla="*/ 363452 h 827428"/>
                  <a:gd name="connsiteX2" fmla="*/ 246932 w 811192"/>
                  <a:gd name="connsiteY2" fmla="*/ 392027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11192"/>
                  <a:gd name="connsiteY0" fmla="*/ 81821 h 827428"/>
                  <a:gd name="connsiteX1" fmla="*/ 281553 w 811192"/>
                  <a:gd name="connsiteY1" fmla="*/ 360277 h 827428"/>
                  <a:gd name="connsiteX2" fmla="*/ 246932 w 811192"/>
                  <a:gd name="connsiteY2" fmla="*/ 392027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11192"/>
                  <a:gd name="connsiteY0" fmla="*/ 81821 h 827428"/>
                  <a:gd name="connsiteX1" fmla="*/ 281553 w 811192"/>
                  <a:gd name="connsiteY1" fmla="*/ 360277 h 827428"/>
                  <a:gd name="connsiteX2" fmla="*/ 262807 w 811192"/>
                  <a:gd name="connsiteY2" fmla="*/ 388852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08017"/>
                  <a:gd name="connsiteY0" fmla="*/ 81821 h 922678"/>
                  <a:gd name="connsiteX1" fmla="*/ 281553 w 808017"/>
                  <a:gd name="connsiteY1" fmla="*/ 360277 h 922678"/>
                  <a:gd name="connsiteX2" fmla="*/ 262807 w 808017"/>
                  <a:gd name="connsiteY2" fmla="*/ 388852 h 922678"/>
                  <a:gd name="connsiteX3" fmla="*/ 808017 w 808017"/>
                  <a:gd name="connsiteY3" fmla="*/ 922678 h 922678"/>
                  <a:gd name="connsiteX4" fmla="*/ 790709 w 808017"/>
                  <a:gd name="connsiteY4" fmla="*/ 486043 h 922678"/>
                  <a:gd name="connsiteX5" fmla="*/ 402203 w 808017"/>
                  <a:gd name="connsiteY5" fmla="*/ 188827 h 922678"/>
                  <a:gd name="connsiteX6" fmla="*/ 309849 w 808017"/>
                  <a:gd name="connsiteY6" fmla="*/ 173591 h 922678"/>
                  <a:gd name="connsiteX7" fmla="*/ 89139 w 808017"/>
                  <a:gd name="connsiteY7" fmla="*/ 0 h 922678"/>
                  <a:gd name="connsiteX8" fmla="*/ 0 w 808017"/>
                  <a:gd name="connsiteY8" fmla="*/ 81821 h 922678"/>
                  <a:gd name="connsiteX0" fmla="*/ 0 w 865167"/>
                  <a:gd name="connsiteY0" fmla="*/ 0 h 936107"/>
                  <a:gd name="connsiteX1" fmla="*/ 338703 w 865167"/>
                  <a:gd name="connsiteY1" fmla="*/ 373706 h 936107"/>
                  <a:gd name="connsiteX2" fmla="*/ 319957 w 865167"/>
                  <a:gd name="connsiteY2" fmla="*/ 402281 h 936107"/>
                  <a:gd name="connsiteX3" fmla="*/ 865167 w 865167"/>
                  <a:gd name="connsiteY3" fmla="*/ 936107 h 936107"/>
                  <a:gd name="connsiteX4" fmla="*/ 847859 w 865167"/>
                  <a:gd name="connsiteY4" fmla="*/ 499472 h 936107"/>
                  <a:gd name="connsiteX5" fmla="*/ 459353 w 865167"/>
                  <a:gd name="connsiteY5" fmla="*/ 202256 h 936107"/>
                  <a:gd name="connsiteX6" fmla="*/ 366999 w 865167"/>
                  <a:gd name="connsiteY6" fmla="*/ 187020 h 936107"/>
                  <a:gd name="connsiteX7" fmla="*/ 146289 w 865167"/>
                  <a:gd name="connsiteY7" fmla="*/ 13429 h 936107"/>
                  <a:gd name="connsiteX8" fmla="*/ 0 w 865167"/>
                  <a:gd name="connsiteY8" fmla="*/ 0 h 936107"/>
                  <a:gd name="connsiteX0" fmla="*/ 0 w 865167"/>
                  <a:gd name="connsiteY0" fmla="*/ 11971 h 948078"/>
                  <a:gd name="connsiteX1" fmla="*/ 338703 w 865167"/>
                  <a:gd name="connsiteY1" fmla="*/ 385677 h 948078"/>
                  <a:gd name="connsiteX2" fmla="*/ 319957 w 865167"/>
                  <a:gd name="connsiteY2" fmla="*/ 414252 h 948078"/>
                  <a:gd name="connsiteX3" fmla="*/ 865167 w 865167"/>
                  <a:gd name="connsiteY3" fmla="*/ 948078 h 948078"/>
                  <a:gd name="connsiteX4" fmla="*/ 847859 w 865167"/>
                  <a:gd name="connsiteY4" fmla="*/ 511443 h 948078"/>
                  <a:gd name="connsiteX5" fmla="*/ 459353 w 865167"/>
                  <a:gd name="connsiteY5" fmla="*/ 214227 h 948078"/>
                  <a:gd name="connsiteX6" fmla="*/ 366999 w 865167"/>
                  <a:gd name="connsiteY6" fmla="*/ 198991 h 948078"/>
                  <a:gd name="connsiteX7" fmla="*/ 19289 w 865167"/>
                  <a:gd name="connsiteY7" fmla="*/ 0 h 948078"/>
                  <a:gd name="connsiteX8" fmla="*/ 0 w 865167"/>
                  <a:gd name="connsiteY8" fmla="*/ 11971 h 948078"/>
                  <a:gd name="connsiteX0" fmla="*/ 0 w 865167"/>
                  <a:gd name="connsiteY0" fmla="*/ 11971 h 1103227"/>
                  <a:gd name="connsiteX1" fmla="*/ 472053 w 865167"/>
                  <a:gd name="connsiteY1" fmla="*/ 1103227 h 1103227"/>
                  <a:gd name="connsiteX2" fmla="*/ 319957 w 865167"/>
                  <a:gd name="connsiteY2" fmla="*/ 414252 h 1103227"/>
                  <a:gd name="connsiteX3" fmla="*/ 865167 w 865167"/>
                  <a:gd name="connsiteY3" fmla="*/ 948078 h 1103227"/>
                  <a:gd name="connsiteX4" fmla="*/ 847859 w 865167"/>
                  <a:gd name="connsiteY4" fmla="*/ 511443 h 1103227"/>
                  <a:gd name="connsiteX5" fmla="*/ 459353 w 865167"/>
                  <a:gd name="connsiteY5" fmla="*/ 214227 h 1103227"/>
                  <a:gd name="connsiteX6" fmla="*/ 366999 w 865167"/>
                  <a:gd name="connsiteY6" fmla="*/ 198991 h 1103227"/>
                  <a:gd name="connsiteX7" fmla="*/ 19289 w 865167"/>
                  <a:gd name="connsiteY7" fmla="*/ 0 h 1103227"/>
                  <a:gd name="connsiteX8" fmla="*/ 0 w 865167"/>
                  <a:gd name="connsiteY8" fmla="*/ 11971 h 1103227"/>
                  <a:gd name="connsiteX0" fmla="*/ 0 w 865167"/>
                  <a:gd name="connsiteY0" fmla="*/ 11971 h 1103227"/>
                  <a:gd name="connsiteX1" fmla="*/ 472053 w 865167"/>
                  <a:gd name="connsiteY1" fmla="*/ 1103227 h 1103227"/>
                  <a:gd name="connsiteX2" fmla="*/ 865167 w 865167"/>
                  <a:gd name="connsiteY2" fmla="*/ 948078 h 1103227"/>
                  <a:gd name="connsiteX3" fmla="*/ 847859 w 865167"/>
                  <a:gd name="connsiteY3" fmla="*/ 511443 h 1103227"/>
                  <a:gd name="connsiteX4" fmla="*/ 459353 w 865167"/>
                  <a:gd name="connsiteY4" fmla="*/ 214227 h 1103227"/>
                  <a:gd name="connsiteX5" fmla="*/ 366999 w 865167"/>
                  <a:gd name="connsiteY5" fmla="*/ 198991 h 1103227"/>
                  <a:gd name="connsiteX6" fmla="*/ 19289 w 865167"/>
                  <a:gd name="connsiteY6" fmla="*/ 0 h 1103227"/>
                  <a:gd name="connsiteX7" fmla="*/ 0 w 865167"/>
                  <a:gd name="connsiteY7" fmla="*/ 11971 h 1103227"/>
                  <a:gd name="connsiteX0" fmla="*/ 0 w 847859"/>
                  <a:gd name="connsiteY0" fmla="*/ 11971 h 1103227"/>
                  <a:gd name="connsiteX1" fmla="*/ 472053 w 847859"/>
                  <a:gd name="connsiteY1" fmla="*/ 1103227 h 1103227"/>
                  <a:gd name="connsiteX2" fmla="*/ 827067 w 847859"/>
                  <a:gd name="connsiteY2" fmla="*/ 967128 h 1103227"/>
                  <a:gd name="connsiteX3" fmla="*/ 847859 w 847859"/>
                  <a:gd name="connsiteY3" fmla="*/ 511443 h 1103227"/>
                  <a:gd name="connsiteX4" fmla="*/ 459353 w 847859"/>
                  <a:gd name="connsiteY4" fmla="*/ 214227 h 1103227"/>
                  <a:gd name="connsiteX5" fmla="*/ 366999 w 847859"/>
                  <a:gd name="connsiteY5" fmla="*/ 198991 h 1103227"/>
                  <a:gd name="connsiteX6" fmla="*/ 19289 w 847859"/>
                  <a:gd name="connsiteY6" fmla="*/ 0 h 1103227"/>
                  <a:gd name="connsiteX7" fmla="*/ 0 w 847859"/>
                  <a:gd name="connsiteY7" fmla="*/ 11971 h 1103227"/>
                  <a:gd name="connsiteX0" fmla="*/ 0 w 828809"/>
                  <a:gd name="connsiteY0" fmla="*/ 11971 h 1103227"/>
                  <a:gd name="connsiteX1" fmla="*/ 472053 w 828809"/>
                  <a:gd name="connsiteY1" fmla="*/ 1103227 h 1103227"/>
                  <a:gd name="connsiteX2" fmla="*/ 827067 w 828809"/>
                  <a:gd name="connsiteY2" fmla="*/ 967128 h 1103227"/>
                  <a:gd name="connsiteX3" fmla="*/ 828809 w 828809"/>
                  <a:gd name="connsiteY3" fmla="*/ 749568 h 1103227"/>
                  <a:gd name="connsiteX4" fmla="*/ 459353 w 828809"/>
                  <a:gd name="connsiteY4" fmla="*/ 214227 h 1103227"/>
                  <a:gd name="connsiteX5" fmla="*/ 366999 w 828809"/>
                  <a:gd name="connsiteY5" fmla="*/ 198991 h 1103227"/>
                  <a:gd name="connsiteX6" fmla="*/ 19289 w 828809"/>
                  <a:gd name="connsiteY6" fmla="*/ 0 h 1103227"/>
                  <a:gd name="connsiteX7" fmla="*/ 0 w 828809"/>
                  <a:gd name="connsiteY7" fmla="*/ 11971 h 1103227"/>
                  <a:gd name="connsiteX0" fmla="*/ 0 w 828809"/>
                  <a:gd name="connsiteY0" fmla="*/ 11971 h 1103227"/>
                  <a:gd name="connsiteX1" fmla="*/ 472053 w 828809"/>
                  <a:gd name="connsiteY1" fmla="*/ 1103227 h 1103227"/>
                  <a:gd name="connsiteX2" fmla="*/ 827067 w 828809"/>
                  <a:gd name="connsiteY2" fmla="*/ 967128 h 1103227"/>
                  <a:gd name="connsiteX3" fmla="*/ 828809 w 828809"/>
                  <a:gd name="connsiteY3" fmla="*/ 749568 h 1103227"/>
                  <a:gd name="connsiteX4" fmla="*/ 366999 w 828809"/>
                  <a:gd name="connsiteY4" fmla="*/ 198991 h 1103227"/>
                  <a:gd name="connsiteX5" fmla="*/ 19289 w 828809"/>
                  <a:gd name="connsiteY5" fmla="*/ 0 h 1103227"/>
                  <a:gd name="connsiteX6" fmla="*/ 0 w 828809"/>
                  <a:gd name="connsiteY6" fmla="*/ 11971 h 1103227"/>
                  <a:gd name="connsiteX0" fmla="*/ 0 w 828809"/>
                  <a:gd name="connsiteY0" fmla="*/ 11971 h 1103227"/>
                  <a:gd name="connsiteX1" fmla="*/ 472053 w 828809"/>
                  <a:gd name="connsiteY1" fmla="*/ 1103227 h 1103227"/>
                  <a:gd name="connsiteX2" fmla="*/ 827067 w 828809"/>
                  <a:gd name="connsiteY2" fmla="*/ 967128 h 1103227"/>
                  <a:gd name="connsiteX3" fmla="*/ 828809 w 828809"/>
                  <a:gd name="connsiteY3" fmla="*/ 749568 h 1103227"/>
                  <a:gd name="connsiteX4" fmla="*/ 309849 w 828809"/>
                  <a:gd name="connsiteY4" fmla="*/ 275191 h 1103227"/>
                  <a:gd name="connsiteX5" fmla="*/ 19289 w 828809"/>
                  <a:gd name="connsiteY5" fmla="*/ 0 h 1103227"/>
                  <a:gd name="connsiteX6" fmla="*/ 0 w 828809"/>
                  <a:gd name="connsiteY6" fmla="*/ 11971 h 1103227"/>
                  <a:gd name="connsiteX0" fmla="*/ 0 w 841509"/>
                  <a:gd name="connsiteY0" fmla="*/ 11971 h 1103227"/>
                  <a:gd name="connsiteX1" fmla="*/ 472053 w 841509"/>
                  <a:gd name="connsiteY1" fmla="*/ 1103227 h 1103227"/>
                  <a:gd name="connsiteX2" fmla="*/ 827067 w 841509"/>
                  <a:gd name="connsiteY2" fmla="*/ 967128 h 1103227"/>
                  <a:gd name="connsiteX3" fmla="*/ 841509 w 841509"/>
                  <a:gd name="connsiteY3" fmla="*/ 835293 h 1103227"/>
                  <a:gd name="connsiteX4" fmla="*/ 309849 w 841509"/>
                  <a:gd name="connsiteY4" fmla="*/ 275191 h 1103227"/>
                  <a:gd name="connsiteX5" fmla="*/ 19289 w 841509"/>
                  <a:gd name="connsiteY5" fmla="*/ 0 h 1103227"/>
                  <a:gd name="connsiteX6" fmla="*/ 0 w 841509"/>
                  <a:gd name="connsiteY6" fmla="*/ 11971 h 1103227"/>
                  <a:gd name="connsiteX0" fmla="*/ 0 w 841509"/>
                  <a:gd name="connsiteY0" fmla="*/ 11971 h 1103227"/>
                  <a:gd name="connsiteX1" fmla="*/ 472053 w 841509"/>
                  <a:gd name="connsiteY1" fmla="*/ 1103227 h 1103227"/>
                  <a:gd name="connsiteX2" fmla="*/ 827067 w 841509"/>
                  <a:gd name="connsiteY2" fmla="*/ 967128 h 1103227"/>
                  <a:gd name="connsiteX3" fmla="*/ 841509 w 841509"/>
                  <a:gd name="connsiteY3" fmla="*/ 835293 h 1103227"/>
                  <a:gd name="connsiteX4" fmla="*/ 291078 w 841509"/>
                  <a:gd name="connsiteY4" fmla="*/ 299953 h 1103227"/>
                  <a:gd name="connsiteX5" fmla="*/ 309849 w 841509"/>
                  <a:gd name="connsiteY5" fmla="*/ 275191 h 1103227"/>
                  <a:gd name="connsiteX6" fmla="*/ 19289 w 841509"/>
                  <a:gd name="connsiteY6" fmla="*/ 0 h 1103227"/>
                  <a:gd name="connsiteX7" fmla="*/ 0 w 841509"/>
                  <a:gd name="connsiteY7" fmla="*/ 11971 h 1103227"/>
                  <a:gd name="connsiteX0" fmla="*/ 0 w 841509"/>
                  <a:gd name="connsiteY0" fmla="*/ 11971 h 1103227"/>
                  <a:gd name="connsiteX1" fmla="*/ 472053 w 841509"/>
                  <a:gd name="connsiteY1" fmla="*/ 1103227 h 1103227"/>
                  <a:gd name="connsiteX2" fmla="*/ 827067 w 841509"/>
                  <a:gd name="connsiteY2" fmla="*/ 967128 h 1103227"/>
                  <a:gd name="connsiteX3" fmla="*/ 841509 w 841509"/>
                  <a:gd name="connsiteY3" fmla="*/ 835293 h 1103227"/>
                  <a:gd name="connsiteX4" fmla="*/ 291078 w 841509"/>
                  <a:gd name="connsiteY4" fmla="*/ 299953 h 1103227"/>
                  <a:gd name="connsiteX5" fmla="*/ 309849 w 841509"/>
                  <a:gd name="connsiteY5" fmla="*/ 275191 h 1103227"/>
                  <a:gd name="connsiteX6" fmla="*/ 19289 w 841509"/>
                  <a:gd name="connsiteY6" fmla="*/ 0 h 1103227"/>
                  <a:gd name="connsiteX7" fmla="*/ 0 w 841509"/>
                  <a:gd name="connsiteY7" fmla="*/ 11971 h 1103227"/>
                  <a:gd name="connsiteX0" fmla="*/ 0 w 831984"/>
                  <a:gd name="connsiteY0" fmla="*/ 11971 h 1103227"/>
                  <a:gd name="connsiteX1" fmla="*/ 472053 w 831984"/>
                  <a:gd name="connsiteY1" fmla="*/ 1103227 h 1103227"/>
                  <a:gd name="connsiteX2" fmla="*/ 827067 w 831984"/>
                  <a:gd name="connsiteY2" fmla="*/ 967128 h 1103227"/>
                  <a:gd name="connsiteX3" fmla="*/ 831984 w 831984"/>
                  <a:gd name="connsiteY3" fmla="*/ 841643 h 1103227"/>
                  <a:gd name="connsiteX4" fmla="*/ 291078 w 831984"/>
                  <a:gd name="connsiteY4" fmla="*/ 299953 h 1103227"/>
                  <a:gd name="connsiteX5" fmla="*/ 309849 w 831984"/>
                  <a:gd name="connsiteY5" fmla="*/ 275191 h 1103227"/>
                  <a:gd name="connsiteX6" fmla="*/ 19289 w 831984"/>
                  <a:gd name="connsiteY6" fmla="*/ 0 h 1103227"/>
                  <a:gd name="connsiteX7" fmla="*/ 0 w 831984"/>
                  <a:gd name="connsiteY7" fmla="*/ 11971 h 1103227"/>
                  <a:gd name="connsiteX0" fmla="*/ 0 w 953008"/>
                  <a:gd name="connsiteY0" fmla="*/ 1204277 h 1204277"/>
                  <a:gd name="connsiteX1" fmla="*/ 593077 w 953008"/>
                  <a:gd name="connsiteY1" fmla="*/ 1103227 h 1204277"/>
                  <a:gd name="connsiteX2" fmla="*/ 948091 w 953008"/>
                  <a:gd name="connsiteY2" fmla="*/ 967128 h 1204277"/>
                  <a:gd name="connsiteX3" fmla="*/ 953008 w 953008"/>
                  <a:gd name="connsiteY3" fmla="*/ 841643 h 1204277"/>
                  <a:gd name="connsiteX4" fmla="*/ 412102 w 953008"/>
                  <a:gd name="connsiteY4" fmla="*/ 299953 h 1204277"/>
                  <a:gd name="connsiteX5" fmla="*/ 430873 w 953008"/>
                  <a:gd name="connsiteY5" fmla="*/ 275191 h 1204277"/>
                  <a:gd name="connsiteX6" fmla="*/ 140313 w 953008"/>
                  <a:gd name="connsiteY6" fmla="*/ 0 h 1204277"/>
                  <a:gd name="connsiteX7" fmla="*/ 0 w 953008"/>
                  <a:gd name="connsiteY7" fmla="*/ 1204277 h 1204277"/>
                  <a:gd name="connsiteX0" fmla="*/ 0 w 953008"/>
                  <a:gd name="connsiteY0" fmla="*/ 1181865 h 1181865"/>
                  <a:gd name="connsiteX1" fmla="*/ 593077 w 953008"/>
                  <a:gd name="connsiteY1" fmla="*/ 1103227 h 1181865"/>
                  <a:gd name="connsiteX2" fmla="*/ 948091 w 953008"/>
                  <a:gd name="connsiteY2" fmla="*/ 967128 h 1181865"/>
                  <a:gd name="connsiteX3" fmla="*/ 953008 w 953008"/>
                  <a:gd name="connsiteY3" fmla="*/ 841643 h 1181865"/>
                  <a:gd name="connsiteX4" fmla="*/ 412102 w 953008"/>
                  <a:gd name="connsiteY4" fmla="*/ 299953 h 1181865"/>
                  <a:gd name="connsiteX5" fmla="*/ 430873 w 953008"/>
                  <a:gd name="connsiteY5" fmla="*/ 275191 h 1181865"/>
                  <a:gd name="connsiteX6" fmla="*/ 140313 w 953008"/>
                  <a:gd name="connsiteY6" fmla="*/ 0 h 1181865"/>
                  <a:gd name="connsiteX7" fmla="*/ 0 w 953008"/>
                  <a:gd name="connsiteY7" fmla="*/ 1181865 h 1181865"/>
                  <a:gd name="connsiteX0" fmla="*/ 0 w 953008"/>
                  <a:gd name="connsiteY0" fmla="*/ 1181865 h 1394580"/>
                  <a:gd name="connsiteX1" fmla="*/ 198630 w 953008"/>
                  <a:gd name="connsiteY1" fmla="*/ 1394580 h 1394580"/>
                  <a:gd name="connsiteX2" fmla="*/ 948091 w 953008"/>
                  <a:gd name="connsiteY2" fmla="*/ 967128 h 1394580"/>
                  <a:gd name="connsiteX3" fmla="*/ 953008 w 953008"/>
                  <a:gd name="connsiteY3" fmla="*/ 841643 h 1394580"/>
                  <a:gd name="connsiteX4" fmla="*/ 412102 w 953008"/>
                  <a:gd name="connsiteY4" fmla="*/ 299953 h 1394580"/>
                  <a:gd name="connsiteX5" fmla="*/ 430873 w 953008"/>
                  <a:gd name="connsiteY5" fmla="*/ 275191 h 1394580"/>
                  <a:gd name="connsiteX6" fmla="*/ 140313 w 953008"/>
                  <a:gd name="connsiteY6" fmla="*/ 0 h 1394580"/>
                  <a:gd name="connsiteX7" fmla="*/ 0 w 953008"/>
                  <a:gd name="connsiteY7" fmla="*/ 1181865 h 1394580"/>
                  <a:gd name="connsiteX0" fmla="*/ 0 w 953008"/>
                  <a:gd name="connsiteY0" fmla="*/ 1181865 h 1394580"/>
                  <a:gd name="connsiteX1" fmla="*/ 198630 w 953008"/>
                  <a:gd name="connsiteY1" fmla="*/ 1394580 h 1394580"/>
                  <a:gd name="connsiteX2" fmla="*/ 953008 w 953008"/>
                  <a:gd name="connsiteY2" fmla="*/ 841643 h 1394580"/>
                  <a:gd name="connsiteX3" fmla="*/ 412102 w 953008"/>
                  <a:gd name="connsiteY3" fmla="*/ 299953 h 1394580"/>
                  <a:gd name="connsiteX4" fmla="*/ 430873 w 953008"/>
                  <a:gd name="connsiteY4" fmla="*/ 275191 h 1394580"/>
                  <a:gd name="connsiteX5" fmla="*/ 140313 w 953008"/>
                  <a:gd name="connsiteY5" fmla="*/ 0 h 1394580"/>
                  <a:gd name="connsiteX6" fmla="*/ 0 w 953008"/>
                  <a:gd name="connsiteY6" fmla="*/ 1181865 h 1394580"/>
                  <a:gd name="connsiteX0" fmla="*/ 0 w 607867"/>
                  <a:gd name="connsiteY0" fmla="*/ 1181865 h 1394580"/>
                  <a:gd name="connsiteX1" fmla="*/ 198630 w 607867"/>
                  <a:gd name="connsiteY1" fmla="*/ 1394580 h 1394580"/>
                  <a:gd name="connsiteX2" fmla="*/ 607867 w 607867"/>
                  <a:gd name="connsiteY2" fmla="*/ 1106102 h 1394580"/>
                  <a:gd name="connsiteX3" fmla="*/ 412102 w 607867"/>
                  <a:gd name="connsiteY3" fmla="*/ 299953 h 1394580"/>
                  <a:gd name="connsiteX4" fmla="*/ 430873 w 607867"/>
                  <a:gd name="connsiteY4" fmla="*/ 275191 h 1394580"/>
                  <a:gd name="connsiteX5" fmla="*/ 140313 w 607867"/>
                  <a:gd name="connsiteY5" fmla="*/ 0 h 1394580"/>
                  <a:gd name="connsiteX6" fmla="*/ 0 w 607867"/>
                  <a:gd name="connsiteY6" fmla="*/ 1181865 h 1394580"/>
                  <a:gd name="connsiteX0" fmla="*/ 0 w 614586"/>
                  <a:gd name="connsiteY0" fmla="*/ 1181865 h 1394580"/>
                  <a:gd name="connsiteX1" fmla="*/ 198630 w 614586"/>
                  <a:gd name="connsiteY1" fmla="*/ 1394580 h 1394580"/>
                  <a:gd name="connsiteX2" fmla="*/ 607867 w 614586"/>
                  <a:gd name="connsiteY2" fmla="*/ 1106102 h 1394580"/>
                  <a:gd name="connsiteX3" fmla="*/ 430873 w 614586"/>
                  <a:gd name="connsiteY3" fmla="*/ 275191 h 1394580"/>
                  <a:gd name="connsiteX4" fmla="*/ 140313 w 614586"/>
                  <a:gd name="connsiteY4" fmla="*/ 0 h 1394580"/>
                  <a:gd name="connsiteX5" fmla="*/ 0 w 614586"/>
                  <a:gd name="connsiteY5" fmla="*/ 1181865 h 1394580"/>
                  <a:gd name="connsiteX0" fmla="*/ 0 w 607867"/>
                  <a:gd name="connsiteY0" fmla="*/ 1181998 h 1394713"/>
                  <a:gd name="connsiteX1" fmla="*/ 198630 w 607867"/>
                  <a:gd name="connsiteY1" fmla="*/ 1394713 h 1394713"/>
                  <a:gd name="connsiteX2" fmla="*/ 607867 w 607867"/>
                  <a:gd name="connsiteY2" fmla="*/ 1106235 h 1394713"/>
                  <a:gd name="connsiteX3" fmla="*/ 140313 w 607867"/>
                  <a:gd name="connsiteY3" fmla="*/ 133 h 1394713"/>
                  <a:gd name="connsiteX4" fmla="*/ 0 w 607867"/>
                  <a:gd name="connsiteY4" fmla="*/ 1181998 h 1394713"/>
                  <a:gd name="connsiteX0" fmla="*/ 0 w 607867"/>
                  <a:gd name="connsiteY0" fmla="*/ 1181865 h 1394580"/>
                  <a:gd name="connsiteX1" fmla="*/ 198630 w 607867"/>
                  <a:gd name="connsiteY1" fmla="*/ 1394580 h 1394580"/>
                  <a:gd name="connsiteX2" fmla="*/ 607867 w 607867"/>
                  <a:gd name="connsiteY2" fmla="*/ 1106102 h 1394580"/>
                  <a:gd name="connsiteX3" fmla="*/ 140313 w 607867"/>
                  <a:gd name="connsiteY3" fmla="*/ 0 h 1394580"/>
                  <a:gd name="connsiteX4" fmla="*/ 0 w 607867"/>
                  <a:gd name="connsiteY4" fmla="*/ 1181865 h 1394580"/>
                  <a:gd name="connsiteX0" fmla="*/ 0 w 554078"/>
                  <a:gd name="connsiteY0" fmla="*/ 1181865 h 1394580"/>
                  <a:gd name="connsiteX1" fmla="*/ 198630 w 554078"/>
                  <a:gd name="connsiteY1" fmla="*/ 1394580 h 1394580"/>
                  <a:gd name="connsiteX2" fmla="*/ 554078 w 554078"/>
                  <a:gd name="connsiteY2" fmla="*/ 1020937 h 1394580"/>
                  <a:gd name="connsiteX3" fmla="*/ 140313 w 554078"/>
                  <a:gd name="connsiteY3" fmla="*/ 0 h 1394580"/>
                  <a:gd name="connsiteX4" fmla="*/ 0 w 554078"/>
                  <a:gd name="connsiteY4" fmla="*/ 1181865 h 1394580"/>
                  <a:gd name="connsiteX0" fmla="*/ 0 w 572008"/>
                  <a:gd name="connsiteY0" fmla="*/ 1181865 h 1394580"/>
                  <a:gd name="connsiteX1" fmla="*/ 198630 w 572008"/>
                  <a:gd name="connsiteY1" fmla="*/ 1394580 h 1394580"/>
                  <a:gd name="connsiteX2" fmla="*/ 572008 w 572008"/>
                  <a:gd name="connsiteY2" fmla="*/ 899913 h 1394580"/>
                  <a:gd name="connsiteX3" fmla="*/ 140313 w 572008"/>
                  <a:gd name="connsiteY3" fmla="*/ 0 h 1394580"/>
                  <a:gd name="connsiteX4" fmla="*/ 0 w 572008"/>
                  <a:gd name="connsiteY4" fmla="*/ 1181865 h 1394580"/>
                  <a:gd name="connsiteX0" fmla="*/ 0 w 572008"/>
                  <a:gd name="connsiteY0" fmla="*/ 384006 h 596721"/>
                  <a:gd name="connsiteX1" fmla="*/ 198630 w 572008"/>
                  <a:gd name="connsiteY1" fmla="*/ 596721 h 596721"/>
                  <a:gd name="connsiteX2" fmla="*/ 572008 w 572008"/>
                  <a:gd name="connsiteY2" fmla="*/ 102054 h 596721"/>
                  <a:gd name="connsiteX3" fmla="*/ 306160 w 572008"/>
                  <a:gd name="connsiteY3" fmla="*/ 0 h 596721"/>
                  <a:gd name="connsiteX4" fmla="*/ 0 w 572008"/>
                  <a:gd name="connsiteY4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80973 w 580973"/>
                  <a:gd name="connsiteY2" fmla="*/ 84125 h 596721"/>
                  <a:gd name="connsiteX3" fmla="*/ 306160 w 580973"/>
                  <a:gd name="connsiteY3" fmla="*/ 0 h 596721"/>
                  <a:gd name="connsiteX4" fmla="*/ 0 w 580973"/>
                  <a:gd name="connsiteY4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67591 w 580973"/>
                  <a:gd name="connsiteY2" fmla="*/ 181846 h 596721"/>
                  <a:gd name="connsiteX3" fmla="*/ 580973 w 580973"/>
                  <a:gd name="connsiteY3" fmla="*/ 84125 h 596721"/>
                  <a:gd name="connsiteX4" fmla="*/ 306160 w 580973"/>
                  <a:gd name="connsiteY4" fmla="*/ 0 h 596721"/>
                  <a:gd name="connsiteX5" fmla="*/ 0 w 580973"/>
                  <a:gd name="connsiteY5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19210 w 580973"/>
                  <a:gd name="connsiteY2" fmla="*/ 220551 h 596721"/>
                  <a:gd name="connsiteX3" fmla="*/ 580973 w 580973"/>
                  <a:gd name="connsiteY3" fmla="*/ 84125 h 596721"/>
                  <a:gd name="connsiteX4" fmla="*/ 306160 w 580973"/>
                  <a:gd name="connsiteY4" fmla="*/ 0 h 596721"/>
                  <a:gd name="connsiteX5" fmla="*/ 0 w 580973"/>
                  <a:gd name="connsiteY5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57915 w 580973"/>
                  <a:gd name="connsiteY2" fmla="*/ 239904 h 596721"/>
                  <a:gd name="connsiteX3" fmla="*/ 580973 w 580973"/>
                  <a:gd name="connsiteY3" fmla="*/ 84125 h 596721"/>
                  <a:gd name="connsiteX4" fmla="*/ 306160 w 580973"/>
                  <a:gd name="connsiteY4" fmla="*/ 0 h 596721"/>
                  <a:gd name="connsiteX5" fmla="*/ 0 w 580973"/>
                  <a:gd name="connsiteY5" fmla="*/ 384006 h 596721"/>
                  <a:gd name="connsiteX0" fmla="*/ 0 w 557915"/>
                  <a:gd name="connsiteY0" fmla="*/ 384006 h 596721"/>
                  <a:gd name="connsiteX1" fmla="*/ 198630 w 557915"/>
                  <a:gd name="connsiteY1" fmla="*/ 596721 h 596721"/>
                  <a:gd name="connsiteX2" fmla="*/ 557915 w 557915"/>
                  <a:gd name="connsiteY2" fmla="*/ 239904 h 596721"/>
                  <a:gd name="connsiteX3" fmla="*/ 532592 w 557915"/>
                  <a:gd name="connsiteY3" fmla="*/ 229267 h 596721"/>
                  <a:gd name="connsiteX4" fmla="*/ 306160 w 557915"/>
                  <a:gd name="connsiteY4" fmla="*/ 0 h 596721"/>
                  <a:gd name="connsiteX5" fmla="*/ 0 w 557915"/>
                  <a:gd name="connsiteY5" fmla="*/ 384006 h 596721"/>
                  <a:gd name="connsiteX0" fmla="*/ 0 w 560124"/>
                  <a:gd name="connsiteY0" fmla="*/ 384006 h 596721"/>
                  <a:gd name="connsiteX1" fmla="*/ 198630 w 560124"/>
                  <a:gd name="connsiteY1" fmla="*/ 596721 h 596721"/>
                  <a:gd name="connsiteX2" fmla="*/ 557915 w 560124"/>
                  <a:gd name="connsiteY2" fmla="*/ 239904 h 596721"/>
                  <a:gd name="connsiteX3" fmla="*/ 532592 w 560124"/>
                  <a:gd name="connsiteY3" fmla="*/ 229267 h 596721"/>
                  <a:gd name="connsiteX4" fmla="*/ 552728 w 560124"/>
                  <a:gd name="connsiteY4" fmla="*/ 71368 h 596721"/>
                  <a:gd name="connsiteX5" fmla="*/ 306160 w 560124"/>
                  <a:gd name="connsiteY5" fmla="*/ 0 h 596721"/>
                  <a:gd name="connsiteX6" fmla="*/ 0 w 560124"/>
                  <a:gd name="connsiteY6" fmla="*/ 384006 h 596721"/>
                  <a:gd name="connsiteX0" fmla="*/ 0 w 559788"/>
                  <a:gd name="connsiteY0" fmla="*/ 384006 h 596721"/>
                  <a:gd name="connsiteX1" fmla="*/ 198630 w 559788"/>
                  <a:gd name="connsiteY1" fmla="*/ 596721 h 596721"/>
                  <a:gd name="connsiteX2" fmla="*/ 557915 w 559788"/>
                  <a:gd name="connsiteY2" fmla="*/ 239904 h 596721"/>
                  <a:gd name="connsiteX3" fmla="*/ 527754 w 559788"/>
                  <a:gd name="connsiteY3" fmla="*/ 234105 h 596721"/>
                  <a:gd name="connsiteX4" fmla="*/ 552728 w 559788"/>
                  <a:gd name="connsiteY4" fmla="*/ 71368 h 596721"/>
                  <a:gd name="connsiteX5" fmla="*/ 306160 w 559788"/>
                  <a:gd name="connsiteY5" fmla="*/ 0 h 596721"/>
                  <a:gd name="connsiteX6" fmla="*/ 0 w 559788"/>
                  <a:gd name="connsiteY6" fmla="*/ 384006 h 596721"/>
                  <a:gd name="connsiteX0" fmla="*/ 0 w 557915"/>
                  <a:gd name="connsiteY0" fmla="*/ 384006 h 596721"/>
                  <a:gd name="connsiteX1" fmla="*/ 198630 w 557915"/>
                  <a:gd name="connsiteY1" fmla="*/ 596721 h 596721"/>
                  <a:gd name="connsiteX2" fmla="*/ 557915 w 557915"/>
                  <a:gd name="connsiteY2" fmla="*/ 239904 h 596721"/>
                  <a:gd name="connsiteX3" fmla="*/ 527754 w 557915"/>
                  <a:gd name="connsiteY3" fmla="*/ 234105 h 596721"/>
                  <a:gd name="connsiteX4" fmla="*/ 552728 w 557915"/>
                  <a:gd name="connsiteY4" fmla="*/ 71368 h 596721"/>
                  <a:gd name="connsiteX5" fmla="*/ 306160 w 557915"/>
                  <a:gd name="connsiteY5" fmla="*/ 0 h 596721"/>
                  <a:gd name="connsiteX6" fmla="*/ 0 w 557915"/>
                  <a:gd name="connsiteY6" fmla="*/ 384006 h 596721"/>
                  <a:gd name="connsiteX0" fmla="*/ 0 w 577939"/>
                  <a:gd name="connsiteY0" fmla="*/ 384006 h 596721"/>
                  <a:gd name="connsiteX1" fmla="*/ 198630 w 577939"/>
                  <a:gd name="connsiteY1" fmla="*/ 596721 h 596721"/>
                  <a:gd name="connsiteX2" fmla="*/ 577939 w 577939"/>
                  <a:gd name="connsiteY2" fmla="*/ 243241 h 596721"/>
                  <a:gd name="connsiteX3" fmla="*/ 527754 w 577939"/>
                  <a:gd name="connsiteY3" fmla="*/ 234105 h 596721"/>
                  <a:gd name="connsiteX4" fmla="*/ 552728 w 577939"/>
                  <a:gd name="connsiteY4" fmla="*/ 71368 h 596721"/>
                  <a:gd name="connsiteX5" fmla="*/ 306160 w 577939"/>
                  <a:gd name="connsiteY5" fmla="*/ 0 h 596721"/>
                  <a:gd name="connsiteX6" fmla="*/ 0 w 577939"/>
                  <a:gd name="connsiteY6" fmla="*/ 384006 h 596721"/>
                  <a:gd name="connsiteX0" fmla="*/ 0 w 577939"/>
                  <a:gd name="connsiteY0" fmla="*/ 384006 h 596721"/>
                  <a:gd name="connsiteX1" fmla="*/ 198630 w 577939"/>
                  <a:gd name="connsiteY1" fmla="*/ 596721 h 596721"/>
                  <a:gd name="connsiteX2" fmla="*/ 577939 w 577939"/>
                  <a:gd name="connsiteY2" fmla="*/ 243241 h 596721"/>
                  <a:gd name="connsiteX3" fmla="*/ 524417 w 577939"/>
                  <a:gd name="connsiteY3" fmla="*/ 224093 h 596721"/>
                  <a:gd name="connsiteX4" fmla="*/ 552728 w 577939"/>
                  <a:gd name="connsiteY4" fmla="*/ 71368 h 596721"/>
                  <a:gd name="connsiteX5" fmla="*/ 306160 w 577939"/>
                  <a:gd name="connsiteY5" fmla="*/ 0 h 596721"/>
                  <a:gd name="connsiteX6" fmla="*/ 0 w 577939"/>
                  <a:gd name="connsiteY6" fmla="*/ 384006 h 596721"/>
                  <a:gd name="connsiteX0" fmla="*/ 0 w 552728"/>
                  <a:gd name="connsiteY0" fmla="*/ 384006 h 596721"/>
                  <a:gd name="connsiteX1" fmla="*/ 198630 w 552728"/>
                  <a:gd name="connsiteY1" fmla="*/ 596721 h 596721"/>
                  <a:gd name="connsiteX2" fmla="*/ 531218 w 552728"/>
                  <a:gd name="connsiteY2" fmla="*/ 229892 h 596721"/>
                  <a:gd name="connsiteX3" fmla="*/ 524417 w 552728"/>
                  <a:gd name="connsiteY3" fmla="*/ 224093 h 596721"/>
                  <a:gd name="connsiteX4" fmla="*/ 552728 w 552728"/>
                  <a:gd name="connsiteY4" fmla="*/ 71368 h 596721"/>
                  <a:gd name="connsiteX5" fmla="*/ 306160 w 552728"/>
                  <a:gd name="connsiteY5" fmla="*/ 0 h 596721"/>
                  <a:gd name="connsiteX6" fmla="*/ 0 w 552728"/>
                  <a:gd name="connsiteY6" fmla="*/ 384006 h 596721"/>
                  <a:gd name="connsiteX0" fmla="*/ 0 w 552728"/>
                  <a:gd name="connsiteY0" fmla="*/ 384006 h 596721"/>
                  <a:gd name="connsiteX1" fmla="*/ 198630 w 552728"/>
                  <a:gd name="connsiteY1" fmla="*/ 596721 h 596721"/>
                  <a:gd name="connsiteX2" fmla="*/ 531218 w 552728"/>
                  <a:gd name="connsiteY2" fmla="*/ 229892 h 596721"/>
                  <a:gd name="connsiteX3" fmla="*/ 524417 w 552728"/>
                  <a:gd name="connsiteY3" fmla="*/ 224093 h 596721"/>
                  <a:gd name="connsiteX4" fmla="*/ 552728 w 552728"/>
                  <a:gd name="connsiteY4" fmla="*/ 71368 h 596721"/>
                  <a:gd name="connsiteX5" fmla="*/ 306160 w 552728"/>
                  <a:gd name="connsiteY5" fmla="*/ 0 h 596721"/>
                  <a:gd name="connsiteX6" fmla="*/ 0 w 552728"/>
                  <a:gd name="connsiteY6" fmla="*/ 384006 h 596721"/>
                  <a:gd name="connsiteX0" fmla="*/ 0 w 552728"/>
                  <a:gd name="connsiteY0" fmla="*/ 384006 h 596721"/>
                  <a:gd name="connsiteX1" fmla="*/ 198630 w 552728"/>
                  <a:gd name="connsiteY1" fmla="*/ 596721 h 596721"/>
                  <a:gd name="connsiteX2" fmla="*/ 531218 w 552728"/>
                  <a:gd name="connsiteY2" fmla="*/ 229892 h 596721"/>
                  <a:gd name="connsiteX3" fmla="*/ 524417 w 552728"/>
                  <a:gd name="connsiteY3" fmla="*/ 224093 h 596721"/>
                  <a:gd name="connsiteX4" fmla="*/ 552728 w 552728"/>
                  <a:gd name="connsiteY4" fmla="*/ 71368 h 596721"/>
                  <a:gd name="connsiteX5" fmla="*/ 306160 w 552728"/>
                  <a:gd name="connsiteY5" fmla="*/ 0 h 596721"/>
                  <a:gd name="connsiteX6" fmla="*/ 0 w 552728"/>
                  <a:gd name="connsiteY6" fmla="*/ 384006 h 596721"/>
                  <a:gd name="connsiteX0" fmla="*/ 0 w 569414"/>
                  <a:gd name="connsiteY0" fmla="*/ 384006 h 596721"/>
                  <a:gd name="connsiteX1" fmla="*/ 198630 w 569414"/>
                  <a:gd name="connsiteY1" fmla="*/ 596721 h 596721"/>
                  <a:gd name="connsiteX2" fmla="*/ 531218 w 569414"/>
                  <a:gd name="connsiteY2" fmla="*/ 229892 h 596721"/>
                  <a:gd name="connsiteX3" fmla="*/ 524417 w 569414"/>
                  <a:gd name="connsiteY3" fmla="*/ 224093 h 596721"/>
                  <a:gd name="connsiteX4" fmla="*/ 569414 w 569414"/>
                  <a:gd name="connsiteY4" fmla="*/ 91391 h 596721"/>
                  <a:gd name="connsiteX5" fmla="*/ 306160 w 569414"/>
                  <a:gd name="connsiteY5" fmla="*/ 0 h 596721"/>
                  <a:gd name="connsiteX6" fmla="*/ 0 w 569414"/>
                  <a:gd name="connsiteY6" fmla="*/ 384006 h 596721"/>
                  <a:gd name="connsiteX0" fmla="*/ 0 w 569414"/>
                  <a:gd name="connsiteY0" fmla="*/ 394018 h 606733"/>
                  <a:gd name="connsiteX1" fmla="*/ 198630 w 569414"/>
                  <a:gd name="connsiteY1" fmla="*/ 606733 h 606733"/>
                  <a:gd name="connsiteX2" fmla="*/ 531218 w 569414"/>
                  <a:gd name="connsiteY2" fmla="*/ 239904 h 606733"/>
                  <a:gd name="connsiteX3" fmla="*/ 524417 w 569414"/>
                  <a:gd name="connsiteY3" fmla="*/ 234105 h 606733"/>
                  <a:gd name="connsiteX4" fmla="*/ 569414 w 569414"/>
                  <a:gd name="connsiteY4" fmla="*/ 101403 h 606733"/>
                  <a:gd name="connsiteX5" fmla="*/ 306160 w 569414"/>
                  <a:gd name="connsiteY5" fmla="*/ 0 h 606733"/>
                  <a:gd name="connsiteX6" fmla="*/ 0 w 569414"/>
                  <a:gd name="connsiteY6" fmla="*/ 394018 h 606733"/>
                  <a:gd name="connsiteX0" fmla="*/ 0 w 569414"/>
                  <a:gd name="connsiteY0" fmla="*/ 394018 h 596721"/>
                  <a:gd name="connsiteX1" fmla="*/ 208642 w 569414"/>
                  <a:gd name="connsiteY1" fmla="*/ 596721 h 596721"/>
                  <a:gd name="connsiteX2" fmla="*/ 531218 w 569414"/>
                  <a:gd name="connsiteY2" fmla="*/ 239904 h 596721"/>
                  <a:gd name="connsiteX3" fmla="*/ 524417 w 569414"/>
                  <a:gd name="connsiteY3" fmla="*/ 234105 h 596721"/>
                  <a:gd name="connsiteX4" fmla="*/ 569414 w 569414"/>
                  <a:gd name="connsiteY4" fmla="*/ 101403 h 596721"/>
                  <a:gd name="connsiteX5" fmla="*/ 306160 w 569414"/>
                  <a:gd name="connsiteY5" fmla="*/ 0 h 596721"/>
                  <a:gd name="connsiteX6" fmla="*/ 0 w 569414"/>
                  <a:gd name="connsiteY6" fmla="*/ 394018 h 596721"/>
                  <a:gd name="connsiteX0" fmla="*/ 0 w 678744"/>
                  <a:gd name="connsiteY0" fmla="*/ 553044 h 596721"/>
                  <a:gd name="connsiteX1" fmla="*/ 317972 w 678744"/>
                  <a:gd name="connsiteY1" fmla="*/ 596721 h 596721"/>
                  <a:gd name="connsiteX2" fmla="*/ 640548 w 678744"/>
                  <a:gd name="connsiteY2" fmla="*/ 239904 h 596721"/>
                  <a:gd name="connsiteX3" fmla="*/ 633747 w 678744"/>
                  <a:gd name="connsiteY3" fmla="*/ 234105 h 596721"/>
                  <a:gd name="connsiteX4" fmla="*/ 678744 w 678744"/>
                  <a:gd name="connsiteY4" fmla="*/ 101403 h 596721"/>
                  <a:gd name="connsiteX5" fmla="*/ 415490 w 678744"/>
                  <a:gd name="connsiteY5" fmla="*/ 0 h 596721"/>
                  <a:gd name="connsiteX6" fmla="*/ 0 w 678744"/>
                  <a:gd name="connsiteY6" fmla="*/ 553044 h 596721"/>
                  <a:gd name="connsiteX0" fmla="*/ 0 w 678744"/>
                  <a:gd name="connsiteY0" fmla="*/ 553044 h 706052"/>
                  <a:gd name="connsiteX1" fmla="*/ 228520 w 678744"/>
                  <a:gd name="connsiteY1" fmla="*/ 706052 h 706052"/>
                  <a:gd name="connsiteX2" fmla="*/ 640548 w 678744"/>
                  <a:gd name="connsiteY2" fmla="*/ 239904 h 706052"/>
                  <a:gd name="connsiteX3" fmla="*/ 633747 w 678744"/>
                  <a:gd name="connsiteY3" fmla="*/ 234105 h 706052"/>
                  <a:gd name="connsiteX4" fmla="*/ 678744 w 678744"/>
                  <a:gd name="connsiteY4" fmla="*/ 101403 h 706052"/>
                  <a:gd name="connsiteX5" fmla="*/ 415490 w 678744"/>
                  <a:gd name="connsiteY5" fmla="*/ 0 h 706052"/>
                  <a:gd name="connsiteX6" fmla="*/ 0 w 678744"/>
                  <a:gd name="connsiteY6" fmla="*/ 553044 h 7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744" h="706052">
                    <a:moveTo>
                      <a:pt x="0" y="553044"/>
                    </a:moveTo>
                    <a:lnTo>
                      <a:pt x="228520" y="706052"/>
                    </a:lnTo>
                    <a:lnTo>
                      <a:pt x="640548" y="239904"/>
                    </a:lnTo>
                    <a:cubicBezTo>
                      <a:pt x="693177" y="179468"/>
                      <a:pt x="636014" y="236038"/>
                      <a:pt x="633747" y="234105"/>
                    </a:cubicBezTo>
                    <a:lnTo>
                      <a:pt x="678744" y="101403"/>
                    </a:lnTo>
                    <a:lnTo>
                      <a:pt x="415490" y="0"/>
                    </a:lnTo>
                    <a:lnTo>
                      <a:pt x="0" y="553044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9CA3205-7B3A-FFA5-1048-A608A73545FE}"/>
                  </a:ext>
                </a:extLst>
              </p:cNvPr>
              <p:cNvSpPr/>
              <p:nvPr/>
            </p:nvSpPr>
            <p:spPr>
              <a:xfrm rot="2273808">
                <a:off x="1431615" y="3564335"/>
                <a:ext cx="1141559" cy="544919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1559" h="544919">
                    <a:moveTo>
                      <a:pt x="1141559" y="248071"/>
                    </a:moveTo>
                    <a:lnTo>
                      <a:pt x="835195" y="148213"/>
                    </a:lnTo>
                    <a:lnTo>
                      <a:pt x="67558" y="0"/>
                    </a:lnTo>
                    <a:lnTo>
                      <a:pt x="0" y="130014"/>
                    </a:lnTo>
                    <a:lnTo>
                      <a:pt x="1674" y="134897"/>
                    </a:lnTo>
                    <a:lnTo>
                      <a:pt x="193498" y="355361"/>
                    </a:lnTo>
                    <a:lnTo>
                      <a:pt x="414225" y="544919"/>
                    </a:lnTo>
                    <a:lnTo>
                      <a:pt x="461098" y="255594"/>
                    </a:lnTo>
                    <a:cubicBezTo>
                      <a:pt x="591178" y="244867"/>
                      <a:pt x="1011478" y="313172"/>
                      <a:pt x="1141558" y="302445"/>
                    </a:cubicBezTo>
                    <a:cubicBezTo>
                      <a:pt x="1141558" y="284320"/>
                      <a:pt x="1141559" y="266196"/>
                      <a:pt x="1141559" y="248071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AA670A5C-DD6B-6450-FC8D-7EA5E24E485C}"/>
                  </a:ext>
                </a:extLst>
              </p:cNvPr>
              <p:cNvSpPr/>
              <p:nvPr/>
            </p:nvSpPr>
            <p:spPr>
              <a:xfrm rot="2273808">
                <a:off x="1588474" y="2436715"/>
                <a:ext cx="960912" cy="742575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  <a:gd name="connsiteX0" fmla="*/ 1218216 w 1218216"/>
                  <a:gd name="connsiteY0" fmla="*/ 183321 h 544919"/>
                  <a:gd name="connsiteX1" fmla="*/ 835195 w 1218216"/>
                  <a:gd name="connsiteY1" fmla="*/ 148213 h 544919"/>
                  <a:gd name="connsiteX2" fmla="*/ 67558 w 1218216"/>
                  <a:gd name="connsiteY2" fmla="*/ 0 h 544919"/>
                  <a:gd name="connsiteX3" fmla="*/ 0 w 1218216"/>
                  <a:gd name="connsiteY3" fmla="*/ 130014 h 544919"/>
                  <a:gd name="connsiteX4" fmla="*/ 1674 w 1218216"/>
                  <a:gd name="connsiteY4" fmla="*/ 134897 h 544919"/>
                  <a:gd name="connsiteX5" fmla="*/ 193498 w 1218216"/>
                  <a:gd name="connsiteY5" fmla="*/ 355361 h 544919"/>
                  <a:gd name="connsiteX6" fmla="*/ 414225 w 1218216"/>
                  <a:gd name="connsiteY6" fmla="*/ 544919 h 544919"/>
                  <a:gd name="connsiteX7" fmla="*/ 461098 w 1218216"/>
                  <a:gd name="connsiteY7" fmla="*/ 255594 h 544919"/>
                  <a:gd name="connsiteX8" fmla="*/ 1141558 w 1218216"/>
                  <a:gd name="connsiteY8" fmla="*/ 302445 h 544919"/>
                  <a:gd name="connsiteX9" fmla="*/ 1218216 w 1218216"/>
                  <a:gd name="connsiteY9" fmla="*/ 183321 h 544919"/>
                  <a:gd name="connsiteX0" fmla="*/ 1218216 w 1218216"/>
                  <a:gd name="connsiteY0" fmla="*/ 270397 h 631995"/>
                  <a:gd name="connsiteX1" fmla="*/ 758776 w 1218216"/>
                  <a:gd name="connsiteY1" fmla="*/ 0 h 631995"/>
                  <a:gd name="connsiteX2" fmla="*/ 67558 w 1218216"/>
                  <a:gd name="connsiteY2" fmla="*/ 87076 h 631995"/>
                  <a:gd name="connsiteX3" fmla="*/ 0 w 1218216"/>
                  <a:gd name="connsiteY3" fmla="*/ 217090 h 631995"/>
                  <a:gd name="connsiteX4" fmla="*/ 1674 w 1218216"/>
                  <a:gd name="connsiteY4" fmla="*/ 221973 h 631995"/>
                  <a:gd name="connsiteX5" fmla="*/ 193498 w 1218216"/>
                  <a:gd name="connsiteY5" fmla="*/ 442437 h 631995"/>
                  <a:gd name="connsiteX6" fmla="*/ 414225 w 1218216"/>
                  <a:gd name="connsiteY6" fmla="*/ 631995 h 631995"/>
                  <a:gd name="connsiteX7" fmla="*/ 461098 w 1218216"/>
                  <a:gd name="connsiteY7" fmla="*/ 342670 h 631995"/>
                  <a:gd name="connsiteX8" fmla="*/ 1141558 w 1218216"/>
                  <a:gd name="connsiteY8" fmla="*/ 389521 h 631995"/>
                  <a:gd name="connsiteX9" fmla="*/ 1218216 w 1218216"/>
                  <a:gd name="connsiteY9" fmla="*/ 270397 h 631995"/>
                  <a:gd name="connsiteX0" fmla="*/ 1218216 w 1218216"/>
                  <a:gd name="connsiteY0" fmla="*/ 623451 h 985049"/>
                  <a:gd name="connsiteX1" fmla="*/ 758776 w 1218216"/>
                  <a:gd name="connsiteY1" fmla="*/ 353054 h 985049"/>
                  <a:gd name="connsiteX2" fmla="*/ 319592 w 1218216"/>
                  <a:gd name="connsiteY2" fmla="*/ 0 h 985049"/>
                  <a:gd name="connsiteX3" fmla="*/ 0 w 1218216"/>
                  <a:gd name="connsiteY3" fmla="*/ 570144 h 985049"/>
                  <a:gd name="connsiteX4" fmla="*/ 1674 w 1218216"/>
                  <a:gd name="connsiteY4" fmla="*/ 575027 h 985049"/>
                  <a:gd name="connsiteX5" fmla="*/ 193498 w 1218216"/>
                  <a:gd name="connsiteY5" fmla="*/ 795491 h 985049"/>
                  <a:gd name="connsiteX6" fmla="*/ 414225 w 1218216"/>
                  <a:gd name="connsiteY6" fmla="*/ 985049 h 985049"/>
                  <a:gd name="connsiteX7" fmla="*/ 461098 w 1218216"/>
                  <a:gd name="connsiteY7" fmla="*/ 695724 h 985049"/>
                  <a:gd name="connsiteX8" fmla="*/ 1141558 w 1218216"/>
                  <a:gd name="connsiteY8" fmla="*/ 742575 h 985049"/>
                  <a:gd name="connsiteX9" fmla="*/ 1218216 w 1218216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6006 w 1224222"/>
                  <a:gd name="connsiteY3" fmla="*/ 570144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263310 w 1224222"/>
                  <a:gd name="connsiteY3" fmla="*/ 110666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024718 w 1024718"/>
                  <a:gd name="connsiteY0" fmla="*/ 623451 h 985049"/>
                  <a:gd name="connsiteX1" fmla="*/ 565278 w 1024718"/>
                  <a:gd name="connsiteY1" fmla="*/ 353054 h 985049"/>
                  <a:gd name="connsiteX2" fmla="*/ 126094 w 1024718"/>
                  <a:gd name="connsiteY2" fmla="*/ 0 h 985049"/>
                  <a:gd name="connsiteX3" fmla="*/ 63806 w 1024718"/>
                  <a:gd name="connsiteY3" fmla="*/ 110666 h 985049"/>
                  <a:gd name="connsiteX4" fmla="*/ 146825 w 1024718"/>
                  <a:gd name="connsiteY4" fmla="*/ 357168 h 985049"/>
                  <a:gd name="connsiteX5" fmla="*/ 0 w 1024718"/>
                  <a:gd name="connsiteY5" fmla="*/ 795491 h 985049"/>
                  <a:gd name="connsiteX6" fmla="*/ 220727 w 1024718"/>
                  <a:gd name="connsiteY6" fmla="*/ 985049 h 985049"/>
                  <a:gd name="connsiteX7" fmla="*/ 267600 w 1024718"/>
                  <a:gd name="connsiteY7" fmla="*/ 695724 h 985049"/>
                  <a:gd name="connsiteX8" fmla="*/ 948060 w 1024718"/>
                  <a:gd name="connsiteY8" fmla="*/ 742575 h 985049"/>
                  <a:gd name="connsiteX9" fmla="*/ 1024718 w 1024718"/>
                  <a:gd name="connsiteY9" fmla="*/ 623451 h 985049"/>
                  <a:gd name="connsiteX0" fmla="*/ 960912 w 960912"/>
                  <a:gd name="connsiteY0" fmla="*/ 623451 h 985049"/>
                  <a:gd name="connsiteX1" fmla="*/ 501472 w 960912"/>
                  <a:gd name="connsiteY1" fmla="*/ 353054 h 985049"/>
                  <a:gd name="connsiteX2" fmla="*/ 62288 w 960912"/>
                  <a:gd name="connsiteY2" fmla="*/ 0 h 985049"/>
                  <a:gd name="connsiteX3" fmla="*/ 0 w 960912"/>
                  <a:gd name="connsiteY3" fmla="*/ 110666 h 985049"/>
                  <a:gd name="connsiteX4" fmla="*/ 83019 w 960912"/>
                  <a:gd name="connsiteY4" fmla="*/ 357168 h 985049"/>
                  <a:gd name="connsiteX5" fmla="*/ 200291 w 960912"/>
                  <a:gd name="connsiteY5" fmla="*/ 625498 h 985049"/>
                  <a:gd name="connsiteX6" fmla="*/ 156921 w 960912"/>
                  <a:gd name="connsiteY6" fmla="*/ 985049 h 985049"/>
                  <a:gd name="connsiteX7" fmla="*/ 203794 w 960912"/>
                  <a:gd name="connsiteY7" fmla="*/ 695724 h 985049"/>
                  <a:gd name="connsiteX8" fmla="*/ 884254 w 960912"/>
                  <a:gd name="connsiteY8" fmla="*/ 742575 h 985049"/>
                  <a:gd name="connsiteX9" fmla="*/ 960912 w 960912"/>
                  <a:gd name="connsiteY9" fmla="*/ 623451 h 985049"/>
                  <a:gd name="connsiteX0" fmla="*/ 960912 w 960912"/>
                  <a:gd name="connsiteY0" fmla="*/ 623451 h 743722"/>
                  <a:gd name="connsiteX1" fmla="*/ 501472 w 960912"/>
                  <a:gd name="connsiteY1" fmla="*/ 353054 h 743722"/>
                  <a:gd name="connsiteX2" fmla="*/ 62288 w 960912"/>
                  <a:gd name="connsiteY2" fmla="*/ 0 h 743722"/>
                  <a:gd name="connsiteX3" fmla="*/ 0 w 960912"/>
                  <a:gd name="connsiteY3" fmla="*/ 110666 h 743722"/>
                  <a:gd name="connsiteX4" fmla="*/ 83019 w 960912"/>
                  <a:gd name="connsiteY4" fmla="*/ 357168 h 743722"/>
                  <a:gd name="connsiteX5" fmla="*/ 200291 w 960912"/>
                  <a:gd name="connsiteY5" fmla="*/ 625498 h 743722"/>
                  <a:gd name="connsiteX6" fmla="*/ 203794 w 960912"/>
                  <a:gd name="connsiteY6" fmla="*/ 695724 h 743722"/>
                  <a:gd name="connsiteX7" fmla="*/ 884254 w 960912"/>
                  <a:gd name="connsiteY7" fmla="*/ 742575 h 743722"/>
                  <a:gd name="connsiteX8" fmla="*/ 960912 w 960912"/>
                  <a:gd name="connsiteY8" fmla="*/ 623451 h 743722"/>
                  <a:gd name="connsiteX0" fmla="*/ 960912 w 960912"/>
                  <a:gd name="connsiteY0" fmla="*/ 623451 h 743011"/>
                  <a:gd name="connsiteX1" fmla="*/ 501472 w 960912"/>
                  <a:gd name="connsiteY1" fmla="*/ 353054 h 743011"/>
                  <a:gd name="connsiteX2" fmla="*/ 62288 w 960912"/>
                  <a:gd name="connsiteY2" fmla="*/ 0 h 743011"/>
                  <a:gd name="connsiteX3" fmla="*/ 0 w 960912"/>
                  <a:gd name="connsiteY3" fmla="*/ 110666 h 743011"/>
                  <a:gd name="connsiteX4" fmla="*/ 83019 w 960912"/>
                  <a:gd name="connsiteY4" fmla="*/ 357168 h 743011"/>
                  <a:gd name="connsiteX5" fmla="*/ 200291 w 960912"/>
                  <a:gd name="connsiteY5" fmla="*/ 625498 h 743011"/>
                  <a:gd name="connsiteX6" fmla="*/ 484793 w 960912"/>
                  <a:gd name="connsiteY6" fmla="*/ 573561 h 743011"/>
                  <a:gd name="connsiteX7" fmla="*/ 884254 w 960912"/>
                  <a:gd name="connsiteY7" fmla="*/ 742575 h 743011"/>
                  <a:gd name="connsiteX8" fmla="*/ 960912 w 960912"/>
                  <a:gd name="connsiteY8" fmla="*/ 623451 h 743011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484793 w 960912"/>
                  <a:gd name="connsiteY6" fmla="*/ 573561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529802 w 960912"/>
                  <a:gd name="connsiteY6" fmla="*/ 533445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15755 w 960912"/>
                  <a:gd name="connsiteY5" fmla="*/ 593131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1684 w 960912"/>
                  <a:gd name="connsiteY6" fmla="*/ 736371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8714 w 960912"/>
                  <a:gd name="connsiteY6" fmla="*/ 725816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912" h="742575">
                    <a:moveTo>
                      <a:pt x="960912" y="623451"/>
                    </a:moveTo>
                    <a:lnTo>
                      <a:pt x="501472" y="353054"/>
                    </a:lnTo>
                    <a:lnTo>
                      <a:pt x="62288" y="0"/>
                    </a:lnTo>
                    <a:lnTo>
                      <a:pt x="0" y="110666"/>
                    </a:lnTo>
                    <a:lnTo>
                      <a:pt x="83019" y="357168"/>
                    </a:lnTo>
                    <a:lnTo>
                      <a:pt x="188676" y="604045"/>
                    </a:lnTo>
                    <a:lnTo>
                      <a:pt x="628714" y="725816"/>
                    </a:lnTo>
                    <a:lnTo>
                      <a:pt x="684568" y="613106"/>
                    </a:lnTo>
                    <a:lnTo>
                      <a:pt x="884254" y="742575"/>
                    </a:lnTo>
                    <a:cubicBezTo>
                      <a:pt x="884254" y="724450"/>
                      <a:pt x="960912" y="641576"/>
                      <a:pt x="960912" y="623451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922E2356-D816-4BF8-8666-5D2CDFAAC338}"/>
                  </a:ext>
                </a:extLst>
              </p:cNvPr>
              <p:cNvSpPr/>
              <p:nvPr/>
            </p:nvSpPr>
            <p:spPr>
              <a:xfrm rot="2273808">
                <a:off x="2892422" y="623374"/>
                <a:ext cx="445133" cy="1431413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  <a:gd name="connsiteX0" fmla="*/ 1218216 w 1218216"/>
                  <a:gd name="connsiteY0" fmla="*/ 183321 h 544919"/>
                  <a:gd name="connsiteX1" fmla="*/ 835195 w 1218216"/>
                  <a:gd name="connsiteY1" fmla="*/ 148213 h 544919"/>
                  <a:gd name="connsiteX2" fmla="*/ 67558 w 1218216"/>
                  <a:gd name="connsiteY2" fmla="*/ 0 h 544919"/>
                  <a:gd name="connsiteX3" fmla="*/ 0 w 1218216"/>
                  <a:gd name="connsiteY3" fmla="*/ 130014 h 544919"/>
                  <a:gd name="connsiteX4" fmla="*/ 1674 w 1218216"/>
                  <a:gd name="connsiteY4" fmla="*/ 134897 h 544919"/>
                  <a:gd name="connsiteX5" fmla="*/ 193498 w 1218216"/>
                  <a:gd name="connsiteY5" fmla="*/ 355361 h 544919"/>
                  <a:gd name="connsiteX6" fmla="*/ 414225 w 1218216"/>
                  <a:gd name="connsiteY6" fmla="*/ 544919 h 544919"/>
                  <a:gd name="connsiteX7" fmla="*/ 461098 w 1218216"/>
                  <a:gd name="connsiteY7" fmla="*/ 255594 h 544919"/>
                  <a:gd name="connsiteX8" fmla="*/ 1141558 w 1218216"/>
                  <a:gd name="connsiteY8" fmla="*/ 302445 h 544919"/>
                  <a:gd name="connsiteX9" fmla="*/ 1218216 w 1218216"/>
                  <a:gd name="connsiteY9" fmla="*/ 183321 h 544919"/>
                  <a:gd name="connsiteX0" fmla="*/ 1218216 w 1218216"/>
                  <a:gd name="connsiteY0" fmla="*/ 270397 h 631995"/>
                  <a:gd name="connsiteX1" fmla="*/ 758776 w 1218216"/>
                  <a:gd name="connsiteY1" fmla="*/ 0 h 631995"/>
                  <a:gd name="connsiteX2" fmla="*/ 67558 w 1218216"/>
                  <a:gd name="connsiteY2" fmla="*/ 87076 h 631995"/>
                  <a:gd name="connsiteX3" fmla="*/ 0 w 1218216"/>
                  <a:gd name="connsiteY3" fmla="*/ 217090 h 631995"/>
                  <a:gd name="connsiteX4" fmla="*/ 1674 w 1218216"/>
                  <a:gd name="connsiteY4" fmla="*/ 221973 h 631995"/>
                  <a:gd name="connsiteX5" fmla="*/ 193498 w 1218216"/>
                  <a:gd name="connsiteY5" fmla="*/ 442437 h 631995"/>
                  <a:gd name="connsiteX6" fmla="*/ 414225 w 1218216"/>
                  <a:gd name="connsiteY6" fmla="*/ 631995 h 631995"/>
                  <a:gd name="connsiteX7" fmla="*/ 461098 w 1218216"/>
                  <a:gd name="connsiteY7" fmla="*/ 342670 h 631995"/>
                  <a:gd name="connsiteX8" fmla="*/ 1141558 w 1218216"/>
                  <a:gd name="connsiteY8" fmla="*/ 389521 h 631995"/>
                  <a:gd name="connsiteX9" fmla="*/ 1218216 w 1218216"/>
                  <a:gd name="connsiteY9" fmla="*/ 270397 h 631995"/>
                  <a:gd name="connsiteX0" fmla="*/ 1218216 w 1218216"/>
                  <a:gd name="connsiteY0" fmla="*/ 623451 h 985049"/>
                  <a:gd name="connsiteX1" fmla="*/ 758776 w 1218216"/>
                  <a:gd name="connsiteY1" fmla="*/ 353054 h 985049"/>
                  <a:gd name="connsiteX2" fmla="*/ 319592 w 1218216"/>
                  <a:gd name="connsiteY2" fmla="*/ 0 h 985049"/>
                  <a:gd name="connsiteX3" fmla="*/ 0 w 1218216"/>
                  <a:gd name="connsiteY3" fmla="*/ 570144 h 985049"/>
                  <a:gd name="connsiteX4" fmla="*/ 1674 w 1218216"/>
                  <a:gd name="connsiteY4" fmla="*/ 575027 h 985049"/>
                  <a:gd name="connsiteX5" fmla="*/ 193498 w 1218216"/>
                  <a:gd name="connsiteY5" fmla="*/ 795491 h 985049"/>
                  <a:gd name="connsiteX6" fmla="*/ 414225 w 1218216"/>
                  <a:gd name="connsiteY6" fmla="*/ 985049 h 985049"/>
                  <a:gd name="connsiteX7" fmla="*/ 461098 w 1218216"/>
                  <a:gd name="connsiteY7" fmla="*/ 695724 h 985049"/>
                  <a:gd name="connsiteX8" fmla="*/ 1141558 w 1218216"/>
                  <a:gd name="connsiteY8" fmla="*/ 742575 h 985049"/>
                  <a:gd name="connsiteX9" fmla="*/ 1218216 w 1218216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6006 w 1224222"/>
                  <a:gd name="connsiteY3" fmla="*/ 570144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263310 w 1224222"/>
                  <a:gd name="connsiteY3" fmla="*/ 110666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024718 w 1024718"/>
                  <a:gd name="connsiteY0" fmla="*/ 623451 h 985049"/>
                  <a:gd name="connsiteX1" fmla="*/ 565278 w 1024718"/>
                  <a:gd name="connsiteY1" fmla="*/ 353054 h 985049"/>
                  <a:gd name="connsiteX2" fmla="*/ 126094 w 1024718"/>
                  <a:gd name="connsiteY2" fmla="*/ 0 h 985049"/>
                  <a:gd name="connsiteX3" fmla="*/ 63806 w 1024718"/>
                  <a:gd name="connsiteY3" fmla="*/ 110666 h 985049"/>
                  <a:gd name="connsiteX4" fmla="*/ 146825 w 1024718"/>
                  <a:gd name="connsiteY4" fmla="*/ 357168 h 985049"/>
                  <a:gd name="connsiteX5" fmla="*/ 0 w 1024718"/>
                  <a:gd name="connsiteY5" fmla="*/ 795491 h 985049"/>
                  <a:gd name="connsiteX6" fmla="*/ 220727 w 1024718"/>
                  <a:gd name="connsiteY6" fmla="*/ 985049 h 985049"/>
                  <a:gd name="connsiteX7" fmla="*/ 267600 w 1024718"/>
                  <a:gd name="connsiteY7" fmla="*/ 695724 h 985049"/>
                  <a:gd name="connsiteX8" fmla="*/ 948060 w 1024718"/>
                  <a:gd name="connsiteY8" fmla="*/ 742575 h 985049"/>
                  <a:gd name="connsiteX9" fmla="*/ 1024718 w 1024718"/>
                  <a:gd name="connsiteY9" fmla="*/ 623451 h 985049"/>
                  <a:gd name="connsiteX0" fmla="*/ 960912 w 960912"/>
                  <a:gd name="connsiteY0" fmla="*/ 623451 h 985049"/>
                  <a:gd name="connsiteX1" fmla="*/ 501472 w 960912"/>
                  <a:gd name="connsiteY1" fmla="*/ 353054 h 985049"/>
                  <a:gd name="connsiteX2" fmla="*/ 62288 w 960912"/>
                  <a:gd name="connsiteY2" fmla="*/ 0 h 985049"/>
                  <a:gd name="connsiteX3" fmla="*/ 0 w 960912"/>
                  <a:gd name="connsiteY3" fmla="*/ 110666 h 985049"/>
                  <a:gd name="connsiteX4" fmla="*/ 83019 w 960912"/>
                  <a:gd name="connsiteY4" fmla="*/ 357168 h 985049"/>
                  <a:gd name="connsiteX5" fmla="*/ 200291 w 960912"/>
                  <a:gd name="connsiteY5" fmla="*/ 625498 h 985049"/>
                  <a:gd name="connsiteX6" fmla="*/ 156921 w 960912"/>
                  <a:gd name="connsiteY6" fmla="*/ 985049 h 985049"/>
                  <a:gd name="connsiteX7" fmla="*/ 203794 w 960912"/>
                  <a:gd name="connsiteY7" fmla="*/ 695724 h 985049"/>
                  <a:gd name="connsiteX8" fmla="*/ 884254 w 960912"/>
                  <a:gd name="connsiteY8" fmla="*/ 742575 h 985049"/>
                  <a:gd name="connsiteX9" fmla="*/ 960912 w 960912"/>
                  <a:gd name="connsiteY9" fmla="*/ 623451 h 985049"/>
                  <a:gd name="connsiteX0" fmla="*/ 960912 w 960912"/>
                  <a:gd name="connsiteY0" fmla="*/ 623451 h 743722"/>
                  <a:gd name="connsiteX1" fmla="*/ 501472 w 960912"/>
                  <a:gd name="connsiteY1" fmla="*/ 353054 h 743722"/>
                  <a:gd name="connsiteX2" fmla="*/ 62288 w 960912"/>
                  <a:gd name="connsiteY2" fmla="*/ 0 h 743722"/>
                  <a:gd name="connsiteX3" fmla="*/ 0 w 960912"/>
                  <a:gd name="connsiteY3" fmla="*/ 110666 h 743722"/>
                  <a:gd name="connsiteX4" fmla="*/ 83019 w 960912"/>
                  <a:gd name="connsiteY4" fmla="*/ 357168 h 743722"/>
                  <a:gd name="connsiteX5" fmla="*/ 200291 w 960912"/>
                  <a:gd name="connsiteY5" fmla="*/ 625498 h 743722"/>
                  <a:gd name="connsiteX6" fmla="*/ 203794 w 960912"/>
                  <a:gd name="connsiteY6" fmla="*/ 695724 h 743722"/>
                  <a:gd name="connsiteX7" fmla="*/ 884254 w 960912"/>
                  <a:gd name="connsiteY7" fmla="*/ 742575 h 743722"/>
                  <a:gd name="connsiteX8" fmla="*/ 960912 w 960912"/>
                  <a:gd name="connsiteY8" fmla="*/ 623451 h 743722"/>
                  <a:gd name="connsiteX0" fmla="*/ 960912 w 960912"/>
                  <a:gd name="connsiteY0" fmla="*/ 623451 h 743011"/>
                  <a:gd name="connsiteX1" fmla="*/ 501472 w 960912"/>
                  <a:gd name="connsiteY1" fmla="*/ 353054 h 743011"/>
                  <a:gd name="connsiteX2" fmla="*/ 62288 w 960912"/>
                  <a:gd name="connsiteY2" fmla="*/ 0 h 743011"/>
                  <a:gd name="connsiteX3" fmla="*/ 0 w 960912"/>
                  <a:gd name="connsiteY3" fmla="*/ 110666 h 743011"/>
                  <a:gd name="connsiteX4" fmla="*/ 83019 w 960912"/>
                  <a:gd name="connsiteY4" fmla="*/ 357168 h 743011"/>
                  <a:gd name="connsiteX5" fmla="*/ 200291 w 960912"/>
                  <a:gd name="connsiteY5" fmla="*/ 625498 h 743011"/>
                  <a:gd name="connsiteX6" fmla="*/ 484793 w 960912"/>
                  <a:gd name="connsiteY6" fmla="*/ 573561 h 743011"/>
                  <a:gd name="connsiteX7" fmla="*/ 884254 w 960912"/>
                  <a:gd name="connsiteY7" fmla="*/ 742575 h 743011"/>
                  <a:gd name="connsiteX8" fmla="*/ 960912 w 960912"/>
                  <a:gd name="connsiteY8" fmla="*/ 623451 h 743011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484793 w 960912"/>
                  <a:gd name="connsiteY6" fmla="*/ 573561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529802 w 960912"/>
                  <a:gd name="connsiteY6" fmla="*/ 533445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15755 w 960912"/>
                  <a:gd name="connsiteY5" fmla="*/ 593131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1684 w 960912"/>
                  <a:gd name="connsiteY6" fmla="*/ 736371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8714 w 960912"/>
                  <a:gd name="connsiteY6" fmla="*/ 725816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1281130 w 1281130"/>
                  <a:gd name="connsiteY0" fmla="*/ 623451 h 725816"/>
                  <a:gd name="connsiteX1" fmla="*/ 821690 w 1281130"/>
                  <a:gd name="connsiteY1" fmla="*/ 353054 h 725816"/>
                  <a:gd name="connsiteX2" fmla="*/ 382506 w 1281130"/>
                  <a:gd name="connsiteY2" fmla="*/ 0 h 725816"/>
                  <a:gd name="connsiteX3" fmla="*/ 320218 w 1281130"/>
                  <a:gd name="connsiteY3" fmla="*/ 110666 h 725816"/>
                  <a:gd name="connsiteX4" fmla="*/ 403237 w 1281130"/>
                  <a:gd name="connsiteY4" fmla="*/ 357168 h 725816"/>
                  <a:gd name="connsiteX5" fmla="*/ 508894 w 1281130"/>
                  <a:gd name="connsiteY5" fmla="*/ 604045 h 725816"/>
                  <a:gd name="connsiteX6" fmla="*/ 948932 w 1281130"/>
                  <a:gd name="connsiteY6" fmla="*/ 725816 h 725816"/>
                  <a:gd name="connsiteX7" fmla="*/ 1004786 w 1281130"/>
                  <a:gd name="connsiteY7" fmla="*/ 613106 h 725816"/>
                  <a:gd name="connsiteX8" fmla="*/ 0 w 1281130"/>
                  <a:gd name="connsiteY8" fmla="*/ 501033 h 725816"/>
                  <a:gd name="connsiteX9" fmla="*/ 1281130 w 1281130"/>
                  <a:gd name="connsiteY9" fmla="*/ 623451 h 725816"/>
                  <a:gd name="connsiteX0" fmla="*/ 1517616 w 1517616"/>
                  <a:gd name="connsiteY0" fmla="*/ 828035 h 930400"/>
                  <a:gd name="connsiteX1" fmla="*/ 1058176 w 1517616"/>
                  <a:gd name="connsiteY1" fmla="*/ 557638 h 930400"/>
                  <a:gd name="connsiteX2" fmla="*/ 618992 w 1517616"/>
                  <a:gd name="connsiteY2" fmla="*/ 204584 h 930400"/>
                  <a:gd name="connsiteX3" fmla="*/ 556704 w 1517616"/>
                  <a:gd name="connsiteY3" fmla="*/ 315250 h 930400"/>
                  <a:gd name="connsiteX4" fmla="*/ 639723 w 1517616"/>
                  <a:gd name="connsiteY4" fmla="*/ 561752 h 930400"/>
                  <a:gd name="connsiteX5" fmla="*/ 745380 w 1517616"/>
                  <a:gd name="connsiteY5" fmla="*/ 808629 h 930400"/>
                  <a:gd name="connsiteX6" fmla="*/ 1185418 w 1517616"/>
                  <a:gd name="connsiteY6" fmla="*/ 930400 h 930400"/>
                  <a:gd name="connsiteX7" fmla="*/ 0 w 1517616"/>
                  <a:gd name="connsiteY7" fmla="*/ 0 h 930400"/>
                  <a:gd name="connsiteX8" fmla="*/ 236486 w 1517616"/>
                  <a:gd name="connsiteY8" fmla="*/ 705617 h 930400"/>
                  <a:gd name="connsiteX9" fmla="*/ 1517616 w 1517616"/>
                  <a:gd name="connsiteY9" fmla="*/ 828035 h 930400"/>
                  <a:gd name="connsiteX0" fmla="*/ 1629225 w 1629225"/>
                  <a:gd name="connsiteY0" fmla="*/ 1185237 h 1186682"/>
                  <a:gd name="connsiteX1" fmla="*/ 1169785 w 1629225"/>
                  <a:gd name="connsiteY1" fmla="*/ 914840 h 1186682"/>
                  <a:gd name="connsiteX2" fmla="*/ 730601 w 1629225"/>
                  <a:gd name="connsiteY2" fmla="*/ 561786 h 1186682"/>
                  <a:gd name="connsiteX3" fmla="*/ 668313 w 1629225"/>
                  <a:gd name="connsiteY3" fmla="*/ 672452 h 1186682"/>
                  <a:gd name="connsiteX4" fmla="*/ 751332 w 1629225"/>
                  <a:gd name="connsiteY4" fmla="*/ 918954 h 1186682"/>
                  <a:gd name="connsiteX5" fmla="*/ 856989 w 1629225"/>
                  <a:gd name="connsiteY5" fmla="*/ 1165831 h 1186682"/>
                  <a:gd name="connsiteX6" fmla="*/ 0 w 1629225"/>
                  <a:gd name="connsiteY6" fmla="*/ 0 h 1186682"/>
                  <a:gd name="connsiteX7" fmla="*/ 111609 w 1629225"/>
                  <a:gd name="connsiteY7" fmla="*/ 357202 h 1186682"/>
                  <a:gd name="connsiteX8" fmla="*/ 348095 w 1629225"/>
                  <a:gd name="connsiteY8" fmla="*/ 1062819 h 1186682"/>
                  <a:gd name="connsiteX9" fmla="*/ 1629225 w 1629225"/>
                  <a:gd name="connsiteY9" fmla="*/ 1185237 h 1186682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751332 w 1629225"/>
                  <a:gd name="connsiteY4" fmla="*/ 1287548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445133 w 1629225"/>
                  <a:gd name="connsiteY3" fmla="*/ 584564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445133 w 1629225"/>
                  <a:gd name="connsiteY2" fmla="*/ 584564 h 1555276"/>
                  <a:gd name="connsiteX3" fmla="*/ 314343 w 1629225"/>
                  <a:gd name="connsiteY3" fmla="*/ 47104 h 1555276"/>
                  <a:gd name="connsiteX4" fmla="*/ 216578 w 1629225"/>
                  <a:gd name="connsiteY4" fmla="*/ 0 h 1555276"/>
                  <a:gd name="connsiteX5" fmla="*/ 0 w 1629225"/>
                  <a:gd name="connsiteY5" fmla="*/ 368594 h 1555276"/>
                  <a:gd name="connsiteX6" fmla="*/ 111609 w 1629225"/>
                  <a:gd name="connsiteY6" fmla="*/ 725796 h 1555276"/>
                  <a:gd name="connsiteX7" fmla="*/ 348095 w 1629225"/>
                  <a:gd name="connsiteY7" fmla="*/ 1431413 h 1555276"/>
                  <a:gd name="connsiteX8" fmla="*/ 1629225 w 1629225"/>
                  <a:gd name="connsiteY8" fmla="*/ 1553831 h 1555276"/>
                  <a:gd name="connsiteX0" fmla="*/ 1629225 w 1629225"/>
                  <a:gd name="connsiteY0" fmla="*/ 1553831 h 1555276"/>
                  <a:gd name="connsiteX1" fmla="*/ 445133 w 1629225"/>
                  <a:gd name="connsiteY1" fmla="*/ 584564 h 1555276"/>
                  <a:gd name="connsiteX2" fmla="*/ 314343 w 1629225"/>
                  <a:gd name="connsiteY2" fmla="*/ 47104 h 1555276"/>
                  <a:gd name="connsiteX3" fmla="*/ 216578 w 1629225"/>
                  <a:gd name="connsiteY3" fmla="*/ 0 h 1555276"/>
                  <a:gd name="connsiteX4" fmla="*/ 0 w 1629225"/>
                  <a:gd name="connsiteY4" fmla="*/ 368594 h 1555276"/>
                  <a:gd name="connsiteX5" fmla="*/ 111609 w 1629225"/>
                  <a:gd name="connsiteY5" fmla="*/ 725796 h 1555276"/>
                  <a:gd name="connsiteX6" fmla="*/ 348095 w 1629225"/>
                  <a:gd name="connsiteY6" fmla="*/ 1431413 h 1555276"/>
                  <a:gd name="connsiteX7" fmla="*/ 1629225 w 1629225"/>
                  <a:gd name="connsiteY7" fmla="*/ 1553831 h 1555276"/>
                  <a:gd name="connsiteX0" fmla="*/ 411770 w 445133"/>
                  <a:gd name="connsiteY0" fmla="*/ 1393546 h 1431413"/>
                  <a:gd name="connsiteX1" fmla="*/ 445133 w 445133"/>
                  <a:gd name="connsiteY1" fmla="*/ 584564 h 1431413"/>
                  <a:gd name="connsiteX2" fmla="*/ 314343 w 445133"/>
                  <a:gd name="connsiteY2" fmla="*/ 47104 h 1431413"/>
                  <a:gd name="connsiteX3" fmla="*/ 216578 w 445133"/>
                  <a:gd name="connsiteY3" fmla="*/ 0 h 1431413"/>
                  <a:gd name="connsiteX4" fmla="*/ 0 w 445133"/>
                  <a:gd name="connsiteY4" fmla="*/ 368594 h 1431413"/>
                  <a:gd name="connsiteX5" fmla="*/ 111609 w 445133"/>
                  <a:gd name="connsiteY5" fmla="*/ 725796 h 1431413"/>
                  <a:gd name="connsiteX6" fmla="*/ 348095 w 445133"/>
                  <a:gd name="connsiteY6" fmla="*/ 1431413 h 1431413"/>
                  <a:gd name="connsiteX7" fmla="*/ 411770 w 445133"/>
                  <a:gd name="connsiteY7" fmla="*/ 1393546 h 143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5133" h="1431413">
                    <a:moveTo>
                      <a:pt x="411770" y="1393546"/>
                    </a:moveTo>
                    <a:lnTo>
                      <a:pt x="445133" y="584564"/>
                    </a:lnTo>
                    <a:lnTo>
                      <a:pt x="314343" y="47104"/>
                    </a:lnTo>
                    <a:lnTo>
                      <a:pt x="216578" y="0"/>
                    </a:lnTo>
                    <a:lnTo>
                      <a:pt x="0" y="368594"/>
                    </a:lnTo>
                    <a:lnTo>
                      <a:pt x="111609" y="725796"/>
                    </a:lnTo>
                    <a:lnTo>
                      <a:pt x="348095" y="1431413"/>
                    </a:lnTo>
                    <a:cubicBezTo>
                      <a:pt x="348095" y="1413288"/>
                      <a:pt x="411770" y="1411671"/>
                      <a:pt x="411770" y="139354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96FABF3E-9065-13A5-1C27-9C6BDB6C41E5}"/>
                  </a:ext>
                </a:extLst>
              </p:cNvPr>
              <p:cNvSpPr/>
              <p:nvPr/>
            </p:nvSpPr>
            <p:spPr>
              <a:xfrm rot="2273808">
                <a:off x="5416519" y="1254056"/>
                <a:ext cx="879453" cy="668086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  <a:gd name="connsiteX0" fmla="*/ 1218216 w 1218216"/>
                  <a:gd name="connsiteY0" fmla="*/ 183321 h 544919"/>
                  <a:gd name="connsiteX1" fmla="*/ 835195 w 1218216"/>
                  <a:gd name="connsiteY1" fmla="*/ 148213 h 544919"/>
                  <a:gd name="connsiteX2" fmla="*/ 67558 w 1218216"/>
                  <a:gd name="connsiteY2" fmla="*/ 0 h 544919"/>
                  <a:gd name="connsiteX3" fmla="*/ 0 w 1218216"/>
                  <a:gd name="connsiteY3" fmla="*/ 130014 h 544919"/>
                  <a:gd name="connsiteX4" fmla="*/ 1674 w 1218216"/>
                  <a:gd name="connsiteY4" fmla="*/ 134897 h 544919"/>
                  <a:gd name="connsiteX5" fmla="*/ 193498 w 1218216"/>
                  <a:gd name="connsiteY5" fmla="*/ 355361 h 544919"/>
                  <a:gd name="connsiteX6" fmla="*/ 414225 w 1218216"/>
                  <a:gd name="connsiteY6" fmla="*/ 544919 h 544919"/>
                  <a:gd name="connsiteX7" fmla="*/ 461098 w 1218216"/>
                  <a:gd name="connsiteY7" fmla="*/ 255594 h 544919"/>
                  <a:gd name="connsiteX8" fmla="*/ 1141558 w 1218216"/>
                  <a:gd name="connsiteY8" fmla="*/ 302445 h 544919"/>
                  <a:gd name="connsiteX9" fmla="*/ 1218216 w 1218216"/>
                  <a:gd name="connsiteY9" fmla="*/ 183321 h 544919"/>
                  <a:gd name="connsiteX0" fmla="*/ 1218216 w 1218216"/>
                  <a:gd name="connsiteY0" fmla="*/ 270397 h 631995"/>
                  <a:gd name="connsiteX1" fmla="*/ 758776 w 1218216"/>
                  <a:gd name="connsiteY1" fmla="*/ 0 h 631995"/>
                  <a:gd name="connsiteX2" fmla="*/ 67558 w 1218216"/>
                  <a:gd name="connsiteY2" fmla="*/ 87076 h 631995"/>
                  <a:gd name="connsiteX3" fmla="*/ 0 w 1218216"/>
                  <a:gd name="connsiteY3" fmla="*/ 217090 h 631995"/>
                  <a:gd name="connsiteX4" fmla="*/ 1674 w 1218216"/>
                  <a:gd name="connsiteY4" fmla="*/ 221973 h 631995"/>
                  <a:gd name="connsiteX5" fmla="*/ 193498 w 1218216"/>
                  <a:gd name="connsiteY5" fmla="*/ 442437 h 631995"/>
                  <a:gd name="connsiteX6" fmla="*/ 414225 w 1218216"/>
                  <a:gd name="connsiteY6" fmla="*/ 631995 h 631995"/>
                  <a:gd name="connsiteX7" fmla="*/ 461098 w 1218216"/>
                  <a:gd name="connsiteY7" fmla="*/ 342670 h 631995"/>
                  <a:gd name="connsiteX8" fmla="*/ 1141558 w 1218216"/>
                  <a:gd name="connsiteY8" fmla="*/ 389521 h 631995"/>
                  <a:gd name="connsiteX9" fmla="*/ 1218216 w 1218216"/>
                  <a:gd name="connsiteY9" fmla="*/ 270397 h 631995"/>
                  <a:gd name="connsiteX0" fmla="*/ 1218216 w 1218216"/>
                  <a:gd name="connsiteY0" fmla="*/ 623451 h 985049"/>
                  <a:gd name="connsiteX1" fmla="*/ 758776 w 1218216"/>
                  <a:gd name="connsiteY1" fmla="*/ 353054 h 985049"/>
                  <a:gd name="connsiteX2" fmla="*/ 319592 w 1218216"/>
                  <a:gd name="connsiteY2" fmla="*/ 0 h 985049"/>
                  <a:gd name="connsiteX3" fmla="*/ 0 w 1218216"/>
                  <a:gd name="connsiteY3" fmla="*/ 570144 h 985049"/>
                  <a:gd name="connsiteX4" fmla="*/ 1674 w 1218216"/>
                  <a:gd name="connsiteY4" fmla="*/ 575027 h 985049"/>
                  <a:gd name="connsiteX5" fmla="*/ 193498 w 1218216"/>
                  <a:gd name="connsiteY5" fmla="*/ 795491 h 985049"/>
                  <a:gd name="connsiteX6" fmla="*/ 414225 w 1218216"/>
                  <a:gd name="connsiteY6" fmla="*/ 985049 h 985049"/>
                  <a:gd name="connsiteX7" fmla="*/ 461098 w 1218216"/>
                  <a:gd name="connsiteY7" fmla="*/ 695724 h 985049"/>
                  <a:gd name="connsiteX8" fmla="*/ 1141558 w 1218216"/>
                  <a:gd name="connsiteY8" fmla="*/ 742575 h 985049"/>
                  <a:gd name="connsiteX9" fmla="*/ 1218216 w 1218216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6006 w 1224222"/>
                  <a:gd name="connsiteY3" fmla="*/ 570144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263310 w 1224222"/>
                  <a:gd name="connsiteY3" fmla="*/ 110666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024718 w 1024718"/>
                  <a:gd name="connsiteY0" fmla="*/ 623451 h 985049"/>
                  <a:gd name="connsiteX1" fmla="*/ 565278 w 1024718"/>
                  <a:gd name="connsiteY1" fmla="*/ 353054 h 985049"/>
                  <a:gd name="connsiteX2" fmla="*/ 126094 w 1024718"/>
                  <a:gd name="connsiteY2" fmla="*/ 0 h 985049"/>
                  <a:gd name="connsiteX3" fmla="*/ 63806 w 1024718"/>
                  <a:gd name="connsiteY3" fmla="*/ 110666 h 985049"/>
                  <a:gd name="connsiteX4" fmla="*/ 146825 w 1024718"/>
                  <a:gd name="connsiteY4" fmla="*/ 357168 h 985049"/>
                  <a:gd name="connsiteX5" fmla="*/ 0 w 1024718"/>
                  <a:gd name="connsiteY5" fmla="*/ 795491 h 985049"/>
                  <a:gd name="connsiteX6" fmla="*/ 220727 w 1024718"/>
                  <a:gd name="connsiteY6" fmla="*/ 985049 h 985049"/>
                  <a:gd name="connsiteX7" fmla="*/ 267600 w 1024718"/>
                  <a:gd name="connsiteY7" fmla="*/ 695724 h 985049"/>
                  <a:gd name="connsiteX8" fmla="*/ 948060 w 1024718"/>
                  <a:gd name="connsiteY8" fmla="*/ 742575 h 985049"/>
                  <a:gd name="connsiteX9" fmla="*/ 1024718 w 1024718"/>
                  <a:gd name="connsiteY9" fmla="*/ 623451 h 985049"/>
                  <a:gd name="connsiteX0" fmla="*/ 960912 w 960912"/>
                  <a:gd name="connsiteY0" fmla="*/ 623451 h 985049"/>
                  <a:gd name="connsiteX1" fmla="*/ 501472 w 960912"/>
                  <a:gd name="connsiteY1" fmla="*/ 353054 h 985049"/>
                  <a:gd name="connsiteX2" fmla="*/ 62288 w 960912"/>
                  <a:gd name="connsiteY2" fmla="*/ 0 h 985049"/>
                  <a:gd name="connsiteX3" fmla="*/ 0 w 960912"/>
                  <a:gd name="connsiteY3" fmla="*/ 110666 h 985049"/>
                  <a:gd name="connsiteX4" fmla="*/ 83019 w 960912"/>
                  <a:gd name="connsiteY4" fmla="*/ 357168 h 985049"/>
                  <a:gd name="connsiteX5" fmla="*/ 200291 w 960912"/>
                  <a:gd name="connsiteY5" fmla="*/ 625498 h 985049"/>
                  <a:gd name="connsiteX6" fmla="*/ 156921 w 960912"/>
                  <a:gd name="connsiteY6" fmla="*/ 985049 h 985049"/>
                  <a:gd name="connsiteX7" fmla="*/ 203794 w 960912"/>
                  <a:gd name="connsiteY7" fmla="*/ 695724 h 985049"/>
                  <a:gd name="connsiteX8" fmla="*/ 884254 w 960912"/>
                  <a:gd name="connsiteY8" fmla="*/ 742575 h 985049"/>
                  <a:gd name="connsiteX9" fmla="*/ 960912 w 960912"/>
                  <a:gd name="connsiteY9" fmla="*/ 623451 h 985049"/>
                  <a:gd name="connsiteX0" fmla="*/ 960912 w 960912"/>
                  <a:gd name="connsiteY0" fmla="*/ 623451 h 743722"/>
                  <a:gd name="connsiteX1" fmla="*/ 501472 w 960912"/>
                  <a:gd name="connsiteY1" fmla="*/ 353054 h 743722"/>
                  <a:gd name="connsiteX2" fmla="*/ 62288 w 960912"/>
                  <a:gd name="connsiteY2" fmla="*/ 0 h 743722"/>
                  <a:gd name="connsiteX3" fmla="*/ 0 w 960912"/>
                  <a:gd name="connsiteY3" fmla="*/ 110666 h 743722"/>
                  <a:gd name="connsiteX4" fmla="*/ 83019 w 960912"/>
                  <a:gd name="connsiteY4" fmla="*/ 357168 h 743722"/>
                  <a:gd name="connsiteX5" fmla="*/ 200291 w 960912"/>
                  <a:gd name="connsiteY5" fmla="*/ 625498 h 743722"/>
                  <a:gd name="connsiteX6" fmla="*/ 203794 w 960912"/>
                  <a:gd name="connsiteY6" fmla="*/ 695724 h 743722"/>
                  <a:gd name="connsiteX7" fmla="*/ 884254 w 960912"/>
                  <a:gd name="connsiteY7" fmla="*/ 742575 h 743722"/>
                  <a:gd name="connsiteX8" fmla="*/ 960912 w 960912"/>
                  <a:gd name="connsiteY8" fmla="*/ 623451 h 743722"/>
                  <a:gd name="connsiteX0" fmla="*/ 960912 w 960912"/>
                  <a:gd name="connsiteY0" fmla="*/ 623451 h 743011"/>
                  <a:gd name="connsiteX1" fmla="*/ 501472 w 960912"/>
                  <a:gd name="connsiteY1" fmla="*/ 353054 h 743011"/>
                  <a:gd name="connsiteX2" fmla="*/ 62288 w 960912"/>
                  <a:gd name="connsiteY2" fmla="*/ 0 h 743011"/>
                  <a:gd name="connsiteX3" fmla="*/ 0 w 960912"/>
                  <a:gd name="connsiteY3" fmla="*/ 110666 h 743011"/>
                  <a:gd name="connsiteX4" fmla="*/ 83019 w 960912"/>
                  <a:gd name="connsiteY4" fmla="*/ 357168 h 743011"/>
                  <a:gd name="connsiteX5" fmla="*/ 200291 w 960912"/>
                  <a:gd name="connsiteY5" fmla="*/ 625498 h 743011"/>
                  <a:gd name="connsiteX6" fmla="*/ 484793 w 960912"/>
                  <a:gd name="connsiteY6" fmla="*/ 573561 h 743011"/>
                  <a:gd name="connsiteX7" fmla="*/ 884254 w 960912"/>
                  <a:gd name="connsiteY7" fmla="*/ 742575 h 743011"/>
                  <a:gd name="connsiteX8" fmla="*/ 960912 w 960912"/>
                  <a:gd name="connsiteY8" fmla="*/ 623451 h 743011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484793 w 960912"/>
                  <a:gd name="connsiteY6" fmla="*/ 573561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529802 w 960912"/>
                  <a:gd name="connsiteY6" fmla="*/ 533445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15755 w 960912"/>
                  <a:gd name="connsiteY5" fmla="*/ 593131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1684 w 960912"/>
                  <a:gd name="connsiteY6" fmla="*/ 736371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8714 w 960912"/>
                  <a:gd name="connsiteY6" fmla="*/ 725816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1281130 w 1281130"/>
                  <a:gd name="connsiteY0" fmla="*/ 623451 h 725816"/>
                  <a:gd name="connsiteX1" fmla="*/ 821690 w 1281130"/>
                  <a:gd name="connsiteY1" fmla="*/ 353054 h 725816"/>
                  <a:gd name="connsiteX2" fmla="*/ 382506 w 1281130"/>
                  <a:gd name="connsiteY2" fmla="*/ 0 h 725816"/>
                  <a:gd name="connsiteX3" fmla="*/ 320218 w 1281130"/>
                  <a:gd name="connsiteY3" fmla="*/ 110666 h 725816"/>
                  <a:gd name="connsiteX4" fmla="*/ 403237 w 1281130"/>
                  <a:gd name="connsiteY4" fmla="*/ 357168 h 725816"/>
                  <a:gd name="connsiteX5" fmla="*/ 508894 w 1281130"/>
                  <a:gd name="connsiteY5" fmla="*/ 604045 h 725816"/>
                  <a:gd name="connsiteX6" fmla="*/ 948932 w 1281130"/>
                  <a:gd name="connsiteY6" fmla="*/ 725816 h 725816"/>
                  <a:gd name="connsiteX7" fmla="*/ 1004786 w 1281130"/>
                  <a:gd name="connsiteY7" fmla="*/ 613106 h 725816"/>
                  <a:gd name="connsiteX8" fmla="*/ 0 w 1281130"/>
                  <a:gd name="connsiteY8" fmla="*/ 501033 h 725816"/>
                  <a:gd name="connsiteX9" fmla="*/ 1281130 w 1281130"/>
                  <a:gd name="connsiteY9" fmla="*/ 623451 h 725816"/>
                  <a:gd name="connsiteX0" fmla="*/ 1517616 w 1517616"/>
                  <a:gd name="connsiteY0" fmla="*/ 828035 h 930400"/>
                  <a:gd name="connsiteX1" fmla="*/ 1058176 w 1517616"/>
                  <a:gd name="connsiteY1" fmla="*/ 557638 h 930400"/>
                  <a:gd name="connsiteX2" fmla="*/ 618992 w 1517616"/>
                  <a:gd name="connsiteY2" fmla="*/ 204584 h 930400"/>
                  <a:gd name="connsiteX3" fmla="*/ 556704 w 1517616"/>
                  <a:gd name="connsiteY3" fmla="*/ 315250 h 930400"/>
                  <a:gd name="connsiteX4" fmla="*/ 639723 w 1517616"/>
                  <a:gd name="connsiteY4" fmla="*/ 561752 h 930400"/>
                  <a:gd name="connsiteX5" fmla="*/ 745380 w 1517616"/>
                  <a:gd name="connsiteY5" fmla="*/ 808629 h 930400"/>
                  <a:gd name="connsiteX6" fmla="*/ 1185418 w 1517616"/>
                  <a:gd name="connsiteY6" fmla="*/ 930400 h 930400"/>
                  <a:gd name="connsiteX7" fmla="*/ 0 w 1517616"/>
                  <a:gd name="connsiteY7" fmla="*/ 0 h 930400"/>
                  <a:gd name="connsiteX8" fmla="*/ 236486 w 1517616"/>
                  <a:gd name="connsiteY8" fmla="*/ 705617 h 930400"/>
                  <a:gd name="connsiteX9" fmla="*/ 1517616 w 1517616"/>
                  <a:gd name="connsiteY9" fmla="*/ 828035 h 930400"/>
                  <a:gd name="connsiteX0" fmla="*/ 1629225 w 1629225"/>
                  <a:gd name="connsiteY0" fmla="*/ 1185237 h 1186682"/>
                  <a:gd name="connsiteX1" fmla="*/ 1169785 w 1629225"/>
                  <a:gd name="connsiteY1" fmla="*/ 914840 h 1186682"/>
                  <a:gd name="connsiteX2" fmla="*/ 730601 w 1629225"/>
                  <a:gd name="connsiteY2" fmla="*/ 561786 h 1186682"/>
                  <a:gd name="connsiteX3" fmla="*/ 668313 w 1629225"/>
                  <a:gd name="connsiteY3" fmla="*/ 672452 h 1186682"/>
                  <a:gd name="connsiteX4" fmla="*/ 751332 w 1629225"/>
                  <a:gd name="connsiteY4" fmla="*/ 918954 h 1186682"/>
                  <a:gd name="connsiteX5" fmla="*/ 856989 w 1629225"/>
                  <a:gd name="connsiteY5" fmla="*/ 1165831 h 1186682"/>
                  <a:gd name="connsiteX6" fmla="*/ 0 w 1629225"/>
                  <a:gd name="connsiteY6" fmla="*/ 0 h 1186682"/>
                  <a:gd name="connsiteX7" fmla="*/ 111609 w 1629225"/>
                  <a:gd name="connsiteY7" fmla="*/ 357202 h 1186682"/>
                  <a:gd name="connsiteX8" fmla="*/ 348095 w 1629225"/>
                  <a:gd name="connsiteY8" fmla="*/ 1062819 h 1186682"/>
                  <a:gd name="connsiteX9" fmla="*/ 1629225 w 1629225"/>
                  <a:gd name="connsiteY9" fmla="*/ 1185237 h 1186682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751332 w 1629225"/>
                  <a:gd name="connsiteY4" fmla="*/ 1287548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445133 w 1629225"/>
                  <a:gd name="connsiteY3" fmla="*/ 584564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445133 w 1629225"/>
                  <a:gd name="connsiteY2" fmla="*/ 584564 h 1555276"/>
                  <a:gd name="connsiteX3" fmla="*/ 314343 w 1629225"/>
                  <a:gd name="connsiteY3" fmla="*/ 47104 h 1555276"/>
                  <a:gd name="connsiteX4" fmla="*/ 216578 w 1629225"/>
                  <a:gd name="connsiteY4" fmla="*/ 0 h 1555276"/>
                  <a:gd name="connsiteX5" fmla="*/ 0 w 1629225"/>
                  <a:gd name="connsiteY5" fmla="*/ 368594 h 1555276"/>
                  <a:gd name="connsiteX6" fmla="*/ 111609 w 1629225"/>
                  <a:gd name="connsiteY6" fmla="*/ 725796 h 1555276"/>
                  <a:gd name="connsiteX7" fmla="*/ 348095 w 1629225"/>
                  <a:gd name="connsiteY7" fmla="*/ 1431413 h 1555276"/>
                  <a:gd name="connsiteX8" fmla="*/ 1629225 w 1629225"/>
                  <a:gd name="connsiteY8" fmla="*/ 1553831 h 1555276"/>
                  <a:gd name="connsiteX0" fmla="*/ 1629225 w 1629225"/>
                  <a:gd name="connsiteY0" fmla="*/ 1553831 h 1555276"/>
                  <a:gd name="connsiteX1" fmla="*/ 445133 w 1629225"/>
                  <a:gd name="connsiteY1" fmla="*/ 584564 h 1555276"/>
                  <a:gd name="connsiteX2" fmla="*/ 314343 w 1629225"/>
                  <a:gd name="connsiteY2" fmla="*/ 47104 h 1555276"/>
                  <a:gd name="connsiteX3" fmla="*/ 216578 w 1629225"/>
                  <a:gd name="connsiteY3" fmla="*/ 0 h 1555276"/>
                  <a:gd name="connsiteX4" fmla="*/ 0 w 1629225"/>
                  <a:gd name="connsiteY4" fmla="*/ 368594 h 1555276"/>
                  <a:gd name="connsiteX5" fmla="*/ 111609 w 1629225"/>
                  <a:gd name="connsiteY5" fmla="*/ 725796 h 1555276"/>
                  <a:gd name="connsiteX6" fmla="*/ 348095 w 1629225"/>
                  <a:gd name="connsiteY6" fmla="*/ 1431413 h 1555276"/>
                  <a:gd name="connsiteX7" fmla="*/ 1629225 w 1629225"/>
                  <a:gd name="connsiteY7" fmla="*/ 1553831 h 1555276"/>
                  <a:gd name="connsiteX0" fmla="*/ 411770 w 445133"/>
                  <a:gd name="connsiteY0" fmla="*/ 1393546 h 1431413"/>
                  <a:gd name="connsiteX1" fmla="*/ 445133 w 445133"/>
                  <a:gd name="connsiteY1" fmla="*/ 584564 h 1431413"/>
                  <a:gd name="connsiteX2" fmla="*/ 314343 w 445133"/>
                  <a:gd name="connsiteY2" fmla="*/ 47104 h 1431413"/>
                  <a:gd name="connsiteX3" fmla="*/ 216578 w 445133"/>
                  <a:gd name="connsiteY3" fmla="*/ 0 h 1431413"/>
                  <a:gd name="connsiteX4" fmla="*/ 0 w 445133"/>
                  <a:gd name="connsiteY4" fmla="*/ 368594 h 1431413"/>
                  <a:gd name="connsiteX5" fmla="*/ 111609 w 445133"/>
                  <a:gd name="connsiteY5" fmla="*/ 725796 h 1431413"/>
                  <a:gd name="connsiteX6" fmla="*/ 348095 w 445133"/>
                  <a:gd name="connsiteY6" fmla="*/ 1431413 h 1431413"/>
                  <a:gd name="connsiteX7" fmla="*/ 411770 w 445133"/>
                  <a:gd name="connsiteY7" fmla="*/ 1393546 h 1431413"/>
                  <a:gd name="connsiteX0" fmla="*/ 1758678 w 1792041"/>
                  <a:gd name="connsiteY0" fmla="*/ 1393546 h 1394445"/>
                  <a:gd name="connsiteX1" fmla="*/ 1792041 w 1792041"/>
                  <a:gd name="connsiteY1" fmla="*/ 584564 h 1394445"/>
                  <a:gd name="connsiteX2" fmla="*/ 1661251 w 1792041"/>
                  <a:gd name="connsiteY2" fmla="*/ 47104 h 1394445"/>
                  <a:gd name="connsiteX3" fmla="*/ 1563486 w 1792041"/>
                  <a:gd name="connsiteY3" fmla="*/ 0 h 1394445"/>
                  <a:gd name="connsiteX4" fmla="*/ 1346908 w 1792041"/>
                  <a:gd name="connsiteY4" fmla="*/ 368594 h 1394445"/>
                  <a:gd name="connsiteX5" fmla="*/ 1458517 w 1792041"/>
                  <a:gd name="connsiteY5" fmla="*/ 725796 h 1394445"/>
                  <a:gd name="connsiteX6" fmla="*/ 0 w 1792041"/>
                  <a:gd name="connsiteY6" fmla="*/ 1167834 h 1394445"/>
                  <a:gd name="connsiteX7" fmla="*/ 1758678 w 1792041"/>
                  <a:gd name="connsiteY7" fmla="*/ 1393546 h 1394445"/>
                  <a:gd name="connsiteX0" fmla="*/ 1758678 w 1792041"/>
                  <a:gd name="connsiteY0" fmla="*/ 1393546 h 1394445"/>
                  <a:gd name="connsiteX1" fmla="*/ 1792041 w 1792041"/>
                  <a:gd name="connsiteY1" fmla="*/ 584564 h 1394445"/>
                  <a:gd name="connsiteX2" fmla="*/ 1661251 w 1792041"/>
                  <a:gd name="connsiteY2" fmla="*/ 47104 h 1394445"/>
                  <a:gd name="connsiteX3" fmla="*/ 1563486 w 1792041"/>
                  <a:gd name="connsiteY3" fmla="*/ 0 h 1394445"/>
                  <a:gd name="connsiteX4" fmla="*/ 1346908 w 1792041"/>
                  <a:gd name="connsiteY4" fmla="*/ 368594 h 1394445"/>
                  <a:gd name="connsiteX5" fmla="*/ 604921 w 1792041"/>
                  <a:gd name="connsiteY5" fmla="*/ 572885 h 1394445"/>
                  <a:gd name="connsiteX6" fmla="*/ 0 w 1792041"/>
                  <a:gd name="connsiteY6" fmla="*/ 1167834 h 1394445"/>
                  <a:gd name="connsiteX7" fmla="*/ 1758678 w 1792041"/>
                  <a:gd name="connsiteY7" fmla="*/ 1393546 h 1394445"/>
                  <a:gd name="connsiteX0" fmla="*/ 1775151 w 1808514"/>
                  <a:gd name="connsiteY0" fmla="*/ 1393546 h 1394420"/>
                  <a:gd name="connsiteX1" fmla="*/ 1808514 w 1808514"/>
                  <a:gd name="connsiteY1" fmla="*/ 584564 h 1394420"/>
                  <a:gd name="connsiteX2" fmla="*/ 1677724 w 1808514"/>
                  <a:gd name="connsiteY2" fmla="*/ 47104 h 1394420"/>
                  <a:gd name="connsiteX3" fmla="*/ 1579959 w 1808514"/>
                  <a:gd name="connsiteY3" fmla="*/ 0 h 1394420"/>
                  <a:gd name="connsiteX4" fmla="*/ 1363381 w 1808514"/>
                  <a:gd name="connsiteY4" fmla="*/ 368594 h 1394420"/>
                  <a:gd name="connsiteX5" fmla="*/ 621394 w 1808514"/>
                  <a:gd name="connsiteY5" fmla="*/ 572885 h 1394420"/>
                  <a:gd name="connsiteX6" fmla="*/ 0 w 1808514"/>
                  <a:gd name="connsiteY6" fmla="*/ 1159963 h 1394420"/>
                  <a:gd name="connsiteX7" fmla="*/ 1775151 w 1808514"/>
                  <a:gd name="connsiteY7" fmla="*/ 1393546 h 1394420"/>
                  <a:gd name="connsiteX0" fmla="*/ 111701 w 1808514"/>
                  <a:gd name="connsiteY0" fmla="*/ 1250252 h 1252033"/>
                  <a:gd name="connsiteX1" fmla="*/ 1808514 w 1808514"/>
                  <a:gd name="connsiteY1" fmla="*/ 584564 h 1252033"/>
                  <a:gd name="connsiteX2" fmla="*/ 1677724 w 1808514"/>
                  <a:gd name="connsiteY2" fmla="*/ 47104 h 1252033"/>
                  <a:gd name="connsiteX3" fmla="*/ 1579959 w 1808514"/>
                  <a:gd name="connsiteY3" fmla="*/ 0 h 1252033"/>
                  <a:gd name="connsiteX4" fmla="*/ 1363381 w 1808514"/>
                  <a:gd name="connsiteY4" fmla="*/ 368594 h 1252033"/>
                  <a:gd name="connsiteX5" fmla="*/ 621394 w 1808514"/>
                  <a:gd name="connsiteY5" fmla="*/ 572885 h 1252033"/>
                  <a:gd name="connsiteX6" fmla="*/ 0 w 1808514"/>
                  <a:gd name="connsiteY6" fmla="*/ 1159963 h 1252033"/>
                  <a:gd name="connsiteX7" fmla="*/ 111701 w 1808514"/>
                  <a:gd name="connsiteY7" fmla="*/ 1250252 h 1252033"/>
                  <a:gd name="connsiteX0" fmla="*/ 111701 w 1677724"/>
                  <a:gd name="connsiteY0" fmla="*/ 1250252 h 1252033"/>
                  <a:gd name="connsiteX1" fmla="*/ 391629 w 1677724"/>
                  <a:gd name="connsiteY1" fmla="*/ 1077035 h 1252033"/>
                  <a:gd name="connsiteX2" fmla="*/ 1677724 w 1677724"/>
                  <a:gd name="connsiteY2" fmla="*/ 47104 h 1252033"/>
                  <a:gd name="connsiteX3" fmla="*/ 1579959 w 1677724"/>
                  <a:gd name="connsiteY3" fmla="*/ 0 h 1252033"/>
                  <a:gd name="connsiteX4" fmla="*/ 1363381 w 1677724"/>
                  <a:gd name="connsiteY4" fmla="*/ 368594 h 1252033"/>
                  <a:gd name="connsiteX5" fmla="*/ 621394 w 1677724"/>
                  <a:gd name="connsiteY5" fmla="*/ 572885 h 1252033"/>
                  <a:gd name="connsiteX6" fmla="*/ 0 w 1677724"/>
                  <a:gd name="connsiteY6" fmla="*/ 1159963 h 1252033"/>
                  <a:gd name="connsiteX7" fmla="*/ 111701 w 1677724"/>
                  <a:gd name="connsiteY7" fmla="*/ 1250252 h 1252033"/>
                  <a:gd name="connsiteX0" fmla="*/ 111701 w 1677724"/>
                  <a:gd name="connsiteY0" fmla="*/ 1250252 h 1252033"/>
                  <a:gd name="connsiteX1" fmla="*/ 391629 w 1677724"/>
                  <a:gd name="connsiteY1" fmla="*/ 1077035 h 1252033"/>
                  <a:gd name="connsiteX2" fmla="*/ 1677724 w 1677724"/>
                  <a:gd name="connsiteY2" fmla="*/ 47104 h 1252033"/>
                  <a:gd name="connsiteX3" fmla="*/ 1579959 w 1677724"/>
                  <a:gd name="connsiteY3" fmla="*/ 0 h 1252033"/>
                  <a:gd name="connsiteX4" fmla="*/ 621394 w 1677724"/>
                  <a:gd name="connsiteY4" fmla="*/ 572885 h 1252033"/>
                  <a:gd name="connsiteX5" fmla="*/ 0 w 1677724"/>
                  <a:gd name="connsiteY5" fmla="*/ 1159963 h 1252033"/>
                  <a:gd name="connsiteX6" fmla="*/ 111701 w 1677724"/>
                  <a:gd name="connsiteY6" fmla="*/ 1250252 h 1252033"/>
                  <a:gd name="connsiteX0" fmla="*/ 111701 w 1677724"/>
                  <a:gd name="connsiteY0" fmla="*/ 1203148 h 1204929"/>
                  <a:gd name="connsiteX1" fmla="*/ 391629 w 1677724"/>
                  <a:gd name="connsiteY1" fmla="*/ 1029931 h 1204929"/>
                  <a:gd name="connsiteX2" fmla="*/ 1677724 w 1677724"/>
                  <a:gd name="connsiteY2" fmla="*/ 0 h 1204929"/>
                  <a:gd name="connsiteX3" fmla="*/ 825481 w 1677724"/>
                  <a:gd name="connsiteY3" fmla="*/ 591905 h 1204929"/>
                  <a:gd name="connsiteX4" fmla="*/ 621394 w 1677724"/>
                  <a:gd name="connsiteY4" fmla="*/ 525781 h 1204929"/>
                  <a:gd name="connsiteX5" fmla="*/ 0 w 1677724"/>
                  <a:gd name="connsiteY5" fmla="*/ 1112859 h 1204929"/>
                  <a:gd name="connsiteX6" fmla="*/ 111701 w 1677724"/>
                  <a:gd name="connsiteY6" fmla="*/ 1203148 h 1204929"/>
                  <a:gd name="connsiteX0" fmla="*/ 111701 w 825481"/>
                  <a:gd name="connsiteY0" fmla="*/ 677367 h 679148"/>
                  <a:gd name="connsiteX1" fmla="*/ 391629 w 825481"/>
                  <a:gd name="connsiteY1" fmla="*/ 504150 h 679148"/>
                  <a:gd name="connsiteX2" fmla="*/ 825481 w 825481"/>
                  <a:gd name="connsiteY2" fmla="*/ 66124 h 679148"/>
                  <a:gd name="connsiteX3" fmla="*/ 621394 w 825481"/>
                  <a:gd name="connsiteY3" fmla="*/ 0 h 679148"/>
                  <a:gd name="connsiteX4" fmla="*/ 0 w 825481"/>
                  <a:gd name="connsiteY4" fmla="*/ 587078 h 679148"/>
                  <a:gd name="connsiteX5" fmla="*/ 111701 w 825481"/>
                  <a:gd name="connsiteY5" fmla="*/ 677367 h 679148"/>
                  <a:gd name="connsiteX0" fmla="*/ 111701 w 842685"/>
                  <a:gd name="connsiteY0" fmla="*/ 677367 h 679148"/>
                  <a:gd name="connsiteX1" fmla="*/ 391629 w 842685"/>
                  <a:gd name="connsiteY1" fmla="*/ 504150 h 679148"/>
                  <a:gd name="connsiteX2" fmla="*/ 842685 w 842685"/>
                  <a:gd name="connsiteY2" fmla="*/ 114810 h 679148"/>
                  <a:gd name="connsiteX3" fmla="*/ 621394 w 842685"/>
                  <a:gd name="connsiteY3" fmla="*/ 0 h 679148"/>
                  <a:gd name="connsiteX4" fmla="*/ 0 w 842685"/>
                  <a:gd name="connsiteY4" fmla="*/ 587078 h 679148"/>
                  <a:gd name="connsiteX5" fmla="*/ 111701 w 842685"/>
                  <a:gd name="connsiteY5" fmla="*/ 677367 h 679148"/>
                  <a:gd name="connsiteX0" fmla="*/ 111701 w 813327"/>
                  <a:gd name="connsiteY0" fmla="*/ 677367 h 679148"/>
                  <a:gd name="connsiteX1" fmla="*/ 391629 w 813327"/>
                  <a:gd name="connsiteY1" fmla="*/ 504150 h 679148"/>
                  <a:gd name="connsiteX2" fmla="*/ 813327 w 813327"/>
                  <a:gd name="connsiteY2" fmla="*/ 116970 h 679148"/>
                  <a:gd name="connsiteX3" fmla="*/ 621394 w 813327"/>
                  <a:gd name="connsiteY3" fmla="*/ 0 h 679148"/>
                  <a:gd name="connsiteX4" fmla="*/ 0 w 813327"/>
                  <a:gd name="connsiteY4" fmla="*/ 587078 h 679148"/>
                  <a:gd name="connsiteX5" fmla="*/ 111701 w 813327"/>
                  <a:gd name="connsiteY5" fmla="*/ 677367 h 679148"/>
                  <a:gd name="connsiteX0" fmla="*/ 111701 w 813327"/>
                  <a:gd name="connsiteY0" fmla="*/ 728942 h 730723"/>
                  <a:gd name="connsiteX1" fmla="*/ 391629 w 813327"/>
                  <a:gd name="connsiteY1" fmla="*/ 555725 h 730723"/>
                  <a:gd name="connsiteX2" fmla="*/ 813327 w 813327"/>
                  <a:gd name="connsiteY2" fmla="*/ 168545 h 730723"/>
                  <a:gd name="connsiteX3" fmla="*/ 674362 w 813327"/>
                  <a:gd name="connsiteY3" fmla="*/ 0 h 730723"/>
                  <a:gd name="connsiteX4" fmla="*/ 0 w 813327"/>
                  <a:gd name="connsiteY4" fmla="*/ 638653 h 730723"/>
                  <a:gd name="connsiteX5" fmla="*/ 111701 w 813327"/>
                  <a:gd name="connsiteY5" fmla="*/ 728942 h 730723"/>
                  <a:gd name="connsiteX0" fmla="*/ 111701 w 853409"/>
                  <a:gd name="connsiteY0" fmla="*/ 728942 h 730723"/>
                  <a:gd name="connsiteX1" fmla="*/ 391629 w 853409"/>
                  <a:gd name="connsiteY1" fmla="*/ 555725 h 730723"/>
                  <a:gd name="connsiteX2" fmla="*/ 853409 w 853409"/>
                  <a:gd name="connsiteY2" fmla="*/ 126999 h 730723"/>
                  <a:gd name="connsiteX3" fmla="*/ 674362 w 853409"/>
                  <a:gd name="connsiteY3" fmla="*/ 0 h 730723"/>
                  <a:gd name="connsiteX4" fmla="*/ 0 w 853409"/>
                  <a:gd name="connsiteY4" fmla="*/ 638653 h 730723"/>
                  <a:gd name="connsiteX5" fmla="*/ 111701 w 853409"/>
                  <a:gd name="connsiteY5" fmla="*/ 728942 h 730723"/>
                  <a:gd name="connsiteX0" fmla="*/ 111701 w 826211"/>
                  <a:gd name="connsiteY0" fmla="*/ 728942 h 730723"/>
                  <a:gd name="connsiteX1" fmla="*/ 391629 w 826211"/>
                  <a:gd name="connsiteY1" fmla="*/ 555725 h 730723"/>
                  <a:gd name="connsiteX2" fmla="*/ 826211 w 826211"/>
                  <a:gd name="connsiteY2" fmla="*/ 158516 h 730723"/>
                  <a:gd name="connsiteX3" fmla="*/ 674362 w 826211"/>
                  <a:gd name="connsiteY3" fmla="*/ 0 h 730723"/>
                  <a:gd name="connsiteX4" fmla="*/ 0 w 826211"/>
                  <a:gd name="connsiteY4" fmla="*/ 638653 h 730723"/>
                  <a:gd name="connsiteX5" fmla="*/ 111701 w 826211"/>
                  <a:gd name="connsiteY5" fmla="*/ 728942 h 730723"/>
                  <a:gd name="connsiteX0" fmla="*/ 111701 w 826211"/>
                  <a:gd name="connsiteY0" fmla="*/ 728942 h 730723"/>
                  <a:gd name="connsiteX1" fmla="*/ 514437 w 826211"/>
                  <a:gd name="connsiteY1" fmla="*/ 568766 h 730723"/>
                  <a:gd name="connsiteX2" fmla="*/ 826211 w 826211"/>
                  <a:gd name="connsiteY2" fmla="*/ 158516 h 730723"/>
                  <a:gd name="connsiteX3" fmla="*/ 674362 w 826211"/>
                  <a:gd name="connsiteY3" fmla="*/ 0 h 730723"/>
                  <a:gd name="connsiteX4" fmla="*/ 0 w 826211"/>
                  <a:gd name="connsiteY4" fmla="*/ 638653 h 730723"/>
                  <a:gd name="connsiteX5" fmla="*/ 111701 w 826211"/>
                  <a:gd name="connsiteY5" fmla="*/ 728942 h 730723"/>
                  <a:gd name="connsiteX0" fmla="*/ 64367 w 826211"/>
                  <a:gd name="connsiteY0" fmla="*/ 745668 h 747257"/>
                  <a:gd name="connsiteX1" fmla="*/ 514437 w 826211"/>
                  <a:gd name="connsiteY1" fmla="*/ 568766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514437 w 826211"/>
                  <a:gd name="connsiteY1" fmla="*/ 568766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153583 w 826211"/>
                  <a:gd name="connsiteY1" fmla="*/ 668594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153583 w 826211"/>
                  <a:gd name="connsiteY1" fmla="*/ 668594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172875 w 826211"/>
                  <a:gd name="connsiteY1" fmla="*/ 715311 h 747257"/>
                  <a:gd name="connsiteX2" fmla="*/ 153583 w 826211"/>
                  <a:gd name="connsiteY2" fmla="*/ 668594 h 747257"/>
                  <a:gd name="connsiteX3" fmla="*/ 826211 w 826211"/>
                  <a:gd name="connsiteY3" fmla="*/ 158516 h 747257"/>
                  <a:gd name="connsiteX4" fmla="*/ 674362 w 826211"/>
                  <a:gd name="connsiteY4" fmla="*/ 0 h 747257"/>
                  <a:gd name="connsiteX5" fmla="*/ 0 w 826211"/>
                  <a:gd name="connsiteY5" fmla="*/ 638653 h 747257"/>
                  <a:gd name="connsiteX6" fmla="*/ 64367 w 826211"/>
                  <a:gd name="connsiteY6" fmla="*/ 745668 h 747257"/>
                  <a:gd name="connsiteX0" fmla="*/ 45434 w 826211"/>
                  <a:gd name="connsiteY0" fmla="*/ 752358 h 753881"/>
                  <a:gd name="connsiteX1" fmla="*/ 172875 w 826211"/>
                  <a:gd name="connsiteY1" fmla="*/ 715311 h 753881"/>
                  <a:gd name="connsiteX2" fmla="*/ 153583 w 826211"/>
                  <a:gd name="connsiteY2" fmla="*/ 668594 h 753881"/>
                  <a:gd name="connsiteX3" fmla="*/ 826211 w 826211"/>
                  <a:gd name="connsiteY3" fmla="*/ 158516 h 753881"/>
                  <a:gd name="connsiteX4" fmla="*/ 674362 w 826211"/>
                  <a:gd name="connsiteY4" fmla="*/ 0 h 753881"/>
                  <a:gd name="connsiteX5" fmla="*/ 0 w 826211"/>
                  <a:gd name="connsiteY5" fmla="*/ 638653 h 753881"/>
                  <a:gd name="connsiteX6" fmla="*/ 45434 w 826211"/>
                  <a:gd name="connsiteY6" fmla="*/ 752358 h 753881"/>
                  <a:gd name="connsiteX0" fmla="*/ 45434 w 674362"/>
                  <a:gd name="connsiteY0" fmla="*/ 752358 h 753881"/>
                  <a:gd name="connsiteX1" fmla="*/ 172875 w 674362"/>
                  <a:gd name="connsiteY1" fmla="*/ 715311 h 753881"/>
                  <a:gd name="connsiteX2" fmla="*/ 153583 w 674362"/>
                  <a:gd name="connsiteY2" fmla="*/ 668594 h 753881"/>
                  <a:gd name="connsiteX3" fmla="*/ 500842 w 674362"/>
                  <a:gd name="connsiteY3" fmla="*/ 572719 h 753881"/>
                  <a:gd name="connsiteX4" fmla="*/ 674362 w 674362"/>
                  <a:gd name="connsiteY4" fmla="*/ 0 h 753881"/>
                  <a:gd name="connsiteX5" fmla="*/ 0 w 674362"/>
                  <a:gd name="connsiteY5" fmla="*/ 638653 h 753881"/>
                  <a:gd name="connsiteX6" fmla="*/ 45434 w 674362"/>
                  <a:gd name="connsiteY6" fmla="*/ 752358 h 753881"/>
                  <a:gd name="connsiteX0" fmla="*/ 45434 w 674362"/>
                  <a:gd name="connsiteY0" fmla="*/ 752358 h 753881"/>
                  <a:gd name="connsiteX1" fmla="*/ 172875 w 674362"/>
                  <a:gd name="connsiteY1" fmla="*/ 715311 h 753881"/>
                  <a:gd name="connsiteX2" fmla="*/ 153583 w 674362"/>
                  <a:gd name="connsiteY2" fmla="*/ 668594 h 753881"/>
                  <a:gd name="connsiteX3" fmla="*/ 500842 w 674362"/>
                  <a:gd name="connsiteY3" fmla="*/ 572719 h 753881"/>
                  <a:gd name="connsiteX4" fmla="*/ 674362 w 674362"/>
                  <a:gd name="connsiteY4" fmla="*/ 0 h 753881"/>
                  <a:gd name="connsiteX5" fmla="*/ 0 w 674362"/>
                  <a:gd name="connsiteY5" fmla="*/ 638653 h 753881"/>
                  <a:gd name="connsiteX6" fmla="*/ 45434 w 674362"/>
                  <a:gd name="connsiteY6" fmla="*/ 752358 h 753881"/>
                  <a:gd name="connsiteX0" fmla="*/ 45434 w 674362"/>
                  <a:gd name="connsiteY0" fmla="*/ 752358 h 753881"/>
                  <a:gd name="connsiteX1" fmla="*/ 172875 w 674362"/>
                  <a:gd name="connsiteY1" fmla="*/ 715311 h 753881"/>
                  <a:gd name="connsiteX2" fmla="*/ 153583 w 674362"/>
                  <a:gd name="connsiteY2" fmla="*/ 668594 h 753881"/>
                  <a:gd name="connsiteX3" fmla="*/ 500842 w 674362"/>
                  <a:gd name="connsiteY3" fmla="*/ 572719 h 753881"/>
                  <a:gd name="connsiteX4" fmla="*/ 674362 w 674362"/>
                  <a:gd name="connsiteY4" fmla="*/ 0 h 753881"/>
                  <a:gd name="connsiteX5" fmla="*/ 0 w 674362"/>
                  <a:gd name="connsiteY5" fmla="*/ 638653 h 753881"/>
                  <a:gd name="connsiteX6" fmla="*/ 45434 w 674362"/>
                  <a:gd name="connsiteY6" fmla="*/ 752358 h 753881"/>
                  <a:gd name="connsiteX0" fmla="*/ 45434 w 831537"/>
                  <a:gd name="connsiteY0" fmla="*/ 752358 h 753881"/>
                  <a:gd name="connsiteX1" fmla="*/ 172875 w 831537"/>
                  <a:gd name="connsiteY1" fmla="*/ 715311 h 753881"/>
                  <a:gd name="connsiteX2" fmla="*/ 153583 w 831537"/>
                  <a:gd name="connsiteY2" fmla="*/ 668594 h 753881"/>
                  <a:gd name="connsiteX3" fmla="*/ 500842 w 831537"/>
                  <a:gd name="connsiteY3" fmla="*/ 572719 h 753881"/>
                  <a:gd name="connsiteX4" fmla="*/ 831537 w 831537"/>
                  <a:gd name="connsiteY4" fmla="*/ 222733 h 753881"/>
                  <a:gd name="connsiteX5" fmla="*/ 674362 w 831537"/>
                  <a:gd name="connsiteY5" fmla="*/ 0 h 753881"/>
                  <a:gd name="connsiteX6" fmla="*/ 0 w 831537"/>
                  <a:gd name="connsiteY6" fmla="*/ 638653 h 753881"/>
                  <a:gd name="connsiteX7" fmla="*/ 45434 w 831537"/>
                  <a:gd name="connsiteY7" fmla="*/ 752358 h 753881"/>
                  <a:gd name="connsiteX0" fmla="*/ 45434 w 831537"/>
                  <a:gd name="connsiteY0" fmla="*/ 752358 h 753881"/>
                  <a:gd name="connsiteX1" fmla="*/ 172875 w 831537"/>
                  <a:gd name="connsiteY1" fmla="*/ 715311 h 753881"/>
                  <a:gd name="connsiteX2" fmla="*/ 153583 w 831537"/>
                  <a:gd name="connsiteY2" fmla="*/ 668594 h 753881"/>
                  <a:gd name="connsiteX3" fmla="*/ 500842 w 831537"/>
                  <a:gd name="connsiteY3" fmla="*/ 572719 h 753881"/>
                  <a:gd name="connsiteX4" fmla="*/ 831537 w 831537"/>
                  <a:gd name="connsiteY4" fmla="*/ 222733 h 753881"/>
                  <a:gd name="connsiteX5" fmla="*/ 674362 w 831537"/>
                  <a:gd name="connsiteY5" fmla="*/ 0 h 753881"/>
                  <a:gd name="connsiteX6" fmla="*/ 0 w 831537"/>
                  <a:gd name="connsiteY6" fmla="*/ 638653 h 753881"/>
                  <a:gd name="connsiteX7" fmla="*/ 45434 w 831537"/>
                  <a:gd name="connsiteY7" fmla="*/ 752358 h 753881"/>
                  <a:gd name="connsiteX0" fmla="*/ 45434 w 831537"/>
                  <a:gd name="connsiteY0" fmla="*/ 666563 h 668086"/>
                  <a:gd name="connsiteX1" fmla="*/ 172875 w 831537"/>
                  <a:gd name="connsiteY1" fmla="*/ 629516 h 668086"/>
                  <a:gd name="connsiteX2" fmla="*/ 153583 w 831537"/>
                  <a:gd name="connsiteY2" fmla="*/ 582799 h 668086"/>
                  <a:gd name="connsiteX3" fmla="*/ 500842 w 831537"/>
                  <a:gd name="connsiteY3" fmla="*/ 486924 h 668086"/>
                  <a:gd name="connsiteX4" fmla="*/ 831537 w 831537"/>
                  <a:gd name="connsiteY4" fmla="*/ 136938 h 668086"/>
                  <a:gd name="connsiteX5" fmla="*/ 600323 w 831537"/>
                  <a:gd name="connsiteY5" fmla="*/ 0 h 668086"/>
                  <a:gd name="connsiteX6" fmla="*/ 0 w 831537"/>
                  <a:gd name="connsiteY6" fmla="*/ 552858 h 668086"/>
                  <a:gd name="connsiteX7" fmla="*/ 45434 w 831537"/>
                  <a:gd name="connsiteY7" fmla="*/ 666563 h 668086"/>
                  <a:gd name="connsiteX0" fmla="*/ 45434 w 831537"/>
                  <a:gd name="connsiteY0" fmla="*/ 666563 h 668086"/>
                  <a:gd name="connsiteX1" fmla="*/ 172875 w 831537"/>
                  <a:gd name="connsiteY1" fmla="*/ 629516 h 668086"/>
                  <a:gd name="connsiteX2" fmla="*/ 153583 w 831537"/>
                  <a:gd name="connsiteY2" fmla="*/ 582799 h 668086"/>
                  <a:gd name="connsiteX3" fmla="*/ 500842 w 831537"/>
                  <a:gd name="connsiteY3" fmla="*/ 486924 h 668086"/>
                  <a:gd name="connsiteX4" fmla="*/ 831537 w 831537"/>
                  <a:gd name="connsiteY4" fmla="*/ 136938 h 668086"/>
                  <a:gd name="connsiteX5" fmla="*/ 741014 w 831537"/>
                  <a:gd name="connsiteY5" fmla="*/ 82671 h 668086"/>
                  <a:gd name="connsiteX6" fmla="*/ 600323 w 831537"/>
                  <a:gd name="connsiteY6" fmla="*/ 0 h 668086"/>
                  <a:gd name="connsiteX7" fmla="*/ 0 w 831537"/>
                  <a:gd name="connsiteY7" fmla="*/ 552858 h 668086"/>
                  <a:gd name="connsiteX8" fmla="*/ 45434 w 831537"/>
                  <a:gd name="connsiteY8" fmla="*/ 666563 h 668086"/>
                  <a:gd name="connsiteX0" fmla="*/ 45434 w 831537"/>
                  <a:gd name="connsiteY0" fmla="*/ 666563 h 668086"/>
                  <a:gd name="connsiteX1" fmla="*/ 172875 w 831537"/>
                  <a:gd name="connsiteY1" fmla="*/ 629516 h 668086"/>
                  <a:gd name="connsiteX2" fmla="*/ 153583 w 831537"/>
                  <a:gd name="connsiteY2" fmla="*/ 582799 h 668086"/>
                  <a:gd name="connsiteX3" fmla="*/ 500842 w 831537"/>
                  <a:gd name="connsiteY3" fmla="*/ 486924 h 668086"/>
                  <a:gd name="connsiteX4" fmla="*/ 831537 w 831537"/>
                  <a:gd name="connsiteY4" fmla="*/ 136938 h 668086"/>
                  <a:gd name="connsiteX5" fmla="*/ 756303 w 831537"/>
                  <a:gd name="connsiteY5" fmla="*/ 14441 h 668086"/>
                  <a:gd name="connsiteX6" fmla="*/ 600323 w 831537"/>
                  <a:gd name="connsiteY6" fmla="*/ 0 h 668086"/>
                  <a:gd name="connsiteX7" fmla="*/ 0 w 831537"/>
                  <a:gd name="connsiteY7" fmla="*/ 552858 h 668086"/>
                  <a:gd name="connsiteX8" fmla="*/ 45434 w 831537"/>
                  <a:gd name="connsiteY8" fmla="*/ 666563 h 668086"/>
                  <a:gd name="connsiteX0" fmla="*/ 45434 w 1029225"/>
                  <a:gd name="connsiteY0" fmla="*/ 666563 h 668086"/>
                  <a:gd name="connsiteX1" fmla="*/ 172875 w 1029225"/>
                  <a:gd name="connsiteY1" fmla="*/ 629516 h 668086"/>
                  <a:gd name="connsiteX2" fmla="*/ 153583 w 1029225"/>
                  <a:gd name="connsiteY2" fmla="*/ 582799 h 668086"/>
                  <a:gd name="connsiteX3" fmla="*/ 500842 w 1029225"/>
                  <a:gd name="connsiteY3" fmla="*/ 486924 h 668086"/>
                  <a:gd name="connsiteX4" fmla="*/ 1029225 w 1029225"/>
                  <a:gd name="connsiteY4" fmla="*/ 75601 h 668086"/>
                  <a:gd name="connsiteX5" fmla="*/ 756303 w 1029225"/>
                  <a:gd name="connsiteY5" fmla="*/ 14441 h 668086"/>
                  <a:gd name="connsiteX6" fmla="*/ 600323 w 1029225"/>
                  <a:gd name="connsiteY6" fmla="*/ 0 h 668086"/>
                  <a:gd name="connsiteX7" fmla="*/ 0 w 1029225"/>
                  <a:gd name="connsiteY7" fmla="*/ 552858 h 668086"/>
                  <a:gd name="connsiteX8" fmla="*/ 45434 w 1029225"/>
                  <a:gd name="connsiteY8" fmla="*/ 666563 h 668086"/>
                  <a:gd name="connsiteX0" fmla="*/ 45434 w 879453"/>
                  <a:gd name="connsiteY0" fmla="*/ 666563 h 668086"/>
                  <a:gd name="connsiteX1" fmla="*/ 172875 w 879453"/>
                  <a:gd name="connsiteY1" fmla="*/ 629516 h 668086"/>
                  <a:gd name="connsiteX2" fmla="*/ 153583 w 879453"/>
                  <a:gd name="connsiteY2" fmla="*/ 582799 h 668086"/>
                  <a:gd name="connsiteX3" fmla="*/ 500842 w 879453"/>
                  <a:gd name="connsiteY3" fmla="*/ 486924 h 668086"/>
                  <a:gd name="connsiteX4" fmla="*/ 879453 w 879453"/>
                  <a:gd name="connsiteY4" fmla="*/ 188159 h 668086"/>
                  <a:gd name="connsiteX5" fmla="*/ 756303 w 879453"/>
                  <a:gd name="connsiteY5" fmla="*/ 14441 h 668086"/>
                  <a:gd name="connsiteX6" fmla="*/ 600323 w 879453"/>
                  <a:gd name="connsiteY6" fmla="*/ 0 h 668086"/>
                  <a:gd name="connsiteX7" fmla="*/ 0 w 879453"/>
                  <a:gd name="connsiteY7" fmla="*/ 552858 h 668086"/>
                  <a:gd name="connsiteX8" fmla="*/ 45434 w 879453"/>
                  <a:gd name="connsiteY8" fmla="*/ 666563 h 668086"/>
                  <a:gd name="connsiteX0" fmla="*/ 45434 w 879453"/>
                  <a:gd name="connsiteY0" fmla="*/ 666563 h 668086"/>
                  <a:gd name="connsiteX1" fmla="*/ 172875 w 879453"/>
                  <a:gd name="connsiteY1" fmla="*/ 629516 h 668086"/>
                  <a:gd name="connsiteX2" fmla="*/ 153583 w 879453"/>
                  <a:gd name="connsiteY2" fmla="*/ 582799 h 668086"/>
                  <a:gd name="connsiteX3" fmla="*/ 500842 w 879453"/>
                  <a:gd name="connsiteY3" fmla="*/ 486924 h 668086"/>
                  <a:gd name="connsiteX4" fmla="*/ 879453 w 879453"/>
                  <a:gd name="connsiteY4" fmla="*/ 188159 h 668086"/>
                  <a:gd name="connsiteX5" fmla="*/ 790837 w 879453"/>
                  <a:gd name="connsiteY5" fmla="*/ 27794 h 668086"/>
                  <a:gd name="connsiteX6" fmla="*/ 600323 w 879453"/>
                  <a:gd name="connsiteY6" fmla="*/ 0 h 668086"/>
                  <a:gd name="connsiteX7" fmla="*/ 0 w 879453"/>
                  <a:gd name="connsiteY7" fmla="*/ 552858 h 668086"/>
                  <a:gd name="connsiteX8" fmla="*/ 45434 w 879453"/>
                  <a:gd name="connsiteY8" fmla="*/ 666563 h 668086"/>
                  <a:gd name="connsiteX0" fmla="*/ 45434 w 879453"/>
                  <a:gd name="connsiteY0" fmla="*/ 666563 h 668086"/>
                  <a:gd name="connsiteX1" fmla="*/ 172875 w 879453"/>
                  <a:gd name="connsiteY1" fmla="*/ 629516 h 668086"/>
                  <a:gd name="connsiteX2" fmla="*/ 153583 w 879453"/>
                  <a:gd name="connsiteY2" fmla="*/ 582799 h 668086"/>
                  <a:gd name="connsiteX3" fmla="*/ 705491 w 879453"/>
                  <a:gd name="connsiteY3" fmla="*/ 424191 h 668086"/>
                  <a:gd name="connsiteX4" fmla="*/ 879453 w 879453"/>
                  <a:gd name="connsiteY4" fmla="*/ 188159 h 668086"/>
                  <a:gd name="connsiteX5" fmla="*/ 790837 w 879453"/>
                  <a:gd name="connsiteY5" fmla="*/ 27794 h 668086"/>
                  <a:gd name="connsiteX6" fmla="*/ 600323 w 879453"/>
                  <a:gd name="connsiteY6" fmla="*/ 0 h 668086"/>
                  <a:gd name="connsiteX7" fmla="*/ 0 w 879453"/>
                  <a:gd name="connsiteY7" fmla="*/ 552858 h 668086"/>
                  <a:gd name="connsiteX8" fmla="*/ 45434 w 879453"/>
                  <a:gd name="connsiteY8" fmla="*/ 666563 h 668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9453" h="668086">
                    <a:moveTo>
                      <a:pt x="45434" y="666563"/>
                    </a:moveTo>
                    <a:cubicBezTo>
                      <a:pt x="61180" y="650882"/>
                      <a:pt x="157129" y="645197"/>
                      <a:pt x="172875" y="629516"/>
                    </a:cubicBezTo>
                    <a:lnTo>
                      <a:pt x="153583" y="582799"/>
                    </a:lnTo>
                    <a:lnTo>
                      <a:pt x="705491" y="424191"/>
                    </a:lnTo>
                    <a:lnTo>
                      <a:pt x="879453" y="188159"/>
                    </a:lnTo>
                    <a:lnTo>
                      <a:pt x="790837" y="27794"/>
                    </a:lnTo>
                    <a:lnTo>
                      <a:pt x="600323" y="0"/>
                    </a:lnTo>
                    <a:lnTo>
                      <a:pt x="0" y="552858"/>
                    </a:lnTo>
                    <a:cubicBezTo>
                      <a:pt x="0" y="534733"/>
                      <a:pt x="45434" y="684688"/>
                      <a:pt x="45434" y="666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122D4F"/>
                  </a:solidFill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AB969D86-24FB-FF90-D022-54F58F990CE7}"/>
                  </a:ext>
                </a:extLst>
              </p:cNvPr>
              <p:cNvSpPr/>
              <p:nvPr/>
            </p:nvSpPr>
            <p:spPr>
              <a:xfrm rot="7978738">
                <a:off x="3377577" y="904643"/>
                <a:ext cx="1332990" cy="417200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1450257 w 1467398"/>
                  <a:gd name="connsiteY0" fmla="*/ 370645 h 813107"/>
                  <a:gd name="connsiteX1" fmla="*/ 608629 w 1467398"/>
                  <a:gd name="connsiteY1" fmla="*/ 339538 h 813107"/>
                  <a:gd name="connsiteX2" fmla="*/ 0 w 1467398"/>
                  <a:gd name="connsiteY2" fmla="*/ 0 h 813107"/>
                  <a:gd name="connsiteX3" fmla="*/ 182188 w 1467398"/>
                  <a:gd name="connsiteY3" fmla="*/ 614147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450257 w 1467398"/>
                  <a:gd name="connsiteY0" fmla="*/ 370645 h 813107"/>
                  <a:gd name="connsiteX1" fmla="*/ 0 w 1467398"/>
                  <a:gd name="connsiteY1" fmla="*/ 0 h 813107"/>
                  <a:gd name="connsiteX2" fmla="*/ 182188 w 1467398"/>
                  <a:gd name="connsiteY2" fmla="*/ 614147 h 813107"/>
                  <a:gd name="connsiteX3" fmla="*/ 499578 w 1467398"/>
                  <a:gd name="connsiteY3" fmla="*/ 813107 h 813107"/>
                  <a:gd name="connsiteX4" fmla="*/ 447618 w 1467398"/>
                  <a:gd name="connsiteY4" fmla="*/ 782928 h 813107"/>
                  <a:gd name="connsiteX5" fmla="*/ 1467398 w 1467398"/>
                  <a:gd name="connsiteY5" fmla="*/ 437655 h 813107"/>
                  <a:gd name="connsiteX6" fmla="*/ 1450257 w 1467398"/>
                  <a:gd name="connsiteY6" fmla="*/ 370645 h 813107"/>
                  <a:gd name="connsiteX0" fmla="*/ 1450257 w 1467398"/>
                  <a:gd name="connsiteY0" fmla="*/ 370645 h 813107"/>
                  <a:gd name="connsiteX1" fmla="*/ 1055026 w 1467398"/>
                  <a:gd name="connsiteY1" fmla="*/ 234420 h 813107"/>
                  <a:gd name="connsiteX2" fmla="*/ 0 w 1467398"/>
                  <a:gd name="connsiteY2" fmla="*/ 0 h 813107"/>
                  <a:gd name="connsiteX3" fmla="*/ 182188 w 1467398"/>
                  <a:gd name="connsiteY3" fmla="*/ 614147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450257 w 1467398"/>
                  <a:gd name="connsiteY0" fmla="*/ 370645 h 813107"/>
                  <a:gd name="connsiteX1" fmla="*/ 1055026 w 1467398"/>
                  <a:gd name="connsiteY1" fmla="*/ 234420 h 813107"/>
                  <a:gd name="connsiteX2" fmla="*/ 0 w 1467398"/>
                  <a:gd name="connsiteY2" fmla="*/ 0 h 813107"/>
                  <a:gd name="connsiteX3" fmla="*/ 182188 w 1467398"/>
                  <a:gd name="connsiteY3" fmla="*/ 614147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450257 w 1467398"/>
                  <a:gd name="connsiteY0" fmla="*/ 370645 h 813107"/>
                  <a:gd name="connsiteX1" fmla="*/ 1055026 w 1467398"/>
                  <a:gd name="connsiteY1" fmla="*/ 234420 h 813107"/>
                  <a:gd name="connsiteX2" fmla="*/ 0 w 1467398"/>
                  <a:gd name="connsiteY2" fmla="*/ 0 h 813107"/>
                  <a:gd name="connsiteX3" fmla="*/ 411664 w 1467398"/>
                  <a:gd name="connsiteY3" fmla="*/ 506892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282539 w 1299680"/>
                  <a:gd name="connsiteY0" fmla="*/ 149066 h 591528"/>
                  <a:gd name="connsiteX1" fmla="*/ 887308 w 1299680"/>
                  <a:gd name="connsiteY1" fmla="*/ 12841 h 591528"/>
                  <a:gd name="connsiteX2" fmla="*/ 0 w 1299680"/>
                  <a:gd name="connsiteY2" fmla="*/ 0 h 591528"/>
                  <a:gd name="connsiteX3" fmla="*/ 243946 w 1299680"/>
                  <a:gd name="connsiteY3" fmla="*/ 285313 h 591528"/>
                  <a:gd name="connsiteX4" fmla="*/ 331860 w 1299680"/>
                  <a:gd name="connsiteY4" fmla="*/ 591528 h 591528"/>
                  <a:gd name="connsiteX5" fmla="*/ 279900 w 1299680"/>
                  <a:gd name="connsiteY5" fmla="*/ 561349 h 591528"/>
                  <a:gd name="connsiteX6" fmla="*/ 1299680 w 1299680"/>
                  <a:gd name="connsiteY6" fmla="*/ 216076 h 591528"/>
                  <a:gd name="connsiteX7" fmla="*/ 1282539 w 1299680"/>
                  <a:gd name="connsiteY7" fmla="*/ 149066 h 591528"/>
                  <a:gd name="connsiteX0" fmla="*/ 1282539 w 1299680"/>
                  <a:gd name="connsiteY0" fmla="*/ 149066 h 591528"/>
                  <a:gd name="connsiteX1" fmla="*/ 887308 w 1299680"/>
                  <a:gd name="connsiteY1" fmla="*/ 12841 h 591528"/>
                  <a:gd name="connsiteX2" fmla="*/ 0 w 1299680"/>
                  <a:gd name="connsiteY2" fmla="*/ 0 h 591528"/>
                  <a:gd name="connsiteX3" fmla="*/ 243946 w 1299680"/>
                  <a:gd name="connsiteY3" fmla="*/ 285313 h 591528"/>
                  <a:gd name="connsiteX4" fmla="*/ 331860 w 1299680"/>
                  <a:gd name="connsiteY4" fmla="*/ 591528 h 591528"/>
                  <a:gd name="connsiteX5" fmla="*/ 462584 w 1299680"/>
                  <a:gd name="connsiteY5" fmla="*/ 216722 h 591528"/>
                  <a:gd name="connsiteX6" fmla="*/ 1299680 w 1299680"/>
                  <a:gd name="connsiteY6" fmla="*/ 216076 h 591528"/>
                  <a:gd name="connsiteX7" fmla="*/ 1282539 w 1299680"/>
                  <a:gd name="connsiteY7" fmla="*/ 149066 h 591528"/>
                  <a:gd name="connsiteX0" fmla="*/ 1282539 w 1299680"/>
                  <a:gd name="connsiteY0" fmla="*/ 149066 h 285313"/>
                  <a:gd name="connsiteX1" fmla="*/ 887308 w 1299680"/>
                  <a:gd name="connsiteY1" fmla="*/ 12841 h 285313"/>
                  <a:gd name="connsiteX2" fmla="*/ 0 w 1299680"/>
                  <a:gd name="connsiteY2" fmla="*/ 0 h 285313"/>
                  <a:gd name="connsiteX3" fmla="*/ 243946 w 1299680"/>
                  <a:gd name="connsiteY3" fmla="*/ 285313 h 285313"/>
                  <a:gd name="connsiteX4" fmla="*/ 462584 w 1299680"/>
                  <a:gd name="connsiteY4" fmla="*/ 216722 h 285313"/>
                  <a:gd name="connsiteX5" fmla="*/ 1299680 w 1299680"/>
                  <a:gd name="connsiteY5" fmla="*/ 216076 h 285313"/>
                  <a:gd name="connsiteX6" fmla="*/ 1282539 w 1299680"/>
                  <a:gd name="connsiteY6" fmla="*/ 149066 h 285313"/>
                  <a:gd name="connsiteX0" fmla="*/ 1282539 w 1299680"/>
                  <a:gd name="connsiteY0" fmla="*/ 149066 h 228622"/>
                  <a:gd name="connsiteX1" fmla="*/ 887308 w 1299680"/>
                  <a:gd name="connsiteY1" fmla="*/ 12841 h 228622"/>
                  <a:gd name="connsiteX2" fmla="*/ 0 w 1299680"/>
                  <a:gd name="connsiteY2" fmla="*/ 0 h 228622"/>
                  <a:gd name="connsiteX3" fmla="*/ 200808 w 1299680"/>
                  <a:gd name="connsiteY3" fmla="*/ 228622 h 228622"/>
                  <a:gd name="connsiteX4" fmla="*/ 462584 w 1299680"/>
                  <a:gd name="connsiteY4" fmla="*/ 216722 h 228622"/>
                  <a:gd name="connsiteX5" fmla="*/ 1299680 w 1299680"/>
                  <a:gd name="connsiteY5" fmla="*/ 216076 h 228622"/>
                  <a:gd name="connsiteX6" fmla="*/ 1282539 w 1299680"/>
                  <a:gd name="connsiteY6" fmla="*/ 149066 h 228622"/>
                  <a:gd name="connsiteX0" fmla="*/ 1282539 w 1299680"/>
                  <a:gd name="connsiteY0" fmla="*/ 149066 h 232280"/>
                  <a:gd name="connsiteX1" fmla="*/ 887308 w 1299680"/>
                  <a:gd name="connsiteY1" fmla="*/ 12841 h 232280"/>
                  <a:gd name="connsiteX2" fmla="*/ 0 w 1299680"/>
                  <a:gd name="connsiteY2" fmla="*/ 0 h 232280"/>
                  <a:gd name="connsiteX3" fmla="*/ 200808 w 1299680"/>
                  <a:gd name="connsiteY3" fmla="*/ 228622 h 232280"/>
                  <a:gd name="connsiteX4" fmla="*/ 477081 w 1299680"/>
                  <a:gd name="connsiteY4" fmla="*/ 232280 h 232280"/>
                  <a:gd name="connsiteX5" fmla="*/ 1299680 w 1299680"/>
                  <a:gd name="connsiteY5" fmla="*/ 216076 h 232280"/>
                  <a:gd name="connsiteX6" fmla="*/ 1282539 w 1299680"/>
                  <a:gd name="connsiteY6" fmla="*/ 149066 h 232280"/>
                  <a:gd name="connsiteX0" fmla="*/ 1426449 w 1443590"/>
                  <a:gd name="connsiteY0" fmla="*/ 334697 h 417911"/>
                  <a:gd name="connsiteX1" fmla="*/ 1031218 w 1443590"/>
                  <a:gd name="connsiteY1" fmla="*/ 198472 h 417911"/>
                  <a:gd name="connsiteX2" fmla="*/ 0 w 1443590"/>
                  <a:gd name="connsiteY2" fmla="*/ 0 h 417911"/>
                  <a:gd name="connsiteX3" fmla="*/ 344718 w 1443590"/>
                  <a:gd name="connsiteY3" fmla="*/ 414253 h 417911"/>
                  <a:gd name="connsiteX4" fmla="*/ 620991 w 1443590"/>
                  <a:gd name="connsiteY4" fmla="*/ 417911 h 417911"/>
                  <a:gd name="connsiteX5" fmla="*/ 1443590 w 1443590"/>
                  <a:gd name="connsiteY5" fmla="*/ 401707 h 417911"/>
                  <a:gd name="connsiteX6" fmla="*/ 1426449 w 1443590"/>
                  <a:gd name="connsiteY6" fmla="*/ 334697 h 417911"/>
                  <a:gd name="connsiteX0" fmla="*/ 1426449 w 1443590"/>
                  <a:gd name="connsiteY0" fmla="*/ 334697 h 417911"/>
                  <a:gd name="connsiteX1" fmla="*/ 699318 w 1443590"/>
                  <a:gd name="connsiteY1" fmla="*/ 81437 h 417911"/>
                  <a:gd name="connsiteX2" fmla="*/ 0 w 1443590"/>
                  <a:gd name="connsiteY2" fmla="*/ 0 h 417911"/>
                  <a:gd name="connsiteX3" fmla="*/ 344718 w 1443590"/>
                  <a:gd name="connsiteY3" fmla="*/ 414253 h 417911"/>
                  <a:gd name="connsiteX4" fmla="*/ 620991 w 1443590"/>
                  <a:gd name="connsiteY4" fmla="*/ 417911 h 417911"/>
                  <a:gd name="connsiteX5" fmla="*/ 1443590 w 1443590"/>
                  <a:gd name="connsiteY5" fmla="*/ 401707 h 417911"/>
                  <a:gd name="connsiteX6" fmla="*/ 1426449 w 1443590"/>
                  <a:gd name="connsiteY6" fmla="*/ 334697 h 417911"/>
                  <a:gd name="connsiteX0" fmla="*/ 1426449 w 1443590"/>
                  <a:gd name="connsiteY0" fmla="*/ 334697 h 435350"/>
                  <a:gd name="connsiteX1" fmla="*/ 699318 w 1443590"/>
                  <a:gd name="connsiteY1" fmla="*/ 81437 h 435350"/>
                  <a:gd name="connsiteX2" fmla="*/ 0 w 1443590"/>
                  <a:gd name="connsiteY2" fmla="*/ 0 h 435350"/>
                  <a:gd name="connsiteX3" fmla="*/ 374065 w 1443590"/>
                  <a:gd name="connsiteY3" fmla="*/ 435350 h 435350"/>
                  <a:gd name="connsiteX4" fmla="*/ 620991 w 1443590"/>
                  <a:gd name="connsiteY4" fmla="*/ 417911 h 435350"/>
                  <a:gd name="connsiteX5" fmla="*/ 1443590 w 1443590"/>
                  <a:gd name="connsiteY5" fmla="*/ 401707 h 435350"/>
                  <a:gd name="connsiteX6" fmla="*/ 1426449 w 1443590"/>
                  <a:gd name="connsiteY6" fmla="*/ 334697 h 435350"/>
                  <a:gd name="connsiteX0" fmla="*/ 1426449 w 1443590"/>
                  <a:gd name="connsiteY0" fmla="*/ 334697 h 435350"/>
                  <a:gd name="connsiteX1" fmla="*/ 699318 w 1443590"/>
                  <a:gd name="connsiteY1" fmla="*/ 81437 h 435350"/>
                  <a:gd name="connsiteX2" fmla="*/ 0 w 1443590"/>
                  <a:gd name="connsiteY2" fmla="*/ 0 h 435350"/>
                  <a:gd name="connsiteX3" fmla="*/ 374065 w 1443590"/>
                  <a:gd name="connsiteY3" fmla="*/ 435350 h 435350"/>
                  <a:gd name="connsiteX4" fmla="*/ 620991 w 1443590"/>
                  <a:gd name="connsiteY4" fmla="*/ 417911 h 435350"/>
                  <a:gd name="connsiteX5" fmla="*/ 1443590 w 1443590"/>
                  <a:gd name="connsiteY5" fmla="*/ 401707 h 435350"/>
                  <a:gd name="connsiteX6" fmla="*/ 1426449 w 1443590"/>
                  <a:gd name="connsiteY6" fmla="*/ 334697 h 435350"/>
                  <a:gd name="connsiteX0" fmla="*/ 1196383 w 1213524"/>
                  <a:gd name="connsiteY0" fmla="*/ 316547 h 417200"/>
                  <a:gd name="connsiteX1" fmla="*/ 469252 w 1213524"/>
                  <a:gd name="connsiteY1" fmla="*/ 63287 h 417200"/>
                  <a:gd name="connsiteX2" fmla="*/ 0 w 1213524"/>
                  <a:gd name="connsiteY2" fmla="*/ 0 h 417200"/>
                  <a:gd name="connsiteX3" fmla="*/ 143999 w 1213524"/>
                  <a:gd name="connsiteY3" fmla="*/ 417200 h 417200"/>
                  <a:gd name="connsiteX4" fmla="*/ 390925 w 1213524"/>
                  <a:gd name="connsiteY4" fmla="*/ 399761 h 417200"/>
                  <a:gd name="connsiteX5" fmla="*/ 1213524 w 1213524"/>
                  <a:gd name="connsiteY5" fmla="*/ 383557 h 417200"/>
                  <a:gd name="connsiteX6" fmla="*/ 1196383 w 1213524"/>
                  <a:gd name="connsiteY6" fmla="*/ 316547 h 417200"/>
                  <a:gd name="connsiteX0" fmla="*/ 1320419 w 1337560"/>
                  <a:gd name="connsiteY0" fmla="*/ 316547 h 417200"/>
                  <a:gd name="connsiteX1" fmla="*/ 593288 w 1337560"/>
                  <a:gd name="connsiteY1" fmla="*/ 63287 h 417200"/>
                  <a:gd name="connsiteX2" fmla="*/ 124036 w 1337560"/>
                  <a:gd name="connsiteY2" fmla="*/ 0 h 417200"/>
                  <a:gd name="connsiteX3" fmla="*/ 4570 w 1337560"/>
                  <a:gd name="connsiteY3" fmla="*/ 117744 h 417200"/>
                  <a:gd name="connsiteX4" fmla="*/ 268035 w 1337560"/>
                  <a:gd name="connsiteY4" fmla="*/ 417200 h 417200"/>
                  <a:gd name="connsiteX5" fmla="*/ 514961 w 1337560"/>
                  <a:gd name="connsiteY5" fmla="*/ 399761 h 417200"/>
                  <a:gd name="connsiteX6" fmla="*/ 1337560 w 1337560"/>
                  <a:gd name="connsiteY6" fmla="*/ 383557 h 417200"/>
                  <a:gd name="connsiteX7" fmla="*/ 1320419 w 1337560"/>
                  <a:gd name="connsiteY7" fmla="*/ 316547 h 417200"/>
                  <a:gd name="connsiteX0" fmla="*/ 1320419 w 1337560"/>
                  <a:gd name="connsiteY0" fmla="*/ 316547 h 417200"/>
                  <a:gd name="connsiteX1" fmla="*/ 593288 w 1337560"/>
                  <a:gd name="connsiteY1" fmla="*/ 63287 h 417200"/>
                  <a:gd name="connsiteX2" fmla="*/ 124036 w 1337560"/>
                  <a:gd name="connsiteY2" fmla="*/ 0 h 417200"/>
                  <a:gd name="connsiteX3" fmla="*/ 4570 w 1337560"/>
                  <a:gd name="connsiteY3" fmla="*/ 117744 h 417200"/>
                  <a:gd name="connsiteX4" fmla="*/ 268035 w 1337560"/>
                  <a:gd name="connsiteY4" fmla="*/ 417200 h 417200"/>
                  <a:gd name="connsiteX5" fmla="*/ 514961 w 1337560"/>
                  <a:gd name="connsiteY5" fmla="*/ 399761 h 417200"/>
                  <a:gd name="connsiteX6" fmla="*/ 1337560 w 1337560"/>
                  <a:gd name="connsiteY6" fmla="*/ 383557 h 417200"/>
                  <a:gd name="connsiteX7" fmla="*/ 1320419 w 1337560"/>
                  <a:gd name="connsiteY7" fmla="*/ 316547 h 417200"/>
                  <a:gd name="connsiteX0" fmla="*/ 1315849 w 1332990"/>
                  <a:gd name="connsiteY0" fmla="*/ 316547 h 417200"/>
                  <a:gd name="connsiteX1" fmla="*/ 588718 w 1332990"/>
                  <a:gd name="connsiteY1" fmla="*/ 63287 h 417200"/>
                  <a:gd name="connsiteX2" fmla="*/ 119466 w 1332990"/>
                  <a:gd name="connsiteY2" fmla="*/ 0 h 417200"/>
                  <a:gd name="connsiteX3" fmla="*/ 0 w 1332990"/>
                  <a:gd name="connsiteY3" fmla="*/ 117744 h 417200"/>
                  <a:gd name="connsiteX4" fmla="*/ 263465 w 1332990"/>
                  <a:gd name="connsiteY4" fmla="*/ 417200 h 417200"/>
                  <a:gd name="connsiteX5" fmla="*/ 510391 w 1332990"/>
                  <a:gd name="connsiteY5" fmla="*/ 399761 h 417200"/>
                  <a:gd name="connsiteX6" fmla="*/ 1332990 w 1332990"/>
                  <a:gd name="connsiteY6" fmla="*/ 383557 h 417200"/>
                  <a:gd name="connsiteX7" fmla="*/ 1315849 w 1332990"/>
                  <a:gd name="connsiteY7" fmla="*/ 316547 h 41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2990" h="417200">
                    <a:moveTo>
                      <a:pt x="1315849" y="316547"/>
                    </a:moveTo>
                    <a:lnTo>
                      <a:pt x="588718" y="63287"/>
                    </a:lnTo>
                    <a:lnTo>
                      <a:pt x="119466" y="0"/>
                    </a:lnTo>
                    <a:lnTo>
                      <a:pt x="0" y="117744"/>
                    </a:lnTo>
                    <a:lnTo>
                      <a:pt x="263465" y="417200"/>
                    </a:lnTo>
                    <a:lnTo>
                      <a:pt x="510391" y="399761"/>
                    </a:lnTo>
                    <a:lnTo>
                      <a:pt x="1332990" y="383557"/>
                    </a:lnTo>
                    <a:lnTo>
                      <a:pt x="1315849" y="316547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122D4F"/>
                  </a:solidFill>
                </a:endParaRP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122C16A-81B9-B3AE-CF80-707F219BBA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7082" y="1879342"/>
                <a:ext cx="8527344" cy="3381035"/>
              </a:xfrm>
              <a:prstGeom prst="line">
                <a:avLst/>
              </a:prstGeom>
              <a:ln w="6350">
                <a:solidFill>
                  <a:srgbClr val="0432FF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DE66A65-E948-AA66-DB1A-B6D33E1659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52411" y="841051"/>
                <a:ext cx="1078540" cy="461216"/>
              </a:xfrm>
              <a:prstGeom prst="line">
                <a:avLst/>
              </a:prstGeom>
              <a:ln w="6350">
                <a:solidFill>
                  <a:srgbClr val="0432FF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B6D1808-0768-0196-9CE6-6044F1C11C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2065" y="5409024"/>
                <a:ext cx="1063378" cy="443343"/>
              </a:xfrm>
              <a:prstGeom prst="line">
                <a:avLst/>
              </a:prstGeom>
              <a:ln w="6350">
                <a:solidFill>
                  <a:srgbClr val="0432FF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9D07B1F-139B-9791-6CB3-14BD765B93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33913" y="3396109"/>
                <a:ext cx="345135" cy="1211478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3106F39-625A-182E-E7C1-939F654493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31677" y="1927313"/>
                <a:ext cx="10566142" cy="5300227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11584C6-01F1-1BF7-417D-E2311ADF4D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912" y="768268"/>
                <a:ext cx="880217" cy="474200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8CA020F-EAC9-0E1E-72FE-C36A87FEBC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27993" y="674402"/>
                <a:ext cx="639451" cy="755221"/>
              </a:xfrm>
              <a:prstGeom prst="line">
                <a:avLst/>
              </a:prstGeom>
              <a:solidFill>
                <a:srgbClr val="0000FF"/>
              </a:solidFill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7E85822-B212-EDEB-4A32-D50C5702E5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0747" y="990132"/>
                <a:ext cx="323735" cy="975577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9C8A48F-4EB5-0466-3227-C12B43D8A0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4428" y="5025689"/>
                <a:ext cx="1203565" cy="15494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5F013EC-2F42-7C3C-44B4-ED25F668EF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44384" y="4602805"/>
                <a:ext cx="979142" cy="307202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FCA0308-D2C2-4F9C-77E1-8FDB392B37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9294" y="3803142"/>
                <a:ext cx="529285" cy="417231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C45A583-B9D6-8597-6F6B-CB643305FD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64280" y="5324558"/>
                <a:ext cx="1073710" cy="676016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CE9718A-47AB-ED4F-9144-437B72FA892C}"/>
                  </a:ext>
                </a:extLst>
              </p:cNvPr>
              <p:cNvCxnSpPr>
                <a:cxnSpLocks/>
                <a:stCxn id="18" idx="4"/>
              </p:cNvCxnSpPr>
              <p:nvPr/>
            </p:nvCxnSpPr>
            <p:spPr>
              <a:xfrm flipH="1" flipV="1">
                <a:off x="6177249" y="2591344"/>
                <a:ext cx="823600" cy="961202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DA19DA0-2080-CCE4-B863-E41CF9CD7D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76140" y="2836948"/>
                <a:ext cx="669151" cy="1017438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D94C8C5-9E87-0A9A-4E92-6008BB40F35D}"/>
                </a:ext>
              </a:extLst>
            </p:cNvPr>
            <p:cNvSpPr/>
            <p:nvPr/>
          </p:nvSpPr>
          <p:spPr>
            <a:xfrm rot="2273808">
              <a:off x="1591574" y="2030995"/>
              <a:ext cx="560156" cy="517634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2187601 w 2187601"/>
                <a:gd name="connsiteY0" fmla="*/ 49792 h 493703"/>
                <a:gd name="connsiteX1" fmla="*/ 426441 w 2187601"/>
                <a:gd name="connsiteY1" fmla="*/ 20134 h 493703"/>
                <a:gd name="connsiteX2" fmla="*/ 57309 w 2187601"/>
                <a:gd name="connsiteY2" fmla="*/ 0 h 493703"/>
                <a:gd name="connsiteX3" fmla="*/ 0 w 2187601"/>
                <a:gd name="connsiteY3" fmla="*/ 294743 h 493703"/>
                <a:gd name="connsiteX4" fmla="*/ 317390 w 2187601"/>
                <a:gd name="connsiteY4" fmla="*/ 493703 h 493703"/>
                <a:gd name="connsiteX5" fmla="*/ 265430 w 2187601"/>
                <a:gd name="connsiteY5" fmla="*/ 463524 h 493703"/>
                <a:gd name="connsiteX6" fmla="*/ 1285210 w 2187601"/>
                <a:gd name="connsiteY6" fmla="*/ 118251 h 493703"/>
                <a:gd name="connsiteX7" fmla="*/ 2187601 w 2187601"/>
                <a:gd name="connsiteY7" fmla="*/ 49792 h 493703"/>
                <a:gd name="connsiteX0" fmla="*/ 2158759 w 2158759"/>
                <a:gd name="connsiteY0" fmla="*/ 51914 h 493703"/>
                <a:gd name="connsiteX1" fmla="*/ 426441 w 2158759"/>
                <a:gd name="connsiteY1" fmla="*/ 20134 h 493703"/>
                <a:gd name="connsiteX2" fmla="*/ 57309 w 2158759"/>
                <a:gd name="connsiteY2" fmla="*/ 0 h 493703"/>
                <a:gd name="connsiteX3" fmla="*/ 0 w 2158759"/>
                <a:gd name="connsiteY3" fmla="*/ 294743 h 493703"/>
                <a:gd name="connsiteX4" fmla="*/ 317390 w 2158759"/>
                <a:gd name="connsiteY4" fmla="*/ 493703 h 493703"/>
                <a:gd name="connsiteX5" fmla="*/ 265430 w 2158759"/>
                <a:gd name="connsiteY5" fmla="*/ 463524 h 493703"/>
                <a:gd name="connsiteX6" fmla="*/ 1285210 w 2158759"/>
                <a:gd name="connsiteY6" fmla="*/ 118251 h 493703"/>
                <a:gd name="connsiteX7" fmla="*/ 2158759 w 2158759"/>
                <a:gd name="connsiteY7" fmla="*/ 51914 h 493703"/>
                <a:gd name="connsiteX0" fmla="*/ 2158759 w 2158759"/>
                <a:gd name="connsiteY0" fmla="*/ 134602 h 576391"/>
                <a:gd name="connsiteX1" fmla="*/ 426441 w 2158759"/>
                <a:gd name="connsiteY1" fmla="*/ 102822 h 576391"/>
                <a:gd name="connsiteX2" fmla="*/ 57309 w 2158759"/>
                <a:gd name="connsiteY2" fmla="*/ 82688 h 576391"/>
                <a:gd name="connsiteX3" fmla="*/ 0 w 2158759"/>
                <a:gd name="connsiteY3" fmla="*/ 377431 h 576391"/>
                <a:gd name="connsiteX4" fmla="*/ 317390 w 2158759"/>
                <a:gd name="connsiteY4" fmla="*/ 576391 h 576391"/>
                <a:gd name="connsiteX5" fmla="*/ 265430 w 2158759"/>
                <a:gd name="connsiteY5" fmla="*/ 546212 h 576391"/>
                <a:gd name="connsiteX6" fmla="*/ 1285210 w 2158759"/>
                <a:gd name="connsiteY6" fmla="*/ 200939 h 576391"/>
                <a:gd name="connsiteX7" fmla="*/ 2158759 w 2158759"/>
                <a:gd name="connsiteY7" fmla="*/ 134602 h 576391"/>
                <a:gd name="connsiteX0" fmla="*/ 2158759 w 2158759"/>
                <a:gd name="connsiteY0" fmla="*/ 51914 h 493703"/>
                <a:gd name="connsiteX1" fmla="*/ 426441 w 2158759"/>
                <a:gd name="connsiteY1" fmla="*/ 20134 h 493703"/>
                <a:gd name="connsiteX2" fmla="*/ 57309 w 2158759"/>
                <a:gd name="connsiteY2" fmla="*/ 0 h 493703"/>
                <a:gd name="connsiteX3" fmla="*/ 0 w 2158759"/>
                <a:gd name="connsiteY3" fmla="*/ 294743 h 493703"/>
                <a:gd name="connsiteX4" fmla="*/ 317390 w 2158759"/>
                <a:gd name="connsiteY4" fmla="*/ 493703 h 493703"/>
                <a:gd name="connsiteX5" fmla="*/ 265430 w 2158759"/>
                <a:gd name="connsiteY5" fmla="*/ 463524 h 493703"/>
                <a:gd name="connsiteX6" fmla="*/ 1285210 w 2158759"/>
                <a:gd name="connsiteY6" fmla="*/ 118251 h 493703"/>
                <a:gd name="connsiteX7" fmla="*/ 2158759 w 2158759"/>
                <a:gd name="connsiteY7" fmla="*/ 51914 h 493703"/>
                <a:gd name="connsiteX0" fmla="*/ 2158759 w 2158759"/>
                <a:gd name="connsiteY0" fmla="*/ 113578 h 555367"/>
                <a:gd name="connsiteX1" fmla="*/ 1856963 w 2158759"/>
                <a:gd name="connsiteY1" fmla="*/ 0 h 555367"/>
                <a:gd name="connsiteX2" fmla="*/ 57309 w 2158759"/>
                <a:gd name="connsiteY2" fmla="*/ 61664 h 555367"/>
                <a:gd name="connsiteX3" fmla="*/ 0 w 2158759"/>
                <a:gd name="connsiteY3" fmla="*/ 356407 h 555367"/>
                <a:gd name="connsiteX4" fmla="*/ 317390 w 2158759"/>
                <a:gd name="connsiteY4" fmla="*/ 555367 h 555367"/>
                <a:gd name="connsiteX5" fmla="*/ 265430 w 2158759"/>
                <a:gd name="connsiteY5" fmla="*/ 525188 h 555367"/>
                <a:gd name="connsiteX6" fmla="*/ 1285210 w 2158759"/>
                <a:gd name="connsiteY6" fmla="*/ 179915 h 555367"/>
                <a:gd name="connsiteX7" fmla="*/ 2158759 w 2158759"/>
                <a:gd name="connsiteY7" fmla="*/ 113578 h 555367"/>
                <a:gd name="connsiteX0" fmla="*/ 2158759 w 2158759"/>
                <a:gd name="connsiteY0" fmla="*/ 131777 h 573566"/>
                <a:gd name="connsiteX1" fmla="*/ 1856963 w 2158759"/>
                <a:gd name="connsiteY1" fmla="*/ 18199 h 573566"/>
                <a:gd name="connsiteX2" fmla="*/ 1021768 w 2158759"/>
                <a:gd name="connsiteY2" fmla="*/ 0 h 573566"/>
                <a:gd name="connsiteX3" fmla="*/ 0 w 2158759"/>
                <a:gd name="connsiteY3" fmla="*/ 374606 h 573566"/>
                <a:gd name="connsiteX4" fmla="*/ 317390 w 2158759"/>
                <a:gd name="connsiteY4" fmla="*/ 573566 h 573566"/>
                <a:gd name="connsiteX5" fmla="*/ 265430 w 2158759"/>
                <a:gd name="connsiteY5" fmla="*/ 543387 h 573566"/>
                <a:gd name="connsiteX6" fmla="*/ 1285210 w 2158759"/>
                <a:gd name="connsiteY6" fmla="*/ 198114 h 573566"/>
                <a:gd name="connsiteX7" fmla="*/ 2158759 w 2158759"/>
                <a:gd name="connsiteY7" fmla="*/ 131777 h 573566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265430 w 2158759"/>
                <a:gd name="connsiteY6" fmla="*/ 608431 h 638610"/>
                <a:gd name="connsiteX7" fmla="*/ 1285210 w 2158759"/>
                <a:gd name="connsiteY7" fmla="*/ 263158 h 638610"/>
                <a:gd name="connsiteX8" fmla="*/ 2158759 w 2158759"/>
                <a:gd name="connsiteY8" fmla="*/ 196821 h 638610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265430 w 2158759"/>
                <a:gd name="connsiteY6" fmla="*/ 608431 h 638610"/>
                <a:gd name="connsiteX7" fmla="*/ 1523340 w 2158759"/>
                <a:gd name="connsiteY7" fmla="*/ 255681 h 638610"/>
                <a:gd name="connsiteX8" fmla="*/ 2158759 w 2158759"/>
                <a:gd name="connsiteY8" fmla="*/ 196821 h 638610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1435993 w 2158759"/>
                <a:gd name="connsiteY6" fmla="*/ 479949 h 638610"/>
                <a:gd name="connsiteX7" fmla="*/ 1523340 w 2158759"/>
                <a:gd name="connsiteY7" fmla="*/ 255681 h 638610"/>
                <a:gd name="connsiteX8" fmla="*/ 2158759 w 2158759"/>
                <a:gd name="connsiteY8" fmla="*/ 196821 h 638610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1435993 w 2158759"/>
                <a:gd name="connsiteY6" fmla="*/ 479949 h 638610"/>
                <a:gd name="connsiteX7" fmla="*/ 1475851 w 2158759"/>
                <a:gd name="connsiteY7" fmla="*/ 246905 h 638610"/>
                <a:gd name="connsiteX8" fmla="*/ 2158759 w 2158759"/>
                <a:gd name="connsiteY8" fmla="*/ 196821 h 638610"/>
                <a:gd name="connsiteX0" fmla="*/ 2158759 w 2163326"/>
                <a:gd name="connsiteY0" fmla="*/ 196821 h 638610"/>
                <a:gd name="connsiteX1" fmla="*/ 1856963 w 2163326"/>
                <a:gd name="connsiteY1" fmla="*/ 83243 h 638610"/>
                <a:gd name="connsiteX2" fmla="*/ 1358439 w 2163326"/>
                <a:gd name="connsiteY2" fmla="*/ 0 h 638610"/>
                <a:gd name="connsiteX3" fmla="*/ 1021768 w 2163326"/>
                <a:gd name="connsiteY3" fmla="*/ 65044 h 638610"/>
                <a:gd name="connsiteX4" fmla="*/ 0 w 2163326"/>
                <a:gd name="connsiteY4" fmla="*/ 439650 h 638610"/>
                <a:gd name="connsiteX5" fmla="*/ 317390 w 2163326"/>
                <a:gd name="connsiteY5" fmla="*/ 638610 h 638610"/>
                <a:gd name="connsiteX6" fmla="*/ 1435993 w 2163326"/>
                <a:gd name="connsiteY6" fmla="*/ 479949 h 638610"/>
                <a:gd name="connsiteX7" fmla="*/ 1475851 w 2163326"/>
                <a:gd name="connsiteY7" fmla="*/ 246905 h 638610"/>
                <a:gd name="connsiteX8" fmla="*/ 2163326 w 2163326"/>
                <a:gd name="connsiteY8" fmla="*/ 237475 h 638610"/>
                <a:gd name="connsiteX9" fmla="*/ 2158759 w 2163326"/>
                <a:gd name="connsiteY9" fmla="*/ 196821 h 638610"/>
                <a:gd name="connsiteX0" fmla="*/ 2163327 w 2163327"/>
                <a:gd name="connsiteY0" fmla="*/ 183101 h 638610"/>
                <a:gd name="connsiteX1" fmla="*/ 1856963 w 2163327"/>
                <a:gd name="connsiteY1" fmla="*/ 83243 h 638610"/>
                <a:gd name="connsiteX2" fmla="*/ 1358439 w 2163327"/>
                <a:gd name="connsiteY2" fmla="*/ 0 h 638610"/>
                <a:gd name="connsiteX3" fmla="*/ 1021768 w 2163327"/>
                <a:gd name="connsiteY3" fmla="*/ 65044 h 638610"/>
                <a:gd name="connsiteX4" fmla="*/ 0 w 2163327"/>
                <a:gd name="connsiteY4" fmla="*/ 439650 h 638610"/>
                <a:gd name="connsiteX5" fmla="*/ 317390 w 2163327"/>
                <a:gd name="connsiteY5" fmla="*/ 638610 h 638610"/>
                <a:gd name="connsiteX6" fmla="*/ 1435993 w 2163327"/>
                <a:gd name="connsiteY6" fmla="*/ 479949 h 638610"/>
                <a:gd name="connsiteX7" fmla="*/ 1475851 w 2163327"/>
                <a:gd name="connsiteY7" fmla="*/ 246905 h 638610"/>
                <a:gd name="connsiteX8" fmla="*/ 2163326 w 2163327"/>
                <a:gd name="connsiteY8" fmla="*/ 237475 h 638610"/>
                <a:gd name="connsiteX9" fmla="*/ 2163327 w 2163327"/>
                <a:gd name="connsiteY9" fmla="*/ 183101 h 638610"/>
                <a:gd name="connsiteX0" fmla="*/ 2163327 w 2163327"/>
                <a:gd name="connsiteY0" fmla="*/ 183101 h 638610"/>
                <a:gd name="connsiteX1" fmla="*/ 1856963 w 2163327"/>
                <a:gd name="connsiteY1" fmla="*/ 83243 h 638610"/>
                <a:gd name="connsiteX2" fmla="*/ 1358439 w 2163327"/>
                <a:gd name="connsiteY2" fmla="*/ 0 h 638610"/>
                <a:gd name="connsiteX3" fmla="*/ 1021768 w 2163327"/>
                <a:gd name="connsiteY3" fmla="*/ 65044 h 638610"/>
                <a:gd name="connsiteX4" fmla="*/ 0 w 2163327"/>
                <a:gd name="connsiteY4" fmla="*/ 439650 h 638610"/>
                <a:gd name="connsiteX5" fmla="*/ 317390 w 2163327"/>
                <a:gd name="connsiteY5" fmla="*/ 638610 h 638610"/>
                <a:gd name="connsiteX6" fmla="*/ 1435993 w 2163327"/>
                <a:gd name="connsiteY6" fmla="*/ 479949 h 638610"/>
                <a:gd name="connsiteX7" fmla="*/ 1502915 w 2163327"/>
                <a:gd name="connsiteY7" fmla="*/ 190265 h 638610"/>
                <a:gd name="connsiteX8" fmla="*/ 2163326 w 2163327"/>
                <a:gd name="connsiteY8" fmla="*/ 237475 h 638610"/>
                <a:gd name="connsiteX9" fmla="*/ 2163327 w 2163327"/>
                <a:gd name="connsiteY9" fmla="*/ 183101 h 638610"/>
                <a:gd name="connsiteX0" fmla="*/ 2163327 w 2163327"/>
                <a:gd name="connsiteY0" fmla="*/ 183101 h 638610"/>
                <a:gd name="connsiteX1" fmla="*/ 1856963 w 2163327"/>
                <a:gd name="connsiteY1" fmla="*/ 83243 h 638610"/>
                <a:gd name="connsiteX2" fmla="*/ 1358439 w 2163327"/>
                <a:gd name="connsiteY2" fmla="*/ 0 h 638610"/>
                <a:gd name="connsiteX3" fmla="*/ 1021768 w 2163327"/>
                <a:gd name="connsiteY3" fmla="*/ 65044 h 638610"/>
                <a:gd name="connsiteX4" fmla="*/ 0 w 2163327"/>
                <a:gd name="connsiteY4" fmla="*/ 439650 h 638610"/>
                <a:gd name="connsiteX5" fmla="*/ 317390 w 2163327"/>
                <a:gd name="connsiteY5" fmla="*/ 638610 h 638610"/>
                <a:gd name="connsiteX6" fmla="*/ 1435993 w 2163327"/>
                <a:gd name="connsiteY6" fmla="*/ 479949 h 638610"/>
                <a:gd name="connsiteX7" fmla="*/ 1502915 w 2163327"/>
                <a:gd name="connsiteY7" fmla="*/ 190265 h 638610"/>
                <a:gd name="connsiteX8" fmla="*/ 2163326 w 2163327"/>
                <a:gd name="connsiteY8" fmla="*/ 237475 h 638610"/>
                <a:gd name="connsiteX9" fmla="*/ 2163327 w 2163327"/>
                <a:gd name="connsiteY9" fmla="*/ 183101 h 638610"/>
                <a:gd name="connsiteX0" fmla="*/ 2163327 w 2163327"/>
                <a:gd name="connsiteY0" fmla="*/ 183101 h 479949"/>
                <a:gd name="connsiteX1" fmla="*/ 1856963 w 2163327"/>
                <a:gd name="connsiteY1" fmla="*/ 83243 h 479949"/>
                <a:gd name="connsiteX2" fmla="*/ 1358439 w 2163327"/>
                <a:gd name="connsiteY2" fmla="*/ 0 h 479949"/>
                <a:gd name="connsiteX3" fmla="*/ 1021768 w 2163327"/>
                <a:gd name="connsiteY3" fmla="*/ 65044 h 479949"/>
                <a:gd name="connsiteX4" fmla="*/ 0 w 2163327"/>
                <a:gd name="connsiteY4" fmla="*/ 439650 h 479949"/>
                <a:gd name="connsiteX5" fmla="*/ 1215266 w 2163327"/>
                <a:gd name="connsiteY5" fmla="*/ 290391 h 479949"/>
                <a:gd name="connsiteX6" fmla="*/ 1435993 w 2163327"/>
                <a:gd name="connsiteY6" fmla="*/ 479949 h 479949"/>
                <a:gd name="connsiteX7" fmla="*/ 1502915 w 2163327"/>
                <a:gd name="connsiteY7" fmla="*/ 190265 h 479949"/>
                <a:gd name="connsiteX8" fmla="*/ 2163326 w 2163327"/>
                <a:gd name="connsiteY8" fmla="*/ 237475 h 479949"/>
                <a:gd name="connsiteX9" fmla="*/ 2163327 w 2163327"/>
                <a:gd name="connsiteY9" fmla="*/ 183101 h 479949"/>
                <a:gd name="connsiteX0" fmla="*/ 1141559 w 1141559"/>
                <a:gd name="connsiteY0" fmla="*/ 183101 h 479949"/>
                <a:gd name="connsiteX1" fmla="*/ 835195 w 1141559"/>
                <a:gd name="connsiteY1" fmla="*/ 83243 h 479949"/>
                <a:gd name="connsiteX2" fmla="*/ 336671 w 1141559"/>
                <a:gd name="connsiteY2" fmla="*/ 0 h 479949"/>
                <a:gd name="connsiteX3" fmla="*/ 0 w 1141559"/>
                <a:gd name="connsiteY3" fmla="*/ 65044 h 479949"/>
                <a:gd name="connsiteX4" fmla="*/ 1674 w 1141559"/>
                <a:gd name="connsiteY4" fmla="*/ 69927 h 479949"/>
                <a:gd name="connsiteX5" fmla="*/ 193498 w 1141559"/>
                <a:gd name="connsiteY5" fmla="*/ 290391 h 479949"/>
                <a:gd name="connsiteX6" fmla="*/ 414225 w 1141559"/>
                <a:gd name="connsiteY6" fmla="*/ 479949 h 479949"/>
                <a:gd name="connsiteX7" fmla="*/ 481147 w 1141559"/>
                <a:gd name="connsiteY7" fmla="*/ 190265 h 479949"/>
                <a:gd name="connsiteX8" fmla="*/ 1141558 w 1141559"/>
                <a:gd name="connsiteY8" fmla="*/ 237475 h 479949"/>
                <a:gd name="connsiteX9" fmla="*/ 1141559 w 1141559"/>
                <a:gd name="connsiteY9" fmla="*/ 183101 h 479949"/>
                <a:gd name="connsiteX0" fmla="*/ 1141559 w 1141559"/>
                <a:gd name="connsiteY0" fmla="*/ 239980 h 536828"/>
                <a:gd name="connsiteX1" fmla="*/ 835195 w 1141559"/>
                <a:gd name="connsiteY1" fmla="*/ 140122 h 536828"/>
                <a:gd name="connsiteX2" fmla="*/ 63693 w 1141559"/>
                <a:gd name="connsiteY2" fmla="*/ 0 h 536828"/>
                <a:gd name="connsiteX3" fmla="*/ 0 w 1141559"/>
                <a:gd name="connsiteY3" fmla="*/ 121923 h 536828"/>
                <a:gd name="connsiteX4" fmla="*/ 1674 w 1141559"/>
                <a:gd name="connsiteY4" fmla="*/ 126806 h 536828"/>
                <a:gd name="connsiteX5" fmla="*/ 193498 w 1141559"/>
                <a:gd name="connsiteY5" fmla="*/ 347270 h 536828"/>
                <a:gd name="connsiteX6" fmla="*/ 414225 w 1141559"/>
                <a:gd name="connsiteY6" fmla="*/ 536828 h 536828"/>
                <a:gd name="connsiteX7" fmla="*/ 481147 w 1141559"/>
                <a:gd name="connsiteY7" fmla="*/ 247144 h 536828"/>
                <a:gd name="connsiteX8" fmla="*/ 1141558 w 1141559"/>
                <a:gd name="connsiteY8" fmla="*/ 294354 h 536828"/>
                <a:gd name="connsiteX9" fmla="*/ 1141559 w 1141559"/>
                <a:gd name="connsiteY9" fmla="*/ 239980 h 536828"/>
                <a:gd name="connsiteX0" fmla="*/ 1141559 w 1141559"/>
                <a:gd name="connsiteY0" fmla="*/ 254041 h 550889"/>
                <a:gd name="connsiteX1" fmla="*/ 835195 w 1141559"/>
                <a:gd name="connsiteY1" fmla="*/ 154183 h 550889"/>
                <a:gd name="connsiteX2" fmla="*/ 42583 w 1141559"/>
                <a:gd name="connsiteY2" fmla="*/ 0 h 550889"/>
                <a:gd name="connsiteX3" fmla="*/ 0 w 1141559"/>
                <a:gd name="connsiteY3" fmla="*/ 135984 h 550889"/>
                <a:gd name="connsiteX4" fmla="*/ 1674 w 1141559"/>
                <a:gd name="connsiteY4" fmla="*/ 140867 h 550889"/>
                <a:gd name="connsiteX5" fmla="*/ 193498 w 1141559"/>
                <a:gd name="connsiteY5" fmla="*/ 361331 h 550889"/>
                <a:gd name="connsiteX6" fmla="*/ 414225 w 1141559"/>
                <a:gd name="connsiteY6" fmla="*/ 550889 h 550889"/>
                <a:gd name="connsiteX7" fmla="*/ 481147 w 1141559"/>
                <a:gd name="connsiteY7" fmla="*/ 261205 h 550889"/>
                <a:gd name="connsiteX8" fmla="*/ 1141558 w 1141559"/>
                <a:gd name="connsiteY8" fmla="*/ 308415 h 550889"/>
                <a:gd name="connsiteX9" fmla="*/ 1141559 w 1141559"/>
                <a:gd name="connsiteY9" fmla="*/ 254041 h 550889"/>
                <a:gd name="connsiteX0" fmla="*/ 1141559 w 1141559"/>
                <a:gd name="connsiteY0" fmla="*/ 228039 h 524887"/>
                <a:gd name="connsiteX1" fmla="*/ 835195 w 1141559"/>
                <a:gd name="connsiteY1" fmla="*/ 128181 h 524887"/>
                <a:gd name="connsiteX2" fmla="*/ 113645 w 1141559"/>
                <a:gd name="connsiteY2" fmla="*/ 0 h 524887"/>
                <a:gd name="connsiteX3" fmla="*/ 0 w 1141559"/>
                <a:gd name="connsiteY3" fmla="*/ 109982 h 524887"/>
                <a:gd name="connsiteX4" fmla="*/ 1674 w 1141559"/>
                <a:gd name="connsiteY4" fmla="*/ 114865 h 524887"/>
                <a:gd name="connsiteX5" fmla="*/ 193498 w 1141559"/>
                <a:gd name="connsiteY5" fmla="*/ 335329 h 524887"/>
                <a:gd name="connsiteX6" fmla="*/ 414225 w 1141559"/>
                <a:gd name="connsiteY6" fmla="*/ 524887 h 524887"/>
                <a:gd name="connsiteX7" fmla="*/ 481147 w 1141559"/>
                <a:gd name="connsiteY7" fmla="*/ 235203 h 524887"/>
                <a:gd name="connsiteX8" fmla="*/ 1141558 w 1141559"/>
                <a:gd name="connsiteY8" fmla="*/ 282413 h 524887"/>
                <a:gd name="connsiteX9" fmla="*/ 1141559 w 1141559"/>
                <a:gd name="connsiteY9" fmla="*/ 228039 h 524887"/>
                <a:gd name="connsiteX0" fmla="*/ 1141559 w 1141559"/>
                <a:gd name="connsiteY0" fmla="*/ 228039 h 524887"/>
                <a:gd name="connsiteX1" fmla="*/ 835195 w 1141559"/>
                <a:gd name="connsiteY1" fmla="*/ 128181 h 524887"/>
                <a:gd name="connsiteX2" fmla="*/ 113645 w 1141559"/>
                <a:gd name="connsiteY2" fmla="*/ 0 h 524887"/>
                <a:gd name="connsiteX3" fmla="*/ 0 w 1141559"/>
                <a:gd name="connsiteY3" fmla="*/ 109982 h 524887"/>
                <a:gd name="connsiteX4" fmla="*/ 1674 w 1141559"/>
                <a:gd name="connsiteY4" fmla="*/ 114865 h 524887"/>
                <a:gd name="connsiteX5" fmla="*/ 193498 w 1141559"/>
                <a:gd name="connsiteY5" fmla="*/ 335329 h 524887"/>
                <a:gd name="connsiteX6" fmla="*/ 414225 w 1141559"/>
                <a:gd name="connsiteY6" fmla="*/ 524887 h 524887"/>
                <a:gd name="connsiteX7" fmla="*/ 525471 w 1141559"/>
                <a:gd name="connsiteY7" fmla="*/ 246442 h 524887"/>
                <a:gd name="connsiteX8" fmla="*/ 1141558 w 1141559"/>
                <a:gd name="connsiteY8" fmla="*/ 282413 h 524887"/>
                <a:gd name="connsiteX9" fmla="*/ 1141559 w 1141559"/>
                <a:gd name="connsiteY9" fmla="*/ 228039 h 524887"/>
                <a:gd name="connsiteX0" fmla="*/ 1141559 w 1141559"/>
                <a:gd name="connsiteY0" fmla="*/ 228039 h 524887"/>
                <a:gd name="connsiteX1" fmla="*/ 835195 w 1141559"/>
                <a:gd name="connsiteY1" fmla="*/ 128181 h 524887"/>
                <a:gd name="connsiteX2" fmla="*/ 113645 w 1141559"/>
                <a:gd name="connsiteY2" fmla="*/ 0 h 524887"/>
                <a:gd name="connsiteX3" fmla="*/ 0 w 1141559"/>
                <a:gd name="connsiteY3" fmla="*/ 109982 h 524887"/>
                <a:gd name="connsiteX4" fmla="*/ 1674 w 1141559"/>
                <a:gd name="connsiteY4" fmla="*/ 114865 h 524887"/>
                <a:gd name="connsiteX5" fmla="*/ 193498 w 1141559"/>
                <a:gd name="connsiteY5" fmla="*/ 335329 h 524887"/>
                <a:gd name="connsiteX6" fmla="*/ 414225 w 1141559"/>
                <a:gd name="connsiteY6" fmla="*/ 524887 h 524887"/>
                <a:gd name="connsiteX7" fmla="*/ 461098 w 1141559"/>
                <a:gd name="connsiteY7" fmla="*/ 235562 h 524887"/>
                <a:gd name="connsiteX8" fmla="*/ 1141558 w 1141559"/>
                <a:gd name="connsiteY8" fmla="*/ 282413 h 524887"/>
                <a:gd name="connsiteX9" fmla="*/ 1141559 w 1141559"/>
                <a:gd name="connsiteY9" fmla="*/ 228039 h 524887"/>
                <a:gd name="connsiteX0" fmla="*/ 1141559 w 1141559"/>
                <a:gd name="connsiteY0" fmla="*/ 248071 h 544919"/>
                <a:gd name="connsiteX1" fmla="*/ 835195 w 1141559"/>
                <a:gd name="connsiteY1" fmla="*/ 148213 h 544919"/>
                <a:gd name="connsiteX2" fmla="*/ 67558 w 1141559"/>
                <a:gd name="connsiteY2" fmla="*/ 0 h 544919"/>
                <a:gd name="connsiteX3" fmla="*/ 0 w 1141559"/>
                <a:gd name="connsiteY3" fmla="*/ 130014 h 544919"/>
                <a:gd name="connsiteX4" fmla="*/ 1674 w 1141559"/>
                <a:gd name="connsiteY4" fmla="*/ 134897 h 544919"/>
                <a:gd name="connsiteX5" fmla="*/ 193498 w 1141559"/>
                <a:gd name="connsiteY5" fmla="*/ 355361 h 544919"/>
                <a:gd name="connsiteX6" fmla="*/ 414225 w 1141559"/>
                <a:gd name="connsiteY6" fmla="*/ 544919 h 544919"/>
                <a:gd name="connsiteX7" fmla="*/ 461098 w 1141559"/>
                <a:gd name="connsiteY7" fmla="*/ 255594 h 544919"/>
                <a:gd name="connsiteX8" fmla="*/ 1141558 w 1141559"/>
                <a:gd name="connsiteY8" fmla="*/ 302445 h 544919"/>
                <a:gd name="connsiteX9" fmla="*/ 1141559 w 1141559"/>
                <a:gd name="connsiteY9" fmla="*/ 248071 h 544919"/>
                <a:gd name="connsiteX0" fmla="*/ 1218216 w 1218216"/>
                <a:gd name="connsiteY0" fmla="*/ 183321 h 544919"/>
                <a:gd name="connsiteX1" fmla="*/ 835195 w 1218216"/>
                <a:gd name="connsiteY1" fmla="*/ 148213 h 544919"/>
                <a:gd name="connsiteX2" fmla="*/ 67558 w 1218216"/>
                <a:gd name="connsiteY2" fmla="*/ 0 h 544919"/>
                <a:gd name="connsiteX3" fmla="*/ 0 w 1218216"/>
                <a:gd name="connsiteY3" fmla="*/ 130014 h 544919"/>
                <a:gd name="connsiteX4" fmla="*/ 1674 w 1218216"/>
                <a:gd name="connsiteY4" fmla="*/ 134897 h 544919"/>
                <a:gd name="connsiteX5" fmla="*/ 193498 w 1218216"/>
                <a:gd name="connsiteY5" fmla="*/ 355361 h 544919"/>
                <a:gd name="connsiteX6" fmla="*/ 414225 w 1218216"/>
                <a:gd name="connsiteY6" fmla="*/ 544919 h 544919"/>
                <a:gd name="connsiteX7" fmla="*/ 461098 w 1218216"/>
                <a:gd name="connsiteY7" fmla="*/ 255594 h 544919"/>
                <a:gd name="connsiteX8" fmla="*/ 1141558 w 1218216"/>
                <a:gd name="connsiteY8" fmla="*/ 302445 h 544919"/>
                <a:gd name="connsiteX9" fmla="*/ 1218216 w 1218216"/>
                <a:gd name="connsiteY9" fmla="*/ 183321 h 544919"/>
                <a:gd name="connsiteX0" fmla="*/ 1218216 w 1218216"/>
                <a:gd name="connsiteY0" fmla="*/ 270397 h 631995"/>
                <a:gd name="connsiteX1" fmla="*/ 758776 w 1218216"/>
                <a:gd name="connsiteY1" fmla="*/ 0 h 631995"/>
                <a:gd name="connsiteX2" fmla="*/ 67558 w 1218216"/>
                <a:gd name="connsiteY2" fmla="*/ 87076 h 631995"/>
                <a:gd name="connsiteX3" fmla="*/ 0 w 1218216"/>
                <a:gd name="connsiteY3" fmla="*/ 217090 h 631995"/>
                <a:gd name="connsiteX4" fmla="*/ 1674 w 1218216"/>
                <a:gd name="connsiteY4" fmla="*/ 221973 h 631995"/>
                <a:gd name="connsiteX5" fmla="*/ 193498 w 1218216"/>
                <a:gd name="connsiteY5" fmla="*/ 442437 h 631995"/>
                <a:gd name="connsiteX6" fmla="*/ 414225 w 1218216"/>
                <a:gd name="connsiteY6" fmla="*/ 631995 h 631995"/>
                <a:gd name="connsiteX7" fmla="*/ 461098 w 1218216"/>
                <a:gd name="connsiteY7" fmla="*/ 342670 h 631995"/>
                <a:gd name="connsiteX8" fmla="*/ 1141558 w 1218216"/>
                <a:gd name="connsiteY8" fmla="*/ 389521 h 631995"/>
                <a:gd name="connsiteX9" fmla="*/ 1218216 w 1218216"/>
                <a:gd name="connsiteY9" fmla="*/ 270397 h 631995"/>
                <a:gd name="connsiteX0" fmla="*/ 1218216 w 1218216"/>
                <a:gd name="connsiteY0" fmla="*/ 623451 h 985049"/>
                <a:gd name="connsiteX1" fmla="*/ 758776 w 1218216"/>
                <a:gd name="connsiteY1" fmla="*/ 353054 h 985049"/>
                <a:gd name="connsiteX2" fmla="*/ 319592 w 1218216"/>
                <a:gd name="connsiteY2" fmla="*/ 0 h 985049"/>
                <a:gd name="connsiteX3" fmla="*/ 0 w 1218216"/>
                <a:gd name="connsiteY3" fmla="*/ 570144 h 985049"/>
                <a:gd name="connsiteX4" fmla="*/ 1674 w 1218216"/>
                <a:gd name="connsiteY4" fmla="*/ 575027 h 985049"/>
                <a:gd name="connsiteX5" fmla="*/ 193498 w 1218216"/>
                <a:gd name="connsiteY5" fmla="*/ 795491 h 985049"/>
                <a:gd name="connsiteX6" fmla="*/ 414225 w 1218216"/>
                <a:gd name="connsiteY6" fmla="*/ 985049 h 985049"/>
                <a:gd name="connsiteX7" fmla="*/ 461098 w 1218216"/>
                <a:gd name="connsiteY7" fmla="*/ 695724 h 985049"/>
                <a:gd name="connsiteX8" fmla="*/ 1141558 w 1218216"/>
                <a:gd name="connsiteY8" fmla="*/ 742575 h 985049"/>
                <a:gd name="connsiteX9" fmla="*/ 1218216 w 1218216"/>
                <a:gd name="connsiteY9" fmla="*/ 623451 h 985049"/>
                <a:gd name="connsiteX0" fmla="*/ 1224222 w 1224222"/>
                <a:gd name="connsiteY0" fmla="*/ 623451 h 985049"/>
                <a:gd name="connsiteX1" fmla="*/ 764782 w 1224222"/>
                <a:gd name="connsiteY1" fmla="*/ 353054 h 985049"/>
                <a:gd name="connsiteX2" fmla="*/ 325598 w 1224222"/>
                <a:gd name="connsiteY2" fmla="*/ 0 h 985049"/>
                <a:gd name="connsiteX3" fmla="*/ 6006 w 1224222"/>
                <a:gd name="connsiteY3" fmla="*/ 570144 h 985049"/>
                <a:gd name="connsiteX4" fmla="*/ 0 w 1224222"/>
                <a:gd name="connsiteY4" fmla="*/ 728391 h 985049"/>
                <a:gd name="connsiteX5" fmla="*/ 199504 w 1224222"/>
                <a:gd name="connsiteY5" fmla="*/ 795491 h 985049"/>
                <a:gd name="connsiteX6" fmla="*/ 420231 w 1224222"/>
                <a:gd name="connsiteY6" fmla="*/ 985049 h 985049"/>
                <a:gd name="connsiteX7" fmla="*/ 467104 w 1224222"/>
                <a:gd name="connsiteY7" fmla="*/ 695724 h 985049"/>
                <a:gd name="connsiteX8" fmla="*/ 1147564 w 1224222"/>
                <a:gd name="connsiteY8" fmla="*/ 742575 h 985049"/>
                <a:gd name="connsiteX9" fmla="*/ 1224222 w 1224222"/>
                <a:gd name="connsiteY9" fmla="*/ 623451 h 985049"/>
                <a:gd name="connsiteX0" fmla="*/ 1224222 w 1224222"/>
                <a:gd name="connsiteY0" fmla="*/ 623451 h 985049"/>
                <a:gd name="connsiteX1" fmla="*/ 764782 w 1224222"/>
                <a:gd name="connsiteY1" fmla="*/ 353054 h 985049"/>
                <a:gd name="connsiteX2" fmla="*/ 325598 w 1224222"/>
                <a:gd name="connsiteY2" fmla="*/ 0 h 985049"/>
                <a:gd name="connsiteX3" fmla="*/ 263310 w 1224222"/>
                <a:gd name="connsiteY3" fmla="*/ 110666 h 985049"/>
                <a:gd name="connsiteX4" fmla="*/ 0 w 1224222"/>
                <a:gd name="connsiteY4" fmla="*/ 728391 h 985049"/>
                <a:gd name="connsiteX5" fmla="*/ 199504 w 1224222"/>
                <a:gd name="connsiteY5" fmla="*/ 795491 h 985049"/>
                <a:gd name="connsiteX6" fmla="*/ 420231 w 1224222"/>
                <a:gd name="connsiteY6" fmla="*/ 985049 h 985049"/>
                <a:gd name="connsiteX7" fmla="*/ 467104 w 1224222"/>
                <a:gd name="connsiteY7" fmla="*/ 695724 h 985049"/>
                <a:gd name="connsiteX8" fmla="*/ 1147564 w 1224222"/>
                <a:gd name="connsiteY8" fmla="*/ 742575 h 985049"/>
                <a:gd name="connsiteX9" fmla="*/ 1224222 w 1224222"/>
                <a:gd name="connsiteY9" fmla="*/ 623451 h 985049"/>
                <a:gd name="connsiteX0" fmla="*/ 1024718 w 1024718"/>
                <a:gd name="connsiteY0" fmla="*/ 623451 h 985049"/>
                <a:gd name="connsiteX1" fmla="*/ 565278 w 1024718"/>
                <a:gd name="connsiteY1" fmla="*/ 353054 h 985049"/>
                <a:gd name="connsiteX2" fmla="*/ 126094 w 1024718"/>
                <a:gd name="connsiteY2" fmla="*/ 0 h 985049"/>
                <a:gd name="connsiteX3" fmla="*/ 63806 w 1024718"/>
                <a:gd name="connsiteY3" fmla="*/ 110666 h 985049"/>
                <a:gd name="connsiteX4" fmla="*/ 146825 w 1024718"/>
                <a:gd name="connsiteY4" fmla="*/ 357168 h 985049"/>
                <a:gd name="connsiteX5" fmla="*/ 0 w 1024718"/>
                <a:gd name="connsiteY5" fmla="*/ 795491 h 985049"/>
                <a:gd name="connsiteX6" fmla="*/ 220727 w 1024718"/>
                <a:gd name="connsiteY6" fmla="*/ 985049 h 985049"/>
                <a:gd name="connsiteX7" fmla="*/ 267600 w 1024718"/>
                <a:gd name="connsiteY7" fmla="*/ 695724 h 985049"/>
                <a:gd name="connsiteX8" fmla="*/ 948060 w 1024718"/>
                <a:gd name="connsiteY8" fmla="*/ 742575 h 985049"/>
                <a:gd name="connsiteX9" fmla="*/ 1024718 w 1024718"/>
                <a:gd name="connsiteY9" fmla="*/ 623451 h 985049"/>
                <a:gd name="connsiteX0" fmla="*/ 960912 w 960912"/>
                <a:gd name="connsiteY0" fmla="*/ 623451 h 985049"/>
                <a:gd name="connsiteX1" fmla="*/ 501472 w 960912"/>
                <a:gd name="connsiteY1" fmla="*/ 353054 h 985049"/>
                <a:gd name="connsiteX2" fmla="*/ 62288 w 960912"/>
                <a:gd name="connsiteY2" fmla="*/ 0 h 985049"/>
                <a:gd name="connsiteX3" fmla="*/ 0 w 960912"/>
                <a:gd name="connsiteY3" fmla="*/ 110666 h 985049"/>
                <a:gd name="connsiteX4" fmla="*/ 83019 w 960912"/>
                <a:gd name="connsiteY4" fmla="*/ 357168 h 985049"/>
                <a:gd name="connsiteX5" fmla="*/ 200291 w 960912"/>
                <a:gd name="connsiteY5" fmla="*/ 625498 h 985049"/>
                <a:gd name="connsiteX6" fmla="*/ 156921 w 960912"/>
                <a:gd name="connsiteY6" fmla="*/ 985049 h 985049"/>
                <a:gd name="connsiteX7" fmla="*/ 203794 w 960912"/>
                <a:gd name="connsiteY7" fmla="*/ 695724 h 985049"/>
                <a:gd name="connsiteX8" fmla="*/ 884254 w 960912"/>
                <a:gd name="connsiteY8" fmla="*/ 742575 h 985049"/>
                <a:gd name="connsiteX9" fmla="*/ 960912 w 960912"/>
                <a:gd name="connsiteY9" fmla="*/ 623451 h 985049"/>
                <a:gd name="connsiteX0" fmla="*/ 960912 w 960912"/>
                <a:gd name="connsiteY0" fmla="*/ 623451 h 743722"/>
                <a:gd name="connsiteX1" fmla="*/ 501472 w 960912"/>
                <a:gd name="connsiteY1" fmla="*/ 353054 h 743722"/>
                <a:gd name="connsiteX2" fmla="*/ 62288 w 960912"/>
                <a:gd name="connsiteY2" fmla="*/ 0 h 743722"/>
                <a:gd name="connsiteX3" fmla="*/ 0 w 960912"/>
                <a:gd name="connsiteY3" fmla="*/ 110666 h 743722"/>
                <a:gd name="connsiteX4" fmla="*/ 83019 w 960912"/>
                <a:gd name="connsiteY4" fmla="*/ 357168 h 743722"/>
                <a:gd name="connsiteX5" fmla="*/ 200291 w 960912"/>
                <a:gd name="connsiteY5" fmla="*/ 625498 h 743722"/>
                <a:gd name="connsiteX6" fmla="*/ 203794 w 960912"/>
                <a:gd name="connsiteY6" fmla="*/ 695724 h 743722"/>
                <a:gd name="connsiteX7" fmla="*/ 884254 w 960912"/>
                <a:gd name="connsiteY7" fmla="*/ 742575 h 743722"/>
                <a:gd name="connsiteX8" fmla="*/ 960912 w 960912"/>
                <a:gd name="connsiteY8" fmla="*/ 623451 h 743722"/>
                <a:gd name="connsiteX0" fmla="*/ 960912 w 960912"/>
                <a:gd name="connsiteY0" fmla="*/ 623451 h 743011"/>
                <a:gd name="connsiteX1" fmla="*/ 501472 w 960912"/>
                <a:gd name="connsiteY1" fmla="*/ 353054 h 743011"/>
                <a:gd name="connsiteX2" fmla="*/ 62288 w 960912"/>
                <a:gd name="connsiteY2" fmla="*/ 0 h 743011"/>
                <a:gd name="connsiteX3" fmla="*/ 0 w 960912"/>
                <a:gd name="connsiteY3" fmla="*/ 110666 h 743011"/>
                <a:gd name="connsiteX4" fmla="*/ 83019 w 960912"/>
                <a:gd name="connsiteY4" fmla="*/ 357168 h 743011"/>
                <a:gd name="connsiteX5" fmla="*/ 200291 w 960912"/>
                <a:gd name="connsiteY5" fmla="*/ 625498 h 743011"/>
                <a:gd name="connsiteX6" fmla="*/ 484793 w 960912"/>
                <a:gd name="connsiteY6" fmla="*/ 573561 h 743011"/>
                <a:gd name="connsiteX7" fmla="*/ 884254 w 960912"/>
                <a:gd name="connsiteY7" fmla="*/ 742575 h 743011"/>
                <a:gd name="connsiteX8" fmla="*/ 960912 w 960912"/>
                <a:gd name="connsiteY8" fmla="*/ 623451 h 743011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484793 w 960912"/>
                <a:gd name="connsiteY6" fmla="*/ 573561 h 742575"/>
                <a:gd name="connsiteX7" fmla="*/ 884254 w 960912"/>
                <a:gd name="connsiteY7" fmla="*/ 742575 h 742575"/>
                <a:gd name="connsiteX8" fmla="*/ 960912 w 960912"/>
                <a:gd name="connsiteY8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529802 w 960912"/>
                <a:gd name="connsiteY6" fmla="*/ 533445 h 742575"/>
                <a:gd name="connsiteX7" fmla="*/ 884254 w 960912"/>
                <a:gd name="connsiteY7" fmla="*/ 742575 h 742575"/>
                <a:gd name="connsiteX8" fmla="*/ 960912 w 960912"/>
                <a:gd name="connsiteY8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35045 w 960912"/>
                <a:gd name="connsiteY6" fmla="*/ 720887 h 742575"/>
                <a:gd name="connsiteX7" fmla="*/ 884254 w 960912"/>
                <a:gd name="connsiteY7" fmla="*/ 742575 h 742575"/>
                <a:gd name="connsiteX8" fmla="*/ 960912 w 960912"/>
                <a:gd name="connsiteY8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35045 w 960912"/>
                <a:gd name="connsiteY6" fmla="*/ 720887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15755 w 960912"/>
                <a:gd name="connsiteY5" fmla="*/ 593131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03739 w 960912"/>
                <a:gd name="connsiteY6" fmla="*/ 719845 h 742575"/>
                <a:gd name="connsiteX7" fmla="*/ 684568 w 960912"/>
                <a:gd name="connsiteY7" fmla="*/ 61310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21684 w 960912"/>
                <a:gd name="connsiteY6" fmla="*/ 736371 h 742575"/>
                <a:gd name="connsiteX7" fmla="*/ 684568 w 960912"/>
                <a:gd name="connsiteY7" fmla="*/ 61310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28714 w 960912"/>
                <a:gd name="connsiteY6" fmla="*/ 725816 h 742575"/>
                <a:gd name="connsiteX7" fmla="*/ 684568 w 960912"/>
                <a:gd name="connsiteY7" fmla="*/ 61310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1052061"/>
                <a:gd name="connsiteY0" fmla="*/ 623451 h 725816"/>
                <a:gd name="connsiteX1" fmla="*/ 501472 w 1052061"/>
                <a:gd name="connsiteY1" fmla="*/ 353054 h 725816"/>
                <a:gd name="connsiteX2" fmla="*/ 62288 w 1052061"/>
                <a:gd name="connsiteY2" fmla="*/ 0 h 725816"/>
                <a:gd name="connsiteX3" fmla="*/ 0 w 1052061"/>
                <a:gd name="connsiteY3" fmla="*/ 110666 h 725816"/>
                <a:gd name="connsiteX4" fmla="*/ 83019 w 1052061"/>
                <a:gd name="connsiteY4" fmla="*/ 357168 h 725816"/>
                <a:gd name="connsiteX5" fmla="*/ 188676 w 1052061"/>
                <a:gd name="connsiteY5" fmla="*/ 604045 h 725816"/>
                <a:gd name="connsiteX6" fmla="*/ 628714 w 1052061"/>
                <a:gd name="connsiteY6" fmla="*/ 725816 h 725816"/>
                <a:gd name="connsiteX7" fmla="*/ 684568 w 1052061"/>
                <a:gd name="connsiteY7" fmla="*/ 613106 h 725816"/>
                <a:gd name="connsiteX8" fmla="*/ 1052061 w 1052061"/>
                <a:gd name="connsiteY8" fmla="*/ 458058 h 725816"/>
                <a:gd name="connsiteX9" fmla="*/ 960912 w 1052061"/>
                <a:gd name="connsiteY9" fmla="*/ 623451 h 725816"/>
                <a:gd name="connsiteX0" fmla="*/ 960912 w 1052061"/>
                <a:gd name="connsiteY0" fmla="*/ 623451 h 725816"/>
                <a:gd name="connsiteX1" fmla="*/ 501472 w 1052061"/>
                <a:gd name="connsiteY1" fmla="*/ 353054 h 725816"/>
                <a:gd name="connsiteX2" fmla="*/ 62288 w 1052061"/>
                <a:gd name="connsiteY2" fmla="*/ 0 h 725816"/>
                <a:gd name="connsiteX3" fmla="*/ 0 w 1052061"/>
                <a:gd name="connsiteY3" fmla="*/ 110666 h 725816"/>
                <a:gd name="connsiteX4" fmla="*/ 83019 w 1052061"/>
                <a:gd name="connsiteY4" fmla="*/ 357168 h 725816"/>
                <a:gd name="connsiteX5" fmla="*/ 188676 w 1052061"/>
                <a:gd name="connsiteY5" fmla="*/ 604045 h 725816"/>
                <a:gd name="connsiteX6" fmla="*/ 628714 w 1052061"/>
                <a:gd name="connsiteY6" fmla="*/ 725816 h 725816"/>
                <a:gd name="connsiteX7" fmla="*/ 840461 w 1052061"/>
                <a:gd name="connsiteY7" fmla="*/ 301652 h 725816"/>
                <a:gd name="connsiteX8" fmla="*/ 1052061 w 1052061"/>
                <a:gd name="connsiteY8" fmla="*/ 458058 h 725816"/>
                <a:gd name="connsiteX9" fmla="*/ 960912 w 1052061"/>
                <a:gd name="connsiteY9" fmla="*/ 623451 h 725816"/>
                <a:gd name="connsiteX0" fmla="*/ 960912 w 1052061"/>
                <a:gd name="connsiteY0" fmla="*/ 623451 h 624605"/>
                <a:gd name="connsiteX1" fmla="*/ 501472 w 1052061"/>
                <a:gd name="connsiteY1" fmla="*/ 353054 h 624605"/>
                <a:gd name="connsiteX2" fmla="*/ 62288 w 1052061"/>
                <a:gd name="connsiteY2" fmla="*/ 0 h 624605"/>
                <a:gd name="connsiteX3" fmla="*/ 0 w 1052061"/>
                <a:gd name="connsiteY3" fmla="*/ 110666 h 624605"/>
                <a:gd name="connsiteX4" fmla="*/ 83019 w 1052061"/>
                <a:gd name="connsiteY4" fmla="*/ 357168 h 624605"/>
                <a:gd name="connsiteX5" fmla="*/ 188676 w 1052061"/>
                <a:gd name="connsiteY5" fmla="*/ 604045 h 624605"/>
                <a:gd name="connsiteX6" fmla="*/ 681762 w 1052061"/>
                <a:gd name="connsiteY6" fmla="*/ 177566 h 624605"/>
                <a:gd name="connsiteX7" fmla="*/ 840461 w 1052061"/>
                <a:gd name="connsiteY7" fmla="*/ 301652 h 624605"/>
                <a:gd name="connsiteX8" fmla="*/ 1052061 w 1052061"/>
                <a:gd name="connsiteY8" fmla="*/ 458058 h 624605"/>
                <a:gd name="connsiteX9" fmla="*/ 960912 w 1052061"/>
                <a:gd name="connsiteY9" fmla="*/ 623451 h 624605"/>
                <a:gd name="connsiteX0" fmla="*/ 960912 w 1052061"/>
                <a:gd name="connsiteY0" fmla="*/ 636037 h 637191"/>
                <a:gd name="connsiteX1" fmla="*/ 501472 w 1052061"/>
                <a:gd name="connsiteY1" fmla="*/ 365640 h 637191"/>
                <a:gd name="connsiteX2" fmla="*/ 62288 w 1052061"/>
                <a:gd name="connsiteY2" fmla="*/ 12586 h 637191"/>
                <a:gd name="connsiteX3" fmla="*/ 0 w 1052061"/>
                <a:gd name="connsiteY3" fmla="*/ 123252 h 637191"/>
                <a:gd name="connsiteX4" fmla="*/ 83019 w 1052061"/>
                <a:gd name="connsiteY4" fmla="*/ 369754 h 637191"/>
                <a:gd name="connsiteX5" fmla="*/ 469135 w 1052061"/>
                <a:gd name="connsiteY5" fmla="*/ 0 h 637191"/>
                <a:gd name="connsiteX6" fmla="*/ 681762 w 1052061"/>
                <a:gd name="connsiteY6" fmla="*/ 190152 h 637191"/>
                <a:gd name="connsiteX7" fmla="*/ 840461 w 1052061"/>
                <a:gd name="connsiteY7" fmla="*/ 314238 h 637191"/>
                <a:gd name="connsiteX8" fmla="*/ 1052061 w 1052061"/>
                <a:gd name="connsiteY8" fmla="*/ 470644 h 637191"/>
                <a:gd name="connsiteX9" fmla="*/ 960912 w 1052061"/>
                <a:gd name="connsiteY9" fmla="*/ 636037 h 637191"/>
                <a:gd name="connsiteX0" fmla="*/ 960912 w 1052061"/>
                <a:gd name="connsiteY0" fmla="*/ 850948 h 852102"/>
                <a:gd name="connsiteX1" fmla="*/ 501472 w 1052061"/>
                <a:gd name="connsiteY1" fmla="*/ 580551 h 852102"/>
                <a:gd name="connsiteX2" fmla="*/ 62288 w 1052061"/>
                <a:gd name="connsiteY2" fmla="*/ 227497 h 852102"/>
                <a:gd name="connsiteX3" fmla="*/ 0 w 1052061"/>
                <a:gd name="connsiteY3" fmla="*/ 338163 h 852102"/>
                <a:gd name="connsiteX4" fmla="*/ 334041 w 1052061"/>
                <a:gd name="connsiteY4" fmla="*/ 0 h 852102"/>
                <a:gd name="connsiteX5" fmla="*/ 469135 w 1052061"/>
                <a:gd name="connsiteY5" fmla="*/ 214911 h 852102"/>
                <a:gd name="connsiteX6" fmla="*/ 681762 w 1052061"/>
                <a:gd name="connsiteY6" fmla="*/ 405063 h 852102"/>
                <a:gd name="connsiteX7" fmla="*/ 840461 w 1052061"/>
                <a:gd name="connsiteY7" fmla="*/ 529149 h 852102"/>
                <a:gd name="connsiteX8" fmla="*/ 1052061 w 1052061"/>
                <a:gd name="connsiteY8" fmla="*/ 685555 h 852102"/>
                <a:gd name="connsiteX9" fmla="*/ 960912 w 1052061"/>
                <a:gd name="connsiteY9" fmla="*/ 850948 h 852102"/>
                <a:gd name="connsiteX0" fmla="*/ 898624 w 989773"/>
                <a:gd name="connsiteY0" fmla="*/ 918246 h 919400"/>
                <a:gd name="connsiteX1" fmla="*/ 439184 w 989773"/>
                <a:gd name="connsiteY1" fmla="*/ 647849 h 919400"/>
                <a:gd name="connsiteX2" fmla="*/ 0 w 989773"/>
                <a:gd name="connsiteY2" fmla="*/ 294795 h 919400"/>
                <a:gd name="connsiteX3" fmla="*/ 156223 w 989773"/>
                <a:gd name="connsiteY3" fmla="*/ 0 h 919400"/>
                <a:gd name="connsiteX4" fmla="*/ 271753 w 989773"/>
                <a:gd name="connsiteY4" fmla="*/ 67298 h 919400"/>
                <a:gd name="connsiteX5" fmla="*/ 406847 w 989773"/>
                <a:gd name="connsiteY5" fmla="*/ 282209 h 919400"/>
                <a:gd name="connsiteX6" fmla="*/ 619474 w 989773"/>
                <a:gd name="connsiteY6" fmla="*/ 472361 h 919400"/>
                <a:gd name="connsiteX7" fmla="*/ 778173 w 989773"/>
                <a:gd name="connsiteY7" fmla="*/ 596447 h 919400"/>
                <a:gd name="connsiteX8" fmla="*/ 989773 w 989773"/>
                <a:gd name="connsiteY8" fmla="*/ 752853 h 919400"/>
                <a:gd name="connsiteX9" fmla="*/ 898624 w 989773"/>
                <a:gd name="connsiteY9" fmla="*/ 918246 h 919400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271753 w 929114"/>
                <a:gd name="connsiteY4" fmla="*/ 67298 h 920999"/>
                <a:gd name="connsiteX5" fmla="*/ 406847 w 929114"/>
                <a:gd name="connsiteY5" fmla="*/ 282209 h 920999"/>
                <a:gd name="connsiteX6" fmla="*/ 619474 w 929114"/>
                <a:gd name="connsiteY6" fmla="*/ 472361 h 920999"/>
                <a:gd name="connsiteX7" fmla="*/ 778173 w 929114"/>
                <a:gd name="connsiteY7" fmla="*/ 596447 h 920999"/>
                <a:gd name="connsiteX8" fmla="*/ 929114 w 929114"/>
                <a:gd name="connsiteY8" fmla="*/ 876515 h 920999"/>
                <a:gd name="connsiteX9" fmla="*/ 898624 w 929114"/>
                <a:gd name="connsiteY9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271753 w 929114"/>
                <a:gd name="connsiteY4" fmla="*/ 67298 h 920999"/>
                <a:gd name="connsiteX5" fmla="*/ 406847 w 929114"/>
                <a:gd name="connsiteY5" fmla="*/ 282209 h 920999"/>
                <a:gd name="connsiteX6" fmla="*/ 619474 w 929114"/>
                <a:gd name="connsiteY6" fmla="*/ 472361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271753 w 929114"/>
                <a:gd name="connsiteY4" fmla="*/ 67298 h 920999"/>
                <a:gd name="connsiteX5" fmla="*/ 406847 w 929114"/>
                <a:gd name="connsiteY5" fmla="*/ 282209 h 920999"/>
                <a:gd name="connsiteX6" fmla="*/ 403840 w 929114"/>
                <a:gd name="connsiteY6" fmla="*/ 205673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34770 w 929114"/>
                <a:gd name="connsiteY4" fmla="*/ 287819 h 920999"/>
                <a:gd name="connsiteX5" fmla="*/ 406847 w 929114"/>
                <a:gd name="connsiteY5" fmla="*/ 282209 h 920999"/>
                <a:gd name="connsiteX6" fmla="*/ 403840 w 929114"/>
                <a:gd name="connsiteY6" fmla="*/ 205673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34770 w 929114"/>
                <a:gd name="connsiteY4" fmla="*/ 287819 h 920999"/>
                <a:gd name="connsiteX5" fmla="*/ 363387 w 929114"/>
                <a:gd name="connsiteY5" fmla="*/ 231545 h 920999"/>
                <a:gd name="connsiteX6" fmla="*/ 403840 w 929114"/>
                <a:gd name="connsiteY6" fmla="*/ 205673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34770 w 929114"/>
                <a:gd name="connsiteY4" fmla="*/ 287819 h 920999"/>
                <a:gd name="connsiteX5" fmla="*/ 403840 w 929114"/>
                <a:gd name="connsiteY5" fmla="*/ 205673 h 920999"/>
                <a:gd name="connsiteX6" fmla="*/ 929114 w 929114"/>
                <a:gd name="connsiteY6" fmla="*/ 876515 h 920999"/>
                <a:gd name="connsiteX7" fmla="*/ 898624 w 929114"/>
                <a:gd name="connsiteY7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45063 w 929114"/>
                <a:gd name="connsiteY4" fmla="*/ 259690 h 920999"/>
                <a:gd name="connsiteX5" fmla="*/ 403840 w 929114"/>
                <a:gd name="connsiteY5" fmla="*/ 205673 h 920999"/>
                <a:gd name="connsiteX6" fmla="*/ 929114 w 929114"/>
                <a:gd name="connsiteY6" fmla="*/ 876515 h 920999"/>
                <a:gd name="connsiteX7" fmla="*/ 898624 w 929114"/>
                <a:gd name="connsiteY7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53689 w 929114"/>
                <a:gd name="connsiteY4" fmla="*/ 244928 h 920999"/>
                <a:gd name="connsiteX5" fmla="*/ 403840 w 929114"/>
                <a:gd name="connsiteY5" fmla="*/ 205673 h 920999"/>
                <a:gd name="connsiteX6" fmla="*/ 929114 w 929114"/>
                <a:gd name="connsiteY6" fmla="*/ 876515 h 920999"/>
                <a:gd name="connsiteX7" fmla="*/ 898624 w 929114"/>
                <a:gd name="connsiteY7" fmla="*/ 918246 h 920999"/>
                <a:gd name="connsiteX0" fmla="*/ 897784 w 928274"/>
                <a:gd name="connsiteY0" fmla="*/ 918246 h 920999"/>
                <a:gd name="connsiteX1" fmla="*/ 438344 w 928274"/>
                <a:gd name="connsiteY1" fmla="*/ 647849 h 920999"/>
                <a:gd name="connsiteX2" fmla="*/ 0 w 928274"/>
                <a:gd name="connsiteY2" fmla="*/ 306212 h 920999"/>
                <a:gd name="connsiteX3" fmla="*/ 155383 w 928274"/>
                <a:gd name="connsiteY3" fmla="*/ 0 h 920999"/>
                <a:gd name="connsiteX4" fmla="*/ 352849 w 928274"/>
                <a:gd name="connsiteY4" fmla="*/ 244928 h 920999"/>
                <a:gd name="connsiteX5" fmla="*/ 403000 w 928274"/>
                <a:gd name="connsiteY5" fmla="*/ 205673 h 920999"/>
                <a:gd name="connsiteX6" fmla="*/ 928274 w 928274"/>
                <a:gd name="connsiteY6" fmla="*/ 876515 h 920999"/>
                <a:gd name="connsiteX7" fmla="*/ 897784 w 928274"/>
                <a:gd name="connsiteY7" fmla="*/ 918246 h 920999"/>
                <a:gd name="connsiteX0" fmla="*/ 897784 w 928274"/>
                <a:gd name="connsiteY0" fmla="*/ 809117 h 811870"/>
                <a:gd name="connsiteX1" fmla="*/ 438344 w 928274"/>
                <a:gd name="connsiteY1" fmla="*/ 538720 h 811870"/>
                <a:gd name="connsiteX2" fmla="*/ 0 w 928274"/>
                <a:gd name="connsiteY2" fmla="*/ 197083 h 811870"/>
                <a:gd name="connsiteX3" fmla="*/ 232282 w 928274"/>
                <a:gd name="connsiteY3" fmla="*/ 0 h 811870"/>
                <a:gd name="connsiteX4" fmla="*/ 352849 w 928274"/>
                <a:gd name="connsiteY4" fmla="*/ 135799 h 811870"/>
                <a:gd name="connsiteX5" fmla="*/ 403000 w 928274"/>
                <a:gd name="connsiteY5" fmla="*/ 96544 h 811870"/>
                <a:gd name="connsiteX6" fmla="*/ 928274 w 928274"/>
                <a:gd name="connsiteY6" fmla="*/ 767386 h 811870"/>
                <a:gd name="connsiteX7" fmla="*/ 897784 w 928274"/>
                <a:gd name="connsiteY7" fmla="*/ 809117 h 811870"/>
                <a:gd name="connsiteX0" fmla="*/ 897784 w 928274"/>
                <a:gd name="connsiteY0" fmla="*/ 966960 h 969713"/>
                <a:gd name="connsiteX1" fmla="*/ 438344 w 928274"/>
                <a:gd name="connsiteY1" fmla="*/ 696563 h 969713"/>
                <a:gd name="connsiteX2" fmla="*/ 0 w 928274"/>
                <a:gd name="connsiteY2" fmla="*/ 354926 h 969713"/>
                <a:gd name="connsiteX3" fmla="*/ 109419 w 928274"/>
                <a:gd name="connsiteY3" fmla="*/ 0 h 969713"/>
                <a:gd name="connsiteX4" fmla="*/ 352849 w 928274"/>
                <a:gd name="connsiteY4" fmla="*/ 293642 h 969713"/>
                <a:gd name="connsiteX5" fmla="*/ 403000 w 928274"/>
                <a:gd name="connsiteY5" fmla="*/ 254387 h 969713"/>
                <a:gd name="connsiteX6" fmla="*/ 928274 w 928274"/>
                <a:gd name="connsiteY6" fmla="*/ 925229 h 969713"/>
                <a:gd name="connsiteX7" fmla="*/ 897784 w 928274"/>
                <a:gd name="connsiteY7" fmla="*/ 966960 h 969713"/>
                <a:gd name="connsiteX0" fmla="*/ 897784 w 928274"/>
                <a:gd name="connsiteY0" fmla="*/ 966960 h 969713"/>
                <a:gd name="connsiteX1" fmla="*/ 438344 w 928274"/>
                <a:gd name="connsiteY1" fmla="*/ 696563 h 969713"/>
                <a:gd name="connsiteX2" fmla="*/ 0 w 928274"/>
                <a:gd name="connsiteY2" fmla="*/ 354926 h 969713"/>
                <a:gd name="connsiteX3" fmla="*/ 108781 w 928274"/>
                <a:gd name="connsiteY3" fmla="*/ 253031 h 969713"/>
                <a:gd name="connsiteX4" fmla="*/ 109419 w 928274"/>
                <a:gd name="connsiteY4" fmla="*/ 0 h 969713"/>
                <a:gd name="connsiteX5" fmla="*/ 352849 w 928274"/>
                <a:gd name="connsiteY5" fmla="*/ 293642 h 969713"/>
                <a:gd name="connsiteX6" fmla="*/ 403000 w 928274"/>
                <a:gd name="connsiteY6" fmla="*/ 254387 h 969713"/>
                <a:gd name="connsiteX7" fmla="*/ 928274 w 928274"/>
                <a:gd name="connsiteY7" fmla="*/ 925229 h 969713"/>
                <a:gd name="connsiteX8" fmla="*/ 897784 w 928274"/>
                <a:gd name="connsiteY8" fmla="*/ 966960 h 969713"/>
                <a:gd name="connsiteX0" fmla="*/ 897784 w 928274"/>
                <a:gd name="connsiteY0" fmla="*/ 966960 h 969713"/>
                <a:gd name="connsiteX1" fmla="*/ 438344 w 928274"/>
                <a:gd name="connsiteY1" fmla="*/ 696563 h 969713"/>
                <a:gd name="connsiteX2" fmla="*/ 0 w 928274"/>
                <a:gd name="connsiteY2" fmla="*/ 354926 h 969713"/>
                <a:gd name="connsiteX3" fmla="*/ 108781 w 928274"/>
                <a:gd name="connsiteY3" fmla="*/ 253031 h 969713"/>
                <a:gd name="connsiteX4" fmla="*/ 109419 w 928274"/>
                <a:gd name="connsiteY4" fmla="*/ 0 h 969713"/>
                <a:gd name="connsiteX5" fmla="*/ 352849 w 928274"/>
                <a:gd name="connsiteY5" fmla="*/ 293642 h 969713"/>
                <a:gd name="connsiteX6" fmla="*/ 403000 w 928274"/>
                <a:gd name="connsiteY6" fmla="*/ 254387 h 969713"/>
                <a:gd name="connsiteX7" fmla="*/ 928274 w 928274"/>
                <a:gd name="connsiteY7" fmla="*/ 925229 h 969713"/>
                <a:gd name="connsiteX8" fmla="*/ 897784 w 928274"/>
                <a:gd name="connsiteY8" fmla="*/ 966960 h 969713"/>
                <a:gd name="connsiteX0" fmla="*/ 981789 w 1012279"/>
                <a:gd name="connsiteY0" fmla="*/ 973125 h 975878"/>
                <a:gd name="connsiteX1" fmla="*/ 522349 w 1012279"/>
                <a:gd name="connsiteY1" fmla="*/ 702728 h 975878"/>
                <a:gd name="connsiteX2" fmla="*/ 84005 w 1012279"/>
                <a:gd name="connsiteY2" fmla="*/ 361091 h 975878"/>
                <a:gd name="connsiteX3" fmla="*/ 0 w 1012279"/>
                <a:gd name="connsiteY3" fmla="*/ 27028 h 975878"/>
                <a:gd name="connsiteX4" fmla="*/ 193424 w 1012279"/>
                <a:gd name="connsiteY4" fmla="*/ 6165 h 975878"/>
                <a:gd name="connsiteX5" fmla="*/ 436854 w 1012279"/>
                <a:gd name="connsiteY5" fmla="*/ 299807 h 975878"/>
                <a:gd name="connsiteX6" fmla="*/ 487005 w 1012279"/>
                <a:gd name="connsiteY6" fmla="*/ 260552 h 975878"/>
                <a:gd name="connsiteX7" fmla="*/ 1012279 w 1012279"/>
                <a:gd name="connsiteY7" fmla="*/ 931394 h 975878"/>
                <a:gd name="connsiteX8" fmla="*/ 981789 w 1012279"/>
                <a:gd name="connsiteY8" fmla="*/ 973125 h 975878"/>
                <a:gd name="connsiteX0" fmla="*/ 981789 w 1012279"/>
                <a:gd name="connsiteY0" fmla="*/ 966960 h 969713"/>
                <a:gd name="connsiteX1" fmla="*/ 522349 w 1012279"/>
                <a:gd name="connsiteY1" fmla="*/ 696563 h 969713"/>
                <a:gd name="connsiteX2" fmla="*/ 84005 w 1012279"/>
                <a:gd name="connsiteY2" fmla="*/ 354926 h 969713"/>
                <a:gd name="connsiteX3" fmla="*/ 0 w 1012279"/>
                <a:gd name="connsiteY3" fmla="*/ 20863 h 969713"/>
                <a:gd name="connsiteX4" fmla="*/ 193424 w 1012279"/>
                <a:gd name="connsiteY4" fmla="*/ 0 h 969713"/>
                <a:gd name="connsiteX5" fmla="*/ 436854 w 1012279"/>
                <a:gd name="connsiteY5" fmla="*/ 293642 h 969713"/>
                <a:gd name="connsiteX6" fmla="*/ 487005 w 1012279"/>
                <a:gd name="connsiteY6" fmla="*/ 254387 h 969713"/>
                <a:gd name="connsiteX7" fmla="*/ 1012279 w 1012279"/>
                <a:gd name="connsiteY7" fmla="*/ 925229 h 969713"/>
                <a:gd name="connsiteX8" fmla="*/ 981789 w 1012279"/>
                <a:gd name="connsiteY8" fmla="*/ 966960 h 969713"/>
                <a:gd name="connsiteX0" fmla="*/ 986163 w 1016653"/>
                <a:gd name="connsiteY0" fmla="*/ 1195227 h 1197980"/>
                <a:gd name="connsiteX1" fmla="*/ 526723 w 1016653"/>
                <a:gd name="connsiteY1" fmla="*/ 924830 h 1197980"/>
                <a:gd name="connsiteX2" fmla="*/ 88379 w 1016653"/>
                <a:gd name="connsiteY2" fmla="*/ 583193 h 1197980"/>
                <a:gd name="connsiteX3" fmla="*/ 4374 w 1016653"/>
                <a:gd name="connsiteY3" fmla="*/ 249130 h 1197980"/>
                <a:gd name="connsiteX4" fmla="*/ 0 w 1016653"/>
                <a:gd name="connsiteY4" fmla="*/ 0 h 1197980"/>
                <a:gd name="connsiteX5" fmla="*/ 441228 w 1016653"/>
                <a:gd name="connsiteY5" fmla="*/ 521909 h 1197980"/>
                <a:gd name="connsiteX6" fmla="*/ 491379 w 1016653"/>
                <a:gd name="connsiteY6" fmla="*/ 482654 h 1197980"/>
                <a:gd name="connsiteX7" fmla="*/ 1016653 w 1016653"/>
                <a:gd name="connsiteY7" fmla="*/ 1153496 h 1197980"/>
                <a:gd name="connsiteX8" fmla="*/ 986163 w 1016653"/>
                <a:gd name="connsiteY8" fmla="*/ 1195227 h 1197980"/>
                <a:gd name="connsiteX0" fmla="*/ 981789 w 1012279"/>
                <a:gd name="connsiteY0" fmla="*/ 953878 h 956631"/>
                <a:gd name="connsiteX1" fmla="*/ 522349 w 1012279"/>
                <a:gd name="connsiteY1" fmla="*/ 683481 h 956631"/>
                <a:gd name="connsiteX2" fmla="*/ 84005 w 1012279"/>
                <a:gd name="connsiteY2" fmla="*/ 341844 h 956631"/>
                <a:gd name="connsiteX3" fmla="*/ 0 w 1012279"/>
                <a:gd name="connsiteY3" fmla="*/ 7781 h 956631"/>
                <a:gd name="connsiteX4" fmla="*/ 207630 w 1012279"/>
                <a:gd name="connsiteY4" fmla="*/ 0 h 956631"/>
                <a:gd name="connsiteX5" fmla="*/ 436854 w 1012279"/>
                <a:gd name="connsiteY5" fmla="*/ 280560 h 956631"/>
                <a:gd name="connsiteX6" fmla="*/ 487005 w 1012279"/>
                <a:gd name="connsiteY6" fmla="*/ 241305 h 956631"/>
                <a:gd name="connsiteX7" fmla="*/ 1012279 w 1012279"/>
                <a:gd name="connsiteY7" fmla="*/ 912147 h 956631"/>
                <a:gd name="connsiteX8" fmla="*/ 981789 w 1012279"/>
                <a:gd name="connsiteY8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9876 w 928274"/>
                <a:gd name="connsiteY3" fmla="*/ 107714 h 956631"/>
                <a:gd name="connsiteX4" fmla="*/ 123625 w 928274"/>
                <a:gd name="connsiteY4" fmla="*/ 0 h 956631"/>
                <a:gd name="connsiteX5" fmla="*/ 352849 w 928274"/>
                <a:gd name="connsiteY5" fmla="*/ 280560 h 956631"/>
                <a:gd name="connsiteX6" fmla="*/ 403000 w 928274"/>
                <a:gd name="connsiteY6" fmla="*/ 241305 h 956631"/>
                <a:gd name="connsiteX7" fmla="*/ 928274 w 928274"/>
                <a:gd name="connsiteY7" fmla="*/ 912147 h 956631"/>
                <a:gd name="connsiteX8" fmla="*/ 897784 w 928274"/>
                <a:gd name="connsiteY8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102090 w 928274"/>
                <a:gd name="connsiteY3" fmla="*/ 221016 h 956631"/>
                <a:gd name="connsiteX4" fmla="*/ 9876 w 928274"/>
                <a:gd name="connsiteY4" fmla="*/ 107714 h 956631"/>
                <a:gd name="connsiteX5" fmla="*/ 123625 w 928274"/>
                <a:gd name="connsiteY5" fmla="*/ 0 h 956631"/>
                <a:gd name="connsiteX6" fmla="*/ 352849 w 928274"/>
                <a:gd name="connsiteY6" fmla="*/ 280560 h 956631"/>
                <a:gd name="connsiteX7" fmla="*/ 403000 w 928274"/>
                <a:gd name="connsiteY7" fmla="*/ 241305 h 956631"/>
                <a:gd name="connsiteX8" fmla="*/ 928274 w 928274"/>
                <a:gd name="connsiteY8" fmla="*/ 912147 h 956631"/>
                <a:gd name="connsiteX9" fmla="*/ 897784 w 928274"/>
                <a:gd name="connsiteY9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102090 w 928274"/>
                <a:gd name="connsiteY3" fmla="*/ 221016 h 956631"/>
                <a:gd name="connsiteX4" fmla="*/ 9876 w 928274"/>
                <a:gd name="connsiteY4" fmla="*/ 107714 h 956631"/>
                <a:gd name="connsiteX5" fmla="*/ 123625 w 928274"/>
                <a:gd name="connsiteY5" fmla="*/ 0 h 956631"/>
                <a:gd name="connsiteX6" fmla="*/ 352849 w 928274"/>
                <a:gd name="connsiteY6" fmla="*/ 280560 h 956631"/>
                <a:gd name="connsiteX7" fmla="*/ 403000 w 928274"/>
                <a:gd name="connsiteY7" fmla="*/ 241305 h 956631"/>
                <a:gd name="connsiteX8" fmla="*/ 928274 w 928274"/>
                <a:gd name="connsiteY8" fmla="*/ 912147 h 956631"/>
                <a:gd name="connsiteX9" fmla="*/ 897784 w 928274"/>
                <a:gd name="connsiteY9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117692 w 928274"/>
                <a:gd name="connsiteY3" fmla="*/ 241059 h 956631"/>
                <a:gd name="connsiteX4" fmla="*/ 9876 w 928274"/>
                <a:gd name="connsiteY4" fmla="*/ 107714 h 956631"/>
                <a:gd name="connsiteX5" fmla="*/ 123625 w 928274"/>
                <a:gd name="connsiteY5" fmla="*/ 0 h 956631"/>
                <a:gd name="connsiteX6" fmla="*/ 352849 w 928274"/>
                <a:gd name="connsiteY6" fmla="*/ 280560 h 956631"/>
                <a:gd name="connsiteX7" fmla="*/ 403000 w 928274"/>
                <a:gd name="connsiteY7" fmla="*/ 241305 h 956631"/>
                <a:gd name="connsiteX8" fmla="*/ 928274 w 928274"/>
                <a:gd name="connsiteY8" fmla="*/ 912147 h 956631"/>
                <a:gd name="connsiteX9" fmla="*/ 897784 w 928274"/>
                <a:gd name="connsiteY9" fmla="*/ 953878 h 956631"/>
                <a:gd name="connsiteX0" fmla="*/ 897784 w 928274"/>
                <a:gd name="connsiteY0" fmla="*/ 934390 h 937143"/>
                <a:gd name="connsiteX1" fmla="*/ 438344 w 928274"/>
                <a:gd name="connsiteY1" fmla="*/ 663993 h 937143"/>
                <a:gd name="connsiteX2" fmla="*/ 0 w 928274"/>
                <a:gd name="connsiteY2" fmla="*/ 322356 h 937143"/>
                <a:gd name="connsiteX3" fmla="*/ 117692 w 928274"/>
                <a:gd name="connsiteY3" fmla="*/ 221571 h 937143"/>
                <a:gd name="connsiteX4" fmla="*/ 9876 w 928274"/>
                <a:gd name="connsiteY4" fmla="*/ 88226 h 937143"/>
                <a:gd name="connsiteX5" fmla="*/ 134771 w 928274"/>
                <a:gd name="connsiteY5" fmla="*/ 0 h 937143"/>
                <a:gd name="connsiteX6" fmla="*/ 352849 w 928274"/>
                <a:gd name="connsiteY6" fmla="*/ 261072 h 937143"/>
                <a:gd name="connsiteX7" fmla="*/ 403000 w 928274"/>
                <a:gd name="connsiteY7" fmla="*/ 221817 h 937143"/>
                <a:gd name="connsiteX8" fmla="*/ 928274 w 928274"/>
                <a:gd name="connsiteY8" fmla="*/ 892659 h 937143"/>
                <a:gd name="connsiteX9" fmla="*/ 897784 w 928274"/>
                <a:gd name="connsiteY9" fmla="*/ 934390 h 937143"/>
                <a:gd name="connsiteX0" fmla="*/ 897784 w 928274"/>
                <a:gd name="connsiteY0" fmla="*/ 947473 h 950226"/>
                <a:gd name="connsiteX1" fmla="*/ 438344 w 928274"/>
                <a:gd name="connsiteY1" fmla="*/ 677076 h 950226"/>
                <a:gd name="connsiteX2" fmla="*/ 0 w 928274"/>
                <a:gd name="connsiteY2" fmla="*/ 335439 h 950226"/>
                <a:gd name="connsiteX3" fmla="*/ 117692 w 928274"/>
                <a:gd name="connsiteY3" fmla="*/ 234654 h 950226"/>
                <a:gd name="connsiteX4" fmla="*/ 9876 w 928274"/>
                <a:gd name="connsiteY4" fmla="*/ 101309 h 950226"/>
                <a:gd name="connsiteX5" fmla="*/ 120564 w 928274"/>
                <a:gd name="connsiteY5" fmla="*/ 0 h 950226"/>
                <a:gd name="connsiteX6" fmla="*/ 352849 w 928274"/>
                <a:gd name="connsiteY6" fmla="*/ 274155 h 950226"/>
                <a:gd name="connsiteX7" fmla="*/ 403000 w 928274"/>
                <a:gd name="connsiteY7" fmla="*/ 234900 h 950226"/>
                <a:gd name="connsiteX8" fmla="*/ 928274 w 928274"/>
                <a:gd name="connsiteY8" fmla="*/ 905742 h 950226"/>
                <a:gd name="connsiteX9" fmla="*/ 897784 w 928274"/>
                <a:gd name="connsiteY9" fmla="*/ 947473 h 950226"/>
                <a:gd name="connsiteX0" fmla="*/ 897784 w 928274"/>
                <a:gd name="connsiteY0" fmla="*/ 930490 h 933243"/>
                <a:gd name="connsiteX1" fmla="*/ 438344 w 928274"/>
                <a:gd name="connsiteY1" fmla="*/ 660093 h 933243"/>
                <a:gd name="connsiteX2" fmla="*/ 0 w 928274"/>
                <a:gd name="connsiteY2" fmla="*/ 318456 h 933243"/>
                <a:gd name="connsiteX3" fmla="*/ 117692 w 928274"/>
                <a:gd name="connsiteY3" fmla="*/ 217671 h 933243"/>
                <a:gd name="connsiteX4" fmla="*/ 9876 w 928274"/>
                <a:gd name="connsiteY4" fmla="*/ 84326 h 933243"/>
                <a:gd name="connsiteX5" fmla="*/ 129758 w 928274"/>
                <a:gd name="connsiteY5" fmla="*/ 0 h 933243"/>
                <a:gd name="connsiteX6" fmla="*/ 352849 w 928274"/>
                <a:gd name="connsiteY6" fmla="*/ 257172 h 933243"/>
                <a:gd name="connsiteX7" fmla="*/ 403000 w 928274"/>
                <a:gd name="connsiteY7" fmla="*/ 217917 h 933243"/>
                <a:gd name="connsiteX8" fmla="*/ 928274 w 928274"/>
                <a:gd name="connsiteY8" fmla="*/ 888759 h 933243"/>
                <a:gd name="connsiteX9" fmla="*/ 897784 w 928274"/>
                <a:gd name="connsiteY9" fmla="*/ 930490 h 933243"/>
                <a:gd name="connsiteX0" fmla="*/ 897784 w 928274"/>
                <a:gd name="connsiteY0" fmla="*/ 946079 h 948832"/>
                <a:gd name="connsiteX1" fmla="*/ 438344 w 928274"/>
                <a:gd name="connsiteY1" fmla="*/ 675682 h 948832"/>
                <a:gd name="connsiteX2" fmla="*/ 0 w 928274"/>
                <a:gd name="connsiteY2" fmla="*/ 334045 h 948832"/>
                <a:gd name="connsiteX3" fmla="*/ 117692 w 928274"/>
                <a:gd name="connsiteY3" fmla="*/ 233260 h 948832"/>
                <a:gd name="connsiteX4" fmla="*/ 9876 w 928274"/>
                <a:gd name="connsiteY4" fmla="*/ 99915 h 948832"/>
                <a:gd name="connsiteX5" fmla="*/ 113601 w 928274"/>
                <a:gd name="connsiteY5" fmla="*/ 0 h 948832"/>
                <a:gd name="connsiteX6" fmla="*/ 352849 w 928274"/>
                <a:gd name="connsiteY6" fmla="*/ 272761 h 948832"/>
                <a:gd name="connsiteX7" fmla="*/ 403000 w 928274"/>
                <a:gd name="connsiteY7" fmla="*/ 233506 h 948832"/>
                <a:gd name="connsiteX8" fmla="*/ 928274 w 928274"/>
                <a:gd name="connsiteY8" fmla="*/ 904348 h 948832"/>
                <a:gd name="connsiteX9" fmla="*/ 897784 w 928274"/>
                <a:gd name="connsiteY9" fmla="*/ 946079 h 948832"/>
                <a:gd name="connsiteX0" fmla="*/ 897784 w 928274"/>
                <a:gd name="connsiteY0" fmla="*/ 931600 h 934353"/>
                <a:gd name="connsiteX1" fmla="*/ 438344 w 928274"/>
                <a:gd name="connsiteY1" fmla="*/ 661203 h 934353"/>
                <a:gd name="connsiteX2" fmla="*/ 0 w 928274"/>
                <a:gd name="connsiteY2" fmla="*/ 319566 h 934353"/>
                <a:gd name="connsiteX3" fmla="*/ 117692 w 928274"/>
                <a:gd name="connsiteY3" fmla="*/ 218781 h 934353"/>
                <a:gd name="connsiteX4" fmla="*/ 9876 w 928274"/>
                <a:gd name="connsiteY4" fmla="*/ 85436 h 934353"/>
                <a:gd name="connsiteX5" fmla="*/ 120847 w 928274"/>
                <a:gd name="connsiteY5" fmla="*/ 0 h 934353"/>
                <a:gd name="connsiteX6" fmla="*/ 352849 w 928274"/>
                <a:gd name="connsiteY6" fmla="*/ 258282 h 934353"/>
                <a:gd name="connsiteX7" fmla="*/ 403000 w 928274"/>
                <a:gd name="connsiteY7" fmla="*/ 219027 h 934353"/>
                <a:gd name="connsiteX8" fmla="*/ 928274 w 928274"/>
                <a:gd name="connsiteY8" fmla="*/ 889869 h 934353"/>
                <a:gd name="connsiteX9" fmla="*/ 897784 w 928274"/>
                <a:gd name="connsiteY9" fmla="*/ 931600 h 934353"/>
                <a:gd name="connsiteX0" fmla="*/ 897784 w 928274"/>
                <a:gd name="connsiteY0" fmla="*/ 946647 h 949400"/>
                <a:gd name="connsiteX1" fmla="*/ 438344 w 928274"/>
                <a:gd name="connsiteY1" fmla="*/ 676250 h 949400"/>
                <a:gd name="connsiteX2" fmla="*/ 0 w 928274"/>
                <a:gd name="connsiteY2" fmla="*/ 334613 h 949400"/>
                <a:gd name="connsiteX3" fmla="*/ 117692 w 928274"/>
                <a:gd name="connsiteY3" fmla="*/ 233828 h 949400"/>
                <a:gd name="connsiteX4" fmla="*/ 9876 w 928274"/>
                <a:gd name="connsiteY4" fmla="*/ 100483 h 949400"/>
                <a:gd name="connsiteX5" fmla="*/ 145347 w 928274"/>
                <a:gd name="connsiteY5" fmla="*/ 0 h 949400"/>
                <a:gd name="connsiteX6" fmla="*/ 352849 w 928274"/>
                <a:gd name="connsiteY6" fmla="*/ 273329 h 949400"/>
                <a:gd name="connsiteX7" fmla="*/ 403000 w 928274"/>
                <a:gd name="connsiteY7" fmla="*/ 234074 h 949400"/>
                <a:gd name="connsiteX8" fmla="*/ 928274 w 928274"/>
                <a:gd name="connsiteY8" fmla="*/ 904916 h 949400"/>
                <a:gd name="connsiteX9" fmla="*/ 897784 w 928274"/>
                <a:gd name="connsiteY9" fmla="*/ 946647 h 949400"/>
                <a:gd name="connsiteX0" fmla="*/ 897784 w 928274"/>
                <a:gd name="connsiteY0" fmla="*/ 944968 h 947721"/>
                <a:gd name="connsiteX1" fmla="*/ 438344 w 928274"/>
                <a:gd name="connsiteY1" fmla="*/ 674571 h 947721"/>
                <a:gd name="connsiteX2" fmla="*/ 0 w 928274"/>
                <a:gd name="connsiteY2" fmla="*/ 332934 h 947721"/>
                <a:gd name="connsiteX3" fmla="*/ 117692 w 928274"/>
                <a:gd name="connsiteY3" fmla="*/ 232149 h 947721"/>
                <a:gd name="connsiteX4" fmla="*/ 9876 w 928274"/>
                <a:gd name="connsiteY4" fmla="*/ 98804 h 947721"/>
                <a:gd name="connsiteX5" fmla="*/ 122513 w 928274"/>
                <a:gd name="connsiteY5" fmla="*/ 0 h 947721"/>
                <a:gd name="connsiteX6" fmla="*/ 352849 w 928274"/>
                <a:gd name="connsiteY6" fmla="*/ 271650 h 947721"/>
                <a:gd name="connsiteX7" fmla="*/ 403000 w 928274"/>
                <a:gd name="connsiteY7" fmla="*/ 232395 h 947721"/>
                <a:gd name="connsiteX8" fmla="*/ 928274 w 928274"/>
                <a:gd name="connsiteY8" fmla="*/ 903237 h 947721"/>
                <a:gd name="connsiteX9" fmla="*/ 897784 w 928274"/>
                <a:gd name="connsiteY9" fmla="*/ 944968 h 947721"/>
                <a:gd name="connsiteX0" fmla="*/ 897784 w 928274"/>
                <a:gd name="connsiteY0" fmla="*/ 949153 h 951906"/>
                <a:gd name="connsiteX1" fmla="*/ 438344 w 928274"/>
                <a:gd name="connsiteY1" fmla="*/ 678756 h 951906"/>
                <a:gd name="connsiteX2" fmla="*/ 0 w 928274"/>
                <a:gd name="connsiteY2" fmla="*/ 337119 h 951906"/>
                <a:gd name="connsiteX3" fmla="*/ 117692 w 928274"/>
                <a:gd name="connsiteY3" fmla="*/ 236334 h 951906"/>
                <a:gd name="connsiteX4" fmla="*/ 9876 w 928274"/>
                <a:gd name="connsiteY4" fmla="*/ 102989 h 951906"/>
                <a:gd name="connsiteX5" fmla="*/ 143397 w 928274"/>
                <a:gd name="connsiteY5" fmla="*/ 0 h 951906"/>
                <a:gd name="connsiteX6" fmla="*/ 352849 w 928274"/>
                <a:gd name="connsiteY6" fmla="*/ 275835 h 951906"/>
                <a:gd name="connsiteX7" fmla="*/ 403000 w 928274"/>
                <a:gd name="connsiteY7" fmla="*/ 236580 h 951906"/>
                <a:gd name="connsiteX8" fmla="*/ 928274 w 928274"/>
                <a:gd name="connsiteY8" fmla="*/ 907422 h 951906"/>
                <a:gd name="connsiteX9" fmla="*/ 897784 w 928274"/>
                <a:gd name="connsiteY9" fmla="*/ 949153 h 951906"/>
                <a:gd name="connsiteX0" fmla="*/ 897784 w 928274"/>
                <a:gd name="connsiteY0" fmla="*/ 949153 h 951906"/>
                <a:gd name="connsiteX1" fmla="*/ 438344 w 928274"/>
                <a:gd name="connsiteY1" fmla="*/ 678756 h 951906"/>
                <a:gd name="connsiteX2" fmla="*/ 0 w 928274"/>
                <a:gd name="connsiteY2" fmla="*/ 337119 h 951906"/>
                <a:gd name="connsiteX3" fmla="*/ 87599 w 928274"/>
                <a:gd name="connsiteY3" fmla="*/ 187335 h 951906"/>
                <a:gd name="connsiteX4" fmla="*/ 9876 w 928274"/>
                <a:gd name="connsiteY4" fmla="*/ 102989 h 951906"/>
                <a:gd name="connsiteX5" fmla="*/ 143397 w 928274"/>
                <a:gd name="connsiteY5" fmla="*/ 0 h 951906"/>
                <a:gd name="connsiteX6" fmla="*/ 352849 w 928274"/>
                <a:gd name="connsiteY6" fmla="*/ 275835 h 951906"/>
                <a:gd name="connsiteX7" fmla="*/ 403000 w 928274"/>
                <a:gd name="connsiteY7" fmla="*/ 236580 h 951906"/>
                <a:gd name="connsiteX8" fmla="*/ 928274 w 928274"/>
                <a:gd name="connsiteY8" fmla="*/ 907422 h 951906"/>
                <a:gd name="connsiteX9" fmla="*/ 897784 w 928274"/>
                <a:gd name="connsiteY9" fmla="*/ 949153 h 951906"/>
                <a:gd name="connsiteX0" fmla="*/ 897784 w 928274"/>
                <a:gd name="connsiteY0" fmla="*/ 949153 h 951906"/>
                <a:gd name="connsiteX1" fmla="*/ 438344 w 928274"/>
                <a:gd name="connsiteY1" fmla="*/ 678756 h 951906"/>
                <a:gd name="connsiteX2" fmla="*/ 0 w 928274"/>
                <a:gd name="connsiteY2" fmla="*/ 337119 h 951906"/>
                <a:gd name="connsiteX3" fmla="*/ 87599 w 928274"/>
                <a:gd name="connsiteY3" fmla="*/ 187335 h 951906"/>
                <a:gd name="connsiteX4" fmla="*/ 143397 w 928274"/>
                <a:gd name="connsiteY4" fmla="*/ 0 h 951906"/>
                <a:gd name="connsiteX5" fmla="*/ 352849 w 928274"/>
                <a:gd name="connsiteY5" fmla="*/ 275835 h 951906"/>
                <a:gd name="connsiteX6" fmla="*/ 403000 w 928274"/>
                <a:gd name="connsiteY6" fmla="*/ 236580 h 951906"/>
                <a:gd name="connsiteX7" fmla="*/ 928274 w 928274"/>
                <a:gd name="connsiteY7" fmla="*/ 907422 h 951906"/>
                <a:gd name="connsiteX8" fmla="*/ 897784 w 928274"/>
                <a:gd name="connsiteY8" fmla="*/ 949153 h 951906"/>
                <a:gd name="connsiteX0" fmla="*/ 897784 w 928274"/>
                <a:gd name="connsiteY0" fmla="*/ 855056 h 857809"/>
                <a:gd name="connsiteX1" fmla="*/ 438344 w 928274"/>
                <a:gd name="connsiteY1" fmla="*/ 584659 h 857809"/>
                <a:gd name="connsiteX2" fmla="*/ 0 w 928274"/>
                <a:gd name="connsiteY2" fmla="*/ 243022 h 857809"/>
                <a:gd name="connsiteX3" fmla="*/ 87599 w 928274"/>
                <a:gd name="connsiteY3" fmla="*/ 93238 h 857809"/>
                <a:gd name="connsiteX4" fmla="*/ 208593 w 928274"/>
                <a:gd name="connsiteY4" fmla="*/ 0 h 857809"/>
                <a:gd name="connsiteX5" fmla="*/ 352849 w 928274"/>
                <a:gd name="connsiteY5" fmla="*/ 181738 h 857809"/>
                <a:gd name="connsiteX6" fmla="*/ 403000 w 928274"/>
                <a:gd name="connsiteY6" fmla="*/ 142483 h 857809"/>
                <a:gd name="connsiteX7" fmla="*/ 928274 w 928274"/>
                <a:gd name="connsiteY7" fmla="*/ 813325 h 857809"/>
                <a:gd name="connsiteX8" fmla="*/ 897784 w 928274"/>
                <a:gd name="connsiteY8" fmla="*/ 855056 h 85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74" h="857809">
                  <a:moveTo>
                    <a:pt x="897784" y="855056"/>
                  </a:moveTo>
                  <a:lnTo>
                    <a:pt x="438344" y="584659"/>
                  </a:lnTo>
                  <a:lnTo>
                    <a:pt x="0" y="243022"/>
                  </a:lnTo>
                  <a:lnTo>
                    <a:pt x="87599" y="93238"/>
                  </a:lnTo>
                  <a:lnTo>
                    <a:pt x="208593" y="0"/>
                  </a:lnTo>
                  <a:lnTo>
                    <a:pt x="352849" y="181738"/>
                  </a:lnTo>
                  <a:lnTo>
                    <a:pt x="403000" y="142483"/>
                  </a:lnTo>
                  <a:lnTo>
                    <a:pt x="928274" y="813325"/>
                  </a:lnTo>
                  <a:cubicBezTo>
                    <a:pt x="928274" y="795200"/>
                    <a:pt x="897784" y="873181"/>
                    <a:pt x="897784" y="85505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22D4F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EFE425C-5C83-23FA-82D1-DF0D82EF2703}"/>
                </a:ext>
              </a:extLst>
            </p:cNvPr>
            <p:cNvSpPr/>
            <p:nvPr/>
          </p:nvSpPr>
          <p:spPr>
            <a:xfrm rot="2273808">
              <a:off x="1560086" y="3280267"/>
              <a:ext cx="775545" cy="279708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268069 w 1285210"/>
                <a:gd name="connsiteY0" fmla="*/ 51241 h 463524"/>
                <a:gd name="connsiteX1" fmla="*/ 426441 w 1285210"/>
                <a:gd name="connsiteY1" fmla="*/ 20134 h 463524"/>
                <a:gd name="connsiteX2" fmla="*/ 57309 w 1285210"/>
                <a:gd name="connsiteY2" fmla="*/ 0 h 463524"/>
                <a:gd name="connsiteX3" fmla="*/ 0 w 1285210"/>
                <a:gd name="connsiteY3" fmla="*/ 294743 h 463524"/>
                <a:gd name="connsiteX4" fmla="*/ 265430 w 1285210"/>
                <a:gd name="connsiteY4" fmla="*/ 463524 h 463524"/>
                <a:gd name="connsiteX5" fmla="*/ 1285210 w 1285210"/>
                <a:gd name="connsiteY5" fmla="*/ 118251 h 463524"/>
                <a:gd name="connsiteX6" fmla="*/ 1268069 w 1285210"/>
                <a:gd name="connsiteY6" fmla="*/ 51241 h 46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5210" h="463524">
                  <a:moveTo>
                    <a:pt x="1268069" y="51241"/>
                  </a:moveTo>
                  <a:lnTo>
                    <a:pt x="426441" y="20134"/>
                  </a:lnTo>
                  <a:lnTo>
                    <a:pt x="57309" y="0"/>
                  </a:lnTo>
                  <a:lnTo>
                    <a:pt x="0" y="294743"/>
                  </a:lnTo>
                  <a:lnTo>
                    <a:pt x="265430" y="463524"/>
                  </a:lnTo>
                  <a:lnTo>
                    <a:pt x="1285210" y="118251"/>
                  </a:lnTo>
                  <a:lnTo>
                    <a:pt x="1268069" y="5124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22D4F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D89E389-3F0D-26C0-F41C-687B3B58DF98}"/>
                </a:ext>
              </a:extLst>
            </p:cNvPr>
            <p:cNvSpPr/>
            <p:nvPr/>
          </p:nvSpPr>
          <p:spPr>
            <a:xfrm rot="7978738">
              <a:off x="1822985" y="1387816"/>
              <a:ext cx="2616727" cy="2629172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15849 w 1332990"/>
                <a:gd name="connsiteY0" fmla="*/ 316547 h 417200"/>
                <a:gd name="connsiteX1" fmla="*/ 637533 w 1332990"/>
                <a:gd name="connsiteY1" fmla="*/ 196351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15849 w 1332990"/>
                <a:gd name="connsiteY0" fmla="*/ 206919 h 307572"/>
                <a:gd name="connsiteX1" fmla="*/ 637533 w 1332990"/>
                <a:gd name="connsiteY1" fmla="*/ 86723 h 307572"/>
                <a:gd name="connsiteX2" fmla="*/ 193430 w 1332990"/>
                <a:gd name="connsiteY2" fmla="*/ 0 h 307572"/>
                <a:gd name="connsiteX3" fmla="*/ 0 w 1332990"/>
                <a:gd name="connsiteY3" fmla="*/ 8116 h 307572"/>
                <a:gd name="connsiteX4" fmla="*/ 263465 w 1332990"/>
                <a:gd name="connsiteY4" fmla="*/ 307572 h 307572"/>
                <a:gd name="connsiteX5" fmla="*/ 510391 w 1332990"/>
                <a:gd name="connsiteY5" fmla="*/ 290133 h 307572"/>
                <a:gd name="connsiteX6" fmla="*/ 1332990 w 1332990"/>
                <a:gd name="connsiteY6" fmla="*/ 273929 h 307572"/>
                <a:gd name="connsiteX7" fmla="*/ 1315849 w 1332990"/>
                <a:gd name="connsiteY7" fmla="*/ 206919 h 307572"/>
                <a:gd name="connsiteX0" fmla="*/ 1122419 w 1139560"/>
                <a:gd name="connsiteY0" fmla="*/ 206919 h 307572"/>
                <a:gd name="connsiteX1" fmla="*/ 444103 w 1139560"/>
                <a:gd name="connsiteY1" fmla="*/ 86723 h 307572"/>
                <a:gd name="connsiteX2" fmla="*/ 0 w 1139560"/>
                <a:gd name="connsiteY2" fmla="*/ 0 h 307572"/>
                <a:gd name="connsiteX3" fmla="*/ 70035 w 1139560"/>
                <a:gd name="connsiteY3" fmla="*/ 307572 h 307572"/>
                <a:gd name="connsiteX4" fmla="*/ 316961 w 1139560"/>
                <a:gd name="connsiteY4" fmla="*/ 290133 h 307572"/>
                <a:gd name="connsiteX5" fmla="*/ 1139560 w 1139560"/>
                <a:gd name="connsiteY5" fmla="*/ 273929 h 307572"/>
                <a:gd name="connsiteX6" fmla="*/ 1122419 w 1139560"/>
                <a:gd name="connsiteY6" fmla="*/ 206919 h 307572"/>
                <a:gd name="connsiteX0" fmla="*/ 1122419 w 1139560"/>
                <a:gd name="connsiteY0" fmla="*/ 285386 h 386039"/>
                <a:gd name="connsiteX1" fmla="*/ 863416 w 1139560"/>
                <a:gd name="connsiteY1" fmla="*/ 0 h 386039"/>
                <a:gd name="connsiteX2" fmla="*/ 0 w 1139560"/>
                <a:gd name="connsiteY2" fmla="*/ 78467 h 386039"/>
                <a:gd name="connsiteX3" fmla="*/ 70035 w 1139560"/>
                <a:gd name="connsiteY3" fmla="*/ 386039 h 386039"/>
                <a:gd name="connsiteX4" fmla="*/ 316961 w 1139560"/>
                <a:gd name="connsiteY4" fmla="*/ 368600 h 386039"/>
                <a:gd name="connsiteX5" fmla="*/ 1139560 w 1139560"/>
                <a:gd name="connsiteY5" fmla="*/ 352396 h 386039"/>
                <a:gd name="connsiteX6" fmla="*/ 1122419 w 1139560"/>
                <a:gd name="connsiteY6" fmla="*/ 285386 h 386039"/>
                <a:gd name="connsiteX0" fmla="*/ 1122419 w 1139560"/>
                <a:gd name="connsiteY0" fmla="*/ 285386 h 420038"/>
                <a:gd name="connsiteX1" fmla="*/ 863416 w 1139560"/>
                <a:gd name="connsiteY1" fmla="*/ 0 h 420038"/>
                <a:gd name="connsiteX2" fmla="*/ 0 w 1139560"/>
                <a:gd name="connsiteY2" fmla="*/ 78467 h 420038"/>
                <a:gd name="connsiteX3" fmla="*/ 70035 w 1139560"/>
                <a:gd name="connsiteY3" fmla="*/ 386039 h 420038"/>
                <a:gd name="connsiteX4" fmla="*/ 947533 w 1139560"/>
                <a:gd name="connsiteY4" fmla="*/ 420038 h 420038"/>
                <a:gd name="connsiteX5" fmla="*/ 1139560 w 1139560"/>
                <a:gd name="connsiteY5" fmla="*/ 352396 h 420038"/>
                <a:gd name="connsiteX6" fmla="*/ 1122419 w 1139560"/>
                <a:gd name="connsiteY6" fmla="*/ 285386 h 420038"/>
                <a:gd name="connsiteX0" fmla="*/ 1122419 w 1139560"/>
                <a:gd name="connsiteY0" fmla="*/ 285386 h 420038"/>
                <a:gd name="connsiteX1" fmla="*/ 863416 w 1139560"/>
                <a:gd name="connsiteY1" fmla="*/ 0 h 420038"/>
                <a:gd name="connsiteX2" fmla="*/ 0 w 1139560"/>
                <a:gd name="connsiteY2" fmla="*/ 78467 h 420038"/>
                <a:gd name="connsiteX3" fmla="*/ 673055 w 1139560"/>
                <a:gd name="connsiteY3" fmla="*/ 115447 h 420038"/>
                <a:gd name="connsiteX4" fmla="*/ 947533 w 1139560"/>
                <a:gd name="connsiteY4" fmla="*/ 420038 h 420038"/>
                <a:gd name="connsiteX5" fmla="*/ 1139560 w 1139560"/>
                <a:gd name="connsiteY5" fmla="*/ 352396 h 420038"/>
                <a:gd name="connsiteX6" fmla="*/ 1122419 w 1139560"/>
                <a:gd name="connsiteY6" fmla="*/ 285386 h 420038"/>
                <a:gd name="connsiteX0" fmla="*/ 449364 w 466505"/>
                <a:gd name="connsiteY0" fmla="*/ 285386 h 420038"/>
                <a:gd name="connsiteX1" fmla="*/ 190361 w 466505"/>
                <a:gd name="connsiteY1" fmla="*/ 0 h 420038"/>
                <a:gd name="connsiteX2" fmla="*/ 0 w 466505"/>
                <a:gd name="connsiteY2" fmla="*/ 115447 h 420038"/>
                <a:gd name="connsiteX3" fmla="*/ 274478 w 466505"/>
                <a:gd name="connsiteY3" fmla="*/ 420038 h 420038"/>
                <a:gd name="connsiteX4" fmla="*/ 466505 w 466505"/>
                <a:gd name="connsiteY4" fmla="*/ 352396 h 420038"/>
                <a:gd name="connsiteX5" fmla="*/ 449364 w 466505"/>
                <a:gd name="connsiteY5" fmla="*/ 285386 h 420038"/>
                <a:gd name="connsiteX0" fmla="*/ 449364 w 449364"/>
                <a:gd name="connsiteY0" fmla="*/ 285386 h 420038"/>
                <a:gd name="connsiteX1" fmla="*/ 190361 w 449364"/>
                <a:gd name="connsiteY1" fmla="*/ 0 h 420038"/>
                <a:gd name="connsiteX2" fmla="*/ 0 w 449364"/>
                <a:gd name="connsiteY2" fmla="*/ 115447 h 420038"/>
                <a:gd name="connsiteX3" fmla="*/ 274478 w 449364"/>
                <a:gd name="connsiteY3" fmla="*/ 420038 h 420038"/>
                <a:gd name="connsiteX4" fmla="*/ 449364 w 449364"/>
                <a:gd name="connsiteY4" fmla="*/ 285386 h 420038"/>
                <a:gd name="connsiteX0" fmla="*/ 402494 w 402494"/>
                <a:gd name="connsiteY0" fmla="*/ 285386 h 420038"/>
                <a:gd name="connsiteX1" fmla="*/ 143491 w 402494"/>
                <a:gd name="connsiteY1" fmla="*/ 0 h 420038"/>
                <a:gd name="connsiteX2" fmla="*/ 0 w 402494"/>
                <a:gd name="connsiteY2" fmla="*/ 165746 h 420038"/>
                <a:gd name="connsiteX3" fmla="*/ 227608 w 402494"/>
                <a:gd name="connsiteY3" fmla="*/ 420038 h 420038"/>
                <a:gd name="connsiteX4" fmla="*/ 402494 w 402494"/>
                <a:gd name="connsiteY4" fmla="*/ 285386 h 420038"/>
                <a:gd name="connsiteX0" fmla="*/ 425585 w 425585"/>
                <a:gd name="connsiteY0" fmla="*/ 285386 h 420038"/>
                <a:gd name="connsiteX1" fmla="*/ 166582 w 425585"/>
                <a:gd name="connsiteY1" fmla="*/ 0 h 420038"/>
                <a:gd name="connsiteX2" fmla="*/ 0 w 425585"/>
                <a:gd name="connsiteY2" fmla="*/ 130879 h 420038"/>
                <a:gd name="connsiteX3" fmla="*/ 250699 w 425585"/>
                <a:gd name="connsiteY3" fmla="*/ 420038 h 420038"/>
                <a:gd name="connsiteX4" fmla="*/ 425585 w 425585"/>
                <a:gd name="connsiteY4" fmla="*/ 285386 h 420038"/>
                <a:gd name="connsiteX0" fmla="*/ 420116 w 420116"/>
                <a:gd name="connsiteY0" fmla="*/ 259697 h 420038"/>
                <a:gd name="connsiteX1" fmla="*/ 166582 w 420116"/>
                <a:gd name="connsiteY1" fmla="*/ 0 h 420038"/>
                <a:gd name="connsiteX2" fmla="*/ 0 w 420116"/>
                <a:gd name="connsiteY2" fmla="*/ 130879 h 420038"/>
                <a:gd name="connsiteX3" fmla="*/ 250699 w 420116"/>
                <a:gd name="connsiteY3" fmla="*/ 420038 h 420038"/>
                <a:gd name="connsiteX4" fmla="*/ 420116 w 420116"/>
                <a:gd name="connsiteY4" fmla="*/ 259697 h 420038"/>
                <a:gd name="connsiteX0" fmla="*/ 438766 w 438766"/>
                <a:gd name="connsiteY0" fmla="*/ 273104 h 420038"/>
                <a:gd name="connsiteX1" fmla="*/ 166582 w 438766"/>
                <a:gd name="connsiteY1" fmla="*/ 0 h 420038"/>
                <a:gd name="connsiteX2" fmla="*/ 0 w 438766"/>
                <a:gd name="connsiteY2" fmla="*/ 130879 h 420038"/>
                <a:gd name="connsiteX3" fmla="*/ 250699 w 438766"/>
                <a:gd name="connsiteY3" fmla="*/ 420038 h 420038"/>
                <a:gd name="connsiteX4" fmla="*/ 438766 w 438766"/>
                <a:gd name="connsiteY4" fmla="*/ 273104 h 420038"/>
                <a:gd name="connsiteX0" fmla="*/ 486625 w 486625"/>
                <a:gd name="connsiteY0" fmla="*/ 271606 h 420038"/>
                <a:gd name="connsiteX1" fmla="*/ 166582 w 486625"/>
                <a:gd name="connsiteY1" fmla="*/ 0 h 420038"/>
                <a:gd name="connsiteX2" fmla="*/ 0 w 486625"/>
                <a:gd name="connsiteY2" fmla="*/ 130879 h 420038"/>
                <a:gd name="connsiteX3" fmla="*/ 250699 w 486625"/>
                <a:gd name="connsiteY3" fmla="*/ 420038 h 420038"/>
                <a:gd name="connsiteX4" fmla="*/ 486625 w 486625"/>
                <a:gd name="connsiteY4" fmla="*/ 271606 h 420038"/>
                <a:gd name="connsiteX0" fmla="*/ 535383 w 535383"/>
                <a:gd name="connsiteY0" fmla="*/ 271606 h 420038"/>
                <a:gd name="connsiteX1" fmla="*/ 215340 w 535383"/>
                <a:gd name="connsiteY1" fmla="*/ 0 h 420038"/>
                <a:gd name="connsiteX2" fmla="*/ 0 w 535383"/>
                <a:gd name="connsiteY2" fmla="*/ 157841 h 420038"/>
                <a:gd name="connsiteX3" fmla="*/ 299457 w 535383"/>
                <a:gd name="connsiteY3" fmla="*/ 420038 h 420038"/>
                <a:gd name="connsiteX4" fmla="*/ 535383 w 535383"/>
                <a:gd name="connsiteY4" fmla="*/ 271606 h 420038"/>
                <a:gd name="connsiteX0" fmla="*/ 535383 w 535383"/>
                <a:gd name="connsiteY0" fmla="*/ 271606 h 381841"/>
                <a:gd name="connsiteX1" fmla="*/ 215340 w 535383"/>
                <a:gd name="connsiteY1" fmla="*/ 0 h 381841"/>
                <a:gd name="connsiteX2" fmla="*/ 0 w 535383"/>
                <a:gd name="connsiteY2" fmla="*/ 157841 h 381841"/>
                <a:gd name="connsiteX3" fmla="*/ 300805 w 535383"/>
                <a:gd name="connsiteY3" fmla="*/ 381841 h 381841"/>
                <a:gd name="connsiteX4" fmla="*/ 535383 w 535383"/>
                <a:gd name="connsiteY4" fmla="*/ 271606 h 381841"/>
                <a:gd name="connsiteX0" fmla="*/ 1226849 w 1226849"/>
                <a:gd name="connsiteY0" fmla="*/ 582526 h 582526"/>
                <a:gd name="connsiteX1" fmla="*/ 215340 w 1226849"/>
                <a:gd name="connsiteY1" fmla="*/ 0 h 582526"/>
                <a:gd name="connsiteX2" fmla="*/ 0 w 1226849"/>
                <a:gd name="connsiteY2" fmla="*/ 157841 h 582526"/>
                <a:gd name="connsiteX3" fmla="*/ 300805 w 1226849"/>
                <a:gd name="connsiteY3" fmla="*/ 381841 h 582526"/>
                <a:gd name="connsiteX4" fmla="*/ 1226849 w 1226849"/>
                <a:gd name="connsiteY4" fmla="*/ 582526 h 582526"/>
                <a:gd name="connsiteX0" fmla="*/ 1226849 w 1226849"/>
                <a:gd name="connsiteY0" fmla="*/ 582526 h 659102"/>
                <a:gd name="connsiteX1" fmla="*/ 215340 w 1226849"/>
                <a:gd name="connsiteY1" fmla="*/ 0 h 659102"/>
                <a:gd name="connsiteX2" fmla="*/ 0 w 1226849"/>
                <a:gd name="connsiteY2" fmla="*/ 157841 h 659102"/>
                <a:gd name="connsiteX3" fmla="*/ 1027861 w 1226849"/>
                <a:gd name="connsiteY3" fmla="*/ 659102 h 659102"/>
                <a:gd name="connsiteX4" fmla="*/ 1226849 w 1226849"/>
                <a:gd name="connsiteY4" fmla="*/ 582526 h 659102"/>
                <a:gd name="connsiteX0" fmla="*/ 1218350 w 1218350"/>
                <a:gd name="connsiteY0" fmla="*/ 568747 h 659102"/>
                <a:gd name="connsiteX1" fmla="*/ 215340 w 1218350"/>
                <a:gd name="connsiteY1" fmla="*/ 0 h 659102"/>
                <a:gd name="connsiteX2" fmla="*/ 0 w 1218350"/>
                <a:gd name="connsiteY2" fmla="*/ 157841 h 659102"/>
                <a:gd name="connsiteX3" fmla="*/ 1027861 w 1218350"/>
                <a:gd name="connsiteY3" fmla="*/ 659102 h 659102"/>
                <a:gd name="connsiteX4" fmla="*/ 1218350 w 1218350"/>
                <a:gd name="connsiteY4" fmla="*/ 568747 h 659102"/>
                <a:gd name="connsiteX0" fmla="*/ 1218350 w 1218350"/>
                <a:gd name="connsiteY0" fmla="*/ 492626 h 582981"/>
                <a:gd name="connsiteX1" fmla="*/ 971958 w 1218350"/>
                <a:gd name="connsiteY1" fmla="*/ 0 h 582981"/>
                <a:gd name="connsiteX2" fmla="*/ 0 w 1218350"/>
                <a:gd name="connsiteY2" fmla="*/ 81720 h 582981"/>
                <a:gd name="connsiteX3" fmla="*/ 1027861 w 1218350"/>
                <a:gd name="connsiteY3" fmla="*/ 582981 h 582981"/>
                <a:gd name="connsiteX4" fmla="*/ 1218350 w 1218350"/>
                <a:gd name="connsiteY4" fmla="*/ 492626 h 582981"/>
                <a:gd name="connsiteX0" fmla="*/ 1213862 w 1213862"/>
                <a:gd name="connsiteY0" fmla="*/ 492467 h 582981"/>
                <a:gd name="connsiteX1" fmla="*/ 971958 w 1213862"/>
                <a:gd name="connsiteY1" fmla="*/ 0 h 582981"/>
                <a:gd name="connsiteX2" fmla="*/ 0 w 1213862"/>
                <a:gd name="connsiteY2" fmla="*/ 81720 h 582981"/>
                <a:gd name="connsiteX3" fmla="*/ 1027861 w 1213862"/>
                <a:gd name="connsiteY3" fmla="*/ 582981 h 582981"/>
                <a:gd name="connsiteX4" fmla="*/ 1213862 w 1213862"/>
                <a:gd name="connsiteY4" fmla="*/ 492467 h 582981"/>
                <a:gd name="connsiteX0" fmla="*/ 1213862 w 1213862"/>
                <a:gd name="connsiteY0" fmla="*/ 492467 h 582981"/>
                <a:gd name="connsiteX1" fmla="*/ 971958 w 1213862"/>
                <a:gd name="connsiteY1" fmla="*/ 0 h 582981"/>
                <a:gd name="connsiteX2" fmla="*/ 408762 w 1213862"/>
                <a:gd name="connsiteY2" fmla="*/ 49247 h 582981"/>
                <a:gd name="connsiteX3" fmla="*/ 0 w 1213862"/>
                <a:gd name="connsiteY3" fmla="*/ 81720 h 582981"/>
                <a:gd name="connsiteX4" fmla="*/ 1027861 w 1213862"/>
                <a:gd name="connsiteY4" fmla="*/ 582981 h 582981"/>
                <a:gd name="connsiteX5" fmla="*/ 1213862 w 1213862"/>
                <a:gd name="connsiteY5" fmla="*/ 492467 h 582981"/>
                <a:gd name="connsiteX0" fmla="*/ 1213862 w 1213862"/>
                <a:gd name="connsiteY0" fmla="*/ 609625 h 700139"/>
                <a:gd name="connsiteX1" fmla="*/ 971958 w 1213862"/>
                <a:gd name="connsiteY1" fmla="*/ 117158 h 700139"/>
                <a:gd name="connsiteX2" fmla="*/ 1104297 w 1213862"/>
                <a:gd name="connsiteY2" fmla="*/ 0 h 700139"/>
                <a:gd name="connsiteX3" fmla="*/ 0 w 1213862"/>
                <a:gd name="connsiteY3" fmla="*/ 198878 h 700139"/>
                <a:gd name="connsiteX4" fmla="*/ 1027861 w 1213862"/>
                <a:gd name="connsiteY4" fmla="*/ 700139 h 700139"/>
                <a:gd name="connsiteX5" fmla="*/ 1213862 w 1213862"/>
                <a:gd name="connsiteY5" fmla="*/ 609625 h 700139"/>
                <a:gd name="connsiteX0" fmla="*/ 1213862 w 1213862"/>
                <a:gd name="connsiteY0" fmla="*/ 609625 h 700139"/>
                <a:gd name="connsiteX1" fmla="*/ 971958 w 1213862"/>
                <a:gd name="connsiteY1" fmla="*/ 117158 h 700139"/>
                <a:gd name="connsiteX2" fmla="*/ 1104297 w 1213862"/>
                <a:gd name="connsiteY2" fmla="*/ 0 h 700139"/>
                <a:gd name="connsiteX3" fmla="*/ 430618 w 1213862"/>
                <a:gd name="connsiteY3" fmla="*/ 120001 h 700139"/>
                <a:gd name="connsiteX4" fmla="*/ 0 w 1213862"/>
                <a:gd name="connsiteY4" fmla="*/ 198878 h 700139"/>
                <a:gd name="connsiteX5" fmla="*/ 1027861 w 1213862"/>
                <a:gd name="connsiteY5" fmla="*/ 700139 h 700139"/>
                <a:gd name="connsiteX6" fmla="*/ 1213862 w 1213862"/>
                <a:gd name="connsiteY6" fmla="*/ 609625 h 700139"/>
                <a:gd name="connsiteX0" fmla="*/ 1213862 w 1213862"/>
                <a:gd name="connsiteY0" fmla="*/ 1244078 h 1334592"/>
                <a:gd name="connsiteX1" fmla="*/ 971958 w 1213862"/>
                <a:gd name="connsiteY1" fmla="*/ 751611 h 1334592"/>
                <a:gd name="connsiteX2" fmla="*/ 1104297 w 1213862"/>
                <a:gd name="connsiteY2" fmla="*/ 634453 h 1334592"/>
                <a:gd name="connsiteX3" fmla="*/ 504417 w 1213862"/>
                <a:gd name="connsiteY3" fmla="*/ 0 h 1334592"/>
                <a:gd name="connsiteX4" fmla="*/ 0 w 1213862"/>
                <a:gd name="connsiteY4" fmla="*/ 833331 h 1334592"/>
                <a:gd name="connsiteX5" fmla="*/ 1027861 w 1213862"/>
                <a:gd name="connsiteY5" fmla="*/ 1334592 h 1334592"/>
                <a:gd name="connsiteX6" fmla="*/ 1213862 w 1213862"/>
                <a:gd name="connsiteY6" fmla="*/ 1244078 h 1334592"/>
                <a:gd name="connsiteX0" fmla="*/ 1213862 w 1213862"/>
                <a:gd name="connsiteY0" fmla="*/ 1244078 h 2086186"/>
                <a:gd name="connsiteX1" fmla="*/ 971958 w 1213862"/>
                <a:gd name="connsiteY1" fmla="*/ 751611 h 2086186"/>
                <a:gd name="connsiteX2" fmla="*/ 1104297 w 1213862"/>
                <a:gd name="connsiteY2" fmla="*/ 634453 h 2086186"/>
                <a:gd name="connsiteX3" fmla="*/ 504417 w 1213862"/>
                <a:gd name="connsiteY3" fmla="*/ 0 h 2086186"/>
                <a:gd name="connsiteX4" fmla="*/ 0 w 1213862"/>
                <a:gd name="connsiteY4" fmla="*/ 833331 h 2086186"/>
                <a:gd name="connsiteX5" fmla="*/ 1055315 w 1213862"/>
                <a:gd name="connsiteY5" fmla="*/ 2086186 h 2086186"/>
                <a:gd name="connsiteX6" fmla="*/ 1027861 w 1213862"/>
                <a:gd name="connsiteY6" fmla="*/ 1334592 h 2086186"/>
                <a:gd name="connsiteX7" fmla="*/ 1213862 w 1213862"/>
                <a:gd name="connsiteY7" fmla="*/ 1244078 h 2086186"/>
                <a:gd name="connsiteX0" fmla="*/ 1213862 w 1213862"/>
                <a:gd name="connsiteY0" fmla="*/ 1244078 h 2086186"/>
                <a:gd name="connsiteX1" fmla="*/ 971958 w 1213862"/>
                <a:gd name="connsiteY1" fmla="*/ 751611 h 2086186"/>
                <a:gd name="connsiteX2" fmla="*/ 1104297 w 1213862"/>
                <a:gd name="connsiteY2" fmla="*/ 634453 h 2086186"/>
                <a:gd name="connsiteX3" fmla="*/ 504417 w 1213862"/>
                <a:gd name="connsiteY3" fmla="*/ 0 h 2086186"/>
                <a:gd name="connsiteX4" fmla="*/ 0 w 1213862"/>
                <a:gd name="connsiteY4" fmla="*/ 833331 h 2086186"/>
                <a:gd name="connsiteX5" fmla="*/ 1055315 w 1213862"/>
                <a:gd name="connsiteY5" fmla="*/ 2086186 h 2086186"/>
                <a:gd name="connsiteX6" fmla="*/ 1027861 w 1213862"/>
                <a:gd name="connsiteY6" fmla="*/ 1334592 h 2086186"/>
                <a:gd name="connsiteX7" fmla="*/ 1213862 w 1213862"/>
                <a:gd name="connsiteY7" fmla="*/ 1244078 h 2086186"/>
                <a:gd name="connsiteX0" fmla="*/ 1213862 w 1213862"/>
                <a:gd name="connsiteY0" fmla="*/ 1244078 h 2097801"/>
                <a:gd name="connsiteX1" fmla="*/ 971958 w 1213862"/>
                <a:gd name="connsiteY1" fmla="*/ 751611 h 2097801"/>
                <a:gd name="connsiteX2" fmla="*/ 1104297 w 1213862"/>
                <a:gd name="connsiteY2" fmla="*/ 634453 h 2097801"/>
                <a:gd name="connsiteX3" fmla="*/ 504417 w 1213862"/>
                <a:gd name="connsiteY3" fmla="*/ 0 h 2097801"/>
                <a:gd name="connsiteX4" fmla="*/ 0 w 1213862"/>
                <a:gd name="connsiteY4" fmla="*/ 833331 h 2097801"/>
                <a:gd name="connsiteX5" fmla="*/ 875188 w 1213862"/>
                <a:gd name="connsiteY5" fmla="*/ 2097801 h 2097801"/>
                <a:gd name="connsiteX6" fmla="*/ 1055315 w 1213862"/>
                <a:gd name="connsiteY6" fmla="*/ 2086186 h 2097801"/>
                <a:gd name="connsiteX7" fmla="*/ 1027861 w 1213862"/>
                <a:gd name="connsiteY7" fmla="*/ 1334592 h 2097801"/>
                <a:gd name="connsiteX8" fmla="*/ 1213862 w 1213862"/>
                <a:gd name="connsiteY8" fmla="*/ 1244078 h 2097801"/>
                <a:gd name="connsiteX0" fmla="*/ 1213862 w 1213862"/>
                <a:gd name="connsiteY0" fmla="*/ 1244078 h 2129054"/>
                <a:gd name="connsiteX1" fmla="*/ 971958 w 1213862"/>
                <a:gd name="connsiteY1" fmla="*/ 751611 h 2129054"/>
                <a:gd name="connsiteX2" fmla="*/ 1104297 w 1213862"/>
                <a:gd name="connsiteY2" fmla="*/ 634453 h 2129054"/>
                <a:gd name="connsiteX3" fmla="*/ 504417 w 1213862"/>
                <a:gd name="connsiteY3" fmla="*/ 0 h 2129054"/>
                <a:gd name="connsiteX4" fmla="*/ 0 w 1213862"/>
                <a:gd name="connsiteY4" fmla="*/ 833331 h 2129054"/>
                <a:gd name="connsiteX5" fmla="*/ 875188 w 1213862"/>
                <a:gd name="connsiteY5" fmla="*/ 2097801 h 2129054"/>
                <a:gd name="connsiteX6" fmla="*/ 1060542 w 1213862"/>
                <a:gd name="connsiteY6" fmla="*/ 2129054 h 2129054"/>
                <a:gd name="connsiteX7" fmla="*/ 1027861 w 1213862"/>
                <a:gd name="connsiteY7" fmla="*/ 1334592 h 2129054"/>
                <a:gd name="connsiteX8" fmla="*/ 1213862 w 1213862"/>
                <a:gd name="connsiteY8" fmla="*/ 1244078 h 2129054"/>
                <a:gd name="connsiteX0" fmla="*/ 1213862 w 1213862"/>
                <a:gd name="connsiteY0" fmla="*/ 1244078 h 2129054"/>
                <a:gd name="connsiteX1" fmla="*/ 971958 w 1213862"/>
                <a:gd name="connsiteY1" fmla="*/ 751611 h 2129054"/>
                <a:gd name="connsiteX2" fmla="*/ 1104297 w 1213862"/>
                <a:gd name="connsiteY2" fmla="*/ 634453 h 2129054"/>
                <a:gd name="connsiteX3" fmla="*/ 504417 w 1213862"/>
                <a:gd name="connsiteY3" fmla="*/ 0 h 2129054"/>
                <a:gd name="connsiteX4" fmla="*/ 0 w 1213862"/>
                <a:gd name="connsiteY4" fmla="*/ 833331 h 2129054"/>
                <a:gd name="connsiteX5" fmla="*/ 869909 w 1213862"/>
                <a:gd name="connsiteY5" fmla="*/ 2120080 h 2129054"/>
                <a:gd name="connsiteX6" fmla="*/ 1060542 w 1213862"/>
                <a:gd name="connsiteY6" fmla="*/ 2129054 h 2129054"/>
                <a:gd name="connsiteX7" fmla="*/ 1027861 w 1213862"/>
                <a:gd name="connsiteY7" fmla="*/ 1334592 h 2129054"/>
                <a:gd name="connsiteX8" fmla="*/ 1213862 w 1213862"/>
                <a:gd name="connsiteY8" fmla="*/ 1244078 h 2129054"/>
                <a:gd name="connsiteX0" fmla="*/ 1213862 w 1213862"/>
                <a:gd name="connsiteY0" fmla="*/ 1244078 h 2129054"/>
                <a:gd name="connsiteX1" fmla="*/ 971958 w 1213862"/>
                <a:gd name="connsiteY1" fmla="*/ 751611 h 2129054"/>
                <a:gd name="connsiteX2" fmla="*/ 1104297 w 1213862"/>
                <a:gd name="connsiteY2" fmla="*/ 634453 h 2129054"/>
                <a:gd name="connsiteX3" fmla="*/ 504417 w 1213862"/>
                <a:gd name="connsiteY3" fmla="*/ 0 h 2129054"/>
                <a:gd name="connsiteX4" fmla="*/ 0 w 1213862"/>
                <a:gd name="connsiteY4" fmla="*/ 833331 h 2129054"/>
                <a:gd name="connsiteX5" fmla="*/ 869909 w 1213862"/>
                <a:gd name="connsiteY5" fmla="*/ 2120080 h 2129054"/>
                <a:gd name="connsiteX6" fmla="*/ 1060542 w 1213862"/>
                <a:gd name="connsiteY6" fmla="*/ 2129054 h 2129054"/>
                <a:gd name="connsiteX7" fmla="*/ 1027861 w 1213862"/>
                <a:gd name="connsiteY7" fmla="*/ 1334592 h 2129054"/>
                <a:gd name="connsiteX8" fmla="*/ 1213862 w 1213862"/>
                <a:gd name="connsiteY8" fmla="*/ 1244078 h 2129054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797849 w 1213862"/>
                <a:gd name="connsiteY5" fmla="*/ 2443273 h 2443273"/>
                <a:gd name="connsiteX6" fmla="*/ 869909 w 1213862"/>
                <a:gd name="connsiteY6" fmla="*/ 2120080 h 2443273"/>
                <a:gd name="connsiteX7" fmla="*/ 1060542 w 1213862"/>
                <a:gd name="connsiteY7" fmla="*/ 2129054 h 2443273"/>
                <a:gd name="connsiteX8" fmla="*/ 1027861 w 1213862"/>
                <a:gd name="connsiteY8" fmla="*/ 1334592 h 2443273"/>
                <a:gd name="connsiteX9" fmla="*/ 1213862 w 1213862"/>
                <a:gd name="connsiteY9" fmla="*/ 1244078 h 2443273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797849 w 1213862"/>
                <a:gd name="connsiteY5" fmla="*/ 2443273 h 2443273"/>
                <a:gd name="connsiteX6" fmla="*/ 869909 w 1213862"/>
                <a:gd name="connsiteY6" fmla="*/ 2120080 h 2443273"/>
                <a:gd name="connsiteX7" fmla="*/ 1060542 w 1213862"/>
                <a:gd name="connsiteY7" fmla="*/ 2129054 h 2443273"/>
                <a:gd name="connsiteX8" fmla="*/ 1027861 w 1213862"/>
                <a:gd name="connsiteY8" fmla="*/ 1334592 h 2443273"/>
                <a:gd name="connsiteX9" fmla="*/ 1213862 w 1213862"/>
                <a:gd name="connsiteY9" fmla="*/ 1244078 h 2443273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437116 w 1213862"/>
                <a:gd name="connsiteY5" fmla="*/ 1716169 h 2443273"/>
                <a:gd name="connsiteX6" fmla="*/ 797849 w 1213862"/>
                <a:gd name="connsiteY6" fmla="*/ 2443273 h 2443273"/>
                <a:gd name="connsiteX7" fmla="*/ 869909 w 1213862"/>
                <a:gd name="connsiteY7" fmla="*/ 2120080 h 2443273"/>
                <a:gd name="connsiteX8" fmla="*/ 1060542 w 1213862"/>
                <a:gd name="connsiteY8" fmla="*/ 2129054 h 2443273"/>
                <a:gd name="connsiteX9" fmla="*/ 1027861 w 1213862"/>
                <a:gd name="connsiteY9" fmla="*/ 1334592 h 2443273"/>
                <a:gd name="connsiteX10" fmla="*/ 1213862 w 1213862"/>
                <a:gd name="connsiteY10" fmla="*/ 1244078 h 2443273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709211 w 1213862"/>
                <a:gd name="connsiteY5" fmla="*/ 2408695 h 2443273"/>
                <a:gd name="connsiteX6" fmla="*/ 797849 w 1213862"/>
                <a:gd name="connsiteY6" fmla="*/ 2443273 h 2443273"/>
                <a:gd name="connsiteX7" fmla="*/ 869909 w 1213862"/>
                <a:gd name="connsiteY7" fmla="*/ 2120080 h 2443273"/>
                <a:gd name="connsiteX8" fmla="*/ 1060542 w 1213862"/>
                <a:gd name="connsiteY8" fmla="*/ 2129054 h 2443273"/>
                <a:gd name="connsiteX9" fmla="*/ 1027861 w 1213862"/>
                <a:gd name="connsiteY9" fmla="*/ 1334592 h 2443273"/>
                <a:gd name="connsiteX10" fmla="*/ 1213862 w 1213862"/>
                <a:gd name="connsiteY10" fmla="*/ 1244078 h 2443273"/>
                <a:gd name="connsiteX0" fmla="*/ 3354000 w 3354000"/>
                <a:gd name="connsiteY0" fmla="*/ 1244078 h 2443273"/>
                <a:gd name="connsiteX1" fmla="*/ 3112096 w 3354000"/>
                <a:gd name="connsiteY1" fmla="*/ 751611 h 2443273"/>
                <a:gd name="connsiteX2" fmla="*/ 3244435 w 3354000"/>
                <a:gd name="connsiteY2" fmla="*/ 634453 h 2443273"/>
                <a:gd name="connsiteX3" fmla="*/ 2644555 w 3354000"/>
                <a:gd name="connsiteY3" fmla="*/ 0 h 2443273"/>
                <a:gd name="connsiteX4" fmla="*/ 0 w 3354000"/>
                <a:gd name="connsiteY4" fmla="*/ 1512620 h 2443273"/>
                <a:gd name="connsiteX5" fmla="*/ 2849349 w 3354000"/>
                <a:gd name="connsiteY5" fmla="*/ 2408695 h 2443273"/>
                <a:gd name="connsiteX6" fmla="*/ 2937987 w 3354000"/>
                <a:gd name="connsiteY6" fmla="*/ 2443273 h 2443273"/>
                <a:gd name="connsiteX7" fmla="*/ 3010047 w 3354000"/>
                <a:gd name="connsiteY7" fmla="*/ 2120080 h 2443273"/>
                <a:gd name="connsiteX8" fmla="*/ 3200680 w 3354000"/>
                <a:gd name="connsiteY8" fmla="*/ 2129054 h 2443273"/>
                <a:gd name="connsiteX9" fmla="*/ 3167999 w 3354000"/>
                <a:gd name="connsiteY9" fmla="*/ 1334592 h 2443273"/>
                <a:gd name="connsiteX10" fmla="*/ 3354000 w 3354000"/>
                <a:gd name="connsiteY10" fmla="*/ 1244078 h 2443273"/>
                <a:gd name="connsiteX0" fmla="*/ 3354000 w 3354000"/>
                <a:gd name="connsiteY0" fmla="*/ 1244078 h 2443273"/>
                <a:gd name="connsiteX1" fmla="*/ 3112096 w 3354000"/>
                <a:gd name="connsiteY1" fmla="*/ 751611 h 2443273"/>
                <a:gd name="connsiteX2" fmla="*/ 3244435 w 3354000"/>
                <a:gd name="connsiteY2" fmla="*/ 634453 h 2443273"/>
                <a:gd name="connsiteX3" fmla="*/ 2644555 w 3354000"/>
                <a:gd name="connsiteY3" fmla="*/ 0 h 2443273"/>
                <a:gd name="connsiteX4" fmla="*/ 0 w 3354000"/>
                <a:gd name="connsiteY4" fmla="*/ 1512620 h 2443273"/>
                <a:gd name="connsiteX5" fmla="*/ 2436144 w 3354000"/>
                <a:gd name="connsiteY5" fmla="*/ 2277297 h 2443273"/>
                <a:gd name="connsiteX6" fmla="*/ 2849349 w 3354000"/>
                <a:gd name="connsiteY6" fmla="*/ 2408695 h 2443273"/>
                <a:gd name="connsiteX7" fmla="*/ 2937987 w 3354000"/>
                <a:gd name="connsiteY7" fmla="*/ 2443273 h 2443273"/>
                <a:gd name="connsiteX8" fmla="*/ 3010047 w 3354000"/>
                <a:gd name="connsiteY8" fmla="*/ 2120080 h 2443273"/>
                <a:gd name="connsiteX9" fmla="*/ 3200680 w 3354000"/>
                <a:gd name="connsiteY9" fmla="*/ 2129054 h 2443273"/>
                <a:gd name="connsiteX10" fmla="*/ 3167999 w 3354000"/>
                <a:gd name="connsiteY10" fmla="*/ 1334592 h 2443273"/>
                <a:gd name="connsiteX11" fmla="*/ 3354000 w 3354000"/>
                <a:gd name="connsiteY11" fmla="*/ 1244078 h 2443273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2632006 w 3354000"/>
                <a:gd name="connsiteY5" fmla="*/ 2901987 h 2901987"/>
                <a:gd name="connsiteX6" fmla="*/ 2849349 w 3354000"/>
                <a:gd name="connsiteY6" fmla="*/ 2408695 h 2901987"/>
                <a:gd name="connsiteX7" fmla="*/ 2937987 w 3354000"/>
                <a:gd name="connsiteY7" fmla="*/ 2443273 h 2901987"/>
                <a:gd name="connsiteX8" fmla="*/ 3010047 w 3354000"/>
                <a:gd name="connsiteY8" fmla="*/ 2120080 h 2901987"/>
                <a:gd name="connsiteX9" fmla="*/ 3200680 w 3354000"/>
                <a:gd name="connsiteY9" fmla="*/ 2129054 h 2901987"/>
                <a:gd name="connsiteX10" fmla="*/ 3167999 w 3354000"/>
                <a:gd name="connsiteY10" fmla="*/ 1334592 h 2901987"/>
                <a:gd name="connsiteX11" fmla="*/ 3354000 w 3354000"/>
                <a:gd name="connsiteY11" fmla="*/ 1244078 h 2901987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2025687 w 3354000"/>
                <a:gd name="connsiteY5" fmla="*/ 2577317 h 2901987"/>
                <a:gd name="connsiteX6" fmla="*/ 2632006 w 3354000"/>
                <a:gd name="connsiteY6" fmla="*/ 2901987 h 2901987"/>
                <a:gd name="connsiteX7" fmla="*/ 2849349 w 3354000"/>
                <a:gd name="connsiteY7" fmla="*/ 2408695 h 2901987"/>
                <a:gd name="connsiteX8" fmla="*/ 2937987 w 3354000"/>
                <a:gd name="connsiteY8" fmla="*/ 2443273 h 2901987"/>
                <a:gd name="connsiteX9" fmla="*/ 3010047 w 3354000"/>
                <a:gd name="connsiteY9" fmla="*/ 2120080 h 2901987"/>
                <a:gd name="connsiteX10" fmla="*/ 3200680 w 3354000"/>
                <a:gd name="connsiteY10" fmla="*/ 2129054 h 2901987"/>
                <a:gd name="connsiteX11" fmla="*/ 3167999 w 3354000"/>
                <a:gd name="connsiteY11" fmla="*/ 1334592 h 2901987"/>
                <a:gd name="connsiteX12" fmla="*/ 3354000 w 3354000"/>
                <a:gd name="connsiteY12" fmla="*/ 1244078 h 2901987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2452724 w 3354000"/>
                <a:gd name="connsiteY5" fmla="*/ 2826018 h 2901987"/>
                <a:gd name="connsiteX6" fmla="*/ 2632006 w 3354000"/>
                <a:gd name="connsiteY6" fmla="*/ 2901987 h 2901987"/>
                <a:gd name="connsiteX7" fmla="*/ 2849349 w 3354000"/>
                <a:gd name="connsiteY7" fmla="*/ 2408695 h 2901987"/>
                <a:gd name="connsiteX8" fmla="*/ 2937987 w 3354000"/>
                <a:gd name="connsiteY8" fmla="*/ 2443273 h 2901987"/>
                <a:gd name="connsiteX9" fmla="*/ 3010047 w 3354000"/>
                <a:gd name="connsiteY9" fmla="*/ 2120080 h 2901987"/>
                <a:gd name="connsiteX10" fmla="*/ 3200680 w 3354000"/>
                <a:gd name="connsiteY10" fmla="*/ 2129054 h 2901987"/>
                <a:gd name="connsiteX11" fmla="*/ 3167999 w 3354000"/>
                <a:gd name="connsiteY11" fmla="*/ 1334592 h 2901987"/>
                <a:gd name="connsiteX12" fmla="*/ 3354000 w 3354000"/>
                <a:gd name="connsiteY12" fmla="*/ 1244078 h 2901987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1824284 w 3354000"/>
                <a:gd name="connsiteY5" fmla="*/ 2491584 h 2901987"/>
                <a:gd name="connsiteX6" fmla="*/ 2452724 w 3354000"/>
                <a:gd name="connsiteY6" fmla="*/ 2826018 h 2901987"/>
                <a:gd name="connsiteX7" fmla="*/ 2632006 w 3354000"/>
                <a:gd name="connsiteY7" fmla="*/ 2901987 h 2901987"/>
                <a:gd name="connsiteX8" fmla="*/ 2849349 w 3354000"/>
                <a:gd name="connsiteY8" fmla="*/ 2408695 h 2901987"/>
                <a:gd name="connsiteX9" fmla="*/ 2937987 w 3354000"/>
                <a:gd name="connsiteY9" fmla="*/ 2443273 h 2901987"/>
                <a:gd name="connsiteX10" fmla="*/ 3010047 w 3354000"/>
                <a:gd name="connsiteY10" fmla="*/ 2120080 h 2901987"/>
                <a:gd name="connsiteX11" fmla="*/ 3200680 w 3354000"/>
                <a:gd name="connsiteY11" fmla="*/ 2129054 h 2901987"/>
                <a:gd name="connsiteX12" fmla="*/ 3167999 w 3354000"/>
                <a:gd name="connsiteY12" fmla="*/ 1334592 h 2901987"/>
                <a:gd name="connsiteX13" fmla="*/ 3354000 w 3354000"/>
                <a:gd name="connsiteY13" fmla="*/ 1244078 h 2901987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1835165 w 3354000"/>
                <a:gd name="connsiteY5" fmla="*/ 3392799 h 3392799"/>
                <a:gd name="connsiteX6" fmla="*/ 2452724 w 3354000"/>
                <a:gd name="connsiteY6" fmla="*/ 2826018 h 3392799"/>
                <a:gd name="connsiteX7" fmla="*/ 2632006 w 3354000"/>
                <a:gd name="connsiteY7" fmla="*/ 2901987 h 3392799"/>
                <a:gd name="connsiteX8" fmla="*/ 2849349 w 3354000"/>
                <a:gd name="connsiteY8" fmla="*/ 2408695 h 3392799"/>
                <a:gd name="connsiteX9" fmla="*/ 2937987 w 3354000"/>
                <a:gd name="connsiteY9" fmla="*/ 2443273 h 3392799"/>
                <a:gd name="connsiteX10" fmla="*/ 3010047 w 3354000"/>
                <a:gd name="connsiteY10" fmla="*/ 2120080 h 3392799"/>
                <a:gd name="connsiteX11" fmla="*/ 3200680 w 3354000"/>
                <a:gd name="connsiteY11" fmla="*/ 2129054 h 3392799"/>
                <a:gd name="connsiteX12" fmla="*/ 3167999 w 3354000"/>
                <a:gd name="connsiteY12" fmla="*/ 1334592 h 3392799"/>
                <a:gd name="connsiteX13" fmla="*/ 3354000 w 3354000"/>
                <a:gd name="connsiteY13" fmla="*/ 1244078 h 3392799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848738 w 3354000"/>
                <a:gd name="connsiteY5" fmla="*/ 2380778 h 3392799"/>
                <a:gd name="connsiteX6" fmla="*/ 1835165 w 3354000"/>
                <a:gd name="connsiteY6" fmla="*/ 3392799 h 3392799"/>
                <a:gd name="connsiteX7" fmla="*/ 2452724 w 3354000"/>
                <a:gd name="connsiteY7" fmla="*/ 2826018 h 3392799"/>
                <a:gd name="connsiteX8" fmla="*/ 2632006 w 3354000"/>
                <a:gd name="connsiteY8" fmla="*/ 2901987 h 3392799"/>
                <a:gd name="connsiteX9" fmla="*/ 2849349 w 3354000"/>
                <a:gd name="connsiteY9" fmla="*/ 2408695 h 3392799"/>
                <a:gd name="connsiteX10" fmla="*/ 2937987 w 3354000"/>
                <a:gd name="connsiteY10" fmla="*/ 2443273 h 3392799"/>
                <a:gd name="connsiteX11" fmla="*/ 3010047 w 3354000"/>
                <a:gd name="connsiteY11" fmla="*/ 2120080 h 3392799"/>
                <a:gd name="connsiteX12" fmla="*/ 3200680 w 3354000"/>
                <a:gd name="connsiteY12" fmla="*/ 2129054 h 3392799"/>
                <a:gd name="connsiteX13" fmla="*/ 3167999 w 3354000"/>
                <a:gd name="connsiteY13" fmla="*/ 1334592 h 3392799"/>
                <a:gd name="connsiteX14" fmla="*/ 3354000 w 3354000"/>
                <a:gd name="connsiteY14" fmla="*/ 1244078 h 3392799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1709465 w 3354000"/>
                <a:gd name="connsiteY5" fmla="*/ 3262560 h 3392799"/>
                <a:gd name="connsiteX6" fmla="*/ 1835165 w 3354000"/>
                <a:gd name="connsiteY6" fmla="*/ 3392799 h 3392799"/>
                <a:gd name="connsiteX7" fmla="*/ 2452724 w 3354000"/>
                <a:gd name="connsiteY7" fmla="*/ 2826018 h 3392799"/>
                <a:gd name="connsiteX8" fmla="*/ 2632006 w 3354000"/>
                <a:gd name="connsiteY8" fmla="*/ 2901987 h 3392799"/>
                <a:gd name="connsiteX9" fmla="*/ 2849349 w 3354000"/>
                <a:gd name="connsiteY9" fmla="*/ 2408695 h 3392799"/>
                <a:gd name="connsiteX10" fmla="*/ 2937987 w 3354000"/>
                <a:gd name="connsiteY10" fmla="*/ 2443273 h 3392799"/>
                <a:gd name="connsiteX11" fmla="*/ 3010047 w 3354000"/>
                <a:gd name="connsiteY11" fmla="*/ 2120080 h 3392799"/>
                <a:gd name="connsiteX12" fmla="*/ 3200680 w 3354000"/>
                <a:gd name="connsiteY12" fmla="*/ 2129054 h 3392799"/>
                <a:gd name="connsiteX13" fmla="*/ 3167999 w 3354000"/>
                <a:gd name="connsiteY13" fmla="*/ 1334592 h 3392799"/>
                <a:gd name="connsiteX14" fmla="*/ 3354000 w 3354000"/>
                <a:gd name="connsiteY14" fmla="*/ 1244078 h 3392799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926818 w 3354000"/>
                <a:gd name="connsiteY5" fmla="*/ 2459913 h 3392799"/>
                <a:gd name="connsiteX6" fmla="*/ 1709465 w 3354000"/>
                <a:gd name="connsiteY6" fmla="*/ 3262560 h 3392799"/>
                <a:gd name="connsiteX7" fmla="*/ 1835165 w 3354000"/>
                <a:gd name="connsiteY7" fmla="*/ 3392799 h 3392799"/>
                <a:gd name="connsiteX8" fmla="*/ 2452724 w 3354000"/>
                <a:gd name="connsiteY8" fmla="*/ 2826018 h 3392799"/>
                <a:gd name="connsiteX9" fmla="*/ 2632006 w 3354000"/>
                <a:gd name="connsiteY9" fmla="*/ 2901987 h 3392799"/>
                <a:gd name="connsiteX10" fmla="*/ 2849349 w 3354000"/>
                <a:gd name="connsiteY10" fmla="*/ 2408695 h 3392799"/>
                <a:gd name="connsiteX11" fmla="*/ 2937987 w 3354000"/>
                <a:gd name="connsiteY11" fmla="*/ 2443273 h 3392799"/>
                <a:gd name="connsiteX12" fmla="*/ 3010047 w 3354000"/>
                <a:gd name="connsiteY12" fmla="*/ 2120080 h 3392799"/>
                <a:gd name="connsiteX13" fmla="*/ 3200680 w 3354000"/>
                <a:gd name="connsiteY13" fmla="*/ 2129054 h 3392799"/>
                <a:gd name="connsiteX14" fmla="*/ 3167999 w 3354000"/>
                <a:gd name="connsiteY14" fmla="*/ 1334592 h 3392799"/>
                <a:gd name="connsiteX15" fmla="*/ 3354000 w 3354000"/>
                <a:gd name="connsiteY15" fmla="*/ 1244078 h 3392799"/>
                <a:gd name="connsiteX0" fmla="*/ 3354000 w 3354000"/>
                <a:gd name="connsiteY0" fmla="*/ 1244078 h 3491523"/>
                <a:gd name="connsiteX1" fmla="*/ 3112096 w 3354000"/>
                <a:gd name="connsiteY1" fmla="*/ 751611 h 3491523"/>
                <a:gd name="connsiteX2" fmla="*/ 3244435 w 3354000"/>
                <a:gd name="connsiteY2" fmla="*/ 634453 h 3491523"/>
                <a:gd name="connsiteX3" fmla="*/ 2644555 w 3354000"/>
                <a:gd name="connsiteY3" fmla="*/ 0 h 3491523"/>
                <a:gd name="connsiteX4" fmla="*/ 0 w 3354000"/>
                <a:gd name="connsiteY4" fmla="*/ 1512620 h 3491523"/>
                <a:gd name="connsiteX5" fmla="*/ 1258834 w 3354000"/>
                <a:gd name="connsiteY5" fmla="*/ 3491523 h 3491523"/>
                <a:gd name="connsiteX6" fmla="*/ 1709465 w 3354000"/>
                <a:gd name="connsiteY6" fmla="*/ 3262560 h 3491523"/>
                <a:gd name="connsiteX7" fmla="*/ 1835165 w 3354000"/>
                <a:gd name="connsiteY7" fmla="*/ 3392799 h 3491523"/>
                <a:gd name="connsiteX8" fmla="*/ 2452724 w 3354000"/>
                <a:gd name="connsiteY8" fmla="*/ 2826018 h 3491523"/>
                <a:gd name="connsiteX9" fmla="*/ 2632006 w 3354000"/>
                <a:gd name="connsiteY9" fmla="*/ 2901987 h 3491523"/>
                <a:gd name="connsiteX10" fmla="*/ 2849349 w 3354000"/>
                <a:gd name="connsiteY10" fmla="*/ 2408695 h 3491523"/>
                <a:gd name="connsiteX11" fmla="*/ 2937987 w 3354000"/>
                <a:gd name="connsiteY11" fmla="*/ 2443273 h 3491523"/>
                <a:gd name="connsiteX12" fmla="*/ 3010047 w 3354000"/>
                <a:gd name="connsiteY12" fmla="*/ 2120080 h 3491523"/>
                <a:gd name="connsiteX13" fmla="*/ 3200680 w 3354000"/>
                <a:gd name="connsiteY13" fmla="*/ 2129054 h 3491523"/>
                <a:gd name="connsiteX14" fmla="*/ 3167999 w 3354000"/>
                <a:gd name="connsiteY14" fmla="*/ 1334592 h 3491523"/>
                <a:gd name="connsiteX15" fmla="*/ 3354000 w 3354000"/>
                <a:gd name="connsiteY15" fmla="*/ 1244078 h 3491523"/>
                <a:gd name="connsiteX0" fmla="*/ 3354000 w 3354000"/>
                <a:gd name="connsiteY0" fmla="*/ 1244078 h 3491523"/>
                <a:gd name="connsiteX1" fmla="*/ 3112096 w 3354000"/>
                <a:gd name="connsiteY1" fmla="*/ 751611 h 3491523"/>
                <a:gd name="connsiteX2" fmla="*/ 3244435 w 3354000"/>
                <a:gd name="connsiteY2" fmla="*/ 634453 h 3491523"/>
                <a:gd name="connsiteX3" fmla="*/ 2644555 w 3354000"/>
                <a:gd name="connsiteY3" fmla="*/ 0 h 3491523"/>
                <a:gd name="connsiteX4" fmla="*/ 0 w 3354000"/>
                <a:gd name="connsiteY4" fmla="*/ 1512620 h 3491523"/>
                <a:gd name="connsiteX5" fmla="*/ 1258834 w 3354000"/>
                <a:gd name="connsiteY5" fmla="*/ 3491523 h 3491523"/>
                <a:gd name="connsiteX6" fmla="*/ 1709465 w 3354000"/>
                <a:gd name="connsiteY6" fmla="*/ 3262560 h 3491523"/>
                <a:gd name="connsiteX7" fmla="*/ 1835165 w 3354000"/>
                <a:gd name="connsiteY7" fmla="*/ 3392799 h 3491523"/>
                <a:gd name="connsiteX8" fmla="*/ 2452724 w 3354000"/>
                <a:gd name="connsiteY8" fmla="*/ 2826018 h 3491523"/>
                <a:gd name="connsiteX9" fmla="*/ 2632006 w 3354000"/>
                <a:gd name="connsiteY9" fmla="*/ 2901987 h 3491523"/>
                <a:gd name="connsiteX10" fmla="*/ 2849349 w 3354000"/>
                <a:gd name="connsiteY10" fmla="*/ 2408695 h 3491523"/>
                <a:gd name="connsiteX11" fmla="*/ 2937987 w 3354000"/>
                <a:gd name="connsiteY11" fmla="*/ 2443273 h 3491523"/>
                <a:gd name="connsiteX12" fmla="*/ 3010047 w 3354000"/>
                <a:gd name="connsiteY12" fmla="*/ 2120080 h 3491523"/>
                <a:gd name="connsiteX13" fmla="*/ 3200680 w 3354000"/>
                <a:gd name="connsiteY13" fmla="*/ 2129054 h 3491523"/>
                <a:gd name="connsiteX14" fmla="*/ 3167999 w 3354000"/>
                <a:gd name="connsiteY14" fmla="*/ 1334592 h 3491523"/>
                <a:gd name="connsiteX15" fmla="*/ 3354000 w 3354000"/>
                <a:gd name="connsiteY15" fmla="*/ 1244078 h 3491523"/>
                <a:gd name="connsiteX0" fmla="*/ 3354000 w 3354000"/>
                <a:gd name="connsiteY0" fmla="*/ 1244078 h 3491523"/>
                <a:gd name="connsiteX1" fmla="*/ 3112096 w 3354000"/>
                <a:gd name="connsiteY1" fmla="*/ 751611 h 3491523"/>
                <a:gd name="connsiteX2" fmla="*/ 3244435 w 3354000"/>
                <a:gd name="connsiteY2" fmla="*/ 634453 h 3491523"/>
                <a:gd name="connsiteX3" fmla="*/ 2644555 w 3354000"/>
                <a:gd name="connsiteY3" fmla="*/ 0 h 3491523"/>
                <a:gd name="connsiteX4" fmla="*/ 0 w 3354000"/>
                <a:gd name="connsiteY4" fmla="*/ 1512620 h 3491523"/>
                <a:gd name="connsiteX5" fmla="*/ 1258834 w 3354000"/>
                <a:gd name="connsiteY5" fmla="*/ 3491523 h 3491523"/>
                <a:gd name="connsiteX6" fmla="*/ 1709465 w 3354000"/>
                <a:gd name="connsiteY6" fmla="*/ 3262560 h 3491523"/>
                <a:gd name="connsiteX7" fmla="*/ 1835165 w 3354000"/>
                <a:gd name="connsiteY7" fmla="*/ 3392799 h 3491523"/>
                <a:gd name="connsiteX8" fmla="*/ 2452724 w 3354000"/>
                <a:gd name="connsiteY8" fmla="*/ 2826018 h 3491523"/>
                <a:gd name="connsiteX9" fmla="*/ 2632006 w 3354000"/>
                <a:gd name="connsiteY9" fmla="*/ 2901987 h 3491523"/>
                <a:gd name="connsiteX10" fmla="*/ 2849349 w 3354000"/>
                <a:gd name="connsiteY10" fmla="*/ 2408695 h 3491523"/>
                <a:gd name="connsiteX11" fmla="*/ 2937987 w 3354000"/>
                <a:gd name="connsiteY11" fmla="*/ 2443273 h 3491523"/>
                <a:gd name="connsiteX12" fmla="*/ 3010047 w 3354000"/>
                <a:gd name="connsiteY12" fmla="*/ 2120080 h 3491523"/>
                <a:gd name="connsiteX13" fmla="*/ 3200680 w 3354000"/>
                <a:gd name="connsiteY13" fmla="*/ 2129054 h 3491523"/>
                <a:gd name="connsiteX14" fmla="*/ 3167999 w 3354000"/>
                <a:gd name="connsiteY14" fmla="*/ 1334592 h 3491523"/>
                <a:gd name="connsiteX15" fmla="*/ 3354000 w 3354000"/>
                <a:gd name="connsiteY15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099085 w 3194251"/>
                <a:gd name="connsiteY5" fmla="*/ 3491523 h 3491523"/>
                <a:gd name="connsiteX6" fmla="*/ 1549716 w 3194251"/>
                <a:gd name="connsiteY6" fmla="*/ 3262560 h 3491523"/>
                <a:gd name="connsiteX7" fmla="*/ 1675416 w 3194251"/>
                <a:gd name="connsiteY7" fmla="*/ 3392799 h 3491523"/>
                <a:gd name="connsiteX8" fmla="*/ 2292975 w 3194251"/>
                <a:gd name="connsiteY8" fmla="*/ 2826018 h 3491523"/>
                <a:gd name="connsiteX9" fmla="*/ 2472257 w 3194251"/>
                <a:gd name="connsiteY9" fmla="*/ 2901987 h 3491523"/>
                <a:gd name="connsiteX10" fmla="*/ 2689600 w 3194251"/>
                <a:gd name="connsiteY10" fmla="*/ 2408695 h 3491523"/>
                <a:gd name="connsiteX11" fmla="*/ 2778238 w 3194251"/>
                <a:gd name="connsiteY11" fmla="*/ 2443273 h 3491523"/>
                <a:gd name="connsiteX12" fmla="*/ 2850298 w 3194251"/>
                <a:gd name="connsiteY12" fmla="*/ 2120080 h 3491523"/>
                <a:gd name="connsiteX13" fmla="*/ 3040931 w 3194251"/>
                <a:gd name="connsiteY13" fmla="*/ 2129054 h 3491523"/>
                <a:gd name="connsiteX14" fmla="*/ 3008250 w 3194251"/>
                <a:gd name="connsiteY14" fmla="*/ 1334592 h 3491523"/>
                <a:gd name="connsiteX15" fmla="*/ 3194251 w 3194251"/>
                <a:gd name="connsiteY15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014880 w 3194251"/>
                <a:gd name="connsiteY5" fmla="*/ 3331299 h 3491523"/>
                <a:gd name="connsiteX6" fmla="*/ 1099085 w 3194251"/>
                <a:gd name="connsiteY6" fmla="*/ 3491523 h 3491523"/>
                <a:gd name="connsiteX7" fmla="*/ 1549716 w 3194251"/>
                <a:gd name="connsiteY7" fmla="*/ 3262560 h 3491523"/>
                <a:gd name="connsiteX8" fmla="*/ 1675416 w 3194251"/>
                <a:gd name="connsiteY8" fmla="*/ 3392799 h 3491523"/>
                <a:gd name="connsiteX9" fmla="*/ 2292975 w 3194251"/>
                <a:gd name="connsiteY9" fmla="*/ 2826018 h 3491523"/>
                <a:gd name="connsiteX10" fmla="*/ 2472257 w 3194251"/>
                <a:gd name="connsiteY10" fmla="*/ 2901987 h 3491523"/>
                <a:gd name="connsiteX11" fmla="*/ 2689600 w 3194251"/>
                <a:gd name="connsiteY11" fmla="*/ 2408695 h 3491523"/>
                <a:gd name="connsiteX12" fmla="*/ 2778238 w 3194251"/>
                <a:gd name="connsiteY12" fmla="*/ 2443273 h 3491523"/>
                <a:gd name="connsiteX13" fmla="*/ 2850298 w 3194251"/>
                <a:gd name="connsiteY13" fmla="*/ 2120080 h 3491523"/>
                <a:gd name="connsiteX14" fmla="*/ 3040931 w 3194251"/>
                <a:gd name="connsiteY14" fmla="*/ 2129054 h 3491523"/>
                <a:gd name="connsiteX15" fmla="*/ 3008250 w 3194251"/>
                <a:gd name="connsiteY15" fmla="*/ 1334592 h 3491523"/>
                <a:gd name="connsiteX16" fmla="*/ 3194251 w 3194251"/>
                <a:gd name="connsiteY16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607901 w 3194251"/>
                <a:gd name="connsiteY5" fmla="*/ 2577852 h 3491523"/>
                <a:gd name="connsiteX6" fmla="*/ 1014880 w 3194251"/>
                <a:gd name="connsiteY6" fmla="*/ 3331299 h 3491523"/>
                <a:gd name="connsiteX7" fmla="*/ 1099085 w 3194251"/>
                <a:gd name="connsiteY7" fmla="*/ 3491523 h 3491523"/>
                <a:gd name="connsiteX8" fmla="*/ 1549716 w 3194251"/>
                <a:gd name="connsiteY8" fmla="*/ 3262560 h 3491523"/>
                <a:gd name="connsiteX9" fmla="*/ 1675416 w 3194251"/>
                <a:gd name="connsiteY9" fmla="*/ 3392799 h 3491523"/>
                <a:gd name="connsiteX10" fmla="*/ 2292975 w 3194251"/>
                <a:gd name="connsiteY10" fmla="*/ 2826018 h 3491523"/>
                <a:gd name="connsiteX11" fmla="*/ 2472257 w 3194251"/>
                <a:gd name="connsiteY11" fmla="*/ 2901987 h 3491523"/>
                <a:gd name="connsiteX12" fmla="*/ 2689600 w 3194251"/>
                <a:gd name="connsiteY12" fmla="*/ 2408695 h 3491523"/>
                <a:gd name="connsiteX13" fmla="*/ 2778238 w 3194251"/>
                <a:gd name="connsiteY13" fmla="*/ 2443273 h 3491523"/>
                <a:gd name="connsiteX14" fmla="*/ 2850298 w 3194251"/>
                <a:gd name="connsiteY14" fmla="*/ 2120080 h 3491523"/>
                <a:gd name="connsiteX15" fmla="*/ 3040931 w 3194251"/>
                <a:gd name="connsiteY15" fmla="*/ 2129054 h 3491523"/>
                <a:gd name="connsiteX16" fmla="*/ 3008250 w 3194251"/>
                <a:gd name="connsiteY16" fmla="*/ 1334592 h 3491523"/>
                <a:gd name="connsiteX17" fmla="*/ 3194251 w 3194251"/>
                <a:gd name="connsiteY17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204784 w 3194251"/>
                <a:gd name="connsiteY5" fmla="*/ 3370106 h 3491523"/>
                <a:gd name="connsiteX6" fmla="*/ 1014880 w 3194251"/>
                <a:gd name="connsiteY6" fmla="*/ 3331299 h 3491523"/>
                <a:gd name="connsiteX7" fmla="*/ 1099085 w 3194251"/>
                <a:gd name="connsiteY7" fmla="*/ 3491523 h 3491523"/>
                <a:gd name="connsiteX8" fmla="*/ 1549716 w 3194251"/>
                <a:gd name="connsiteY8" fmla="*/ 3262560 h 3491523"/>
                <a:gd name="connsiteX9" fmla="*/ 1675416 w 3194251"/>
                <a:gd name="connsiteY9" fmla="*/ 3392799 h 3491523"/>
                <a:gd name="connsiteX10" fmla="*/ 2292975 w 3194251"/>
                <a:gd name="connsiteY10" fmla="*/ 2826018 h 3491523"/>
                <a:gd name="connsiteX11" fmla="*/ 2472257 w 3194251"/>
                <a:gd name="connsiteY11" fmla="*/ 2901987 h 3491523"/>
                <a:gd name="connsiteX12" fmla="*/ 2689600 w 3194251"/>
                <a:gd name="connsiteY12" fmla="*/ 2408695 h 3491523"/>
                <a:gd name="connsiteX13" fmla="*/ 2778238 w 3194251"/>
                <a:gd name="connsiteY13" fmla="*/ 2443273 h 3491523"/>
                <a:gd name="connsiteX14" fmla="*/ 2850298 w 3194251"/>
                <a:gd name="connsiteY14" fmla="*/ 2120080 h 3491523"/>
                <a:gd name="connsiteX15" fmla="*/ 3040931 w 3194251"/>
                <a:gd name="connsiteY15" fmla="*/ 2129054 h 3491523"/>
                <a:gd name="connsiteX16" fmla="*/ 3008250 w 3194251"/>
                <a:gd name="connsiteY16" fmla="*/ 1334592 h 3491523"/>
                <a:gd name="connsiteX17" fmla="*/ 3194251 w 3194251"/>
                <a:gd name="connsiteY17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27703 w 3194251"/>
                <a:gd name="connsiteY5" fmla="*/ 2626054 h 3491523"/>
                <a:gd name="connsiteX6" fmla="*/ 204784 w 3194251"/>
                <a:gd name="connsiteY6" fmla="*/ 3370106 h 3491523"/>
                <a:gd name="connsiteX7" fmla="*/ 1014880 w 3194251"/>
                <a:gd name="connsiteY7" fmla="*/ 3331299 h 3491523"/>
                <a:gd name="connsiteX8" fmla="*/ 1099085 w 3194251"/>
                <a:gd name="connsiteY8" fmla="*/ 3491523 h 3491523"/>
                <a:gd name="connsiteX9" fmla="*/ 1549716 w 3194251"/>
                <a:gd name="connsiteY9" fmla="*/ 3262560 h 3491523"/>
                <a:gd name="connsiteX10" fmla="*/ 1675416 w 3194251"/>
                <a:gd name="connsiteY10" fmla="*/ 3392799 h 3491523"/>
                <a:gd name="connsiteX11" fmla="*/ 2292975 w 3194251"/>
                <a:gd name="connsiteY11" fmla="*/ 2826018 h 3491523"/>
                <a:gd name="connsiteX12" fmla="*/ 2472257 w 3194251"/>
                <a:gd name="connsiteY12" fmla="*/ 2901987 h 3491523"/>
                <a:gd name="connsiteX13" fmla="*/ 2689600 w 3194251"/>
                <a:gd name="connsiteY13" fmla="*/ 2408695 h 3491523"/>
                <a:gd name="connsiteX14" fmla="*/ 2778238 w 3194251"/>
                <a:gd name="connsiteY14" fmla="*/ 2443273 h 3491523"/>
                <a:gd name="connsiteX15" fmla="*/ 2850298 w 3194251"/>
                <a:gd name="connsiteY15" fmla="*/ 2120080 h 3491523"/>
                <a:gd name="connsiteX16" fmla="*/ 3040931 w 3194251"/>
                <a:gd name="connsiteY16" fmla="*/ 2129054 h 3491523"/>
                <a:gd name="connsiteX17" fmla="*/ 3008250 w 3194251"/>
                <a:gd name="connsiteY17" fmla="*/ 1334592 h 3491523"/>
                <a:gd name="connsiteX18" fmla="*/ 3194251 w 3194251"/>
                <a:gd name="connsiteY18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88944 w 3194251"/>
                <a:gd name="connsiteY5" fmla="*/ 3055042 h 3491523"/>
                <a:gd name="connsiteX6" fmla="*/ 204784 w 3194251"/>
                <a:gd name="connsiteY6" fmla="*/ 3370106 h 3491523"/>
                <a:gd name="connsiteX7" fmla="*/ 1014880 w 3194251"/>
                <a:gd name="connsiteY7" fmla="*/ 3331299 h 3491523"/>
                <a:gd name="connsiteX8" fmla="*/ 1099085 w 3194251"/>
                <a:gd name="connsiteY8" fmla="*/ 3491523 h 3491523"/>
                <a:gd name="connsiteX9" fmla="*/ 1549716 w 3194251"/>
                <a:gd name="connsiteY9" fmla="*/ 3262560 h 3491523"/>
                <a:gd name="connsiteX10" fmla="*/ 1675416 w 3194251"/>
                <a:gd name="connsiteY10" fmla="*/ 3392799 h 3491523"/>
                <a:gd name="connsiteX11" fmla="*/ 2292975 w 3194251"/>
                <a:gd name="connsiteY11" fmla="*/ 2826018 h 3491523"/>
                <a:gd name="connsiteX12" fmla="*/ 2472257 w 3194251"/>
                <a:gd name="connsiteY12" fmla="*/ 2901987 h 3491523"/>
                <a:gd name="connsiteX13" fmla="*/ 2689600 w 3194251"/>
                <a:gd name="connsiteY13" fmla="*/ 2408695 h 3491523"/>
                <a:gd name="connsiteX14" fmla="*/ 2778238 w 3194251"/>
                <a:gd name="connsiteY14" fmla="*/ 2443273 h 3491523"/>
                <a:gd name="connsiteX15" fmla="*/ 2850298 w 3194251"/>
                <a:gd name="connsiteY15" fmla="*/ 2120080 h 3491523"/>
                <a:gd name="connsiteX16" fmla="*/ 3040931 w 3194251"/>
                <a:gd name="connsiteY16" fmla="*/ 2129054 h 3491523"/>
                <a:gd name="connsiteX17" fmla="*/ 3008250 w 3194251"/>
                <a:gd name="connsiteY17" fmla="*/ 1334592 h 3491523"/>
                <a:gd name="connsiteX18" fmla="*/ 3194251 w 3194251"/>
                <a:gd name="connsiteY18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29181 w 3194251"/>
                <a:gd name="connsiteY5" fmla="*/ 2520522 h 3491523"/>
                <a:gd name="connsiteX6" fmla="*/ 188944 w 3194251"/>
                <a:gd name="connsiteY6" fmla="*/ 3055042 h 3491523"/>
                <a:gd name="connsiteX7" fmla="*/ 204784 w 3194251"/>
                <a:gd name="connsiteY7" fmla="*/ 3370106 h 3491523"/>
                <a:gd name="connsiteX8" fmla="*/ 1014880 w 3194251"/>
                <a:gd name="connsiteY8" fmla="*/ 3331299 h 3491523"/>
                <a:gd name="connsiteX9" fmla="*/ 1099085 w 3194251"/>
                <a:gd name="connsiteY9" fmla="*/ 3491523 h 3491523"/>
                <a:gd name="connsiteX10" fmla="*/ 1549716 w 3194251"/>
                <a:gd name="connsiteY10" fmla="*/ 3262560 h 3491523"/>
                <a:gd name="connsiteX11" fmla="*/ 1675416 w 3194251"/>
                <a:gd name="connsiteY11" fmla="*/ 3392799 h 3491523"/>
                <a:gd name="connsiteX12" fmla="*/ 2292975 w 3194251"/>
                <a:gd name="connsiteY12" fmla="*/ 2826018 h 3491523"/>
                <a:gd name="connsiteX13" fmla="*/ 2472257 w 3194251"/>
                <a:gd name="connsiteY13" fmla="*/ 2901987 h 3491523"/>
                <a:gd name="connsiteX14" fmla="*/ 2689600 w 3194251"/>
                <a:gd name="connsiteY14" fmla="*/ 2408695 h 3491523"/>
                <a:gd name="connsiteX15" fmla="*/ 2778238 w 3194251"/>
                <a:gd name="connsiteY15" fmla="*/ 2443273 h 3491523"/>
                <a:gd name="connsiteX16" fmla="*/ 2850298 w 3194251"/>
                <a:gd name="connsiteY16" fmla="*/ 2120080 h 3491523"/>
                <a:gd name="connsiteX17" fmla="*/ 3040931 w 3194251"/>
                <a:gd name="connsiteY17" fmla="*/ 2129054 h 3491523"/>
                <a:gd name="connsiteX18" fmla="*/ 3008250 w 3194251"/>
                <a:gd name="connsiteY18" fmla="*/ 1334592 h 3491523"/>
                <a:gd name="connsiteX19" fmla="*/ 3194251 w 319425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515620 w 3709871"/>
                <a:gd name="connsiteY4" fmla="*/ 1441877 h 3491523"/>
                <a:gd name="connsiteX5" fmla="*/ 0 w 3709871"/>
                <a:gd name="connsiteY5" fmla="*/ 2904378 h 3491523"/>
                <a:gd name="connsiteX6" fmla="*/ 704564 w 3709871"/>
                <a:gd name="connsiteY6" fmla="*/ 3055042 h 3491523"/>
                <a:gd name="connsiteX7" fmla="*/ 720404 w 3709871"/>
                <a:gd name="connsiteY7" fmla="*/ 3370106 h 3491523"/>
                <a:gd name="connsiteX8" fmla="*/ 1530500 w 3709871"/>
                <a:gd name="connsiteY8" fmla="*/ 3331299 h 3491523"/>
                <a:gd name="connsiteX9" fmla="*/ 1614705 w 3709871"/>
                <a:gd name="connsiteY9" fmla="*/ 3491523 h 3491523"/>
                <a:gd name="connsiteX10" fmla="*/ 2065336 w 3709871"/>
                <a:gd name="connsiteY10" fmla="*/ 3262560 h 3491523"/>
                <a:gd name="connsiteX11" fmla="*/ 2191036 w 3709871"/>
                <a:gd name="connsiteY11" fmla="*/ 3392799 h 3491523"/>
                <a:gd name="connsiteX12" fmla="*/ 2808595 w 3709871"/>
                <a:gd name="connsiteY12" fmla="*/ 2826018 h 3491523"/>
                <a:gd name="connsiteX13" fmla="*/ 2987877 w 3709871"/>
                <a:gd name="connsiteY13" fmla="*/ 2901987 h 3491523"/>
                <a:gd name="connsiteX14" fmla="*/ 3205220 w 3709871"/>
                <a:gd name="connsiteY14" fmla="*/ 2408695 h 3491523"/>
                <a:gd name="connsiteX15" fmla="*/ 3293858 w 3709871"/>
                <a:gd name="connsiteY15" fmla="*/ 2443273 h 3491523"/>
                <a:gd name="connsiteX16" fmla="*/ 3365918 w 3709871"/>
                <a:gd name="connsiteY16" fmla="*/ 2120080 h 3491523"/>
                <a:gd name="connsiteX17" fmla="*/ 3556551 w 3709871"/>
                <a:gd name="connsiteY17" fmla="*/ 2129054 h 3491523"/>
                <a:gd name="connsiteX18" fmla="*/ 3523870 w 3709871"/>
                <a:gd name="connsiteY18" fmla="*/ 1334592 h 3491523"/>
                <a:gd name="connsiteX19" fmla="*/ 3709871 w 370987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515620 w 3709871"/>
                <a:gd name="connsiteY4" fmla="*/ 1441877 h 3491523"/>
                <a:gd name="connsiteX5" fmla="*/ 0 w 3709871"/>
                <a:gd name="connsiteY5" fmla="*/ 2904378 h 3491523"/>
                <a:gd name="connsiteX6" fmla="*/ 716707 w 3709871"/>
                <a:gd name="connsiteY6" fmla="*/ 3156561 h 3491523"/>
                <a:gd name="connsiteX7" fmla="*/ 720404 w 3709871"/>
                <a:gd name="connsiteY7" fmla="*/ 3370106 h 3491523"/>
                <a:gd name="connsiteX8" fmla="*/ 1530500 w 3709871"/>
                <a:gd name="connsiteY8" fmla="*/ 3331299 h 3491523"/>
                <a:gd name="connsiteX9" fmla="*/ 1614705 w 3709871"/>
                <a:gd name="connsiteY9" fmla="*/ 3491523 h 3491523"/>
                <a:gd name="connsiteX10" fmla="*/ 2065336 w 3709871"/>
                <a:gd name="connsiteY10" fmla="*/ 3262560 h 3491523"/>
                <a:gd name="connsiteX11" fmla="*/ 2191036 w 3709871"/>
                <a:gd name="connsiteY11" fmla="*/ 3392799 h 3491523"/>
                <a:gd name="connsiteX12" fmla="*/ 2808595 w 3709871"/>
                <a:gd name="connsiteY12" fmla="*/ 2826018 h 3491523"/>
                <a:gd name="connsiteX13" fmla="*/ 2987877 w 3709871"/>
                <a:gd name="connsiteY13" fmla="*/ 2901987 h 3491523"/>
                <a:gd name="connsiteX14" fmla="*/ 3205220 w 3709871"/>
                <a:gd name="connsiteY14" fmla="*/ 2408695 h 3491523"/>
                <a:gd name="connsiteX15" fmla="*/ 3293858 w 3709871"/>
                <a:gd name="connsiteY15" fmla="*/ 2443273 h 3491523"/>
                <a:gd name="connsiteX16" fmla="*/ 3365918 w 3709871"/>
                <a:gd name="connsiteY16" fmla="*/ 2120080 h 3491523"/>
                <a:gd name="connsiteX17" fmla="*/ 3556551 w 3709871"/>
                <a:gd name="connsiteY17" fmla="*/ 2129054 h 3491523"/>
                <a:gd name="connsiteX18" fmla="*/ 3523870 w 3709871"/>
                <a:gd name="connsiteY18" fmla="*/ 1334592 h 3491523"/>
                <a:gd name="connsiteX19" fmla="*/ 3709871 w 370987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61667 w 3709871"/>
                <a:gd name="connsiteY4" fmla="*/ 2719820 h 3491523"/>
                <a:gd name="connsiteX5" fmla="*/ 0 w 3709871"/>
                <a:gd name="connsiteY5" fmla="*/ 2904378 h 3491523"/>
                <a:gd name="connsiteX6" fmla="*/ 716707 w 3709871"/>
                <a:gd name="connsiteY6" fmla="*/ 3156561 h 3491523"/>
                <a:gd name="connsiteX7" fmla="*/ 720404 w 3709871"/>
                <a:gd name="connsiteY7" fmla="*/ 3370106 h 3491523"/>
                <a:gd name="connsiteX8" fmla="*/ 1530500 w 3709871"/>
                <a:gd name="connsiteY8" fmla="*/ 3331299 h 3491523"/>
                <a:gd name="connsiteX9" fmla="*/ 1614705 w 3709871"/>
                <a:gd name="connsiteY9" fmla="*/ 3491523 h 3491523"/>
                <a:gd name="connsiteX10" fmla="*/ 2065336 w 3709871"/>
                <a:gd name="connsiteY10" fmla="*/ 3262560 h 3491523"/>
                <a:gd name="connsiteX11" fmla="*/ 2191036 w 3709871"/>
                <a:gd name="connsiteY11" fmla="*/ 3392799 h 3491523"/>
                <a:gd name="connsiteX12" fmla="*/ 2808595 w 3709871"/>
                <a:gd name="connsiteY12" fmla="*/ 2826018 h 3491523"/>
                <a:gd name="connsiteX13" fmla="*/ 2987877 w 3709871"/>
                <a:gd name="connsiteY13" fmla="*/ 2901987 h 3491523"/>
                <a:gd name="connsiteX14" fmla="*/ 3205220 w 3709871"/>
                <a:gd name="connsiteY14" fmla="*/ 2408695 h 3491523"/>
                <a:gd name="connsiteX15" fmla="*/ 3293858 w 3709871"/>
                <a:gd name="connsiteY15" fmla="*/ 2443273 h 3491523"/>
                <a:gd name="connsiteX16" fmla="*/ 3365918 w 3709871"/>
                <a:gd name="connsiteY16" fmla="*/ 2120080 h 3491523"/>
                <a:gd name="connsiteX17" fmla="*/ 3556551 w 3709871"/>
                <a:gd name="connsiteY17" fmla="*/ 2129054 h 3491523"/>
                <a:gd name="connsiteX18" fmla="*/ 3523870 w 3709871"/>
                <a:gd name="connsiteY18" fmla="*/ 1334592 h 3491523"/>
                <a:gd name="connsiteX19" fmla="*/ 3709871 w 370987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378412 w 3709871"/>
                <a:gd name="connsiteY4" fmla="*/ 2430249 h 3491523"/>
                <a:gd name="connsiteX5" fmla="*/ 61667 w 3709871"/>
                <a:gd name="connsiteY5" fmla="*/ 2719820 h 3491523"/>
                <a:gd name="connsiteX6" fmla="*/ 0 w 3709871"/>
                <a:gd name="connsiteY6" fmla="*/ 2904378 h 3491523"/>
                <a:gd name="connsiteX7" fmla="*/ 716707 w 3709871"/>
                <a:gd name="connsiteY7" fmla="*/ 3156561 h 3491523"/>
                <a:gd name="connsiteX8" fmla="*/ 720404 w 3709871"/>
                <a:gd name="connsiteY8" fmla="*/ 3370106 h 3491523"/>
                <a:gd name="connsiteX9" fmla="*/ 1530500 w 3709871"/>
                <a:gd name="connsiteY9" fmla="*/ 3331299 h 3491523"/>
                <a:gd name="connsiteX10" fmla="*/ 1614705 w 3709871"/>
                <a:gd name="connsiteY10" fmla="*/ 3491523 h 3491523"/>
                <a:gd name="connsiteX11" fmla="*/ 2065336 w 3709871"/>
                <a:gd name="connsiteY11" fmla="*/ 3262560 h 3491523"/>
                <a:gd name="connsiteX12" fmla="*/ 2191036 w 3709871"/>
                <a:gd name="connsiteY12" fmla="*/ 3392799 h 3491523"/>
                <a:gd name="connsiteX13" fmla="*/ 2808595 w 3709871"/>
                <a:gd name="connsiteY13" fmla="*/ 2826018 h 3491523"/>
                <a:gd name="connsiteX14" fmla="*/ 2987877 w 3709871"/>
                <a:gd name="connsiteY14" fmla="*/ 2901987 h 3491523"/>
                <a:gd name="connsiteX15" fmla="*/ 3205220 w 3709871"/>
                <a:gd name="connsiteY15" fmla="*/ 2408695 h 3491523"/>
                <a:gd name="connsiteX16" fmla="*/ 3293858 w 3709871"/>
                <a:gd name="connsiteY16" fmla="*/ 2443273 h 3491523"/>
                <a:gd name="connsiteX17" fmla="*/ 3365918 w 3709871"/>
                <a:gd name="connsiteY17" fmla="*/ 2120080 h 3491523"/>
                <a:gd name="connsiteX18" fmla="*/ 3556551 w 3709871"/>
                <a:gd name="connsiteY18" fmla="*/ 2129054 h 3491523"/>
                <a:gd name="connsiteX19" fmla="*/ 3523870 w 3709871"/>
                <a:gd name="connsiteY19" fmla="*/ 1334592 h 3491523"/>
                <a:gd name="connsiteX20" fmla="*/ 3709871 w 3709871"/>
                <a:gd name="connsiteY20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0 w 4141714"/>
                <a:gd name="connsiteY4" fmla="*/ 2282594 h 3491523"/>
                <a:gd name="connsiteX5" fmla="*/ 493510 w 4141714"/>
                <a:gd name="connsiteY5" fmla="*/ 2719820 h 3491523"/>
                <a:gd name="connsiteX6" fmla="*/ 431843 w 4141714"/>
                <a:gd name="connsiteY6" fmla="*/ 2904378 h 3491523"/>
                <a:gd name="connsiteX7" fmla="*/ 1148550 w 4141714"/>
                <a:gd name="connsiteY7" fmla="*/ 3156561 h 3491523"/>
                <a:gd name="connsiteX8" fmla="*/ 1152247 w 4141714"/>
                <a:gd name="connsiteY8" fmla="*/ 3370106 h 3491523"/>
                <a:gd name="connsiteX9" fmla="*/ 1962343 w 4141714"/>
                <a:gd name="connsiteY9" fmla="*/ 3331299 h 3491523"/>
                <a:gd name="connsiteX10" fmla="*/ 2046548 w 4141714"/>
                <a:gd name="connsiteY10" fmla="*/ 3491523 h 3491523"/>
                <a:gd name="connsiteX11" fmla="*/ 2497179 w 4141714"/>
                <a:gd name="connsiteY11" fmla="*/ 3262560 h 3491523"/>
                <a:gd name="connsiteX12" fmla="*/ 2622879 w 4141714"/>
                <a:gd name="connsiteY12" fmla="*/ 3392799 h 3491523"/>
                <a:gd name="connsiteX13" fmla="*/ 3240438 w 4141714"/>
                <a:gd name="connsiteY13" fmla="*/ 2826018 h 3491523"/>
                <a:gd name="connsiteX14" fmla="*/ 3419720 w 4141714"/>
                <a:gd name="connsiteY14" fmla="*/ 2901987 h 3491523"/>
                <a:gd name="connsiteX15" fmla="*/ 3637063 w 4141714"/>
                <a:gd name="connsiteY15" fmla="*/ 2408695 h 3491523"/>
                <a:gd name="connsiteX16" fmla="*/ 3725701 w 4141714"/>
                <a:gd name="connsiteY16" fmla="*/ 2443273 h 3491523"/>
                <a:gd name="connsiteX17" fmla="*/ 3797761 w 4141714"/>
                <a:gd name="connsiteY17" fmla="*/ 2120080 h 3491523"/>
                <a:gd name="connsiteX18" fmla="*/ 3988394 w 4141714"/>
                <a:gd name="connsiteY18" fmla="*/ 2129054 h 3491523"/>
                <a:gd name="connsiteX19" fmla="*/ 3955713 w 4141714"/>
                <a:gd name="connsiteY19" fmla="*/ 1334592 h 3491523"/>
                <a:gd name="connsiteX20" fmla="*/ 4141714 w 4141714"/>
                <a:gd name="connsiteY20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505958 w 4141714"/>
                <a:gd name="connsiteY4" fmla="*/ 1950001 h 3491523"/>
                <a:gd name="connsiteX5" fmla="*/ 0 w 4141714"/>
                <a:gd name="connsiteY5" fmla="*/ 2282594 h 3491523"/>
                <a:gd name="connsiteX6" fmla="*/ 493510 w 4141714"/>
                <a:gd name="connsiteY6" fmla="*/ 2719820 h 3491523"/>
                <a:gd name="connsiteX7" fmla="*/ 431843 w 4141714"/>
                <a:gd name="connsiteY7" fmla="*/ 2904378 h 3491523"/>
                <a:gd name="connsiteX8" fmla="*/ 1148550 w 4141714"/>
                <a:gd name="connsiteY8" fmla="*/ 3156561 h 3491523"/>
                <a:gd name="connsiteX9" fmla="*/ 1152247 w 4141714"/>
                <a:gd name="connsiteY9" fmla="*/ 3370106 h 3491523"/>
                <a:gd name="connsiteX10" fmla="*/ 1962343 w 4141714"/>
                <a:gd name="connsiteY10" fmla="*/ 3331299 h 3491523"/>
                <a:gd name="connsiteX11" fmla="*/ 2046548 w 4141714"/>
                <a:gd name="connsiteY11" fmla="*/ 3491523 h 3491523"/>
                <a:gd name="connsiteX12" fmla="*/ 2497179 w 4141714"/>
                <a:gd name="connsiteY12" fmla="*/ 3262560 h 3491523"/>
                <a:gd name="connsiteX13" fmla="*/ 2622879 w 4141714"/>
                <a:gd name="connsiteY13" fmla="*/ 3392799 h 3491523"/>
                <a:gd name="connsiteX14" fmla="*/ 3240438 w 4141714"/>
                <a:gd name="connsiteY14" fmla="*/ 2826018 h 3491523"/>
                <a:gd name="connsiteX15" fmla="*/ 3419720 w 4141714"/>
                <a:gd name="connsiteY15" fmla="*/ 2901987 h 3491523"/>
                <a:gd name="connsiteX16" fmla="*/ 3637063 w 4141714"/>
                <a:gd name="connsiteY16" fmla="*/ 2408695 h 3491523"/>
                <a:gd name="connsiteX17" fmla="*/ 3725701 w 4141714"/>
                <a:gd name="connsiteY17" fmla="*/ 2443273 h 3491523"/>
                <a:gd name="connsiteX18" fmla="*/ 3797761 w 4141714"/>
                <a:gd name="connsiteY18" fmla="*/ 2120080 h 3491523"/>
                <a:gd name="connsiteX19" fmla="*/ 3988394 w 4141714"/>
                <a:gd name="connsiteY19" fmla="*/ 2129054 h 3491523"/>
                <a:gd name="connsiteX20" fmla="*/ 3955713 w 4141714"/>
                <a:gd name="connsiteY20" fmla="*/ 1334592 h 3491523"/>
                <a:gd name="connsiteX21" fmla="*/ 4141714 w 4141714"/>
                <a:gd name="connsiteY21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84414 w 4141714"/>
                <a:gd name="connsiteY4" fmla="*/ 2182236 h 3491523"/>
                <a:gd name="connsiteX5" fmla="*/ 0 w 4141714"/>
                <a:gd name="connsiteY5" fmla="*/ 2282594 h 3491523"/>
                <a:gd name="connsiteX6" fmla="*/ 493510 w 4141714"/>
                <a:gd name="connsiteY6" fmla="*/ 2719820 h 3491523"/>
                <a:gd name="connsiteX7" fmla="*/ 431843 w 4141714"/>
                <a:gd name="connsiteY7" fmla="*/ 2904378 h 3491523"/>
                <a:gd name="connsiteX8" fmla="*/ 1148550 w 4141714"/>
                <a:gd name="connsiteY8" fmla="*/ 3156561 h 3491523"/>
                <a:gd name="connsiteX9" fmla="*/ 1152247 w 4141714"/>
                <a:gd name="connsiteY9" fmla="*/ 3370106 h 3491523"/>
                <a:gd name="connsiteX10" fmla="*/ 1962343 w 4141714"/>
                <a:gd name="connsiteY10" fmla="*/ 3331299 h 3491523"/>
                <a:gd name="connsiteX11" fmla="*/ 2046548 w 4141714"/>
                <a:gd name="connsiteY11" fmla="*/ 3491523 h 3491523"/>
                <a:gd name="connsiteX12" fmla="*/ 2497179 w 4141714"/>
                <a:gd name="connsiteY12" fmla="*/ 3262560 h 3491523"/>
                <a:gd name="connsiteX13" fmla="*/ 2622879 w 4141714"/>
                <a:gd name="connsiteY13" fmla="*/ 3392799 h 3491523"/>
                <a:gd name="connsiteX14" fmla="*/ 3240438 w 4141714"/>
                <a:gd name="connsiteY14" fmla="*/ 2826018 h 3491523"/>
                <a:gd name="connsiteX15" fmla="*/ 3419720 w 4141714"/>
                <a:gd name="connsiteY15" fmla="*/ 2901987 h 3491523"/>
                <a:gd name="connsiteX16" fmla="*/ 3637063 w 4141714"/>
                <a:gd name="connsiteY16" fmla="*/ 2408695 h 3491523"/>
                <a:gd name="connsiteX17" fmla="*/ 3725701 w 4141714"/>
                <a:gd name="connsiteY17" fmla="*/ 2443273 h 3491523"/>
                <a:gd name="connsiteX18" fmla="*/ 3797761 w 4141714"/>
                <a:gd name="connsiteY18" fmla="*/ 2120080 h 3491523"/>
                <a:gd name="connsiteX19" fmla="*/ 3988394 w 4141714"/>
                <a:gd name="connsiteY19" fmla="*/ 2129054 h 3491523"/>
                <a:gd name="connsiteX20" fmla="*/ 3955713 w 4141714"/>
                <a:gd name="connsiteY20" fmla="*/ 1334592 h 3491523"/>
                <a:gd name="connsiteX21" fmla="*/ 4141714 w 4141714"/>
                <a:gd name="connsiteY21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419907 w 4141714"/>
                <a:gd name="connsiteY4" fmla="*/ 1969429 h 3491523"/>
                <a:gd name="connsiteX5" fmla="*/ 84414 w 4141714"/>
                <a:gd name="connsiteY5" fmla="*/ 2182236 h 3491523"/>
                <a:gd name="connsiteX6" fmla="*/ 0 w 4141714"/>
                <a:gd name="connsiteY6" fmla="*/ 2282594 h 3491523"/>
                <a:gd name="connsiteX7" fmla="*/ 493510 w 4141714"/>
                <a:gd name="connsiteY7" fmla="*/ 2719820 h 3491523"/>
                <a:gd name="connsiteX8" fmla="*/ 431843 w 4141714"/>
                <a:gd name="connsiteY8" fmla="*/ 2904378 h 3491523"/>
                <a:gd name="connsiteX9" fmla="*/ 1148550 w 4141714"/>
                <a:gd name="connsiteY9" fmla="*/ 3156561 h 3491523"/>
                <a:gd name="connsiteX10" fmla="*/ 1152247 w 4141714"/>
                <a:gd name="connsiteY10" fmla="*/ 3370106 h 3491523"/>
                <a:gd name="connsiteX11" fmla="*/ 1962343 w 4141714"/>
                <a:gd name="connsiteY11" fmla="*/ 3331299 h 3491523"/>
                <a:gd name="connsiteX12" fmla="*/ 2046548 w 4141714"/>
                <a:gd name="connsiteY12" fmla="*/ 3491523 h 3491523"/>
                <a:gd name="connsiteX13" fmla="*/ 2497179 w 4141714"/>
                <a:gd name="connsiteY13" fmla="*/ 3262560 h 3491523"/>
                <a:gd name="connsiteX14" fmla="*/ 2622879 w 4141714"/>
                <a:gd name="connsiteY14" fmla="*/ 3392799 h 3491523"/>
                <a:gd name="connsiteX15" fmla="*/ 3240438 w 4141714"/>
                <a:gd name="connsiteY15" fmla="*/ 2826018 h 3491523"/>
                <a:gd name="connsiteX16" fmla="*/ 3419720 w 4141714"/>
                <a:gd name="connsiteY16" fmla="*/ 2901987 h 3491523"/>
                <a:gd name="connsiteX17" fmla="*/ 3637063 w 4141714"/>
                <a:gd name="connsiteY17" fmla="*/ 2408695 h 3491523"/>
                <a:gd name="connsiteX18" fmla="*/ 3725701 w 4141714"/>
                <a:gd name="connsiteY18" fmla="*/ 2443273 h 3491523"/>
                <a:gd name="connsiteX19" fmla="*/ 3797761 w 4141714"/>
                <a:gd name="connsiteY19" fmla="*/ 2120080 h 3491523"/>
                <a:gd name="connsiteX20" fmla="*/ 3988394 w 4141714"/>
                <a:gd name="connsiteY20" fmla="*/ 2129054 h 3491523"/>
                <a:gd name="connsiteX21" fmla="*/ 3955713 w 4141714"/>
                <a:gd name="connsiteY21" fmla="*/ 1334592 h 3491523"/>
                <a:gd name="connsiteX22" fmla="*/ 4141714 w 4141714"/>
                <a:gd name="connsiteY22" fmla="*/ 1244078 h 3491523"/>
                <a:gd name="connsiteX0" fmla="*/ 4196409 w 4196409"/>
                <a:gd name="connsiteY0" fmla="*/ 1244078 h 3491523"/>
                <a:gd name="connsiteX1" fmla="*/ 3954505 w 4196409"/>
                <a:gd name="connsiteY1" fmla="*/ 751611 h 3491523"/>
                <a:gd name="connsiteX2" fmla="*/ 4086844 w 4196409"/>
                <a:gd name="connsiteY2" fmla="*/ 634453 h 3491523"/>
                <a:gd name="connsiteX3" fmla="*/ 3486964 w 4196409"/>
                <a:gd name="connsiteY3" fmla="*/ 0 h 3491523"/>
                <a:gd name="connsiteX4" fmla="*/ 0 w 4196409"/>
                <a:gd name="connsiteY4" fmla="*/ 1986378 h 3491523"/>
                <a:gd name="connsiteX5" fmla="*/ 139109 w 4196409"/>
                <a:gd name="connsiteY5" fmla="*/ 2182236 h 3491523"/>
                <a:gd name="connsiteX6" fmla="*/ 54695 w 4196409"/>
                <a:gd name="connsiteY6" fmla="*/ 2282594 h 3491523"/>
                <a:gd name="connsiteX7" fmla="*/ 548205 w 4196409"/>
                <a:gd name="connsiteY7" fmla="*/ 2719820 h 3491523"/>
                <a:gd name="connsiteX8" fmla="*/ 486538 w 4196409"/>
                <a:gd name="connsiteY8" fmla="*/ 2904378 h 3491523"/>
                <a:gd name="connsiteX9" fmla="*/ 1203245 w 4196409"/>
                <a:gd name="connsiteY9" fmla="*/ 3156561 h 3491523"/>
                <a:gd name="connsiteX10" fmla="*/ 1206942 w 4196409"/>
                <a:gd name="connsiteY10" fmla="*/ 3370106 h 3491523"/>
                <a:gd name="connsiteX11" fmla="*/ 2017038 w 4196409"/>
                <a:gd name="connsiteY11" fmla="*/ 3331299 h 3491523"/>
                <a:gd name="connsiteX12" fmla="*/ 2101243 w 4196409"/>
                <a:gd name="connsiteY12" fmla="*/ 3491523 h 3491523"/>
                <a:gd name="connsiteX13" fmla="*/ 2551874 w 4196409"/>
                <a:gd name="connsiteY13" fmla="*/ 3262560 h 3491523"/>
                <a:gd name="connsiteX14" fmla="*/ 2677574 w 4196409"/>
                <a:gd name="connsiteY14" fmla="*/ 3392799 h 3491523"/>
                <a:gd name="connsiteX15" fmla="*/ 3295133 w 4196409"/>
                <a:gd name="connsiteY15" fmla="*/ 2826018 h 3491523"/>
                <a:gd name="connsiteX16" fmla="*/ 3474415 w 4196409"/>
                <a:gd name="connsiteY16" fmla="*/ 2901987 h 3491523"/>
                <a:gd name="connsiteX17" fmla="*/ 3691758 w 4196409"/>
                <a:gd name="connsiteY17" fmla="*/ 2408695 h 3491523"/>
                <a:gd name="connsiteX18" fmla="*/ 3780396 w 4196409"/>
                <a:gd name="connsiteY18" fmla="*/ 2443273 h 3491523"/>
                <a:gd name="connsiteX19" fmla="*/ 3852456 w 4196409"/>
                <a:gd name="connsiteY19" fmla="*/ 2120080 h 3491523"/>
                <a:gd name="connsiteX20" fmla="*/ 4043089 w 4196409"/>
                <a:gd name="connsiteY20" fmla="*/ 2129054 h 3491523"/>
                <a:gd name="connsiteX21" fmla="*/ 4010408 w 4196409"/>
                <a:gd name="connsiteY21" fmla="*/ 1334592 h 3491523"/>
                <a:gd name="connsiteX22" fmla="*/ 4196409 w 4196409"/>
                <a:gd name="connsiteY22" fmla="*/ 1244078 h 3491523"/>
                <a:gd name="connsiteX0" fmla="*/ 4196409 w 4196409"/>
                <a:gd name="connsiteY0" fmla="*/ 1244078 h 3491523"/>
                <a:gd name="connsiteX1" fmla="*/ 3954505 w 4196409"/>
                <a:gd name="connsiteY1" fmla="*/ 751611 h 3491523"/>
                <a:gd name="connsiteX2" fmla="*/ 4086844 w 4196409"/>
                <a:gd name="connsiteY2" fmla="*/ 634453 h 3491523"/>
                <a:gd name="connsiteX3" fmla="*/ 3486964 w 4196409"/>
                <a:gd name="connsiteY3" fmla="*/ 0 h 3491523"/>
                <a:gd name="connsiteX4" fmla="*/ 559332 w 4196409"/>
                <a:gd name="connsiteY4" fmla="*/ 1669146 h 3491523"/>
                <a:gd name="connsiteX5" fmla="*/ 0 w 4196409"/>
                <a:gd name="connsiteY5" fmla="*/ 1986378 h 3491523"/>
                <a:gd name="connsiteX6" fmla="*/ 139109 w 4196409"/>
                <a:gd name="connsiteY6" fmla="*/ 2182236 h 3491523"/>
                <a:gd name="connsiteX7" fmla="*/ 54695 w 4196409"/>
                <a:gd name="connsiteY7" fmla="*/ 2282594 h 3491523"/>
                <a:gd name="connsiteX8" fmla="*/ 548205 w 4196409"/>
                <a:gd name="connsiteY8" fmla="*/ 2719820 h 3491523"/>
                <a:gd name="connsiteX9" fmla="*/ 486538 w 4196409"/>
                <a:gd name="connsiteY9" fmla="*/ 2904378 h 3491523"/>
                <a:gd name="connsiteX10" fmla="*/ 1203245 w 4196409"/>
                <a:gd name="connsiteY10" fmla="*/ 3156561 h 3491523"/>
                <a:gd name="connsiteX11" fmla="*/ 1206942 w 4196409"/>
                <a:gd name="connsiteY11" fmla="*/ 3370106 h 3491523"/>
                <a:gd name="connsiteX12" fmla="*/ 2017038 w 4196409"/>
                <a:gd name="connsiteY12" fmla="*/ 3331299 h 3491523"/>
                <a:gd name="connsiteX13" fmla="*/ 2101243 w 4196409"/>
                <a:gd name="connsiteY13" fmla="*/ 3491523 h 3491523"/>
                <a:gd name="connsiteX14" fmla="*/ 2551874 w 4196409"/>
                <a:gd name="connsiteY14" fmla="*/ 3262560 h 3491523"/>
                <a:gd name="connsiteX15" fmla="*/ 2677574 w 4196409"/>
                <a:gd name="connsiteY15" fmla="*/ 3392799 h 3491523"/>
                <a:gd name="connsiteX16" fmla="*/ 3295133 w 4196409"/>
                <a:gd name="connsiteY16" fmla="*/ 2826018 h 3491523"/>
                <a:gd name="connsiteX17" fmla="*/ 3474415 w 4196409"/>
                <a:gd name="connsiteY17" fmla="*/ 2901987 h 3491523"/>
                <a:gd name="connsiteX18" fmla="*/ 3691758 w 4196409"/>
                <a:gd name="connsiteY18" fmla="*/ 2408695 h 3491523"/>
                <a:gd name="connsiteX19" fmla="*/ 3780396 w 4196409"/>
                <a:gd name="connsiteY19" fmla="*/ 2443273 h 3491523"/>
                <a:gd name="connsiteX20" fmla="*/ 3852456 w 4196409"/>
                <a:gd name="connsiteY20" fmla="*/ 2120080 h 3491523"/>
                <a:gd name="connsiteX21" fmla="*/ 4043089 w 4196409"/>
                <a:gd name="connsiteY21" fmla="*/ 2129054 h 3491523"/>
                <a:gd name="connsiteX22" fmla="*/ 4010408 w 4196409"/>
                <a:gd name="connsiteY22" fmla="*/ 1334592 h 3491523"/>
                <a:gd name="connsiteX23" fmla="*/ 4196409 w 4196409"/>
                <a:gd name="connsiteY23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0 w 4336364"/>
                <a:gd name="connsiteY4" fmla="*/ 1305254 h 3491523"/>
                <a:gd name="connsiteX5" fmla="*/ 139955 w 4336364"/>
                <a:gd name="connsiteY5" fmla="*/ 1986378 h 3491523"/>
                <a:gd name="connsiteX6" fmla="*/ 279064 w 4336364"/>
                <a:gd name="connsiteY6" fmla="*/ 2182236 h 3491523"/>
                <a:gd name="connsiteX7" fmla="*/ 194650 w 4336364"/>
                <a:gd name="connsiteY7" fmla="*/ 2282594 h 3491523"/>
                <a:gd name="connsiteX8" fmla="*/ 688160 w 4336364"/>
                <a:gd name="connsiteY8" fmla="*/ 2719820 h 3491523"/>
                <a:gd name="connsiteX9" fmla="*/ 626493 w 4336364"/>
                <a:gd name="connsiteY9" fmla="*/ 2904378 h 3491523"/>
                <a:gd name="connsiteX10" fmla="*/ 1343200 w 4336364"/>
                <a:gd name="connsiteY10" fmla="*/ 3156561 h 3491523"/>
                <a:gd name="connsiteX11" fmla="*/ 1346897 w 4336364"/>
                <a:gd name="connsiteY11" fmla="*/ 3370106 h 3491523"/>
                <a:gd name="connsiteX12" fmla="*/ 2156993 w 4336364"/>
                <a:gd name="connsiteY12" fmla="*/ 3331299 h 3491523"/>
                <a:gd name="connsiteX13" fmla="*/ 2241198 w 4336364"/>
                <a:gd name="connsiteY13" fmla="*/ 3491523 h 3491523"/>
                <a:gd name="connsiteX14" fmla="*/ 2691829 w 4336364"/>
                <a:gd name="connsiteY14" fmla="*/ 3262560 h 3491523"/>
                <a:gd name="connsiteX15" fmla="*/ 2817529 w 4336364"/>
                <a:gd name="connsiteY15" fmla="*/ 3392799 h 3491523"/>
                <a:gd name="connsiteX16" fmla="*/ 3435088 w 4336364"/>
                <a:gd name="connsiteY16" fmla="*/ 2826018 h 3491523"/>
                <a:gd name="connsiteX17" fmla="*/ 3614370 w 4336364"/>
                <a:gd name="connsiteY17" fmla="*/ 2901987 h 3491523"/>
                <a:gd name="connsiteX18" fmla="*/ 3831713 w 4336364"/>
                <a:gd name="connsiteY18" fmla="*/ 2408695 h 3491523"/>
                <a:gd name="connsiteX19" fmla="*/ 3920351 w 4336364"/>
                <a:gd name="connsiteY19" fmla="*/ 2443273 h 3491523"/>
                <a:gd name="connsiteX20" fmla="*/ 3992411 w 4336364"/>
                <a:gd name="connsiteY20" fmla="*/ 2120080 h 3491523"/>
                <a:gd name="connsiteX21" fmla="*/ 4183044 w 4336364"/>
                <a:gd name="connsiteY21" fmla="*/ 2129054 h 3491523"/>
                <a:gd name="connsiteX22" fmla="*/ 4150363 w 4336364"/>
                <a:gd name="connsiteY22" fmla="*/ 1334592 h 3491523"/>
                <a:gd name="connsiteX23" fmla="*/ 4336364 w 4336364"/>
                <a:gd name="connsiteY23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0 w 4336364"/>
                <a:gd name="connsiteY4" fmla="*/ 1305254 h 3491523"/>
                <a:gd name="connsiteX5" fmla="*/ 111764 w 4336364"/>
                <a:gd name="connsiteY5" fmla="*/ 1830377 h 3491523"/>
                <a:gd name="connsiteX6" fmla="*/ 139955 w 4336364"/>
                <a:gd name="connsiteY6" fmla="*/ 1986378 h 3491523"/>
                <a:gd name="connsiteX7" fmla="*/ 279064 w 4336364"/>
                <a:gd name="connsiteY7" fmla="*/ 2182236 h 3491523"/>
                <a:gd name="connsiteX8" fmla="*/ 194650 w 4336364"/>
                <a:gd name="connsiteY8" fmla="*/ 2282594 h 3491523"/>
                <a:gd name="connsiteX9" fmla="*/ 688160 w 4336364"/>
                <a:gd name="connsiteY9" fmla="*/ 2719820 h 3491523"/>
                <a:gd name="connsiteX10" fmla="*/ 626493 w 4336364"/>
                <a:gd name="connsiteY10" fmla="*/ 2904378 h 3491523"/>
                <a:gd name="connsiteX11" fmla="*/ 1343200 w 4336364"/>
                <a:gd name="connsiteY11" fmla="*/ 3156561 h 3491523"/>
                <a:gd name="connsiteX12" fmla="*/ 1346897 w 4336364"/>
                <a:gd name="connsiteY12" fmla="*/ 3370106 h 3491523"/>
                <a:gd name="connsiteX13" fmla="*/ 2156993 w 4336364"/>
                <a:gd name="connsiteY13" fmla="*/ 3331299 h 3491523"/>
                <a:gd name="connsiteX14" fmla="*/ 2241198 w 4336364"/>
                <a:gd name="connsiteY14" fmla="*/ 3491523 h 3491523"/>
                <a:gd name="connsiteX15" fmla="*/ 2691829 w 4336364"/>
                <a:gd name="connsiteY15" fmla="*/ 3262560 h 3491523"/>
                <a:gd name="connsiteX16" fmla="*/ 2817529 w 4336364"/>
                <a:gd name="connsiteY16" fmla="*/ 3392799 h 3491523"/>
                <a:gd name="connsiteX17" fmla="*/ 3435088 w 4336364"/>
                <a:gd name="connsiteY17" fmla="*/ 2826018 h 3491523"/>
                <a:gd name="connsiteX18" fmla="*/ 3614370 w 4336364"/>
                <a:gd name="connsiteY18" fmla="*/ 2901987 h 3491523"/>
                <a:gd name="connsiteX19" fmla="*/ 3831713 w 4336364"/>
                <a:gd name="connsiteY19" fmla="*/ 2408695 h 3491523"/>
                <a:gd name="connsiteX20" fmla="*/ 3920351 w 4336364"/>
                <a:gd name="connsiteY20" fmla="*/ 2443273 h 3491523"/>
                <a:gd name="connsiteX21" fmla="*/ 3992411 w 4336364"/>
                <a:gd name="connsiteY21" fmla="*/ 2120080 h 3491523"/>
                <a:gd name="connsiteX22" fmla="*/ 4183044 w 4336364"/>
                <a:gd name="connsiteY22" fmla="*/ 2129054 h 3491523"/>
                <a:gd name="connsiteX23" fmla="*/ 4150363 w 4336364"/>
                <a:gd name="connsiteY23" fmla="*/ 1334592 h 3491523"/>
                <a:gd name="connsiteX24" fmla="*/ 4336364 w 4336364"/>
                <a:gd name="connsiteY24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0 w 4336364"/>
                <a:gd name="connsiteY4" fmla="*/ 1305254 h 3491523"/>
                <a:gd name="connsiteX5" fmla="*/ 225268 w 4336364"/>
                <a:gd name="connsiteY5" fmla="*/ 1924241 h 3491523"/>
                <a:gd name="connsiteX6" fmla="*/ 139955 w 4336364"/>
                <a:gd name="connsiteY6" fmla="*/ 1986378 h 3491523"/>
                <a:gd name="connsiteX7" fmla="*/ 279064 w 4336364"/>
                <a:gd name="connsiteY7" fmla="*/ 2182236 h 3491523"/>
                <a:gd name="connsiteX8" fmla="*/ 194650 w 4336364"/>
                <a:gd name="connsiteY8" fmla="*/ 2282594 h 3491523"/>
                <a:gd name="connsiteX9" fmla="*/ 688160 w 4336364"/>
                <a:gd name="connsiteY9" fmla="*/ 2719820 h 3491523"/>
                <a:gd name="connsiteX10" fmla="*/ 626493 w 4336364"/>
                <a:gd name="connsiteY10" fmla="*/ 2904378 h 3491523"/>
                <a:gd name="connsiteX11" fmla="*/ 1343200 w 4336364"/>
                <a:gd name="connsiteY11" fmla="*/ 3156561 h 3491523"/>
                <a:gd name="connsiteX12" fmla="*/ 1346897 w 4336364"/>
                <a:gd name="connsiteY12" fmla="*/ 3370106 h 3491523"/>
                <a:gd name="connsiteX13" fmla="*/ 2156993 w 4336364"/>
                <a:gd name="connsiteY13" fmla="*/ 3331299 h 3491523"/>
                <a:gd name="connsiteX14" fmla="*/ 2241198 w 4336364"/>
                <a:gd name="connsiteY14" fmla="*/ 3491523 h 3491523"/>
                <a:gd name="connsiteX15" fmla="*/ 2691829 w 4336364"/>
                <a:gd name="connsiteY15" fmla="*/ 3262560 h 3491523"/>
                <a:gd name="connsiteX16" fmla="*/ 2817529 w 4336364"/>
                <a:gd name="connsiteY16" fmla="*/ 3392799 h 3491523"/>
                <a:gd name="connsiteX17" fmla="*/ 3435088 w 4336364"/>
                <a:gd name="connsiteY17" fmla="*/ 2826018 h 3491523"/>
                <a:gd name="connsiteX18" fmla="*/ 3614370 w 4336364"/>
                <a:gd name="connsiteY18" fmla="*/ 2901987 h 3491523"/>
                <a:gd name="connsiteX19" fmla="*/ 3831713 w 4336364"/>
                <a:gd name="connsiteY19" fmla="*/ 2408695 h 3491523"/>
                <a:gd name="connsiteX20" fmla="*/ 3920351 w 4336364"/>
                <a:gd name="connsiteY20" fmla="*/ 2443273 h 3491523"/>
                <a:gd name="connsiteX21" fmla="*/ 3992411 w 4336364"/>
                <a:gd name="connsiteY21" fmla="*/ 2120080 h 3491523"/>
                <a:gd name="connsiteX22" fmla="*/ 4183044 w 4336364"/>
                <a:gd name="connsiteY22" fmla="*/ 2129054 h 3491523"/>
                <a:gd name="connsiteX23" fmla="*/ 4150363 w 4336364"/>
                <a:gd name="connsiteY23" fmla="*/ 1334592 h 3491523"/>
                <a:gd name="connsiteX24" fmla="*/ 4336364 w 4336364"/>
                <a:gd name="connsiteY24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386491 w 4336364"/>
                <a:gd name="connsiteY4" fmla="*/ 1175119 h 3491523"/>
                <a:gd name="connsiteX5" fmla="*/ 0 w 4336364"/>
                <a:gd name="connsiteY5" fmla="*/ 1305254 h 3491523"/>
                <a:gd name="connsiteX6" fmla="*/ 225268 w 4336364"/>
                <a:gd name="connsiteY6" fmla="*/ 1924241 h 3491523"/>
                <a:gd name="connsiteX7" fmla="*/ 139955 w 4336364"/>
                <a:gd name="connsiteY7" fmla="*/ 1986378 h 3491523"/>
                <a:gd name="connsiteX8" fmla="*/ 279064 w 4336364"/>
                <a:gd name="connsiteY8" fmla="*/ 2182236 h 3491523"/>
                <a:gd name="connsiteX9" fmla="*/ 194650 w 4336364"/>
                <a:gd name="connsiteY9" fmla="*/ 2282594 h 3491523"/>
                <a:gd name="connsiteX10" fmla="*/ 688160 w 4336364"/>
                <a:gd name="connsiteY10" fmla="*/ 2719820 h 3491523"/>
                <a:gd name="connsiteX11" fmla="*/ 626493 w 4336364"/>
                <a:gd name="connsiteY11" fmla="*/ 2904378 h 3491523"/>
                <a:gd name="connsiteX12" fmla="*/ 1343200 w 4336364"/>
                <a:gd name="connsiteY12" fmla="*/ 3156561 h 3491523"/>
                <a:gd name="connsiteX13" fmla="*/ 1346897 w 4336364"/>
                <a:gd name="connsiteY13" fmla="*/ 3370106 h 3491523"/>
                <a:gd name="connsiteX14" fmla="*/ 2156993 w 4336364"/>
                <a:gd name="connsiteY14" fmla="*/ 3331299 h 3491523"/>
                <a:gd name="connsiteX15" fmla="*/ 2241198 w 4336364"/>
                <a:gd name="connsiteY15" fmla="*/ 3491523 h 3491523"/>
                <a:gd name="connsiteX16" fmla="*/ 2691829 w 4336364"/>
                <a:gd name="connsiteY16" fmla="*/ 3262560 h 3491523"/>
                <a:gd name="connsiteX17" fmla="*/ 2817529 w 4336364"/>
                <a:gd name="connsiteY17" fmla="*/ 3392799 h 3491523"/>
                <a:gd name="connsiteX18" fmla="*/ 3435088 w 4336364"/>
                <a:gd name="connsiteY18" fmla="*/ 2826018 h 3491523"/>
                <a:gd name="connsiteX19" fmla="*/ 3614370 w 4336364"/>
                <a:gd name="connsiteY19" fmla="*/ 2901987 h 3491523"/>
                <a:gd name="connsiteX20" fmla="*/ 3831713 w 4336364"/>
                <a:gd name="connsiteY20" fmla="*/ 2408695 h 3491523"/>
                <a:gd name="connsiteX21" fmla="*/ 3920351 w 4336364"/>
                <a:gd name="connsiteY21" fmla="*/ 2443273 h 3491523"/>
                <a:gd name="connsiteX22" fmla="*/ 3992411 w 4336364"/>
                <a:gd name="connsiteY22" fmla="*/ 2120080 h 3491523"/>
                <a:gd name="connsiteX23" fmla="*/ 4183044 w 4336364"/>
                <a:gd name="connsiteY23" fmla="*/ 2129054 h 3491523"/>
                <a:gd name="connsiteX24" fmla="*/ 4150363 w 4336364"/>
                <a:gd name="connsiteY24" fmla="*/ 1334592 h 3491523"/>
                <a:gd name="connsiteX25" fmla="*/ 4336364 w 4336364"/>
                <a:gd name="connsiteY25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41641 w 4336364"/>
                <a:gd name="connsiteY4" fmla="*/ 1238366 h 3491523"/>
                <a:gd name="connsiteX5" fmla="*/ 0 w 4336364"/>
                <a:gd name="connsiteY5" fmla="*/ 1305254 h 3491523"/>
                <a:gd name="connsiteX6" fmla="*/ 225268 w 4336364"/>
                <a:gd name="connsiteY6" fmla="*/ 1924241 h 3491523"/>
                <a:gd name="connsiteX7" fmla="*/ 139955 w 4336364"/>
                <a:gd name="connsiteY7" fmla="*/ 1986378 h 3491523"/>
                <a:gd name="connsiteX8" fmla="*/ 279064 w 4336364"/>
                <a:gd name="connsiteY8" fmla="*/ 2182236 h 3491523"/>
                <a:gd name="connsiteX9" fmla="*/ 194650 w 4336364"/>
                <a:gd name="connsiteY9" fmla="*/ 2282594 h 3491523"/>
                <a:gd name="connsiteX10" fmla="*/ 688160 w 4336364"/>
                <a:gd name="connsiteY10" fmla="*/ 2719820 h 3491523"/>
                <a:gd name="connsiteX11" fmla="*/ 626493 w 4336364"/>
                <a:gd name="connsiteY11" fmla="*/ 2904378 h 3491523"/>
                <a:gd name="connsiteX12" fmla="*/ 1343200 w 4336364"/>
                <a:gd name="connsiteY12" fmla="*/ 3156561 h 3491523"/>
                <a:gd name="connsiteX13" fmla="*/ 1346897 w 4336364"/>
                <a:gd name="connsiteY13" fmla="*/ 3370106 h 3491523"/>
                <a:gd name="connsiteX14" fmla="*/ 2156993 w 4336364"/>
                <a:gd name="connsiteY14" fmla="*/ 3331299 h 3491523"/>
                <a:gd name="connsiteX15" fmla="*/ 2241198 w 4336364"/>
                <a:gd name="connsiteY15" fmla="*/ 3491523 h 3491523"/>
                <a:gd name="connsiteX16" fmla="*/ 2691829 w 4336364"/>
                <a:gd name="connsiteY16" fmla="*/ 3262560 h 3491523"/>
                <a:gd name="connsiteX17" fmla="*/ 2817529 w 4336364"/>
                <a:gd name="connsiteY17" fmla="*/ 3392799 h 3491523"/>
                <a:gd name="connsiteX18" fmla="*/ 3435088 w 4336364"/>
                <a:gd name="connsiteY18" fmla="*/ 2826018 h 3491523"/>
                <a:gd name="connsiteX19" fmla="*/ 3614370 w 4336364"/>
                <a:gd name="connsiteY19" fmla="*/ 2901987 h 3491523"/>
                <a:gd name="connsiteX20" fmla="*/ 3831713 w 4336364"/>
                <a:gd name="connsiteY20" fmla="*/ 2408695 h 3491523"/>
                <a:gd name="connsiteX21" fmla="*/ 3920351 w 4336364"/>
                <a:gd name="connsiteY21" fmla="*/ 2443273 h 3491523"/>
                <a:gd name="connsiteX22" fmla="*/ 3992411 w 4336364"/>
                <a:gd name="connsiteY22" fmla="*/ 2120080 h 3491523"/>
                <a:gd name="connsiteX23" fmla="*/ 4183044 w 4336364"/>
                <a:gd name="connsiteY23" fmla="*/ 2129054 h 3491523"/>
                <a:gd name="connsiteX24" fmla="*/ 4150363 w 4336364"/>
                <a:gd name="connsiteY24" fmla="*/ 1334592 h 3491523"/>
                <a:gd name="connsiteX25" fmla="*/ 4336364 w 4336364"/>
                <a:gd name="connsiteY25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471486 w 4336364"/>
                <a:gd name="connsiteY4" fmla="*/ 1121957 h 3491523"/>
                <a:gd name="connsiteX5" fmla="*/ 141641 w 4336364"/>
                <a:gd name="connsiteY5" fmla="*/ 1238366 h 3491523"/>
                <a:gd name="connsiteX6" fmla="*/ 0 w 4336364"/>
                <a:gd name="connsiteY6" fmla="*/ 1305254 h 3491523"/>
                <a:gd name="connsiteX7" fmla="*/ 225268 w 4336364"/>
                <a:gd name="connsiteY7" fmla="*/ 1924241 h 3491523"/>
                <a:gd name="connsiteX8" fmla="*/ 139955 w 4336364"/>
                <a:gd name="connsiteY8" fmla="*/ 1986378 h 3491523"/>
                <a:gd name="connsiteX9" fmla="*/ 279064 w 4336364"/>
                <a:gd name="connsiteY9" fmla="*/ 2182236 h 3491523"/>
                <a:gd name="connsiteX10" fmla="*/ 194650 w 4336364"/>
                <a:gd name="connsiteY10" fmla="*/ 2282594 h 3491523"/>
                <a:gd name="connsiteX11" fmla="*/ 688160 w 4336364"/>
                <a:gd name="connsiteY11" fmla="*/ 2719820 h 3491523"/>
                <a:gd name="connsiteX12" fmla="*/ 626493 w 4336364"/>
                <a:gd name="connsiteY12" fmla="*/ 2904378 h 3491523"/>
                <a:gd name="connsiteX13" fmla="*/ 1343200 w 4336364"/>
                <a:gd name="connsiteY13" fmla="*/ 3156561 h 3491523"/>
                <a:gd name="connsiteX14" fmla="*/ 1346897 w 4336364"/>
                <a:gd name="connsiteY14" fmla="*/ 3370106 h 3491523"/>
                <a:gd name="connsiteX15" fmla="*/ 2156993 w 4336364"/>
                <a:gd name="connsiteY15" fmla="*/ 3331299 h 3491523"/>
                <a:gd name="connsiteX16" fmla="*/ 2241198 w 4336364"/>
                <a:gd name="connsiteY16" fmla="*/ 3491523 h 3491523"/>
                <a:gd name="connsiteX17" fmla="*/ 2691829 w 4336364"/>
                <a:gd name="connsiteY17" fmla="*/ 3262560 h 3491523"/>
                <a:gd name="connsiteX18" fmla="*/ 2817529 w 4336364"/>
                <a:gd name="connsiteY18" fmla="*/ 3392799 h 3491523"/>
                <a:gd name="connsiteX19" fmla="*/ 3435088 w 4336364"/>
                <a:gd name="connsiteY19" fmla="*/ 2826018 h 3491523"/>
                <a:gd name="connsiteX20" fmla="*/ 3614370 w 4336364"/>
                <a:gd name="connsiteY20" fmla="*/ 2901987 h 3491523"/>
                <a:gd name="connsiteX21" fmla="*/ 3831713 w 4336364"/>
                <a:gd name="connsiteY21" fmla="*/ 2408695 h 3491523"/>
                <a:gd name="connsiteX22" fmla="*/ 3920351 w 4336364"/>
                <a:gd name="connsiteY22" fmla="*/ 2443273 h 3491523"/>
                <a:gd name="connsiteX23" fmla="*/ 3992411 w 4336364"/>
                <a:gd name="connsiteY23" fmla="*/ 2120080 h 3491523"/>
                <a:gd name="connsiteX24" fmla="*/ 4183044 w 4336364"/>
                <a:gd name="connsiteY24" fmla="*/ 2129054 h 3491523"/>
                <a:gd name="connsiteX25" fmla="*/ 4150363 w 4336364"/>
                <a:gd name="connsiteY25" fmla="*/ 1334592 h 3491523"/>
                <a:gd name="connsiteX26" fmla="*/ 4336364 w 4336364"/>
                <a:gd name="connsiteY26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69194 w 4336364"/>
                <a:gd name="connsiteY4" fmla="*/ 457569 h 3491523"/>
                <a:gd name="connsiteX5" fmla="*/ 141641 w 4336364"/>
                <a:gd name="connsiteY5" fmla="*/ 1238366 h 3491523"/>
                <a:gd name="connsiteX6" fmla="*/ 0 w 4336364"/>
                <a:gd name="connsiteY6" fmla="*/ 1305254 h 3491523"/>
                <a:gd name="connsiteX7" fmla="*/ 225268 w 4336364"/>
                <a:gd name="connsiteY7" fmla="*/ 1924241 h 3491523"/>
                <a:gd name="connsiteX8" fmla="*/ 139955 w 4336364"/>
                <a:gd name="connsiteY8" fmla="*/ 1986378 h 3491523"/>
                <a:gd name="connsiteX9" fmla="*/ 279064 w 4336364"/>
                <a:gd name="connsiteY9" fmla="*/ 2182236 h 3491523"/>
                <a:gd name="connsiteX10" fmla="*/ 194650 w 4336364"/>
                <a:gd name="connsiteY10" fmla="*/ 2282594 h 3491523"/>
                <a:gd name="connsiteX11" fmla="*/ 688160 w 4336364"/>
                <a:gd name="connsiteY11" fmla="*/ 2719820 h 3491523"/>
                <a:gd name="connsiteX12" fmla="*/ 626493 w 4336364"/>
                <a:gd name="connsiteY12" fmla="*/ 2904378 h 3491523"/>
                <a:gd name="connsiteX13" fmla="*/ 1343200 w 4336364"/>
                <a:gd name="connsiteY13" fmla="*/ 3156561 h 3491523"/>
                <a:gd name="connsiteX14" fmla="*/ 1346897 w 4336364"/>
                <a:gd name="connsiteY14" fmla="*/ 3370106 h 3491523"/>
                <a:gd name="connsiteX15" fmla="*/ 2156993 w 4336364"/>
                <a:gd name="connsiteY15" fmla="*/ 3331299 h 3491523"/>
                <a:gd name="connsiteX16" fmla="*/ 2241198 w 4336364"/>
                <a:gd name="connsiteY16" fmla="*/ 3491523 h 3491523"/>
                <a:gd name="connsiteX17" fmla="*/ 2691829 w 4336364"/>
                <a:gd name="connsiteY17" fmla="*/ 3262560 h 3491523"/>
                <a:gd name="connsiteX18" fmla="*/ 2817529 w 4336364"/>
                <a:gd name="connsiteY18" fmla="*/ 3392799 h 3491523"/>
                <a:gd name="connsiteX19" fmla="*/ 3435088 w 4336364"/>
                <a:gd name="connsiteY19" fmla="*/ 2826018 h 3491523"/>
                <a:gd name="connsiteX20" fmla="*/ 3614370 w 4336364"/>
                <a:gd name="connsiteY20" fmla="*/ 2901987 h 3491523"/>
                <a:gd name="connsiteX21" fmla="*/ 3831713 w 4336364"/>
                <a:gd name="connsiteY21" fmla="*/ 2408695 h 3491523"/>
                <a:gd name="connsiteX22" fmla="*/ 3920351 w 4336364"/>
                <a:gd name="connsiteY22" fmla="*/ 2443273 h 3491523"/>
                <a:gd name="connsiteX23" fmla="*/ 3992411 w 4336364"/>
                <a:gd name="connsiteY23" fmla="*/ 2120080 h 3491523"/>
                <a:gd name="connsiteX24" fmla="*/ 4183044 w 4336364"/>
                <a:gd name="connsiteY24" fmla="*/ 2129054 h 3491523"/>
                <a:gd name="connsiteX25" fmla="*/ 4150363 w 4336364"/>
                <a:gd name="connsiteY25" fmla="*/ 1334592 h 3491523"/>
                <a:gd name="connsiteX26" fmla="*/ 4336364 w 4336364"/>
                <a:gd name="connsiteY26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004260 w 4336364"/>
                <a:gd name="connsiteY4" fmla="*/ 347757 h 3491523"/>
                <a:gd name="connsiteX5" fmla="*/ 169194 w 4336364"/>
                <a:gd name="connsiteY5" fmla="*/ 457569 h 3491523"/>
                <a:gd name="connsiteX6" fmla="*/ 141641 w 4336364"/>
                <a:gd name="connsiteY6" fmla="*/ 1238366 h 3491523"/>
                <a:gd name="connsiteX7" fmla="*/ 0 w 4336364"/>
                <a:gd name="connsiteY7" fmla="*/ 1305254 h 3491523"/>
                <a:gd name="connsiteX8" fmla="*/ 225268 w 4336364"/>
                <a:gd name="connsiteY8" fmla="*/ 1924241 h 3491523"/>
                <a:gd name="connsiteX9" fmla="*/ 139955 w 4336364"/>
                <a:gd name="connsiteY9" fmla="*/ 1986378 h 3491523"/>
                <a:gd name="connsiteX10" fmla="*/ 279064 w 4336364"/>
                <a:gd name="connsiteY10" fmla="*/ 2182236 h 3491523"/>
                <a:gd name="connsiteX11" fmla="*/ 194650 w 4336364"/>
                <a:gd name="connsiteY11" fmla="*/ 2282594 h 3491523"/>
                <a:gd name="connsiteX12" fmla="*/ 688160 w 4336364"/>
                <a:gd name="connsiteY12" fmla="*/ 2719820 h 3491523"/>
                <a:gd name="connsiteX13" fmla="*/ 626493 w 4336364"/>
                <a:gd name="connsiteY13" fmla="*/ 2904378 h 3491523"/>
                <a:gd name="connsiteX14" fmla="*/ 1343200 w 4336364"/>
                <a:gd name="connsiteY14" fmla="*/ 3156561 h 3491523"/>
                <a:gd name="connsiteX15" fmla="*/ 1346897 w 4336364"/>
                <a:gd name="connsiteY15" fmla="*/ 3370106 h 3491523"/>
                <a:gd name="connsiteX16" fmla="*/ 2156993 w 4336364"/>
                <a:gd name="connsiteY16" fmla="*/ 3331299 h 3491523"/>
                <a:gd name="connsiteX17" fmla="*/ 2241198 w 4336364"/>
                <a:gd name="connsiteY17" fmla="*/ 3491523 h 3491523"/>
                <a:gd name="connsiteX18" fmla="*/ 2691829 w 4336364"/>
                <a:gd name="connsiteY18" fmla="*/ 3262560 h 3491523"/>
                <a:gd name="connsiteX19" fmla="*/ 2817529 w 4336364"/>
                <a:gd name="connsiteY19" fmla="*/ 3392799 h 3491523"/>
                <a:gd name="connsiteX20" fmla="*/ 3435088 w 4336364"/>
                <a:gd name="connsiteY20" fmla="*/ 2826018 h 3491523"/>
                <a:gd name="connsiteX21" fmla="*/ 3614370 w 4336364"/>
                <a:gd name="connsiteY21" fmla="*/ 2901987 h 3491523"/>
                <a:gd name="connsiteX22" fmla="*/ 3831713 w 4336364"/>
                <a:gd name="connsiteY22" fmla="*/ 2408695 h 3491523"/>
                <a:gd name="connsiteX23" fmla="*/ 3920351 w 4336364"/>
                <a:gd name="connsiteY23" fmla="*/ 2443273 h 3491523"/>
                <a:gd name="connsiteX24" fmla="*/ 3992411 w 4336364"/>
                <a:gd name="connsiteY24" fmla="*/ 2120080 h 3491523"/>
                <a:gd name="connsiteX25" fmla="*/ 4183044 w 4336364"/>
                <a:gd name="connsiteY25" fmla="*/ 2129054 h 3491523"/>
                <a:gd name="connsiteX26" fmla="*/ 4150363 w 4336364"/>
                <a:gd name="connsiteY26" fmla="*/ 1334592 h 3491523"/>
                <a:gd name="connsiteX27" fmla="*/ 4336364 w 4336364"/>
                <a:gd name="connsiteY27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326568 w 4336364"/>
                <a:gd name="connsiteY4" fmla="*/ 454137 h 3491523"/>
                <a:gd name="connsiteX5" fmla="*/ 169194 w 4336364"/>
                <a:gd name="connsiteY5" fmla="*/ 457569 h 3491523"/>
                <a:gd name="connsiteX6" fmla="*/ 141641 w 4336364"/>
                <a:gd name="connsiteY6" fmla="*/ 1238366 h 3491523"/>
                <a:gd name="connsiteX7" fmla="*/ 0 w 4336364"/>
                <a:gd name="connsiteY7" fmla="*/ 1305254 h 3491523"/>
                <a:gd name="connsiteX8" fmla="*/ 225268 w 4336364"/>
                <a:gd name="connsiteY8" fmla="*/ 1924241 h 3491523"/>
                <a:gd name="connsiteX9" fmla="*/ 139955 w 4336364"/>
                <a:gd name="connsiteY9" fmla="*/ 1986378 h 3491523"/>
                <a:gd name="connsiteX10" fmla="*/ 279064 w 4336364"/>
                <a:gd name="connsiteY10" fmla="*/ 2182236 h 3491523"/>
                <a:gd name="connsiteX11" fmla="*/ 194650 w 4336364"/>
                <a:gd name="connsiteY11" fmla="*/ 2282594 h 3491523"/>
                <a:gd name="connsiteX12" fmla="*/ 688160 w 4336364"/>
                <a:gd name="connsiteY12" fmla="*/ 2719820 h 3491523"/>
                <a:gd name="connsiteX13" fmla="*/ 626493 w 4336364"/>
                <a:gd name="connsiteY13" fmla="*/ 2904378 h 3491523"/>
                <a:gd name="connsiteX14" fmla="*/ 1343200 w 4336364"/>
                <a:gd name="connsiteY14" fmla="*/ 3156561 h 3491523"/>
                <a:gd name="connsiteX15" fmla="*/ 1346897 w 4336364"/>
                <a:gd name="connsiteY15" fmla="*/ 3370106 h 3491523"/>
                <a:gd name="connsiteX16" fmla="*/ 2156993 w 4336364"/>
                <a:gd name="connsiteY16" fmla="*/ 3331299 h 3491523"/>
                <a:gd name="connsiteX17" fmla="*/ 2241198 w 4336364"/>
                <a:gd name="connsiteY17" fmla="*/ 3491523 h 3491523"/>
                <a:gd name="connsiteX18" fmla="*/ 2691829 w 4336364"/>
                <a:gd name="connsiteY18" fmla="*/ 3262560 h 3491523"/>
                <a:gd name="connsiteX19" fmla="*/ 2817529 w 4336364"/>
                <a:gd name="connsiteY19" fmla="*/ 3392799 h 3491523"/>
                <a:gd name="connsiteX20" fmla="*/ 3435088 w 4336364"/>
                <a:gd name="connsiteY20" fmla="*/ 2826018 h 3491523"/>
                <a:gd name="connsiteX21" fmla="*/ 3614370 w 4336364"/>
                <a:gd name="connsiteY21" fmla="*/ 2901987 h 3491523"/>
                <a:gd name="connsiteX22" fmla="*/ 3831713 w 4336364"/>
                <a:gd name="connsiteY22" fmla="*/ 2408695 h 3491523"/>
                <a:gd name="connsiteX23" fmla="*/ 3920351 w 4336364"/>
                <a:gd name="connsiteY23" fmla="*/ 2443273 h 3491523"/>
                <a:gd name="connsiteX24" fmla="*/ 3992411 w 4336364"/>
                <a:gd name="connsiteY24" fmla="*/ 2120080 h 3491523"/>
                <a:gd name="connsiteX25" fmla="*/ 4183044 w 4336364"/>
                <a:gd name="connsiteY25" fmla="*/ 2129054 h 3491523"/>
                <a:gd name="connsiteX26" fmla="*/ 4150363 w 4336364"/>
                <a:gd name="connsiteY26" fmla="*/ 1334592 h 3491523"/>
                <a:gd name="connsiteX27" fmla="*/ 4336364 w 4336364"/>
                <a:gd name="connsiteY27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206824 w 4336364"/>
                <a:gd name="connsiteY4" fmla="*/ 336933 h 3491523"/>
                <a:gd name="connsiteX5" fmla="*/ 326568 w 4336364"/>
                <a:gd name="connsiteY5" fmla="*/ 454137 h 3491523"/>
                <a:gd name="connsiteX6" fmla="*/ 169194 w 4336364"/>
                <a:gd name="connsiteY6" fmla="*/ 457569 h 3491523"/>
                <a:gd name="connsiteX7" fmla="*/ 141641 w 4336364"/>
                <a:gd name="connsiteY7" fmla="*/ 1238366 h 3491523"/>
                <a:gd name="connsiteX8" fmla="*/ 0 w 4336364"/>
                <a:gd name="connsiteY8" fmla="*/ 1305254 h 3491523"/>
                <a:gd name="connsiteX9" fmla="*/ 225268 w 4336364"/>
                <a:gd name="connsiteY9" fmla="*/ 1924241 h 3491523"/>
                <a:gd name="connsiteX10" fmla="*/ 139955 w 4336364"/>
                <a:gd name="connsiteY10" fmla="*/ 1986378 h 3491523"/>
                <a:gd name="connsiteX11" fmla="*/ 279064 w 4336364"/>
                <a:gd name="connsiteY11" fmla="*/ 2182236 h 3491523"/>
                <a:gd name="connsiteX12" fmla="*/ 194650 w 4336364"/>
                <a:gd name="connsiteY12" fmla="*/ 2282594 h 3491523"/>
                <a:gd name="connsiteX13" fmla="*/ 688160 w 4336364"/>
                <a:gd name="connsiteY13" fmla="*/ 2719820 h 3491523"/>
                <a:gd name="connsiteX14" fmla="*/ 626493 w 4336364"/>
                <a:gd name="connsiteY14" fmla="*/ 2904378 h 3491523"/>
                <a:gd name="connsiteX15" fmla="*/ 1343200 w 4336364"/>
                <a:gd name="connsiteY15" fmla="*/ 3156561 h 3491523"/>
                <a:gd name="connsiteX16" fmla="*/ 1346897 w 4336364"/>
                <a:gd name="connsiteY16" fmla="*/ 3370106 h 3491523"/>
                <a:gd name="connsiteX17" fmla="*/ 2156993 w 4336364"/>
                <a:gd name="connsiteY17" fmla="*/ 3331299 h 3491523"/>
                <a:gd name="connsiteX18" fmla="*/ 2241198 w 4336364"/>
                <a:gd name="connsiteY18" fmla="*/ 3491523 h 3491523"/>
                <a:gd name="connsiteX19" fmla="*/ 2691829 w 4336364"/>
                <a:gd name="connsiteY19" fmla="*/ 3262560 h 3491523"/>
                <a:gd name="connsiteX20" fmla="*/ 2817529 w 4336364"/>
                <a:gd name="connsiteY20" fmla="*/ 3392799 h 3491523"/>
                <a:gd name="connsiteX21" fmla="*/ 3435088 w 4336364"/>
                <a:gd name="connsiteY21" fmla="*/ 2826018 h 3491523"/>
                <a:gd name="connsiteX22" fmla="*/ 3614370 w 4336364"/>
                <a:gd name="connsiteY22" fmla="*/ 2901987 h 3491523"/>
                <a:gd name="connsiteX23" fmla="*/ 3831713 w 4336364"/>
                <a:gd name="connsiteY23" fmla="*/ 2408695 h 3491523"/>
                <a:gd name="connsiteX24" fmla="*/ 3920351 w 4336364"/>
                <a:gd name="connsiteY24" fmla="*/ 2443273 h 3491523"/>
                <a:gd name="connsiteX25" fmla="*/ 3992411 w 4336364"/>
                <a:gd name="connsiteY25" fmla="*/ 2120080 h 3491523"/>
                <a:gd name="connsiteX26" fmla="*/ 4183044 w 4336364"/>
                <a:gd name="connsiteY26" fmla="*/ 2129054 h 3491523"/>
                <a:gd name="connsiteX27" fmla="*/ 4150363 w 4336364"/>
                <a:gd name="connsiteY27" fmla="*/ 1334592 h 3491523"/>
                <a:gd name="connsiteX28" fmla="*/ 4336364 w 4336364"/>
                <a:gd name="connsiteY28" fmla="*/ 1244078 h 3491523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661688 w 4336364"/>
                <a:gd name="connsiteY4" fmla="*/ 0 h 3748921"/>
                <a:gd name="connsiteX5" fmla="*/ 326568 w 4336364"/>
                <a:gd name="connsiteY5" fmla="*/ 711535 h 3748921"/>
                <a:gd name="connsiteX6" fmla="*/ 169194 w 4336364"/>
                <a:gd name="connsiteY6" fmla="*/ 714967 h 3748921"/>
                <a:gd name="connsiteX7" fmla="*/ 141641 w 4336364"/>
                <a:gd name="connsiteY7" fmla="*/ 1495764 h 3748921"/>
                <a:gd name="connsiteX8" fmla="*/ 0 w 4336364"/>
                <a:gd name="connsiteY8" fmla="*/ 1562652 h 3748921"/>
                <a:gd name="connsiteX9" fmla="*/ 225268 w 4336364"/>
                <a:gd name="connsiteY9" fmla="*/ 2181639 h 3748921"/>
                <a:gd name="connsiteX10" fmla="*/ 139955 w 4336364"/>
                <a:gd name="connsiteY10" fmla="*/ 2243776 h 3748921"/>
                <a:gd name="connsiteX11" fmla="*/ 279064 w 4336364"/>
                <a:gd name="connsiteY11" fmla="*/ 2439634 h 3748921"/>
                <a:gd name="connsiteX12" fmla="*/ 194650 w 4336364"/>
                <a:gd name="connsiteY12" fmla="*/ 2539992 h 3748921"/>
                <a:gd name="connsiteX13" fmla="*/ 688160 w 4336364"/>
                <a:gd name="connsiteY13" fmla="*/ 2977218 h 3748921"/>
                <a:gd name="connsiteX14" fmla="*/ 626493 w 4336364"/>
                <a:gd name="connsiteY14" fmla="*/ 3161776 h 3748921"/>
                <a:gd name="connsiteX15" fmla="*/ 1343200 w 4336364"/>
                <a:gd name="connsiteY15" fmla="*/ 3413959 h 3748921"/>
                <a:gd name="connsiteX16" fmla="*/ 1346897 w 4336364"/>
                <a:gd name="connsiteY16" fmla="*/ 3627504 h 3748921"/>
                <a:gd name="connsiteX17" fmla="*/ 2156993 w 4336364"/>
                <a:gd name="connsiteY17" fmla="*/ 3588697 h 3748921"/>
                <a:gd name="connsiteX18" fmla="*/ 2241198 w 4336364"/>
                <a:gd name="connsiteY18" fmla="*/ 3748921 h 3748921"/>
                <a:gd name="connsiteX19" fmla="*/ 2691829 w 4336364"/>
                <a:gd name="connsiteY19" fmla="*/ 3519958 h 3748921"/>
                <a:gd name="connsiteX20" fmla="*/ 2817529 w 4336364"/>
                <a:gd name="connsiteY20" fmla="*/ 3650197 h 3748921"/>
                <a:gd name="connsiteX21" fmla="*/ 3435088 w 4336364"/>
                <a:gd name="connsiteY21" fmla="*/ 3083416 h 3748921"/>
                <a:gd name="connsiteX22" fmla="*/ 3614370 w 4336364"/>
                <a:gd name="connsiteY22" fmla="*/ 3159385 h 3748921"/>
                <a:gd name="connsiteX23" fmla="*/ 3831713 w 4336364"/>
                <a:gd name="connsiteY23" fmla="*/ 2666093 h 3748921"/>
                <a:gd name="connsiteX24" fmla="*/ 3920351 w 4336364"/>
                <a:gd name="connsiteY24" fmla="*/ 2700671 h 3748921"/>
                <a:gd name="connsiteX25" fmla="*/ 3992411 w 4336364"/>
                <a:gd name="connsiteY25" fmla="*/ 2377478 h 3748921"/>
                <a:gd name="connsiteX26" fmla="*/ 4183044 w 4336364"/>
                <a:gd name="connsiteY26" fmla="*/ 2386452 h 3748921"/>
                <a:gd name="connsiteX27" fmla="*/ 4150363 w 4336364"/>
                <a:gd name="connsiteY27" fmla="*/ 1591990 h 3748921"/>
                <a:gd name="connsiteX28" fmla="*/ 4336364 w 4336364"/>
                <a:gd name="connsiteY28" fmla="*/ 1501476 h 3748921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1521515 w 4336364"/>
                <a:gd name="connsiteY4" fmla="*/ 79765 h 3748921"/>
                <a:gd name="connsiteX5" fmla="*/ 661688 w 4336364"/>
                <a:gd name="connsiteY5" fmla="*/ 0 h 3748921"/>
                <a:gd name="connsiteX6" fmla="*/ 326568 w 4336364"/>
                <a:gd name="connsiteY6" fmla="*/ 711535 h 3748921"/>
                <a:gd name="connsiteX7" fmla="*/ 169194 w 4336364"/>
                <a:gd name="connsiteY7" fmla="*/ 714967 h 3748921"/>
                <a:gd name="connsiteX8" fmla="*/ 141641 w 4336364"/>
                <a:gd name="connsiteY8" fmla="*/ 1495764 h 3748921"/>
                <a:gd name="connsiteX9" fmla="*/ 0 w 4336364"/>
                <a:gd name="connsiteY9" fmla="*/ 1562652 h 3748921"/>
                <a:gd name="connsiteX10" fmla="*/ 225268 w 4336364"/>
                <a:gd name="connsiteY10" fmla="*/ 2181639 h 3748921"/>
                <a:gd name="connsiteX11" fmla="*/ 139955 w 4336364"/>
                <a:gd name="connsiteY11" fmla="*/ 2243776 h 3748921"/>
                <a:gd name="connsiteX12" fmla="*/ 279064 w 4336364"/>
                <a:gd name="connsiteY12" fmla="*/ 2439634 h 3748921"/>
                <a:gd name="connsiteX13" fmla="*/ 194650 w 4336364"/>
                <a:gd name="connsiteY13" fmla="*/ 2539992 h 3748921"/>
                <a:gd name="connsiteX14" fmla="*/ 688160 w 4336364"/>
                <a:gd name="connsiteY14" fmla="*/ 2977218 h 3748921"/>
                <a:gd name="connsiteX15" fmla="*/ 626493 w 4336364"/>
                <a:gd name="connsiteY15" fmla="*/ 3161776 h 3748921"/>
                <a:gd name="connsiteX16" fmla="*/ 1343200 w 4336364"/>
                <a:gd name="connsiteY16" fmla="*/ 3413959 h 3748921"/>
                <a:gd name="connsiteX17" fmla="*/ 1346897 w 4336364"/>
                <a:gd name="connsiteY17" fmla="*/ 3627504 h 3748921"/>
                <a:gd name="connsiteX18" fmla="*/ 2156993 w 4336364"/>
                <a:gd name="connsiteY18" fmla="*/ 3588697 h 3748921"/>
                <a:gd name="connsiteX19" fmla="*/ 2241198 w 4336364"/>
                <a:gd name="connsiteY19" fmla="*/ 3748921 h 3748921"/>
                <a:gd name="connsiteX20" fmla="*/ 2691829 w 4336364"/>
                <a:gd name="connsiteY20" fmla="*/ 3519958 h 3748921"/>
                <a:gd name="connsiteX21" fmla="*/ 2817529 w 4336364"/>
                <a:gd name="connsiteY21" fmla="*/ 3650197 h 3748921"/>
                <a:gd name="connsiteX22" fmla="*/ 3435088 w 4336364"/>
                <a:gd name="connsiteY22" fmla="*/ 3083416 h 3748921"/>
                <a:gd name="connsiteX23" fmla="*/ 3614370 w 4336364"/>
                <a:gd name="connsiteY23" fmla="*/ 3159385 h 3748921"/>
                <a:gd name="connsiteX24" fmla="*/ 3831713 w 4336364"/>
                <a:gd name="connsiteY24" fmla="*/ 2666093 h 3748921"/>
                <a:gd name="connsiteX25" fmla="*/ 3920351 w 4336364"/>
                <a:gd name="connsiteY25" fmla="*/ 2700671 h 3748921"/>
                <a:gd name="connsiteX26" fmla="*/ 3992411 w 4336364"/>
                <a:gd name="connsiteY26" fmla="*/ 2377478 h 3748921"/>
                <a:gd name="connsiteX27" fmla="*/ 4183044 w 4336364"/>
                <a:gd name="connsiteY27" fmla="*/ 2386452 h 3748921"/>
                <a:gd name="connsiteX28" fmla="*/ 4150363 w 4336364"/>
                <a:gd name="connsiteY28" fmla="*/ 1591990 h 3748921"/>
                <a:gd name="connsiteX29" fmla="*/ 4336364 w 4336364"/>
                <a:gd name="connsiteY29" fmla="*/ 1501476 h 3748921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852110 w 4336364"/>
                <a:gd name="connsiteY4" fmla="*/ 78607 h 3748921"/>
                <a:gd name="connsiteX5" fmla="*/ 661688 w 4336364"/>
                <a:gd name="connsiteY5" fmla="*/ 0 h 3748921"/>
                <a:gd name="connsiteX6" fmla="*/ 326568 w 4336364"/>
                <a:gd name="connsiteY6" fmla="*/ 711535 h 3748921"/>
                <a:gd name="connsiteX7" fmla="*/ 169194 w 4336364"/>
                <a:gd name="connsiteY7" fmla="*/ 714967 h 3748921"/>
                <a:gd name="connsiteX8" fmla="*/ 141641 w 4336364"/>
                <a:gd name="connsiteY8" fmla="*/ 1495764 h 3748921"/>
                <a:gd name="connsiteX9" fmla="*/ 0 w 4336364"/>
                <a:gd name="connsiteY9" fmla="*/ 1562652 h 3748921"/>
                <a:gd name="connsiteX10" fmla="*/ 225268 w 4336364"/>
                <a:gd name="connsiteY10" fmla="*/ 2181639 h 3748921"/>
                <a:gd name="connsiteX11" fmla="*/ 139955 w 4336364"/>
                <a:gd name="connsiteY11" fmla="*/ 2243776 h 3748921"/>
                <a:gd name="connsiteX12" fmla="*/ 279064 w 4336364"/>
                <a:gd name="connsiteY12" fmla="*/ 2439634 h 3748921"/>
                <a:gd name="connsiteX13" fmla="*/ 194650 w 4336364"/>
                <a:gd name="connsiteY13" fmla="*/ 2539992 h 3748921"/>
                <a:gd name="connsiteX14" fmla="*/ 688160 w 4336364"/>
                <a:gd name="connsiteY14" fmla="*/ 2977218 h 3748921"/>
                <a:gd name="connsiteX15" fmla="*/ 626493 w 4336364"/>
                <a:gd name="connsiteY15" fmla="*/ 3161776 h 3748921"/>
                <a:gd name="connsiteX16" fmla="*/ 1343200 w 4336364"/>
                <a:gd name="connsiteY16" fmla="*/ 3413959 h 3748921"/>
                <a:gd name="connsiteX17" fmla="*/ 1346897 w 4336364"/>
                <a:gd name="connsiteY17" fmla="*/ 3627504 h 3748921"/>
                <a:gd name="connsiteX18" fmla="*/ 2156993 w 4336364"/>
                <a:gd name="connsiteY18" fmla="*/ 3588697 h 3748921"/>
                <a:gd name="connsiteX19" fmla="*/ 2241198 w 4336364"/>
                <a:gd name="connsiteY19" fmla="*/ 3748921 h 3748921"/>
                <a:gd name="connsiteX20" fmla="*/ 2691829 w 4336364"/>
                <a:gd name="connsiteY20" fmla="*/ 3519958 h 3748921"/>
                <a:gd name="connsiteX21" fmla="*/ 2817529 w 4336364"/>
                <a:gd name="connsiteY21" fmla="*/ 3650197 h 3748921"/>
                <a:gd name="connsiteX22" fmla="*/ 3435088 w 4336364"/>
                <a:gd name="connsiteY22" fmla="*/ 3083416 h 3748921"/>
                <a:gd name="connsiteX23" fmla="*/ 3614370 w 4336364"/>
                <a:gd name="connsiteY23" fmla="*/ 3159385 h 3748921"/>
                <a:gd name="connsiteX24" fmla="*/ 3831713 w 4336364"/>
                <a:gd name="connsiteY24" fmla="*/ 2666093 h 3748921"/>
                <a:gd name="connsiteX25" fmla="*/ 3920351 w 4336364"/>
                <a:gd name="connsiteY25" fmla="*/ 2700671 h 3748921"/>
                <a:gd name="connsiteX26" fmla="*/ 3992411 w 4336364"/>
                <a:gd name="connsiteY26" fmla="*/ 2377478 h 3748921"/>
                <a:gd name="connsiteX27" fmla="*/ 4183044 w 4336364"/>
                <a:gd name="connsiteY27" fmla="*/ 2386452 h 3748921"/>
                <a:gd name="connsiteX28" fmla="*/ 4150363 w 4336364"/>
                <a:gd name="connsiteY28" fmla="*/ 1591990 h 3748921"/>
                <a:gd name="connsiteX29" fmla="*/ 4336364 w 4336364"/>
                <a:gd name="connsiteY29" fmla="*/ 1501476 h 3748921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1930127 w 4336364"/>
                <a:gd name="connsiteY4" fmla="*/ 150345 h 3748921"/>
                <a:gd name="connsiteX5" fmla="*/ 852110 w 4336364"/>
                <a:gd name="connsiteY5" fmla="*/ 78607 h 3748921"/>
                <a:gd name="connsiteX6" fmla="*/ 661688 w 4336364"/>
                <a:gd name="connsiteY6" fmla="*/ 0 h 3748921"/>
                <a:gd name="connsiteX7" fmla="*/ 326568 w 4336364"/>
                <a:gd name="connsiteY7" fmla="*/ 711535 h 3748921"/>
                <a:gd name="connsiteX8" fmla="*/ 169194 w 4336364"/>
                <a:gd name="connsiteY8" fmla="*/ 714967 h 3748921"/>
                <a:gd name="connsiteX9" fmla="*/ 141641 w 4336364"/>
                <a:gd name="connsiteY9" fmla="*/ 1495764 h 3748921"/>
                <a:gd name="connsiteX10" fmla="*/ 0 w 4336364"/>
                <a:gd name="connsiteY10" fmla="*/ 1562652 h 3748921"/>
                <a:gd name="connsiteX11" fmla="*/ 225268 w 4336364"/>
                <a:gd name="connsiteY11" fmla="*/ 2181639 h 3748921"/>
                <a:gd name="connsiteX12" fmla="*/ 139955 w 4336364"/>
                <a:gd name="connsiteY12" fmla="*/ 2243776 h 3748921"/>
                <a:gd name="connsiteX13" fmla="*/ 279064 w 4336364"/>
                <a:gd name="connsiteY13" fmla="*/ 2439634 h 3748921"/>
                <a:gd name="connsiteX14" fmla="*/ 194650 w 4336364"/>
                <a:gd name="connsiteY14" fmla="*/ 2539992 h 3748921"/>
                <a:gd name="connsiteX15" fmla="*/ 688160 w 4336364"/>
                <a:gd name="connsiteY15" fmla="*/ 2977218 h 3748921"/>
                <a:gd name="connsiteX16" fmla="*/ 626493 w 4336364"/>
                <a:gd name="connsiteY16" fmla="*/ 3161776 h 3748921"/>
                <a:gd name="connsiteX17" fmla="*/ 1343200 w 4336364"/>
                <a:gd name="connsiteY17" fmla="*/ 3413959 h 3748921"/>
                <a:gd name="connsiteX18" fmla="*/ 1346897 w 4336364"/>
                <a:gd name="connsiteY18" fmla="*/ 3627504 h 3748921"/>
                <a:gd name="connsiteX19" fmla="*/ 2156993 w 4336364"/>
                <a:gd name="connsiteY19" fmla="*/ 3588697 h 3748921"/>
                <a:gd name="connsiteX20" fmla="*/ 2241198 w 4336364"/>
                <a:gd name="connsiteY20" fmla="*/ 3748921 h 3748921"/>
                <a:gd name="connsiteX21" fmla="*/ 2691829 w 4336364"/>
                <a:gd name="connsiteY21" fmla="*/ 3519958 h 3748921"/>
                <a:gd name="connsiteX22" fmla="*/ 2817529 w 4336364"/>
                <a:gd name="connsiteY22" fmla="*/ 3650197 h 3748921"/>
                <a:gd name="connsiteX23" fmla="*/ 3435088 w 4336364"/>
                <a:gd name="connsiteY23" fmla="*/ 3083416 h 3748921"/>
                <a:gd name="connsiteX24" fmla="*/ 3614370 w 4336364"/>
                <a:gd name="connsiteY24" fmla="*/ 3159385 h 3748921"/>
                <a:gd name="connsiteX25" fmla="*/ 3831713 w 4336364"/>
                <a:gd name="connsiteY25" fmla="*/ 2666093 h 3748921"/>
                <a:gd name="connsiteX26" fmla="*/ 3920351 w 4336364"/>
                <a:gd name="connsiteY26" fmla="*/ 2700671 h 3748921"/>
                <a:gd name="connsiteX27" fmla="*/ 3992411 w 4336364"/>
                <a:gd name="connsiteY27" fmla="*/ 2377478 h 3748921"/>
                <a:gd name="connsiteX28" fmla="*/ 4183044 w 4336364"/>
                <a:gd name="connsiteY28" fmla="*/ 2386452 h 3748921"/>
                <a:gd name="connsiteX29" fmla="*/ 4150363 w 4336364"/>
                <a:gd name="connsiteY29" fmla="*/ 1591990 h 3748921"/>
                <a:gd name="connsiteX30" fmla="*/ 4336364 w 4336364"/>
                <a:gd name="connsiteY30" fmla="*/ 1501476 h 374892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461329 w 4336364"/>
                <a:gd name="connsiteY4" fmla="*/ 0 h 4255361"/>
                <a:gd name="connsiteX5" fmla="*/ 852110 w 4336364"/>
                <a:gd name="connsiteY5" fmla="*/ 585047 h 4255361"/>
                <a:gd name="connsiteX6" fmla="*/ 661688 w 4336364"/>
                <a:gd name="connsiteY6" fmla="*/ 506440 h 4255361"/>
                <a:gd name="connsiteX7" fmla="*/ 326568 w 4336364"/>
                <a:gd name="connsiteY7" fmla="*/ 1217975 h 4255361"/>
                <a:gd name="connsiteX8" fmla="*/ 169194 w 4336364"/>
                <a:gd name="connsiteY8" fmla="*/ 1221407 h 4255361"/>
                <a:gd name="connsiteX9" fmla="*/ 141641 w 4336364"/>
                <a:gd name="connsiteY9" fmla="*/ 2002204 h 4255361"/>
                <a:gd name="connsiteX10" fmla="*/ 0 w 4336364"/>
                <a:gd name="connsiteY10" fmla="*/ 2069092 h 4255361"/>
                <a:gd name="connsiteX11" fmla="*/ 225268 w 4336364"/>
                <a:gd name="connsiteY11" fmla="*/ 2688079 h 4255361"/>
                <a:gd name="connsiteX12" fmla="*/ 139955 w 4336364"/>
                <a:gd name="connsiteY12" fmla="*/ 2750216 h 4255361"/>
                <a:gd name="connsiteX13" fmla="*/ 279064 w 4336364"/>
                <a:gd name="connsiteY13" fmla="*/ 2946074 h 4255361"/>
                <a:gd name="connsiteX14" fmla="*/ 194650 w 4336364"/>
                <a:gd name="connsiteY14" fmla="*/ 3046432 h 4255361"/>
                <a:gd name="connsiteX15" fmla="*/ 688160 w 4336364"/>
                <a:gd name="connsiteY15" fmla="*/ 3483658 h 4255361"/>
                <a:gd name="connsiteX16" fmla="*/ 626493 w 4336364"/>
                <a:gd name="connsiteY16" fmla="*/ 3668216 h 4255361"/>
                <a:gd name="connsiteX17" fmla="*/ 1343200 w 4336364"/>
                <a:gd name="connsiteY17" fmla="*/ 3920399 h 4255361"/>
                <a:gd name="connsiteX18" fmla="*/ 1346897 w 4336364"/>
                <a:gd name="connsiteY18" fmla="*/ 4133944 h 4255361"/>
                <a:gd name="connsiteX19" fmla="*/ 2156993 w 4336364"/>
                <a:gd name="connsiteY19" fmla="*/ 4095137 h 4255361"/>
                <a:gd name="connsiteX20" fmla="*/ 2241198 w 4336364"/>
                <a:gd name="connsiteY20" fmla="*/ 4255361 h 4255361"/>
                <a:gd name="connsiteX21" fmla="*/ 2691829 w 4336364"/>
                <a:gd name="connsiteY21" fmla="*/ 4026398 h 4255361"/>
                <a:gd name="connsiteX22" fmla="*/ 2817529 w 4336364"/>
                <a:gd name="connsiteY22" fmla="*/ 4156637 h 4255361"/>
                <a:gd name="connsiteX23" fmla="*/ 3435088 w 4336364"/>
                <a:gd name="connsiteY23" fmla="*/ 3589856 h 4255361"/>
                <a:gd name="connsiteX24" fmla="*/ 3614370 w 4336364"/>
                <a:gd name="connsiteY24" fmla="*/ 3665825 h 4255361"/>
                <a:gd name="connsiteX25" fmla="*/ 3831713 w 4336364"/>
                <a:gd name="connsiteY25" fmla="*/ 3172533 h 4255361"/>
                <a:gd name="connsiteX26" fmla="*/ 3920351 w 4336364"/>
                <a:gd name="connsiteY26" fmla="*/ 3207111 h 4255361"/>
                <a:gd name="connsiteX27" fmla="*/ 3992411 w 4336364"/>
                <a:gd name="connsiteY27" fmla="*/ 2883918 h 4255361"/>
                <a:gd name="connsiteX28" fmla="*/ 4183044 w 4336364"/>
                <a:gd name="connsiteY28" fmla="*/ 2892892 h 4255361"/>
                <a:gd name="connsiteX29" fmla="*/ 4150363 w 4336364"/>
                <a:gd name="connsiteY29" fmla="*/ 2098430 h 4255361"/>
                <a:gd name="connsiteX30" fmla="*/ 4336364 w 4336364"/>
                <a:gd name="connsiteY30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461329 w 4336364"/>
                <a:gd name="connsiteY4" fmla="*/ 0 h 4255361"/>
                <a:gd name="connsiteX5" fmla="*/ 856756 w 4336364"/>
                <a:gd name="connsiteY5" fmla="*/ 580718 h 4255361"/>
                <a:gd name="connsiteX6" fmla="*/ 661688 w 4336364"/>
                <a:gd name="connsiteY6" fmla="*/ 506440 h 4255361"/>
                <a:gd name="connsiteX7" fmla="*/ 326568 w 4336364"/>
                <a:gd name="connsiteY7" fmla="*/ 1217975 h 4255361"/>
                <a:gd name="connsiteX8" fmla="*/ 169194 w 4336364"/>
                <a:gd name="connsiteY8" fmla="*/ 1221407 h 4255361"/>
                <a:gd name="connsiteX9" fmla="*/ 141641 w 4336364"/>
                <a:gd name="connsiteY9" fmla="*/ 2002204 h 4255361"/>
                <a:gd name="connsiteX10" fmla="*/ 0 w 4336364"/>
                <a:gd name="connsiteY10" fmla="*/ 2069092 h 4255361"/>
                <a:gd name="connsiteX11" fmla="*/ 225268 w 4336364"/>
                <a:gd name="connsiteY11" fmla="*/ 2688079 h 4255361"/>
                <a:gd name="connsiteX12" fmla="*/ 139955 w 4336364"/>
                <a:gd name="connsiteY12" fmla="*/ 2750216 h 4255361"/>
                <a:gd name="connsiteX13" fmla="*/ 279064 w 4336364"/>
                <a:gd name="connsiteY13" fmla="*/ 2946074 h 4255361"/>
                <a:gd name="connsiteX14" fmla="*/ 194650 w 4336364"/>
                <a:gd name="connsiteY14" fmla="*/ 3046432 h 4255361"/>
                <a:gd name="connsiteX15" fmla="*/ 688160 w 4336364"/>
                <a:gd name="connsiteY15" fmla="*/ 3483658 h 4255361"/>
                <a:gd name="connsiteX16" fmla="*/ 626493 w 4336364"/>
                <a:gd name="connsiteY16" fmla="*/ 3668216 h 4255361"/>
                <a:gd name="connsiteX17" fmla="*/ 1343200 w 4336364"/>
                <a:gd name="connsiteY17" fmla="*/ 3920399 h 4255361"/>
                <a:gd name="connsiteX18" fmla="*/ 1346897 w 4336364"/>
                <a:gd name="connsiteY18" fmla="*/ 4133944 h 4255361"/>
                <a:gd name="connsiteX19" fmla="*/ 2156993 w 4336364"/>
                <a:gd name="connsiteY19" fmla="*/ 4095137 h 4255361"/>
                <a:gd name="connsiteX20" fmla="*/ 2241198 w 4336364"/>
                <a:gd name="connsiteY20" fmla="*/ 4255361 h 4255361"/>
                <a:gd name="connsiteX21" fmla="*/ 2691829 w 4336364"/>
                <a:gd name="connsiteY21" fmla="*/ 4026398 h 4255361"/>
                <a:gd name="connsiteX22" fmla="*/ 2817529 w 4336364"/>
                <a:gd name="connsiteY22" fmla="*/ 4156637 h 4255361"/>
                <a:gd name="connsiteX23" fmla="*/ 3435088 w 4336364"/>
                <a:gd name="connsiteY23" fmla="*/ 3589856 h 4255361"/>
                <a:gd name="connsiteX24" fmla="*/ 3614370 w 4336364"/>
                <a:gd name="connsiteY24" fmla="*/ 3665825 h 4255361"/>
                <a:gd name="connsiteX25" fmla="*/ 3831713 w 4336364"/>
                <a:gd name="connsiteY25" fmla="*/ 3172533 h 4255361"/>
                <a:gd name="connsiteX26" fmla="*/ 3920351 w 4336364"/>
                <a:gd name="connsiteY26" fmla="*/ 3207111 h 4255361"/>
                <a:gd name="connsiteX27" fmla="*/ 3992411 w 4336364"/>
                <a:gd name="connsiteY27" fmla="*/ 2883918 h 4255361"/>
                <a:gd name="connsiteX28" fmla="*/ 4183044 w 4336364"/>
                <a:gd name="connsiteY28" fmla="*/ 2892892 h 4255361"/>
                <a:gd name="connsiteX29" fmla="*/ 4150363 w 4336364"/>
                <a:gd name="connsiteY29" fmla="*/ 2098430 h 4255361"/>
                <a:gd name="connsiteX30" fmla="*/ 4336364 w 4336364"/>
                <a:gd name="connsiteY30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461329 w 4336364"/>
                <a:gd name="connsiteY4" fmla="*/ 0 h 4255361"/>
                <a:gd name="connsiteX5" fmla="*/ 852586 w 4336364"/>
                <a:gd name="connsiteY5" fmla="*/ 571585 h 4255361"/>
                <a:gd name="connsiteX6" fmla="*/ 661688 w 4336364"/>
                <a:gd name="connsiteY6" fmla="*/ 506440 h 4255361"/>
                <a:gd name="connsiteX7" fmla="*/ 326568 w 4336364"/>
                <a:gd name="connsiteY7" fmla="*/ 1217975 h 4255361"/>
                <a:gd name="connsiteX8" fmla="*/ 169194 w 4336364"/>
                <a:gd name="connsiteY8" fmla="*/ 1221407 h 4255361"/>
                <a:gd name="connsiteX9" fmla="*/ 141641 w 4336364"/>
                <a:gd name="connsiteY9" fmla="*/ 2002204 h 4255361"/>
                <a:gd name="connsiteX10" fmla="*/ 0 w 4336364"/>
                <a:gd name="connsiteY10" fmla="*/ 2069092 h 4255361"/>
                <a:gd name="connsiteX11" fmla="*/ 225268 w 4336364"/>
                <a:gd name="connsiteY11" fmla="*/ 2688079 h 4255361"/>
                <a:gd name="connsiteX12" fmla="*/ 139955 w 4336364"/>
                <a:gd name="connsiteY12" fmla="*/ 2750216 h 4255361"/>
                <a:gd name="connsiteX13" fmla="*/ 279064 w 4336364"/>
                <a:gd name="connsiteY13" fmla="*/ 2946074 h 4255361"/>
                <a:gd name="connsiteX14" fmla="*/ 194650 w 4336364"/>
                <a:gd name="connsiteY14" fmla="*/ 3046432 h 4255361"/>
                <a:gd name="connsiteX15" fmla="*/ 688160 w 4336364"/>
                <a:gd name="connsiteY15" fmla="*/ 3483658 h 4255361"/>
                <a:gd name="connsiteX16" fmla="*/ 626493 w 4336364"/>
                <a:gd name="connsiteY16" fmla="*/ 3668216 h 4255361"/>
                <a:gd name="connsiteX17" fmla="*/ 1343200 w 4336364"/>
                <a:gd name="connsiteY17" fmla="*/ 3920399 h 4255361"/>
                <a:gd name="connsiteX18" fmla="*/ 1346897 w 4336364"/>
                <a:gd name="connsiteY18" fmla="*/ 4133944 h 4255361"/>
                <a:gd name="connsiteX19" fmla="*/ 2156993 w 4336364"/>
                <a:gd name="connsiteY19" fmla="*/ 4095137 h 4255361"/>
                <a:gd name="connsiteX20" fmla="*/ 2241198 w 4336364"/>
                <a:gd name="connsiteY20" fmla="*/ 4255361 h 4255361"/>
                <a:gd name="connsiteX21" fmla="*/ 2691829 w 4336364"/>
                <a:gd name="connsiteY21" fmla="*/ 4026398 h 4255361"/>
                <a:gd name="connsiteX22" fmla="*/ 2817529 w 4336364"/>
                <a:gd name="connsiteY22" fmla="*/ 4156637 h 4255361"/>
                <a:gd name="connsiteX23" fmla="*/ 3435088 w 4336364"/>
                <a:gd name="connsiteY23" fmla="*/ 3589856 h 4255361"/>
                <a:gd name="connsiteX24" fmla="*/ 3614370 w 4336364"/>
                <a:gd name="connsiteY24" fmla="*/ 3665825 h 4255361"/>
                <a:gd name="connsiteX25" fmla="*/ 3831713 w 4336364"/>
                <a:gd name="connsiteY25" fmla="*/ 3172533 h 4255361"/>
                <a:gd name="connsiteX26" fmla="*/ 3920351 w 4336364"/>
                <a:gd name="connsiteY26" fmla="*/ 3207111 h 4255361"/>
                <a:gd name="connsiteX27" fmla="*/ 3992411 w 4336364"/>
                <a:gd name="connsiteY27" fmla="*/ 2883918 h 4255361"/>
                <a:gd name="connsiteX28" fmla="*/ 4183044 w 4336364"/>
                <a:gd name="connsiteY28" fmla="*/ 2892892 h 4255361"/>
                <a:gd name="connsiteX29" fmla="*/ 4150363 w 4336364"/>
                <a:gd name="connsiteY29" fmla="*/ 2098430 h 4255361"/>
                <a:gd name="connsiteX30" fmla="*/ 4336364 w 4336364"/>
                <a:gd name="connsiteY30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973836 w 4336364"/>
                <a:gd name="connsiteY4" fmla="*/ 182078 h 4255361"/>
                <a:gd name="connsiteX5" fmla="*/ 1461329 w 4336364"/>
                <a:gd name="connsiteY5" fmla="*/ 0 h 4255361"/>
                <a:gd name="connsiteX6" fmla="*/ 852586 w 4336364"/>
                <a:gd name="connsiteY6" fmla="*/ 571585 h 4255361"/>
                <a:gd name="connsiteX7" fmla="*/ 661688 w 4336364"/>
                <a:gd name="connsiteY7" fmla="*/ 506440 h 4255361"/>
                <a:gd name="connsiteX8" fmla="*/ 326568 w 4336364"/>
                <a:gd name="connsiteY8" fmla="*/ 1217975 h 4255361"/>
                <a:gd name="connsiteX9" fmla="*/ 169194 w 4336364"/>
                <a:gd name="connsiteY9" fmla="*/ 1221407 h 4255361"/>
                <a:gd name="connsiteX10" fmla="*/ 141641 w 4336364"/>
                <a:gd name="connsiteY10" fmla="*/ 2002204 h 4255361"/>
                <a:gd name="connsiteX11" fmla="*/ 0 w 4336364"/>
                <a:gd name="connsiteY11" fmla="*/ 2069092 h 4255361"/>
                <a:gd name="connsiteX12" fmla="*/ 225268 w 4336364"/>
                <a:gd name="connsiteY12" fmla="*/ 2688079 h 4255361"/>
                <a:gd name="connsiteX13" fmla="*/ 139955 w 4336364"/>
                <a:gd name="connsiteY13" fmla="*/ 2750216 h 4255361"/>
                <a:gd name="connsiteX14" fmla="*/ 279064 w 4336364"/>
                <a:gd name="connsiteY14" fmla="*/ 2946074 h 4255361"/>
                <a:gd name="connsiteX15" fmla="*/ 194650 w 4336364"/>
                <a:gd name="connsiteY15" fmla="*/ 3046432 h 4255361"/>
                <a:gd name="connsiteX16" fmla="*/ 688160 w 4336364"/>
                <a:gd name="connsiteY16" fmla="*/ 3483658 h 4255361"/>
                <a:gd name="connsiteX17" fmla="*/ 626493 w 4336364"/>
                <a:gd name="connsiteY17" fmla="*/ 3668216 h 4255361"/>
                <a:gd name="connsiteX18" fmla="*/ 1343200 w 4336364"/>
                <a:gd name="connsiteY18" fmla="*/ 3920399 h 4255361"/>
                <a:gd name="connsiteX19" fmla="*/ 1346897 w 4336364"/>
                <a:gd name="connsiteY19" fmla="*/ 4133944 h 4255361"/>
                <a:gd name="connsiteX20" fmla="*/ 2156993 w 4336364"/>
                <a:gd name="connsiteY20" fmla="*/ 4095137 h 4255361"/>
                <a:gd name="connsiteX21" fmla="*/ 2241198 w 4336364"/>
                <a:gd name="connsiteY21" fmla="*/ 4255361 h 4255361"/>
                <a:gd name="connsiteX22" fmla="*/ 2691829 w 4336364"/>
                <a:gd name="connsiteY22" fmla="*/ 4026398 h 4255361"/>
                <a:gd name="connsiteX23" fmla="*/ 2817529 w 4336364"/>
                <a:gd name="connsiteY23" fmla="*/ 4156637 h 4255361"/>
                <a:gd name="connsiteX24" fmla="*/ 3435088 w 4336364"/>
                <a:gd name="connsiteY24" fmla="*/ 3589856 h 4255361"/>
                <a:gd name="connsiteX25" fmla="*/ 3614370 w 4336364"/>
                <a:gd name="connsiteY25" fmla="*/ 3665825 h 4255361"/>
                <a:gd name="connsiteX26" fmla="*/ 3831713 w 4336364"/>
                <a:gd name="connsiteY26" fmla="*/ 3172533 h 4255361"/>
                <a:gd name="connsiteX27" fmla="*/ 3920351 w 4336364"/>
                <a:gd name="connsiteY27" fmla="*/ 3207111 h 4255361"/>
                <a:gd name="connsiteX28" fmla="*/ 3992411 w 4336364"/>
                <a:gd name="connsiteY28" fmla="*/ 2883918 h 4255361"/>
                <a:gd name="connsiteX29" fmla="*/ 4183044 w 4336364"/>
                <a:gd name="connsiteY29" fmla="*/ 2892892 h 4255361"/>
                <a:gd name="connsiteX30" fmla="*/ 4150363 w 4336364"/>
                <a:gd name="connsiteY30" fmla="*/ 2098430 h 4255361"/>
                <a:gd name="connsiteX31" fmla="*/ 4336364 w 4336364"/>
                <a:gd name="connsiteY31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591674 w 4336364"/>
                <a:gd name="connsiteY4" fmla="*/ 125909 h 4255361"/>
                <a:gd name="connsiteX5" fmla="*/ 1461329 w 4336364"/>
                <a:gd name="connsiteY5" fmla="*/ 0 h 4255361"/>
                <a:gd name="connsiteX6" fmla="*/ 852586 w 4336364"/>
                <a:gd name="connsiteY6" fmla="*/ 571585 h 4255361"/>
                <a:gd name="connsiteX7" fmla="*/ 661688 w 4336364"/>
                <a:gd name="connsiteY7" fmla="*/ 506440 h 4255361"/>
                <a:gd name="connsiteX8" fmla="*/ 326568 w 4336364"/>
                <a:gd name="connsiteY8" fmla="*/ 1217975 h 4255361"/>
                <a:gd name="connsiteX9" fmla="*/ 169194 w 4336364"/>
                <a:gd name="connsiteY9" fmla="*/ 1221407 h 4255361"/>
                <a:gd name="connsiteX10" fmla="*/ 141641 w 4336364"/>
                <a:gd name="connsiteY10" fmla="*/ 2002204 h 4255361"/>
                <a:gd name="connsiteX11" fmla="*/ 0 w 4336364"/>
                <a:gd name="connsiteY11" fmla="*/ 2069092 h 4255361"/>
                <a:gd name="connsiteX12" fmla="*/ 225268 w 4336364"/>
                <a:gd name="connsiteY12" fmla="*/ 2688079 h 4255361"/>
                <a:gd name="connsiteX13" fmla="*/ 139955 w 4336364"/>
                <a:gd name="connsiteY13" fmla="*/ 2750216 h 4255361"/>
                <a:gd name="connsiteX14" fmla="*/ 279064 w 4336364"/>
                <a:gd name="connsiteY14" fmla="*/ 2946074 h 4255361"/>
                <a:gd name="connsiteX15" fmla="*/ 194650 w 4336364"/>
                <a:gd name="connsiteY15" fmla="*/ 3046432 h 4255361"/>
                <a:gd name="connsiteX16" fmla="*/ 688160 w 4336364"/>
                <a:gd name="connsiteY16" fmla="*/ 3483658 h 4255361"/>
                <a:gd name="connsiteX17" fmla="*/ 626493 w 4336364"/>
                <a:gd name="connsiteY17" fmla="*/ 3668216 h 4255361"/>
                <a:gd name="connsiteX18" fmla="*/ 1343200 w 4336364"/>
                <a:gd name="connsiteY18" fmla="*/ 3920399 h 4255361"/>
                <a:gd name="connsiteX19" fmla="*/ 1346897 w 4336364"/>
                <a:gd name="connsiteY19" fmla="*/ 4133944 h 4255361"/>
                <a:gd name="connsiteX20" fmla="*/ 2156993 w 4336364"/>
                <a:gd name="connsiteY20" fmla="*/ 4095137 h 4255361"/>
                <a:gd name="connsiteX21" fmla="*/ 2241198 w 4336364"/>
                <a:gd name="connsiteY21" fmla="*/ 4255361 h 4255361"/>
                <a:gd name="connsiteX22" fmla="*/ 2691829 w 4336364"/>
                <a:gd name="connsiteY22" fmla="*/ 4026398 h 4255361"/>
                <a:gd name="connsiteX23" fmla="*/ 2817529 w 4336364"/>
                <a:gd name="connsiteY23" fmla="*/ 4156637 h 4255361"/>
                <a:gd name="connsiteX24" fmla="*/ 3435088 w 4336364"/>
                <a:gd name="connsiteY24" fmla="*/ 3589856 h 4255361"/>
                <a:gd name="connsiteX25" fmla="*/ 3614370 w 4336364"/>
                <a:gd name="connsiteY25" fmla="*/ 3665825 h 4255361"/>
                <a:gd name="connsiteX26" fmla="*/ 3831713 w 4336364"/>
                <a:gd name="connsiteY26" fmla="*/ 3172533 h 4255361"/>
                <a:gd name="connsiteX27" fmla="*/ 3920351 w 4336364"/>
                <a:gd name="connsiteY27" fmla="*/ 3207111 h 4255361"/>
                <a:gd name="connsiteX28" fmla="*/ 3992411 w 4336364"/>
                <a:gd name="connsiteY28" fmla="*/ 2883918 h 4255361"/>
                <a:gd name="connsiteX29" fmla="*/ 4183044 w 4336364"/>
                <a:gd name="connsiteY29" fmla="*/ 2892892 h 4255361"/>
                <a:gd name="connsiteX30" fmla="*/ 4150363 w 4336364"/>
                <a:gd name="connsiteY30" fmla="*/ 2098430 h 4255361"/>
                <a:gd name="connsiteX31" fmla="*/ 4336364 w 4336364"/>
                <a:gd name="connsiteY31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2215889 w 4336364"/>
                <a:gd name="connsiteY4" fmla="*/ 325408 h 4255361"/>
                <a:gd name="connsiteX5" fmla="*/ 1591674 w 4336364"/>
                <a:gd name="connsiteY5" fmla="*/ 125909 h 4255361"/>
                <a:gd name="connsiteX6" fmla="*/ 1461329 w 4336364"/>
                <a:gd name="connsiteY6" fmla="*/ 0 h 4255361"/>
                <a:gd name="connsiteX7" fmla="*/ 852586 w 4336364"/>
                <a:gd name="connsiteY7" fmla="*/ 571585 h 4255361"/>
                <a:gd name="connsiteX8" fmla="*/ 661688 w 4336364"/>
                <a:gd name="connsiteY8" fmla="*/ 506440 h 4255361"/>
                <a:gd name="connsiteX9" fmla="*/ 326568 w 4336364"/>
                <a:gd name="connsiteY9" fmla="*/ 1217975 h 4255361"/>
                <a:gd name="connsiteX10" fmla="*/ 169194 w 4336364"/>
                <a:gd name="connsiteY10" fmla="*/ 1221407 h 4255361"/>
                <a:gd name="connsiteX11" fmla="*/ 141641 w 4336364"/>
                <a:gd name="connsiteY11" fmla="*/ 2002204 h 4255361"/>
                <a:gd name="connsiteX12" fmla="*/ 0 w 4336364"/>
                <a:gd name="connsiteY12" fmla="*/ 2069092 h 4255361"/>
                <a:gd name="connsiteX13" fmla="*/ 225268 w 4336364"/>
                <a:gd name="connsiteY13" fmla="*/ 2688079 h 4255361"/>
                <a:gd name="connsiteX14" fmla="*/ 139955 w 4336364"/>
                <a:gd name="connsiteY14" fmla="*/ 2750216 h 4255361"/>
                <a:gd name="connsiteX15" fmla="*/ 279064 w 4336364"/>
                <a:gd name="connsiteY15" fmla="*/ 2946074 h 4255361"/>
                <a:gd name="connsiteX16" fmla="*/ 194650 w 4336364"/>
                <a:gd name="connsiteY16" fmla="*/ 3046432 h 4255361"/>
                <a:gd name="connsiteX17" fmla="*/ 688160 w 4336364"/>
                <a:gd name="connsiteY17" fmla="*/ 3483658 h 4255361"/>
                <a:gd name="connsiteX18" fmla="*/ 626493 w 4336364"/>
                <a:gd name="connsiteY18" fmla="*/ 3668216 h 4255361"/>
                <a:gd name="connsiteX19" fmla="*/ 1343200 w 4336364"/>
                <a:gd name="connsiteY19" fmla="*/ 3920399 h 4255361"/>
                <a:gd name="connsiteX20" fmla="*/ 1346897 w 4336364"/>
                <a:gd name="connsiteY20" fmla="*/ 4133944 h 4255361"/>
                <a:gd name="connsiteX21" fmla="*/ 2156993 w 4336364"/>
                <a:gd name="connsiteY21" fmla="*/ 4095137 h 4255361"/>
                <a:gd name="connsiteX22" fmla="*/ 2241198 w 4336364"/>
                <a:gd name="connsiteY22" fmla="*/ 4255361 h 4255361"/>
                <a:gd name="connsiteX23" fmla="*/ 2691829 w 4336364"/>
                <a:gd name="connsiteY23" fmla="*/ 4026398 h 4255361"/>
                <a:gd name="connsiteX24" fmla="*/ 2817529 w 4336364"/>
                <a:gd name="connsiteY24" fmla="*/ 4156637 h 4255361"/>
                <a:gd name="connsiteX25" fmla="*/ 3435088 w 4336364"/>
                <a:gd name="connsiteY25" fmla="*/ 3589856 h 4255361"/>
                <a:gd name="connsiteX26" fmla="*/ 3614370 w 4336364"/>
                <a:gd name="connsiteY26" fmla="*/ 3665825 h 4255361"/>
                <a:gd name="connsiteX27" fmla="*/ 3831713 w 4336364"/>
                <a:gd name="connsiteY27" fmla="*/ 3172533 h 4255361"/>
                <a:gd name="connsiteX28" fmla="*/ 3920351 w 4336364"/>
                <a:gd name="connsiteY28" fmla="*/ 3207111 h 4255361"/>
                <a:gd name="connsiteX29" fmla="*/ 3992411 w 4336364"/>
                <a:gd name="connsiteY29" fmla="*/ 2883918 h 4255361"/>
                <a:gd name="connsiteX30" fmla="*/ 4183044 w 4336364"/>
                <a:gd name="connsiteY30" fmla="*/ 2892892 h 4255361"/>
                <a:gd name="connsiteX31" fmla="*/ 4150363 w 4336364"/>
                <a:gd name="connsiteY31" fmla="*/ 2098430 h 4255361"/>
                <a:gd name="connsiteX32" fmla="*/ 4336364 w 4336364"/>
                <a:gd name="connsiteY32" fmla="*/ 2007916 h 4255361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082692 w 4336364"/>
                <a:gd name="connsiteY4" fmla="*/ 0 h 4356988"/>
                <a:gd name="connsiteX5" fmla="*/ 1591674 w 4336364"/>
                <a:gd name="connsiteY5" fmla="*/ 227536 h 4356988"/>
                <a:gd name="connsiteX6" fmla="*/ 1461329 w 4336364"/>
                <a:gd name="connsiteY6" fmla="*/ 101627 h 4356988"/>
                <a:gd name="connsiteX7" fmla="*/ 852586 w 4336364"/>
                <a:gd name="connsiteY7" fmla="*/ 673212 h 4356988"/>
                <a:gd name="connsiteX8" fmla="*/ 661688 w 4336364"/>
                <a:gd name="connsiteY8" fmla="*/ 608067 h 4356988"/>
                <a:gd name="connsiteX9" fmla="*/ 326568 w 4336364"/>
                <a:gd name="connsiteY9" fmla="*/ 1319602 h 4356988"/>
                <a:gd name="connsiteX10" fmla="*/ 169194 w 4336364"/>
                <a:gd name="connsiteY10" fmla="*/ 1323034 h 4356988"/>
                <a:gd name="connsiteX11" fmla="*/ 141641 w 4336364"/>
                <a:gd name="connsiteY11" fmla="*/ 2103831 h 4356988"/>
                <a:gd name="connsiteX12" fmla="*/ 0 w 4336364"/>
                <a:gd name="connsiteY12" fmla="*/ 2170719 h 4356988"/>
                <a:gd name="connsiteX13" fmla="*/ 225268 w 4336364"/>
                <a:gd name="connsiteY13" fmla="*/ 2789706 h 4356988"/>
                <a:gd name="connsiteX14" fmla="*/ 139955 w 4336364"/>
                <a:gd name="connsiteY14" fmla="*/ 2851843 h 4356988"/>
                <a:gd name="connsiteX15" fmla="*/ 279064 w 4336364"/>
                <a:gd name="connsiteY15" fmla="*/ 3047701 h 4356988"/>
                <a:gd name="connsiteX16" fmla="*/ 194650 w 4336364"/>
                <a:gd name="connsiteY16" fmla="*/ 3148059 h 4356988"/>
                <a:gd name="connsiteX17" fmla="*/ 688160 w 4336364"/>
                <a:gd name="connsiteY17" fmla="*/ 3585285 h 4356988"/>
                <a:gd name="connsiteX18" fmla="*/ 626493 w 4336364"/>
                <a:gd name="connsiteY18" fmla="*/ 3769843 h 4356988"/>
                <a:gd name="connsiteX19" fmla="*/ 1343200 w 4336364"/>
                <a:gd name="connsiteY19" fmla="*/ 4022026 h 4356988"/>
                <a:gd name="connsiteX20" fmla="*/ 1346897 w 4336364"/>
                <a:gd name="connsiteY20" fmla="*/ 4235571 h 4356988"/>
                <a:gd name="connsiteX21" fmla="*/ 2156993 w 4336364"/>
                <a:gd name="connsiteY21" fmla="*/ 4196764 h 4356988"/>
                <a:gd name="connsiteX22" fmla="*/ 2241198 w 4336364"/>
                <a:gd name="connsiteY22" fmla="*/ 4356988 h 4356988"/>
                <a:gd name="connsiteX23" fmla="*/ 2691829 w 4336364"/>
                <a:gd name="connsiteY23" fmla="*/ 4128025 h 4356988"/>
                <a:gd name="connsiteX24" fmla="*/ 2817529 w 4336364"/>
                <a:gd name="connsiteY24" fmla="*/ 4258264 h 4356988"/>
                <a:gd name="connsiteX25" fmla="*/ 3435088 w 4336364"/>
                <a:gd name="connsiteY25" fmla="*/ 3691483 h 4356988"/>
                <a:gd name="connsiteX26" fmla="*/ 3614370 w 4336364"/>
                <a:gd name="connsiteY26" fmla="*/ 3767452 h 4356988"/>
                <a:gd name="connsiteX27" fmla="*/ 3831713 w 4336364"/>
                <a:gd name="connsiteY27" fmla="*/ 3274160 h 4356988"/>
                <a:gd name="connsiteX28" fmla="*/ 3920351 w 4336364"/>
                <a:gd name="connsiteY28" fmla="*/ 3308738 h 4356988"/>
                <a:gd name="connsiteX29" fmla="*/ 3992411 w 4336364"/>
                <a:gd name="connsiteY29" fmla="*/ 2985545 h 4356988"/>
                <a:gd name="connsiteX30" fmla="*/ 4183044 w 4336364"/>
                <a:gd name="connsiteY30" fmla="*/ 2994519 h 4356988"/>
                <a:gd name="connsiteX31" fmla="*/ 4150363 w 4336364"/>
                <a:gd name="connsiteY31" fmla="*/ 2200057 h 4356988"/>
                <a:gd name="connsiteX32" fmla="*/ 4336364 w 4336364"/>
                <a:gd name="connsiteY32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666416 w 4336364"/>
                <a:gd name="connsiteY4" fmla="*/ 328364 h 4356988"/>
                <a:gd name="connsiteX5" fmla="*/ 2082692 w 4336364"/>
                <a:gd name="connsiteY5" fmla="*/ 0 h 4356988"/>
                <a:gd name="connsiteX6" fmla="*/ 1591674 w 4336364"/>
                <a:gd name="connsiteY6" fmla="*/ 227536 h 4356988"/>
                <a:gd name="connsiteX7" fmla="*/ 1461329 w 4336364"/>
                <a:gd name="connsiteY7" fmla="*/ 101627 h 4356988"/>
                <a:gd name="connsiteX8" fmla="*/ 852586 w 4336364"/>
                <a:gd name="connsiteY8" fmla="*/ 673212 h 4356988"/>
                <a:gd name="connsiteX9" fmla="*/ 661688 w 4336364"/>
                <a:gd name="connsiteY9" fmla="*/ 608067 h 4356988"/>
                <a:gd name="connsiteX10" fmla="*/ 326568 w 4336364"/>
                <a:gd name="connsiteY10" fmla="*/ 1319602 h 4356988"/>
                <a:gd name="connsiteX11" fmla="*/ 169194 w 4336364"/>
                <a:gd name="connsiteY11" fmla="*/ 1323034 h 4356988"/>
                <a:gd name="connsiteX12" fmla="*/ 141641 w 4336364"/>
                <a:gd name="connsiteY12" fmla="*/ 2103831 h 4356988"/>
                <a:gd name="connsiteX13" fmla="*/ 0 w 4336364"/>
                <a:gd name="connsiteY13" fmla="*/ 2170719 h 4356988"/>
                <a:gd name="connsiteX14" fmla="*/ 225268 w 4336364"/>
                <a:gd name="connsiteY14" fmla="*/ 2789706 h 4356988"/>
                <a:gd name="connsiteX15" fmla="*/ 139955 w 4336364"/>
                <a:gd name="connsiteY15" fmla="*/ 2851843 h 4356988"/>
                <a:gd name="connsiteX16" fmla="*/ 279064 w 4336364"/>
                <a:gd name="connsiteY16" fmla="*/ 3047701 h 4356988"/>
                <a:gd name="connsiteX17" fmla="*/ 194650 w 4336364"/>
                <a:gd name="connsiteY17" fmla="*/ 3148059 h 4356988"/>
                <a:gd name="connsiteX18" fmla="*/ 688160 w 4336364"/>
                <a:gd name="connsiteY18" fmla="*/ 3585285 h 4356988"/>
                <a:gd name="connsiteX19" fmla="*/ 626493 w 4336364"/>
                <a:gd name="connsiteY19" fmla="*/ 3769843 h 4356988"/>
                <a:gd name="connsiteX20" fmla="*/ 1343200 w 4336364"/>
                <a:gd name="connsiteY20" fmla="*/ 4022026 h 4356988"/>
                <a:gd name="connsiteX21" fmla="*/ 1346897 w 4336364"/>
                <a:gd name="connsiteY21" fmla="*/ 4235571 h 4356988"/>
                <a:gd name="connsiteX22" fmla="*/ 2156993 w 4336364"/>
                <a:gd name="connsiteY22" fmla="*/ 4196764 h 4356988"/>
                <a:gd name="connsiteX23" fmla="*/ 2241198 w 4336364"/>
                <a:gd name="connsiteY23" fmla="*/ 4356988 h 4356988"/>
                <a:gd name="connsiteX24" fmla="*/ 2691829 w 4336364"/>
                <a:gd name="connsiteY24" fmla="*/ 4128025 h 4356988"/>
                <a:gd name="connsiteX25" fmla="*/ 2817529 w 4336364"/>
                <a:gd name="connsiteY25" fmla="*/ 4258264 h 4356988"/>
                <a:gd name="connsiteX26" fmla="*/ 3435088 w 4336364"/>
                <a:gd name="connsiteY26" fmla="*/ 3691483 h 4356988"/>
                <a:gd name="connsiteX27" fmla="*/ 3614370 w 4336364"/>
                <a:gd name="connsiteY27" fmla="*/ 3767452 h 4356988"/>
                <a:gd name="connsiteX28" fmla="*/ 3831713 w 4336364"/>
                <a:gd name="connsiteY28" fmla="*/ 3274160 h 4356988"/>
                <a:gd name="connsiteX29" fmla="*/ 3920351 w 4336364"/>
                <a:gd name="connsiteY29" fmla="*/ 3308738 h 4356988"/>
                <a:gd name="connsiteX30" fmla="*/ 3992411 w 4336364"/>
                <a:gd name="connsiteY30" fmla="*/ 2985545 h 4356988"/>
                <a:gd name="connsiteX31" fmla="*/ 4183044 w 4336364"/>
                <a:gd name="connsiteY31" fmla="*/ 2994519 h 4356988"/>
                <a:gd name="connsiteX32" fmla="*/ 4150363 w 4336364"/>
                <a:gd name="connsiteY32" fmla="*/ 2200057 h 4356988"/>
                <a:gd name="connsiteX33" fmla="*/ 4336364 w 4336364"/>
                <a:gd name="connsiteY33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164572 w 4336364"/>
                <a:gd name="connsiteY4" fmla="*/ 162389 h 4356988"/>
                <a:gd name="connsiteX5" fmla="*/ 2082692 w 4336364"/>
                <a:gd name="connsiteY5" fmla="*/ 0 h 4356988"/>
                <a:gd name="connsiteX6" fmla="*/ 1591674 w 4336364"/>
                <a:gd name="connsiteY6" fmla="*/ 227536 h 4356988"/>
                <a:gd name="connsiteX7" fmla="*/ 1461329 w 4336364"/>
                <a:gd name="connsiteY7" fmla="*/ 101627 h 4356988"/>
                <a:gd name="connsiteX8" fmla="*/ 852586 w 4336364"/>
                <a:gd name="connsiteY8" fmla="*/ 673212 h 4356988"/>
                <a:gd name="connsiteX9" fmla="*/ 661688 w 4336364"/>
                <a:gd name="connsiteY9" fmla="*/ 608067 h 4356988"/>
                <a:gd name="connsiteX10" fmla="*/ 326568 w 4336364"/>
                <a:gd name="connsiteY10" fmla="*/ 1319602 h 4356988"/>
                <a:gd name="connsiteX11" fmla="*/ 169194 w 4336364"/>
                <a:gd name="connsiteY11" fmla="*/ 1323034 h 4356988"/>
                <a:gd name="connsiteX12" fmla="*/ 141641 w 4336364"/>
                <a:gd name="connsiteY12" fmla="*/ 2103831 h 4356988"/>
                <a:gd name="connsiteX13" fmla="*/ 0 w 4336364"/>
                <a:gd name="connsiteY13" fmla="*/ 2170719 h 4356988"/>
                <a:gd name="connsiteX14" fmla="*/ 225268 w 4336364"/>
                <a:gd name="connsiteY14" fmla="*/ 2789706 h 4356988"/>
                <a:gd name="connsiteX15" fmla="*/ 139955 w 4336364"/>
                <a:gd name="connsiteY15" fmla="*/ 2851843 h 4356988"/>
                <a:gd name="connsiteX16" fmla="*/ 279064 w 4336364"/>
                <a:gd name="connsiteY16" fmla="*/ 3047701 h 4356988"/>
                <a:gd name="connsiteX17" fmla="*/ 194650 w 4336364"/>
                <a:gd name="connsiteY17" fmla="*/ 3148059 h 4356988"/>
                <a:gd name="connsiteX18" fmla="*/ 688160 w 4336364"/>
                <a:gd name="connsiteY18" fmla="*/ 3585285 h 4356988"/>
                <a:gd name="connsiteX19" fmla="*/ 626493 w 4336364"/>
                <a:gd name="connsiteY19" fmla="*/ 3769843 h 4356988"/>
                <a:gd name="connsiteX20" fmla="*/ 1343200 w 4336364"/>
                <a:gd name="connsiteY20" fmla="*/ 4022026 h 4356988"/>
                <a:gd name="connsiteX21" fmla="*/ 1346897 w 4336364"/>
                <a:gd name="connsiteY21" fmla="*/ 4235571 h 4356988"/>
                <a:gd name="connsiteX22" fmla="*/ 2156993 w 4336364"/>
                <a:gd name="connsiteY22" fmla="*/ 4196764 h 4356988"/>
                <a:gd name="connsiteX23" fmla="*/ 2241198 w 4336364"/>
                <a:gd name="connsiteY23" fmla="*/ 4356988 h 4356988"/>
                <a:gd name="connsiteX24" fmla="*/ 2691829 w 4336364"/>
                <a:gd name="connsiteY24" fmla="*/ 4128025 h 4356988"/>
                <a:gd name="connsiteX25" fmla="*/ 2817529 w 4336364"/>
                <a:gd name="connsiteY25" fmla="*/ 4258264 h 4356988"/>
                <a:gd name="connsiteX26" fmla="*/ 3435088 w 4336364"/>
                <a:gd name="connsiteY26" fmla="*/ 3691483 h 4356988"/>
                <a:gd name="connsiteX27" fmla="*/ 3614370 w 4336364"/>
                <a:gd name="connsiteY27" fmla="*/ 3767452 h 4356988"/>
                <a:gd name="connsiteX28" fmla="*/ 3831713 w 4336364"/>
                <a:gd name="connsiteY28" fmla="*/ 3274160 h 4356988"/>
                <a:gd name="connsiteX29" fmla="*/ 3920351 w 4336364"/>
                <a:gd name="connsiteY29" fmla="*/ 3308738 h 4356988"/>
                <a:gd name="connsiteX30" fmla="*/ 3992411 w 4336364"/>
                <a:gd name="connsiteY30" fmla="*/ 2985545 h 4356988"/>
                <a:gd name="connsiteX31" fmla="*/ 4183044 w 4336364"/>
                <a:gd name="connsiteY31" fmla="*/ 2994519 h 4356988"/>
                <a:gd name="connsiteX32" fmla="*/ 4150363 w 4336364"/>
                <a:gd name="connsiteY32" fmla="*/ 2200057 h 4356988"/>
                <a:gd name="connsiteX33" fmla="*/ 4336364 w 4336364"/>
                <a:gd name="connsiteY33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758697 w 4336364"/>
                <a:gd name="connsiteY4" fmla="*/ 450682 h 4356988"/>
                <a:gd name="connsiteX5" fmla="*/ 2164572 w 4336364"/>
                <a:gd name="connsiteY5" fmla="*/ 162389 h 4356988"/>
                <a:gd name="connsiteX6" fmla="*/ 2082692 w 4336364"/>
                <a:gd name="connsiteY6" fmla="*/ 0 h 4356988"/>
                <a:gd name="connsiteX7" fmla="*/ 1591674 w 4336364"/>
                <a:gd name="connsiteY7" fmla="*/ 227536 h 4356988"/>
                <a:gd name="connsiteX8" fmla="*/ 1461329 w 4336364"/>
                <a:gd name="connsiteY8" fmla="*/ 101627 h 4356988"/>
                <a:gd name="connsiteX9" fmla="*/ 852586 w 4336364"/>
                <a:gd name="connsiteY9" fmla="*/ 673212 h 4356988"/>
                <a:gd name="connsiteX10" fmla="*/ 661688 w 4336364"/>
                <a:gd name="connsiteY10" fmla="*/ 608067 h 4356988"/>
                <a:gd name="connsiteX11" fmla="*/ 326568 w 4336364"/>
                <a:gd name="connsiteY11" fmla="*/ 1319602 h 4356988"/>
                <a:gd name="connsiteX12" fmla="*/ 169194 w 4336364"/>
                <a:gd name="connsiteY12" fmla="*/ 1323034 h 4356988"/>
                <a:gd name="connsiteX13" fmla="*/ 141641 w 4336364"/>
                <a:gd name="connsiteY13" fmla="*/ 2103831 h 4356988"/>
                <a:gd name="connsiteX14" fmla="*/ 0 w 4336364"/>
                <a:gd name="connsiteY14" fmla="*/ 2170719 h 4356988"/>
                <a:gd name="connsiteX15" fmla="*/ 225268 w 4336364"/>
                <a:gd name="connsiteY15" fmla="*/ 2789706 h 4356988"/>
                <a:gd name="connsiteX16" fmla="*/ 139955 w 4336364"/>
                <a:gd name="connsiteY16" fmla="*/ 2851843 h 4356988"/>
                <a:gd name="connsiteX17" fmla="*/ 279064 w 4336364"/>
                <a:gd name="connsiteY17" fmla="*/ 3047701 h 4356988"/>
                <a:gd name="connsiteX18" fmla="*/ 194650 w 4336364"/>
                <a:gd name="connsiteY18" fmla="*/ 3148059 h 4356988"/>
                <a:gd name="connsiteX19" fmla="*/ 688160 w 4336364"/>
                <a:gd name="connsiteY19" fmla="*/ 3585285 h 4356988"/>
                <a:gd name="connsiteX20" fmla="*/ 626493 w 4336364"/>
                <a:gd name="connsiteY20" fmla="*/ 3769843 h 4356988"/>
                <a:gd name="connsiteX21" fmla="*/ 1343200 w 4336364"/>
                <a:gd name="connsiteY21" fmla="*/ 4022026 h 4356988"/>
                <a:gd name="connsiteX22" fmla="*/ 1346897 w 4336364"/>
                <a:gd name="connsiteY22" fmla="*/ 4235571 h 4356988"/>
                <a:gd name="connsiteX23" fmla="*/ 2156993 w 4336364"/>
                <a:gd name="connsiteY23" fmla="*/ 4196764 h 4356988"/>
                <a:gd name="connsiteX24" fmla="*/ 2241198 w 4336364"/>
                <a:gd name="connsiteY24" fmla="*/ 4356988 h 4356988"/>
                <a:gd name="connsiteX25" fmla="*/ 2691829 w 4336364"/>
                <a:gd name="connsiteY25" fmla="*/ 4128025 h 4356988"/>
                <a:gd name="connsiteX26" fmla="*/ 2817529 w 4336364"/>
                <a:gd name="connsiteY26" fmla="*/ 4258264 h 4356988"/>
                <a:gd name="connsiteX27" fmla="*/ 3435088 w 4336364"/>
                <a:gd name="connsiteY27" fmla="*/ 3691483 h 4356988"/>
                <a:gd name="connsiteX28" fmla="*/ 3614370 w 4336364"/>
                <a:gd name="connsiteY28" fmla="*/ 3767452 h 4356988"/>
                <a:gd name="connsiteX29" fmla="*/ 3831713 w 4336364"/>
                <a:gd name="connsiteY29" fmla="*/ 3274160 h 4356988"/>
                <a:gd name="connsiteX30" fmla="*/ 3920351 w 4336364"/>
                <a:gd name="connsiteY30" fmla="*/ 3308738 h 4356988"/>
                <a:gd name="connsiteX31" fmla="*/ 3992411 w 4336364"/>
                <a:gd name="connsiteY31" fmla="*/ 2985545 h 4356988"/>
                <a:gd name="connsiteX32" fmla="*/ 4183044 w 4336364"/>
                <a:gd name="connsiteY32" fmla="*/ 2994519 h 4356988"/>
                <a:gd name="connsiteX33" fmla="*/ 4150363 w 4336364"/>
                <a:gd name="connsiteY33" fmla="*/ 2200057 h 4356988"/>
                <a:gd name="connsiteX34" fmla="*/ 4336364 w 4336364"/>
                <a:gd name="connsiteY34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938294 w 4336364"/>
                <a:gd name="connsiteY4" fmla="*/ 135776 h 4356988"/>
                <a:gd name="connsiteX5" fmla="*/ 2164572 w 4336364"/>
                <a:gd name="connsiteY5" fmla="*/ 162389 h 4356988"/>
                <a:gd name="connsiteX6" fmla="*/ 2082692 w 4336364"/>
                <a:gd name="connsiteY6" fmla="*/ 0 h 4356988"/>
                <a:gd name="connsiteX7" fmla="*/ 1591674 w 4336364"/>
                <a:gd name="connsiteY7" fmla="*/ 227536 h 4356988"/>
                <a:gd name="connsiteX8" fmla="*/ 1461329 w 4336364"/>
                <a:gd name="connsiteY8" fmla="*/ 101627 h 4356988"/>
                <a:gd name="connsiteX9" fmla="*/ 852586 w 4336364"/>
                <a:gd name="connsiteY9" fmla="*/ 673212 h 4356988"/>
                <a:gd name="connsiteX10" fmla="*/ 661688 w 4336364"/>
                <a:gd name="connsiteY10" fmla="*/ 608067 h 4356988"/>
                <a:gd name="connsiteX11" fmla="*/ 326568 w 4336364"/>
                <a:gd name="connsiteY11" fmla="*/ 1319602 h 4356988"/>
                <a:gd name="connsiteX12" fmla="*/ 169194 w 4336364"/>
                <a:gd name="connsiteY12" fmla="*/ 1323034 h 4356988"/>
                <a:gd name="connsiteX13" fmla="*/ 141641 w 4336364"/>
                <a:gd name="connsiteY13" fmla="*/ 2103831 h 4356988"/>
                <a:gd name="connsiteX14" fmla="*/ 0 w 4336364"/>
                <a:gd name="connsiteY14" fmla="*/ 2170719 h 4356988"/>
                <a:gd name="connsiteX15" fmla="*/ 225268 w 4336364"/>
                <a:gd name="connsiteY15" fmla="*/ 2789706 h 4356988"/>
                <a:gd name="connsiteX16" fmla="*/ 139955 w 4336364"/>
                <a:gd name="connsiteY16" fmla="*/ 2851843 h 4356988"/>
                <a:gd name="connsiteX17" fmla="*/ 279064 w 4336364"/>
                <a:gd name="connsiteY17" fmla="*/ 3047701 h 4356988"/>
                <a:gd name="connsiteX18" fmla="*/ 194650 w 4336364"/>
                <a:gd name="connsiteY18" fmla="*/ 3148059 h 4356988"/>
                <a:gd name="connsiteX19" fmla="*/ 688160 w 4336364"/>
                <a:gd name="connsiteY19" fmla="*/ 3585285 h 4356988"/>
                <a:gd name="connsiteX20" fmla="*/ 626493 w 4336364"/>
                <a:gd name="connsiteY20" fmla="*/ 3769843 h 4356988"/>
                <a:gd name="connsiteX21" fmla="*/ 1343200 w 4336364"/>
                <a:gd name="connsiteY21" fmla="*/ 4022026 h 4356988"/>
                <a:gd name="connsiteX22" fmla="*/ 1346897 w 4336364"/>
                <a:gd name="connsiteY22" fmla="*/ 4235571 h 4356988"/>
                <a:gd name="connsiteX23" fmla="*/ 2156993 w 4336364"/>
                <a:gd name="connsiteY23" fmla="*/ 4196764 h 4356988"/>
                <a:gd name="connsiteX24" fmla="*/ 2241198 w 4336364"/>
                <a:gd name="connsiteY24" fmla="*/ 4356988 h 4356988"/>
                <a:gd name="connsiteX25" fmla="*/ 2691829 w 4336364"/>
                <a:gd name="connsiteY25" fmla="*/ 4128025 h 4356988"/>
                <a:gd name="connsiteX26" fmla="*/ 2817529 w 4336364"/>
                <a:gd name="connsiteY26" fmla="*/ 4258264 h 4356988"/>
                <a:gd name="connsiteX27" fmla="*/ 3435088 w 4336364"/>
                <a:gd name="connsiteY27" fmla="*/ 3691483 h 4356988"/>
                <a:gd name="connsiteX28" fmla="*/ 3614370 w 4336364"/>
                <a:gd name="connsiteY28" fmla="*/ 3767452 h 4356988"/>
                <a:gd name="connsiteX29" fmla="*/ 3831713 w 4336364"/>
                <a:gd name="connsiteY29" fmla="*/ 3274160 h 4356988"/>
                <a:gd name="connsiteX30" fmla="*/ 3920351 w 4336364"/>
                <a:gd name="connsiteY30" fmla="*/ 3308738 h 4356988"/>
                <a:gd name="connsiteX31" fmla="*/ 3992411 w 4336364"/>
                <a:gd name="connsiteY31" fmla="*/ 2985545 h 4356988"/>
                <a:gd name="connsiteX32" fmla="*/ 4183044 w 4336364"/>
                <a:gd name="connsiteY32" fmla="*/ 2994519 h 4356988"/>
                <a:gd name="connsiteX33" fmla="*/ 4150363 w 4336364"/>
                <a:gd name="connsiteY33" fmla="*/ 2200057 h 4356988"/>
                <a:gd name="connsiteX34" fmla="*/ 4336364 w 4336364"/>
                <a:gd name="connsiteY34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072335 w 4336364"/>
                <a:gd name="connsiteY4" fmla="*/ 284280 h 4356988"/>
                <a:gd name="connsiteX5" fmla="*/ 2938294 w 4336364"/>
                <a:gd name="connsiteY5" fmla="*/ 135776 h 4356988"/>
                <a:gd name="connsiteX6" fmla="*/ 2164572 w 4336364"/>
                <a:gd name="connsiteY6" fmla="*/ 162389 h 4356988"/>
                <a:gd name="connsiteX7" fmla="*/ 2082692 w 4336364"/>
                <a:gd name="connsiteY7" fmla="*/ 0 h 4356988"/>
                <a:gd name="connsiteX8" fmla="*/ 1591674 w 4336364"/>
                <a:gd name="connsiteY8" fmla="*/ 227536 h 4356988"/>
                <a:gd name="connsiteX9" fmla="*/ 1461329 w 4336364"/>
                <a:gd name="connsiteY9" fmla="*/ 101627 h 4356988"/>
                <a:gd name="connsiteX10" fmla="*/ 852586 w 4336364"/>
                <a:gd name="connsiteY10" fmla="*/ 673212 h 4356988"/>
                <a:gd name="connsiteX11" fmla="*/ 661688 w 4336364"/>
                <a:gd name="connsiteY11" fmla="*/ 608067 h 4356988"/>
                <a:gd name="connsiteX12" fmla="*/ 326568 w 4336364"/>
                <a:gd name="connsiteY12" fmla="*/ 1319602 h 4356988"/>
                <a:gd name="connsiteX13" fmla="*/ 169194 w 4336364"/>
                <a:gd name="connsiteY13" fmla="*/ 1323034 h 4356988"/>
                <a:gd name="connsiteX14" fmla="*/ 141641 w 4336364"/>
                <a:gd name="connsiteY14" fmla="*/ 2103831 h 4356988"/>
                <a:gd name="connsiteX15" fmla="*/ 0 w 4336364"/>
                <a:gd name="connsiteY15" fmla="*/ 2170719 h 4356988"/>
                <a:gd name="connsiteX16" fmla="*/ 225268 w 4336364"/>
                <a:gd name="connsiteY16" fmla="*/ 2789706 h 4356988"/>
                <a:gd name="connsiteX17" fmla="*/ 139955 w 4336364"/>
                <a:gd name="connsiteY17" fmla="*/ 2851843 h 4356988"/>
                <a:gd name="connsiteX18" fmla="*/ 279064 w 4336364"/>
                <a:gd name="connsiteY18" fmla="*/ 3047701 h 4356988"/>
                <a:gd name="connsiteX19" fmla="*/ 194650 w 4336364"/>
                <a:gd name="connsiteY19" fmla="*/ 3148059 h 4356988"/>
                <a:gd name="connsiteX20" fmla="*/ 688160 w 4336364"/>
                <a:gd name="connsiteY20" fmla="*/ 3585285 h 4356988"/>
                <a:gd name="connsiteX21" fmla="*/ 626493 w 4336364"/>
                <a:gd name="connsiteY21" fmla="*/ 3769843 h 4356988"/>
                <a:gd name="connsiteX22" fmla="*/ 1343200 w 4336364"/>
                <a:gd name="connsiteY22" fmla="*/ 4022026 h 4356988"/>
                <a:gd name="connsiteX23" fmla="*/ 1346897 w 4336364"/>
                <a:gd name="connsiteY23" fmla="*/ 4235571 h 4356988"/>
                <a:gd name="connsiteX24" fmla="*/ 2156993 w 4336364"/>
                <a:gd name="connsiteY24" fmla="*/ 4196764 h 4356988"/>
                <a:gd name="connsiteX25" fmla="*/ 2241198 w 4336364"/>
                <a:gd name="connsiteY25" fmla="*/ 4356988 h 4356988"/>
                <a:gd name="connsiteX26" fmla="*/ 2691829 w 4336364"/>
                <a:gd name="connsiteY26" fmla="*/ 4128025 h 4356988"/>
                <a:gd name="connsiteX27" fmla="*/ 2817529 w 4336364"/>
                <a:gd name="connsiteY27" fmla="*/ 4258264 h 4356988"/>
                <a:gd name="connsiteX28" fmla="*/ 3435088 w 4336364"/>
                <a:gd name="connsiteY28" fmla="*/ 3691483 h 4356988"/>
                <a:gd name="connsiteX29" fmla="*/ 3614370 w 4336364"/>
                <a:gd name="connsiteY29" fmla="*/ 3767452 h 4356988"/>
                <a:gd name="connsiteX30" fmla="*/ 3831713 w 4336364"/>
                <a:gd name="connsiteY30" fmla="*/ 3274160 h 4356988"/>
                <a:gd name="connsiteX31" fmla="*/ 3920351 w 4336364"/>
                <a:gd name="connsiteY31" fmla="*/ 3308738 h 4356988"/>
                <a:gd name="connsiteX32" fmla="*/ 3992411 w 4336364"/>
                <a:gd name="connsiteY32" fmla="*/ 2985545 h 4356988"/>
                <a:gd name="connsiteX33" fmla="*/ 4183044 w 4336364"/>
                <a:gd name="connsiteY33" fmla="*/ 2994519 h 4356988"/>
                <a:gd name="connsiteX34" fmla="*/ 4150363 w 4336364"/>
                <a:gd name="connsiteY34" fmla="*/ 2200057 h 4356988"/>
                <a:gd name="connsiteX35" fmla="*/ 4336364 w 4336364"/>
                <a:gd name="connsiteY35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948221 w 4336364"/>
                <a:gd name="connsiteY4" fmla="*/ 300119 h 4356988"/>
                <a:gd name="connsiteX5" fmla="*/ 2938294 w 4336364"/>
                <a:gd name="connsiteY5" fmla="*/ 135776 h 4356988"/>
                <a:gd name="connsiteX6" fmla="*/ 2164572 w 4336364"/>
                <a:gd name="connsiteY6" fmla="*/ 162389 h 4356988"/>
                <a:gd name="connsiteX7" fmla="*/ 2082692 w 4336364"/>
                <a:gd name="connsiteY7" fmla="*/ 0 h 4356988"/>
                <a:gd name="connsiteX8" fmla="*/ 1591674 w 4336364"/>
                <a:gd name="connsiteY8" fmla="*/ 227536 h 4356988"/>
                <a:gd name="connsiteX9" fmla="*/ 1461329 w 4336364"/>
                <a:gd name="connsiteY9" fmla="*/ 101627 h 4356988"/>
                <a:gd name="connsiteX10" fmla="*/ 852586 w 4336364"/>
                <a:gd name="connsiteY10" fmla="*/ 673212 h 4356988"/>
                <a:gd name="connsiteX11" fmla="*/ 661688 w 4336364"/>
                <a:gd name="connsiteY11" fmla="*/ 608067 h 4356988"/>
                <a:gd name="connsiteX12" fmla="*/ 326568 w 4336364"/>
                <a:gd name="connsiteY12" fmla="*/ 1319602 h 4356988"/>
                <a:gd name="connsiteX13" fmla="*/ 169194 w 4336364"/>
                <a:gd name="connsiteY13" fmla="*/ 1323034 h 4356988"/>
                <a:gd name="connsiteX14" fmla="*/ 141641 w 4336364"/>
                <a:gd name="connsiteY14" fmla="*/ 2103831 h 4356988"/>
                <a:gd name="connsiteX15" fmla="*/ 0 w 4336364"/>
                <a:gd name="connsiteY15" fmla="*/ 2170719 h 4356988"/>
                <a:gd name="connsiteX16" fmla="*/ 225268 w 4336364"/>
                <a:gd name="connsiteY16" fmla="*/ 2789706 h 4356988"/>
                <a:gd name="connsiteX17" fmla="*/ 139955 w 4336364"/>
                <a:gd name="connsiteY17" fmla="*/ 2851843 h 4356988"/>
                <a:gd name="connsiteX18" fmla="*/ 279064 w 4336364"/>
                <a:gd name="connsiteY18" fmla="*/ 3047701 h 4356988"/>
                <a:gd name="connsiteX19" fmla="*/ 194650 w 4336364"/>
                <a:gd name="connsiteY19" fmla="*/ 3148059 h 4356988"/>
                <a:gd name="connsiteX20" fmla="*/ 688160 w 4336364"/>
                <a:gd name="connsiteY20" fmla="*/ 3585285 h 4356988"/>
                <a:gd name="connsiteX21" fmla="*/ 626493 w 4336364"/>
                <a:gd name="connsiteY21" fmla="*/ 3769843 h 4356988"/>
                <a:gd name="connsiteX22" fmla="*/ 1343200 w 4336364"/>
                <a:gd name="connsiteY22" fmla="*/ 4022026 h 4356988"/>
                <a:gd name="connsiteX23" fmla="*/ 1346897 w 4336364"/>
                <a:gd name="connsiteY23" fmla="*/ 4235571 h 4356988"/>
                <a:gd name="connsiteX24" fmla="*/ 2156993 w 4336364"/>
                <a:gd name="connsiteY24" fmla="*/ 4196764 h 4356988"/>
                <a:gd name="connsiteX25" fmla="*/ 2241198 w 4336364"/>
                <a:gd name="connsiteY25" fmla="*/ 4356988 h 4356988"/>
                <a:gd name="connsiteX26" fmla="*/ 2691829 w 4336364"/>
                <a:gd name="connsiteY26" fmla="*/ 4128025 h 4356988"/>
                <a:gd name="connsiteX27" fmla="*/ 2817529 w 4336364"/>
                <a:gd name="connsiteY27" fmla="*/ 4258264 h 4356988"/>
                <a:gd name="connsiteX28" fmla="*/ 3435088 w 4336364"/>
                <a:gd name="connsiteY28" fmla="*/ 3691483 h 4356988"/>
                <a:gd name="connsiteX29" fmla="*/ 3614370 w 4336364"/>
                <a:gd name="connsiteY29" fmla="*/ 3767452 h 4356988"/>
                <a:gd name="connsiteX30" fmla="*/ 3831713 w 4336364"/>
                <a:gd name="connsiteY30" fmla="*/ 3274160 h 4356988"/>
                <a:gd name="connsiteX31" fmla="*/ 3920351 w 4336364"/>
                <a:gd name="connsiteY31" fmla="*/ 3308738 h 4356988"/>
                <a:gd name="connsiteX32" fmla="*/ 3992411 w 4336364"/>
                <a:gd name="connsiteY32" fmla="*/ 2985545 h 4356988"/>
                <a:gd name="connsiteX33" fmla="*/ 4183044 w 4336364"/>
                <a:gd name="connsiteY33" fmla="*/ 2994519 h 4356988"/>
                <a:gd name="connsiteX34" fmla="*/ 4150363 w 4336364"/>
                <a:gd name="connsiteY34" fmla="*/ 2200057 h 4356988"/>
                <a:gd name="connsiteX35" fmla="*/ 4336364 w 4336364"/>
                <a:gd name="connsiteY35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231821 w 4336364"/>
                <a:gd name="connsiteY4" fmla="*/ 539265 h 4356988"/>
                <a:gd name="connsiteX5" fmla="*/ 2948221 w 4336364"/>
                <a:gd name="connsiteY5" fmla="*/ 300119 h 4356988"/>
                <a:gd name="connsiteX6" fmla="*/ 2938294 w 4336364"/>
                <a:gd name="connsiteY6" fmla="*/ 135776 h 4356988"/>
                <a:gd name="connsiteX7" fmla="*/ 2164572 w 4336364"/>
                <a:gd name="connsiteY7" fmla="*/ 162389 h 4356988"/>
                <a:gd name="connsiteX8" fmla="*/ 2082692 w 4336364"/>
                <a:gd name="connsiteY8" fmla="*/ 0 h 4356988"/>
                <a:gd name="connsiteX9" fmla="*/ 1591674 w 4336364"/>
                <a:gd name="connsiteY9" fmla="*/ 227536 h 4356988"/>
                <a:gd name="connsiteX10" fmla="*/ 1461329 w 4336364"/>
                <a:gd name="connsiteY10" fmla="*/ 101627 h 4356988"/>
                <a:gd name="connsiteX11" fmla="*/ 852586 w 4336364"/>
                <a:gd name="connsiteY11" fmla="*/ 673212 h 4356988"/>
                <a:gd name="connsiteX12" fmla="*/ 661688 w 4336364"/>
                <a:gd name="connsiteY12" fmla="*/ 608067 h 4356988"/>
                <a:gd name="connsiteX13" fmla="*/ 326568 w 4336364"/>
                <a:gd name="connsiteY13" fmla="*/ 1319602 h 4356988"/>
                <a:gd name="connsiteX14" fmla="*/ 169194 w 4336364"/>
                <a:gd name="connsiteY14" fmla="*/ 1323034 h 4356988"/>
                <a:gd name="connsiteX15" fmla="*/ 141641 w 4336364"/>
                <a:gd name="connsiteY15" fmla="*/ 2103831 h 4356988"/>
                <a:gd name="connsiteX16" fmla="*/ 0 w 4336364"/>
                <a:gd name="connsiteY16" fmla="*/ 2170719 h 4356988"/>
                <a:gd name="connsiteX17" fmla="*/ 225268 w 4336364"/>
                <a:gd name="connsiteY17" fmla="*/ 2789706 h 4356988"/>
                <a:gd name="connsiteX18" fmla="*/ 139955 w 4336364"/>
                <a:gd name="connsiteY18" fmla="*/ 2851843 h 4356988"/>
                <a:gd name="connsiteX19" fmla="*/ 279064 w 4336364"/>
                <a:gd name="connsiteY19" fmla="*/ 3047701 h 4356988"/>
                <a:gd name="connsiteX20" fmla="*/ 194650 w 4336364"/>
                <a:gd name="connsiteY20" fmla="*/ 3148059 h 4356988"/>
                <a:gd name="connsiteX21" fmla="*/ 688160 w 4336364"/>
                <a:gd name="connsiteY21" fmla="*/ 3585285 h 4356988"/>
                <a:gd name="connsiteX22" fmla="*/ 626493 w 4336364"/>
                <a:gd name="connsiteY22" fmla="*/ 3769843 h 4356988"/>
                <a:gd name="connsiteX23" fmla="*/ 1343200 w 4336364"/>
                <a:gd name="connsiteY23" fmla="*/ 4022026 h 4356988"/>
                <a:gd name="connsiteX24" fmla="*/ 1346897 w 4336364"/>
                <a:gd name="connsiteY24" fmla="*/ 4235571 h 4356988"/>
                <a:gd name="connsiteX25" fmla="*/ 2156993 w 4336364"/>
                <a:gd name="connsiteY25" fmla="*/ 4196764 h 4356988"/>
                <a:gd name="connsiteX26" fmla="*/ 2241198 w 4336364"/>
                <a:gd name="connsiteY26" fmla="*/ 4356988 h 4356988"/>
                <a:gd name="connsiteX27" fmla="*/ 2691829 w 4336364"/>
                <a:gd name="connsiteY27" fmla="*/ 4128025 h 4356988"/>
                <a:gd name="connsiteX28" fmla="*/ 2817529 w 4336364"/>
                <a:gd name="connsiteY28" fmla="*/ 4258264 h 4356988"/>
                <a:gd name="connsiteX29" fmla="*/ 3435088 w 4336364"/>
                <a:gd name="connsiteY29" fmla="*/ 3691483 h 4356988"/>
                <a:gd name="connsiteX30" fmla="*/ 3614370 w 4336364"/>
                <a:gd name="connsiteY30" fmla="*/ 3767452 h 4356988"/>
                <a:gd name="connsiteX31" fmla="*/ 3831713 w 4336364"/>
                <a:gd name="connsiteY31" fmla="*/ 3274160 h 4356988"/>
                <a:gd name="connsiteX32" fmla="*/ 3920351 w 4336364"/>
                <a:gd name="connsiteY32" fmla="*/ 3308738 h 4356988"/>
                <a:gd name="connsiteX33" fmla="*/ 3992411 w 4336364"/>
                <a:gd name="connsiteY33" fmla="*/ 2985545 h 4356988"/>
                <a:gd name="connsiteX34" fmla="*/ 4183044 w 4336364"/>
                <a:gd name="connsiteY34" fmla="*/ 2994519 h 4356988"/>
                <a:gd name="connsiteX35" fmla="*/ 4150363 w 4336364"/>
                <a:gd name="connsiteY35" fmla="*/ 2200057 h 4356988"/>
                <a:gd name="connsiteX36" fmla="*/ 4336364 w 4336364"/>
                <a:gd name="connsiteY36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263812 w 4336364"/>
                <a:gd name="connsiteY4" fmla="*/ 396620 h 4356988"/>
                <a:gd name="connsiteX5" fmla="*/ 2948221 w 4336364"/>
                <a:gd name="connsiteY5" fmla="*/ 300119 h 4356988"/>
                <a:gd name="connsiteX6" fmla="*/ 2938294 w 4336364"/>
                <a:gd name="connsiteY6" fmla="*/ 135776 h 4356988"/>
                <a:gd name="connsiteX7" fmla="*/ 2164572 w 4336364"/>
                <a:gd name="connsiteY7" fmla="*/ 162389 h 4356988"/>
                <a:gd name="connsiteX8" fmla="*/ 2082692 w 4336364"/>
                <a:gd name="connsiteY8" fmla="*/ 0 h 4356988"/>
                <a:gd name="connsiteX9" fmla="*/ 1591674 w 4336364"/>
                <a:gd name="connsiteY9" fmla="*/ 227536 h 4356988"/>
                <a:gd name="connsiteX10" fmla="*/ 1461329 w 4336364"/>
                <a:gd name="connsiteY10" fmla="*/ 101627 h 4356988"/>
                <a:gd name="connsiteX11" fmla="*/ 852586 w 4336364"/>
                <a:gd name="connsiteY11" fmla="*/ 673212 h 4356988"/>
                <a:gd name="connsiteX12" fmla="*/ 661688 w 4336364"/>
                <a:gd name="connsiteY12" fmla="*/ 608067 h 4356988"/>
                <a:gd name="connsiteX13" fmla="*/ 326568 w 4336364"/>
                <a:gd name="connsiteY13" fmla="*/ 1319602 h 4356988"/>
                <a:gd name="connsiteX14" fmla="*/ 169194 w 4336364"/>
                <a:gd name="connsiteY14" fmla="*/ 1323034 h 4356988"/>
                <a:gd name="connsiteX15" fmla="*/ 141641 w 4336364"/>
                <a:gd name="connsiteY15" fmla="*/ 2103831 h 4356988"/>
                <a:gd name="connsiteX16" fmla="*/ 0 w 4336364"/>
                <a:gd name="connsiteY16" fmla="*/ 2170719 h 4356988"/>
                <a:gd name="connsiteX17" fmla="*/ 225268 w 4336364"/>
                <a:gd name="connsiteY17" fmla="*/ 2789706 h 4356988"/>
                <a:gd name="connsiteX18" fmla="*/ 139955 w 4336364"/>
                <a:gd name="connsiteY18" fmla="*/ 2851843 h 4356988"/>
                <a:gd name="connsiteX19" fmla="*/ 279064 w 4336364"/>
                <a:gd name="connsiteY19" fmla="*/ 3047701 h 4356988"/>
                <a:gd name="connsiteX20" fmla="*/ 194650 w 4336364"/>
                <a:gd name="connsiteY20" fmla="*/ 3148059 h 4356988"/>
                <a:gd name="connsiteX21" fmla="*/ 688160 w 4336364"/>
                <a:gd name="connsiteY21" fmla="*/ 3585285 h 4356988"/>
                <a:gd name="connsiteX22" fmla="*/ 626493 w 4336364"/>
                <a:gd name="connsiteY22" fmla="*/ 3769843 h 4356988"/>
                <a:gd name="connsiteX23" fmla="*/ 1343200 w 4336364"/>
                <a:gd name="connsiteY23" fmla="*/ 4022026 h 4356988"/>
                <a:gd name="connsiteX24" fmla="*/ 1346897 w 4336364"/>
                <a:gd name="connsiteY24" fmla="*/ 4235571 h 4356988"/>
                <a:gd name="connsiteX25" fmla="*/ 2156993 w 4336364"/>
                <a:gd name="connsiteY25" fmla="*/ 4196764 h 4356988"/>
                <a:gd name="connsiteX26" fmla="*/ 2241198 w 4336364"/>
                <a:gd name="connsiteY26" fmla="*/ 4356988 h 4356988"/>
                <a:gd name="connsiteX27" fmla="*/ 2691829 w 4336364"/>
                <a:gd name="connsiteY27" fmla="*/ 4128025 h 4356988"/>
                <a:gd name="connsiteX28" fmla="*/ 2817529 w 4336364"/>
                <a:gd name="connsiteY28" fmla="*/ 4258264 h 4356988"/>
                <a:gd name="connsiteX29" fmla="*/ 3435088 w 4336364"/>
                <a:gd name="connsiteY29" fmla="*/ 3691483 h 4356988"/>
                <a:gd name="connsiteX30" fmla="*/ 3614370 w 4336364"/>
                <a:gd name="connsiteY30" fmla="*/ 3767452 h 4356988"/>
                <a:gd name="connsiteX31" fmla="*/ 3831713 w 4336364"/>
                <a:gd name="connsiteY31" fmla="*/ 3274160 h 4356988"/>
                <a:gd name="connsiteX32" fmla="*/ 3920351 w 4336364"/>
                <a:gd name="connsiteY32" fmla="*/ 3308738 h 4356988"/>
                <a:gd name="connsiteX33" fmla="*/ 3992411 w 4336364"/>
                <a:gd name="connsiteY33" fmla="*/ 2985545 h 4356988"/>
                <a:gd name="connsiteX34" fmla="*/ 4183044 w 4336364"/>
                <a:gd name="connsiteY34" fmla="*/ 2994519 h 4356988"/>
                <a:gd name="connsiteX35" fmla="*/ 4150363 w 4336364"/>
                <a:gd name="connsiteY35" fmla="*/ 2200057 h 4356988"/>
                <a:gd name="connsiteX36" fmla="*/ 4336364 w 4336364"/>
                <a:gd name="connsiteY36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334766 w 4336364"/>
                <a:gd name="connsiteY4" fmla="*/ 486736 h 4356988"/>
                <a:gd name="connsiteX5" fmla="*/ 3263812 w 4336364"/>
                <a:gd name="connsiteY5" fmla="*/ 396620 h 4356988"/>
                <a:gd name="connsiteX6" fmla="*/ 2948221 w 4336364"/>
                <a:gd name="connsiteY6" fmla="*/ 300119 h 4356988"/>
                <a:gd name="connsiteX7" fmla="*/ 2938294 w 4336364"/>
                <a:gd name="connsiteY7" fmla="*/ 135776 h 4356988"/>
                <a:gd name="connsiteX8" fmla="*/ 2164572 w 4336364"/>
                <a:gd name="connsiteY8" fmla="*/ 162389 h 4356988"/>
                <a:gd name="connsiteX9" fmla="*/ 2082692 w 4336364"/>
                <a:gd name="connsiteY9" fmla="*/ 0 h 4356988"/>
                <a:gd name="connsiteX10" fmla="*/ 1591674 w 4336364"/>
                <a:gd name="connsiteY10" fmla="*/ 227536 h 4356988"/>
                <a:gd name="connsiteX11" fmla="*/ 1461329 w 4336364"/>
                <a:gd name="connsiteY11" fmla="*/ 101627 h 4356988"/>
                <a:gd name="connsiteX12" fmla="*/ 852586 w 4336364"/>
                <a:gd name="connsiteY12" fmla="*/ 673212 h 4356988"/>
                <a:gd name="connsiteX13" fmla="*/ 661688 w 4336364"/>
                <a:gd name="connsiteY13" fmla="*/ 608067 h 4356988"/>
                <a:gd name="connsiteX14" fmla="*/ 326568 w 4336364"/>
                <a:gd name="connsiteY14" fmla="*/ 1319602 h 4356988"/>
                <a:gd name="connsiteX15" fmla="*/ 169194 w 4336364"/>
                <a:gd name="connsiteY15" fmla="*/ 1323034 h 4356988"/>
                <a:gd name="connsiteX16" fmla="*/ 141641 w 4336364"/>
                <a:gd name="connsiteY16" fmla="*/ 2103831 h 4356988"/>
                <a:gd name="connsiteX17" fmla="*/ 0 w 4336364"/>
                <a:gd name="connsiteY17" fmla="*/ 2170719 h 4356988"/>
                <a:gd name="connsiteX18" fmla="*/ 225268 w 4336364"/>
                <a:gd name="connsiteY18" fmla="*/ 2789706 h 4356988"/>
                <a:gd name="connsiteX19" fmla="*/ 139955 w 4336364"/>
                <a:gd name="connsiteY19" fmla="*/ 2851843 h 4356988"/>
                <a:gd name="connsiteX20" fmla="*/ 279064 w 4336364"/>
                <a:gd name="connsiteY20" fmla="*/ 3047701 h 4356988"/>
                <a:gd name="connsiteX21" fmla="*/ 194650 w 4336364"/>
                <a:gd name="connsiteY21" fmla="*/ 3148059 h 4356988"/>
                <a:gd name="connsiteX22" fmla="*/ 688160 w 4336364"/>
                <a:gd name="connsiteY22" fmla="*/ 3585285 h 4356988"/>
                <a:gd name="connsiteX23" fmla="*/ 626493 w 4336364"/>
                <a:gd name="connsiteY23" fmla="*/ 3769843 h 4356988"/>
                <a:gd name="connsiteX24" fmla="*/ 1343200 w 4336364"/>
                <a:gd name="connsiteY24" fmla="*/ 4022026 h 4356988"/>
                <a:gd name="connsiteX25" fmla="*/ 1346897 w 4336364"/>
                <a:gd name="connsiteY25" fmla="*/ 4235571 h 4356988"/>
                <a:gd name="connsiteX26" fmla="*/ 2156993 w 4336364"/>
                <a:gd name="connsiteY26" fmla="*/ 4196764 h 4356988"/>
                <a:gd name="connsiteX27" fmla="*/ 2241198 w 4336364"/>
                <a:gd name="connsiteY27" fmla="*/ 4356988 h 4356988"/>
                <a:gd name="connsiteX28" fmla="*/ 2691829 w 4336364"/>
                <a:gd name="connsiteY28" fmla="*/ 4128025 h 4356988"/>
                <a:gd name="connsiteX29" fmla="*/ 2817529 w 4336364"/>
                <a:gd name="connsiteY29" fmla="*/ 4258264 h 4356988"/>
                <a:gd name="connsiteX30" fmla="*/ 3435088 w 4336364"/>
                <a:gd name="connsiteY30" fmla="*/ 3691483 h 4356988"/>
                <a:gd name="connsiteX31" fmla="*/ 3614370 w 4336364"/>
                <a:gd name="connsiteY31" fmla="*/ 3767452 h 4356988"/>
                <a:gd name="connsiteX32" fmla="*/ 3831713 w 4336364"/>
                <a:gd name="connsiteY32" fmla="*/ 3274160 h 4356988"/>
                <a:gd name="connsiteX33" fmla="*/ 3920351 w 4336364"/>
                <a:gd name="connsiteY33" fmla="*/ 3308738 h 4356988"/>
                <a:gd name="connsiteX34" fmla="*/ 3992411 w 4336364"/>
                <a:gd name="connsiteY34" fmla="*/ 2985545 h 4356988"/>
                <a:gd name="connsiteX35" fmla="*/ 4183044 w 4336364"/>
                <a:gd name="connsiteY35" fmla="*/ 2994519 h 4356988"/>
                <a:gd name="connsiteX36" fmla="*/ 4150363 w 4336364"/>
                <a:gd name="connsiteY36" fmla="*/ 2200057 h 4356988"/>
                <a:gd name="connsiteX37" fmla="*/ 4336364 w 4336364"/>
                <a:gd name="connsiteY37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256475 w 4336364"/>
                <a:gd name="connsiteY4" fmla="*/ 477234 h 4356988"/>
                <a:gd name="connsiteX5" fmla="*/ 3263812 w 4336364"/>
                <a:gd name="connsiteY5" fmla="*/ 396620 h 4356988"/>
                <a:gd name="connsiteX6" fmla="*/ 2948221 w 4336364"/>
                <a:gd name="connsiteY6" fmla="*/ 300119 h 4356988"/>
                <a:gd name="connsiteX7" fmla="*/ 2938294 w 4336364"/>
                <a:gd name="connsiteY7" fmla="*/ 135776 h 4356988"/>
                <a:gd name="connsiteX8" fmla="*/ 2164572 w 4336364"/>
                <a:gd name="connsiteY8" fmla="*/ 162389 h 4356988"/>
                <a:gd name="connsiteX9" fmla="*/ 2082692 w 4336364"/>
                <a:gd name="connsiteY9" fmla="*/ 0 h 4356988"/>
                <a:gd name="connsiteX10" fmla="*/ 1591674 w 4336364"/>
                <a:gd name="connsiteY10" fmla="*/ 227536 h 4356988"/>
                <a:gd name="connsiteX11" fmla="*/ 1461329 w 4336364"/>
                <a:gd name="connsiteY11" fmla="*/ 101627 h 4356988"/>
                <a:gd name="connsiteX12" fmla="*/ 852586 w 4336364"/>
                <a:gd name="connsiteY12" fmla="*/ 673212 h 4356988"/>
                <a:gd name="connsiteX13" fmla="*/ 661688 w 4336364"/>
                <a:gd name="connsiteY13" fmla="*/ 608067 h 4356988"/>
                <a:gd name="connsiteX14" fmla="*/ 326568 w 4336364"/>
                <a:gd name="connsiteY14" fmla="*/ 1319602 h 4356988"/>
                <a:gd name="connsiteX15" fmla="*/ 169194 w 4336364"/>
                <a:gd name="connsiteY15" fmla="*/ 1323034 h 4356988"/>
                <a:gd name="connsiteX16" fmla="*/ 141641 w 4336364"/>
                <a:gd name="connsiteY16" fmla="*/ 2103831 h 4356988"/>
                <a:gd name="connsiteX17" fmla="*/ 0 w 4336364"/>
                <a:gd name="connsiteY17" fmla="*/ 2170719 h 4356988"/>
                <a:gd name="connsiteX18" fmla="*/ 225268 w 4336364"/>
                <a:gd name="connsiteY18" fmla="*/ 2789706 h 4356988"/>
                <a:gd name="connsiteX19" fmla="*/ 139955 w 4336364"/>
                <a:gd name="connsiteY19" fmla="*/ 2851843 h 4356988"/>
                <a:gd name="connsiteX20" fmla="*/ 279064 w 4336364"/>
                <a:gd name="connsiteY20" fmla="*/ 3047701 h 4356988"/>
                <a:gd name="connsiteX21" fmla="*/ 194650 w 4336364"/>
                <a:gd name="connsiteY21" fmla="*/ 3148059 h 4356988"/>
                <a:gd name="connsiteX22" fmla="*/ 688160 w 4336364"/>
                <a:gd name="connsiteY22" fmla="*/ 3585285 h 4356988"/>
                <a:gd name="connsiteX23" fmla="*/ 626493 w 4336364"/>
                <a:gd name="connsiteY23" fmla="*/ 3769843 h 4356988"/>
                <a:gd name="connsiteX24" fmla="*/ 1343200 w 4336364"/>
                <a:gd name="connsiteY24" fmla="*/ 4022026 h 4356988"/>
                <a:gd name="connsiteX25" fmla="*/ 1346897 w 4336364"/>
                <a:gd name="connsiteY25" fmla="*/ 4235571 h 4356988"/>
                <a:gd name="connsiteX26" fmla="*/ 2156993 w 4336364"/>
                <a:gd name="connsiteY26" fmla="*/ 4196764 h 4356988"/>
                <a:gd name="connsiteX27" fmla="*/ 2241198 w 4336364"/>
                <a:gd name="connsiteY27" fmla="*/ 4356988 h 4356988"/>
                <a:gd name="connsiteX28" fmla="*/ 2691829 w 4336364"/>
                <a:gd name="connsiteY28" fmla="*/ 4128025 h 4356988"/>
                <a:gd name="connsiteX29" fmla="*/ 2817529 w 4336364"/>
                <a:gd name="connsiteY29" fmla="*/ 4258264 h 4356988"/>
                <a:gd name="connsiteX30" fmla="*/ 3435088 w 4336364"/>
                <a:gd name="connsiteY30" fmla="*/ 3691483 h 4356988"/>
                <a:gd name="connsiteX31" fmla="*/ 3614370 w 4336364"/>
                <a:gd name="connsiteY31" fmla="*/ 3767452 h 4356988"/>
                <a:gd name="connsiteX32" fmla="*/ 3831713 w 4336364"/>
                <a:gd name="connsiteY32" fmla="*/ 3274160 h 4356988"/>
                <a:gd name="connsiteX33" fmla="*/ 3920351 w 4336364"/>
                <a:gd name="connsiteY33" fmla="*/ 3308738 h 4356988"/>
                <a:gd name="connsiteX34" fmla="*/ 3992411 w 4336364"/>
                <a:gd name="connsiteY34" fmla="*/ 2985545 h 4356988"/>
                <a:gd name="connsiteX35" fmla="*/ 4183044 w 4336364"/>
                <a:gd name="connsiteY35" fmla="*/ 2994519 h 4356988"/>
                <a:gd name="connsiteX36" fmla="*/ 4150363 w 4336364"/>
                <a:gd name="connsiteY36" fmla="*/ 2200057 h 4356988"/>
                <a:gd name="connsiteX37" fmla="*/ 4336364 w 4336364"/>
                <a:gd name="connsiteY37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347700 w 4336364"/>
                <a:gd name="connsiteY4" fmla="*/ 565819 h 4356988"/>
                <a:gd name="connsiteX5" fmla="*/ 3256475 w 4336364"/>
                <a:gd name="connsiteY5" fmla="*/ 477234 h 4356988"/>
                <a:gd name="connsiteX6" fmla="*/ 3263812 w 4336364"/>
                <a:gd name="connsiteY6" fmla="*/ 396620 h 4356988"/>
                <a:gd name="connsiteX7" fmla="*/ 2948221 w 4336364"/>
                <a:gd name="connsiteY7" fmla="*/ 300119 h 4356988"/>
                <a:gd name="connsiteX8" fmla="*/ 2938294 w 4336364"/>
                <a:gd name="connsiteY8" fmla="*/ 135776 h 4356988"/>
                <a:gd name="connsiteX9" fmla="*/ 2164572 w 4336364"/>
                <a:gd name="connsiteY9" fmla="*/ 162389 h 4356988"/>
                <a:gd name="connsiteX10" fmla="*/ 2082692 w 4336364"/>
                <a:gd name="connsiteY10" fmla="*/ 0 h 4356988"/>
                <a:gd name="connsiteX11" fmla="*/ 1591674 w 4336364"/>
                <a:gd name="connsiteY11" fmla="*/ 227536 h 4356988"/>
                <a:gd name="connsiteX12" fmla="*/ 1461329 w 4336364"/>
                <a:gd name="connsiteY12" fmla="*/ 101627 h 4356988"/>
                <a:gd name="connsiteX13" fmla="*/ 852586 w 4336364"/>
                <a:gd name="connsiteY13" fmla="*/ 673212 h 4356988"/>
                <a:gd name="connsiteX14" fmla="*/ 661688 w 4336364"/>
                <a:gd name="connsiteY14" fmla="*/ 608067 h 4356988"/>
                <a:gd name="connsiteX15" fmla="*/ 326568 w 4336364"/>
                <a:gd name="connsiteY15" fmla="*/ 1319602 h 4356988"/>
                <a:gd name="connsiteX16" fmla="*/ 169194 w 4336364"/>
                <a:gd name="connsiteY16" fmla="*/ 1323034 h 4356988"/>
                <a:gd name="connsiteX17" fmla="*/ 141641 w 4336364"/>
                <a:gd name="connsiteY17" fmla="*/ 2103831 h 4356988"/>
                <a:gd name="connsiteX18" fmla="*/ 0 w 4336364"/>
                <a:gd name="connsiteY18" fmla="*/ 2170719 h 4356988"/>
                <a:gd name="connsiteX19" fmla="*/ 225268 w 4336364"/>
                <a:gd name="connsiteY19" fmla="*/ 2789706 h 4356988"/>
                <a:gd name="connsiteX20" fmla="*/ 139955 w 4336364"/>
                <a:gd name="connsiteY20" fmla="*/ 2851843 h 4356988"/>
                <a:gd name="connsiteX21" fmla="*/ 279064 w 4336364"/>
                <a:gd name="connsiteY21" fmla="*/ 3047701 h 4356988"/>
                <a:gd name="connsiteX22" fmla="*/ 194650 w 4336364"/>
                <a:gd name="connsiteY22" fmla="*/ 3148059 h 4356988"/>
                <a:gd name="connsiteX23" fmla="*/ 688160 w 4336364"/>
                <a:gd name="connsiteY23" fmla="*/ 3585285 h 4356988"/>
                <a:gd name="connsiteX24" fmla="*/ 626493 w 4336364"/>
                <a:gd name="connsiteY24" fmla="*/ 3769843 h 4356988"/>
                <a:gd name="connsiteX25" fmla="*/ 1343200 w 4336364"/>
                <a:gd name="connsiteY25" fmla="*/ 4022026 h 4356988"/>
                <a:gd name="connsiteX26" fmla="*/ 1346897 w 4336364"/>
                <a:gd name="connsiteY26" fmla="*/ 4235571 h 4356988"/>
                <a:gd name="connsiteX27" fmla="*/ 2156993 w 4336364"/>
                <a:gd name="connsiteY27" fmla="*/ 4196764 h 4356988"/>
                <a:gd name="connsiteX28" fmla="*/ 2241198 w 4336364"/>
                <a:gd name="connsiteY28" fmla="*/ 4356988 h 4356988"/>
                <a:gd name="connsiteX29" fmla="*/ 2691829 w 4336364"/>
                <a:gd name="connsiteY29" fmla="*/ 4128025 h 4356988"/>
                <a:gd name="connsiteX30" fmla="*/ 2817529 w 4336364"/>
                <a:gd name="connsiteY30" fmla="*/ 4258264 h 4356988"/>
                <a:gd name="connsiteX31" fmla="*/ 3435088 w 4336364"/>
                <a:gd name="connsiteY31" fmla="*/ 3691483 h 4356988"/>
                <a:gd name="connsiteX32" fmla="*/ 3614370 w 4336364"/>
                <a:gd name="connsiteY32" fmla="*/ 3767452 h 4356988"/>
                <a:gd name="connsiteX33" fmla="*/ 3831713 w 4336364"/>
                <a:gd name="connsiteY33" fmla="*/ 3274160 h 4356988"/>
                <a:gd name="connsiteX34" fmla="*/ 3920351 w 4336364"/>
                <a:gd name="connsiteY34" fmla="*/ 3308738 h 4356988"/>
                <a:gd name="connsiteX35" fmla="*/ 3992411 w 4336364"/>
                <a:gd name="connsiteY35" fmla="*/ 2985545 h 4356988"/>
                <a:gd name="connsiteX36" fmla="*/ 4183044 w 4336364"/>
                <a:gd name="connsiteY36" fmla="*/ 2994519 h 4356988"/>
                <a:gd name="connsiteX37" fmla="*/ 4150363 w 4336364"/>
                <a:gd name="connsiteY37" fmla="*/ 2200057 h 4356988"/>
                <a:gd name="connsiteX38" fmla="*/ 4336364 w 4336364"/>
                <a:gd name="connsiteY38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718038 w 4336364"/>
                <a:gd name="connsiteY4" fmla="*/ 702443 h 4356988"/>
                <a:gd name="connsiteX5" fmla="*/ 3256475 w 4336364"/>
                <a:gd name="connsiteY5" fmla="*/ 477234 h 4356988"/>
                <a:gd name="connsiteX6" fmla="*/ 3263812 w 4336364"/>
                <a:gd name="connsiteY6" fmla="*/ 396620 h 4356988"/>
                <a:gd name="connsiteX7" fmla="*/ 2948221 w 4336364"/>
                <a:gd name="connsiteY7" fmla="*/ 300119 h 4356988"/>
                <a:gd name="connsiteX8" fmla="*/ 2938294 w 4336364"/>
                <a:gd name="connsiteY8" fmla="*/ 135776 h 4356988"/>
                <a:gd name="connsiteX9" fmla="*/ 2164572 w 4336364"/>
                <a:gd name="connsiteY9" fmla="*/ 162389 h 4356988"/>
                <a:gd name="connsiteX10" fmla="*/ 2082692 w 4336364"/>
                <a:gd name="connsiteY10" fmla="*/ 0 h 4356988"/>
                <a:gd name="connsiteX11" fmla="*/ 1591674 w 4336364"/>
                <a:gd name="connsiteY11" fmla="*/ 227536 h 4356988"/>
                <a:gd name="connsiteX12" fmla="*/ 1461329 w 4336364"/>
                <a:gd name="connsiteY12" fmla="*/ 101627 h 4356988"/>
                <a:gd name="connsiteX13" fmla="*/ 852586 w 4336364"/>
                <a:gd name="connsiteY13" fmla="*/ 673212 h 4356988"/>
                <a:gd name="connsiteX14" fmla="*/ 661688 w 4336364"/>
                <a:gd name="connsiteY14" fmla="*/ 608067 h 4356988"/>
                <a:gd name="connsiteX15" fmla="*/ 326568 w 4336364"/>
                <a:gd name="connsiteY15" fmla="*/ 1319602 h 4356988"/>
                <a:gd name="connsiteX16" fmla="*/ 169194 w 4336364"/>
                <a:gd name="connsiteY16" fmla="*/ 1323034 h 4356988"/>
                <a:gd name="connsiteX17" fmla="*/ 141641 w 4336364"/>
                <a:gd name="connsiteY17" fmla="*/ 2103831 h 4356988"/>
                <a:gd name="connsiteX18" fmla="*/ 0 w 4336364"/>
                <a:gd name="connsiteY18" fmla="*/ 2170719 h 4356988"/>
                <a:gd name="connsiteX19" fmla="*/ 225268 w 4336364"/>
                <a:gd name="connsiteY19" fmla="*/ 2789706 h 4356988"/>
                <a:gd name="connsiteX20" fmla="*/ 139955 w 4336364"/>
                <a:gd name="connsiteY20" fmla="*/ 2851843 h 4356988"/>
                <a:gd name="connsiteX21" fmla="*/ 279064 w 4336364"/>
                <a:gd name="connsiteY21" fmla="*/ 3047701 h 4356988"/>
                <a:gd name="connsiteX22" fmla="*/ 194650 w 4336364"/>
                <a:gd name="connsiteY22" fmla="*/ 3148059 h 4356988"/>
                <a:gd name="connsiteX23" fmla="*/ 688160 w 4336364"/>
                <a:gd name="connsiteY23" fmla="*/ 3585285 h 4356988"/>
                <a:gd name="connsiteX24" fmla="*/ 626493 w 4336364"/>
                <a:gd name="connsiteY24" fmla="*/ 3769843 h 4356988"/>
                <a:gd name="connsiteX25" fmla="*/ 1343200 w 4336364"/>
                <a:gd name="connsiteY25" fmla="*/ 4022026 h 4356988"/>
                <a:gd name="connsiteX26" fmla="*/ 1346897 w 4336364"/>
                <a:gd name="connsiteY26" fmla="*/ 4235571 h 4356988"/>
                <a:gd name="connsiteX27" fmla="*/ 2156993 w 4336364"/>
                <a:gd name="connsiteY27" fmla="*/ 4196764 h 4356988"/>
                <a:gd name="connsiteX28" fmla="*/ 2241198 w 4336364"/>
                <a:gd name="connsiteY28" fmla="*/ 4356988 h 4356988"/>
                <a:gd name="connsiteX29" fmla="*/ 2691829 w 4336364"/>
                <a:gd name="connsiteY29" fmla="*/ 4128025 h 4356988"/>
                <a:gd name="connsiteX30" fmla="*/ 2817529 w 4336364"/>
                <a:gd name="connsiteY30" fmla="*/ 4258264 h 4356988"/>
                <a:gd name="connsiteX31" fmla="*/ 3435088 w 4336364"/>
                <a:gd name="connsiteY31" fmla="*/ 3691483 h 4356988"/>
                <a:gd name="connsiteX32" fmla="*/ 3614370 w 4336364"/>
                <a:gd name="connsiteY32" fmla="*/ 3767452 h 4356988"/>
                <a:gd name="connsiteX33" fmla="*/ 3831713 w 4336364"/>
                <a:gd name="connsiteY33" fmla="*/ 3274160 h 4356988"/>
                <a:gd name="connsiteX34" fmla="*/ 3920351 w 4336364"/>
                <a:gd name="connsiteY34" fmla="*/ 3308738 h 4356988"/>
                <a:gd name="connsiteX35" fmla="*/ 3992411 w 4336364"/>
                <a:gd name="connsiteY35" fmla="*/ 2985545 h 4356988"/>
                <a:gd name="connsiteX36" fmla="*/ 4183044 w 4336364"/>
                <a:gd name="connsiteY36" fmla="*/ 2994519 h 4356988"/>
                <a:gd name="connsiteX37" fmla="*/ 4150363 w 4336364"/>
                <a:gd name="connsiteY37" fmla="*/ 2200057 h 4356988"/>
                <a:gd name="connsiteX38" fmla="*/ 4336364 w 4336364"/>
                <a:gd name="connsiteY38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718038 w 4336364"/>
                <a:gd name="connsiteY4" fmla="*/ 702443 h 4356988"/>
                <a:gd name="connsiteX5" fmla="*/ 3244861 w 4336364"/>
                <a:gd name="connsiteY5" fmla="*/ 488056 h 4356988"/>
                <a:gd name="connsiteX6" fmla="*/ 3263812 w 4336364"/>
                <a:gd name="connsiteY6" fmla="*/ 396620 h 4356988"/>
                <a:gd name="connsiteX7" fmla="*/ 2948221 w 4336364"/>
                <a:gd name="connsiteY7" fmla="*/ 300119 h 4356988"/>
                <a:gd name="connsiteX8" fmla="*/ 2938294 w 4336364"/>
                <a:gd name="connsiteY8" fmla="*/ 135776 h 4356988"/>
                <a:gd name="connsiteX9" fmla="*/ 2164572 w 4336364"/>
                <a:gd name="connsiteY9" fmla="*/ 162389 h 4356988"/>
                <a:gd name="connsiteX10" fmla="*/ 2082692 w 4336364"/>
                <a:gd name="connsiteY10" fmla="*/ 0 h 4356988"/>
                <a:gd name="connsiteX11" fmla="*/ 1591674 w 4336364"/>
                <a:gd name="connsiteY11" fmla="*/ 227536 h 4356988"/>
                <a:gd name="connsiteX12" fmla="*/ 1461329 w 4336364"/>
                <a:gd name="connsiteY12" fmla="*/ 101627 h 4356988"/>
                <a:gd name="connsiteX13" fmla="*/ 852586 w 4336364"/>
                <a:gd name="connsiteY13" fmla="*/ 673212 h 4356988"/>
                <a:gd name="connsiteX14" fmla="*/ 661688 w 4336364"/>
                <a:gd name="connsiteY14" fmla="*/ 608067 h 4356988"/>
                <a:gd name="connsiteX15" fmla="*/ 326568 w 4336364"/>
                <a:gd name="connsiteY15" fmla="*/ 1319602 h 4356988"/>
                <a:gd name="connsiteX16" fmla="*/ 169194 w 4336364"/>
                <a:gd name="connsiteY16" fmla="*/ 1323034 h 4356988"/>
                <a:gd name="connsiteX17" fmla="*/ 141641 w 4336364"/>
                <a:gd name="connsiteY17" fmla="*/ 2103831 h 4356988"/>
                <a:gd name="connsiteX18" fmla="*/ 0 w 4336364"/>
                <a:gd name="connsiteY18" fmla="*/ 2170719 h 4356988"/>
                <a:gd name="connsiteX19" fmla="*/ 225268 w 4336364"/>
                <a:gd name="connsiteY19" fmla="*/ 2789706 h 4356988"/>
                <a:gd name="connsiteX20" fmla="*/ 139955 w 4336364"/>
                <a:gd name="connsiteY20" fmla="*/ 2851843 h 4356988"/>
                <a:gd name="connsiteX21" fmla="*/ 279064 w 4336364"/>
                <a:gd name="connsiteY21" fmla="*/ 3047701 h 4356988"/>
                <a:gd name="connsiteX22" fmla="*/ 194650 w 4336364"/>
                <a:gd name="connsiteY22" fmla="*/ 3148059 h 4356988"/>
                <a:gd name="connsiteX23" fmla="*/ 688160 w 4336364"/>
                <a:gd name="connsiteY23" fmla="*/ 3585285 h 4356988"/>
                <a:gd name="connsiteX24" fmla="*/ 626493 w 4336364"/>
                <a:gd name="connsiteY24" fmla="*/ 3769843 h 4356988"/>
                <a:gd name="connsiteX25" fmla="*/ 1343200 w 4336364"/>
                <a:gd name="connsiteY25" fmla="*/ 4022026 h 4356988"/>
                <a:gd name="connsiteX26" fmla="*/ 1346897 w 4336364"/>
                <a:gd name="connsiteY26" fmla="*/ 4235571 h 4356988"/>
                <a:gd name="connsiteX27" fmla="*/ 2156993 w 4336364"/>
                <a:gd name="connsiteY27" fmla="*/ 4196764 h 4356988"/>
                <a:gd name="connsiteX28" fmla="*/ 2241198 w 4336364"/>
                <a:gd name="connsiteY28" fmla="*/ 4356988 h 4356988"/>
                <a:gd name="connsiteX29" fmla="*/ 2691829 w 4336364"/>
                <a:gd name="connsiteY29" fmla="*/ 4128025 h 4356988"/>
                <a:gd name="connsiteX30" fmla="*/ 2817529 w 4336364"/>
                <a:gd name="connsiteY30" fmla="*/ 4258264 h 4356988"/>
                <a:gd name="connsiteX31" fmla="*/ 3435088 w 4336364"/>
                <a:gd name="connsiteY31" fmla="*/ 3691483 h 4356988"/>
                <a:gd name="connsiteX32" fmla="*/ 3614370 w 4336364"/>
                <a:gd name="connsiteY32" fmla="*/ 3767452 h 4356988"/>
                <a:gd name="connsiteX33" fmla="*/ 3831713 w 4336364"/>
                <a:gd name="connsiteY33" fmla="*/ 3274160 h 4356988"/>
                <a:gd name="connsiteX34" fmla="*/ 3920351 w 4336364"/>
                <a:gd name="connsiteY34" fmla="*/ 3308738 h 4356988"/>
                <a:gd name="connsiteX35" fmla="*/ 3992411 w 4336364"/>
                <a:gd name="connsiteY35" fmla="*/ 2985545 h 4356988"/>
                <a:gd name="connsiteX36" fmla="*/ 4183044 w 4336364"/>
                <a:gd name="connsiteY36" fmla="*/ 2994519 h 4356988"/>
                <a:gd name="connsiteX37" fmla="*/ 4150363 w 4336364"/>
                <a:gd name="connsiteY37" fmla="*/ 2200057 h 4356988"/>
                <a:gd name="connsiteX38" fmla="*/ 4336364 w 4336364"/>
                <a:gd name="connsiteY38" fmla="*/ 2109543 h 43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336364" h="4356988">
                  <a:moveTo>
                    <a:pt x="4336364" y="2109543"/>
                  </a:moveTo>
                  <a:lnTo>
                    <a:pt x="4094460" y="1617076"/>
                  </a:lnTo>
                  <a:lnTo>
                    <a:pt x="4226799" y="1499918"/>
                  </a:lnTo>
                  <a:lnTo>
                    <a:pt x="3626919" y="865465"/>
                  </a:lnTo>
                  <a:lnTo>
                    <a:pt x="3718038" y="702443"/>
                  </a:lnTo>
                  <a:lnTo>
                    <a:pt x="3244861" y="488056"/>
                  </a:lnTo>
                  <a:lnTo>
                    <a:pt x="3263812" y="396620"/>
                  </a:lnTo>
                  <a:lnTo>
                    <a:pt x="2948221" y="300119"/>
                  </a:lnTo>
                  <a:lnTo>
                    <a:pt x="2938294" y="135776"/>
                  </a:lnTo>
                  <a:lnTo>
                    <a:pt x="2164572" y="162389"/>
                  </a:lnTo>
                  <a:lnTo>
                    <a:pt x="2082692" y="0"/>
                  </a:lnTo>
                  <a:lnTo>
                    <a:pt x="1591674" y="227536"/>
                  </a:lnTo>
                  <a:lnTo>
                    <a:pt x="1461329" y="101627"/>
                  </a:lnTo>
                  <a:lnTo>
                    <a:pt x="852586" y="673212"/>
                  </a:lnTo>
                  <a:lnTo>
                    <a:pt x="661688" y="608067"/>
                  </a:lnTo>
                  <a:lnTo>
                    <a:pt x="326568" y="1319602"/>
                  </a:lnTo>
                  <a:lnTo>
                    <a:pt x="169194" y="1323034"/>
                  </a:lnTo>
                  <a:lnTo>
                    <a:pt x="141641" y="2103831"/>
                  </a:lnTo>
                  <a:lnTo>
                    <a:pt x="0" y="2170719"/>
                  </a:lnTo>
                  <a:lnTo>
                    <a:pt x="225268" y="2789706"/>
                  </a:lnTo>
                  <a:lnTo>
                    <a:pt x="139955" y="2851843"/>
                  </a:lnTo>
                  <a:lnTo>
                    <a:pt x="279064" y="3047701"/>
                  </a:lnTo>
                  <a:lnTo>
                    <a:pt x="194650" y="3148059"/>
                  </a:lnTo>
                  <a:lnTo>
                    <a:pt x="688160" y="3585285"/>
                  </a:lnTo>
                  <a:lnTo>
                    <a:pt x="626493" y="3769843"/>
                  </a:lnTo>
                  <a:lnTo>
                    <a:pt x="1343200" y="4022026"/>
                  </a:lnTo>
                  <a:cubicBezTo>
                    <a:pt x="1344432" y="4093208"/>
                    <a:pt x="1345665" y="4164389"/>
                    <a:pt x="1346897" y="4235571"/>
                  </a:cubicBezTo>
                  <a:lnTo>
                    <a:pt x="2156993" y="4196764"/>
                  </a:lnTo>
                  <a:lnTo>
                    <a:pt x="2241198" y="4356988"/>
                  </a:lnTo>
                  <a:lnTo>
                    <a:pt x="2691829" y="4128025"/>
                  </a:lnTo>
                  <a:lnTo>
                    <a:pt x="2817529" y="4258264"/>
                  </a:lnTo>
                  <a:lnTo>
                    <a:pt x="3435088" y="3691483"/>
                  </a:lnTo>
                  <a:lnTo>
                    <a:pt x="3614370" y="3767452"/>
                  </a:lnTo>
                  <a:lnTo>
                    <a:pt x="3831713" y="3274160"/>
                  </a:lnTo>
                  <a:lnTo>
                    <a:pt x="3920351" y="3308738"/>
                  </a:lnTo>
                  <a:lnTo>
                    <a:pt x="3992411" y="2985545"/>
                  </a:lnTo>
                  <a:lnTo>
                    <a:pt x="4183044" y="2994519"/>
                  </a:lnTo>
                  <a:lnTo>
                    <a:pt x="4150363" y="2200057"/>
                  </a:lnTo>
                  <a:lnTo>
                    <a:pt x="4336364" y="2109543"/>
                  </a:lnTo>
                  <a:close/>
                </a:path>
              </a:pathLst>
            </a:cu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228E52-24A3-AC1E-BACF-0F6AB23C735D}"/>
              </a:ext>
            </a:extLst>
          </p:cNvPr>
          <p:cNvCxnSpPr>
            <a:cxnSpLocks/>
          </p:cNvCxnSpPr>
          <p:nvPr/>
        </p:nvCxnSpPr>
        <p:spPr>
          <a:xfrm>
            <a:off x="4428440" y="3253812"/>
            <a:ext cx="5770249" cy="1822836"/>
          </a:xfrm>
          <a:prstGeom prst="line">
            <a:avLst/>
          </a:prstGeom>
          <a:ln w="6350"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FF59156E-7A5C-9DD8-F23B-33B874F2DFE1}"/>
              </a:ext>
            </a:extLst>
          </p:cNvPr>
          <p:cNvSpPr/>
          <p:nvPr/>
        </p:nvSpPr>
        <p:spPr>
          <a:xfrm rot="19318122">
            <a:off x="3018025" y="5151687"/>
            <a:ext cx="660631" cy="290943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922254 w 1362242"/>
              <a:gd name="connsiteY0" fmla="*/ 232336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922254 w 1362242"/>
              <a:gd name="connsiteY8" fmla="*/ 232336 h 443342"/>
              <a:gd name="connsiteX0" fmla="*/ 922254 w 1244305"/>
              <a:gd name="connsiteY0" fmla="*/ 232336 h 443342"/>
              <a:gd name="connsiteX1" fmla="*/ 470854 w 1244305"/>
              <a:gd name="connsiteY1" fmla="*/ 0 h 443342"/>
              <a:gd name="connsiteX2" fmla="*/ 469577 w 1244305"/>
              <a:gd name="connsiteY2" fmla="*/ 42536 h 443342"/>
              <a:gd name="connsiteX3" fmla="*/ 115510 w 1244305"/>
              <a:gd name="connsiteY3" fmla="*/ 48659 h 443342"/>
              <a:gd name="connsiteX4" fmla="*/ 0 w 1244305"/>
              <a:gd name="connsiteY4" fmla="*/ 297823 h 443342"/>
              <a:gd name="connsiteX5" fmla="*/ 247393 w 1244305"/>
              <a:gd name="connsiteY5" fmla="*/ 443342 h 443342"/>
              <a:gd name="connsiteX6" fmla="*/ 342462 w 1244305"/>
              <a:gd name="connsiteY6" fmla="*/ 412321 h 443342"/>
              <a:gd name="connsiteX7" fmla="*/ 1244305 w 1244305"/>
              <a:gd name="connsiteY7" fmla="*/ 112773 h 443342"/>
              <a:gd name="connsiteX8" fmla="*/ 922254 w 1244305"/>
              <a:gd name="connsiteY8" fmla="*/ 232336 h 443342"/>
              <a:gd name="connsiteX0" fmla="*/ 1212284 w 1244305"/>
              <a:gd name="connsiteY0" fmla="*/ 18139 h 443342"/>
              <a:gd name="connsiteX1" fmla="*/ 470854 w 1244305"/>
              <a:gd name="connsiteY1" fmla="*/ 0 h 443342"/>
              <a:gd name="connsiteX2" fmla="*/ 469577 w 1244305"/>
              <a:gd name="connsiteY2" fmla="*/ 42536 h 443342"/>
              <a:gd name="connsiteX3" fmla="*/ 115510 w 1244305"/>
              <a:gd name="connsiteY3" fmla="*/ 48659 h 443342"/>
              <a:gd name="connsiteX4" fmla="*/ 0 w 1244305"/>
              <a:gd name="connsiteY4" fmla="*/ 297823 h 443342"/>
              <a:gd name="connsiteX5" fmla="*/ 247393 w 1244305"/>
              <a:gd name="connsiteY5" fmla="*/ 443342 h 443342"/>
              <a:gd name="connsiteX6" fmla="*/ 342462 w 1244305"/>
              <a:gd name="connsiteY6" fmla="*/ 412321 h 443342"/>
              <a:gd name="connsiteX7" fmla="*/ 1244305 w 1244305"/>
              <a:gd name="connsiteY7" fmla="*/ 112773 h 443342"/>
              <a:gd name="connsiteX8" fmla="*/ 1212284 w 1244305"/>
              <a:gd name="connsiteY8" fmla="*/ 18139 h 443342"/>
              <a:gd name="connsiteX0" fmla="*/ 1212284 w 1244305"/>
              <a:gd name="connsiteY0" fmla="*/ 2621 h 427824"/>
              <a:gd name="connsiteX1" fmla="*/ 469577 w 1244305"/>
              <a:gd name="connsiteY1" fmla="*/ 27018 h 427824"/>
              <a:gd name="connsiteX2" fmla="*/ 115510 w 1244305"/>
              <a:gd name="connsiteY2" fmla="*/ 33141 h 427824"/>
              <a:gd name="connsiteX3" fmla="*/ 0 w 1244305"/>
              <a:gd name="connsiteY3" fmla="*/ 282305 h 427824"/>
              <a:gd name="connsiteX4" fmla="*/ 247393 w 1244305"/>
              <a:gd name="connsiteY4" fmla="*/ 427824 h 427824"/>
              <a:gd name="connsiteX5" fmla="*/ 342462 w 1244305"/>
              <a:gd name="connsiteY5" fmla="*/ 396803 h 427824"/>
              <a:gd name="connsiteX6" fmla="*/ 1244305 w 1244305"/>
              <a:gd name="connsiteY6" fmla="*/ 97255 h 427824"/>
              <a:gd name="connsiteX7" fmla="*/ 1212284 w 1244305"/>
              <a:gd name="connsiteY7" fmla="*/ 2621 h 427824"/>
              <a:gd name="connsiteX0" fmla="*/ 1212284 w 1244305"/>
              <a:gd name="connsiteY0" fmla="*/ 7330 h 432533"/>
              <a:gd name="connsiteX1" fmla="*/ 115510 w 1244305"/>
              <a:gd name="connsiteY1" fmla="*/ 37850 h 432533"/>
              <a:gd name="connsiteX2" fmla="*/ 0 w 1244305"/>
              <a:gd name="connsiteY2" fmla="*/ 287014 h 432533"/>
              <a:gd name="connsiteX3" fmla="*/ 247393 w 1244305"/>
              <a:gd name="connsiteY3" fmla="*/ 432533 h 432533"/>
              <a:gd name="connsiteX4" fmla="*/ 342462 w 1244305"/>
              <a:gd name="connsiteY4" fmla="*/ 401512 h 432533"/>
              <a:gd name="connsiteX5" fmla="*/ 1244305 w 1244305"/>
              <a:gd name="connsiteY5" fmla="*/ 101964 h 432533"/>
              <a:gd name="connsiteX6" fmla="*/ 1212284 w 1244305"/>
              <a:gd name="connsiteY6" fmla="*/ 7330 h 432533"/>
              <a:gd name="connsiteX0" fmla="*/ 1212284 w 1244305"/>
              <a:gd name="connsiteY0" fmla="*/ 4775 h 429978"/>
              <a:gd name="connsiteX1" fmla="*/ 71949 w 1244305"/>
              <a:gd name="connsiteY1" fmla="*/ 45401 h 429978"/>
              <a:gd name="connsiteX2" fmla="*/ 0 w 1244305"/>
              <a:gd name="connsiteY2" fmla="*/ 284459 h 429978"/>
              <a:gd name="connsiteX3" fmla="*/ 247393 w 1244305"/>
              <a:gd name="connsiteY3" fmla="*/ 429978 h 429978"/>
              <a:gd name="connsiteX4" fmla="*/ 342462 w 1244305"/>
              <a:gd name="connsiteY4" fmla="*/ 398957 h 429978"/>
              <a:gd name="connsiteX5" fmla="*/ 1244305 w 1244305"/>
              <a:gd name="connsiteY5" fmla="*/ 99409 h 429978"/>
              <a:gd name="connsiteX6" fmla="*/ 1212284 w 1244305"/>
              <a:gd name="connsiteY6" fmla="*/ 4775 h 429978"/>
              <a:gd name="connsiteX0" fmla="*/ 1212284 w 1244305"/>
              <a:gd name="connsiteY0" fmla="*/ 1 h 425204"/>
              <a:gd name="connsiteX1" fmla="*/ 71949 w 1244305"/>
              <a:gd name="connsiteY1" fmla="*/ 40627 h 425204"/>
              <a:gd name="connsiteX2" fmla="*/ 0 w 1244305"/>
              <a:gd name="connsiteY2" fmla="*/ 279685 h 425204"/>
              <a:gd name="connsiteX3" fmla="*/ 247393 w 1244305"/>
              <a:gd name="connsiteY3" fmla="*/ 425204 h 425204"/>
              <a:gd name="connsiteX4" fmla="*/ 342462 w 1244305"/>
              <a:gd name="connsiteY4" fmla="*/ 394183 h 425204"/>
              <a:gd name="connsiteX5" fmla="*/ 1244305 w 1244305"/>
              <a:gd name="connsiteY5" fmla="*/ 94635 h 425204"/>
              <a:gd name="connsiteX6" fmla="*/ 1212284 w 1244305"/>
              <a:gd name="connsiteY6" fmla="*/ 1 h 425204"/>
              <a:gd name="connsiteX0" fmla="*/ 1217062 w 1244305"/>
              <a:gd name="connsiteY0" fmla="*/ 1 h 441142"/>
              <a:gd name="connsiteX1" fmla="*/ 71949 w 1244305"/>
              <a:gd name="connsiteY1" fmla="*/ 56565 h 441142"/>
              <a:gd name="connsiteX2" fmla="*/ 0 w 1244305"/>
              <a:gd name="connsiteY2" fmla="*/ 295623 h 441142"/>
              <a:gd name="connsiteX3" fmla="*/ 247393 w 1244305"/>
              <a:gd name="connsiteY3" fmla="*/ 441142 h 441142"/>
              <a:gd name="connsiteX4" fmla="*/ 342462 w 1244305"/>
              <a:gd name="connsiteY4" fmla="*/ 410121 h 441142"/>
              <a:gd name="connsiteX5" fmla="*/ 1244305 w 1244305"/>
              <a:gd name="connsiteY5" fmla="*/ 110573 h 441142"/>
              <a:gd name="connsiteX6" fmla="*/ 1217062 w 1244305"/>
              <a:gd name="connsiteY6" fmla="*/ 1 h 441142"/>
              <a:gd name="connsiteX0" fmla="*/ 1145113 w 1172356"/>
              <a:gd name="connsiteY0" fmla="*/ 0 h 441141"/>
              <a:gd name="connsiteX1" fmla="*/ 0 w 1172356"/>
              <a:gd name="connsiteY1" fmla="*/ 56564 h 441141"/>
              <a:gd name="connsiteX2" fmla="*/ 175444 w 1172356"/>
              <a:gd name="connsiteY2" fmla="*/ 441141 h 441141"/>
              <a:gd name="connsiteX3" fmla="*/ 270513 w 1172356"/>
              <a:gd name="connsiteY3" fmla="*/ 410120 h 441141"/>
              <a:gd name="connsiteX4" fmla="*/ 1172356 w 1172356"/>
              <a:gd name="connsiteY4" fmla="*/ 110572 h 441141"/>
              <a:gd name="connsiteX5" fmla="*/ 1145113 w 1172356"/>
              <a:gd name="connsiteY5" fmla="*/ 0 h 441141"/>
              <a:gd name="connsiteX0" fmla="*/ 1145113 w 1172356"/>
              <a:gd name="connsiteY0" fmla="*/ 0 h 441141"/>
              <a:gd name="connsiteX1" fmla="*/ 0 w 1172356"/>
              <a:gd name="connsiteY1" fmla="*/ 56564 h 441141"/>
              <a:gd name="connsiteX2" fmla="*/ 175444 w 1172356"/>
              <a:gd name="connsiteY2" fmla="*/ 441141 h 441141"/>
              <a:gd name="connsiteX3" fmla="*/ 990897 w 1172356"/>
              <a:gd name="connsiteY3" fmla="*/ 209083 h 441141"/>
              <a:gd name="connsiteX4" fmla="*/ 1172356 w 1172356"/>
              <a:gd name="connsiteY4" fmla="*/ 110572 h 441141"/>
              <a:gd name="connsiteX5" fmla="*/ 1145113 w 1172356"/>
              <a:gd name="connsiteY5" fmla="*/ 0 h 441141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990897 w 1172356"/>
              <a:gd name="connsiteY3" fmla="*/ 209083 h 337488"/>
              <a:gd name="connsiteX4" fmla="*/ 1172356 w 1172356"/>
              <a:gd name="connsiteY4" fmla="*/ 110572 h 337488"/>
              <a:gd name="connsiteX5" fmla="*/ 1145113 w 1172356"/>
              <a:gd name="connsiteY5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829365 w 1172356"/>
              <a:gd name="connsiteY3" fmla="*/ 149093 h 337488"/>
              <a:gd name="connsiteX4" fmla="*/ 1172356 w 1172356"/>
              <a:gd name="connsiteY4" fmla="*/ 110572 h 337488"/>
              <a:gd name="connsiteX5" fmla="*/ 1145113 w 1172356"/>
              <a:gd name="connsiteY5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728792 w 1172356"/>
              <a:gd name="connsiteY3" fmla="*/ 248464 h 337488"/>
              <a:gd name="connsiteX4" fmla="*/ 829365 w 1172356"/>
              <a:gd name="connsiteY4" fmla="*/ 149093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728792 w 1172356"/>
              <a:gd name="connsiteY3" fmla="*/ 248464 h 337488"/>
              <a:gd name="connsiteX4" fmla="*/ 716207 w 1172356"/>
              <a:gd name="connsiteY4" fmla="*/ 17887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728792 w 1172356"/>
              <a:gd name="connsiteY3" fmla="*/ 248464 h 337488"/>
              <a:gd name="connsiteX4" fmla="*/ 716207 w 1172356"/>
              <a:gd name="connsiteY4" fmla="*/ 17887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441379 w 1172356"/>
              <a:gd name="connsiteY3" fmla="*/ 318676 h 337488"/>
              <a:gd name="connsiteX4" fmla="*/ 716207 w 1172356"/>
              <a:gd name="connsiteY4" fmla="*/ 17887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441379 w 1172356"/>
              <a:gd name="connsiteY3" fmla="*/ 318676 h 337488"/>
              <a:gd name="connsiteX4" fmla="*/ 530789 w 1172356"/>
              <a:gd name="connsiteY4" fmla="*/ 19858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441379 w 1172356"/>
              <a:gd name="connsiteY3" fmla="*/ 318676 h 337488"/>
              <a:gd name="connsiteX4" fmla="*/ 557374 w 1172356"/>
              <a:gd name="connsiteY4" fmla="*/ 264463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9797"/>
              <a:gd name="connsiteY0" fmla="*/ 0 h 337488"/>
              <a:gd name="connsiteX1" fmla="*/ 0 w 1179797"/>
              <a:gd name="connsiteY1" fmla="*/ 56564 h 337488"/>
              <a:gd name="connsiteX2" fmla="*/ 351275 w 1179797"/>
              <a:gd name="connsiteY2" fmla="*/ 337488 h 337488"/>
              <a:gd name="connsiteX3" fmla="*/ 441379 w 1179797"/>
              <a:gd name="connsiteY3" fmla="*/ 318676 h 337488"/>
              <a:gd name="connsiteX4" fmla="*/ 557374 w 1179797"/>
              <a:gd name="connsiteY4" fmla="*/ 264463 h 337488"/>
              <a:gd name="connsiteX5" fmla="*/ 1179797 w 1179797"/>
              <a:gd name="connsiteY5" fmla="*/ 124385 h 337488"/>
              <a:gd name="connsiteX6" fmla="*/ 1145113 w 1179797"/>
              <a:gd name="connsiteY6" fmla="*/ 0 h 337488"/>
              <a:gd name="connsiteX0" fmla="*/ 1171679 w 1179797"/>
              <a:gd name="connsiteY0" fmla="*/ 0 h 329523"/>
              <a:gd name="connsiteX1" fmla="*/ 0 w 1179797"/>
              <a:gd name="connsiteY1" fmla="*/ 48599 h 329523"/>
              <a:gd name="connsiteX2" fmla="*/ 351275 w 1179797"/>
              <a:gd name="connsiteY2" fmla="*/ 329523 h 329523"/>
              <a:gd name="connsiteX3" fmla="*/ 441379 w 1179797"/>
              <a:gd name="connsiteY3" fmla="*/ 310711 h 329523"/>
              <a:gd name="connsiteX4" fmla="*/ 557374 w 1179797"/>
              <a:gd name="connsiteY4" fmla="*/ 256498 h 329523"/>
              <a:gd name="connsiteX5" fmla="*/ 1179797 w 1179797"/>
              <a:gd name="connsiteY5" fmla="*/ 116420 h 329523"/>
              <a:gd name="connsiteX6" fmla="*/ 1171679 w 1179797"/>
              <a:gd name="connsiteY6" fmla="*/ 0 h 329523"/>
              <a:gd name="connsiteX0" fmla="*/ 1171679 w 1179797"/>
              <a:gd name="connsiteY0" fmla="*/ 0 h 516276"/>
              <a:gd name="connsiteX1" fmla="*/ 0 w 1179797"/>
              <a:gd name="connsiteY1" fmla="*/ 48599 h 516276"/>
              <a:gd name="connsiteX2" fmla="*/ 351275 w 1179797"/>
              <a:gd name="connsiteY2" fmla="*/ 329523 h 516276"/>
              <a:gd name="connsiteX3" fmla="*/ 613824 w 1179797"/>
              <a:gd name="connsiteY3" fmla="*/ 516276 h 516276"/>
              <a:gd name="connsiteX4" fmla="*/ 557374 w 1179797"/>
              <a:gd name="connsiteY4" fmla="*/ 256498 h 516276"/>
              <a:gd name="connsiteX5" fmla="*/ 1179797 w 1179797"/>
              <a:gd name="connsiteY5" fmla="*/ 116420 h 516276"/>
              <a:gd name="connsiteX6" fmla="*/ 1171679 w 1179797"/>
              <a:gd name="connsiteY6" fmla="*/ 0 h 516276"/>
              <a:gd name="connsiteX0" fmla="*/ 1171679 w 1179797"/>
              <a:gd name="connsiteY0" fmla="*/ 0 h 516276"/>
              <a:gd name="connsiteX1" fmla="*/ 0 w 1179797"/>
              <a:gd name="connsiteY1" fmla="*/ 48599 h 516276"/>
              <a:gd name="connsiteX2" fmla="*/ 271195 w 1179797"/>
              <a:gd name="connsiteY2" fmla="*/ 276984 h 516276"/>
              <a:gd name="connsiteX3" fmla="*/ 613824 w 1179797"/>
              <a:gd name="connsiteY3" fmla="*/ 516276 h 516276"/>
              <a:gd name="connsiteX4" fmla="*/ 557374 w 1179797"/>
              <a:gd name="connsiteY4" fmla="*/ 256498 h 516276"/>
              <a:gd name="connsiteX5" fmla="*/ 1179797 w 1179797"/>
              <a:gd name="connsiteY5" fmla="*/ 116420 h 516276"/>
              <a:gd name="connsiteX6" fmla="*/ 1171679 w 1179797"/>
              <a:gd name="connsiteY6" fmla="*/ 0 h 516276"/>
              <a:gd name="connsiteX0" fmla="*/ 1164162 w 1172280"/>
              <a:gd name="connsiteY0" fmla="*/ 0 h 516276"/>
              <a:gd name="connsiteX1" fmla="*/ -1 w 1172280"/>
              <a:gd name="connsiteY1" fmla="*/ 38991 h 516276"/>
              <a:gd name="connsiteX2" fmla="*/ 263678 w 1172280"/>
              <a:gd name="connsiteY2" fmla="*/ 276984 h 516276"/>
              <a:gd name="connsiteX3" fmla="*/ 606307 w 1172280"/>
              <a:gd name="connsiteY3" fmla="*/ 516276 h 516276"/>
              <a:gd name="connsiteX4" fmla="*/ 549857 w 1172280"/>
              <a:gd name="connsiteY4" fmla="*/ 256498 h 516276"/>
              <a:gd name="connsiteX5" fmla="*/ 1172280 w 1172280"/>
              <a:gd name="connsiteY5" fmla="*/ 116420 h 516276"/>
              <a:gd name="connsiteX6" fmla="*/ 1164162 w 1172280"/>
              <a:gd name="connsiteY6" fmla="*/ 0 h 51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2280" h="516276">
                <a:moveTo>
                  <a:pt x="1164162" y="0"/>
                </a:moveTo>
                <a:lnTo>
                  <a:pt x="-1" y="38991"/>
                </a:lnTo>
                <a:lnTo>
                  <a:pt x="263678" y="276984"/>
                </a:lnTo>
                <a:lnTo>
                  <a:pt x="606307" y="516276"/>
                </a:lnTo>
                <a:lnTo>
                  <a:pt x="549857" y="256498"/>
                </a:lnTo>
                <a:lnTo>
                  <a:pt x="1172280" y="116420"/>
                </a:lnTo>
                <a:lnTo>
                  <a:pt x="1164162" y="0"/>
                </a:lnTo>
                <a:close/>
              </a:path>
            </a:pathLst>
          </a:custGeom>
          <a:solidFill>
            <a:srgbClr val="AAFFFA"/>
          </a:solidFill>
          <a:ln w="9525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BC380D-B607-4237-2238-0CD124BFD1AF}"/>
              </a:ext>
            </a:extLst>
          </p:cNvPr>
          <p:cNvSpPr txBox="1"/>
          <p:nvPr/>
        </p:nvSpPr>
        <p:spPr>
          <a:xfrm>
            <a:off x="8258155" y="2344145"/>
            <a:ext cx="199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BL02-CODI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E8F7B8C-F7E6-FC63-A005-1F7C0041DF5C}"/>
              </a:ext>
            </a:extLst>
          </p:cNvPr>
          <p:cNvSpPr txBox="1"/>
          <p:nvPr/>
        </p:nvSpPr>
        <p:spPr>
          <a:xfrm>
            <a:off x="9543132" y="3129144"/>
            <a:ext cx="1348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BL03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AE86CB-46C7-E117-669A-7FE7881B9EDF}"/>
              </a:ext>
            </a:extLst>
          </p:cNvPr>
          <p:cNvSpPr txBox="1"/>
          <p:nvPr/>
        </p:nvSpPr>
        <p:spPr>
          <a:xfrm>
            <a:off x="1809763" y="1413622"/>
            <a:ext cx="156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Main building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413EF2-0146-8E15-75BA-BF9FF393EB94}"/>
              </a:ext>
            </a:extLst>
          </p:cNvPr>
          <p:cNvSpPr txBox="1"/>
          <p:nvPr/>
        </p:nvSpPr>
        <p:spPr>
          <a:xfrm>
            <a:off x="7005515" y="1925772"/>
            <a:ext cx="253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Far Experimental Hall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E26EA0C-3A54-7150-FC93-49AB40A17ACC}"/>
              </a:ext>
            </a:extLst>
          </p:cNvPr>
          <p:cNvSpPr txBox="1"/>
          <p:nvPr/>
        </p:nvSpPr>
        <p:spPr>
          <a:xfrm>
            <a:off x="6202540" y="5167653"/>
            <a:ext cx="253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Stream course</a:t>
            </a:r>
          </a:p>
          <a:p>
            <a:r>
              <a:rPr lang="en-US" i="1" dirty="0"/>
              <a:t>(not usable)</a:t>
            </a: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6BA4E629-B886-9DA7-50D4-383F4AB05727}"/>
              </a:ext>
            </a:extLst>
          </p:cNvPr>
          <p:cNvSpPr/>
          <p:nvPr/>
        </p:nvSpPr>
        <p:spPr>
          <a:xfrm rot="20319100">
            <a:off x="1502842" y="2242412"/>
            <a:ext cx="3425575" cy="3425575"/>
          </a:xfrm>
          <a:prstGeom prst="arc">
            <a:avLst>
              <a:gd name="adj1" fmla="val 1748677"/>
              <a:gd name="adj2" fmla="val 4170006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17DBB8-C390-161A-CDE9-064BE6A9FAA4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3978542" y="3094582"/>
            <a:ext cx="4955879" cy="1739668"/>
          </a:xfrm>
          <a:prstGeom prst="line">
            <a:avLst/>
          </a:prstGeom>
          <a:ln w="6350"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A4EC50B-5604-2217-0A35-E06E0A57B9C6}"/>
              </a:ext>
            </a:extLst>
          </p:cNvPr>
          <p:cNvSpPr txBox="1"/>
          <p:nvPr/>
        </p:nvSpPr>
        <p:spPr>
          <a:xfrm>
            <a:off x="8771604" y="4297506"/>
            <a:ext cx="1879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BL04-CORUS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BCDF988-ED43-FBD8-FA4C-A44C64F6626D}"/>
              </a:ext>
            </a:extLst>
          </p:cNvPr>
          <p:cNvSpPr/>
          <p:nvPr/>
        </p:nvSpPr>
        <p:spPr>
          <a:xfrm rot="17368457">
            <a:off x="9045122" y="4682682"/>
            <a:ext cx="207321" cy="454739"/>
          </a:xfrm>
          <a:prstGeom prst="rect">
            <a:avLst/>
          </a:prstGeom>
          <a:solidFill>
            <a:srgbClr val="AAFFFA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ED69137-A3D7-0F89-25CF-771DFB955B37}"/>
              </a:ext>
            </a:extLst>
          </p:cNvPr>
          <p:cNvSpPr/>
          <p:nvPr/>
        </p:nvSpPr>
        <p:spPr>
          <a:xfrm rot="17237992">
            <a:off x="9877945" y="4795660"/>
            <a:ext cx="207321" cy="454739"/>
          </a:xfrm>
          <a:prstGeom prst="rect">
            <a:avLst/>
          </a:prstGeom>
          <a:solidFill>
            <a:srgbClr val="AAFFFA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63D7252-4822-A6A1-0DF7-47488BC67028}"/>
              </a:ext>
            </a:extLst>
          </p:cNvPr>
          <p:cNvSpPr/>
          <p:nvPr/>
        </p:nvSpPr>
        <p:spPr>
          <a:xfrm rot="16200000">
            <a:off x="8610189" y="2478270"/>
            <a:ext cx="153639" cy="707550"/>
          </a:xfrm>
          <a:prstGeom prst="rect">
            <a:avLst/>
          </a:prstGeom>
          <a:solidFill>
            <a:srgbClr val="AAFFFA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CCA2362C-AF19-485D-1D5F-2478ACFCA563}"/>
              </a:ext>
            </a:extLst>
          </p:cNvPr>
          <p:cNvCxnSpPr>
            <a:cxnSpLocks/>
          </p:cNvCxnSpPr>
          <p:nvPr/>
        </p:nvCxnSpPr>
        <p:spPr>
          <a:xfrm flipH="1" flipV="1">
            <a:off x="4325944" y="3955991"/>
            <a:ext cx="776060" cy="198614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Freeform 126">
            <a:extLst>
              <a:ext uri="{FF2B5EF4-FFF2-40B4-BE49-F238E27FC236}">
                <a16:creationId xmlns:a16="http://schemas.microsoft.com/office/drawing/2014/main" id="{84D0961E-7512-2A8F-A315-B56965E1CF82}"/>
              </a:ext>
            </a:extLst>
          </p:cNvPr>
          <p:cNvSpPr/>
          <p:nvPr/>
        </p:nvSpPr>
        <p:spPr>
          <a:xfrm rot="16699882">
            <a:off x="2686704" y="2306974"/>
            <a:ext cx="521461" cy="595459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214253 w 753711"/>
              <a:gd name="connsiteY0" fmla="*/ 0 h 1779062"/>
              <a:gd name="connsiteX1" fmla="*/ 306075 w 753711"/>
              <a:gd name="connsiteY1" fmla="*/ 929703 h 1779062"/>
              <a:gd name="connsiteX2" fmla="*/ 0 w 753711"/>
              <a:gd name="connsiteY2" fmla="*/ 1779062 h 1779062"/>
              <a:gd name="connsiteX3" fmla="*/ 202775 w 753711"/>
              <a:gd name="connsiteY3" fmla="*/ 1675761 h 1779062"/>
              <a:gd name="connsiteX4" fmla="*/ 302250 w 753711"/>
              <a:gd name="connsiteY4" fmla="*/ 1637503 h 1779062"/>
              <a:gd name="connsiteX5" fmla="*/ 543283 w 753711"/>
              <a:gd name="connsiteY5" fmla="*/ 1503595 h 1779062"/>
              <a:gd name="connsiteX6" fmla="*/ 688671 w 753711"/>
              <a:gd name="connsiteY6" fmla="*/ 1400295 h 1779062"/>
              <a:gd name="connsiteX7" fmla="*/ 753711 w 753711"/>
              <a:gd name="connsiteY7" fmla="*/ 669538 h 1779062"/>
              <a:gd name="connsiteX8" fmla="*/ 214253 w 753711"/>
              <a:gd name="connsiteY8" fmla="*/ 0 h 1779062"/>
              <a:gd name="connsiteX0" fmla="*/ 214253 w 688671"/>
              <a:gd name="connsiteY0" fmla="*/ 0 h 1779062"/>
              <a:gd name="connsiteX1" fmla="*/ 306075 w 688671"/>
              <a:gd name="connsiteY1" fmla="*/ 929703 h 1779062"/>
              <a:gd name="connsiteX2" fmla="*/ 0 w 688671"/>
              <a:gd name="connsiteY2" fmla="*/ 1779062 h 1779062"/>
              <a:gd name="connsiteX3" fmla="*/ 202775 w 688671"/>
              <a:gd name="connsiteY3" fmla="*/ 1675761 h 1779062"/>
              <a:gd name="connsiteX4" fmla="*/ 302250 w 688671"/>
              <a:gd name="connsiteY4" fmla="*/ 1637503 h 1779062"/>
              <a:gd name="connsiteX5" fmla="*/ 543283 w 688671"/>
              <a:gd name="connsiteY5" fmla="*/ 1503595 h 1779062"/>
              <a:gd name="connsiteX6" fmla="*/ 688671 w 688671"/>
              <a:gd name="connsiteY6" fmla="*/ 1400295 h 1779062"/>
              <a:gd name="connsiteX7" fmla="*/ 271642 w 688671"/>
              <a:gd name="connsiteY7" fmla="*/ 22954 h 1779062"/>
              <a:gd name="connsiteX8" fmla="*/ 214253 w 688671"/>
              <a:gd name="connsiteY8" fmla="*/ 0 h 1779062"/>
              <a:gd name="connsiteX0" fmla="*/ 214253 w 688671"/>
              <a:gd name="connsiteY0" fmla="*/ 0 h 1779062"/>
              <a:gd name="connsiteX1" fmla="*/ 42085 w 688671"/>
              <a:gd name="connsiteY1" fmla="*/ 535631 h 1779062"/>
              <a:gd name="connsiteX2" fmla="*/ 0 w 688671"/>
              <a:gd name="connsiteY2" fmla="*/ 1779062 h 1779062"/>
              <a:gd name="connsiteX3" fmla="*/ 202775 w 688671"/>
              <a:gd name="connsiteY3" fmla="*/ 1675761 h 1779062"/>
              <a:gd name="connsiteX4" fmla="*/ 302250 w 688671"/>
              <a:gd name="connsiteY4" fmla="*/ 1637503 h 1779062"/>
              <a:gd name="connsiteX5" fmla="*/ 543283 w 688671"/>
              <a:gd name="connsiteY5" fmla="*/ 1503595 h 1779062"/>
              <a:gd name="connsiteX6" fmla="*/ 688671 w 688671"/>
              <a:gd name="connsiteY6" fmla="*/ 1400295 h 1779062"/>
              <a:gd name="connsiteX7" fmla="*/ 271642 w 688671"/>
              <a:gd name="connsiteY7" fmla="*/ 22954 h 1779062"/>
              <a:gd name="connsiteX8" fmla="*/ 214253 w 688671"/>
              <a:gd name="connsiteY8" fmla="*/ 0 h 1779062"/>
              <a:gd name="connsiteX0" fmla="*/ 233383 w 707801"/>
              <a:gd name="connsiteY0" fmla="*/ 0 h 1675761"/>
              <a:gd name="connsiteX1" fmla="*/ 61215 w 707801"/>
              <a:gd name="connsiteY1" fmla="*/ 535631 h 1675761"/>
              <a:gd name="connsiteX2" fmla="*/ 0 w 707801"/>
              <a:gd name="connsiteY2" fmla="*/ 1247257 h 1675761"/>
              <a:gd name="connsiteX3" fmla="*/ 221905 w 707801"/>
              <a:gd name="connsiteY3" fmla="*/ 1675761 h 1675761"/>
              <a:gd name="connsiteX4" fmla="*/ 321380 w 707801"/>
              <a:gd name="connsiteY4" fmla="*/ 1637503 h 1675761"/>
              <a:gd name="connsiteX5" fmla="*/ 562413 w 707801"/>
              <a:gd name="connsiteY5" fmla="*/ 1503595 h 1675761"/>
              <a:gd name="connsiteX6" fmla="*/ 707801 w 707801"/>
              <a:gd name="connsiteY6" fmla="*/ 1400295 h 1675761"/>
              <a:gd name="connsiteX7" fmla="*/ 290772 w 707801"/>
              <a:gd name="connsiteY7" fmla="*/ 22954 h 1675761"/>
              <a:gd name="connsiteX8" fmla="*/ 233383 w 707801"/>
              <a:gd name="connsiteY8" fmla="*/ 0 h 1675761"/>
              <a:gd name="connsiteX0" fmla="*/ 233383 w 707801"/>
              <a:gd name="connsiteY0" fmla="*/ 0 h 1637503"/>
              <a:gd name="connsiteX1" fmla="*/ 61215 w 707801"/>
              <a:gd name="connsiteY1" fmla="*/ 535631 h 1637503"/>
              <a:gd name="connsiteX2" fmla="*/ 0 w 707801"/>
              <a:gd name="connsiteY2" fmla="*/ 1247257 h 1637503"/>
              <a:gd name="connsiteX3" fmla="*/ 321380 w 707801"/>
              <a:gd name="connsiteY3" fmla="*/ 1637503 h 1637503"/>
              <a:gd name="connsiteX4" fmla="*/ 562413 w 707801"/>
              <a:gd name="connsiteY4" fmla="*/ 1503595 h 1637503"/>
              <a:gd name="connsiteX5" fmla="*/ 707801 w 707801"/>
              <a:gd name="connsiteY5" fmla="*/ 1400295 h 1637503"/>
              <a:gd name="connsiteX6" fmla="*/ 290772 w 707801"/>
              <a:gd name="connsiteY6" fmla="*/ 22954 h 1637503"/>
              <a:gd name="connsiteX7" fmla="*/ 233383 w 707801"/>
              <a:gd name="connsiteY7" fmla="*/ 0 h 1637503"/>
              <a:gd name="connsiteX0" fmla="*/ 233383 w 707801"/>
              <a:gd name="connsiteY0" fmla="*/ 0 h 1503595"/>
              <a:gd name="connsiteX1" fmla="*/ 61215 w 707801"/>
              <a:gd name="connsiteY1" fmla="*/ 535631 h 1503595"/>
              <a:gd name="connsiteX2" fmla="*/ 0 w 707801"/>
              <a:gd name="connsiteY2" fmla="*/ 1247257 h 1503595"/>
              <a:gd name="connsiteX3" fmla="*/ 562413 w 707801"/>
              <a:gd name="connsiteY3" fmla="*/ 1503595 h 1503595"/>
              <a:gd name="connsiteX4" fmla="*/ 707801 w 707801"/>
              <a:gd name="connsiteY4" fmla="*/ 1400295 h 1503595"/>
              <a:gd name="connsiteX5" fmla="*/ 290772 w 707801"/>
              <a:gd name="connsiteY5" fmla="*/ 22954 h 1503595"/>
              <a:gd name="connsiteX6" fmla="*/ 233383 w 707801"/>
              <a:gd name="connsiteY6" fmla="*/ 0 h 1503595"/>
              <a:gd name="connsiteX0" fmla="*/ 233383 w 707801"/>
              <a:gd name="connsiteY0" fmla="*/ 0 h 1400295"/>
              <a:gd name="connsiteX1" fmla="*/ 61215 w 707801"/>
              <a:gd name="connsiteY1" fmla="*/ 535631 h 1400295"/>
              <a:gd name="connsiteX2" fmla="*/ 0 w 707801"/>
              <a:gd name="connsiteY2" fmla="*/ 1247257 h 1400295"/>
              <a:gd name="connsiteX3" fmla="*/ 237208 w 707801"/>
              <a:gd name="connsiteY3" fmla="*/ 1078915 h 1400295"/>
              <a:gd name="connsiteX4" fmla="*/ 707801 w 707801"/>
              <a:gd name="connsiteY4" fmla="*/ 1400295 h 1400295"/>
              <a:gd name="connsiteX5" fmla="*/ 290772 w 707801"/>
              <a:gd name="connsiteY5" fmla="*/ 22954 h 1400295"/>
              <a:gd name="connsiteX6" fmla="*/ 233383 w 707801"/>
              <a:gd name="connsiteY6" fmla="*/ 0 h 1400295"/>
              <a:gd name="connsiteX0" fmla="*/ 233383 w 290772"/>
              <a:gd name="connsiteY0" fmla="*/ 0 h 1247257"/>
              <a:gd name="connsiteX1" fmla="*/ 61215 w 290772"/>
              <a:gd name="connsiteY1" fmla="*/ 535631 h 1247257"/>
              <a:gd name="connsiteX2" fmla="*/ 0 w 290772"/>
              <a:gd name="connsiteY2" fmla="*/ 1247257 h 1247257"/>
              <a:gd name="connsiteX3" fmla="*/ 237208 w 290772"/>
              <a:gd name="connsiteY3" fmla="*/ 1078915 h 1247257"/>
              <a:gd name="connsiteX4" fmla="*/ 225732 w 290772"/>
              <a:gd name="connsiteY4" fmla="*/ 688670 h 1247257"/>
              <a:gd name="connsiteX5" fmla="*/ 290772 w 290772"/>
              <a:gd name="connsiteY5" fmla="*/ 22954 h 1247257"/>
              <a:gd name="connsiteX6" fmla="*/ 233383 w 290772"/>
              <a:gd name="connsiteY6" fmla="*/ 0 h 1247257"/>
              <a:gd name="connsiteX0" fmla="*/ 233383 w 290772"/>
              <a:gd name="connsiteY0" fmla="*/ 0 h 1247257"/>
              <a:gd name="connsiteX1" fmla="*/ 61215 w 290772"/>
              <a:gd name="connsiteY1" fmla="*/ 535631 h 1247257"/>
              <a:gd name="connsiteX2" fmla="*/ 0 w 290772"/>
              <a:gd name="connsiteY2" fmla="*/ 1247257 h 1247257"/>
              <a:gd name="connsiteX3" fmla="*/ 237208 w 290772"/>
              <a:gd name="connsiteY3" fmla="*/ 1078915 h 1247257"/>
              <a:gd name="connsiteX4" fmla="*/ 265267 w 290772"/>
              <a:gd name="connsiteY4" fmla="*/ 696322 h 1247257"/>
              <a:gd name="connsiteX5" fmla="*/ 225732 w 290772"/>
              <a:gd name="connsiteY5" fmla="*/ 688670 h 1247257"/>
              <a:gd name="connsiteX6" fmla="*/ 290772 w 290772"/>
              <a:gd name="connsiteY6" fmla="*/ 22954 h 1247257"/>
              <a:gd name="connsiteX7" fmla="*/ 233383 w 29077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65267 w 284422"/>
              <a:gd name="connsiteY4" fmla="*/ 696322 h 1247257"/>
              <a:gd name="connsiteX5" fmla="*/ 225732 w 284422"/>
              <a:gd name="connsiteY5" fmla="*/ 68867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65267 w 284422"/>
              <a:gd name="connsiteY4" fmla="*/ 696322 h 1247257"/>
              <a:gd name="connsiteX5" fmla="*/ 235257 w 284422"/>
              <a:gd name="connsiteY5" fmla="*/ 69502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52567 w 284422"/>
              <a:gd name="connsiteY4" fmla="*/ 899522 h 1247257"/>
              <a:gd name="connsiteX5" fmla="*/ 235257 w 284422"/>
              <a:gd name="connsiteY5" fmla="*/ 69502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52567 w 284422"/>
              <a:gd name="connsiteY4" fmla="*/ 899522 h 1247257"/>
              <a:gd name="connsiteX5" fmla="*/ 219382 w 284422"/>
              <a:gd name="connsiteY5" fmla="*/ 90457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46217 w 284422"/>
              <a:gd name="connsiteY4" fmla="*/ 912222 h 1247257"/>
              <a:gd name="connsiteX5" fmla="*/ 219382 w 284422"/>
              <a:gd name="connsiteY5" fmla="*/ 90457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0 w 505064"/>
              <a:gd name="connsiteY0" fmla="*/ 0 h 1602857"/>
              <a:gd name="connsiteX1" fmla="*/ 281857 w 505064"/>
              <a:gd name="connsiteY1" fmla="*/ 891231 h 1602857"/>
              <a:gd name="connsiteX2" fmla="*/ 220642 w 505064"/>
              <a:gd name="connsiteY2" fmla="*/ 1602857 h 1602857"/>
              <a:gd name="connsiteX3" fmla="*/ 457850 w 505064"/>
              <a:gd name="connsiteY3" fmla="*/ 1434515 h 1602857"/>
              <a:gd name="connsiteX4" fmla="*/ 466859 w 505064"/>
              <a:gd name="connsiteY4" fmla="*/ 1267822 h 1602857"/>
              <a:gd name="connsiteX5" fmla="*/ 440024 w 505064"/>
              <a:gd name="connsiteY5" fmla="*/ 1260170 h 1602857"/>
              <a:gd name="connsiteX6" fmla="*/ 505064 w 505064"/>
              <a:gd name="connsiteY6" fmla="*/ 365854 h 1602857"/>
              <a:gd name="connsiteX7" fmla="*/ 0 w 505064"/>
              <a:gd name="connsiteY7" fmla="*/ 0 h 1602857"/>
              <a:gd name="connsiteX0" fmla="*/ 0 w 466859"/>
              <a:gd name="connsiteY0" fmla="*/ 40546 h 1643403"/>
              <a:gd name="connsiteX1" fmla="*/ 281857 w 466859"/>
              <a:gd name="connsiteY1" fmla="*/ 931777 h 1643403"/>
              <a:gd name="connsiteX2" fmla="*/ 220642 w 466859"/>
              <a:gd name="connsiteY2" fmla="*/ 1643403 h 1643403"/>
              <a:gd name="connsiteX3" fmla="*/ 457850 w 466859"/>
              <a:gd name="connsiteY3" fmla="*/ 1475061 h 1643403"/>
              <a:gd name="connsiteX4" fmla="*/ 466859 w 466859"/>
              <a:gd name="connsiteY4" fmla="*/ 1308368 h 1643403"/>
              <a:gd name="connsiteX5" fmla="*/ 440024 w 466859"/>
              <a:gd name="connsiteY5" fmla="*/ 1300716 h 1643403"/>
              <a:gd name="connsiteX6" fmla="*/ 117714 w 466859"/>
              <a:gd name="connsiteY6" fmla="*/ 0 h 1643403"/>
              <a:gd name="connsiteX7" fmla="*/ 0 w 466859"/>
              <a:gd name="connsiteY7" fmla="*/ 40546 h 1643403"/>
              <a:gd name="connsiteX0" fmla="*/ 0 w 466859"/>
              <a:gd name="connsiteY0" fmla="*/ 40546 h 1643403"/>
              <a:gd name="connsiteX1" fmla="*/ 281857 w 466859"/>
              <a:gd name="connsiteY1" fmla="*/ 931777 h 1643403"/>
              <a:gd name="connsiteX2" fmla="*/ 220642 w 466859"/>
              <a:gd name="connsiteY2" fmla="*/ 1643403 h 1643403"/>
              <a:gd name="connsiteX3" fmla="*/ 457850 w 466859"/>
              <a:gd name="connsiteY3" fmla="*/ 1475061 h 1643403"/>
              <a:gd name="connsiteX4" fmla="*/ 466859 w 466859"/>
              <a:gd name="connsiteY4" fmla="*/ 1308368 h 1643403"/>
              <a:gd name="connsiteX5" fmla="*/ 271749 w 466859"/>
              <a:gd name="connsiteY5" fmla="*/ 341866 h 1643403"/>
              <a:gd name="connsiteX6" fmla="*/ 117714 w 466859"/>
              <a:gd name="connsiteY6" fmla="*/ 0 h 1643403"/>
              <a:gd name="connsiteX7" fmla="*/ 0 w 466859"/>
              <a:gd name="connsiteY7" fmla="*/ 40546 h 1643403"/>
              <a:gd name="connsiteX0" fmla="*/ 0 w 647834"/>
              <a:gd name="connsiteY0" fmla="*/ 40546 h 1643403"/>
              <a:gd name="connsiteX1" fmla="*/ 281857 w 647834"/>
              <a:gd name="connsiteY1" fmla="*/ 931777 h 1643403"/>
              <a:gd name="connsiteX2" fmla="*/ 220642 w 647834"/>
              <a:gd name="connsiteY2" fmla="*/ 1643403 h 1643403"/>
              <a:gd name="connsiteX3" fmla="*/ 457850 w 647834"/>
              <a:gd name="connsiteY3" fmla="*/ 1475061 h 1643403"/>
              <a:gd name="connsiteX4" fmla="*/ 647834 w 647834"/>
              <a:gd name="connsiteY4" fmla="*/ 206643 h 1643403"/>
              <a:gd name="connsiteX5" fmla="*/ 271749 w 647834"/>
              <a:gd name="connsiteY5" fmla="*/ 341866 h 1643403"/>
              <a:gd name="connsiteX6" fmla="*/ 117714 w 647834"/>
              <a:gd name="connsiteY6" fmla="*/ 0 h 1643403"/>
              <a:gd name="connsiteX7" fmla="*/ 0 w 647834"/>
              <a:gd name="connsiteY7" fmla="*/ 40546 h 1643403"/>
              <a:gd name="connsiteX0" fmla="*/ 0 w 647834"/>
              <a:gd name="connsiteY0" fmla="*/ 40546 h 1643403"/>
              <a:gd name="connsiteX1" fmla="*/ 281857 w 647834"/>
              <a:gd name="connsiteY1" fmla="*/ 931777 h 1643403"/>
              <a:gd name="connsiteX2" fmla="*/ 220642 w 647834"/>
              <a:gd name="connsiteY2" fmla="*/ 1643403 h 1643403"/>
              <a:gd name="connsiteX3" fmla="*/ 594375 w 647834"/>
              <a:gd name="connsiteY3" fmla="*/ 544786 h 1643403"/>
              <a:gd name="connsiteX4" fmla="*/ 647834 w 647834"/>
              <a:gd name="connsiteY4" fmla="*/ 206643 h 1643403"/>
              <a:gd name="connsiteX5" fmla="*/ 271749 w 647834"/>
              <a:gd name="connsiteY5" fmla="*/ 341866 h 1643403"/>
              <a:gd name="connsiteX6" fmla="*/ 117714 w 647834"/>
              <a:gd name="connsiteY6" fmla="*/ 0 h 1643403"/>
              <a:gd name="connsiteX7" fmla="*/ 0 w 647834"/>
              <a:gd name="connsiteY7" fmla="*/ 40546 h 1643403"/>
              <a:gd name="connsiteX0" fmla="*/ 0 w 647834"/>
              <a:gd name="connsiteY0" fmla="*/ 40546 h 931777"/>
              <a:gd name="connsiteX1" fmla="*/ 281857 w 647834"/>
              <a:gd name="connsiteY1" fmla="*/ 931777 h 931777"/>
              <a:gd name="connsiteX2" fmla="*/ 506392 w 647834"/>
              <a:gd name="connsiteY2" fmla="*/ 789328 h 931777"/>
              <a:gd name="connsiteX3" fmla="*/ 594375 w 647834"/>
              <a:gd name="connsiteY3" fmla="*/ 544786 h 931777"/>
              <a:gd name="connsiteX4" fmla="*/ 647834 w 647834"/>
              <a:gd name="connsiteY4" fmla="*/ 206643 h 931777"/>
              <a:gd name="connsiteX5" fmla="*/ 271749 w 647834"/>
              <a:gd name="connsiteY5" fmla="*/ 341866 h 931777"/>
              <a:gd name="connsiteX6" fmla="*/ 117714 w 647834"/>
              <a:gd name="connsiteY6" fmla="*/ 0 h 931777"/>
              <a:gd name="connsiteX7" fmla="*/ 0 w 647834"/>
              <a:gd name="connsiteY7" fmla="*/ 40546 h 931777"/>
              <a:gd name="connsiteX0" fmla="*/ 0 w 647834"/>
              <a:gd name="connsiteY0" fmla="*/ 40546 h 871452"/>
              <a:gd name="connsiteX1" fmla="*/ 294557 w 647834"/>
              <a:gd name="connsiteY1" fmla="*/ 871452 h 871452"/>
              <a:gd name="connsiteX2" fmla="*/ 506392 w 647834"/>
              <a:gd name="connsiteY2" fmla="*/ 789328 h 871452"/>
              <a:gd name="connsiteX3" fmla="*/ 594375 w 647834"/>
              <a:gd name="connsiteY3" fmla="*/ 544786 h 871452"/>
              <a:gd name="connsiteX4" fmla="*/ 647834 w 647834"/>
              <a:gd name="connsiteY4" fmla="*/ 206643 h 871452"/>
              <a:gd name="connsiteX5" fmla="*/ 271749 w 647834"/>
              <a:gd name="connsiteY5" fmla="*/ 341866 h 871452"/>
              <a:gd name="connsiteX6" fmla="*/ 117714 w 647834"/>
              <a:gd name="connsiteY6" fmla="*/ 0 h 871452"/>
              <a:gd name="connsiteX7" fmla="*/ 0 w 647834"/>
              <a:gd name="connsiteY7" fmla="*/ 40546 h 871452"/>
              <a:gd name="connsiteX0" fmla="*/ 0 w 647834"/>
              <a:gd name="connsiteY0" fmla="*/ 40546 h 871452"/>
              <a:gd name="connsiteX1" fmla="*/ 294557 w 647834"/>
              <a:gd name="connsiteY1" fmla="*/ 871452 h 871452"/>
              <a:gd name="connsiteX2" fmla="*/ 528617 w 647834"/>
              <a:gd name="connsiteY2" fmla="*/ 802028 h 871452"/>
              <a:gd name="connsiteX3" fmla="*/ 594375 w 647834"/>
              <a:gd name="connsiteY3" fmla="*/ 544786 h 871452"/>
              <a:gd name="connsiteX4" fmla="*/ 647834 w 647834"/>
              <a:gd name="connsiteY4" fmla="*/ 206643 h 871452"/>
              <a:gd name="connsiteX5" fmla="*/ 271749 w 647834"/>
              <a:gd name="connsiteY5" fmla="*/ 341866 h 871452"/>
              <a:gd name="connsiteX6" fmla="*/ 117714 w 647834"/>
              <a:gd name="connsiteY6" fmla="*/ 0 h 871452"/>
              <a:gd name="connsiteX7" fmla="*/ 0 w 647834"/>
              <a:gd name="connsiteY7" fmla="*/ 40546 h 871452"/>
              <a:gd name="connsiteX0" fmla="*/ 0 w 635134"/>
              <a:gd name="connsiteY0" fmla="*/ 40546 h 871452"/>
              <a:gd name="connsiteX1" fmla="*/ 294557 w 635134"/>
              <a:gd name="connsiteY1" fmla="*/ 871452 h 871452"/>
              <a:gd name="connsiteX2" fmla="*/ 528617 w 635134"/>
              <a:gd name="connsiteY2" fmla="*/ 802028 h 871452"/>
              <a:gd name="connsiteX3" fmla="*/ 594375 w 635134"/>
              <a:gd name="connsiteY3" fmla="*/ 544786 h 871452"/>
              <a:gd name="connsiteX4" fmla="*/ 635134 w 635134"/>
              <a:gd name="connsiteY4" fmla="*/ 200293 h 871452"/>
              <a:gd name="connsiteX5" fmla="*/ 271749 w 635134"/>
              <a:gd name="connsiteY5" fmla="*/ 341866 h 871452"/>
              <a:gd name="connsiteX6" fmla="*/ 117714 w 635134"/>
              <a:gd name="connsiteY6" fmla="*/ 0 h 871452"/>
              <a:gd name="connsiteX7" fmla="*/ 0 w 635134"/>
              <a:gd name="connsiteY7" fmla="*/ 40546 h 871452"/>
              <a:gd name="connsiteX0" fmla="*/ 0 w 635134"/>
              <a:gd name="connsiteY0" fmla="*/ 97696 h 928602"/>
              <a:gd name="connsiteX1" fmla="*/ 294557 w 635134"/>
              <a:gd name="connsiteY1" fmla="*/ 928602 h 928602"/>
              <a:gd name="connsiteX2" fmla="*/ 528617 w 635134"/>
              <a:gd name="connsiteY2" fmla="*/ 859178 h 928602"/>
              <a:gd name="connsiteX3" fmla="*/ 594375 w 635134"/>
              <a:gd name="connsiteY3" fmla="*/ 601936 h 928602"/>
              <a:gd name="connsiteX4" fmla="*/ 635134 w 635134"/>
              <a:gd name="connsiteY4" fmla="*/ 257443 h 928602"/>
              <a:gd name="connsiteX5" fmla="*/ 271749 w 635134"/>
              <a:gd name="connsiteY5" fmla="*/ 399016 h 928602"/>
              <a:gd name="connsiteX6" fmla="*/ 101839 w 635134"/>
              <a:gd name="connsiteY6" fmla="*/ 0 h 928602"/>
              <a:gd name="connsiteX7" fmla="*/ 0 w 635134"/>
              <a:gd name="connsiteY7" fmla="*/ 97696 h 928602"/>
              <a:gd name="connsiteX0" fmla="*/ 0 w 622434"/>
              <a:gd name="connsiteY0" fmla="*/ 81821 h 928602"/>
              <a:gd name="connsiteX1" fmla="*/ 281857 w 622434"/>
              <a:gd name="connsiteY1" fmla="*/ 928602 h 928602"/>
              <a:gd name="connsiteX2" fmla="*/ 515917 w 622434"/>
              <a:gd name="connsiteY2" fmla="*/ 859178 h 928602"/>
              <a:gd name="connsiteX3" fmla="*/ 581675 w 622434"/>
              <a:gd name="connsiteY3" fmla="*/ 601936 h 928602"/>
              <a:gd name="connsiteX4" fmla="*/ 622434 w 622434"/>
              <a:gd name="connsiteY4" fmla="*/ 257443 h 928602"/>
              <a:gd name="connsiteX5" fmla="*/ 259049 w 622434"/>
              <a:gd name="connsiteY5" fmla="*/ 399016 h 928602"/>
              <a:gd name="connsiteX6" fmla="*/ 89139 w 622434"/>
              <a:gd name="connsiteY6" fmla="*/ 0 h 928602"/>
              <a:gd name="connsiteX7" fmla="*/ 0 w 622434"/>
              <a:gd name="connsiteY7" fmla="*/ 81821 h 928602"/>
              <a:gd name="connsiteX0" fmla="*/ 0 w 622434"/>
              <a:gd name="connsiteY0" fmla="*/ 81821 h 928602"/>
              <a:gd name="connsiteX1" fmla="*/ 281857 w 622434"/>
              <a:gd name="connsiteY1" fmla="*/ 928602 h 928602"/>
              <a:gd name="connsiteX2" fmla="*/ 515917 w 622434"/>
              <a:gd name="connsiteY2" fmla="*/ 859178 h 928602"/>
              <a:gd name="connsiteX3" fmla="*/ 581675 w 622434"/>
              <a:gd name="connsiteY3" fmla="*/ 601936 h 928602"/>
              <a:gd name="connsiteX4" fmla="*/ 622434 w 622434"/>
              <a:gd name="connsiteY4" fmla="*/ 257443 h 928602"/>
              <a:gd name="connsiteX5" fmla="*/ 309849 w 622434"/>
              <a:gd name="connsiteY5" fmla="*/ 173591 h 928602"/>
              <a:gd name="connsiteX6" fmla="*/ 89139 w 622434"/>
              <a:gd name="connsiteY6" fmla="*/ 0 h 928602"/>
              <a:gd name="connsiteX7" fmla="*/ 0 w 622434"/>
              <a:gd name="connsiteY7" fmla="*/ 81821 h 928602"/>
              <a:gd name="connsiteX0" fmla="*/ 0 w 790709"/>
              <a:gd name="connsiteY0" fmla="*/ 81821 h 928602"/>
              <a:gd name="connsiteX1" fmla="*/ 281857 w 790709"/>
              <a:gd name="connsiteY1" fmla="*/ 928602 h 928602"/>
              <a:gd name="connsiteX2" fmla="*/ 515917 w 790709"/>
              <a:gd name="connsiteY2" fmla="*/ 859178 h 928602"/>
              <a:gd name="connsiteX3" fmla="*/ 581675 w 790709"/>
              <a:gd name="connsiteY3" fmla="*/ 601936 h 928602"/>
              <a:gd name="connsiteX4" fmla="*/ 790709 w 790709"/>
              <a:gd name="connsiteY4" fmla="*/ 486043 h 928602"/>
              <a:gd name="connsiteX5" fmla="*/ 309849 w 790709"/>
              <a:gd name="connsiteY5" fmla="*/ 173591 h 928602"/>
              <a:gd name="connsiteX6" fmla="*/ 89139 w 790709"/>
              <a:gd name="connsiteY6" fmla="*/ 0 h 928602"/>
              <a:gd name="connsiteX7" fmla="*/ 0 w 790709"/>
              <a:gd name="connsiteY7" fmla="*/ 81821 h 928602"/>
              <a:gd name="connsiteX0" fmla="*/ 0 w 790709"/>
              <a:gd name="connsiteY0" fmla="*/ 81821 h 928602"/>
              <a:gd name="connsiteX1" fmla="*/ 281857 w 790709"/>
              <a:gd name="connsiteY1" fmla="*/ 928602 h 928602"/>
              <a:gd name="connsiteX2" fmla="*/ 515917 w 790709"/>
              <a:gd name="connsiteY2" fmla="*/ 859178 h 928602"/>
              <a:gd name="connsiteX3" fmla="*/ 581675 w 790709"/>
              <a:gd name="connsiteY3" fmla="*/ 601936 h 928602"/>
              <a:gd name="connsiteX4" fmla="*/ 790709 w 790709"/>
              <a:gd name="connsiteY4" fmla="*/ 486043 h 928602"/>
              <a:gd name="connsiteX5" fmla="*/ 402203 w 790709"/>
              <a:gd name="connsiteY5" fmla="*/ 188827 h 928602"/>
              <a:gd name="connsiteX6" fmla="*/ 309849 w 790709"/>
              <a:gd name="connsiteY6" fmla="*/ 173591 h 928602"/>
              <a:gd name="connsiteX7" fmla="*/ 89139 w 790709"/>
              <a:gd name="connsiteY7" fmla="*/ 0 h 928602"/>
              <a:gd name="connsiteX8" fmla="*/ 0 w 790709"/>
              <a:gd name="connsiteY8" fmla="*/ 81821 h 928602"/>
              <a:gd name="connsiteX0" fmla="*/ 0 w 790709"/>
              <a:gd name="connsiteY0" fmla="*/ 81821 h 928602"/>
              <a:gd name="connsiteX1" fmla="*/ 294253 w 790709"/>
              <a:gd name="connsiteY1" fmla="*/ 334877 h 928602"/>
              <a:gd name="connsiteX2" fmla="*/ 281857 w 790709"/>
              <a:gd name="connsiteY2" fmla="*/ 928602 h 928602"/>
              <a:gd name="connsiteX3" fmla="*/ 515917 w 790709"/>
              <a:gd name="connsiteY3" fmla="*/ 859178 h 928602"/>
              <a:gd name="connsiteX4" fmla="*/ 581675 w 790709"/>
              <a:gd name="connsiteY4" fmla="*/ 601936 h 928602"/>
              <a:gd name="connsiteX5" fmla="*/ 790709 w 790709"/>
              <a:gd name="connsiteY5" fmla="*/ 486043 h 928602"/>
              <a:gd name="connsiteX6" fmla="*/ 402203 w 790709"/>
              <a:gd name="connsiteY6" fmla="*/ 188827 h 928602"/>
              <a:gd name="connsiteX7" fmla="*/ 309849 w 790709"/>
              <a:gd name="connsiteY7" fmla="*/ 173591 h 928602"/>
              <a:gd name="connsiteX8" fmla="*/ 89139 w 790709"/>
              <a:gd name="connsiteY8" fmla="*/ 0 h 928602"/>
              <a:gd name="connsiteX9" fmla="*/ 0 w 790709"/>
              <a:gd name="connsiteY9" fmla="*/ 81821 h 928602"/>
              <a:gd name="connsiteX0" fmla="*/ 0 w 790709"/>
              <a:gd name="connsiteY0" fmla="*/ 81821 h 928602"/>
              <a:gd name="connsiteX1" fmla="*/ 259328 w 790709"/>
              <a:gd name="connsiteY1" fmla="*/ 353927 h 928602"/>
              <a:gd name="connsiteX2" fmla="*/ 281857 w 790709"/>
              <a:gd name="connsiteY2" fmla="*/ 928602 h 928602"/>
              <a:gd name="connsiteX3" fmla="*/ 515917 w 790709"/>
              <a:gd name="connsiteY3" fmla="*/ 859178 h 928602"/>
              <a:gd name="connsiteX4" fmla="*/ 581675 w 790709"/>
              <a:gd name="connsiteY4" fmla="*/ 601936 h 928602"/>
              <a:gd name="connsiteX5" fmla="*/ 790709 w 790709"/>
              <a:gd name="connsiteY5" fmla="*/ 486043 h 928602"/>
              <a:gd name="connsiteX6" fmla="*/ 402203 w 790709"/>
              <a:gd name="connsiteY6" fmla="*/ 188827 h 928602"/>
              <a:gd name="connsiteX7" fmla="*/ 309849 w 790709"/>
              <a:gd name="connsiteY7" fmla="*/ 173591 h 928602"/>
              <a:gd name="connsiteX8" fmla="*/ 89139 w 790709"/>
              <a:gd name="connsiteY8" fmla="*/ 0 h 928602"/>
              <a:gd name="connsiteX9" fmla="*/ 0 w 790709"/>
              <a:gd name="connsiteY9" fmla="*/ 81821 h 928602"/>
              <a:gd name="connsiteX0" fmla="*/ 0 w 790709"/>
              <a:gd name="connsiteY0" fmla="*/ 81821 h 928602"/>
              <a:gd name="connsiteX1" fmla="*/ 252978 w 790709"/>
              <a:gd name="connsiteY1" fmla="*/ 363452 h 928602"/>
              <a:gd name="connsiteX2" fmla="*/ 281857 w 790709"/>
              <a:gd name="connsiteY2" fmla="*/ 928602 h 928602"/>
              <a:gd name="connsiteX3" fmla="*/ 515917 w 790709"/>
              <a:gd name="connsiteY3" fmla="*/ 859178 h 928602"/>
              <a:gd name="connsiteX4" fmla="*/ 581675 w 790709"/>
              <a:gd name="connsiteY4" fmla="*/ 601936 h 928602"/>
              <a:gd name="connsiteX5" fmla="*/ 790709 w 790709"/>
              <a:gd name="connsiteY5" fmla="*/ 486043 h 928602"/>
              <a:gd name="connsiteX6" fmla="*/ 402203 w 790709"/>
              <a:gd name="connsiteY6" fmla="*/ 188827 h 928602"/>
              <a:gd name="connsiteX7" fmla="*/ 309849 w 790709"/>
              <a:gd name="connsiteY7" fmla="*/ 173591 h 928602"/>
              <a:gd name="connsiteX8" fmla="*/ 89139 w 790709"/>
              <a:gd name="connsiteY8" fmla="*/ 0 h 928602"/>
              <a:gd name="connsiteX9" fmla="*/ 0 w 790709"/>
              <a:gd name="connsiteY9" fmla="*/ 81821 h 928602"/>
              <a:gd name="connsiteX0" fmla="*/ 0 w 790709"/>
              <a:gd name="connsiteY0" fmla="*/ 81821 h 928602"/>
              <a:gd name="connsiteX1" fmla="*/ 252978 w 790709"/>
              <a:gd name="connsiteY1" fmla="*/ 363452 h 928602"/>
              <a:gd name="connsiteX2" fmla="*/ 281857 w 790709"/>
              <a:gd name="connsiteY2" fmla="*/ 928602 h 928602"/>
              <a:gd name="connsiteX3" fmla="*/ 515917 w 790709"/>
              <a:gd name="connsiteY3" fmla="*/ 859178 h 928602"/>
              <a:gd name="connsiteX4" fmla="*/ 581675 w 790709"/>
              <a:gd name="connsiteY4" fmla="*/ 601936 h 928602"/>
              <a:gd name="connsiteX5" fmla="*/ 790709 w 790709"/>
              <a:gd name="connsiteY5" fmla="*/ 486043 h 928602"/>
              <a:gd name="connsiteX6" fmla="*/ 402203 w 790709"/>
              <a:gd name="connsiteY6" fmla="*/ 188827 h 928602"/>
              <a:gd name="connsiteX7" fmla="*/ 309849 w 790709"/>
              <a:gd name="connsiteY7" fmla="*/ 173591 h 928602"/>
              <a:gd name="connsiteX8" fmla="*/ 89139 w 790709"/>
              <a:gd name="connsiteY8" fmla="*/ 0 h 928602"/>
              <a:gd name="connsiteX9" fmla="*/ 0 w 790709"/>
              <a:gd name="connsiteY9" fmla="*/ 81821 h 928602"/>
              <a:gd name="connsiteX0" fmla="*/ 0 w 811192"/>
              <a:gd name="connsiteY0" fmla="*/ 81821 h 928602"/>
              <a:gd name="connsiteX1" fmla="*/ 252978 w 811192"/>
              <a:gd name="connsiteY1" fmla="*/ 363452 h 928602"/>
              <a:gd name="connsiteX2" fmla="*/ 281857 w 811192"/>
              <a:gd name="connsiteY2" fmla="*/ 928602 h 928602"/>
              <a:gd name="connsiteX3" fmla="*/ 811192 w 811192"/>
              <a:gd name="connsiteY3" fmla="*/ 827428 h 928602"/>
              <a:gd name="connsiteX4" fmla="*/ 581675 w 811192"/>
              <a:gd name="connsiteY4" fmla="*/ 601936 h 928602"/>
              <a:gd name="connsiteX5" fmla="*/ 790709 w 811192"/>
              <a:gd name="connsiteY5" fmla="*/ 486043 h 928602"/>
              <a:gd name="connsiteX6" fmla="*/ 402203 w 811192"/>
              <a:gd name="connsiteY6" fmla="*/ 188827 h 928602"/>
              <a:gd name="connsiteX7" fmla="*/ 309849 w 811192"/>
              <a:gd name="connsiteY7" fmla="*/ 173591 h 928602"/>
              <a:gd name="connsiteX8" fmla="*/ 89139 w 811192"/>
              <a:gd name="connsiteY8" fmla="*/ 0 h 928602"/>
              <a:gd name="connsiteX9" fmla="*/ 0 w 811192"/>
              <a:gd name="connsiteY9" fmla="*/ 81821 h 928602"/>
              <a:gd name="connsiteX0" fmla="*/ 0 w 811192"/>
              <a:gd name="connsiteY0" fmla="*/ 81821 h 928602"/>
              <a:gd name="connsiteX1" fmla="*/ 252978 w 811192"/>
              <a:gd name="connsiteY1" fmla="*/ 363452 h 928602"/>
              <a:gd name="connsiteX2" fmla="*/ 281857 w 811192"/>
              <a:gd name="connsiteY2" fmla="*/ 928602 h 928602"/>
              <a:gd name="connsiteX3" fmla="*/ 811192 w 811192"/>
              <a:gd name="connsiteY3" fmla="*/ 827428 h 928602"/>
              <a:gd name="connsiteX4" fmla="*/ 790709 w 811192"/>
              <a:gd name="connsiteY4" fmla="*/ 486043 h 928602"/>
              <a:gd name="connsiteX5" fmla="*/ 402203 w 811192"/>
              <a:gd name="connsiteY5" fmla="*/ 188827 h 928602"/>
              <a:gd name="connsiteX6" fmla="*/ 309849 w 811192"/>
              <a:gd name="connsiteY6" fmla="*/ 173591 h 928602"/>
              <a:gd name="connsiteX7" fmla="*/ 89139 w 811192"/>
              <a:gd name="connsiteY7" fmla="*/ 0 h 928602"/>
              <a:gd name="connsiteX8" fmla="*/ 0 w 811192"/>
              <a:gd name="connsiteY8" fmla="*/ 81821 h 928602"/>
              <a:gd name="connsiteX0" fmla="*/ 0 w 811192"/>
              <a:gd name="connsiteY0" fmla="*/ 81821 h 827428"/>
              <a:gd name="connsiteX1" fmla="*/ 252978 w 811192"/>
              <a:gd name="connsiteY1" fmla="*/ 363452 h 827428"/>
              <a:gd name="connsiteX2" fmla="*/ 246932 w 811192"/>
              <a:gd name="connsiteY2" fmla="*/ 392027 h 827428"/>
              <a:gd name="connsiteX3" fmla="*/ 811192 w 811192"/>
              <a:gd name="connsiteY3" fmla="*/ 827428 h 827428"/>
              <a:gd name="connsiteX4" fmla="*/ 790709 w 811192"/>
              <a:gd name="connsiteY4" fmla="*/ 486043 h 827428"/>
              <a:gd name="connsiteX5" fmla="*/ 402203 w 811192"/>
              <a:gd name="connsiteY5" fmla="*/ 188827 h 827428"/>
              <a:gd name="connsiteX6" fmla="*/ 309849 w 811192"/>
              <a:gd name="connsiteY6" fmla="*/ 173591 h 827428"/>
              <a:gd name="connsiteX7" fmla="*/ 89139 w 811192"/>
              <a:gd name="connsiteY7" fmla="*/ 0 h 827428"/>
              <a:gd name="connsiteX8" fmla="*/ 0 w 811192"/>
              <a:gd name="connsiteY8" fmla="*/ 81821 h 827428"/>
              <a:gd name="connsiteX0" fmla="*/ 0 w 811192"/>
              <a:gd name="connsiteY0" fmla="*/ 81821 h 827428"/>
              <a:gd name="connsiteX1" fmla="*/ 281553 w 811192"/>
              <a:gd name="connsiteY1" fmla="*/ 360277 h 827428"/>
              <a:gd name="connsiteX2" fmla="*/ 246932 w 811192"/>
              <a:gd name="connsiteY2" fmla="*/ 392027 h 827428"/>
              <a:gd name="connsiteX3" fmla="*/ 811192 w 811192"/>
              <a:gd name="connsiteY3" fmla="*/ 827428 h 827428"/>
              <a:gd name="connsiteX4" fmla="*/ 790709 w 811192"/>
              <a:gd name="connsiteY4" fmla="*/ 486043 h 827428"/>
              <a:gd name="connsiteX5" fmla="*/ 402203 w 811192"/>
              <a:gd name="connsiteY5" fmla="*/ 188827 h 827428"/>
              <a:gd name="connsiteX6" fmla="*/ 309849 w 811192"/>
              <a:gd name="connsiteY6" fmla="*/ 173591 h 827428"/>
              <a:gd name="connsiteX7" fmla="*/ 89139 w 811192"/>
              <a:gd name="connsiteY7" fmla="*/ 0 h 827428"/>
              <a:gd name="connsiteX8" fmla="*/ 0 w 811192"/>
              <a:gd name="connsiteY8" fmla="*/ 81821 h 827428"/>
              <a:gd name="connsiteX0" fmla="*/ 0 w 811192"/>
              <a:gd name="connsiteY0" fmla="*/ 81821 h 827428"/>
              <a:gd name="connsiteX1" fmla="*/ 281553 w 811192"/>
              <a:gd name="connsiteY1" fmla="*/ 360277 h 827428"/>
              <a:gd name="connsiteX2" fmla="*/ 262807 w 811192"/>
              <a:gd name="connsiteY2" fmla="*/ 388852 h 827428"/>
              <a:gd name="connsiteX3" fmla="*/ 811192 w 811192"/>
              <a:gd name="connsiteY3" fmla="*/ 827428 h 827428"/>
              <a:gd name="connsiteX4" fmla="*/ 790709 w 811192"/>
              <a:gd name="connsiteY4" fmla="*/ 486043 h 827428"/>
              <a:gd name="connsiteX5" fmla="*/ 402203 w 811192"/>
              <a:gd name="connsiteY5" fmla="*/ 188827 h 827428"/>
              <a:gd name="connsiteX6" fmla="*/ 309849 w 811192"/>
              <a:gd name="connsiteY6" fmla="*/ 173591 h 827428"/>
              <a:gd name="connsiteX7" fmla="*/ 89139 w 811192"/>
              <a:gd name="connsiteY7" fmla="*/ 0 h 827428"/>
              <a:gd name="connsiteX8" fmla="*/ 0 w 811192"/>
              <a:gd name="connsiteY8" fmla="*/ 81821 h 827428"/>
              <a:gd name="connsiteX0" fmla="*/ 0 w 808017"/>
              <a:gd name="connsiteY0" fmla="*/ 81821 h 922678"/>
              <a:gd name="connsiteX1" fmla="*/ 281553 w 808017"/>
              <a:gd name="connsiteY1" fmla="*/ 360277 h 922678"/>
              <a:gd name="connsiteX2" fmla="*/ 262807 w 808017"/>
              <a:gd name="connsiteY2" fmla="*/ 388852 h 922678"/>
              <a:gd name="connsiteX3" fmla="*/ 808017 w 808017"/>
              <a:gd name="connsiteY3" fmla="*/ 922678 h 922678"/>
              <a:gd name="connsiteX4" fmla="*/ 790709 w 808017"/>
              <a:gd name="connsiteY4" fmla="*/ 486043 h 922678"/>
              <a:gd name="connsiteX5" fmla="*/ 402203 w 808017"/>
              <a:gd name="connsiteY5" fmla="*/ 188827 h 922678"/>
              <a:gd name="connsiteX6" fmla="*/ 309849 w 808017"/>
              <a:gd name="connsiteY6" fmla="*/ 173591 h 922678"/>
              <a:gd name="connsiteX7" fmla="*/ 89139 w 808017"/>
              <a:gd name="connsiteY7" fmla="*/ 0 h 922678"/>
              <a:gd name="connsiteX8" fmla="*/ 0 w 808017"/>
              <a:gd name="connsiteY8" fmla="*/ 81821 h 92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017" h="922678">
                <a:moveTo>
                  <a:pt x="0" y="81821"/>
                </a:moveTo>
                <a:lnTo>
                  <a:pt x="281553" y="360277"/>
                </a:lnTo>
                <a:lnTo>
                  <a:pt x="262807" y="388852"/>
                </a:lnTo>
                <a:lnTo>
                  <a:pt x="808017" y="922678"/>
                </a:lnTo>
                <a:lnTo>
                  <a:pt x="790709" y="486043"/>
                </a:lnTo>
                <a:cubicBezTo>
                  <a:pt x="655915" y="396496"/>
                  <a:pt x="536997" y="278374"/>
                  <a:pt x="402203" y="188827"/>
                </a:cubicBezTo>
                <a:lnTo>
                  <a:pt x="309849" y="173591"/>
                </a:lnTo>
                <a:lnTo>
                  <a:pt x="89139" y="0"/>
                </a:lnTo>
                <a:lnTo>
                  <a:pt x="0" y="8182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B3715A16-3FC0-7489-AB56-F41AABD5DF13}"/>
              </a:ext>
            </a:extLst>
          </p:cNvPr>
          <p:cNvSpPr/>
          <p:nvPr/>
        </p:nvSpPr>
        <p:spPr>
          <a:xfrm rot="12600000">
            <a:off x="4042516" y="3658161"/>
            <a:ext cx="730220" cy="427371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2500"/>
              <a:gd name="connsiteX1" fmla="*/ 470854 w 1362242"/>
              <a:gd name="connsiteY1" fmla="*/ 0 h 442500"/>
              <a:gd name="connsiteX2" fmla="*/ 469577 w 1362242"/>
              <a:gd name="connsiteY2" fmla="*/ 42536 h 442500"/>
              <a:gd name="connsiteX3" fmla="*/ 115510 w 1362242"/>
              <a:gd name="connsiteY3" fmla="*/ 48659 h 442500"/>
              <a:gd name="connsiteX4" fmla="*/ 0 w 1362242"/>
              <a:gd name="connsiteY4" fmla="*/ 297823 h 442500"/>
              <a:gd name="connsiteX5" fmla="*/ 394422 w 1362242"/>
              <a:gd name="connsiteY5" fmla="*/ 442500 h 442500"/>
              <a:gd name="connsiteX6" fmla="*/ 342462 w 1362242"/>
              <a:gd name="connsiteY6" fmla="*/ 412321 h 442500"/>
              <a:gd name="connsiteX7" fmla="*/ 1362242 w 1362242"/>
              <a:gd name="connsiteY7" fmla="*/ 67048 h 442500"/>
              <a:gd name="connsiteX8" fmla="*/ 1345101 w 1362242"/>
              <a:gd name="connsiteY8" fmla="*/ 38 h 442500"/>
              <a:gd name="connsiteX0" fmla="*/ 1452821 w 1469962"/>
              <a:gd name="connsiteY0" fmla="*/ 38 h 442500"/>
              <a:gd name="connsiteX1" fmla="*/ 578574 w 1469962"/>
              <a:gd name="connsiteY1" fmla="*/ 0 h 442500"/>
              <a:gd name="connsiteX2" fmla="*/ 577297 w 1469962"/>
              <a:gd name="connsiteY2" fmla="*/ 42536 h 442500"/>
              <a:gd name="connsiteX3" fmla="*/ 223230 w 1469962"/>
              <a:gd name="connsiteY3" fmla="*/ 48659 h 442500"/>
              <a:gd name="connsiteX4" fmla="*/ 0 w 1469962"/>
              <a:gd name="connsiteY4" fmla="*/ 290786 h 442500"/>
              <a:gd name="connsiteX5" fmla="*/ 502142 w 1469962"/>
              <a:gd name="connsiteY5" fmla="*/ 442500 h 442500"/>
              <a:gd name="connsiteX6" fmla="*/ 450182 w 1469962"/>
              <a:gd name="connsiteY6" fmla="*/ 412321 h 442500"/>
              <a:gd name="connsiteX7" fmla="*/ 1469962 w 1469962"/>
              <a:gd name="connsiteY7" fmla="*/ 67048 h 442500"/>
              <a:gd name="connsiteX8" fmla="*/ 1452821 w 1469962"/>
              <a:gd name="connsiteY8" fmla="*/ 38 h 442500"/>
              <a:gd name="connsiteX0" fmla="*/ 1354184 w 1371325"/>
              <a:gd name="connsiteY0" fmla="*/ 38 h 442500"/>
              <a:gd name="connsiteX1" fmla="*/ 479937 w 1371325"/>
              <a:gd name="connsiteY1" fmla="*/ 0 h 442500"/>
              <a:gd name="connsiteX2" fmla="*/ 478660 w 1371325"/>
              <a:gd name="connsiteY2" fmla="*/ 42536 h 442500"/>
              <a:gd name="connsiteX3" fmla="*/ 124593 w 1371325"/>
              <a:gd name="connsiteY3" fmla="*/ 48659 h 442500"/>
              <a:gd name="connsiteX4" fmla="*/ 0 w 1371325"/>
              <a:gd name="connsiteY4" fmla="*/ 191287 h 442500"/>
              <a:gd name="connsiteX5" fmla="*/ 403505 w 1371325"/>
              <a:gd name="connsiteY5" fmla="*/ 442500 h 442500"/>
              <a:gd name="connsiteX6" fmla="*/ 351545 w 1371325"/>
              <a:gd name="connsiteY6" fmla="*/ 412321 h 442500"/>
              <a:gd name="connsiteX7" fmla="*/ 1371325 w 1371325"/>
              <a:gd name="connsiteY7" fmla="*/ 67048 h 442500"/>
              <a:gd name="connsiteX8" fmla="*/ 1354184 w 1371325"/>
              <a:gd name="connsiteY8" fmla="*/ 38 h 442500"/>
              <a:gd name="connsiteX0" fmla="*/ 1354184 w 1371325"/>
              <a:gd name="connsiteY0" fmla="*/ 31107 h 473569"/>
              <a:gd name="connsiteX1" fmla="*/ 512556 w 1371325"/>
              <a:gd name="connsiteY1" fmla="*/ 0 h 473569"/>
              <a:gd name="connsiteX2" fmla="*/ 478660 w 1371325"/>
              <a:gd name="connsiteY2" fmla="*/ 73605 h 473569"/>
              <a:gd name="connsiteX3" fmla="*/ 124593 w 1371325"/>
              <a:gd name="connsiteY3" fmla="*/ 79728 h 473569"/>
              <a:gd name="connsiteX4" fmla="*/ 0 w 1371325"/>
              <a:gd name="connsiteY4" fmla="*/ 222356 h 473569"/>
              <a:gd name="connsiteX5" fmla="*/ 403505 w 1371325"/>
              <a:gd name="connsiteY5" fmla="*/ 473569 h 473569"/>
              <a:gd name="connsiteX6" fmla="*/ 351545 w 1371325"/>
              <a:gd name="connsiteY6" fmla="*/ 443390 h 473569"/>
              <a:gd name="connsiteX7" fmla="*/ 1371325 w 1371325"/>
              <a:gd name="connsiteY7" fmla="*/ 98117 h 473569"/>
              <a:gd name="connsiteX8" fmla="*/ 1354184 w 1371325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92545 w 1285210"/>
              <a:gd name="connsiteY2" fmla="*/ 73605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423997 w 1285210"/>
              <a:gd name="connsiteY2" fmla="*/ 77524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8478 w 1285210"/>
              <a:gd name="connsiteY2" fmla="*/ 79728 h 473569"/>
              <a:gd name="connsiteX3" fmla="*/ 0 w 1285210"/>
              <a:gd name="connsiteY3" fmla="*/ 274609 h 473569"/>
              <a:gd name="connsiteX4" fmla="*/ 317390 w 1285210"/>
              <a:gd name="connsiteY4" fmla="*/ 473569 h 473569"/>
              <a:gd name="connsiteX5" fmla="*/ 265430 w 1285210"/>
              <a:gd name="connsiteY5" fmla="*/ 443390 h 473569"/>
              <a:gd name="connsiteX6" fmla="*/ 1285210 w 1285210"/>
              <a:gd name="connsiteY6" fmla="*/ 98117 h 473569"/>
              <a:gd name="connsiteX7" fmla="*/ 1268069 w 1285210"/>
              <a:gd name="connsiteY7" fmla="*/ 31107 h 473569"/>
              <a:gd name="connsiteX0" fmla="*/ 1268069 w 1285210"/>
              <a:gd name="connsiteY0" fmla="*/ 50749 h 493211"/>
              <a:gd name="connsiteX1" fmla="*/ 426441 w 1285210"/>
              <a:gd name="connsiteY1" fmla="*/ 19642 h 493211"/>
              <a:gd name="connsiteX2" fmla="*/ 54958 w 1285210"/>
              <a:gd name="connsiteY2" fmla="*/ 18379 h 493211"/>
              <a:gd name="connsiteX3" fmla="*/ 0 w 1285210"/>
              <a:gd name="connsiteY3" fmla="*/ 294251 h 493211"/>
              <a:gd name="connsiteX4" fmla="*/ 317390 w 1285210"/>
              <a:gd name="connsiteY4" fmla="*/ 493211 h 493211"/>
              <a:gd name="connsiteX5" fmla="*/ 265430 w 1285210"/>
              <a:gd name="connsiteY5" fmla="*/ 463032 h 493211"/>
              <a:gd name="connsiteX6" fmla="*/ 1285210 w 1285210"/>
              <a:gd name="connsiteY6" fmla="*/ 117759 h 493211"/>
              <a:gd name="connsiteX7" fmla="*/ 1268069 w 1285210"/>
              <a:gd name="connsiteY7" fmla="*/ 50749 h 493211"/>
              <a:gd name="connsiteX0" fmla="*/ 1268069 w 1285210"/>
              <a:gd name="connsiteY0" fmla="*/ 32370 h 474832"/>
              <a:gd name="connsiteX1" fmla="*/ 426441 w 1285210"/>
              <a:gd name="connsiteY1" fmla="*/ 1263 h 474832"/>
              <a:gd name="connsiteX2" fmla="*/ 54958 w 1285210"/>
              <a:gd name="connsiteY2" fmla="*/ 0 h 474832"/>
              <a:gd name="connsiteX3" fmla="*/ 0 w 1285210"/>
              <a:gd name="connsiteY3" fmla="*/ 275872 h 474832"/>
              <a:gd name="connsiteX4" fmla="*/ 317390 w 1285210"/>
              <a:gd name="connsiteY4" fmla="*/ 474832 h 474832"/>
              <a:gd name="connsiteX5" fmla="*/ 265430 w 1285210"/>
              <a:gd name="connsiteY5" fmla="*/ 444653 h 474832"/>
              <a:gd name="connsiteX6" fmla="*/ 1285210 w 1285210"/>
              <a:gd name="connsiteY6" fmla="*/ 99380 h 474832"/>
              <a:gd name="connsiteX7" fmla="*/ 1268069 w 1285210"/>
              <a:gd name="connsiteY7" fmla="*/ 32370 h 474832"/>
              <a:gd name="connsiteX0" fmla="*/ 1268069 w 1285210"/>
              <a:gd name="connsiteY0" fmla="*/ 51241 h 493703"/>
              <a:gd name="connsiteX1" fmla="*/ 426441 w 1285210"/>
              <a:gd name="connsiteY1" fmla="*/ 20134 h 493703"/>
              <a:gd name="connsiteX2" fmla="*/ 57309 w 1285210"/>
              <a:gd name="connsiteY2" fmla="*/ 0 h 493703"/>
              <a:gd name="connsiteX3" fmla="*/ 0 w 1285210"/>
              <a:gd name="connsiteY3" fmla="*/ 294743 h 493703"/>
              <a:gd name="connsiteX4" fmla="*/ 317390 w 1285210"/>
              <a:gd name="connsiteY4" fmla="*/ 493703 h 493703"/>
              <a:gd name="connsiteX5" fmla="*/ 265430 w 1285210"/>
              <a:gd name="connsiteY5" fmla="*/ 463524 h 493703"/>
              <a:gd name="connsiteX6" fmla="*/ 1285210 w 1285210"/>
              <a:gd name="connsiteY6" fmla="*/ 118251 h 493703"/>
              <a:gd name="connsiteX7" fmla="*/ 1268069 w 1285210"/>
              <a:gd name="connsiteY7" fmla="*/ 51241 h 493703"/>
              <a:gd name="connsiteX0" fmla="*/ 2187601 w 2187601"/>
              <a:gd name="connsiteY0" fmla="*/ 49792 h 493703"/>
              <a:gd name="connsiteX1" fmla="*/ 426441 w 2187601"/>
              <a:gd name="connsiteY1" fmla="*/ 20134 h 493703"/>
              <a:gd name="connsiteX2" fmla="*/ 57309 w 2187601"/>
              <a:gd name="connsiteY2" fmla="*/ 0 h 493703"/>
              <a:gd name="connsiteX3" fmla="*/ 0 w 2187601"/>
              <a:gd name="connsiteY3" fmla="*/ 294743 h 493703"/>
              <a:gd name="connsiteX4" fmla="*/ 317390 w 2187601"/>
              <a:gd name="connsiteY4" fmla="*/ 493703 h 493703"/>
              <a:gd name="connsiteX5" fmla="*/ 265430 w 2187601"/>
              <a:gd name="connsiteY5" fmla="*/ 463524 h 493703"/>
              <a:gd name="connsiteX6" fmla="*/ 1285210 w 2187601"/>
              <a:gd name="connsiteY6" fmla="*/ 118251 h 493703"/>
              <a:gd name="connsiteX7" fmla="*/ 2187601 w 2187601"/>
              <a:gd name="connsiteY7" fmla="*/ 49792 h 493703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34602 h 576391"/>
              <a:gd name="connsiteX1" fmla="*/ 426441 w 2158759"/>
              <a:gd name="connsiteY1" fmla="*/ 102822 h 576391"/>
              <a:gd name="connsiteX2" fmla="*/ 57309 w 2158759"/>
              <a:gd name="connsiteY2" fmla="*/ 82688 h 576391"/>
              <a:gd name="connsiteX3" fmla="*/ 0 w 2158759"/>
              <a:gd name="connsiteY3" fmla="*/ 377431 h 576391"/>
              <a:gd name="connsiteX4" fmla="*/ 317390 w 2158759"/>
              <a:gd name="connsiteY4" fmla="*/ 576391 h 576391"/>
              <a:gd name="connsiteX5" fmla="*/ 265430 w 2158759"/>
              <a:gd name="connsiteY5" fmla="*/ 546212 h 576391"/>
              <a:gd name="connsiteX6" fmla="*/ 1285210 w 2158759"/>
              <a:gd name="connsiteY6" fmla="*/ 200939 h 576391"/>
              <a:gd name="connsiteX7" fmla="*/ 2158759 w 2158759"/>
              <a:gd name="connsiteY7" fmla="*/ 134602 h 576391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13578 h 555367"/>
              <a:gd name="connsiteX1" fmla="*/ 1856963 w 2158759"/>
              <a:gd name="connsiteY1" fmla="*/ 0 h 555367"/>
              <a:gd name="connsiteX2" fmla="*/ 57309 w 2158759"/>
              <a:gd name="connsiteY2" fmla="*/ 61664 h 555367"/>
              <a:gd name="connsiteX3" fmla="*/ 0 w 2158759"/>
              <a:gd name="connsiteY3" fmla="*/ 356407 h 555367"/>
              <a:gd name="connsiteX4" fmla="*/ 317390 w 2158759"/>
              <a:gd name="connsiteY4" fmla="*/ 555367 h 555367"/>
              <a:gd name="connsiteX5" fmla="*/ 265430 w 2158759"/>
              <a:gd name="connsiteY5" fmla="*/ 525188 h 555367"/>
              <a:gd name="connsiteX6" fmla="*/ 1285210 w 2158759"/>
              <a:gd name="connsiteY6" fmla="*/ 179915 h 555367"/>
              <a:gd name="connsiteX7" fmla="*/ 2158759 w 2158759"/>
              <a:gd name="connsiteY7" fmla="*/ 113578 h 555367"/>
              <a:gd name="connsiteX0" fmla="*/ 2158759 w 2158759"/>
              <a:gd name="connsiteY0" fmla="*/ 131777 h 573566"/>
              <a:gd name="connsiteX1" fmla="*/ 1856963 w 2158759"/>
              <a:gd name="connsiteY1" fmla="*/ 18199 h 573566"/>
              <a:gd name="connsiteX2" fmla="*/ 1021768 w 2158759"/>
              <a:gd name="connsiteY2" fmla="*/ 0 h 573566"/>
              <a:gd name="connsiteX3" fmla="*/ 0 w 2158759"/>
              <a:gd name="connsiteY3" fmla="*/ 374606 h 573566"/>
              <a:gd name="connsiteX4" fmla="*/ 317390 w 2158759"/>
              <a:gd name="connsiteY4" fmla="*/ 573566 h 573566"/>
              <a:gd name="connsiteX5" fmla="*/ 265430 w 2158759"/>
              <a:gd name="connsiteY5" fmla="*/ 543387 h 573566"/>
              <a:gd name="connsiteX6" fmla="*/ 1285210 w 2158759"/>
              <a:gd name="connsiteY6" fmla="*/ 198114 h 573566"/>
              <a:gd name="connsiteX7" fmla="*/ 2158759 w 2158759"/>
              <a:gd name="connsiteY7" fmla="*/ 131777 h 573566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285210 w 2158759"/>
              <a:gd name="connsiteY7" fmla="*/ 263158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475851 w 2158759"/>
              <a:gd name="connsiteY7" fmla="*/ 246905 h 638610"/>
              <a:gd name="connsiteX8" fmla="*/ 2158759 w 2158759"/>
              <a:gd name="connsiteY8" fmla="*/ 196821 h 638610"/>
              <a:gd name="connsiteX0" fmla="*/ 2158759 w 2163326"/>
              <a:gd name="connsiteY0" fmla="*/ 196821 h 638610"/>
              <a:gd name="connsiteX1" fmla="*/ 1856963 w 2163326"/>
              <a:gd name="connsiteY1" fmla="*/ 83243 h 638610"/>
              <a:gd name="connsiteX2" fmla="*/ 1358439 w 2163326"/>
              <a:gd name="connsiteY2" fmla="*/ 0 h 638610"/>
              <a:gd name="connsiteX3" fmla="*/ 1021768 w 2163326"/>
              <a:gd name="connsiteY3" fmla="*/ 65044 h 638610"/>
              <a:gd name="connsiteX4" fmla="*/ 0 w 2163326"/>
              <a:gd name="connsiteY4" fmla="*/ 439650 h 638610"/>
              <a:gd name="connsiteX5" fmla="*/ 317390 w 2163326"/>
              <a:gd name="connsiteY5" fmla="*/ 638610 h 638610"/>
              <a:gd name="connsiteX6" fmla="*/ 1435993 w 2163326"/>
              <a:gd name="connsiteY6" fmla="*/ 479949 h 638610"/>
              <a:gd name="connsiteX7" fmla="*/ 1475851 w 2163326"/>
              <a:gd name="connsiteY7" fmla="*/ 246905 h 638610"/>
              <a:gd name="connsiteX8" fmla="*/ 2163326 w 2163326"/>
              <a:gd name="connsiteY8" fmla="*/ 237475 h 638610"/>
              <a:gd name="connsiteX9" fmla="*/ 2158759 w 2163326"/>
              <a:gd name="connsiteY9" fmla="*/ 19682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475851 w 2163327"/>
              <a:gd name="connsiteY7" fmla="*/ 24690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479949"/>
              <a:gd name="connsiteX1" fmla="*/ 1856963 w 2163327"/>
              <a:gd name="connsiteY1" fmla="*/ 83243 h 479949"/>
              <a:gd name="connsiteX2" fmla="*/ 1358439 w 2163327"/>
              <a:gd name="connsiteY2" fmla="*/ 0 h 479949"/>
              <a:gd name="connsiteX3" fmla="*/ 1021768 w 2163327"/>
              <a:gd name="connsiteY3" fmla="*/ 65044 h 479949"/>
              <a:gd name="connsiteX4" fmla="*/ 0 w 2163327"/>
              <a:gd name="connsiteY4" fmla="*/ 439650 h 479949"/>
              <a:gd name="connsiteX5" fmla="*/ 1215266 w 2163327"/>
              <a:gd name="connsiteY5" fmla="*/ 290391 h 479949"/>
              <a:gd name="connsiteX6" fmla="*/ 1435993 w 2163327"/>
              <a:gd name="connsiteY6" fmla="*/ 479949 h 479949"/>
              <a:gd name="connsiteX7" fmla="*/ 1502915 w 2163327"/>
              <a:gd name="connsiteY7" fmla="*/ 190265 h 479949"/>
              <a:gd name="connsiteX8" fmla="*/ 2163326 w 2163327"/>
              <a:gd name="connsiteY8" fmla="*/ 237475 h 479949"/>
              <a:gd name="connsiteX9" fmla="*/ 2163327 w 2163327"/>
              <a:gd name="connsiteY9" fmla="*/ 183101 h 479949"/>
              <a:gd name="connsiteX0" fmla="*/ 1141559 w 1141559"/>
              <a:gd name="connsiteY0" fmla="*/ 183101 h 479949"/>
              <a:gd name="connsiteX1" fmla="*/ 835195 w 1141559"/>
              <a:gd name="connsiteY1" fmla="*/ 83243 h 479949"/>
              <a:gd name="connsiteX2" fmla="*/ 336671 w 1141559"/>
              <a:gd name="connsiteY2" fmla="*/ 0 h 479949"/>
              <a:gd name="connsiteX3" fmla="*/ 0 w 1141559"/>
              <a:gd name="connsiteY3" fmla="*/ 65044 h 479949"/>
              <a:gd name="connsiteX4" fmla="*/ 1674 w 1141559"/>
              <a:gd name="connsiteY4" fmla="*/ 69927 h 479949"/>
              <a:gd name="connsiteX5" fmla="*/ 193498 w 1141559"/>
              <a:gd name="connsiteY5" fmla="*/ 290391 h 479949"/>
              <a:gd name="connsiteX6" fmla="*/ 414225 w 1141559"/>
              <a:gd name="connsiteY6" fmla="*/ 479949 h 479949"/>
              <a:gd name="connsiteX7" fmla="*/ 481147 w 1141559"/>
              <a:gd name="connsiteY7" fmla="*/ 190265 h 479949"/>
              <a:gd name="connsiteX8" fmla="*/ 1141558 w 1141559"/>
              <a:gd name="connsiteY8" fmla="*/ 237475 h 479949"/>
              <a:gd name="connsiteX9" fmla="*/ 1141559 w 1141559"/>
              <a:gd name="connsiteY9" fmla="*/ 183101 h 479949"/>
              <a:gd name="connsiteX0" fmla="*/ 1141559 w 1141559"/>
              <a:gd name="connsiteY0" fmla="*/ 239980 h 536828"/>
              <a:gd name="connsiteX1" fmla="*/ 835195 w 1141559"/>
              <a:gd name="connsiteY1" fmla="*/ 140122 h 536828"/>
              <a:gd name="connsiteX2" fmla="*/ 63693 w 1141559"/>
              <a:gd name="connsiteY2" fmla="*/ 0 h 536828"/>
              <a:gd name="connsiteX3" fmla="*/ 0 w 1141559"/>
              <a:gd name="connsiteY3" fmla="*/ 121923 h 536828"/>
              <a:gd name="connsiteX4" fmla="*/ 1674 w 1141559"/>
              <a:gd name="connsiteY4" fmla="*/ 126806 h 536828"/>
              <a:gd name="connsiteX5" fmla="*/ 193498 w 1141559"/>
              <a:gd name="connsiteY5" fmla="*/ 347270 h 536828"/>
              <a:gd name="connsiteX6" fmla="*/ 414225 w 1141559"/>
              <a:gd name="connsiteY6" fmla="*/ 536828 h 536828"/>
              <a:gd name="connsiteX7" fmla="*/ 481147 w 1141559"/>
              <a:gd name="connsiteY7" fmla="*/ 247144 h 536828"/>
              <a:gd name="connsiteX8" fmla="*/ 1141558 w 1141559"/>
              <a:gd name="connsiteY8" fmla="*/ 294354 h 536828"/>
              <a:gd name="connsiteX9" fmla="*/ 1141559 w 1141559"/>
              <a:gd name="connsiteY9" fmla="*/ 239980 h 536828"/>
              <a:gd name="connsiteX0" fmla="*/ 1141559 w 1141559"/>
              <a:gd name="connsiteY0" fmla="*/ 254041 h 550889"/>
              <a:gd name="connsiteX1" fmla="*/ 835195 w 1141559"/>
              <a:gd name="connsiteY1" fmla="*/ 154183 h 550889"/>
              <a:gd name="connsiteX2" fmla="*/ 42583 w 1141559"/>
              <a:gd name="connsiteY2" fmla="*/ 0 h 550889"/>
              <a:gd name="connsiteX3" fmla="*/ 0 w 1141559"/>
              <a:gd name="connsiteY3" fmla="*/ 135984 h 550889"/>
              <a:gd name="connsiteX4" fmla="*/ 1674 w 1141559"/>
              <a:gd name="connsiteY4" fmla="*/ 140867 h 550889"/>
              <a:gd name="connsiteX5" fmla="*/ 193498 w 1141559"/>
              <a:gd name="connsiteY5" fmla="*/ 361331 h 550889"/>
              <a:gd name="connsiteX6" fmla="*/ 414225 w 1141559"/>
              <a:gd name="connsiteY6" fmla="*/ 550889 h 550889"/>
              <a:gd name="connsiteX7" fmla="*/ 481147 w 1141559"/>
              <a:gd name="connsiteY7" fmla="*/ 261205 h 550889"/>
              <a:gd name="connsiteX8" fmla="*/ 1141558 w 1141559"/>
              <a:gd name="connsiteY8" fmla="*/ 308415 h 550889"/>
              <a:gd name="connsiteX9" fmla="*/ 1141559 w 1141559"/>
              <a:gd name="connsiteY9" fmla="*/ 254041 h 550889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81147 w 1141559"/>
              <a:gd name="connsiteY7" fmla="*/ 235203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525471 w 1141559"/>
              <a:gd name="connsiteY7" fmla="*/ 24644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61098 w 1141559"/>
              <a:gd name="connsiteY7" fmla="*/ 23556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48071 h 544919"/>
              <a:gd name="connsiteX1" fmla="*/ 835195 w 1141559"/>
              <a:gd name="connsiteY1" fmla="*/ 148213 h 544919"/>
              <a:gd name="connsiteX2" fmla="*/ 67558 w 1141559"/>
              <a:gd name="connsiteY2" fmla="*/ 0 h 544919"/>
              <a:gd name="connsiteX3" fmla="*/ 0 w 1141559"/>
              <a:gd name="connsiteY3" fmla="*/ 130014 h 544919"/>
              <a:gd name="connsiteX4" fmla="*/ 1674 w 1141559"/>
              <a:gd name="connsiteY4" fmla="*/ 134897 h 544919"/>
              <a:gd name="connsiteX5" fmla="*/ 193498 w 1141559"/>
              <a:gd name="connsiteY5" fmla="*/ 355361 h 544919"/>
              <a:gd name="connsiteX6" fmla="*/ 414225 w 1141559"/>
              <a:gd name="connsiteY6" fmla="*/ 544919 h 544919"/>
              <a:gd name="connsiteX7" fmla="*/ 461098 w 1141559"/>
              <a:gd name="connsiteY7" fmla="*/ 255594 h 544919"/>
              <a:gd name="connsiteX8" fmla="*/ 1141558 w 1141559"/>
              <a:gd name="connsiteY8" fmla="*/ 302445 h 544919"/>
              <a:gd name="connsiteX9" fmla="*/ 1141559 w 1141559"/>
              <a:gd name="connsiteY9" fmla="*/ 248071 h 544919"/>
              <a:gd name="connsiteX0" fmla="*/ 1218216 w 1218216"/>
              <a:gd name="connsiteY0" fmla="*/ 183321 h 544919"/>
              <a:gd name="connsiteX1" fmla="*/ 835195 w 1218216"/>
              <a:gd name="connsiteY1" fmla="*/ 148213 h 544919"/>
              <a:gd name="connsiteX2" fmla="*/ 67558 w 1218216"/>
              <a:gd name="connsiteY2" fmla="*/ 0 h 544919"/>
              <a:gd name="connsiteX3" fmla="*/ 0 w 1218216"/>
              <a:gd name="connsiteY3" fmla="*/ 130014 h 544919"/>
              <a:gd name="connsiteX4" fmla="*/ 1674 w 1218216"/>
              <a:gd name="connsiteY4" fmla="*/ 134897 h 544919"/>
              <a:gd name="connsiteX5" fmla="*/ 193498 w 1218216"/>
              <a:gd name="connsiteY5" fmla="*/ 355361 h 544919"/>
              <a:gd name="connsiteX6" fmla="*/ 414225 w 1218216"/>
              <a:gd name="connsiteY6" fmla="*/ 544919 h 544919"/>
              <a:gd name="connsiteX7" fmla="*/ 461098 w 1218216"/>
              <a:gd name="connsiteY7" fmla="*/ 255594 h 544919"/>
              <a:gd name="connsiteX8" fmla="*/ 1141558 w 1218216"/>
              <a:gd name="connsiteY8" fmla="*/ 302445 h 544919"/>
              <a:gd name="connsiteX9" fmla="*/ 1218216 w 1218216"/>
              <a:gd name="connsiteY9" fmla="*/ 183321 h 544919"/>
              <a:gd name="connsiteX0" fmla="*/ 1218216 w 1218216"/>
              <a:gd name="connsiteY0" fmla="*/ 270397 h 631995"/>
              <a:gd name="connsiteX1" fmla="*/ 758776 w 1218216"/>
              <a:gd name="connsiteY1" fmla="*/ 0 h 631995"/>
              <a:gd name="connsiteX2" fmla="*/ 67558 w 1218216"/>
              <a:gd name="connsiteY2" fmla="*/ 87076 h 631995"/>
              <a:gd name="connsiteX3" fmla="*/ 0 w 1218216"/>
              <a:gd name="connsiteY3" fmla="*/ 217090 h 631995"/>
              <a:gd name="connsiteX4" fmla="*/ 1674 w 1218216"/>
              <a:gd name="connsiteY4" fmla="*/ 221973 h 631995"/>
              <a:gd name="connsiteX5" fmla="*/ 193498 w 1218216"/>
              <a:gd name="connsiteY5" fmla="*/ 442437 h 631995"/>
              <a:gd name="connsiteX6" fmla="*/ 414225 w 1218216"/>
              <a:gd name="connsiteY6" fmla="*/ 631995 h 631995"/>
              <a:gd name="connsiteX7" fmla="*/ 461098 w 1218216"/>
              <a:gd name="connsiteY7" fmla="*/ 342670 h 631995"/>
              <a:gd name="connsiteX8" fmla="*/ 1141558 w 1218216"/>
              <a:gd name="connsiteY8" fmla="*/ 389521 h 631995"/>
              <a:gd name="connsiteX9" fmla="*/ 1218216 w 1218216"/>
              <a:gd name="connsiteY9" fmla="*/ 270397 h 631995"/>
              <a:gd name="connsiteX0" fmla="*/ 1218216 w 1218216"/>
              <a:gd name="connsiteY0" fmla="*/ 623451 h 985049"/>
              <a:gd name="connsiteX1" fmla="*/ 758776 w 1218216"/>
              <a:gd name="connsiteY1" fmla="*/ 353054 h 985049"/>
              <a:gd name="connsiteX2" fmla="*/ 319592 w 1218216"/>
              <a:gd name="connsiteY2" fmla="*/ 0 h 985049"/>
              <a:gd name="connsiteX3" fmla="*/ 0 w 1218216"/>
              <a:gd name="connsiteY3" fmla="*/ 570144 h 985049"/>
              <a:gd name="connsiteX4" fmla="*/ 1674 w 1218216"/>
              <a:gd name="connsiteY4" fmla="*/ 575027 h 985049"/>
              <a:gd name="connsiteX5" fmla="*/ 193498 w 1218216"/>
              <a:gd name="connsiteY5" fmla="*/ 795491 h 985049"/>
              <a:gd name="connsiteX6" fmla="*/ 414225 w 1218216"/>
              <a:gd name="connsiteY6" fmla="*/ 985049 h 985049"/>
              <a:gd name="connsiteX7" fmla="*/ 461098 w 1218216"/>
              <a:gd name="connsiteY7" fmla="*/ 695724 h 985049"/>
              <a:gd name="connsiteX8" fmla="*/ 1141558 w 1218216"/>
              <a:gd name="connsiteY8" fmla="*/ 742575 h 985049"/>
              <a:gd name="connsiteX9" fmla="*/ 1218216 w 1218216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6006 w 1224222"/>
              <a:gd name="connsiteY3" fmla="*/ 570144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263310 w 1224222"/>
              <a:gd name="connsiteY3" fmla="*/ 110666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024718 w 1024718"/>
              <a:gd name="connsiteY0" fmla="*/ 623451 h 985049"/>
              <a:gd name="connsiteX1" fmla="*/ 565278 w 1024718"/>
              <a:gd name="connsiteY1" fmla="*/ 353054 h 985049"/>
              <a:gd name="connsiteX2" fmla="*/ 126094 w 1024718"/>
              <a:gd name="connsiteY2" fmla="*/ 0 h 985049"/>
              <a:gd name="connsiteX3" fmla="*/ 63806 w 1024718"/>
              <a:gd name="connsiteY3" fmla="*/ 110666 h 985049"/>
              <a:gd name="connsiteX4" fmla="*/ 146825 w 1024718"/>
              <a:gd name="connsiteY4" fmla="*/ 357168 h 985049"/>
              <a:gd name="connsiteX5" fmla="*/ 0 w 1024718"/>
              <a:gd name="connsiteY5" fmla="*/ 795491 h 985049"/>
              <a:gd name="connsiteX6" fmla="*/ 220727 w 1024718"/>
              <a:gd name="connsiteY6" fmla="*/ 985049 h 985049"/>
              <a:gd name="connsiteX7" fmla="*/ 267600 w 1024718"/>
              <a:gd name="connsiteY7" fmla="*/ 695724 h 985049"/>
              <a:gd name="connsiteX8" fmla="*/ 948060 w 1024718"/>
              <a:gd name="connsiteY8" fmla="*/ 742575 h 985049"/>
              <a:gd name="connsiteX9" fmla="*/ 1024718 w 1024718"/>
              <a:gd name="connsiteY9" fmla="*/ 623451 h 985049"/>
              <a:gd name="connsiteX0" fmla="*/ 960912 w 960912"/>
              <a:gd name="connsiteY0" fmla="*/ 623451 h 985049"/>
              <a:gd name="connsiteX1" fmla="*/ 501472 w 960912"/>
              <a:gd name="connsiteY1" fmla="*/ 353054 h 985049"/>
              <a:gd name="connsiteX2" fmla="*/ 62288 w 960912"/>
              <a:gd name="connsiteY2" fmla="*/ 0 h 985049"/>
              <a:gd name="connsiteX3" fmla="*/ 0 w 960912"/>
              <a:gd name="connsiteY3" fmla="*/ 110666 h 985049"/>
              <a:gd name="connsiteX4" fmla="*/ 83019 w 960912"/>
              <a:gd name="connsiteY4" fmla="*/ 357168 h 985049"/>
              <a:gd name="connsiteX5" fmla="*/ 200291 w 960912"/>
              <a:gd name="connsiteY5" fmla="*/ 625498 h 985049"/>
              <a:gd name="connsiteX6" fmla="*/ 156921 w 960912"/>
              <a:gd name="connsiteY6" fmla="*/ 985049 h 985049"/>
              <a:gd name="connsiteX7" fmla="*/ 203794 w 960912"/>
              <a:gd name="connsiteY7" fmla="*/ 695724 h 985049"/>
              <a:gd name="connsiteX8" fmla="*/ 884254 w 960912"/>
              <a:gd name="connsiteY8" fmla="*/ 742575 h 985049"/>
              <a:gd name="connsiteX9" fmla="*/ 960912 w 960912"/>
              <a:gd name="connsiteY9" fmla="*/ 623451 h 985049"/>
              <a:gd name="connsiteX0" fmla="*/ 960912 w 960912"/>
              <a:gd name="connsiteY0" fmla="*/ 623451 h 743722"/>
              <a:gd name="connsiteX1" fmla="*/ 501472 w 960912"/>
              <a:gd name="connsiteY1" fmla="*/ 353054 h 743722"/>
              <a:gd name="connsiteX2" fmla="*/ 62288 w 960912"/>
              <a:gd name="connsiteY2" fmla="*/ 0 h 743722"/>
              <a:gd name="connsiteX3" fmla="*/ 0 w 960912"/>
              <a:gd name="connsiteY3" fmla="*/ 110666 h 743722"/>
              <a:gd name="connsiteX4" fmla="*/ 83019 w 960912"/>
              <a:gd name="connsiteY4" fmla="*/ 357168 h 743722"/>
              <a:gd name="connsiteX5" fmla="*/ 200291 w 960912"/>
              <a:gd name="connsiteY5" fmla="*/ 625498 h 743722"/>
              <a:gd name="connsiteX6" fmla="*/ 203794 w 960912"/>
              <a:gd name="connsiteY6" fmla="*/ 695724 h 743722"/>
              <a:gd name="connsiteX7" fmla="*/ 884254 w 960912"/>
              <a:gd name="connsiteY7" fmla="*/ 742575 h 743722"/>
              <a:gd name="connsiteX8" fmla="*/ 960912 w 960912"/>
              <a:gd name="connsiteY8" fmla="*/ 623451 h 743722"/>
              <a:gd name="connsiteX0" fmla="*/ 960912 w 960912"/>
              <a:gd name="connsiteY0" fmla="*/ 623451 h 743011"/>
              <a:gd name="connsiteX1" fmla="*/ 501472 w 960912"/>
              <a:gd name="connsiteY1" fmla="*/ 353054 h 743011"/>
              <a:gd name="connsiteX2" fmla="*/ 62288 w 960912"/>
              <a:gd name="connsiteY2" fmla="*/ 0 h 743011"/>
              <a:gd name="connsiteX3" fmla="*/ 0 w 960912"/>
              <a:gd name="connsiteY3" fmla="*/ 110666 h 743011"/>
              <a:gd name="connsiteX4" fmla="*/ 83019 w 960912"/>
              <a:gd name="connsiteY4" fmla="*/ 357168 h 743011"/>
              <a:gd name="connsiteX5" fmla="*/ 200291 w 960912"/>
              <a:gd name="connsiteY5" fmla="*/ 625498 h 743011"/>
              <a:gd name="connsiteX6" fmla="*/ 484793 w 960912"/>
              <a:gd name="connsiteY6" fmla="*/ 573561 h 743011"/>
              <a:gd name="connsiteX7" fmla="*/ 884254 w 960912"/>
              <a:gd name="connsiteY7" fmla="*/ 742575 h 743011"/>
              <a:gd name="connsiteX8" fmla="*/ 960912 w 960912"/>
              <a:gd name="connsiteY8" fmla="*/ 623451 h 743011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484793 w 960912"/>
              <a:gd name="connsiteY6" fmla="*/ 573561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529802 w 960912"/>
              <a:gd name="connsiteY6" fmla="*/ 533445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15755 w 960912"/>
              <a:gd name="connsiteY5" fmla="*/ 593131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1684 w 960912"/>
              <a:gd name="connsiteY6" fmla="*/ 736371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8714 w 960912"/>
              <a:gd name="connsiteY6" fmla="*/ 725816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684568 w 1052061"/>
              <a:gd name="connsiteY7" fmla="*/ 613106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840461 w 1052061"/>
              <a:gd name="connsiteY7" fmla="*/ 301652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624605"/>
              <a:gd name="connsiteX1" fmla="*/ 501472 w 1052061"/>
              <a:gd name="connsiteY1" fmla="*/ 353054 h 624605"/>
              <a:gd name="connsiteX2" fmla="*/ 62288 w 1052061"/>
              <a:gd name="connsiteY2" fmla="*/ 0 h 624605"/>
              <a:gd name="connsiteX3" fmla="*/ 0 w 1052061"/>
              <a:gd name="connsiteY3" fmla="*/ 110666 h 624605"/>
              <a:gd name="connsiteX4" fmla="*/ 83019 w 1052061"/>
              <a:gd name="connsiteY4" fmla="*/ 357168 h 624605"/>
              <a:gd name="connsiteX5" fmla="*/ 188676 w 1052061"/>
              <a:gd name="connsiteY5" fmla="*/ 604045 h 624605"/>
              <a:gd name="connsiteX6" fmla="*/ 681762 w 1052061"/>
              <a:gd name="connsiteY6" fmla="*/ 177566 h 624605"/>
              <a:gd name="connsiteX7" fmla="*/ 840461 w 1052061"/>
              <a:gd name="connsiteY7" fmla="*/ 301652 h 624605"/>
              <a:gd name="connsiteX8" fmla="*/ 1052061 w 1052061"/>
              <a:gd name="connsiteY8" fmla="*/ 458058 h 624605"/>
              <a:gd name="connsiteX9" fmla="*/ 960912 w 1052061"/>
              <a:gd name="connsiteY9" fmla="*/ 623451 h 624605"/>
              <a:gd name="connsiteX0" fmla="*/ 960912 w 1052061"/>
              <a:gd name="connsiteY0" fmla="*/ 636037 h 637191"/>
              <a:gd name="connsiteX1" fmla="*/ 501472 w 1052061"/>
              <a:gd name="connsiteY1" fmla="*/ 365640 h 637191"/>
              <a:gd name="connsiteX2" fmla="*/ 62288 w 1052061"/>
              <a:gd name="connsiteY2" fmla="*/ 12586 h 637191"/>
              <a:gd name="connsiteX3" fmla="*/ 0 w 1052061"/>
              <a:gd name="connsiteY3" fmla="*/ 123252 h 637191"/>
              <a:gd name="connsiteX4" fmla="*/ 83019 w 1052061"/>
              <a:gd name="connsiteY4" fmla="*/ 369754 h 637191"/>
              <a:gd name="connsiteX5" fmla="*/ 469135 w 1052061"/>
              <a:gd name="connsiteY5" fmla="*/ 0 h 637191"/>
              <a:gd name="connsiteX6" fmla="*/ 681762 w 1052061"/>
              <a:gd name="connsiteY6" fmla="*/ 190152 h 637191"/>
              <a:gd name="connsiteX7" fmla="*/ 840461 w 1052061"/>
              <a:gd name="connsiteY7" fmla="*/ 314238 h 637191"/>
              <a:gd name="connsiteX8" fmla="*/ 1052061 w 1052061"/>
              <a:gd name="connsiteY8" fmla="*/ 470644 h 637191"/>
              <a:gd name="connsiteX9" fmla="*/ 960912 w 1052061"/>
              <a:gd name="connsiteY9" fmla="*/ 636037 h 637191"/>
              <a:gd name="connsiteX0" fmla="*/ 960912 w 1052061"/>
              <a:gd name="connsiteY0" fmla="*/ 850948 h 852102"/>
              <a:gd name="connsiteX1" fmla="*/ 501472 w 1052061"/>
              <a:gd name="connsiteY1" fmla="*/ 580551 h 852102"/>
              <a:gd name="connsiteX2" fmla="*/ 62288 w 1052061"/>
              <a:gd name="connsiteY2" fmla="*/ 227497 h 852102"/>
              <a:gd name="connsiteX3" fmla="*/ 0 w 1052061"/>
              <a:gd name="connsiteY3" fmla="*/ 338163 h 852102"/>
              <a:gd name="connsiteX4" fmla="*/ 334041 w 1052061"/>
              <a:gd name="connsiteY4" fmla="*/ 0 h 852102"/>
              <a:gd name="connsiteX5" fmla="*/ 469135 w 1052061"/>
              <a:gd name="connsiteY5" fmla="*/ 214911 h 852102"/>
              <a:gd name="connsiteX6" fmla="*/ 681762 w 1052061"/>
              <a:gd name="connsiteY6" fmla="*/ 405063 h 852102"/>
              <a:gd name="connsiteX7" fmla="*/ 840461 w 1052061"/>
              <a:gd name="connsiteY7" fmla="*/ 529149 h 852102"/>
              <a:gd name="connsiteX8" fmla="*/ 1052061 w 1052061"/>
              <a:gd name="connsiteY8" fmla="*/ 685555 h 852102"/>
              <a:gd name="connsiteX9" fmla="*/ 960912 w 1052061"/>
              <a:gd name="connsiteY9" fmla="*/ 850948 h 852102"/>
              <a:gd name="connsiteX0" fmla="*/ 898624 w 989773"/>
              <a:gd name="connsiteY0" fmla="*/ 918246 h 919400"/>
              <a:gd name="connsiteX1" fmla="*/ 439184 w 989773"/>
              <a:gd name="connsiteY1" fmla="*/ 647849 h 919400"/>
              <a:gd name="connsiteX2" fmla="*/ 0 w 989773"/>
              <a:gd name="connsiteY2" fmla="*/ 294795 h 919400"/>
              <a:gd name="connsiteX3" fmla="*/ 156223 w 989773"/>
              <a:gd name="connsiteY3" fmla="*/ 0 h 919400"/>
              <a:gd name="connsiteX4" fmla="*/ 271753 w 989773"/>
              <a:gd name="connsiteY4" fmla="*/ 67298 h 919400"/>
              <a:gd name="connsiteX5" fmla="*/ 406847 w 989773"/>
              <a:gd name="connsiteY5" fmla="*/ 282209 h 919400"/>
              <a:gd name="connsiteX6" fmla="*/ 619474 w 989773"/>
              <a:gd name="connsiteY6" fmla="*/ 472361 h 919400"/>
              <a:gd name="connsiteX7" fmla="*/ 778173 w 989773"/>
              <a:gd name="connsiteY7" fmla="*/ 596447 h 919400"/>
              <a:gd name="connsiteX8" fmla="*/ 989773 w 989773"/>
              <a:gd name="connsiteY8" fmla="*/ 752853 h 919400"/>
              <a:gd name="connsiteX9" fmla="*/ 898624 w 989773"/>
              <a:gd name="connsiteY9" fmla="*/ 918246 h 919400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778173 w 929114"/>
              <a:gd name="connsiteY7" fmla="*/ 596447 h 920999"/>
              <a:gd name="connsiteX8" fmla="*/ 929114 w 929114"/>
              <a:gd name="connsiteY8" fmla="*/ 876515 h 920999"/>
              <a:gd name="connsiteX9" fmla="*/ 898624 w 929114"/>
              <a:gd name="connsiteY9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363387 w 929114"/>
              <a:gd name="connsiteY5" fmla="*/ 231545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45063 w 929114"/>
              <a:gd name="connsiteY4" fmla="*/ 259690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53689 w 929114"/>
              <a:gd name="connsiteY4" fmla="*/ 244928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7784 w 928274"/>
              <a:gd name="connsiteY0" fmla="*/ 918246 h 920999"/>
              <a:gd name="connsiteX1" fmla="*/ 438344 w 928274"/>
              <a:gd name="connsiteY1" fmla="*/ 647849 h 920999"/>
              <a:gd name="connsiteX2" fmla="*/ 0 w 928274"/>
              <a:gd name="connsiteY2" fmla="*/ 306212 h 920999"/>
              <a:gd name="connsiteX3" fmla="*/ 155383 w 928274"/>
              <a:gd name="connsiteY3" fmla="*/ 0 h 920999"/>
              <a:gd name="connsiteX4" fmla="*/ 352849 w 928274"/>
              <a:gd name="connsiteY4" fmla="*/ 244928 h 920999"/>
              <a:gd name="connsiteX5" fmla="*/ 403000 w 928274"/>
              <a:gd name="connsiteY5" fmla="*/ 205673 h 920999"/>
              <a:gd name="connsiteX6" fmla="*/ 928274 w 928274"/>
              <a:gd name="connsiteY6" fmla="*/ 876515 h 920999"/>
              <a:gd name="connsiteX7" fmla="*/ 897784 w 928274"/>
              <a:gd name="connsiteY7" fmla="*/ 918246 h 920999"/>
              <a:gd name="connsiteX0" fmla="*/ 897784 w 928274"/>
              <a:gd name="connsiteY0" fmla="*/ 809117 h 811870"/>
              <a:gd name="connsiteX1" fmla="*/ 438344 w 928274"/>
              <a:gd name="connsiteY1" fmla="*/ 538720 h 811870"/>
              <a:gd name="connsiteX2" fmla="*/ 0 w 928274"/>
              <a:gd name="connsiteY2" fmla="*/ 197083 h 811870"/>
              <a:gd name="connsiteX3" fmla="*/ 232282 w 928274"/>
              <a:gd name="connsiteY3" fmla="*/ 0 h 811870"/>
              <a:gd name="connsiteX4" fmla="*/ 352849 w 928274"/>
              <a:gd name="connsiteY4" fmla="*/ 135799 h 811870"/>
              <a:gd name="connsiteX5" fmla="*/ 403000 w 928274"/>
              <a:gd name="connsiteY5" fmla="*/ 96544 h 811870"/>
              <a:gd name="connsiteX6" fmla="*/ 928274 w 928274"/>
              <a:gd name="connsiteY6" fmla="*/ 767386 h 811870"/>
              <a:gd name="connsiteX7" fmla="*/ 897784 w 928274"/>
              <a:gd name="connsiteY7" fmla="*/ 809117 h 811870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9419 w 928274"/>
              <a:gd name="connsiteY3" fmla="*/ 0 h 969713"/>
              <a:gd name="connsiteX4" fmla="*/ 352849 w 928274"/>
              <a:gd name="connsiteY4" fmla="*/ 293642 h 969713"/>
              <a:gd name="connsiteX5" fmla="*/ 403000 w 928274"/>
              <a:gd name="connsiteY5" fmla="*/ 254387 h 969713"/>
              <a:gd name="connsiteX6" fmla="*/ 928274 w 928274"/>
              <a:gd name="connsiteY6" fmla="*/ 925229 h 969713"/>
              <a:gd name="connsiteX7" fmla="*/ 897784 w 928274"/>
              <a:gd name="connsiteY7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981789 w 1012279"/>
              <a:gd name="connsiteY0" fmla="*/ 973125 h 975878"/>
              <a:gd name="connsiteX1" fmla="*/ 522349 w 1012279"/>
              <a:gd name="connsiteY1" fmla="*/ 702728 h 975878"/>
              <a:gd name="connsiteX2" fmla="*/ 84005 w 1012279"/>
              <a:gd name="connsiteY2" fmla="*/ 361091 h 975878"/>
              <a:gd name="connsiteX3" fmla="*/ 0 w 1012279"/>
              <a:gd name="connsiteY3" fmla="*/ 27028 h 975878"/>
              <a:gd name="connsiteX4" fmla="*/ 193424 w 1012279"/>
              <a:gd name="connsiteY4" fmla="*/ 6165 h 975878"/>
              <a:gd name="connsiteX5" fmla="*/ 436854 w 1012279"/>
              <a:gd name="connsiteY5" fmla="*/ 299807 h 975878"/>
              <a:gd name="connsiteX6" fmla="*/ 487005 w 1012279"/>
              <a:gd name="connsiteY6" fmla="*/ 260552 h 975878"/>
              <a:gd name="connsiteX7" fmla="*/ 1012279 w 1012279"/>
              <a:gd name="connsiteY7" fmla="*/ 931394 h 975878"/>
              <a:gd name="connsiteX8" fmla="*/ 981789 w 1012279"/>
              <a:gd name="connsiteY8" fmla="*/ 973125 h 975878"/>
              <a:gd name="connsiteX0" fmla="*/ 981789 w 1012279"/>
              <a:gd name="connsiteY0" fmla="*/ 966960 h 969713"/>
              <a:gd name="connsiteX1" fmla="*/ 522349 w 1012279"/>
              <a:gd name="connsiteY1" fmla="*/ 696563 h 969713"/>
              <a:gd name="connsiteX2" fmla="*/ 84005 w 1012279"/>
              <a:gd name="connsiteY2" fmla="*/ 354926 h 969713"/>
              <a:gd name="connsiteX3" fmla="*/ 0 w 1012279"/>
              <a:gd name="connsiteY3" fmla="*/ 20863 h 969713"/>
              <a:gd name="connsiteX4" fmla="*/ 193424 w 1012279"/>
              <a:gd name="connsiteY4" fmla="*/ 0 h 969713"/>
              <a:gd name="connsiteX5" fmla="*/ 436854 w 1012279"/>
              <a:gd name="connsiteY5" fmla="*/ 293642 h 969713"/>
              <a:gd name="connsiteX6" fmla="*/ 487005 w 1012279"/>
              <a:gd name="connsiteY6" fmla="*/ 254387 h 969713"/>
              <a:gd name="connsiteX7" fmla="*/ 1012279 w 1012279"/>
              <a:gd name="connsiteY7" fmla="*/ 925229 h 969713"/>
              <a:gd name="connsiteX8" fmla="*/ 981789 w 1012279"/>
              <a:gd name="connsiteY8" fmla="*/ 966960 h 969713"/>
              <a:gd name="connsiteX0" fmla="*/ 986163 w 1016653"/>
              <a:gd name="connsiteY0" fmla="*/ 1195227 h 1197980"/>
              <a:gd name="connsiteX1" fmla="*/ 526723 w 1016653"/>
              <a:gd name="connsiteY1" fmla="*/ 924830 h 1197980"/>
              <a:gd name="connsiteX2" fmla="*/ 88379 w 1016653"/>
              <a:gd name="connsiteY2" fmla="*/ 583193 h 1197980"/>
              <a:gd name="connsiteX3" fmla="*/ 4374 w 1016653"/>
              <a:gd name="connsiteY3" fmla="*/ 249130 h 1197980"/>
              <a:gd name="connsiteX4" fmla="*/ 0 w 1016653"/>
              <a:gd name="connsiteY4" fmla="*/ 0 h 1197980"/>
              <a:gd name="connsiteX5" fmla="*/ 441228 w 1016653"/>
              <a:gd name="connsiteY5" fmla="*/ 521909 h 1197980"/>
              <a:gd name="connsiteX6" fmla="*/ 491379 w 1016653"/>
              <a:gd name="connsiteY6" fmla="*/ 482654 h 1197980"/>
              <a:gd name="connsiteX7" fmla="*/ 1016653 w 1016653"/>
              <a:gd name="connsiteY7" fmla="*/ 1153496 h 1197980"/>
              <a:gd name="connsiteX8" fmla="*/ 986163 w 1016653"/>
              <a:gd name="connsiteY8" fmla="*/ 1195227 h 1197980"/>
              <a:gd name="connsiteX0" fmla="*/ 981789 w 1012279"/>
              <a:gd name="connsiteY0" fmla="*/ 953878 h 956631"/>
              <a:gd name="connsiteX1" fmla="*/ 522349 w 1012279"/>
              <a:gd name="connsiteY1" fmla="*/ 683481 h 956631"/>
              <a:gd name="connsiteX2" fmla="*/ 84005 w 1012279"/>
              <a:gd name="connsiteY2" fmla="*/ 341844 h 956631"/>
              <a:gd name="connsiteX3" fmla="*/ 0 w 1012279"/>
              <a:gd name="connsiteY3" fmla="*/ 7781 h 956631"/>
              <a:gd name="connsiteX4" fmla="*/ 207630 w 1012279"/>
              <a:gd name="connsiteY4" fmla="*/ 0 h 956631"/>
              <a:gd name="connsiteX5" fmla="*/ 436854 w 1012279"/>
              <a:gd name="connsiteY5" fmla="*/ 280560 h 956631"/>
              <a:gd name="connsiteX6" fmla="*/ 487005 w 1012279"/>
              <a:gd name="connsiteY6" fmla="*/ 241305 h 956631"/>
              <a:gd name="connsiteX7" fmla="*/ 1012279 w 1012279"/>
              <a:gd name="connsiteY7" fmla="*/ 912147 h 956631"/>
              <a:gd name="connsiteX8" fmla="*/ 981789 w 1012279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9876 w 928274"/>
              <a:gd name="connsiteY3" fmla="*/ 107714 h 956631"/>
              <a:gd name="connsiteX4" fmla="*/ 123625 w 928274"/>
              <a:gd name="connsiteY4" fmla="*/ 0 h 956631"/>
              <a:gd name="connsiteX5" fmla="*/ 352849 w 928274"/>
              <a:gd name="connsiteY5" fmla="*/ 280560 h 956631"/>
              <a:gd name="connsiteX6" fmla="*/ 403000 w 928274"/>
              <a:gd name="connsiteY6" fmla="*/ 241305 h 956631"/>
              <a:gd name="connsiteX7" fmla="*/ 928274 w 928274"/>
              <a:gd name="connsiteY7" fmla="*/ 912147 h 956631"/>
              <a:gd name="connsiteX8" fmla="*/ 897784 w 928274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17692 w 928274"/>
              <a:gd name="connsiteY3" fmla="*/ 241059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34390 h 937143"/>
              <a:gd name="connsiteX1" fmla="*/ 438344 w 928274"/>
              <a:gd name="connsiteY1" fmla="*/ 663993 h 937143"/>
              <a:gd name="connsiteX2" fmla="*/ 0 w 928274"/>
              <a:gd name="connsiteY2" fmla="*/ 322356 h 937143"/>
              <a:gd name="connsiteX3" fmla="*/ 117692 w 928274"/>
              <a:gd name="connsiteY3" fmla="*/ 221571 h 937143"/>
              <a:gd name="connsiteX4" fmla="*/ 9876 w 928274"/>
              <a:gd name="connsiteY4" fmla="*/ 88226 h 937143"/>
              <a:gd name="connsiteX5" fmla="*/ 134771 w 928274"/>
              <a:gd name="connsiteY5" fmla="*/ 0 h 937143"/>
              <a:gd name="connsiteX6" fmla="*/ 352849 w 928274"/>
              <a:gd name="connsiteY6" fmla="*/ 261072 h 937143"/>
              <a:gd name="connsiteX7" fmla="*/ 403000 w 928274"/>
              <a:gd name="connsiteY7" fmla="*/ 221817 h 937143"/>
              <a:gd name="connsiteX8" fmla="*/ 928274 w 928274"/>
              <a:gd name="connsiteY8" fmla="*/ 892659 h 937143"/>
              <a:gd name="connsiteX9" fmla="*/ 897784 w 928274"/>
              <a:gd name="connsiteY9" fmla="*/ 934390 h 937143"/>
              <a:gd name="connsiteX0" fmla="*/ 897784 w 928274"/>
              <a:gd name="connsiteY0" fmla="*/ 947473 h 950226"/>
              <a:gd name="connsiteX1" fmla="*/ 438344 w 928274"/>
              <a:gd name="connsiteY1" fmla="*/ 677076 h 950226"/>
              <a:gd name="connsiteX2" fmla="*/ 0 w 928274"/>
              <a:gd name="connsiteY2" fmla="*/ 335439 h 950226"/>
              <a:gd name="connsiteX3" fmla="*/ 117692 w 928274"/>
              <a:gd name="connsiteY3" fmla="*/ 234654 h 950226"/>
              <a:gd name="connsiteX4" fmla="*/ 9876 w 928274"/>
              <a:gd name="connsiteY4" fmla="*/ 101309 h 950226"/>
              <a:gd name="connsiteX5" fmla="*/ 120564 w 928274"/>
              <a:gd name="connsiteY5" fmla="*/ 0 h 950226"/>
              <a:gd name="connsiteX6" fmla="*/ 352849 w 928274"/>
              <a:gd name="connsiteY6" fmla="*/ 274155 h 950226"/>
              <a:gd name="connsiteX7" fmla="*/ 403000 w 928274"/>
              <a:gd name="connsiteY7" fmla="*/ 234900 h 950226"/>
              <a:gd name="connsiteX8" fmla="*/ 928274 w 928274"/>
              <a:gd name="connsiteY8" fmla="*/ 905742 h 950226"/>
              <a:gd name="connsiteX9" fmla="*/ 897784 w 928274"/>
              <a:gd name="connsiteY9" fmla="*/ 947473 h 950226"/>
              <a:gd name="connsiteX0" fmla="*/ 897784 w 928274"/>
              <a:gd name="connsiteY0" fmla="*/ 930490 h 933243"/>
              <a:gd name="connsiteX1" fmla="*/ 438344 w 928274"/>
              <a:gd name="connsiteY1" fmla="*/ 660093 h 933243"/>
              <a:gd name="connsiteX2" fmla="*/ 0 w 928274"/>
              <a:gd name="connsiteY2" fmla="*/ 318456 h 933243"/>
              <a:gd name="connsiteX3" fmla="*/ 117692 w 928274"/>
              <a:gd name="connsiteY3" fmla="*/ 217671 h 933243"/>
              <a:gd name="connsiteX4" fmla="*/ 9876 w 928274"/>
              <a:gd name="connsiteY4" fmla="*/ 84326 h 933243"/>
              <a:gd name="connsiteX5" fmla="*/ 129758 w 928274"/>
              <a:gd name="connsiteY5" fmla="*/ 0 h 933243"/>
              <a:gd name="connsiteX6" fmla="*/ 352849 w 928274"/>
              <a:gd name="connsiteY6" fmla="*/ 257172 h 933243"/>
              <a:gd name="connsiteX7" fmla="*/ 403000 w 928274"/>
              <a:gd name="connsiteY7" fmla="*/ 217917 h 933243"/>
              <a:gd name="connsiteX8" fmla="*/ 928274 w 928274"/>
              <a:gd name="connsiteY8" fmla="*/ 888759 h 933243"/>
              <a:gd name="connsiteX9" fmla="*/ 897784 w 928274"/>
              <a:gd name="connsiteY9" fmla="*/ 930490 h 933243"/>
              <a:gd name="connsiteX0" fmla="*/ 897784 w 928274"/>
              <a:gd name="connsiteY0" fmla="*/ 946079 h 948832"/>
              <a:gd name="connsiteX1" fmla="*/ 438344 w 928274"/>
              <a:gd name="connsiteY1" fmla="*/ 675682 h 948832"/>
              <a:gd name="connsiteX2" fmla="*/ 0 w 928274"/>
              <a:gd name="connsiteY2" fmla="*/ 334045 h 948832"/>
              <a:gd name="connsiteX3" fmla="*/ 117692 w 928274"/>
              <a:gd name="connsiteY3" fmla="*/ 233260 h 948832"/>
              <a:gd name="connsiteX4" fmla="*/ 9876 w 928274"/>
              <a:gd name="connsiteY4" fmla="*/ 99915 h 948832"/>
              <a:gd name="connsiteX5" fmla="*/ 113601 w 928274"/>
              <a:gd name="connsiteY5" fmla="*/ 0 h 948832"/>
              <a:gd name="connsiteX6" fmla="*/ 352849 w 928274"/>
              <a:gd name="connsiteY6" fmla="*/ 272761 h 948832"/>
              <a:gd name="connsiteX7" fmla="*/ 403000 w 928274"/>
              <a:gd name="connsiteY7" fmla="*/ 233506 h 948832"/>
              <a:gd name="connsiteX8" fmla="*/ 928274 w 928274"/>
              <a:gd name="connsiteY8" fmla="*/ 904348 h 948832"/>
              <a:gd name="connsiteX9" fmla="*/ 897784 w 928274"/>
              <a:gd name="connsiteY9" fmla="*/ 946079 h 948832"/>
              <a:gd name="connsiteX0" fmla="*/ 897784 w 928274"/>
              <a:gd name="connsiteY0" fmla="*/ 931600 h 934353"/>
              <a:gd name="connsiteX1" fmla="*/ 438344 w 928274"/>
              <a:gd name="connsiteY1" fmla="*/ 661203 h 934353"/>
              <a:gd name="connsiteX2" fmla="*/ 0 w 928274"/>
              <a:gd name="connsiteY2" fmla="*/ 319566 h 934353"/>
              <a:gd name="connsiteX3" fmla="*/ 117692 w 928274"/>
              <a:gd name="connsiteY3" fmla="*/ 218781 h 934353"/>
              <a:gd name="connsiteX4" fmla="*/ 9876 w 928274"/>
              <a:gd name="connsiteY4" fmla="*/ 85436 h 934353"/>
              <a:gd name="connsiteX5" fmla="*/ 120847 w 928274"/>
              <a:gd name="connsiteY5" fmla="*/ 0 h 934353"/>
              <a:gd name="connsiteX6" fmla="*/ 352849 w 928274"/>
              <a:gd name="connsiteY6" fmla="*/ 258282 h 934353"/>
              <a:gd name="connsiteX7" fmla="*/ 403000 w 928274"/>
              <a:gd name="connsiteY7" fmla="*/ 219027 h 934353"/>
              <a:gd name="connsiteX8" fmla="*/ 928274 w 928274"/>
              <a:gd name="connsiteY8" fmla="*/ 889869 h 934353"/>
              <a:gd name="connsiteX9" fmla="*/ 897784 w 928274"/>
              <a:gd name="connsiteY9" fmla="*/ 931600 h 934353"/>
              <a:gd name="connsiteX0" fmla="*/ 897784 w 928274"/>
              <a:gd name="connsiteY0" fmla="*/ 946647 h 949400"/>
              <a:gd name="connsiteX1" fmla="*/ 438344 w 928274"/>
              <a:gd name="connsiteY1" fmla="*/ 676250 h 949400"/>
              <a:gd name="connsiteX2" fmla="*/ 0 w 928274"/>
              <a:gd name="connsiteY2" fmla="*/ 334613 h 949400"/>
              <a:gd name="connsiteX3" fmla="*/ 117692 w 928274"/>
              <a:gd name="connsiteY3" fmla="*/ 233828 h 949400"/>
              <a:gd name="connsiteX4" fmla="*/ 9876 w 928274"/>
              <a:gd name="connsiteY4" fmla="*/ 100483 h 949400"/>
              <a:gd name="connsiteX5" fmla="*/ 145347 w 928274"/>
              <a:gd name="connsiteY5" fmla="*/ 0 h 949400"/>
              <a:gd name="connsiteX6" fmla="*/ 352849 w 928274"/>
              <a:gd name="connsiteY6" fmla="*/ 273329 h 949400"/>
              <a:gd name="connsiteX7" fmla="*/ 403000 w 928274"/>
              <a:gd name="connsiteY7" fmla="*/ 234074 h 949400"/>
              <a:gd name="connsiteX8" fmla="*/ 928274 w 928274"/>
              <a:gd name="connsiteY8" fmla="*/ 904916 h 949400"/>
              <a:gd name="connsiteX9" fmla="*/ 897784 w 928274"/>
              <a:gd name="connsiteY9" fmla="*/ 946647 h 949400"/>
              <a:gd name="connsiteX0" fmla="*/ 897784 w 928274"/>
              <a:gd name="connsiteY0" fmla="*/ 944968 h 947721"/>
              <a:gd name="connsiteX1" fmla="*/ 438344 w 928274"/>
              <a:gd name="connsiteY1" fmla="*/ 674571 h 947721"/>
              <a:gd name="connsiteX2" fmla="*/ 0 w 928274"/>
              <a:gd name="connsiteY2" fmla="*/ 332934 h 947721"/>
              <a:gd name="connsiteX3" fmla="*/ 117692 w 928274"/>
              <a:gd name="connsiteY3" fmla="*/ 232149 h 947721"/>
              <a:gd name="connsiteX4" fmla="*/ 9876 w 928274"/>
              <a:gd name="connsiteY4" fmla="*/ 98804 h 947721"/>
              <a:gd name="connsiteX5" fmla="*/ 122513 w 928274"/>
              <a:gd name="connsiteY5" fmla="*/ 0 h 947721"/>
              <a:gd name="connsiteX6" fmla="*/ 352849 w 928274"/>
              <a:gd name="connsiteY6" fmla="*/ 271650 h 947721"/>
              <a:gd name="connsiteX7" fmla="*/ 403000 w 928274"/>
              <a:gd name="connsiteY7" fmla="*/ 232395 h 947721"/>
              <a:gd name="connsiteX8" fmla="*/ 928274 w 928274"/>
              <a:gd name="connsiteY8" fmla="*/ 903237 h 947721"/>
              <a:gd name="connsiteX9" fmla="*/ 897784 w 928274"/>
              <a:gd name="connsiteY9" fmla="*/ 944968 h 947721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117692 w 928274"/>
              <a:gd name="connsiteY3" fmla="*/ 236334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143397 w 928274"/>
              <a:gd name="connsiteY4" fmla="*/ 0 h 951906"/>
              <a:gd name="connsiteX5" fmla="*/ 352849 w 928274"/>
              <a:gd name="connsiteY5" fmla="*/ 275835 h 951906"/>
              <a:gd name="connsiteX6" fmla="*/ 403000 w 928274"/>
              <a:gd name="connsiteY6" fmla="*/ 236580 h 951906"/>
              <a:gd name="connsiteX7" fmla="*/ 928274 w 928274"/>
              <a:gd name="connsiteY7" fmla="*/ 907422 h 951906"/>
              <a:gd name="connsiteX8" fmla="*/ 897784 w 928274"/>
              <a:gd name="connsiteY8" fmla="*/ 949153 h 951906"/>
              <a:gd name="connsiteX0" fmla="*/ 897784 w 928274"/>
              <a:gd name="connsiteY0" fmla="*/ 855056 h 857809"/>
              <a:gd name="connsiteX1" fmla="*/ 438344 w 928274"/>
              <a:gd name="connsiteY1" fmla="*/ 584659 h 857809"/>
              <a:gd name="connsiteX2" fmla="*/ 0 w 928274"/>
              <a:gd name="connsiteY2" fmla="*/ 243022 h 857809"/>
              <a:gd name="connsiteX3" fmla="*/ 87599 w 928274"/>
              <a:gd name="connsiteY3" fmla="*/ 93238 h 857809"/>
              <a:gd name="connsiteX4" fmla="*/ 208593 w 928274"/>
              <a:gd name="connsiteY4" fmla="*/ 0 h 857809"/>
              <a:gd name="connsiteX5" fmla="*/ 352849 w 928274"/>
              <a:gd name="connsiteY5" fmla="*/ 181738 h 857809"/>
              <a:gd name="connsiteX6" fmla="*/ 403000 w 928274"/>
              <a:gd name="connsiteY6" fmla="*/ 142483 h 857809"/>
              <a:gd name="connsiteX7" fmla="*/ 928274 w 928274"/>
              <a:gd name="connsiteY7" fmla="*/ 813325 h 857809"/>
              <a:gd name="connsiteX8" fmla="*/ 897784 w 928274"/>
              <a:gd name="connsiteY8" fmla="*/ 855056 h 857809"/>
              <a:gd name="connsiteX0" fmla="*/ 1114653 w 1145143"/>
              <a:gd name="connsiteY0" fmla="*/ 855056 h 857809"/>
              <a:gd name="connsiteX1" fmla="*/ 1 w 1145143"/>
              <a:gd name="connsiteY1" fmla="*/ 476755 h 857809"/>
              <a:gd name="connsiteX2" fmla="*/ 216869 w 1145143"/>
              <a:gd name="connsiteY2" fmla="*/ 243022 h 857809"/>
              <a:gd name="connsiteX3" fmla="*/ 304468 w 1145143"/>
              <a:gd name="connsiteY3" fmla="*/ 93238 h 857809"/>
              <a:gd name="connsiteX4" fmla="*/ 425462 w 1145143"/>
              <a:gd name="connsiteY4" fmla="*/ 0 h 857809"/>
              <a:gd name="connsiteX5" fmla="*/ 569718 w 1145143"/>
              <a:gd name="connsiteY5" fmla="*/ 181738 h 857809"/>
              <a:gd name="connsiteX6" fmla="*/ 619869 w 1145143"/>
              <a:gd name="connsiteY6" fmla="*/ 142483 h 857809"/>
              <a:gd name="connsiteX7" fmla="*/ 1145143 w 1145143"/>
              <a:gd name="connsiteY7" fmla="*/ 813325 h 857809"/>
              <a:gd name="connsiteX8" fmla="*/ 1114653 w 114514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95858 w 1236533"/>
              <a:gd name="connsiteY3" fmla="*/ 93238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57262 w 1236533"/>
              <a:gd name="connsiteY3" fmla="*/ 293395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661108 w 1236533"/>
              <a:gd name="connsiteY4" fmla="*/ 39255 h 715326"/>
              <a:gd name="connsiteX5" fmla="*/ 711259 w 1236533"/>
              <a:gd name="connsiteY5" fmla="*/ 0 h 715326"/>
              <a:gd name="connsiteX6" fmla="*/ 1236533 w 1236533"/>
              <a:gd name="connsiteY6" fmla="*/ 670842 h 715326"/>
              <a:gd name="connsiteX7" fmla="*/ 1206043 w 1236533"/>
              <a:gd name="connsiteY7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823692 w 1236533"/>
              <a:gd name="connsiteY3" fmla="*/ 486393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256041 w 1236533"/>
              <a:gd name="connsiteY3" fmla="*/ 304220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256041 w 1236533"/>
              <a:gd name="connsiteY3" fmla="*/ 203584 h 614690"/>
              <a:gd name="connsiteX4" fmla="*/ 570706 w 1236533"/>
              <a:gd name="connsiteY4" fmla="*/ 87238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206043 w 1236533"/>
              <a:gd name="connsiteY0" fmla="*/ 611935 h 614688"/>
              <a:gd name="connsiteX1" fmla="*/ 91391 w 1236533"/>
              <a:gd name="connsiteY1" fmla="*/ 233634 h 614688"/>
              <a:gd name="connsiteX2" fmla="*/ 0 w 1236533"/>
              <a:gd name="connsiteY2" fmla="*/ -1 h 614688"/>
              <a:gd name="connsiteX3" fmla="*/ 256041 w 1236533"/>
              <a:gd name="connsiteY3" fmla="*/ 203582 h 614688"/>
              <a:gd name="connsiteX4" fmla="*/ 604907 w 1236533"/>
              <a:gd name="connsiteY4" fmla="*/ 43774 h 614688"/>
              <a:gd name="connsiteX5" fmla="*/ 1236533 w 1236533"/>
              <a:gd name="connsiteY5" fmla="*/ 570204 h 614688"/>
              <a:gd name="connsiteX6" fmla="*/ 1206043 w 1236533"/>
              <a:gd name="connsiteY6" fmla="*/ 611935 h 614688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541007 w 1236533"/>
              <a:gd name="connsiteY3" fmla="*/ 122065 h 614690"/>
              <a:gd name="connsiteX4" fmla="*/ 604907 w 1236533"/>
              <a:gd name="connsiteY4" fmla="*/ 43776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332030 w 1362520"/>
              <a:gd name="connsiteY0" fmla="*/ 871231 h 873984"/>
              <a:gd name="connsiteX1" fmla="*/ 217378 w 1362520"/>
              <a:gd name="connsiteY1" fmla="*/ 492930 h 873984"/>
              <a:gd name="connsiteX2" fmla="*/ 0 w 1362520"/>
              <a:gd name="connsiteY2" fmla="*/ 0 h 873984"/>
              <a:gd name="connsiteX3" fmla="*/ 666994 w 1362520"/>
              <a:gd name="connsiteY3" fmla="*/ 381359 h 873984"/>
              <a:gd name="connsiteX4" fmla="*/ 730894 w 1362520"/>
              <a:gd name="connsiteY4" fmla="*/ 303070 h 873984"/>
              <a:gd name="connsiteX5" fmla="*/ 1362520 w 1362520"/>
              <a:gd name="connsiteY5" fmla="*/ 829500 h 873984"/>
              <a:gd name="connsiteX6" fmla="*/ 1332030 w 1362520"/>
              <a:gd name="connsiteY6" fmla="*/ 871231 h 873984"/>
              <a:gd name="connsiteX0" fmla="*/ 1135261 w 1165751"/>
              <a:gd name="connsiteY0" fmla="*/ 735811 h 738564"/>
              <a:gd name="connsiteX1" fmla="*/ 20609 w 1165751"/>
              <a:gd name="connsiteY1" fmla="*/ 357510 h 738564"/>
              <a:gd name="connsiteX2" fmla="*/ 1 w 1165751"/>
              <a:gd name="connsiteY2" fmla="*/ 0 h 738564"/>
              <a:gd name="connsiteX3" fmla="*/ 470225 w 1165751"/>
              <a:gd name="connsiteY3" fmla="*/ 245939 h 738564"/>
              <a:gd name="connsiteX4" fmla="*/ 534125 w 1165751"/>
              <a:gd name="connsiteY4" fmla="*/ 167650 h 738564"/>
              <a:gd name="connsiteX5" fmla="*/ 1165751 w 1165751"/>
              <a:gd name="connsiteY5" fmla="*/ 694080 h 738564"/>
              <a:gd name="connsiteX6" fmla="*/ 1135261 w 1165751"/>
              <a:gd name="connsiteY6" fmla="*/ 735811 h 738564"/>
              <a:gd name="connsiteX0" fmla="*/ 1265276 w 1295766"/>
              <a:gd name="connsiteY0" fmla="*/ 755613 h 758366"/>
              <a:gd name="connsiteX1" fmla="*/ 150624 w 1295766"/>
              <a:gd name="connsiteY1" fmla="*/ 377312 h 758366"/>
              <a:gd name="connsiteX2" fmla="*/ 0 w 1295766"/>
              <a:gd name="connsiteY2" fmla="*/ 1 h 758366"/>
              <a:gd name="connsiteX3" fmla="*/ 600240 w 1295766"/>
              <a:gd name="connsiteY3" fmla="*/ 265741 h 758366"/>
              <a:gd name="connsiteX4" fmla="*/ 664140 w 1295766"/>
              <a:gd name="connsiteY4" fmla="*/ 187452 h 758366"/>
              <a:gd name="connsiteX5" fmla="*/ 1295766 w 1295766"/>
              <a:gd name="connsiteY5" fmla="*/ 713882 h 758366"/>
              <a:gd name="connsiteX6" fmla="*/ 1265276 w 1295766"/>
              <a:gd name="connsiteY6" fmla="*/ 755613 h 75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766" h="758366">
                <a:moveTo>
                  <a:pt x="1265276" y="755613"/>
                </a:moveTo>
                <a:lnTo>
                  <a:pt x="150624" y="377312"/>
                </a:lnTo>
                <a:lnTo>
                  <a:pt x="0" y="1"/>
                </a:lnTo>
                <a:lnTo>
                  <a:pt x="600240" y="265741"/>
                </a:lnTo>
                <a:lnTo>
                  <a:pt x="664140" y="187452"/>
                </a:lnTo>
                <a:lnTo>
                  <a:pt x="1295766" y="713882"/>
                </a:lnTo>
                <a:cubicBezTo>
                  <a:pt x="1295766" y="695757"/>
                  <a:pt x="1265276" y="773738"/>
                  <a:pt x="1265276" y="755613"/>
                </a:cubicBezTo>
                <a:close/>
              </a:path>
            </a:pathLst>
          </a:custGeom>
          <a:solidFill>
            <a:srgbClr val="AAFFFA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D4747A7-F749-7520-08FE-866340A748EA}"/>
              </a:ext>
            </a:extLst>
          </p:cNvPr>
          <p:cNvSpPr/>
          <p:nvPr/>
        </p:nvSpPr>
        <p:spPr>
          <a:xfrm rot="9779690">
            <a:off x="3577216" y="2676384"/>
            <a:ext cx="625807" cy="294261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2500"/>
              <a:gd name="connsiteX1" fmla="*/ 470854 w 1362242"/>
              <a:gd name="connsiteY1" fmla="*/ 0 h 442500"/>
              <a:gd name="connsiteX2" fmla="*/ 469577 w 1362242"/>
              <a:gd name="connsiteY2" fmla="*/ 42536 h 442500"/>
              <a:gd name="connsiteX3" fmla="*/ 115510 w 1362242"/>
              <a:gd name="connsiteY3" fmla="*/ 48659 h 442500"/>
              <a:gd name="connsiteX4" fmla="*/ 0 w 1362242"/>
              <a:gd name="connsiteY4" fmla="*/ 297823 h 442500"/>
              <a:gd name="connsiteX5" fmla="*/ 394422 w 1362242"/>
              <a:gd name="connsiteY5" fmla="*/ 442500 h 442500"/>
              <a:gd name="connsiteX6" fmla="*/ 342462 w 1362242"/>
              <a:gd name="connsiteY6" fmla="*/ 412321 h 442500"/>
              <a:gd name="connsiteX7" fmla="*/ 1362242 w 1362242"/>
              <a:gd name="connsiteY7" fmla="*/ 67048 h 442500"/>
              <a:gd name="connsiteX8" fmla="*/ 1345101 w 1362242"/>
              <a:gd name="connsiteY8" fmla="*/ 38 h 442500"/>
              <a:gd name="connsiteX0" fmla="*/ 1452821 w 1469962"/>
              <a:gd name="connsiteY0" fmla="*/ 38 h 442500"/>
              <a:gd name="connsiteX1" fmla="*/ 578574 w 1469962"/>
              <a:gd name="connsiteY1" fmla="*/ 0 h 442500"/>
              <a:gd name="connsiteX2" fmla="*/ 577297 w 1469962"/>
              <a:gd name="connsiteY2" fmla="*/ 42536 h 442500"/>
              <a:gd name="connsiteX3" fmla="*/ 223230 w 1469962"/>
              <a:gd name="connsiteY3" fmla="*/ 48659 h 442500"/>
              <a:gd name="connsiteX4" fmla="*/ 0 w 1469962"/>
              <a:gd name="connsiteY4" fmla="*/ 290786 h 442500"/>
              <a:gd name="connsiteX5" fmla="*/ 502142 w 1469962"/>
              <a:gd name="connsiteY5" fmla="*/ 442500 h 442500"/>
              <a:gd name="connsiteX6" fmla="*/ 450182 w 1469962"/>
              <a:gd name="connsiteY6" fmla="*/ 412321 h 442500"/>
              <a:gd name="connsiteX7" fmla="*/ 1469962 w 1469962"/>
              <a:gd name="connsiteY7" fmla="*/ 67048 h 442500"/>
              <a:gd name="connsiteX8" fmla="*/ 1452821 w 1469962"/>
              <a:gd name="connsiteY8" fmla="*/ 38 h 442500"/>
              <a:gd name="connsiteX0" fmla="*/ 1354184 w 1371325"/>
              <a:gd name="connsiteY0" fmla="*/ 38 h 442500"/>
              <a:gd name="connsiteX1" fmla="*/ 479937 w 1371325"/>
              <a:gd name="connsiteY1" fmla="*/ 0 h 442500"/>
              <a:gd name="connsiteX2" fmla="*/ 478660 w 1371325"/>
              <a:gd name="connsiteY2" fmla="*/ 42536 h 442500"/>
              <a:gd name="connsiteX3" fmla="*/ 124593 w 1371325"/>
              <a:gd name="connsiteY3" fmla="*/ 48659 h 442500"/>
              <a:gd name="connsiteX4" fmla="*/ 0 w 1371325"/>
              <a:gd name="connsiteY4" fmla="*/ 191287 h 442500"/>
              <a:gd name="connsiteX5" fmla="*/ 403505 w 1371325"/>
              <a:gd name="connsiteY5" fmla="*/ 442500 h 442500"/>
              <a:gd name="connsiteX6" fmla="*/ 351545 w 1371325"/>
              <a:gd name="connsiteY6" fmla="*/ 412321 h 442500"/>
              <a:gd name="connsiteX7" fmla="*/ 1371325 w 1371325"/>
              <a:gd name="connsiteY7" fmla="*/ 67048 h 442500"/>
              <a:gd name="connsiteX8" fmla="*/ 1354184 w 1371325"/>
              <a:gd name="connsiteY8" fmla="*/ 38 h 442500"/>
              <a:gd name="connsiteX0" fmla="*/ 1354184 w 1371325"/>
              <a:gd name="connsiteY0" fmla="*/ 31107 h 473569"/>
              <a:gd name="connsiteX1" fmla="*/ 512556 w 1371325"/>
              <a:gd name="connsiteY1" fmla="*/ 0 h 473569"/>
              <a:gd name="connsiteX2" fmla="*/ 478660 w 1371325"/>
              <a:gd name="connsiteY2" fmla="*/ 73605 h 473569"/>
              <a:gd name="connsiteX3" fmla="*/ 124593 w 1371325"/>
              <a:gd name="connsiteY3" fmla="*/ 79728 h 473569"/>
              <a:gd name="connsiteX4" fmla="*/ 0 w 1371325"/>
              <a:gd name="connsiteY4" fmla="*/ 222356 h 473569"/>
              <a:gd name="connsiteX5" fmla="*/ 403505 w 1371325"/>
              <a:gd name="connsiteY5" fmla="*/ 473569 h 473569"/>
              <a:gd name="connsiteX6" fmla="*/ 351545 w 1371325"/>
              <a:gd name="connsiteY6" fmla="*/ 443390 h 473569"/>
              <a:gd name="connsiteX7" fmla="*/ 1371325 w 1371325"/>
              <a:gd name="connsiteY7" fmla="*/ 98117 h 473569"/>
              <a:gd name="connsiteX8" fmla="*/ 1354184 w 1371325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92545 w 1285210"/>
              <a:gd name="connsiteY2" fmla="*/ 73605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423997 w 1285210"/>
              <a:gd name="connsiteY2" fmla="*/ 77524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8478 w 1285210"/>
              <a:gd name="connsiteY2" fmla="*/ 79728 h 473569"/>
              <a:gd name="connsiteX3" fmla="*/ 0 w 1285210"/>
              <a:gd name="connsiteY3" fmla="*/ 274609 h 473569"/>
              <a:gd name="connsiteX4" fmla="*/ 317390 w 1285210"/>
              <a:gd name="connsiteY4" fmla="*/ 473569 h 473569"/>
              <a:gd name="connsiteX5" fmla="*/ 265430 w 1285210"/>
              <a:gd name="connsiteY5" fmla="*/ 443390 h 473569"/>
              <a:gd name="connsiteX6" fmla="*/ 1285210 w 1285210"/>
              <a:gd name="connsiteY6" fmla="*/ 98117 h 473569"/>
              <a:gd name="connsiteX7" fmla="*/ 1268069 w 1285210"/>
              <a:gd name="connsiteY7" fmla="*/ 31107 h 473569"/>
              <a:gd name="connsiteX0" fmla="*/ 1268069 w 1285210"/>
              <a:gd name="connsiteY0" fmla="*/ 50749 h 493211"/>
              <a:gd name="connsiteX1" fmla="*/ 426441 w 1285210"/>
              <a:gd name="connsiteY1" fmla="*/ 19642 h 493211"/>
              <a:gd name="connsiteX2" fmla="*/ 54958 w 1285210"/>
              <a:gd name="connsiteY2" fmla="*/ 18379 h 493211"/>
              <a:gd name="connsiteX3" fmla="*/ 0 w 1285210"/>
              <a:gd name="connsiteY3" fmla="*/ 294251 h 493211"/>
              <a:gd name="connsiteX4" fmla="*/ 317390 w 1285210"/>
              <a:gd name="connsiteY4" fmla="*/ 493211 h 493211"/>
              <a:gd name="connsiteX5" fmla="*/ 265430 w 1285210"/>
              <a:gd name="connsiteY5" fmla="*/ 463032 h 493211"/>
              <a:gd name="connsiteX6" fmla="*/ 1285210 w 1285210"/>
              <a:gd name="connsiteY6" fmla="*/ 117759 h 493211"/>
              <a:gd name="connsiteX7" fmla="*/ 1268069 w 1285210"/>
              <a:gd name="connsiteY7" fmla="*/ 50749 h 493211"/>
              <a:gd name="connsiteX0" fmla="*/ 1268069 w 1285210"/>
              <a:gd name="connsiteY0" fmla="*/ 32370 h 474832"/>
              <a:gd name="connsiteX1" fmla="*/ 426441 w 1285210"/>
              <a:gd name="connsiteY1" fmla="*/ 1263 h 474832"/>
              <a:gd name="connsiteX2" fmla="*/ 54958 w 1285210"/>
              <a:gd name="connsiteY2" fmla="*/ 0 h 474832"/>
              <a:gd name="connsiteX3" fmla="*/ 0 w 1285210"/>
              <a:gd name="connsiteY3" fmla="*/ 275872 h 474832"/>
              <a:gd name="connsiteX4" fmla="*/ 317390 w 1285210"/>
              <a:gd name="connsiteY4" fmla="*/ 474832 h 474832"/>
              <a:gd name="connsiteX5" fmla="*/ 265430 w 1285210"/>
              <a:gd name="connsiteY5" fmla="*/ 444653 h 474832"/>
              <a:gd name="connsiteX6" fmla="*/ 1285210 w 1285210"/>
              <a:gd name="connsiteY6" fmla="*/ 99380 h 474832"/>
              <a:gd name="connsiteX7" fmla="*/ 1268069 w 1285210"/>
              <a:gd name="connsiteY7" fmla="*/ 32370 h 474832"/>
              <a:gd name="connsiteX0" fmla="*/ 1268069 w 1285210"/>
              <a:gd name="connsiteY0" fmla="*/ 51241 h 493703"/>
              <a:gd name="connsiteX1" fmla="*/ 426441 w 1285210"/>
              <a:gd name="connsiteY1" fmla="*/ 20134 h 493703"/>
              <a:gd name="connsiteX2" fmla="*/ 57309 w 1285210"/>
              <a:gd name="connsiteY2" fmla="*/ 0 h 493703"/>
              <a:gd name="connsiteX3" fmla="*/ 0 w 1285210"/>
              <a:gd name="connsiteY3" fmla="*/ 294743 h 493703"/>
              <a:gd name="connsiteX4" fmla="*/ 317390 w 1285210"/>
              <a:gd name="connsiteY4" fmla="*/ 493703 h 493703"/>
              <a:gd name="connsiteX5" fmla="*/ 265430 w 1285210"/>
              <a:gd name="connsiteY5" fmla="*/ 463524 h 493703"/>
              <a:gd name="connsiteX6" fmla="*/ 1285210 w 1285210"/>
              <a:gd name="connsiteY6" fmla="*/ 118251 h 493703"/>
              <a:gd name="connsiteX7" fmla="*/ 1268069 w 1285210"/>
              <a:gd name="connsiteY7" fmla="*/ 51241 h 493703"/>
              <a:gd name="connsiteX0" fmla="*/ 2187601 w 2187601"/>
              <a:gd name="connsiteY0" fmla="*/ 49792 h 493703"/>
              <a:gd name="connsiteX1" fmla="*/ 426441 w 2187601"/>
              <a:gd name="connsiteY1" fmla="*/ 20134 h 493703"/>
              <a:gd name="connsiteX2" fmla="*/ 57309 w 2187601"/>
              <a:gd name="connsiteY2" fmla="*/ 0 h 493703"/>
              <a:gd name="connsiteX3" fmla="*/ 0 w 2187601"/>
              <a:gd name="connsiteY3" fmla="*/ 294743 h 493703"/>
              <a:gd name="connsiteX4" fmla="*/ 317390 w 2187601"/>
              <a:gd name="connsiteY4" fmla="*/ 493703 h 493703"/>
              <a:gd name="connsiteX5" fmla="*/ 265430 w 2187601"/>
              <a:gd name="connsiteY5" fmla="*/ 463524 h 493703"/>
              <a:gd name="connsiteX6" fmla="*/ 1285210 w 2187601"/>
              <a:gd name="connsiteY6" fmla="*/ 118251 h 493703"/>
              <a:gd name="connsiteX7" fmla="*/ 2187601 w 2187601"/>
              <a:gd name="connsiteY7" fmla="*/ 49792 h 493703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34602 h 576391"/>
              <a:gd name="connsiteX1" fmla="*/ 426441 w 2158759"/>
              <a:gd name="connsiteY1" fmla="*/ 102822 h 576391"/>
              <a:gd name="connsiteX2" fmla="*/ 57309 w 2158759"/>
              <a:gd name="connsiteY2" fmla="*/ 82688 h 576391"/>
              <a:gd name="connsiteX3" fmla="*/ 0 w 2158759"/>
              <a:gd name="connsiteY3" fmla="*/ 377431 h 576391"/>
              <a:gd name="connsiteX4" fmla="*/ 317390 w 2158759"/>
              <a:gd name="connsiteY4" fmla="*/ 576391 h 576391"/>
              <a:gd name="connsiteX5" fmla="*/ 265430 w 2158759"/>
              <a:gd name="connsiteY5" fmla="*/ 546212 h 576391"/>
              <a:gd name="connsiteX6" fmla="*/ 1285210 w 2158759"/>
              <a:gd name="connsiteY6" fmla="*/ 200939 h 576391"/>
              <a:gd name="connsiteX7" fmla="*/ 2158759 w 2158759"/>
              <a:gd name="connsiteY7" fmla="*/ 134602 h 576391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13578 h 555367"/>
              <a:gd name="connsiteX1" fmla="*/ 1856963 w 2158759"/>
              <a:gd name="connsiteY1" fmla="*/ 0 h 555367"/>
              <a:gd name="connsiteX2" fmla="*/ 57309 w 2158759"/>
              <a:gd name="connsiteY2" fmla="*/ 61664 h 555367"/>
              <a:gd name="connsiteX3" fmla="*/ 0 w 2158759"/>
              <a:gd name="connsiteY3" fmla="*/ 356407 h 555367"/>
              <a:gd name="connsiteX4" fmla="*/ 317390 w 2158759"/>
              <a:gd name="connsiteY4" fmla="*/ 555367 h 555367"/>
              <a:gd name="connsiteX5" fmla="*/ 265430 w 2158759"/>
              <a:gd name="connsiteY5" fmla="*/ 525188 h 555367"/>
              <a:gd name="connsiteX6" fmla="*/ 1285210 w 2158759"/>
              <a:gd name="connsiteY6" fmla="*/ 179915 h 555367"/>
              <a:gd name="connsiteX7" fmla="*/ 2158759 w 2158759"/>
              <a:gd name="connsiteY7" fmla="*/ 113578 h 555367"/>
              <a:gd name="connsiteX0" fmla="*/ 2158759 w 2158759"/>
              <a:gd name="connsiteY0" fmla="*/ 131777 h 573566"/>
              <a:gd name="connsiteX1" fmla="*/ 1856963 w 2158759"/>
              <a:gd name="connsiteY1" fmla="*/ 18199 h 573566"/>
              <a:gd name="connsiteX2" fmla="*/ 1021768 w 2158759"/>
              <a:gd name="connsiteY2" fmla="*/ 0 h 573566"/>
              <a:gd name="connsiteX3" fmla="*/ 0 w 2158759"/>
              <a:gd name="connsiteY3" fmla="*/ 374606 h 573566"/>
              <a:gd name="connsiteX4" fmla="*/ 317390 w 2158759"/>
              <a:gd name="connsiteY4" fmla="*/ 573566 h 573566"/>
              <a:gd name="connsiteX5" fmla="*/ 265430 w 2158759"/>
              <a:gd name="connsiteY5" fmla="*/ 543387 h 573566"/>
              <a:gd name="connsiteX6" fmla="*/ 1285210 w 2158759"/>
              <a:gd name="connsiteY6" fmla="*/ 198114 h 573566"/>
              <a:gd name="connsiteX7" fmla="*/ 2158759 w 2158759"/>
              <a:gd name="connsiteY7" fmla="*/ 131777 h 573566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285210 w 2158759"/>
              <a:gd name="connsiteY7" fmla="*/ 263158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475851 w 2158759"/>
              <a:gd name="connsiteY7" fmla="*/ 246905 h 638610"/>
              <a:gd name="connsiteX8" fmla="*/ 2158759 w 2158759"/>
              <a:gd name="connsiteY8" fmla="*/ 196821 h 638610"/>
              <a:gd name="connsiteX0" fmla="*/ 2158759 w 2163326"/>
              <a:gd name="connsiteY0" fmla="*/ 196821 h 638610"/>
              <a:gd name="connsiteX1" fmla="*/ 1856963 w 2163326"/>
              <a:gd name="connsiteY1" fmla="*/ 83243 h 638610"/>
              <a:gd name="connsiteX2" fmla="*/ 1358439 w 2163326"/>
              <a:gd name="connsiteY2" fmla="*/ 0 h 638610"/>
              <a:gd name="connsiteX3" fmla="*/ 1021768 w 2163326"/>
              <a:gd name="connsiteY3" fmla="*/ 65044 h 638610"/>
              <a:gd name="connsiteX4" fmla="*/ 0 w 2163326"/>
              <a:gd name="connsiteY4" fmla="*/ 439650 h 638610"/>
              <a:gd name="connsiteX5" fmla="*/ 317390 w 2163326"/>
              <a:gd name="connsiteY5" fmla="*/ 638610 h 638610"/>
              <a:gd name="connsiteX6" fmla="*/ 1435993 w 2163326"/>
              <a:gd name="connsiteY6" fmla="*/ 479949 h 638610"/>
              <a:gd name="connsiteX7" fmla="*/ 1475851 w 2163326"/>
              <a:gd name="connsiteY7" fmla="*/ 246905 h 638610"/>
              <a:gd name="connsiteX8" fmla="*/ 2163326 w 2163326"/>
              <a:gd name="connsiteY8" fmla="*/ 237475 h 638610"/>
              <a:gd name="connsiteX9" fmla="*/ 2158759 w 2163326"/>
              <a:gd name="connsiteY9" fmla="*/ 19682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475851 w 2163327"/>
              <a:gd name="connsiteY7" fmla="*/ 24690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479949"/>
              <a:gd name="connsiteX1" fmla="*/ 1856963 w 2163327"/>
              <a:gd name="connsiteY1" fmla="*/ 83243 h 479949"/>
              <a:gd name="connsiteX2" fmla="*/ 1358439 w 2163327"/>
              <a:gd name="connsiteY2" fmla="*/ 0 h 479949"/>
              <a:gd name="connsiteX3" fmla="*/ 1021768 w 2163327"/>
              <a:gd name="connsiteY3" fmla="*/ 65044 h 479949"/>
              <a:gd name="connsiteX4" fmla="*/ 0 w 2163327"/>
              <a:gd name="connsiteY4" fmla="*/ 439650 h 479949"/>
              <a:gd name="connsiteX5" fmla="*/ 1215266 w 2163327"/>
              <a:gd name="connsiteY5" fmla="*/ 290391 h 479949"/>
              <a:gd name="connsiteX6" fmla="*/ 1435993 w 2163327"/>
              <a:gd name="connsiteY6" fmla="*/ 479949 h 479949"/>
              <a:gd name="connsiteX7" fmla="*/ 1502915 w 2163327"/>
              <a:gd name="connsiteY7" fmla="*/ 190265 h 479949"/>
              <a:gd name="connsiteX8" fmla="*/ 2163326 w 2163327"/>
              <a:gd name="connsiteY8" fmla="*/ 237475 h 479949"/>
              <a:gd name="connsiteX9" fmla="*/ 2163327 w 2163327"/>
              <a:gd name="connsiteY9" fmla="*/ 183101 h 479949"/>
              <a:gd name="connsiteX0" fmla="*/ 1141559 w 1141559"/>
              <a:gd name="connsiteY0" fmla="*/ 183101 h 479949"/>
              <a:gd name="connsiteX1" fmla="*/ 835195 w 1141559"/>
              <a:gd name="connsiteY1" fmla="*/ 83243 h 479949"/>
              <a:gd name="connsiteX2" fmla="*/ 336671 w 1141559"/>
              <a:gd name="connsiteY2" fmla="*/ 0 h 479949"/>
              <a:gd name="connsiteX3" fmla="*/ 0 w 1141559"/>
              <a:gd name="connsiteY3" fmla="*/ 65044 h 479949"/>
              <a:gd name="connsiteX4" fmla="*/ 1674 w 1141559"/>
              <a:gd name="connsiteY4" fmla="*/ 69927 h 479949"/>
              <a:gd name="connsiteX5" fmla="*/ 193498 w 1141559"/>
              <a:gd name="connsiteY5" fmla="*/ 290391 h 479949"/>
              <a:gd name="connsiteX6" fmla="*/ 414225 w 1141559"/>
              <a:gd name="connsiteY6" fmla="*/ 479949 h 479949"/>
              <a:gd name="connsiteX7" fmla="*/ 481147 w 1141559"/>
              <a:gd name="connsiteY7" fmla="*/ 190265 h 479949"/>
              <a:gd name="connsiteX8" fmla="*/ 1141558 w 1141559"/>
              <a:gd name="connsiteY8" fmla="*/ 237475 h 479949"/>
              <a:gd name="connsiteX9" fmla="*/ 1141559 w 1141559"/>
              <a:gd name="connsiteY9" fmla="*/ 183101 h 479949"/>
              <a:gd name="connsiteX0" fmla="*/ 1141559 w 1141559"/>
              <a:gd name="connsiteY0" fmla="*/ 239980 h 536828"/>
              <a:gd name="connsiteX1" fmla="*/ 835195 w 1141559"/>
              <a:gd name="connsiteY1" fmla="*/ 140122 h 536828"/>
              <a:gd name="connsiteX2" fmla="*/ 63693 w 1141559"/>
              <a:gd name="connsiteY2" fmla="*/ 0 h 536828"/>
              <a:gd name="connsiteX3" fmla="*/ 0 w 1141559"/>
              <a:gd name="connsiteY3" fmla="*/ 121923 h 536828"/>
              <a:gd name="connsiteX4" fmla="*/ 1674 w 1141559"/>
              <a:gd name="connsiteY4" fmla="*/ 126806 h 536828"/>
              <a:gd name="connsiteX5" fmla="*/ 193498 w 1141559"/>
              <a:gd name="connsiteY5" fmla="*/ 347270 h 536828"/>
              <a:gd name="connsiteX6" fmla="*/ 414225 w 1141559"/>
              <a:gd name="connsiteY6" fmla="*/ 536828 h 536828"/>
              <a:gd name="connsiteX7" fmla="*/ 481147 w 1141559"/>
              <a:gd name="connsiteY7" fmla="*/ 247144 h 536828"/>
              <a:gd name="connsiteX8" fmla="*/ 1141558 w 1141559"/>
              <a:gd name="connsiteY8" fmla="*/ 294354 h 536828"/>
              <a:gd name="connsiteX9" fmla="*/ 1141559 w 1141559"/>
              <a:gd name="connsiteY9" fmla="*/ 239980 h 536828"/>
              <a:gd name="connsiteX0" fmla="*/ 1141559 w 1141559"/>
              <a:gd name="connsiteY0" fmla="*/ 254041 h 550889"/>
              <a:gd name="connsiteX1" fmla="*/ 835195 w 1141559"/>
              <a:gd name="connsiteY1" fmla="*/ 154183 h 550889"/>
              <a:gd name="connsiteX2" fmla="*/ 42583 w 1141559"/>
              <a:gd name="connsiteY2" fmla="*/ 0 h 550889"/>
              <a:gd name="connsiteX3" fmla="*/ 0 w 1141559"/>
              <a:gd name="connsiteY3" fmla="*/ 135984 h 550889"/>
              <a:gd name="connsiteX4" fmla="*/ 1674 w 1141559"/>
              <a:gd name="connsiteY4" fmla="*/ 140867 h 550889"/>
              <a:gd name="connsiteX5" fmla="*/ 193498 w 1141559"/>
              <a:gd name="connsiteY5" fmla="*/ 361331 h 550889"/>
              <a:gd name="connsiteX6" fmla="*/ 414225 w 1141559"/>
              <a:gd name="connsiteY6" fmla="*/ 550889 h 550889"/>
              <a:gd name="connsiteX7" fmla="*/ 481147 w 1141559"/>
              <a:gd name="connsiteY7" fmla="*/ 261205 h 550889"/>
              <a:gd name="connsiteX8" fmla="*/ 1141558 w 1141559"/>
              <a:gd name="connsiteY8" fmla="*/ 308415 h 550889"/>
              <a:gd name="connsiteX9" fmla="*/ 1141559 w 1141559"/>
              <a:gd name="connsiteY9" fmla="*/ 254041 h 550889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81147 w 1141559"/>
              <a:gd name="connsiteY7" fmla="*/ 235203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525471 w 1141559"/>
              <a:gd name="connsiteY7" fmla="*/ 24644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61098 w 1141559"/>
              <a:gd name="connsiteY7" fmla="*/ 23556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48071 h 544919"/>
              <a:gd name="connsiteX1" fmla="*/ 835195 w 1141559"/>
              <a:gd name="connsiteY1" fmla="*/ 148213 h 544919"/>
              <a:gd name="connsiteX2" fmla="*/ 67558 w 1141559"/>
              <a:gd name="connsiteY2" fmla="*/ 0 h 544919"/>
              <a:gd name="connsiteX3" fmla="*/ 0 w 1141559"/>
              <a:gd name="connsiteY3" fmla="*/ 130014 h 544919"/>
              <a:gd name="connsiteX4" fmla="*/ 1674 w 1141559"/>
              <a:gd name="connsiteY4" fmla="*/ 134897 h 544919"/>
              <a:gd name="connsiteX5" fmla="*/ 193498 w 1141559"/>
              <a:gd name="connsiteY5" fmla="*/ 355361 h 544919"/>
              <a:gd name="connsiteX6" fmla="*/ 414225 w 1141559"/>
              <a:gd name="connsiteY6" fmla="*/ 544919 h 544919"/>
              <a:gd name="connsiteX7" fmla="*/ 461098 w 1141559"/>
              <a:gd name="connsiteY7" fmla="*/ 255594 h 544919"/>
              <a:gd name="connsiteX8" fmla="*/ 1141558 w 1141559"/>
              <a:gd name="connsiteY8" fmla="*/ 302445 h 544919"/>
              <a:gd name="connsiteX9" fmla="*/ 1141559 w 1141559"/>
              <a:gd name="connsiteY9" fmla="*/ 248071 h 544919"/>
              <a:gd name="connsiteX0" fmla="*/ 1218216 w 1218216"/>
              <a:gd name="connsiteY0" fmla="*/ 183321 h 544919"/>
              <a:gd name="connsiteX1" fmla="*/ 835195 w 1218216"/>
              <a:gd name="connsiteY1" fmla="*/ 148213 h 544919"/>
              <a:gd name="connsiteX2" fmla="*/ 67558 w 1218216"/>
              <a:gd name="connsiteY2" fmla="*/ 0 h 544919"/>
              <a:gd name="connsiteX3" fmla="*/ 0 w 1218216"/>
              <a:gd name="connsiteY3" fmla="*/ 130014 h 544919"/>
              <a:gd name="connsiteX4" fmla="*/ 1674 w 1218216"/>
              <a:gd name="connsiteY4" fmla="*/ 134897 h 544919"/>
              <a:gd name="connsiteX5" fmla="*/ 193498 w 1218216"/>
              <a:gd name="connsiteY5" fmla="*/ 355361 h 544919"/>
              <a:gd name="connsiteX6" fmla="*/ 414225 w 1218216"/>
              <a:gd name="connsiteY6" fmla="*/ 544919 h 544919"/>
              <a:gd name="connsiteX7" fmla="*/ 461098 w 1218216"/>
              <a:gd name="connsiteY7" fmla="*/ 255594 h 544919"/>
              <a:gd name="connsiteX8" fmla="*/ 1141558 w 1218216"/>
              <a:gd name="connsiteY8" fmla="*/ 302445 h 544919"/>
              <a:gd name="connsiteX9" fmla="*/ 1218216 w 1218216"/>
              <a:gd name="connsiteY9" fmla="*/ 183321 h 544919"/>
              <a:gd name="connsiteX0" fmla="*/ 1218216 w 1218216"/>
              <a:gd name="connsiteY0" fmla="*/ 270397 h 631995"/>
              <a:gd name="connsiteX1" fmla="*/ 758776 w 1218216"/>
              <a:gd name="connsiteY1" fmla="*/ 0 h 631995"/>
              <a:gd name="connsiteX2" fmla="*/ 67558 w 1218216"/>
              <a:gd name="connsiteY2" fmla="*/ 87076 h 631995"/>
              <a:gd name="connsiteX3" fmla="*/ 0 w 1218216"/>
              <a:gd name="connsiteY3" fmla="*/ 217090 h 631995"/>
              <a:gd name="connsiteX4" fmla="*/ 1674 w 1218216"/>
              <a:gd name="connsiteY4" fmla="*/ 221973 h 631995"/>
              <a:gd name="connsiteX5" fmla="*/ 193498 w 1218216"/>
              <a:gd name="connsiteY5" fmla="*/ 442437 h 631995"/>
              <a:gd name="connsiteX6" fmla="*/ 414225 w 1218216"/>
              <a:gd name="connsiteY6" fmla="*/ 631995 h 631995"/>
              <a:gd name="connsiteX7" fmla="*/ 461098 w 1218216"/>
              <a:gd name="connsiteY7" fmla="*/ 342670 h 631995"/>
              <a:gd name="connsiteX8" fmla="*/ 1141558 w 1218216"/>
              <a:gd name="connsiteY8" fmla="*/ 389521 h 631995"/>
              <a:gd name="connsiteX9" fmla="*/ 1218216 w 1218216"/>
              <a:gd name="connsiteY9" fmla="*/ 270397 h 631995"/>
              <a:gd name="connsiteX0" fmla="*/ 1218216 w 1218216"/>
              <a:gd name="connsiteY0" fmla="*/ 623451 h 985049"/>
              <a:gd name="connsiteX1" fmla="*/ 758776 w 1218216"/>
              <a:gd name="connsiteY1" fmla="*/ 353054 h 985049"/>
              <a:gd name="connsiteX2" fmla="*/ 319592 w 1218216"/>
              <a:gd name="connsiteY2" fmla="*/ 0 h 985049"/>
              <a:gd name="connsiteX3" fmla="*/ 0 w 1218216"/>
              <a:gd name="connsiteY3" fmla="*/ 570144 h 985049"/>
              <a:gd name="connsiteX4" fmla="*/ 1674 w 1218216"/>
              <a:gd name="connsiteY4" fmla="*/ 575027 h 985049"/>
              <a:gd name="connsiteX5" fmla="*/ 193498 w 1218216"/>
              <a:gd name="connsiteY5" fmla="*/ 795491 h 985049"/>
              <a:gd name="connsiteX6" fmla="*/ 414225 w 1218216"/>
              <a:gd name="connsiteY6" fmla="*/ 985049 h 985049"/>
              <a:gd name="connsiteX7" fmla="*/ 461098 w 1218216"/>
              <a:gd name="connsiteY7" fmla="*/ 695724 h 985049"/>
              <a:gd name="connsiteX8" fmla="*/ 1141558 w 1218216"/>
              <a:gd name="connsiteY8" fmla="*/ 742575 h 985049"/>
              <a:gd name="connsiteX9" fmla="*/ 1218216 w 1218216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6006 w 1224222"/>
              <a:gd name="connsiteY3" fmla="*/ 570144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263310 w 1224222"/>
              <a:gd name="connsiteY3" fmla="*/ 110666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024718 w 1024718"/>
              <a:gd name="connsiteY0" fmla="*/ 623451 h 985049"/>
              <a:gd name="connsiteX1" fmla="*/ 565278 w 1024718"/>
              <a:gd name="connsiteY1" fmla="*/ 353054 h 985049"/>
              <a:gd name="connsiteX2" fmla="*/ 126094 w 1024718"/>
              <a:gd name="connsiteY2" fmla="*/ 0 h 985049"/>
              <a:gd name="connsiteX3" fmla="*/ 63806 w 1024718"/>
              <a:gd name="connsiteY3" fmla="*/ 110666 h 985049"/>
              <a:gd name="connsiteX4" fmla="*/ 146825 w 1024718"/>
              <a:gd name="connsiteY4" fmla="*/ 357168 h 985049"/>
              <a:gd name="connsiteX5" fmla="*/ 0 w 1024718"/>
              <a:gd name="connsiteY5" fmla="*/ 795491 h 985049"/>
              <a:gd name="connsiteX6" fmla="*/ 220727 w 1024718"/>
              <a:gd name="connsiteY6" fmla="*/ 985049 h 985049"/>
              <a:gd name="connsiteX7" fmla="*/ 267600 w 1024718"/>
              <a:gd name="connsiteY7" fmla="*/ 695724 h 985049"/>
              <a:gd name="connsiteX8" fmla="*/ 948060 w 1024718"/>
              <a:gd name="connsiteY8" fmla="*/ 742575 h 985049"/>
              <a:gd name="connsiteX9" fmla="*/ 1024718 w 1024718"/>
              <a:gd name="connsiteY9" fmla="*/ 623451 h 985049"/>
              <a:gd name="connsiteX0" fmla="*/ 960912 w 960912"/>
              <a:gd name="connsiteY0" fmla="*/ 623451 h 985049"/>
              <a:gd name="connsiteX1" fmla="*/ 501472 w 960912"/>
              <a:gd name="connsiteY1" fmla="*/ 353054 h 985049"/>
              <a:gd name="connsiteX2" fmla="*/ 62288 w 960912"/>
              <a:gd name="connsiteY2" fmla="*/ 0 h 985049"/>
              <a:gd name="connsiteX3" fmla="*/ 0 w 960912"/>
              <a:gd name="connsiteY3" fmla="*/ 110666 h 985049"/>
              <a:gd name="connsiteX4" fmla="*/ 83019 w 960912"/>
              <a:gd name="connsiteY4" fmla="*/ 357168 h 985049"/>
              <a:gd name="connsiteX5" fmla="*/ 200291 w 960912"/>
              <a:gd name="connsiteY5" fmla="*/ 625498 h 985049"/>
              <a:gd name="connsiteX6" fmla="*/ 156921 w 960912"/>
              <a:gd name="connsiteY6" fmla="*/ 985049 h 985049"/>
              <a:gd name="connsiteX7" fmla="*/ 203794 w 960912"/>
              <a:gd name="connsiteY7" fmla="*/ 695724 h 985049"/>
              <a:gd name="connsiteX8" fmla="*/ 884254 w 960912"/>
              <a:gd name="connsiteY8" fmla="*/ 742575 h 985049"/>
              <a:gd name="connsiteX9" fmla="*/ 960912 w 960912"/>
              <a:gd name="connsiteY9" fmla="*/ 623451 h 985049"/>
              <a:gd name="connsiteX0" fmla="*/ 960912 w 960912"/>
              <a:gd name="connsiteY0" fmla="*/ 623451 h 743722"/>
              <a:gd name="connsiteX1" fmla="*/ 501472 w 960912"/>
              <a:gd name="connsiteY1" fmla="*/ 353054 h 743722"/>
              <a:gd name="connsiteX2" fmla="*/ 62288 w 960912"/>
              <a:gd name="connsiteY2" fmla="*/ 0 h 743722"/>
              <a:gd name="connsiteX3" fmla="*/ 0 w 960912"/>
              <a:gd name="connsiteY3" fmla="*/ 110666 h 743722"/>
              <a:gd name="connsiteX4" fmla="*/ 83019 w 960912"/>
              <a:gd name="connsiteY4" fmla="*/ 357168 h 743722"/>
              <a:gd name="connsiteX5" fmla="*/ 200291 w 960912"/>
              <a:gd name="connsiteY5" fmla="*/ 625498 h 743722"/>
              <a:gd name="connsiteX6" fmla="*/ 203794 w 960912"/>
              <a:gd name="connsiteY6" fmla="*/ 695724 h 743722"/>
              <a:gd name="connsiteX7" fmla="*/ 884254 w 960912"/>
              <a:gd name="connsiteY7" fmla="*/ 742575 h 743722"/>
              <a:gd name="connsiteX8" fmla="*/ 960912 w 960912"/>
              <a:gd name="connsiteY8" fmla="*/ 623451 h 743722"/>
              <a:gd name="connsiteX0" fmla="*/ 960912 w 960912"/>
              <a:gd name="connsiteY0" fmla="*/ 623451 h 743011"/>
              <a:gd name="connsiteX1" fmla="*/ 501472 w 960912"/>
              <a:gd name="connsiteY1" fmla="*/ 353054 h 743011"/>
              <a:gd name="connsiteX2" fmla="*/ 62288 w 960912"/>
              <a:gd name="connsiteY2" fmla="*/ 0 h 743011"/>
              <a:gd name="connsiteX3" fmla="*/ 0 w 960912"/>
              <a:gd name="connsiteY3" fmla="*/ 110666 h 743011"/>
              <a:gd name="connsiteX4" fmla="*/ 83019 w 960912"/>
              <a:gd name="connsiteY4" fmla="*/ 357168 h 743011"/>
              <a:gd name="connsiteX5" fmla="*/ 200291 w 960912"/>
              <a:gd name="connsiteY5" fmla="*/ 625498 h 743011"/>
              <a:gd name="connsiteX6" fmla="*/ 484793 w 960912"/>
              <a:gd name="connsiteY6" fmla="*/ 573561 h 743011"/>
              <a:gd name="connsiteX7" fmla="*/ 884254 w 960912"/>
              <a:gd name="connsiteY7" fmla="*/ 742575 h 743011"/>
              <a:gd name="connsiteX8" fmla="*/ 960912 w 960912"/>
              <a:gd name="connsiteY8" fmla="*/ 623451 h 743011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484793 w 960912"/>
              <a:gd name="connsiteY6" fmla="*/ 573561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529802 w 960912"/>
              <a:gd name="connsiteY6" fmla="*/ 533445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15755 w 960912"/>
              <a:gd name="connsiteY5" fmla="*/ 593131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1684 w 960912"/>
              <a:gd name="connsiteY6" fmla="*/ 736371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8714 w 960912"/>
              <a:gd name="connsiteY6" fmla="*/ 725816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684568 w 1052061"/>
              <a:gd name="connsiteY7" fmla="*/ 613106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840461 w 1052061"/>
              <a:gd name="connsiteY7" fmla="*/ 301652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624605"/>
              <a:gd name="connsiteX1" fmla="*/ 501472 w 1052061"/>
              <a:gd name="connsiteY1" fmla="*/ 353054 h 624605"/>
              <a:gd name="connsiteX2" fmla="*/ 62288 w 1052061"/>
              <a:gd name="connsiteY2" fmla="*/ 0 h 624605"/>
              <a:gd name="connsiteX3" fmla="*/ 0 w 1052061"/>
              <a:gd name="connsiteY3" fmla="*/ 110666 h 624605"/>
              <a:gd name="connsiteX4" fmla="*/ 83019 w 1052061"/>
              <a:gd name="connsiteY4" fmla="*/ 357168 h 624605"/>
              <a:gd name="connsiteX5" fmla="*/ 188676 w 1052061"/>
              <a:gd name="connsiteY5" fmla="*/ 604045 h 624605"/>
              <a:gd name="connsiteX6" fmla="*/ 681762 w 1052061"/>
              <a:gd name="connsiteY6" fmla="*/ 177566 h 624605"/>
              <a:gd name="connsiteX7" fmla="*/ 840461 w 1052061"/>
              <a:gd name="connsiteY7" fmla="*/ 301652 h 624605"/>
              <a:gd name="connsiteX8" fmla="*/ 1052061 w 1052061"/>
              <a:gd name="connsiteY8" fmla="*/ 458058 h 624605"/>
              <a:gd name="connsiteX9" fmla="*/ 960912 w 1052061"/>
              <a:gd name="connsiteY9" fmla="*/ 623451 h 624605"/>
              <a:gd name="connsiteX0" fmla="*/ 960912 w 1052061"/>
              <a:gd name="connsiteY0" fmla="*/ 636037 h 637191"/>
              <a:gd name="connsiteX1" fmla="*/ 501472 w 1052061"/>
              <a:gd name="connsiteY1" fmla="*/ 365640 h 637191"/>
              <a:gd name="connsiteX2" fmla="*/ 62288 w 1052061"/>
              <a:gd name="connsiteY2" fmla="*/ 12586 h 637191"/>
              <a:gd name="connsiteX3" fmla="*/ 0 w 1052061"/>
              <a:gd name="connsiteY3" fmla="*/ 123252 h 637191"/>
              <a:gd name="connsiteX4" fmla="*/ 83019 w 1052061"/>
              <a:gd name="connsiteY4" fmla="*/ 369754 h 637191"/>
              <a:gd name="connsiteX5" fmla="*/ 469135 w 1052061"/>
              <a:gd name="connsiteY5" fmla="*/ 0 h 637191"/>
              <a:gd name="connsiteX6" fmla="*/ 681762 w 1052061"/>
              <a:gd name="connsiteY6" fmla="*/ 190152 h 637191"/>
              <a:gd name="connsiteX7" fmla="*/ 840461 w 1052061"/>
              <a:gd name="connsiteY7" fmla="*/ 314238 h 637191"/>
              <a:gd name="connsiteX8" fmla="*/ 1052061 w 1052061"/>
              <a:gd name="connsiteY8" fmla="*/ 470644 h 637191"/>
              <a:gd name="connsiteX9" fmla="*/ 960912 w 1052061"/>
              <a:gd name="connsiteY9" fmla="*/ 636037 h 637191"/>
              <a:gd name="connsiteX0" fmla="*/ 960912 w 1052061"/>
              <a:gd name="connsiteY0" fmla="*/ 850948 h 852102"/>
              <a:gd name="connsiteX1" fmla="*/ 501472 w 1052061"/>
              <a:gd name="connsiteY1" fmla="*/ 580551 h 852102"/>
              <a:gd name="connsiteX2" fmla="*/ 62288 w 1052061"/>
              <a:gd name="connsiteY2" fmla="*/ 227497 h 852102"/>
              <a:gd name="connsiteX3" fmla="*/ 0 w 1052061"/>
              <a:gd name="connsiteY3" fmla="*/ 338163 h 852102"/>
              <a:gd name="connsiteX4" fmla="*/ 334041 w 1052061"/>
              <a:gd name="connsiteY4" fmla="*/ 0 h 852102"/>
              <a:gd name="connsiteX5" fmla="*/ 469135 w 1052061"/>
              <a:gd name="connsiteY5" fmla="*/ 214911 h 852102"/>
              <a:gd name="connsiteX6" fmla="*/ 681762 w 1052061"/>
              <a:gd name="connsiteY6" fmla="*/ 405063 h 852102"/>
              <a:gd name="connsiteX7" fmla="*/ 840461 w 1052061"/>
              <a:gd name="connsiteY7" fmla="*/ 529149 h 852102"/>
              <a:gd name="connsiteX8" fmla="*/ 1052061 w 1052061"/>
              <a:gd name="connsiteY8" fmla="*/ 685555 h 852102"/>
              <a:gd name="connsiteX9" fmla="*/ 960912 w 1052061"/>
              <a:gd name="connsiteY9" fmla="*/ 850948 h 852102"/>
              <a:gd name="connsiteX0" fmla="*/ 898624 w 989773"/>
              <a:gd name="connsiteY0" fmla="*/ 918246 h 919400"/>
              <a:gd name="connsiteX1" fmla="*/ 439184 w 989773"/>
              <a:gd name="connsiteY1" fmla="*/ 647849 h 919400"/>
              <a:gd name="connsiteX2" fmla="*/ 0 w 989773"/>
              <a:gd name="connsiteY2" fmla="*/ 294795 h 919400"/>
              <a:gd name="connsiteX3" fmla="*/ 156223 w 989773"/>
              <a:gd name="connsiteY3" fmla="*/ 0 h 919400"/>
              <a:gd name="connsiteX4" fmla="*/ 271753 w 989773"/>
              <a:gd name="connsiteY4" fmla="*/ 67298 h 919400"/>
              <a:gd name="connsiteX5" fmla="*/ 406847 w 989773"/>
              <a:gd name="connsiteY5" fmla="*/ 282209 h 919400"/>
              <a:gd name="connsiteX6" fmla="*/ 619474 w 989773"/>
              <a:gd name="connsiteY6" fmla="*/ 472361 h 919400"/>
              <a:gd name="connsiteX7" fmla="*/ 778173 w 989773"/>
              <a:gd name="connsiteY7" fmla="*/ 596447 h 919400"/>
              <a:gd name="connsiteX8" fmla="*/ 989773 w 989773"/>
              <a:gd name="connsiteY8" fmla="*/ 752853 h 919400"/>
              <a:gd name="connsiteX9" fmla="*/ 898624 w 989773"/>
              <a:gd name="connsiteY9" fmla="*/ 918246 h 919400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778173 w 929114"/>
              <a:gd name="connsiteY7" fmla="*/ 596447 h 920999"/>
              <a:gd name="connsiteX8" fmla="*/ 929114 w 929114"/>
              <a:gd name="connsiteY8" fmla="*/ 876515 h 920999"/>
              <a:gd name="connsiteX9" fmla="*/ 898624 w 929114"/>
              <a:gd name="connsiteY9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363387 w 929114"/>
              <a:gd name="connsiteY5" fmla="*/ 231545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45063 w 929114"/>
              <a:gd name="connsiteY4" fmla="*/ 259690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53689 w 929114"/>
              <a:gd name="connsiteY4" fmla="*/ 244928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7784 w 928274"/>
              <a:gd name="connsiteY0" fmla="*/ 918246 h 920999"/>
              <a:gd name="connsiteX1" fmla="*/ 438344 w 928274"/>
              <a:gd name="connsiteY1" fmla="*/ 647849 h 920999"/>
              <a:gd name="connsiteX2" fmla="*/ 0 w 928274"/>
              <a:gd name="connsiteY2" fmla="*/ 306212 h 920999"/>
              <a:gd name="connsiteX3" fmla="*/ 155383 w 928274"/>
              <a:gd name="connsiteY3" fmla="*/ 0 h 920999"/>
              <a:gd name="connsiteX4" fmla="*/ 352849 w 928274"/>
              <a:gd name="connsiteY4" fmla="*/ 244928 h 920999"/>
              <a:gd name="connsiteX5" fmla="*/ 403000 w 928274"/>
              <a:gd name="connsiteY5" fmla="*/ 205673 h 920999"/>
              <a:gd name="connsiteX6" fmla="*/ 928274 w 928274"/>
              <a:gd name="connsiteY6" fmla="*/ 876515 h 920999"/>
              <a:gd name="connsiteX7" fmla="*/ 897784 w 928274"/>
              <a:gd name="connsiteY7" fmla="*/ 918246 h 920999"/>
              <a:gd name="connsiteX0" fmla="*/ 897784 w 928274"/>
              <a:gd name="connsiteY0" fmla="*/ 809117 h 811870"/>
              <a:gd name="connsiteX1" fmla="*/ 438344 w 928274"/>
              <a:gd name="connsiteY1" fmla="*/ 538720 h 811870"/>
              <a:gd name="connsiteX2" fmla="*/ 0 w 928274"/>
              <a:gd name="connsiteY2" fmla="*/ 197083 h 811870"/>
              <a:gd name="connsiteX3" fmla="*/ 232282 w 928274"/>
              <a:gd name="connsiteY3" fmla="*/ 0 h 811870"/>
              <a:gd name="connsiteX4" fmla="*/ 352849 w 928274"/>
              <a:gd name="connsiteY4" fmla="*/ 135799 h 811870"/>
              <a:gd name="connsiteX5" fmla="*/ 403000 w 928274"/>
              <a:gd name="connsiteY5" fmla="*/ 96544 h 811870"/>
              <a:gd name="connsiteX6" fmla="*/ 928274 w 928274"/>
              <a:gd name="connsiteY6" fmla="*/ 767386 h 811870"/>
              <a:gd name="connsiteX7" fmla="*/ 897784 w 928274"/>
              <a:gd name="connsiteY7" fmla="*/ 809117 h 811870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9419 w 928274"/>
              <a:gd name="connsiteY3" fmla="*/ 0 h 969713"/>
              <a:gd name="connsiteX4" fmla="*/ 352849 w 928274"/>
              <a:gd name="connsiteY4" fmla="*/ 293642 h 969713"/>
              <a:gd name="connsiteX5" fmla="*/ 403000 w 928274"/>
              <a:gd name="connsiteY5" fmla="*/ 254387 h 969713"/>
              <a:gd name="connsiteX6" fmla="*/ 928274 w 928274"/>
              <a:gd name="connsiteY6" fmla="*/ 925229 h 969713"/>
              <a:gd name="connsiteX7" fmla="*/ 897784 w 928274"/>
              <a:gd name="connsiteY7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981789 w 1012279"/>
              <a:gd name="connsiteY0" fmla="*/ 973125 h 975878"/>
              <a:gd name="connsiteX1" fmla="*/ 522349 w 1012279"/>
              <a:gd name="connsiteY1" fmla="*/ 702728 h 975878"/>
              <a:gd name="connsiteX2" fmla="*/ 84005 w 1012279"/>
              <a:gd name="connsiteY2" fmla="*/ 361091 h 975878"/>
              <a:gd name="connsiteX3" fmla="*/ 0 w 1012279"/>
              <a:gd name="connsiteY3" fmla="*/ 27028 h 975878"/>
              <a:gd name="connsiteX4" fmla="*/ 193424 w 1012279"/>
              <a:gd name="connsiteY4" fmla="*/ 6165 h 975878"/>
              <a:gd name="connsiteX5" fmla="*/ 436854 w 1012279"/>
              <a:gd name="connsiteY5" fmla="*/ 299807 h 975878"/>
              <a:gd name="connsiteX6" fmla="*/ 487005 w 1012279"/>
              <a:gd name="connsiteY6" fmla="*/ 260552 h 975878"/>
              <a:gd name="connsiteX7" fmla="*/ 1012279 w 1012279"/>
              <a:gd name="connsiteY7" fmla="*/ 931394 h 975878"/>
              <a:gd name="connsiteX8" fmla="*/ 981789 w 1012279"/>
              <a:gd name="connsiteY8" fmla="*/ 973125 h 975878"/>
              <a:gd name="connsiteX0" fmla="*/ 981789 w 1012279"/>
              <a:gd name="connsiteY0" fmla="*/ 966960 h 969713"/>
              <a:gd name="connsiteX1" fmla="*/ 522349 w 1012279"/>
              <a:gd name="connsiteY1" fmla="*/ 696563 h 969713"/>
              <a:gd name="connsiteX2" fmla="*/ 84005 w 1012279"/>
              <a:gd name="connsiteY2" fmla="*/ 354926 h 969713"/>
              <a:gd name="connsiteX3" fmla="*/ 0 w 1012279"/>
              <a:gd name="connsiteY3" fmla="*/ 20863 h 969713"/>
              <a:gd name="connsiteX4" fmla="*/ 193424 w 1012279"/>
              <a:gd name="connsiteY4" fmla="*/ 0 h 969713"/>
              <a:gd name="connsiteX5" fmla="*/ 436854 w 1012279"/>
              <a:gd name="connsiteY5" fmla="*/ 293642 h 969713"/>
              <a:gd name="connsiteX6" fmla="*/ 487005 w 1012279"/>
              <a:gd name="connsiteY6" fmla="*/ 254387 h 969713"/>
              <a:gd name="connsiteX7" fmla="*/ 1012279 w 1012279"/>
              <a:gd name="connsiteY7" fmla="*/ 925229 h 969713"/>
              <a:gd name="connsiteX8" fmla="*/ 981789 w 1012279"/>
              <a:gd name="connsiteY8" fmla="*/ 966960 h 969713"/>
              <a:gd name="connsiteX0" fmla="*/ 986163 w 1016653"/>
              <a:gd name="connsiteY0" fmla="*/ 1195227 h 1197980"/>
              <a:gd name="connsiteX1" fmla="*/ 526723 w 1016653"/>
              <a:gd name="connsiteY1" fmla="*/ 924830 h 1197980"/>
              <a:gd name="connsiteX2" fmla="*/ 88379 w 1016653"/>
              <a:gd name="connsiteY2" fmla="*/ 583193 h 1197980"/>
              <a:gd name="connsiteX3" fmla="*/ 4374 w 1016653"/>
              <a:gd name="connsiteY3" fmla="*/ 249130 h 1197980"/>
              <a:gd name="connsiteX4" fmla="*/ 0 w 1016653"/>
              <a:gd name="connsiteY4" fmla="*/ 0 h 1197980"/>
              <a:gd name="connsiteX5" fmla="*/ 441228 w 1016653"/>
              <a:gd name="connsiteY5" fmla="*/ 521909 h 1197980"/>
              <a:gd name="connsiteX6" fmla="*/ 491379 w 1016653"/>
              <a:gd name="connsiteY6" fmla="*/ 482654 h 1197980"/>
              <a:gd name="connsiteX7" fmla="*/ 1016653 w 1016653"/>
              <a:gd name="connsiteY7" fmla="*/ 1153496 h 1197980"/>
              <a:gd name="connsiteX8" fmla="*/ 986163 w 1016653"/>
              <a:gd name="connsiteY8" fmla="*/ 1195227 h 1197980"/>
              <a:gd name="connsiteX0" fmla="*/ 981789 w 1012279"/>
              <a:gd name="connsiteY0" fmla="*/ 953878 h 956631"/>
              <a:gd name="connsiteX1" fmla="*/ 522349 w 1012279"/>
              <a:gd name="connsiteY1" fmla="*/ 683481 h 956631"/>
              <a:gd name="connsiteX2" fmla="*/ 84005 w 1012279"/>
              <a:gd name="connsiteY2" fmla="*/ 341844 h 956631"/>
              <a:gd name="connsiteX3" fmla="*/ 0 w 1012279"/>
              <a:gd name="connsiteY3" fmla="*/ 7781 h 956631"/>
              <a:gd name="connsiteX4" fmla="*/ 207630 w 1012279"/>
              <a:gd name="connsiteY4" fmla="*/ 0 h 956631"/>
              <a:gd name="connsiteX5" fmla="*/ 436854 w 1012279"/>
              <a:gd name="connsiteY5" fmla="*/ 280560 h 956631"/>
              <a:gd name="connsiteX6" fmla="*/ 487005 w 1012279"/>
              <a:gd name="connsiteY6" fmla="*/ 241305 h 956631"/>
              <a:gd name="connsiteX7" fmla="*/ 1012279 w 1012279"/>
              <a:gd name="connsiteY7" fmla="*/ 912147 h 956631"/>
              <a:gd name="connsiteX8" fmla="*/ 981789 w 1012279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9876 w 928274"/>
              <a:gd name="connsiteY3" fmla="*/ 107714 h 956631"/>
              <a:gd name="connsiteX4" fmla="*/ 123625 w 928274"/>
              <a:gd name="connsiteY4" fmla="*/ 0 h 956631"/>
              <a:gd name="connsiteX5" fmla="*/ 352849 w 928274"/>
              <a:gd name="connsiteY5" fmla="*/ 280560 h 956631"/>
              <a:gd name="connsiteX6" fmla="*/ 403000 w 928274"/>
              <a:gd name="connsiteY6" fmla="*/ 241305 h 956631"/>
              <a:gd name="connsiteX7" fmla="*/ 928274 w 928274"/>
              <a:gd name="connsiteY7" fmla="*/ 912147 h 956631"/>
              <a:gd name="connsiteX8" fmla="*/ 897784 w 928274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17692 w 928274"/>
              <a:gd name="connsiteY3" fmla="*/ 241059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34390 h 937143"/>
              <a:gd name="connsiteX1" fmla="*/ 438344 w 928274"/>
              <a:gd name="connsiteY1" fmla="*/ 663993 h 937143"/>
              <a:gd name="connsiteX2" fmla="*/ 0 w 928274"/>
              <a:gd name="connsiteY2" fmla="*/ 322356 h 937143"/>
              <a:gd name="connsiteX3" fmla="*/ 117692 w 928274"/>
              <a:gd name="connsiteY3" fmla="*/ 221571 h 937143"/>
              <a:gd name="connsiteX4" fmla="*/ 9876 w 928274"/>
              <a:gd name="connsiteY4" fmla="*/ 88226 h 937143"/>
              <a:gd name="connsiteX5" fmla="*/ 134771 w 928274"/>
              <a:gd name="connsiteY5" fmla="*/ 0 h 937143"/>
              <a:gd name="connsiteX6" fmla="*/ 352849 w 928274"/>
              <a:gd name="connsiteY6" fmla="*/ 261072 h 937143"/>
              <a:gd name="connsiteX7" fmla="*/ 403000 w 928274"/>
              <a:gd name="connsiteY7" fmla="*/ 221817 h 937143"/>
              <a:gd name="connsiteX8" fmla="*/ 928274 w 928274"/>
              <a:gd name="connsiteY8" fmla="*/ 892659 h 937143"/>
              <a:gd name="connsiteX9" fmla="*/ 897784 w 928274"/>
              <a:gd name="connsiteY9" fmla="*/ 934390 h 937143"/>
              <a:gd name="connsiteX0" fmla="*/ 897784 w 928274"/>
              <a:gd name="connsiteY0" fmla="*/ 947473 h 950226"/>
              <a:gd name="connsiteX1" fmla="*/ 438344 w 928274"/>
              <a:gd name="connsiteY1" fmla="*/ 677076 h 950226"/>
              <a:gd name="connsiteX2" fmla="*/ 0 w 928274"/>
              <a:gd name="connsiteY2" fmla="*/ 335439 h 950226"/>
              <a:gd name="connsiteX3" fmla="*/ 117692 w 928274"/>
              <a:gd name="connsiteY3" fmla="*/ 234654 h 950226"/>
              <a:gd name="connsiteX4" fmla="*/ 9876 w 928274"/>
              <a:gd name="connsiteY4" fmla="*/ 101309 h 950226"/>
              <a:gd name="connsiteX5" fmla="*/ 120564 w 928274"/>
              <a:gd name="connsiteY5" fmla="*/ 0 h 950226"/>
              <a:gd name="connsiteX6" fmla="*/ 352849 w 928274"/>
              <a:gd name="connsiteY6" fmla="*/ 274155 h 950226"/>
              <a:gd name="connsiteX7" fmla="*/ 403000 w 928274"/>
              <a:gd name="connsiteY7" fmla="*/ 234900 h 950226"/>
              <a:gd name="connsiteX8" fmla="*/ 928274 w 928274"/>
              <a:gd name="connsiteY8" fmla="*/ 905742 h 950226"/>
              <a:gd name="connsiteX9" fmla="*/ 897784 w 928274"/>
              <a:gd name="connsiteY9" fmla="*/ 947473 h 950226"/>
              <a:gd name="connsiteX0" fmla="*/ 897784 w 928274"/>
              <a:gd name="connsiteY0" fmla="*/ 930490 h 933243"/>
              <a:gd name="connsiteX1" fmla="*/ 438344 w 928274"/>
              <a:gd name="connsiteY1" fmla="*/ 660093 h 933243"/>
              <a:gd name="connsiteX2" fmla="*/ 0 w 928274"/>
              <a:gd name="connsiteY2" fmla="*/ 318456 h 933243"/>
              <a:gd name="connsiteX3" fmla="*/ 117692 w 928274"/>
              <a:gd name="connsiteY3" fmla="*/ 217671 h 933243"/>
              <a:gd name="connsiteX4" fmla="*/ 9876 w 928274"/>
              <a:gd name="connsiteY4" fmla="*/ 84326 h 933243"/>
              <a:gd name="connsiteX5" fmla="*/ 129758 w 928274"/>
              <a:gd name="connsiteY5" fmla="*/ 0 h 933243"/>
              <a:gd name="connsiteX6" fmla="*/ 352849 w 928274"/>
              <a:gd name="connsiteY6" fmla="*/ 257172 h 933243"/>
              <a:gd name="connsiteX7" fmla="*/ 403000 w 928274"/>
              <a:gd name="connsiteY7" fmla="*/ 217917 h 933243"/>
              <a:gd name="connsiteX8" fmla="*/ 928274 w 928274"/>
              <a:gd name="connsiteY8" fmla="*/ 888759 h 933243"/>
              <a:gd name="connsiteX9" fmla="*/ 897784 w 928274"/>
              <a:gd name="connsiteY9" fmla="*/ 930490 h 933243"/>
              <a:gd name="connsiteX0" fmla="*/ 897784 w 928274"/>
              <a:gd name="connsiteY0" fmla="*/ 946079 h 948832"/>
              <a:gd name="connsiteX1" fmla="*/ 438344 w 928274"/>
              <a:gd name="connsiteY1" fmla="*/ 675682 h 948832"/>
              <a:gd name="connsiteX2" fmla="*/ 0 w 928274"/>
              <a:gd name="connsiteY2" fmla="*/ 334045 h 948832"/>
              <a:gd name="connsiteX3" fmla="*/ 117692 w 928274"/>
              <a:gd name="connsiteY3" fmla="*/ 233260 h 948832"/>
              <a:gd name="connsiteX4" fmla="*/ 9876 w 928274"/>
              <a:gd name="connsiteY4" fmla="*/ 99915 h 948832"/>
              <a:gd name="connsiteX5" fmla="*/ 113601 w 928274"/>
              <a:gd name="connsiteY5" fmla="*/ 0 h 948832"/>
              <a:gd name="connsiteX6" fmla="*/ 352849 w 928274"/>
              <a:gd name="connsiteY6" fmla="*/ 272761 h 948832"/>
              <a:gd name="connsiteX7" fmla="*/ 403000 w 928274"/>
              <a:gd name="connsiteY7" fmla="*/ 233506 h 948832"/>
              <a:gd name="connsiteX8" fmla="*/ 928274 w 928274"/>
              <a:gd name="connsiteY8" fmla="*/ 904348 h 948832"/>
              <a:gd name="connsiteX9" fmla="*/ 897784 w 928274"/>
              <a:gd name="connsiteY9" fmla="*/ 946079 h 948832"/>
              <a:gd name="connsiteX0" fmla="*/ 897784 w 928274"/>
              <a:gd name="connsiteY0" fmla="*/ 931600 h 934353"/>
              <a:gd name="connsiteX1" fmla="*/ 438344 w 928274"/>
              <a:gd name="connsiteY1" fmla="*/ 661203 h 934353"/>
              <a:gd name="connsiteX2" fmla="*/ 0 w 928274"/>
              <a:gd name="connsiteY2" fmla="*/ 319566 h 934353"/>
              <a:gd name="connsiteX3" fmla="*/ 117692 w 928274"/>
              <a:gd name="connsiteY3" fmla="*/ 218781 h 934353"/>
              <a:gd name="connsiteX4" fmla="*/ 9876 w 928274"/>
              <a:gd name="connsiteY4" fmla="*/ 85436 h 934353"/>
              <a:gd name="connsiteX5" fmla="*/ 120847 w 928274"/>
              <a:gd name="connsiteY5" fmla="*/ 0 h 934353"/>
              <a:gd name="connsiteX6" fmla="*/ 352849 w 928274"/>
              <a:gd name="connsiteY6" fmla="*/ 258282 h 934353"/>
              <a:gd name="connsiteX7" fmla="*/ 403000 w 928274"/>
              <a:gd name="connsiteY7" fmla="*/ 219027 h 934353"/>
              <a:gd name="connsiteX8" fmla="*/ 928274 w 928274"/>
              <a:gd name="connsiteY8" fmla="*/ 889869 h 934353"/>
              <a:gd name="connsiteX9" fmla="*/ 897784 w 928274"/>
              <a:gd name="connsiteY9" fmla="*/ 931600 h 934353"/>
              <a:gd name="connsiteX0" fmla="*/ 897784 w 928274"/>
              <a:gd name="connsiteY0" fmla="*/ 946647 h 949400"/>
              <a:gd name="connsiteX1" fmla="*/ 438344 w 928274"/>
              <a:gd name="connsiteY1" fmla="*/ 676250 h 949400"/>
              <a:gd name="connsiteX2" fmla="*/ 0 w 928274"/>
              <a:gd name="connsiteY2" fmla="*/ 334613 h 949400"/>
              <a:gd name="connsiteX3" fmla="*/ 117692 w 928274"/>
              <a:gd name="connsiteY3" fmla="*/ 233828 h 949400"/>
              <a:gd name="connsiteX4" fmla="*/ 9876 w 928274"/>
              <a:gd name="connsiteY4" fmla="*/ 100483 h 949400"/>
              <a:gd name="connsiteX5" fmla="*/ 145347 w 928274"/>
              <a:gd name="connsiteY5" fmla="*/ 0 h 949400"/>
              <a:gd name="connsiteX6" fmla="*/ 352849 w 928274"/>
              <a:gd name="connsiteY6" fmla="*/ 273329 h 949400"/>
              <a:gd name="connsiteX7" fmla="*/ 403000 w 928274"/>
              <a:gd name="connsiteY7" fmla="*/ 234074 h 949400"/>
              <a:gd name="connsiteX8" fmla="*/ 928274 w 928274"/>
              <a:gd name="connsiteY8" fmla="*/ 904916 h 949400"/>
              <a:gd name="connsiteX9" fmla="*/ 897784 w 928274"/>
              <a:gd name="connsiteY9" fmla="*/ 946647 h 949400"/>
              <a:gd name="connsiteX0" fmla="*/ 897784 w 928274"/>
              <a:gd name="connsiteY0" fmla="*/ 944968 h 947721"/>
              <a:gd name="connsiteX1" fmla="*/ 438344 w 928274"/>
              <a:gd name="connsiteY1" fmla="*/ 674571 h 947721"/>
              <a:gd name="connsiteX2" fmla="*/ 0 w 928274"/>
              <a:gd name="connsiteY2" fmla="*/ 332934 h 947721"/>
              <a:gd name="connsiteX3" fmla="*/ 117692 w 928274"/>
              <a:gd name="connsiteY3" fmla="*/ 232149 h 947721"/>
              <a:gd name="connsiteX4" fmla="*/ 9876 w 928274"/>
              <a:gd name="connsiteY4" fmla="*/ 98804 h 947721"/>
              <a:gd name="connsiteX5" fmla="*/ 122513 w 928274"/>
              <a:gd name="connsiteY5" fmla="*/ 0 h 947721"/>
              <a:gd name="connsiteX6" fmla="*/ 352849 w 928274"/>
              <a:gd name="connsiteY6" fmla="*/ 271650 h 947721"/>
              <a:gd name="connsiteX7" fmla="*/ 403000 w 928274"/>
              <a:gd name="connsiteY7" fmla="*/ 232395 h 947721"/>
              <a:gd name="connsiteX8" fmla="*/ 928274 w 928274"/>
              <a:gd name="connsiteY8" fmla="*/ 903237 h 947721"/>
              <a:gd name="connsiteX9" fmla="*/ 897784 w 928274"/>
              <a:gd name="connsiteY9" fmla="*/ 944968 h 947721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117692 w 928274"/>
              <a:gd name="connsiteY3" fmla="*/ 236334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143397 w 928274"/>
              <a:gd name="connsiteY4" fmla="*/ 0 h 951906"/>
              <a:gd name="connsiteX5" fmla="*/ 352849 w 928274"/>
              <a:gd name="connsiteY5" fmla="*/ 275835 h 951906"/>
              <a:gd name="connsiteX6" fmla="*/ 403000 w 928274"/>
              <a:gd name="connsiteY6" fmla="*/ 236580 h 951906"/>
              <a:gd name="connsiteX7" fmla="*/ 928274 w 928274"/>
              <a:gd name="connsiteY7" fmla="*/ 907422 h 951906"/>
              <a:gd name="connsiteX8" fmla="*/ 897784 w 928274"/>
              <a:gd name="connsiteY8" fmla="*/ 949153 h 951906"/>
              <a:gd name="connsiteX0" fmla="*/ 897784 w 928274"/>
              <a:gd name="connsiteY0" fmla="*/ 855056 h 857809"/>
              <a:gd name="connsiteX1" fmla="*/ 438344 w 928274"/>
              <a:gd name="connsiteY1" fmla="*/ 584659 h 857809"/>
              <a:gd name="connsiteX2" fmla="*/ 0 w 928274"/>
              <a:gd name="connsiteY2" fmla="*/ 243022 h 857809"/>
              <a:gd name="connsiteX3" fmla="*/ 87599 w 928274"/>
              <a:gd name="connsiteY3" fmla="*/ 93238 h 857809"/>
              <a:gd name="connsiteX4" fmla="*/ 208593 w 928274"/>
              <a:gd name="connsiteY4" fmla="*/ 0 h 857809"/>
              <a:gd name="connsiteX5" fmla="*/ 352849 w 928274"/>
              <a:gd name="connsiteY5" fmla="*/ 181738 h 857809"/>
              <a:gd name="connsiteX6" fmla="*/ 403000 w 928274"/>
              <a:gd name="connsiteY6" fmla="*/ 142483 h 857809"/>
              <a:gd name="connsiteX7" fmla="*/ 928274 w 928274"/>
              <a:gd name="connsiteY7" fmla="*/ 813325 h 857809"/>
              <a:gd name="connsiteX8" fmla="*/ 897784 w 928274"/>
              <a:gd name="connsiteY8" fmla="*/ 855056 h 857809"/>
              <a:gd name="connsiteX0" fmla="*/ 1114653 w 1145143"/>
              <a:gd name="connsiteY0" fmla="*/ 855056 h 857809"/>
              <a:gd name="connsiteX1" fmla="*/ 1 w 1145143"/>
              <a:gd name="connsiteY1" fmla="*/ 476755 h 857809"/>
              <a:gd name="connsiteX2" fmla="*/ 216869 w 1145143"/>
              <a:gd name="connsiteY2" fmla="*/ 243022 h 857809"/>
              <a:gd name="connsiteX3" fmla="*/ 304468 w 1145143"/>
              <a:gd name="connsiteY3" fmla="*/ 93238 h 857809"/>
              <a:gd name="connsiteX4" fmla="*/ 425462 w 1145143"/>
              <a:gd name="connsiteY4" fmla="*/ 0 h 857809"/>
              <a:gd name="connsiteX5" fmla="*/ 569718 w 1145143"/>
              <a:gd name="connsiteY5" fmla="*/ 181738 h 857809"/>
              <a:gd name="connsiteX6" fmla="*/ 619869 w 1145143"/>
              <a:gd name="connsiteY6" fmla="*/ 142483 h 857809"/>
              <a:gd name="connsiteX7" fmla="*/ 1145143 w 1145143"/>
              <a:gd name="connsiteY7" fmla="*/ 813325 h 857809"/>
              <a:gd name="connsiteX8" fmla="*/ 1114653 w 114514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95858 w 1236533"/>
              <a:gd name="connsiteY3" fmla="*/ 93238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57262 w 1236533"/>
              <a:gd name="connsiteY3" fmla="*/ 293395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661108 w 1236533"/>
              <a:gd name="connsiteY4" fmla="*/ 39255 h 715326"/>
              <a:gd name="connsiteX5" fmla="*/ 711259 w 1236533"/>
              <a:gd name="connsiteY5" fmla="*/ 0 h 715326"/>
              <a:gd name="connsiteX6" fmla="*/ 1236533 w 1236533"/>
              <a:gd name="connsiteY6" fmla="*/ 670842 h 715326"/>
              <a:gd name="connsiteX7" fmla="*/ 1206043 w 1236533"/>
              <a:gd name="connsiteY7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823692 w 1236533"/>
              <a:gd name="connsiteY3" fmla="*/ 486393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256041 w 1236533"/>
              <a:gd name="connsiteY3" fmla="*/ 304220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256041 w 1236533"/>
              <a:gd name="connsiteY3" fmla="*/ 203584 h 614690"/>
              <a:gd name="connsiteX4" fmla="*/ 570706 w 1236533"/>
              <a:gd name="connsiteY4" fmla="*/ 87238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206043 w 1236533"/>
              <a:gd name="connsiteY0" fmla="*/ 611935 h 614688"/>
              <a:gd name="connsiteX1" fmla="*/ 91391 w 1236533"/>
              <a:gd name="connsiteY1" fmla="*/ 233634 h 614688"/>
              <a:gd name="connsiteX2" fmla="*/ 0 w 1236533"/>
              <a:gd name="connsiteY2" fmla="*/ -1 h 614688"/>
              <a:gd name="connsiteX3" fmla="*/ 256041 w 1236533"/>
              <a:gd name="connsiteY3" fmla="*/ 203582 h 614688"/>
              <a:gd name="connsiteX4" fmla="*/ 604907 w 1236533"/>
              <a:gd name="connsiteY4" fmla="*/ 43774 h 614688"/>
              <a:gd name="connsiteX5" fmla="*/ 1236533 w 1236533"/>
              <a:gd name="connsiteY5" fmla="*/ 570204 h 614688"/>
              <a:gd name="connsiteX6" fmla="*/ 1206043 w 1236533"/>
              <a:gd name="connsiteY6" fmla="*/ 611935 h 614688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541007 w 1236533"/>
              <a:gd name="connsiteY3" fmla="*/ 122065 h 614690"/>
              <a:gd name="connsiteX4" fmla="*/ 604907 w 1236533"/>
              <a:gd name="connsiteY4" fmla="*/ 43776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332030 w 1362520"/>
              <a:gd name="connsiteY0" fmla="*/ 871231 h 873984"/>
              <a:gd name="connsiteX1" fmla="*/ 217378 w 1362520"/>
              <a:gd name="connsiteY1" fmla="*/ 492930 h 873984"/>
              <a:gd name="connsiteX2" fmla="*/ 0 w 1362520"/>
              <a:gd name="connsiteY2" fmla="*/ 0 h 873984"/>
              <a:gd name="connsiteX3" fmla="*/ 666994 w 1362520"/>
              <a:gd name="connsiteY3" fmla="*/ 381359 h 873984"/>
              <a:gd name="connsiteX4" fmla="*/ 730894 w 1362520"/>
              <a:gd name="connsiteY4" fmla="*/ 303070 h 873984"/>
              <a:gd name="connsiteX5" fmla="*/ 1362520 w 1362520"/>
              <a:gd name="connsiteY5" fmla="*/ 829500 h 873984"/>
              <a:gd name="connsiteX6" fmla="*/ 1332030 w 1362520"/>
              <a:gd name="connsiteY6" fmla="*/ 871231 h 873984"/>
              <a:gd name="connsiteX0" fmla="*/ 1135261 w 1165751"/>
              <a:gd name="connsiteY0" fmla="*/ 735811 h 738564"/>
              <a:gd name="connsiteX1" fmla="*/ 20609 w 1165751"/>
              <a:gd name="connsiteY1" fmla="*/ 357510 h 738564"/>
              <a:gd name="connsiteX2" fmla="*/ 1 w 1165751"/>
              <a:gd name="connsiteY2" fmla="*/ 0 h 738564"/>
              <a:gd name="connsiteX3" fmla="*/ 470225 w 1165751"/>
              <a:gd name="connsiteY3" fmla="*/ 245939 h 738564"/>
              <a:gd name="connsiteX4" fmla="*/ 534125 w 1165751"/>
              <a:gd name="connsiteY4" fmla="*/ 167650 h 738564"/>
              <a:gd name="connsiteX5" fmla="*/ 1165751 w 1165751"/>
              <a:gd name="connsiteY5" fmla="*/ 694080 h 738564"/>
              <a:gd name="connsiteX6" fmla="*/ 1135261 w 1165751"/>
              <a:gd name="connsiteY6" fmla="*/ 735811 h 738564"/>
              <a:gd name="connsiteX0" fmla="*/ 1265276 w 1295766"/>
              <a:gd name="connsiteY0" fmla="*/ 755613 h 758366"/>
              <a:gd name="connsiteX1" fmla="*/ 150624 w 1295766"/>
              <a:gd name="connsiteY1" fmla="*/ 377312 h 758366"/>
              <a:gd name="connsiteX2" fmla="*/ 0 w 1295766"/>
              <a:gd name="connsiteY2" fmla="*/ 1 h 758366"/>
              <a:gd name="connsiteX3" fmla="*/ 600240 w 1295766"/>
              <a:gd name="connsiteY3" fmla="*/ 265741 h 758366"/>
              <a:gd name="connsiteX4" fmla="*/ 664140 w 1295766"/>
              <a:gd name="connsiteY4" fmla="*/ 187452 h 758366"/>
              <a:gd name="connsiteX5" fmla="*/ 1295766 w 1295766"/>
              <a:gd name="connsiteY5" fmla="*/ 713882 h 758366"/>
              <a:gd name="connsiteX6" fmla="*/ 1265276 w 1295766"/>
              <a:gd name="connsiteY6" fmla="*/ 755613 h 758366"/>
              <a:gd name="connsiteX0" fmla="*/ 1265276 w 1295766"/>
              <a:gd name="connsiteY0" fmla="*/ 755611 h 758364"/>
              <a:gd name="connsiteX1" fmla="*/ 201580 w 1295766"/>
              <a:gd name="connsiteY1" fmla="*/ 451910 h 758364"/>
              <a:gd name="connsiteX2" fmla="*/ 0 w 1295766"/>
              <a:gd name="connsiteY2" fmla="*/ -1 h 758364"/>
              <a:gd name="connsiteX3" fmla="*/ 600240 w 1295766"/>
              <a:gd name="connsiteY3" fmla="*/ 265739 h 758364"/>
              <a:gd name="connsiteX4" fmla="*/ 664140 w 1295766"/>
              <a:gd name="connsiteY4" fmla="*/ 187450 h 758364"/>
              <a:gd name="connsiteX5" fmla="*/ 1295766 w 1295766"/>
              <a:gd name="connsiteY5" fmla="*/ 713880 h 758364"/>
              <a:gd name="connsiteX6" fmla="*/ 1265276 w 1295766"/>
              <a:gd name="connsiteY6" fmla="*/ 755611 h 758364"/>
              <a:gd name="connsiteX0" fmla="*/ 1147260 w 1177750"/>
              <a:gd name="connsiteY0" fmla="*/ 568161 h 570914"/>
              <a:gd name="connsiteX1" fmla="*/ 83564 w 1177750"/>
              <a:gd name="connsiteY1" fmla="*/ 264460 h 570914"/>
              <a:gd name="connsiteX2" fmla="*/ 0 w 1177750"/>
              <a:gd name="connsiteY2" fmla="*/ 57723 h 570914"/>
              <a:gd name="connsiteX3" fmla="*/ 482224 w 1177750"/>
              <a:gd name="connsiteY3" fmla="*/ 78289 h 570914"/>
              <a:gd name="connsiteX4" fmla="*/ 546124 w 1177750"/>
              <a:gd name="connsiteY4" fmla="*/ 0 h 570914"/>
              <a:gd name="connsiteX5" fmla="*/ 1177750 w 1177750"/>
              <a:gd name="connsiteY5" fmla="*/ 526430 h 570914"/>
              <a:gd name="connsiteX6" fmla="*/ 1147260 w 1177750"/>
              <a:gd name="connsiteY6" fmla="*/ 568161 h 570914"/>
              <a:gd name="connsiteX0" fmla="*/ 1164825 w 1177750"/>
              <a:gd name="connsiteY0" fmla="*/ 589617 h 591835"/>
              <a:gd name="connsiteX1" fmla="*/ 83564 w 1177750"/>
              <a:gd name="connsiteY1" fmla="*/ 264460 h 591835"/>
              <a:gd name="connsiteX2" fmla="*/ 0 w 1177750"/>
              <a:gd name="connsiteY2" fmla="*/ 57723 h 591835"/>
              <a:gd name="connsiteX3" fmla="*/ 482224 w 1177750"/>
              <a:gd name="connsiteY3" fmla="*/ 78289 h 591835"/>
              <a:gd name="connsiteX4" fmla="*/ 546124 w 1177750"/>
              <a:gd name="connsiteY4" fmla="*/ 0 h 591835"/>
              <a:gd name="connsiteX5" fmla="*/ 1177750 w 1177750"/>
              <a:gd name="connsiteY5" fmla="*/ 526430 h 591835"/>
              <a:gd name="connsiteX6" fmla="*/ 1164825 w 1177750"/>
              <a:gd name="connsiteY6" fmla="*/ 589617 h 591835"/>
              <a:gd name="connsiteX0" fmla="*/ 1164825 w 1177750"/>
              <a:gd name="connsiteY0" fmla="*/ 589617 h 591835"/>
              <a:gd name="connsiteX1" fmla="*/ 83564 w 1177750"/>
              <a:gd name="connsiteY1" fmla="*/ 264460 h 591835"/>
              <a:gd name="connsiteX2" fmla="*/ 0 w 1177750"/>
              <a:gd name="connsiteY2" fmla="*/ 57723 h 591835"/>
              <a:gd name="connsiteX3" fmla="*/ 500570 w 1177750"/>
              <a:gd name="connsiteY3" fmla="*/ 228650 h 591835"/>
              <a:gd name="connsiteX4" fmla="*/ 546124 w 1177750"/>
              <a:gd name="connsiteY4" fmla="*/ 0 h 591835"/>
              <a:gd name="connsiteX5" fmla="*/ 1177750 w 1177750"/>
              <a:gd name="connsiteY5" fmla="*/ 526430 h 591835"/>
              <a:gd name="connsiteX6" fmla="*/ 1164825 w 1177750"/>
              <a:gd name="connsiteY6" fmla="*/ 589617 h 591835"/>
              <a:gd name="connsiteX0" fmla="*/ 1164825 w 1177750"/>
              <a:gd name="connsiteY0" fmla="*/ 531895 h 534113"/>
              <a:gd name="connsiteX1" fmla="*/ 83564 w 1177750"/>
              <a:gd name="connsiteY1" fmla="*/ 206738 h 534113"/>
              <a:gd name="connsiteX2" fmla="*/ 0 w 1177750"/>
              <a:gd name="connsiteY2" fmla="*/ 1 h 534113"/>
              <a:gd name="connsiteX3" fmla="*/ 500570 w 1177750"/>
              <a:gd name="connsiteY3" fmla="*/ 170928 h 534113"/>
              <a:gd name="connsiteX4" fmla="*/ 1177750 w 1177750"/>
              <a:gd name="connsiteY4" fmla="*/ 468708 h 534113"/>
              <a:gd name="connsiteX5" fmla="*/ 1164825 w 1177750"/>
              <a:gd name="connsiteY5" fmla="*/ 531895 h 534113"/>
              <a:gd name="connsiteX0" fmla="*/ 1083933 w 1096858"/>
              <a:gd name="connsiteY0" fmla="*/ 507153 h 509371"/>
              <a:gd name="connsiteX1" fmla="*/ 2672 w 1096858"/>
              <a:gd name="connsiteY1" fmla="*/ 181996 h 509371"/>
              <a:gd name="connsiteX2" fmla="*/ -1 w 1096858"/>
              <a:gd name="connsiteY2" fmla="*/ -1 h 509371"/>
              <a:gd name="connsiteX3" fmla="*/ 419678 w 1096858"/>
              <a:gd name="connsiteY3" fmla="*/ 146186 h 509371"/>
              <a:gd name="connsiteX4" fmla="*/ 1096858 w 1096858"/>
              <a:gd name="connsiteY4" fmla="*/ 443966 h 509371"/>
              <a:gd name="connsiteX5" fmla="*/ 1083933 w 1096858"/>
              <a:gd name="connsiteY5" fmla="*/ 507153 h 509371"/>
              <a:gd name="connsiteX0" fmla="*/ 1083935 w 1096860"/>
              <a:gd name="connsiteY0" fmla="*/ 507155 h 509373"/>
              <a:gd name="connsiteX1" fmla="*/ 2674 w 1096860"/>
              <a:gd name="connsiteY1" fmla="*/ 181998 h 509373"/>
              <a:gd name="connsiteX2" fmla="*/ 1 w 1096860"/>
              <a:gd name="connsiteY2" fmla="*/ 1 h 509373"/>
              <a:gd name="connsiteX3" fmla="*/ 408435 w 1096860"/>
              <a:gd name="connsiteY3" fmla="*/ 182956 h 509373"/>
              <a:gd name="connsiteX4" fmla="*/ 1096860 w 1096860"/>
              <a:gd name="connsiteY4" fmla="*/ 443968 h 509373"/>
              <a:gd name="connsiteX5" fmla="*/ 1083935 w 1096860"/>
              <a:gd name="connsiteY5" fmla="*/ 507155 h 509373"/>
              <a:gd name="connsiteX0" fmla="*/ 1083933 w 1096858"/>
              <a:gd name="connsiteY0" fmla="*/ 507153 h 509371"/>
              <a:gd name="connsiteX1" fmla="*/ 2672 w 1096858"/>
              <a:gd name="connsiteY1" fmla="*/ 181996 h 509371"/>
              <a:gd name="connsiteX2" fmla="*/ -1 w 1096858"/>
              <a:gd name="connsiteY2" fmla="*/ -1 h 509371"/>
              <a:gd name="connsiteX3" fmla="*/ 753456 w 1096858"/>
              <a:gd name="connsiteY3" fmla="*/ 264346 h 509371"/>
              <a:gd name="connsiteX4" fmla="*/ 1096858 w 1096858"/>
              <a:gd name="connsiteY4" fmla="*/ 443966 h 509371"/>
              <a:gd name="connsiteX5" fmla="*/ 1083933 w 1096858"/>
              <a:gd name="connsiteY5" fmla="*/ 507153 h 509371"/>
              <a:gd name="connsiteX0" fmla="*/ 1095179 w 1096860"/>
              <a:gd name="connsiteY0" fmla="*/ 470385 h 473713"/>
              <a:gd name="connsiteX1" fmla="*/ 2674 w 1096860"/>
              <a:gd name="connsiteY1" fmla="*/ 181998 h 473713"/>
              <a:gd name="connsiteX2" fmla="*/ 1 w 1096860"/>
              <a:gd name="connsiteY2" fmla="*/ 1 h 473713"/>
              <a:gd name="connsiteX3" fmla="*/ 753458 w 1096860"/>
              <a:gd name="connsiteY3" fmla="*/ 264348 h 473713"/>
              <a:gd name="connsiteX4" fmla="*/ 1096860 w 1096860"/>
              <a:gd name="connsiteY4" fmla="*/ 443968 h 473713"/>
              <a:gd name="connsiteX5" fmla="*/ 1095179 w 1096860"/>
              <a:gd name="connsiteY5" fmla="*/ 470385 h 473713"/>
              <a:gd name="connsiteX0" fmla="*/ 1009499 w 1096858"/>
              <a:gd name="connsiteY0" fmla="*/ 750542 h 751236"/>
              <a:gd name="connsiteX1" fmla="*/ 2672 w 1096858"/>
              <a:gd name="connsiteY1" fmla="*/ 181996 h 751236"/>
              <a:gd name="connsiteX2" fmla="*/ -1 w 1096858"/>
              <a:gd name="connsiteY2" fmla="*/ -1 h 751236"/>
              <a:gd name="connsiteX3" fmla="*/ 753456 w 1096858"/>
              <a:gd name="connsiteY3" fmla="*/ 264346 h 751236"/>
              <a:gd name="connsiteX4" fmla="*/ 1096858 w 1096858"/>
              <a:gd name="connsiteY4" fmla="*/ 443966 h 751236"/>
              <a:gd name="connsiteX5" fmla="*/ 1009499 w 1096858"/>
              <a:gd name="connsiteY5" fmla="*/ 750542 h 751236"/>
              <a:gd name="connsiteX0" fmla="*/ 1009501 w 1110486"/>
              <a:gd name="connsiteY0" fmla="*/ 750544 h 751192"/>
              <a:gd name="connsiteX1" fmla="*/ 2674 w 1110486"/>
              <a:gd name="connsiteY1" fmla="*/ 181998 h 751192"/>
              <a:gd name="connsiteX2" fmla="*/ 1 w 1110486"/>
              <a:gd name="connsiteY2" fmla="*/ 1 h 751192"/>
              <a:gd name="connsiteX3" fmla="*/ 753458 w 1110486"/>
              <a:gd name="connsiteY3" fmla="*/ 264348 h 751192"/>
              <a:gd name="connsiteX4" fmla="*/ 1110487 w 1110486"/>
              <a:gd name="connsiteY4" fmla="*/ 418677 h 751192"/>
              <a:gd name="connsiteX5" fmla="*/ 1009501 w 1110486"/>
              <a:gd name="connsiteY5" fmla="*/ 750544 h 751192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753456 w 1110486"/>
              <a:gd name="connsiteY3" fmla="*/ 264346 h 522164"/>
              <a:gd name="connsiteX4" fmla="*/ 1110485 w 1110486"/>
              <a:gd name="connsiteY4" fmla="*/ 418675 h 522164"/>
              <a:gd name="connsiteX5" fmla="*/ 1085740 w 1110486"/>
              <a:gd name="connsiteY5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747311 w 1110486"/>
              <a:gd name="connsiteY3" fmla="*/ 303710 h 522166"/>
              <a:gd name="connsiteX4" fmla="*/ 1110487 w 1110486"/>
              <a:gd name="connsiteY4" fmla="*/ 418677 h 522166"/>
              <a:gd name="connsiteX5" fmla="*/ 1085742 w 1110486"/>
              <a:gd name="connsiteY5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359081 w 1110486"/>
              <a:gd name="connsiteY3" fmla="*/ 155701 h 522164"/>
              <a:gd name="connsiteX4" fmla="*/ 747309 w 1110486"/>
              <a:gd name="connsiteY4" fmla="*/ 303708 h 522164"/>
              <a:gd name="connsiteX5" fmla="*/ 1110485 w 1110486"/>
              <a:gd name="connsiteY5" fmla="*/ 418675 h 522164"/>
              <a:gd name="connsiteX6" fmla="*/ 1085740 w 1110486"/>
              <a:gd name="connsiteY6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220207 w 1110486"/>
              <a:gd name="connsiteY3" fmla="*/ 89665 h 522166"/>
              <a:gd name="connsiteX4" fmla="*/ 747311 w 1110486"/>
              <a:gd name="connsiteY4" fmla="*/ 303710 h 522166"/>
              <a:gd name="connsiteX5" fmla="*/ 1110487 w 1110486"/>
              <a:gd name="connsiteY5" fmla="*/ 418677 h 522166"/>
              <a:gd name="connsiteX6" fmla="*/ 1085742 w 1110486"/>
              <a:gd name="connsiteY6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220205 w 1110486"/>
              <a:gd name="connsiteY3" fmla="*/ 89663 h 522164"/>
              <a:gd name="connsiteX4" fmla="*/ 506640 w 1110486"/>
              <a:gd name="connsiteY4" fmla="*/ 212612 h 522164"/>
              <a:gd name="connsiteX5" fmla="*/ 747309 w 1110486"/>
              <a:gd name="connsiteY5" fmla="*/ 303708 h 522164"/>
              <a:gd name="connsiteX6" fmla="*/ 1110485 w 1110486"/>
              <a:gd name="connsiteY6" fmla="*/ 418675 h 522164"/>
              <a:gd name="connsiteX7" fmla="*/ 1085740 w 1110486"/>
              <a:gd name="connsiteY7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220207 w 1110486"/>
              <a:gd name="connsiteY3" fmla="*/ 89665 h 522166"/>
              <a:gd name="connsiteX4" fmla="*/ 208673 w 1110486"/>
              <a:gd name="connsiteY4" fmla="*/ 127379 h 522166"/>
              <a:gd name="connsiteX5" fmla="*/ 747311 w 1110486"/>
              <a:gd name="connsiteY5" fmla="*/ 303710 h 522166"/>
              <a:gd name="connsiteX6" fmla="*/ 1110487 w 1110486"/>
              <a:gd name="connsiteY6" fmla="*/ 418677 h 522166"/>
              <a:gd name="connsiteX7" fmla="*/ 1085742 w 1110486"/>
              <a:gd name="connsiteY7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220205 w 1110486"/>
              <a:gd name="connsiteY3" fmla="*/ 89663 h 522164"/>
              <a:gd name="connsiteX4" fmla="*/ 208671 w 1110486"/>
              <a:gd name="connsiteY4" fmla="*/ 127377 h 522164"/>
              <a:gd name="connsiteX5" fmla="*/ 596582 w 1110486"/>
              <a:gd name="connsiteY5" fmla="*/ 246010 h 522164"/>
              <a:gd name="connsiteX6" fmla="*/ 747309 w 1110486"/>
              <a:gd name="connsiteY6" fmla="*/ 303708 h 522164"/>
              <a:gd name="connsiteX7" fmla="*/ 1110485 w 1110486"/>
              <a:gd name="connsiteY7" fmla="*/ 418675 h 522164"/>
              <a:gd name="connsiteX8" fmla="*/ 1085740 w 1110486"/>
              <a:gd name="connsiteY8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220207 w 1110486"/>
              <a:gd name="connsiteY3" fmla="*/ 89665 h 522166"/>
              <a:gd name="connsiteX4" fmla="*/ 208673 w 1110486"/>
              <a:gd name="connsiteY4" fmla="*/ 127379 h 522166"/>
              <a:gd name="connsiteX5" fmla="*/ 708523 w 1110486"/>
              <a:gd name="connsiteY5" fmla="*/ 303813 h 522166"/>
              <a:gd name="connsiteX6" fmla="*/ 747311 w 1110486"/>
              <a:gd name="connsiteY6" fmla="*/ 303710 h 522166"/>
              <a:gd name="connsiteX7" fmla="*/ 1110487 w 1110486"/>
              <a:gd name="connsiteY7" fmla="*/ 418677 h 522166"/>
              <a:gd name="connsiteX8" fmla="*/ 1085742 w 1110486"/>
              <a:gd name="connsiteY8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220205 w 1110486"/>
              <a:gd name="connsiteY3" fmla="*/ 89663 h 522164"/>
              <a:gd name="connsiteX4" fmla="*/ 208671 w 1110486"/>
              <a:gd name="connsiteY4" fmla="*/ 127377 h 522164"/>
              <a:gd name="connsiteX5" fmla="*/ 708521 w 1110486"/>
              <a:gd name="connsiteY5" fmla="*/ 303811 h 522164"/>
              <a:gd name="connsiteX6" fmla="*/ 731904 w 1110486"/>
              <a:gd name="connsiteY6" fmla="*/ 257756 h 522164"/>
              <a:gd name="connsiteX7" fmla="*/ 1110485 w 1110486"/>
              <a:gd name="connsiteY7" fmla="*/ 418675 h 522164"/>
              <a:gd name="connsiteX8" fmla="*/ 1085740 w 1110486"/>
              <a:gd name="connsiteY8" fmla="*/ 520520 h 522164"/>
              <a:gd name="connsiteX0" fmla="*/ 1085742 w 1110486"/>
              <a:gd name="connsiteY0" fmla="*/ 520522 h 522166"/>
              <a:gd name="connsiteX1" fmla="*/ 217173 w 1110486"/>
              <a:gd name="connsiteY1" fmla="*/ 253699 h 522166"/>
              <a:gd name="connsiteX2" fmla="*/ 2674 w 1110486"/>
              <a:gd name="connsiteY2" fmla="*/ 181998 h 522166"/>
              <a:gd name="connsiteX3" fmla="*/ 1 w 1110486"/>
              <a:gd name="connsiteY3" fmla="*/ 1 h 522166"/>
              <a:gd name="connsiteX4" fmla="*/ 220207 w 1110486"/>
              <a:gd name="connsiteY4" fmla="*/ 89665 h 522166"/>
              <a:gd name="connsiteX5" fmla="*/ 208673 w 1110486"/>
              <a:gd name="connsiteY5" fmla="*/ 127379 h 522166"/>
              <a:gd name="connsiteX6" fmla="*/ 708523 w 1110486"/>
              <a:gd name="connsiteY6" fmla="*/ 303813 h 522166"/>
              <a:gd name="connsiteX7" fmla="*/ 731906 w 1110486"/>
              <a:gd name="connsiteY7" fmla="*/ 257758 h 522166"/>
              <a:gd name="connsiteX8" fmla="*/ 1110487 w 1110486"/>
              <a:gd name="connsiteY8" fmla="*/ 418677 h 522166"/>
              <a:gd name="connsiteX9" fmla="*/ 1085742 w 1110486"/>
              <a:gd name="connsiteY9" fmla="*/ 520522 h 522166"/>
              <a:gd name="connsiteX0" fmla="*/ 1085740 w 1110486"/>
              <a:gd name="connsiteY0" fmla="*/ 520520 h 522164"/>
              <a:gd name="connsiteX1" fmla="*/ 595954 w 1110486"/>
              <a:gd name="connsiteY1" fmla="*/ 363650 h 522164"/>
              <a:gd name="connsiteX2" fmla="*/ 217171 w 1110486"/>
              <a:gd name="connsiteY2" fmla="*/ 253697 h 522164"/>
              <a:gd name="connsiteX3" fmla="*/ 2672 w 1110486"/>
              <a:gd name="connsiteY3" fmla="*/ 181996 h 522164"/>
              <a:gd name="connsiteX4" fmla="*/ -1 w 1110486"/>
              <a:gd name="connsiteY4" fmla="*/ -1 h 522164"/>
              <a:gd name="connsiteX5" fmla="*/ 220205 w 1110486"/>
              <a:gd name="connsiteY5" fmla="*/ 89663 h 522164"/>
              <a:gd name="connsiteX6" fmla="*/ 208671 w 1110486"/>
              <a:gd name="connsiteY6" fmla="*/ 127377 h 522164"/>
              <a:gd name="connsiteX7" fmla="*/ 708521 w 1110486"/>
              <a:gd name="connsiteY7" fmla="*/ 303811 h 522164"/>
              <a:gd name="connsiteX8" fmla="*/ 731904 w 1110486"/>
              <a:gd name="connsiteY8" fmla="*/ 257756 h 522164"/>
              <a:gd name="connsiteX9" fmla="*/ 1110485 w 1110486"/>
              <a:gd name="connsiteY9" fmla="*/ 418675 h 522164"/>
              <a:gd name="connsiteX10" fmla="*/ 1085740 w 1110486"/>
              <a:gd name="connsiteY10" fmla="*/ 520520 h 522164"/>
              <a:gd name="connsiteX0" fmla="*/ 1085742 w 1110486"/>
              <a:gd name="connsiteY0" fmla="*/ 520522 h 522166"/>
              <a:gd name="connsiteX1" fmla="*/ 906795 w 1110486"/>
              <a:gd name="connsiteY1" fmla="*/ 464607 h 522166"/>
              <a:gd name="connsiteX2" fmla="*/ 595956 w 1110486"/>
              <a:gd name="connsiteY2" fmla="*/ 363652 h 522166"/>
              <a:gd name="connsiteX3" fmla="*/ 217173 w 1110486"/>
              <a:gd name="connsiteY3" fmla="*/ 253699 h 522166"/>
              <a:gd name="connsiteX4" fmla="*/ 2674 w 1110486"/>
              <a:gd name="connsiteY4" fmla="*/ 181998 h 522166"/>
              <a:gd name="connsiteX5" fmla="*/ 1 w 1110486"/>
              <a:gd name="connsiteY5" fmla="*/ 1 h 522166"/>
              <a:gd name="connsiteX6" fmla="*/ 220207 w 1110486"/>
              <a:gd name="connsiteY6" fmla="*/ 89665 h 522166"/>
              <a:gd name="connsiteX7" fmla="*/ 208673 w 1110486"/>
              <a:gd name="connsiteY7" fmla="*/ 127379 h 522166"/>
              <a:gd name="connsiteX8" fmla="*/ 708523 w 1110486"/>
              <a:gd name="connsiteY8" fmla="*/ 303813 h 522166"/>
              <a:gd name="connsiteX9" fmla="*/ 731906 w 1110486"/>
              <a:gd name="connsiteY9" fmla="*/ 257758 h 522166"/>
              <a:gd name="connsiteX10" fmla="*/ 1110487 w 1110486"/>
              <a:gd name="connsiteY10" fmla="*/ 418677 h 522166"/>
              <a:gd name="connsiteX11" fmla="*/ 1085742 w 1110486"/>
              <a:gd name="connsiteY11" fmla="*/ 520522 h 522166"/>
              <a:gd name="connsiteX0" fmla="*/ 1085740 w 1110486"/>
              <a:gd name="connsiteY0" fmla="*/ 520520 h 522164"/>
              <a:gd name="connsiteX1" fmla="*/ 906793 w 1110486"/>
              <a:gd name="connsiteY1" fmla="*/ 464605 h 522164"/>
              <a:gd name="connsiteX2" fmla="*/ 709410 w 1110486"/>
              <a:gd name="connsiteY2" fmla="*/ 339433 h 522164"/>
              <a:gd name="connsiteX3" fmla="*/ 217171 w 1110486"/>
              <a:gd name="connsiteY3" fmla="*/ 253697 h 522164"/>
              <a:gd name="connsiteX4" fmla="*/ 2672 w 1110486"/>
              <a:gd name="connsiteY4" fmla="*/ 181996 h 522164"/>
              <a:gd name="connsiteX5" fmla="*/ -1 w 1110486"/>
              <a:gd name="connsiteY5" fmla="*/ -1 h 522164"/>
              <a:gd name="connsiteX6" fmla="*/ 220205 w 1110486"/>
              <a:gd name="connsiteY6" fmla="*/ 89663 h 522164"/>
              <a:gd name="connsiteX7" fmla="*/ 208671 w 1110486"/>
              <a:gd name="connsiteY7" fmla="*/ 127377 h 522164"/>
              <a:gd name="connsiteX8" fmla="*/ 708521 w 1110486"/>
              <a:gd name="connsiteY8" fmla="*/ 303811 h 522164"/>
              <a:gd name="connsiteX9" fmla="*/ 731904 w 1110486"/>
              <a:gd name="connsiteY9" fmla="*/ 257756 h 522164"/>
              <a:gd name="connsiteX10" fmla="*/ 1110485 w 1110486"/>
              <a:gd name="connsiteY10" fmla="*/ 418675 h 522164"/>
              <a:gd name="connsiteX11" fmla="*/ 1085740 w 1110486"/>
              <a:gd name="connsiteY11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9412 w 1110486"/>
              <a:gd name="connsiteY2" fmla="*/ 339435 h 522166"/>
              <a:gd name="connsiteX3" fmla="*/ 217173 w 1110486"/>
              <a:gd name="connsiteY3" fmla="*/ 253699 h 522166"/>
              <a:gd name="connsiteX4" fmla="*/ 2674 w 1110486"/>
              <a:gd name="connsiteY4" fmla="*/ 181998 h 522166"/>
              <a:gd name="connsiteX5" fmla="*/ 1 w 1110486"/>
              <a:gd name="connsiteY5" fmla="*/ 1 h 522166"/>
              <a:gd name="connsiteX6" fmla="*/ 220207 w 1110486"/>
              <a:gd name="connsiteY6" fmla="*/ 89665 h 522166"/>
              <a:gd name="connsiteX7" fmla="*/ 208673 w 1110486"/>
              <a:gd name="connsiteY7" fmla="*/ 127379 h 522166"/>
              <a:gd name="connsiteX8" fmla="*/ 708523 w 1110486"/>
              <a:gd name="connsiteY8" fmla="*/ 303813 h 522166"/>
              <a:gd name="connsiteX9" fmla="*/ 731906 w 1110486"/>
              <a:gd name="connsiteY9" fmla="*/ 257758 h 522166"/>
              <a:gd name="connsiteX10" fmla="*/ 1110487 w 1110486"/>
              <a:gd name="connsiteY10" fmla="*/ 418677 h 522166"/>
              <a:gd name="connsiteX11" fmla="*/ 1085742 w 1110486"/>
              <a:gd name="connsiteY11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709410 w 1110486"/>
              <a:gd name="connsiteY2" fmla="*/ 339433 h 522164"/>
              <a:gd name="connsiteX3" fmla="*/ 396166 w 1110486"/>
              <a:gd name="connsiteY3" fmla="*/ 284875 h 522164"/>
              <a:gd name="connsiteX4" fmla="*/ 217171 w 1110486"/>
              <a:gd name="connsiteY4" fmla="*/ 253697 h 522164"/>
              <a:gd name="connsiteX5" fmla="*/ 2672 w 1110486"/>
              <a:gd name="connsiteY5" fmla="*/ 181996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9412 w 1110486"/>
              <a:gd name="connsiteY2" fmla="*/ 339435 h 522166"/>
              <a:gd name="connsiteX3" fmla="*/ 200879 w 1110486"/>
              <a:gd name="connsiteY3" fmla="*/ 172126 h 522166"/>
              <a:gd name="connsiteX4" fmla="*/ 217173 w 1110486"/>
              <a:gd name="connsiteY4" fmla="*/ 253699 h 522166"/>
              <a:gd name="connsiteX5" fmla="*/ 2674 w 1110486"/>
              <a:gd name="connsiteY5" fmla="*/ 181998 h 522166"/>
              <a:gd name="connsiteX6" fmla="*/ 1 w 1110486"/>
              <a:gd name="connsiteY6" fmla="*/ 1 h 522166"/>
              <a:gd name="connsiteX7" fmla="*/ 220207 w 1110486"/>
              <a:gd name="connsiteY7" fmla="*/ 89665 h 522166"/>
              <a:gd name="connsiteX8" fmla="*/ 208673 w 1110486"/>
              <a:gd name="connsiteY8" fmla="*/ 127379 h 522166"/>
              <a:gd name="connsiteX9" fmla="*/ 708523 w 1110486"/>
              <a:gd name="connsiteY9" fmla="*/ 303813 h 522166"/>
              <a:gd name="connsiteX10" fmla="*/ 731906 w 1110486"/>
              <a:gd name="connsiteY10" fmla="*/ 257758 h 522166"/>
              <a:gd name="connsiteX11" fmla="*/ 1110487 w 1110486"/>
              <a:gd name="connsiteY11" fmla="*/ 418677 h 522166"/>
              <a:gd name="connsiteX12" fmla="*/ 1085742 w 1110486"/>
              <a:gd name="connsiteY12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709410 w 1110486"/>
              <a:gd name="connsiteY2" fmla="*/ 339433 h 522164"/>
              <a:gd name="connsiteX3" fmla="*/ 200877 w 1110486"/>
              <a:gd name="connsiteY3" fmla="*/ 172124 h 522164"/>
              <a:gd name="connsiteX4" fmla="*/ 186491 w 1110486"/>
              <a:gd name="connsiteY4" fmla="*/ 238422 h 522164"/>
              <a:gd name="connsiteX5" fmla="*/ 2672 w 1110486"/>
              <a:gd name="connsiteY5" fmla="*/ 181996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694896 w 1110486"/>
              <a:gd name="connsiteY2" fmla="*/ 329105 h 522166"/>
              <a:gd name="connsiteX3" fmla="*/ 200879 w 1110486"/>
              <a:gd name="connsiteY3" fmla="*/ 172126 h 522166"/>
              <a:gd name="connsiteX4" fmla="*/ 186493 w 1110486"/>
              <a:gd name="connsiteY4" fmla="*/ 238424 h 522166"/>
              <a:gd name="connsiteX5" fmla="*/ 2674 w 1110486"/>
              <a:gd name="connsiteY5" fmla="*/ 181998 h 522166"/>
              <a:gd name="connsiteX6" fmla="*/ 1 w 1110486"/>
              <a:gd name="connsiteY6" fmla="*/ 1 h 522166"/>
              <a:gd name="connsiteX7" fmla="*/ 220207 w 1110486"/>
              <a:gd name="connsiteY7" fmla="*/ 89665 h 522166"/>
              <a:gd name="connsiteX8" fmla="*/ 208673 w 1110486"/>
              <a:gd name="connsiteY8" fmla="*/ 127379 h 522166"/>
              <a:gd name="connsiteX9" fmla="*/ 708523 w 1110486"/>
              <a:gd name="connsiteY9" fmla="*/ 303813 h 522166"/>
              <a:gd name="connsiteX10" fmla="*/ 731906 w 1110486"/>
              <a:gd name="connsiteY10" fmla="*/ 257758 h 522166"/>
              <a:gd name="connsiteX11" fmla="*/ 1110487 w 1110486"/>
              <a:gd name="connsiteY11" fmla="*/ 418677 h 522166"/>
              <a:gd name="connsiteX12" fmla="*/ 1085742 w 1110486"/>
              <a:gd name="connsiteY12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695339 w 1110486"/>
              <a:gd name="connsiteY2" fmla="*/ 346913 h 522164"/>
              <a:gd name="connsiteX3" fmla="*/ 200877 w 1110486"/>
              <a:gd name="connsiteY3" fmla="*/ 172124 h 522164"/>
              <a:gd name="connsiteX4" fmla="*/ 186491 w 1110486"/>
              <a:gd name="connsiteY4" fmla="*/ 238422 h 522164"/>
              <a:gd name="connsiteX5" fmla="*/ 2672 w 1110486"/>
              <a:gd name="connsiteY5" fmla="*/ 181996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0285 w 1110486"/>
              <a:gd name="connsiteY2" fmla="*/ 330751 h 522166"/>
              <a:gd name="connsiteX3" fmla="*/ 200879 w 1110486"/>
              <a:gd name="connsiteY3" fmla="*/ 172126 h 522166"/>
              <a:gd name="connsiteX4" fmla="*/ 186493 w 1110486"/>
              <a:gd name="connsiteY4" fmla="*/ 238424 h 522166"/>
              <a:gd name="connsiteX5" fmla="*/ 2674 w 1110486"/>
              <a:gd name="connsiteY5" fmla="*/ 181998 h 522166"/>
              <a:gd name="connsiteX6" fmla="*/ 1 w 1110486"/>
              <a:gd name="connsiteY6" fmla="*/ 1 h 522166"/>
              <a:gd name="connsiteX7" fmla="*/ 220207 w 1110486"/>
              <a:gd name="connsiteY7" fmla="*/ 89665 h 522166"/>
              <a:gd name="connsiteX8" fmla="*/ 208673 w 1110486"/>
              <a:gd name="connsiteY8" fmla="*/ 127379 h 522166"/>
              <a:gd name="connsiteX9" fmla="*/ 708523 w 1110486"/>
              <a:gd name="connsiteY9" fmla="*/ 303813 h 522166"/>
              <a:gd name="connsiteX10" fmla="*/ 731906 w 1110486"/>
              <a:gd name="connsiteY10" fmla="*/ 257758 h 522166"/>
              <a:gd name="connsiteX11" fmla="*/ 1110487 w 1110486"/>
              <a:gd name="connsiteY11" fmla="*/ 418677 h 522166"/>
              <a:gd name="connsiteX12" fmla="*/ 1085742 w 1110486"/>
              <a:gd name="connsiteY12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698634 w 1110486"/>
              <a:gd name="connsiteY2" fmla="*/ 336137 h 522164"/>
              <a:gd name="connsiteX3" fmla="*/ 200877 w 1110486"/>
              <a:gd name="connsiteY3" fmla="*/ 172124 h 522164"/>
              <a:gd name="connsiteX4" fmla="*/ 186491 w 1110486"/>
              <a:gd name="connsiteY4" fmla="*/ 238422 h 522164"/>
              <a:gd name="connsiteX5" fmla="*/ 2672 w 1110486"/>
              <a:gd name="connsiteY5" fmla="*/ 181996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10486" h="522164">
                <a:moveTo>
                  <a:pt x="1085740" y="520520"/>
                </a:moveTo>
                <a:lnTo>
                  <a:pt x="682602" y="407825"/>
                </a:lnTo>
                <a:lnTo>
                  <a:pt x="698634" y="336137"/>
                </a:lnTo>
                <a:lnTo>
                  <a:pt x="200877" y="172124"/>
                </a:lnTo>
                <a:lnTo>
                  <a:pt x="186491" y="238422"/>
                </a:lnTo>
                <a:lnTo>
                  <a:pt x="2672" y="181996"/>
                </a:lnTo>
                <a:lnTo>
                  <a:pt x="-1" y="-1"/>
                </a:lnTo>
                <a:lnTo>
                  <a:pt x="220205" y="89663"/>
                </a:lnTo>
                <a:lnTo>
                  <a:pt x="208671" y="127377"/>
                </a:lnTo>
                <a:lnTo>
                  <a:pt x="708521" y="303811"/>
                </a:lnTo>
                <a:lnTo>
                  <a:pt x="731904" y="257756"/>
                </a:lnTo>
                <a:lnTo>
                  <a:pt x="1110485" y="418675"/>
                </a:lnTo>
                <a:cubicBezTo>
                  <a:pt x="1110485" y="400550"/>
                  <a:pt x="1085740" y="538645"/>
                  <a:pt x="1085740" y="520520"/>
                </a:cubicBezTo>
                <a:close/>
              </a:path>
            </a:pathLst>
          </a:custGeom>
          <a:solidFill>
            <a:srgbClr val="AAFFFA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E74EF90-2A40-4CD5-AA96-BD24D7C48632}"/>
              </a:ext>
            </a:extLst>
          </p:cNvPr>
          <p:cNvSpPr/>
          <p:nvPr/>
        </p:nvSpPr>
        <p:spPr>
          <a:xfrm rot="10800000">
            <a:off x="3961397" y="3032396"/>
            <a:ext cx="605250" cy="290992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2500"/>
              <a:gd name="connsiteX1" fmla="*/ 470854 w 1362242"/>
              <a:gd name="connsiteY1" fmla="*/ 0 h 442500"/>
              <a:gd name="connsiteX2" fmla="*/ 469577 w 1362242"/>
              <a:gd name="connsiteY2" fmla="*/ 42536 h 442500"/>
              <a:gd name="connsiteX3" fmla="*/ 115510 w 1362242"/>
              <a:gd name="connsiteY3" fmla="*/ 48659 h 442500"/>
              <a:gd name="connsiteX4" fmla="*/ 0 w 1362242"/>
              <a:gd name="connsiteY4" fmla="*/ 297823 h 442500"/>
              <a:gd name="connsiteX5" fmla="*/ 394422 w 1362242"/>
              <a:gd name="connsiteY5" fmla="*/ 442500 h 442500"/>
              <a:gd name="connsiteX6" fmla="*/ 342462 w 1362242"/>
              <a:gd name="connsiteY6" fmla="*/ 412321 h 442500"/>
              <a:gd name="connsiteX7" fmla="*/ 1362242 w 1362242"/>
              <a:gd name="connsiteY7" fmla="*/ 67048 h 442500"/>
              <a:gd name="connsiteX8" fmla="*/ 1345101 w 1362242"/>
              <a:gd name="connsiteY8" fmla="*/ 38 h 442500"/>
              <a:gd name="connsiteX0" fmla="*/ 1452821 w 1469962"/>
              <a:gd name="connsiteY0" fmla="*/ 38 h 442500"/>
              <a:gd name="connsiteX1" fmla="*/ 578574 w 1469962"/>
              <a:gd name="connsiteY1" fmla="*/ 0 h 442500"/>
              <a:gd name="connsiteX2" fmla="*/ 577297 w 1469962"/>
              <a:gd name="connsiteY2" fmla="*/ 42536 h 442500"/>
              <a:gd name="connsiteX3" fmla="*/ 223230 w 1469962"/>
              <a:gd name="connsiteY3" fmla="*/ 48659 h 442500"/>
              <a:gd name="connsiteX4" fmla="*/ 0 w 1469962"/>
              <a:gd name="connsiteY4" fmla="*/ 290786 h 442500"/>
              <a:gd name="connsiteX5" fmla="*/ 502142 w 1469962"/>
              <a:gd name="connsiteY5" fmla="*/ 442500 h 442500"/>
              <a:gd name="connsiteX6" fmla="*/ 450182 w 1469962"/>
              <a:gd name="connsiteY6" fmla="*/ 412321 h 442500"/>
              <a:gd name="connsiteX7" fmla="*/ 1469962 w 1469962"/>
              <a:gd name="connsiteY7" fmla="*/ 67048 h 442500"/>
              <a:gd name="connsiteX8" fmla="*/ 1452821 w 1469962"/>
              <a:gd name="connsiteY8" fmla="*/ 38 h 442500"/>
              <a:gd name="connsiteX0" fmla="*/ 1354184 w 1371325"/>
              <a:gd name="connsiteY0" fmla="*/ 38 h 442500"/>
              <a:gd name="connsiteX1" fmla="*/ 479937 w 1371325"/>
              <a:gd name="connsiteY1" fmla="*/ 0 h 442500"/>
              <a:gd name="connsiteX2" fmla="*/ 478660 w 1371325"/>
              <a:gd name="connsiteY2" fmla="*/ 42536 h 442500"/>
              <a:gd name="connsiteX3" fmla="*/ 124593 w 1371325"/>
              <a:gd name="connsiteY3" fmla="*/ 48659 h 442500"/>
              <a:gd name="connsiteX4" fmla="*/ 0 w 1371325"/>
              <a:gd name="connsiteY4" fmla="*/ 191287 h 442500"/>
              <a:gd name="connsiteX5" fmla="*/ 403505 w 1371325"/>
              <a:gd name="connsiteY5" fmla="*/ 442500 h 442500"/>
              <a:gd name="connsiteX6" fmla="*/ 351545 w 1371325"/>
              <a:gd name="connsiteY6" fmla="*/ 412321 h 442500"/>
              <a:gd name="connsiteX7" fmla="*/ 1371325 w 1371325"/>
              <a:gd name="connsiteY7" fmla="*/ 67048 h 442500"/>
              <a:gd name="connsiteX8" fmla="*/ 1354184 w 1371325"/>
              <a:gd name="connsiteY8" fmla="*/ 38 h 442500"/>
              <a:gd name="connsiteX0" fmla="*/ 1354184 w 1371325"/>
              <a:gd name="connsiteY0" fmla="*/ 31107 h 473569"/>
              <a:gd name="connsiteX1" fmla="*/ 512556 w 1371325"/>
              <a:gd name="connsiteY1" fmla="*/ 0 h 473569"/>
              <a:gd name="connsiteX2" fmla="*/ 478660 w 1371325"/>
              <a:gd name="connsiteY2" fmla="*/ 73605 h 473569"/>
              <a:gd name="connsiteX3" fmla="*/ 124593 w 1371325"/>
              <a:gd name="connsiteY3" fmla="*/ 79728 h 473569"/>
              <a:gd name="connsiteX4" fmla="*/ 0 w 1371325"/>
              <a:gd name="connsiteY4" fmla="*/ 222356 h 473569"/>
              <a:gd name="connsiteX5" fmla="*/ 403505 w 1371325"/>
              <a:gd name="connsiteY5" fmla="*/ 473569 h 473569"/>
              <a:gd name="connsiteX6" fmla="*/ 351545 w 1371325"/>
              <a:gd name="connsiteY6" fmla="*/ 443390 h 473569"/>
              <a:gd name="connsiteX7" fmla="*/ 1371325 w 1371325"/>
              <a:gd name="connsiteY7" fmla="*/ 98117 h 473569"/>
              <a:gd name="connsiteX8" fmla="*/ 1354184 w 1371325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92545 w 1285210"/>
              <a:gd name="connsiteY2" fmla="*/ 73605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423997 w 1285210"/>
              <a:gd name="connsiteY2" fmla="*/ 77524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8478 w 1285210"/>
              <a:gd name="connsiteY2" fmla="*/ 79728 h 473569"/>
              <a:gd name="connsiteX3" fmla="*/ 0 w 1285210"/>
              <a:gd name="connsiteY3" fmla="*/ 274609 h 473569"/>
              <a:gd name="connsiteX4" fmla="*/ 317390 w 1285210"/>
              <a:gd name="connsiteY4" fmla="*/ 473569 h 473569"/>
              <a:gd name="connsiteX5" fmla="*/ 265430 w 1285210"/>
              <a:gd name="connsiteY5" fmla="*/ 443390 h 473569"/>
              <a:gd name="connsiteX6" fmla="*/ 1285210 w 1285210"/>
              <a:gd name="connsiteY6" fmla="*/ 98117 h 473569"/>
              <a:gd name="connsiteX7" fmla="*/ 1268069 w 1285210"/>
              <a:gd name="connsiteY7" fmla="*/ 31107 h 473569"/>
              <a:gd name="connsiteX0" fmla="*/ 1268069 w 1285210"/>
              <a:gd name="connsiteY0" fmla="*/ 50749 h 493211"/>
              <a:gd name="connsiteX1" fmla="*/ 426441 w 1285210"/>
              <a:gd name="connsiteY1" fmla="*/ 19642 h 493211"/>
              <a:gd name="connsiteX2" fmla="*/ 54958 w 1285210"/>
              <a:gd name="connsiteY2" fmla="*/ 18379 h 493211"/>
              <a:gd name="connsiteX3" fmla="*/ 0 w 1285210"/>
              <a:gd name="connsiteY3" fmla="*/ 294251 h 493211"/>
              <a:gd name="connsiteX4" fmla="*/ 317390 w 1285210"/>
              <a:gd name="connsiteY4" fmla="*/ 493211 h 493211"/>
              <a:gd name="connsiteX5" fmla="*/ 265430 w 1285210"/>
              <a:gd name="connsiteY5" fmla="*/ 463032 h 493211"/>
              <a:gd name="connsiteX6" fmla="*/ 1285210 w 1285210"/>
              <a:gd name="connsiteY6" fmla="*/ 117759 h 493211"/>
              <a:gd name="connsiteX7" fmla="*/ 1268069 w 1285210"/>
              <a:gd name="connsiteY7" fmla="*/ 50749 h 493211"/>
              <a:gd name="connsiteX0" fmla="*/ 1268069 w 1285210"/>
              <a:gd name="connsiteY0" fmla="*/ 32370 h 474832"/>
              <a:gd name="connsiteX1" fmla="*/ 426441 w 1285210"/>
              <a:gd name="connsiteY1" fmla="*/ 1263 h 474832"/>
              <a:gd name="connsiteX2" fmla="*/ 54958 w 1285210"/>
              <a:gd name="connsiteY2" fmla="*/ 0 h 474832"/>
              <a:gd name="connsiteX3" fmla="*/ 0 w 1285210"/>
              <a:gd name="connsiteY3" fmla="*/ 275872 h 474832"/>
              <a:gd name="connsiteX4" fmla="*/ 317390 w 1285210"/>
              <a:gd name="connsiteY4" fmla="*/ 474832 h 474832"/>
              <a:gd name="connsiteX5" fmla="*/ 265430 w 1285210"/>
              <a:gd name="connsiteY5" fmla="*/ 444653 h 474832"/>
              <a:gd name="connsiteX6" fmla="*/ 1285210 w 1285210"/>
              <a:gd name="connsiteY6" fmla="*/ 99380 h 474832"/>
              <a:gd name="connsiteX7" fmla="*/ 1268069 w 1285210"/>
              <a:gd name="connsiteY7" fmla="*/ 32370 h 474832"/>
              <a:gd name="connsiteX0" fmla="*/ 1268069 w 1285210"/>
              <a:gd name="connsiteY0" fmla="*/ 51241 h 493703"/>
              <a:gd name="connsiteX1" fmla="*/ 426441 w 1285210"/>
              <a:gd name="connsiteY1" fmla="*/ 20134 h 493703"/>
              <a:gd name="connsiteX2" fmla="*/ 57309 w 1285210"/>
              <a:gd name="connsiteY2" fmla="*/ 0 h 493703"/>
              <a:gd name="connsiteX3" fmla="*/ 0 w 1285210"/>
              <a:gd name="connsiteY3" fmla="*/ 294743 h 493703"/>
              <a:gd name="connsiteX4" fmla="*/ 317390 w 1285210"/>
              <a:gd name="connsiteY4" fmla="*/ 493703 h 493703"/>
              <a:gd name="connsiteX5" fmla="*/ 265430 w 1285210"/>
              <a:gd name="connsiteY5" fmla="*/ 463524 h 493703"/>
              <a:gd name="connsiteX6" fmla="*/ 1285210 w 1285210"/>
              <a:gd name="connsiteY6" fmla="*/ 118251 h 493703"/>
              <a:gd name="connsiteX7" fmla="*/ 1268069 w 1285210"/>
              <a:gd name="connsiteY7" fmla="*/ 51241 h 493703"/>
              <a:gd name="connsiteX0" fmla="*/ 2187601 w 2187601"/>
              <a:gd name="connsiteY0" fmla="*/ 49792 h 493703"/>
              <a:gd name="connsiteX1" fmla="*/ 426441 w 2187601"/>
              <a:gd name="connsiteY1" fmla="*/ 20134 h 493703"/>
              <a:gd name="connsiteX2" fmla="*/ 57309 w 2187601"/>
              <a:gd name="connsiteY2" fmla="*/ 0 h 493703"/>
              <a:gd name="connsiteX3" fmla="*/ 0 w 2187601"/>
              <a:gd name="connsiteY3" fmla="*/ 294743 h 493703"/>
              <a:gd name="connsiteX4" fmla="*/ 317390 w 2187601"/>
              <a:gd name="connsiteY4" fmla="*/ 493703 h 493703"/>
              <a:gd name="connsiteX5" fmla="*/ 265430 w 2187601"/>
              <a:gd name="connsiteY5" fmla="*/ 463524 h 493703"/>
              <a:gd name="connsiteX6" fmla="*/ 1285210 w 2187601"/>
              <a:gd name="connsiteY6" fmla="*/ 118251 h 493703"/>
              <a:gd name="connsiteX7" fmla="*/ 2187601 w 2187601"/>
              <a:gd name="connsiteY7" fmla="*/ 49792 h 493703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34602 h 576391"/>
              <a:gd name="connsiteX1" fmla="*/ 426441 w 2158759"/>
              <a:gd name="connsiteY1" fmla="*/ 102822 h 576391"/>
              <a:gd name="connsiteX2" fmla="*/ 57309 w 2158759"/>
              <a:gd name="connsiteY2" fmla="*/ 82688 h 576391"/>
              <a:gd name="connsiteX3" fmla="*/ 0 w 2158759"/>
              <a:gd name="connsiteY3" fmla="*/ 377431 h 576391"/>
              <a:gd name="connsiteX4" fmla="*/ 317390 w 2158759"/>
              <a:gd name="connsiteY4" fmla="*/ 576391 h 576391"/>
              <a:gd name="connsiteX5" fmla="*/ 265430 w 2158759"/>
              <a:gd name="connsiteY5" fmla="*/ 546212 h 576391"/>
              <a:gd name="connsiteX6" fmla="*/ 1285210 w 2158759"/>
              <a:gd name="connsiteY6" fmla="*/ 200939 h 576391"/>
              <a:gd name="connsiteX7" fmla="*/ 2158759 w 2158759"/>
              <a:gd name="connsiteY7" fmla="*/ 134602 h 576391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13578 h 555367"/>
              <a:gd name="connsiteX1" fmla="*/ 1856963 w 2158759"/>
              <a:gd name="connsiteY1" fmla="*/ 0 h 555367"/>
              <a:gd name="connsiteX2" fmla="*/ 57309 w 2158759"/>
              <a:gd name="connsiteY2" fmla="*/ 61664 h 555367"/>
              <a:gd name="connsiteX3" fmla="*/ 0 w 2158759"/>
              <a:gd name="connsiteY3" fmla="*/ 356407 h 555367"/>
              <a:gd name="connsiteX4" fmla="*/ 317390 w 2158759"/>
              <a:gd name="connsiteY4" fmla="*/ 555367 h 555367"/>
              <a:gd name="connsiteX5" fmla="*/ 265430 w 2158759"/>
              <a:gd name="connsiteY5" fmla="*/ 525188 h 555367"/>
              <a:gd name="connsiteX6" fmla="*/ 1285210 w 2158759"/>
              <a:gd name="connsiteY6" fmla="*/ 179915 h 555367"/>
              <a:gd name="connsiteX7" fmla="*/ 2158759 w 2158759"/>
              <a:gd name="connsiteY7" fmla="*/ 113578 h 555367"/>
              <a:gd name="connsiteX0" fmla="*/ 2158759 w 2158759"/>
              <a:gd name="connsiteY0" fmla="*/ 131777 h 573566"/>
              <a:gd name="connsiteX1" fmla="*/ 1856963 w 2158759"/>
              <a:gd name="connsiteY1" fmla="*/ 18199 h 573566"/>
              <a:gd name="connsiteX2" fmla="*/ 1021768 w 2158759"/>
              <a:gd name="connsiteY2" fmla="*/ 0 h 573566"/>
              <a:gd name="connsiteX3" fmla="*/ 0 w 2158759"/>
              <a:gd name="connsiteY3" fmla="*/ 374606 h 573566"/>
              <a:gd name="connsiteX4" fmla="*/ 317390 w 2158759"/>
              <a:gd name="connsiteY4" fmla="*/ 573566 h 573566"/>
              <a:gd name="connsiteX5" fmla="*/ 265430 w 2158759"/>
              <a:gd name="connsiteY5" fmla="*/ 543387 h 573566"/>
              <a:gd name="connsiteX6" fmla="*/ 1285210 w 2158759"/>
              <a:gd name="connsiteY6" fmla="*/ 198114 h 573566"/>
              <a:gd name="connsiteX7" fmla="*/ 2158759 w 2158759"/>
              <a:gd name="connsiteY7" fmla="*/ 131777 h 573566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285210 w 2158759"/>
              <a:gd name="connsiteY7" fmla="*/ 263158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475851 w 2158759"/>
              <a:gd name="connsiteY7" fmla="*/ 246905 h 638610"/>
              <a:gd name="connsiteX8" fmla="*/ 2158759 w 2158759"/>
              <a:gd name="connsiteY8" fmla="*/ 196821 h 638610"/>
              <a:gd name="connsiteX0" fmla="*/ 2158759 w 2163326"/>
              <a:gd name="connsiteY0" fmla="*/ 196821 h 638610"/>
              <a:gd name="connsiteX1" fmla="*/ 1856963 w 2163326"/>
              <a:gd name="connsiteY1" fmla="*/ 83243 h 638610"/>
              <a:gd name="connsiteX2" fmla="*/ 1358439 w 2163326"/>
              <a:gd name="connsiteY2" fmla="*/ 0 h 638610"/>
              <a:gd name="connsiteX3" fmla="*/ 1021768 w 2163326"/>
              <a:gd name="connsiteY3" fmla="*/ 65044 h 638610"/>
              <a:gd name="connsiteX4" fmla="*/ 0 w 2163326"/>
              <a:gd name="connsiteY4" fmla="*/ 439650 h 638610"/>
              <a:gd name="connsiteX5" fmla="*/ 317390 w 2163326"/>
              <a:gd name="connsiteY5" fmla="*/ 638610 h 638610"/>
              <a:gd name="connsiteX6" fmla="*/ 1435993 w 2163326"/>
              <a:gd name="connsiteY6" fmla="*/ 479949 h 638610"/>
              <a:gd name="connsiteX7" fmla="*/ 1475851 w 2163326"/>
              <a:gd name="connsiteY7" fmla="*/ 246905 h 638610"/>
              <a:gd name="connsiteX8" fmla="*/ 2163326 w 2163326"/>
              <a:gd name="connsiteY8" fmla="*/ 237475 h 638610"/>
              <a:gd name="connsiteX9" fmla="*/ 2158759 w 2163326"/>
              <a:gd name="connsiteY9" fmla="*/ 19682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475851 w 2163327"/>
              <a:gd name="connsiteY7" fmla="*/ 24690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479949"/>
              <a:gd name="connsiteX1" fmla="*/ 1856963 w 2163327"/>
              <a:gd name="connsiteY1" fmla="*/ 83243 h 479949"/>
              <a:gd name="connsiteX2" fmla="*/ 1358439 w 2163327"/>
              <a:gd name="connsiteY2" fmla="*/ 0 h 479949"/>
              <a:gd name="connsiteX3" fmla="*/ 1021768 w 2163327"/>
              <a:gd name="connsiteY3" fmla="*/ 65044 h 479949"/>
              <a:gd name="connsiteX4" fmla="*/ 0 w 2163327"/>
              <a:gd name="connsiteY4" fmla="*/ 439650 h 479949"/>
              <a:gd name="connsiteX5" fmla="*/ 1215266 w 2163327"/>
              <a:gd name="connsiteY5" fmla="*/ 290391 h 479949"/>
              <a:gd name="connsiteX6" fmla="*/ 1435993 w 2163327"/>
              <a:gd name="connsiteY6" fmla="*/ 479949 h 479949"/>
              <a:gd name="connsiteX7" fmla="*/ 1502915 w 2163327"/>
              <a:gd name="connsiteY7" fmla="*/ 190265 h 479949"/>
              <a:gd name="connsiteX8" fmla="*/ 2163326 w 2163327"/>
              <a:gd name="connsiteY8" fmla="*/ 237475 h 479949"/>
              <a:gd name="connsiteX9" fmla="*/ 2163327 w 2163327"/>
              <a:gd name="connsiteY9" fmla="*/ 183101 h 479949"/>
              <a:gd name="connsiteX0" fmla="*/ 1141559 w 1141559"/>
              <a:gd name="connsiteY0" fmla="*/ 183101 h 479949"/>
              <a:gd name="connsiteX1" fmla="*/ 835195 w 1141559"/>
              <a:gd name="connsiteY1" fmla="*/ 83243 h 479949"/>
              <a:gd name="connsiteX2" fmla="*/ 336671 w 1141559"/>
              <a:gd name="connsiteY2" fmla="*/ 0 h 479949"/>
              <a:gd name="connsiteX3" fmla="*/ 0 w 1141559"/>
              <a:gd name="connsiteY3" fmla="*/ 65044 h 479949"/>
              <a:gd name="connsiteX4" fmla="*/ 1674 w 1141559"/>
              <a:gd name="connsiteY4" fmla="*/ 69927 h 479949"/>
              <a:gd name="connsiteX5" fmla="*/ 193498 w 1141559"/>
              <a:gd name="connsiteY5" fmla="*/ 290391 h 479949"/>
              <a:gd name="connsiteX6" fmla="*/ 414225 w 1141559"/>
              <a:gd name="connsiteY6" fmla="*/ 479949 h 479949"/>
              <a:gd name="connsiteX7" fmla="*/ 481147 w 1141559"/>
              <a:gd name="connsiteY7" fmla="*/ 190265 h 479949"/>
              <a:gd name="connsiteX8" fmla="*/ 1141558 w 1141559"/>
              <a:gd name="connsiteY8" fmla="*/ 237475 h 479949"/>
              <a:gd name="connsiteX9" fmla="*/ 1141559 w 1141559"/>
              <a:gd name="connsiteY9" fmla="*/ 183101 h 479949"/>
              <a:gd name="connsiteX0" fmla="*/ 1141559 w 1141559"/>
              <a:gd name="connsiteY0" fmla="*/ 239980 h 536828"/>
              <a:gd name="connsiteX1" fmla="*/ 835195 w 1141559"/>
              <a:gd name="connsiteY1" fmla="*/ 140122 h 536828"/>
              <a:gd name="connsiteX2" fmla="*/ 63693 w 1141559"/>
              <a:gd name="connsiteY2" fmla="*/ 0 h 536828"/>
              <a:gd name="connsiteX3" fmla="*/ 0 w 1141559"/>
              <a:gd name="connsiteY3" fmla="*/ 121923 h 536828"/>
              <a:gd name="connsiteX4" fmla="*/ 1674 w 1141559"/>
              <a:gd name="connsiteY4" fmla="*/ 126806 h 536828"/>
              <a:gd name="connsiteX5" fmla="*/ 193498 w 1141559"/>
              <a:gd name="connsiteY5" fmla="*/ 347270 h 536828"/>
              <a:gd name="connsiteX6" fmla="*/ 414225 w 1141559"/>
              <a:gd name="connsiteY6" fmla="*/ 536828 h 536828"/>
              <a:gd name="connsiteX7" fmla="*/ 481147 w 1141559"/>
              <a:gd name="connsiteY7" fmla="*/ 247144 h 536828"/>
              <a:gd name="connsiteX8" fmla="*/ 1141558 w 1141559"/>
              <a:gd name="connsiteY8" fmla="*/ 294354 h 536828"/>
              <a:gd name="connsiteX9" fmla="*/ 1141559 w 1141559"/>
              <a:gd name="connsiteY9" fmla="*/ 239980 h 536828"/>
              <a:gd name="connsiteX0" fmla="*/ 1141559 w 1141559"/>
              <a:gd name="connsiteY0" fmla="*/ 254041 h 550889"/>
              <a:gd name="connsiteX1" fmla="*/ 835195 w 1141559"/>
              <a:gd name="connsiteY1" fmla="*/ 154183 h 550889"/>
              <a:gd name="connsiteX2" fmla="*/ 42583 w 1141559"/>
              <a:gd name="connsiteY2" fmla="*/ 0 h 550889"/>
              <a:gd name="connsiteX3" fmla="*/ 0 w 1141559"/>
              <a:gd name="connsiteY3" fmla="*/ 135984 h 550889"/>
              <a:gd name="connsiteX4" fmla="*/ 1674 w 1141559"/>
              <a:gd name="connsiteY4" fmla="*/ 140867 h 550889"/>
              <a:gd name="connsiteX5" fmla="*/ 193498 w 1141559"/>
              <a:gd name="connsiteY5" fmla="*/ 361331 h 550889"/>
              <a:gd name="connsiteX6" fmla="*/ 414225 w 1141559"/>
              <a:gd name="connsiteY6" fmla="*/ 550889 h 550889"/>
              <a:gd name="connsiteX7" fmla="*/ 481147 w 1141559"/>
              <a:gd name="connsiteY7" fmla="*/ 261205 h 550889"/>
              <a:gd name="connsiteX8" fmla="*/ 1141558 w 1141559"/>
              <a:gd name="connsiteY8" fmla="*/ 308415 h 550889"/>
              <a:gd name="connsiteX9" fmla="*/ 1141559 w 1141559"/>
              <a:gd name="connsiteY9" fmla="*/ 254041 h 550889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81147 w 1141559"/>
              <a:gd name="connsiteY7" fmla="*/ 235203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525471 w 1141559"/>
              <a:gd name="connsiteY7" fmla="*/ 24644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61098 w 1141559"/>
              <a:gd name="connsiteY7" fmla="*/ 23556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48071 h 544919"/>
              <a:gd name="connsiteX1" fmla="*/ 835195 w 1141559"/>
              <a:gd name="connsiteY1" fmla="*/ 148213 h 544919"/>
              <a:gd name="connsiteX2" fmla="*/ 67558 w 1141559"/>
              <a:gd name="connsiteY2" fmla="*/ 0 h 544919"/>
              <a:gd name="connsiteX3" fmla="*/ 0 w 1141559"/>
              <a:gd name="connsiteY3" fmla="*/ 130014 h 544919"/>
              <a:gd name="connsiteX4" fmla="*/ 1674 w 1141559"/>
              <a:gd name="connsiteY4" fmla="*/ 134897 h 544919"/>
              <a:gd name="connsiteX5" fmla="*/ 193498 w 1141559"/>
              <a:gd name="connsiteY5" fmla="*/ 355361 h 544919"/>
              <a:gd name="connsiteX6" fmla="*/ 414225 w 1141559"/>
              <a:gd name="connsiteY6" fmla="*/ 544919 h 544919"/>
              <a:gd name="connsiteX7" fmla="*/ 461098 w 1141559"/>
              <a:gd name="connsiteY7" fmla="*/ 255594 h 544919"/>
              <a:gd name="connsiteX8" fmla="*/ 1141558 w 1141559"/>
              <a:gd name="connsiteY8" fmla="*/ 302445 h 544919"/>
              <a:gd name="connsiteX9" fmla="*/ 1141559 w 1141559"/>
              <a:gd name="connsiteY9" fmla="*/ 248071 h 544919"/>
              <a:gd name="connsiteX0" fmla="*/ 1218216 w 1218216"/>
              <a:gd name="connsiteY0" fmla="*/ 183321 h 544919"/>
              <a:gd name="connsiteX1" fmla="*/ 835195 w 1218216"/>
              <a:gd name="connsiteY1" fmla="*/ 148213 h 544919"/>
              <a:gd name="connsiteX2" fmla="*/ 67558 w 1218216"/>
              <a:gd name="connsiteY2" fmla="*/ 0 h 544919"/>
              <a:gd name="connsiteX3" fmla="*/ 0 w 1218216"/>
              <a:gd name="connsiteY3" fmla="*/ 130014 h 544919"/>
              <a:gd name="connsiteX4" fmla="*/ 1674 w 1218216"/>
              <a:gd name="connsiteY4" fmla="*/ 134897 h 544919"/>
              <a:gd name="connsiteX5" fmla="*/ 193498 w 1218216"/>
              <a:gd name="connsiteY5" fmla="*/ 355361 h 544919"/>
              <a:gd name="connsiteX6" fmla="*/ 414225 w 1218216"/>
              <a:gd name="connsiteY6" fmla="*/ 544919 h 544919"/>
              <a:gd name="connsiteX7" fmla="*/ 461098 w 1218216"/>
              <a:gd name="connsiteY7" fmla="*/ 255594 h 544919"/>
              <a:gd name="connsiteX8" fmla="*/ 1141558 w 1218216"/>
              <a:gd name="connsiteY8" fmla="*/ 302445 h 544919"/>
              <a:gd name="connsiteX9" fmla="*/ 1218216 w 1218216"/>
              <a:gd name="connsiteY9" fmla="*/ 183321 h 544919"/>
              <a:gd name="connsiteX0" fmla="*/ 1218216 w 1218216"/>
              <a:gd name="connsiteY0" fmla="*/ 270397 h 631995"/>
              <a:gd name="connsiteX1" fmla="*/ 758776 w 1218216"/>
              <a:gd name="connsiteY1" fmla="*/ 0 h 631995"/>
              <a:gd name="connsiteX2" fmla="*/ 67558 w 1218216"/>
              <a:gd name="connsiteY2" fmla="*/ 87076 h 631995"/>
              <a:gd name="connsiteX3" fmla="*/ 0 w 1218216"/>
              <a:gd name="connsiteY3" fmla="*/ 217090 h 631995"/>
              <a:gd name="connsiteX4" fmla="*/ 1674 w 1218216"/>
              <a:gd name="connsiteY4" fmla="*/ 221973 h 631995"/>
              <a:gd name="connsiteX5" fmla="*/ 193498 w 1218216"/>
              <a:gd name="connsiteY5" fmla="*/ 442437 h 631995"/>
              <a:gd name="connsiteX6" fmla="*/ 414225 w 1218216"/>
              <a:gd name="connsiteY6" fmla="*/ 631995 h 631995"/>
              <a:gd name="connsiteX7" fmla="*/ 461098 w 1218216"/>
              <a:gd name="connsiteY7" fmla="*/ 342670 h 631995"/>
              <a:gd name="connsiteX8" fmla="*/ 1141558 w 1218216"/>
              <a:gd name="connsiteY8" fmla="*/ 389521 h 631995"/>
              <a:gd name="connsiteX9" fmla="*/ 1218216 w 1218216"/>
              <a:gd name="connsiteY9" fmla="*/ 270397 h 631995"/>
              <a:gd name="connsiteX0" fmla="*/ 1218216 w 1218216"/>
              <a:gd name="connsiteY0" fmla="*/ 623451 h 985049"/>
              <a:gd name="connsiteX1" fmla="*/ 758776 w 1218216"/>
              <a:gd name="connsiteY1" fmla="*/ 353054 h 985049"/>
              <a:gd name="connsiteX2" fmla="*/ 319592 w 1218216"/>
              <a:gd name="connsiteY2" fmla="*/ 0 h 985049"/>
              <a:gd name="connsiteX3" fmla="*/ 0 w 1218216"/>
              <a:gd name="connsiteY3" fmla="*/ 570144 h 985049"/>
              <a:gd name="connsiteX4" fmla="*/ 1674 w 1218216"/>
              <a:gd name="connsiteY4" fmla="*/ 575027 h 985049"/>
              <a:gd name="connsiteX5" fmla="*/ 193498 w 1218216"/>
              <a:gd name="connsiteY5" fmla="*/ 795491 h 985049"/>
              <a:gd name="connsiteX6" fmla="*/ 414225 w 1218216"/>
              <a:gd name="connsiteY6" fmla="*/ 985049 h 985049"/>
              <a:gd name="connsiteX7" fmla="*/ 461098 w 1218216"/>
              <a:gd name="connsiteY7" fmla="*/ 695724 h 985049"/>
              <a:gd name="connsiteX8" fmla="*/ 1141558 w 1218216"/>
              <a:gd name="connsiteY8" fmla="*/ 742575 h 985049"/>
              <a:gd name="connsiteX9" fmla="*/ 1218216 w 1218216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6006 w 1224222"/>
              <a:gd name="connsiteY3" fmla="*/ 570144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263310 w 1224222"/>
              <a:gd name="connsiteY3" fmla="*/ 110666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024718 w 1024718"/>
              <a:gd name="connsiteY0" fmla="*/ 623451 h 985049"/>
              <a:gd name="connsiteX1" fmla="*/ 565278 w 1024718"/>
              <a:gd name="connsiteY1" fmla="*/ 353054 h 985049"/>
              <a:gd name="connsiteX2" fmla="*/ 126094 w 1024718"/>
              <a:gd name="connsiteY2" fmla="*/ 0 h 985049"/>
              <a:gd name="connsiteX3" fmla="*/ 63806 w 1024718"/>
              <a:gd name="connsiteY3" fmla="*/ 110666 h 985049"/>
              <a:gd name="connsiteX4" fmla="*/ 146825 w 1024718"/>
              <a:gd name="connsiteY4" fmla="*/ 357168 h 985049"/>
              <a:gd name="connsiteX5" fmla="*/ 0 w 1024718"/>
              <a:gd name="connsiteY5" fmla="*/ 795491 h 985049"/>
              <a:gd name="connsiteX6" fmla="*/ 220727 w 1024718"/>
              <a:gd name="connsiteY6" fmla="*/ 985049 h 985049"/>
              <a:gd name="connsiteX7" fmla="*/ 267600 w 1024718"/>
              <a:gd name="connsiteY7" fmla="*/ 695724 h 985049"/>
              <a:gd name="connsiteX8" fmla="*/ 948060 w 1024718"/>
              <a:gd name="connsiteY8" fmla="*/ 742575 h 985049"/>
              <a:gd name="connsiteX9" fmla="*/ 1024718 w 1024718"/>
              <a:gd name="connsiteY9" fmla="*/ 623451 h 985049"/>
              <a:gd name="connsiteX0" fmla="*/ 960912 w 960912"/>
              <a:gd name="connsiteY0" fmla="*/ 623451 h 985049"/>
              <a:gd name="connsiteX1" fmla="*/ 501472 w 960912"/>
              <a:gd name="connsiteY1" fmla="*/ 353054 h 985049"/>
              <a:gd name="connsiteX2" fmla="*/ 62288 w 960912"/>
              <a:gd name="connsiteY2" fmla="*/ 0 h 985049"/>
              <a:gd name="connsiteX3" fmla="*/ 0 w 960912"/>
              <a:gd name="connsiteY3" fmla="*/ 110666 h 985049"/>
              <a:gd name="connsiteX4" fmla="*/ 83019 w 960912"/>
              <a:gd name="connsiteY4" fmla="*/ 357168 h 985049"/>
              <a:gd name="connsiteX5" fmla="*/ 200291 w 960912"/>
              <a:gd name="connsiteY5" fmla="*/ 625498 h 985049"/>
              <a:gd name="connsiteX6" fmla="*/ 156921 w 960912"/>
              <a:gd name="connsiteY6" fmla="*/ 985049 h 985049"/>
              <a:gd name="connsiteX7" fmla="*/ 203794 w 960912"/>
              <a:gd name="connsiteY7" fmla="*/ 695724 h 985049"/>
              <a:gd name="connsiteX8" fmla="*/ 884254 w 960912"/>
              <a:gd name="connsiteY8" fmla="*/ 742575 h 985049"/>
              <a:gd name="connsiteX9" fmla="*/ 960912 w 960912"/>
              <a:gd name="connsiteY9" fmla="*/ 623451 h 985049"/>
              <a:gd name="connsiteX0" fmla="*/ 960912 w 960912"/>
              <a:gd name="connsiteY0" fmla="*/ 623451 h 743722"/>
              <a:gd name="connsiteX1" fmla="*/ 501472 w 960912"/>
              <a:gd name="connsiteY1" fmla="*/ 353054 h 743722"/>
              <a:gd name="connsiteX2" fmla="*/ 62288 w 960912"/>
              <a:gd name="connsiteY2" fmla="*/ 0 h 743722"/>
              <a:gd name="connsiteX3" fmla="*/ 0 w 960912"/>
              <a:gd name="connsiteY3" fmla="*/ 110666 h 743722"/>
              <a:gd name="connsiteX4" fmla="*/ 83019 w 960912"/>
              <a:gd name="connsiteY4" fmla="*/ 357168 h 743722"/>
              <a:gd name="connsiteX5" fmla="*/ 200291 w 960912"/>
              <a:gd name="connsiteY5" fmla="*/ 625498 h 743722"/>
              <a:gd name="connsiteX6" fmla="*/ 203794 w 960912"/>
              <a:gd name="connsiteY6" fmla="*/ 695724 h 743722"/>
              <a:gd name="connsiteX7" fmla="*/ 884254 w 960912"/>
              <a:gd name="connsiteY7" fmla="*/ 742575 h 743722"/>
              <a:gd name="connsiteX8" fmla="*/ 960912 w 960912"/>
              <a:gd name="connsiteY8" fmla="*/ 623451 h 743722"/>
              <a:gd name="connsiteX0" fmla="*/ 960912 w 960912"/>
              <a:gd name="connsiteY0" fmla="*/ 623451 h 743011"/>
              <a:gd name="connsiteX1" fmla="*/ 501472 w 960912"/>
              <a:gd name="connsiteY1" fmla="*/ 353054 h 743011"/>
              <a:gd name="connsiteX2" fmla="*/ 62288 w 960912"/>
              <a:gd name="connsiteY2" fmla="*/ 0 h 743011"/>
              <a:gd name="connsiteX3" fmla="*/ 0 w 960912"/>
              <a:gd name="connsiteY3" fmla="*/ 110666 h 743011"/>
              <a:gd name="connsiteX4" fmla="*/ 83019 w 960912"/>
              <a:gd name="connsiteY4" fmla="*/ 357168 h 743011"/>
              <a:gd name="connsiteX5" fmla="*/ 200291 w 960912"/>
              <a:gd name="connsiteY5" fmla="*/ 625498 h 743011"/>
              <a:gd name="connsiteX6" fmla="*/ 484793 w 960912"/>
              <a:gd name="connsiteY6" fmla="*/ 573561 h 743011"/>
              <a:gd name="connsiteX7" fmla="*/ 884254 w 960912"/>
              <a:gd name="connsiteY7" fmla="*/ 742575 h 743011"/>
              <a:gd name="connsiteX8" fmla="*/ 960912 w 960912"/>
              <a:gd name="connsiteY8" fmla="*/ 623451 h 743011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484793 w 960912"/>
              <a:gd name="connsiteY6" fmla="*/ 573561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529802 w 960912"/>
              <a:gd name="connsiteY6" fmla="*/ 533445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15755 w 960912"/>
              <a:gd name="connsiteY5" fmla="*/ 593131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1684 w 960912"/>
              <a:gd name="connsiteY6" fmla="*/ 736371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8714 w 960912"/>
              <a:gd name="connsiteY6" fmla="*/ 725816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684568 w 1052061"/>
              <a:gd name="connsiteY7" fmla="*/ 613106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840461 w 1052061"/>
              <a:gd name="connsiteY7" fmla="*/ 301652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624605"/>
              <a:gd name="connsiteX1" fmla="*/ 501472 w 1052061"/>
              <a:gd name="connsiteY1" fmla="*/ 353054 h 624605"/>
              <a:gd name="connsiteX2" fmla="*/ 62288 w 1052061"/>
              <a:gd name="connsiteY2" fmla="*/ 0 h 624605"/>
              <a:gd name="connsiteX3" fmla="*/ 0 w 1052061"/>
              <a:gd name="connsiteY3" fmla="*/ 110666 h 624605"/>
              <a:gd name="connsiteX4" fmla="*/ 83019 w 1052061"/>
              <a:gd name="connsiteY4" fmla="*/ 357168 h 624605"/>
              <a:gd name="connsiteX5" fmla="*/ 188676 w 1052061"/>
              <a:gd name="connsiteY5" fmla="*/ 604045 h 624605"/>
              <a:gd name="connsiteX6" fmla="*/ 681762 w 1052061"/>
              <a:gd name="connsiteY6" fmla="*/ 177566 h 624605"/>
              <a:gd name="connsiteX7" fmla="*/ 840461 w 1052061"/>
              <a:gd name="connsiteY7" fmla="*/ 301652 h 624605"/>
              <a:gd name="connsiteX8" fmla="*/ 1052061 w 1052061"/>
              <a:gd name="connsiteY8" fmla="*/ 458058 h 624605"/>
              <a:gd name="connsiteX9" fmla="*/ 960912 w 1052061"/>
              <a:gd name="connsiteY9" fmla="*/ 623451 h 624605"/>
              <a:gd name="connsiteX0" fmla="*/ 960912 w 1052061"/>
              <a:gd name="connsiteY0" fmla="*/ 636037 h 637191"/>
              <a:gd name="connsiteX1" fmla="*/ 501472 w 1052061"/>
              <a:gd name="connsiteY1" fmla="*/ 365640 h 637191"/>
              <a:gd name="connsiteX2" fmla="*/ 62288 w 1052061"/>
              <a:gd name="connsiteY2" fmla="*/ 12586 h 637191"/>
              <a:gd name="connsiteX3" fmla="*/ 0 w 1052061"/>
              <a:gd name="connsiteY3" fmla="*/ 123252 h 637191"/>
              <a:gd name="connsiteX4" fmla="*/ 83019 w 1052061"/>
              <a:gd name="connsiteY4" fmla="*/ 369754 h 637191"/>
              <a:gd name="connsiteX5" fmla="*/ 469135 w 1052061"/>
              <a:gd name="connsiteY5" fmla="*/ 0 h 637191"/>
              <a:gd name="connsiteX6" fmla="*/ 681762 w 1052061"/>
              <a:gd name="connsiteY6" fmla="*/ 190152 h 637191"/>
              <a:gd name="connsiteX7" fmla="*/ 840461 w 1052061"/>
              <a:gd name="connsiteY7" fmla="*/ 314238 h 637191"/>
              <a:gd name="connsiteX8" fmla="*/ 1052061 w 1052061"/>
              <a:gd name="connsiteY8" fmla="*/ 470644 h 637191"/>
              <a:gd name="connsiteX9" fmla="*/ 960912 w 1052061"/>
              <a:gd name="connsiteY9" fmla="*/ 636037 h 637191"/>
              <a:gd name="connsiteX0" fmla="*/ 960912 w 1052061"/>
              <a:gd name="connsiteY0" fmla="*/ 850948 h 852102"/>
              <a:gd name="connsiteX1" fmla="*/ 501472 w 1052061"/>
              <a:gd name="connsiteY1" fmla="*/ 580551 h 852102"/>
              <a:gd name="connsiteX2" fmla="*/ 62288 w 1052061"/>
              <a:gd name="connsiteY2" fmla="*/ 227497 h 852102"/>
              <a:gd name="connsiteX3" fmla="*/ 0 w 1052061"/>
              <a:gd name="connsiteY3" fmla="*/ 338163 h 852102"/>
              <a:gd name="connsiteX4" fmla="*/ 334041 w 1052061"/>
              <a:gd name="connsiteY4" fmla="*/ 0 h 852102"/>
              <a:gd name="connsiteX5" fmla="*/ 469135 w 1052061"/>
              <a:gd name="connsiteY5" fmla="*/ 214911 h 852102"/>
              <a:gd name="connsiteX6" fmla="*/ 681762 w 1052061"/>
              <a:gd name="connsiteY6" fmla="*/ 405063 h 852102"/>
              <a:gd name="connsiteX7" fmla="*/ 840461 w 1052061"/>
              <a:gd name="connsiteY7" fmla="*/ 529149 h 852102"/>
              <a:gd name="connsiteX8" fmla="*/ 1052061 w 1052061"/>
              <a:gd name="connsiteY8" fmla="*/ 685555 h 852102"/>
              <a:gd name="connsiteX9" fmla="*/ 960912 w 1052061"/>
              <a:gd name="connsiteY9" fmla="*/ 850948 h 852102"/>
              <a:gd name="connsiteX0" fmla="*/ 898624 w 989773"/>
              <a:gd name="connsiteY0" fmla="*/ 918246 h 919400"/>
              <a:gd name="connsiteX1" fmla="*/ 439184 w 989773"/>
              <a:gd name="connsiteY1" fmla="*/ 647849 h 919400"/>
              <a:gd name="connsiteX2" fmla="*/ 0 w 989773"/>
              <a:gd name="connsiteY2" fmla="*/ 294795 h 919400"/>
              <a:gd name="connsiteX3" fmla="*/ 156223 w 989773"/>
              <a:gd name="connsiteY3" fmla="*/ 0 h 919400"/>
              <a:gd name="connsiteX4" fmla="*/ 271753 w 989773"/>
              <a:gd name="connsiteY4" fmla="*/ 67298 h 919400"/>
              <a:gd name="connsiteX5" fmla="*/ 406847 w 989773"/>
              <a:gd name="connsiteY5" fmla="*/ 282209 h 919400"/>
              <a:gd name="connsiteX6" fmla="*/ 619474 w 989773"/>
              <a:gd name="connsiteY6" fmla="*/ 472361 h 919400"/>
              <a:gd name="connsiteX7" fmla="*/ 778173 w 989773"/>
              <a:gd name="connsiteY7" fmla="*/ 596447 h 919400"/>
              <a:gd name="connsiteX8" fmla="*/ 989773 w 989773"/>
              <a:gd name="connsiteY8" fmla="*/ 752853 h 919400"/>
              <a:gd name="connsiteX9" fmla="*/ 898624 w 989773"/>
              <a:gd name="connsiteY9" fmla="*/ 918246 h 919400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778173 w 929114"/>
              <a:gd name="connsiteY7" fmla="*/ 596447 h 920999"/>
              <a:gd name="connsiteX8" fmla="*/ 929114 w 929114"/>
              <a:gd name="connsiteY8" fmla="*/ 876515 h 920999"/>
              <a:gd name="connsiteX9" fmla="*/ 898624 w 929114"/>
              <a:gd name="connsiteY9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363387 w 929114"/>
              <a:gd name="connsiteY5" fmla="*/ 231545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45063 w 929114"/>
              <a:gd name="connsiteY4" fmla="*/ 259690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53689 w 929114"/>
              <a:gd name="connsiteY4" fmla="*/ 244928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7784 w 928274"/>
              <a:gd name="connsiteY0" fmla="*/ 918246 h 920999"/>
              <a:gd name="connsiteX1" fmla="*/ 438344 w 928274"/>
              <a:gd name="connsiteY1" fmla="*/ 647849 h 920999"/>
              <a:gd name="connsiteX2" fmla="*/ 0 w 928274"/>
              <a:gd name="connsiteY2" fmla="*/ 306212 h 920999"/>
              <a:gd name="connsiteX3" fmla="*/ 155383 w 928274"/>
              <a:gd name="connsiteY3" fmla="*/ 0 h 920999"/>
              <a:gd name="connsiteX4" fmla="*/ 352849 w 928274"/>
              <a:gd name="connsiteY4" fmla="*/ 244928 h 920999"/>
              <a:gd name="connsiteX5" fmla="*/ 403000 w 928274"/>
              <a:gd name="connsiteY5" fmla="*/ 205673 h 920999"/>
              <a:gd name="connsiteX6" fmla="*/ 928274 w 928274"/>
              <a:gd name="connsiteY6" fmla="*/ 876515 h 920999"/>
              <a:gd name="connsiteX7" fmla="*/ 897784 w 928274"/>
              <a:gd name="connsiteY7" fmla="*/ 918246 h 920999"/>
              <a:gd name="connsiteX0" fmla="*/ 897784 w 928274"/>
              <a:gd name="connsiteY0" fmla="*/ 809117 h 811870"/>
              <a:gd name="connsiteX1" fmla="*/ 438344 w 928274"/>
              <a:gd name="connsiteY1" fmla="*/ 538720 h 811870"/>
              <a:gd name="connsiteX2" fmla="*/ 0 w 928274"/>
              <a:gd name="connsiteY2" fmla="*/ 197083 h 811870"/>
              <a:gd name="connsiteX3" fmla="*/ 232282 w 928274"/>
              <a:gd name="connsiteY3" fmla="*/ 0 h 811870"/>
              <a:gd name="connsiteX4" fmla="*/ 352849 w 928274"/>
              <a:gd name="connsiteY4" fmla="*/ 135799 h 811870"/>
              <a:gd name="connsiteX5" fmla="*/ 403000 w 928274"/>
              <a:gd name="connsiteY5" fmla="*/ 96544 h 811870"/>
              <a:gd name="connsiteX6" fmla="*/ 928274 w 928274"/>
              <a:gd name="connsiteY6" fmla="*/ 767386 h 811870"/>
              <a:gd name="connsiteX7" fmla="*/ 897784 w 928274"/>
              <a:gd name="connsiteY7" fmla="*/ 809117 h 811870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9419 w 928274"/>
              <a:gd name="connsiteY3" fmla="*/ 0 h 969713"/>
              <a:gd name="connsiteX4" fmla="*/ 352849 w 928274"/>
              <a:gd name="connsiteY4" fmla="*/ 293642 h 969713"/>
              <a:gd name="connsiteX5" fmla="*/ 403000 w 928274"/>
              <a:gd name="connsiteY5" fmla="*/ 254387 h 969713"/>
              <a:gd name="connsiteX6" fmla="*/ 928274 w 928274"/>
              <a:gd name="connsiteY6" fmla="*/ 925229 h 969713"/>
              <a:gd name="connsiteX7" fmla="*/ 897784 w 928274"/>
              <a:gd name="connsiteY7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981789 w 1012279"/>
              <a:gd name="connsiteY0" fmla="*/ 973125 h 975878"/>
              <a:gd name="connsiteX1" fmla="*/ 522349 w 1012279"/>
              <a:gd name="connsiteY1" fmla="*/ 702728 h 975878"/>
              <a:gd name="connsiteX2" fmla="*/ 84005 w 1012279"/>
              <a:gd name="connsiteY2" fmla="*/ 361091 h 975878"/>
              <a:gd name="connsiteX3" fmla="*/ 0 w 1012279"/>
              <a:gd name="connsiteY3" fmla="*/ 27028 h 975878"/>
              <a:gd name="connsiteX4" fmla="*/ 193424 w 1012279"/>
              <a:gd name="connsiteY4" fmla="*/ 6165 h 975878"/>
              <a:gd name="connsiteX5" fmla="*/ 436854 w 1012279"/>
              <a:gd name="connsiteY5" fmla="*/ 299807 h 975878"/>
              <a:gd name="connsiteX6" fmla="*/ 487005 w 1012279"/>
              <a:gd name="connsiteY6" fmla="*/ 260552 h 975878"/>
              <a:gd name="connsiteX7" fmla="*/ 1012279 w 1012279"/>
              <a:gd name="connsiteY7" fmla="*/ 931394 h 975878"/>
              <a:gd name="connsiteX8" fmla="*/ 981789 w 1012279"/>
              <a:gd name="connsiteY8" fmla="*/ 973125 h 975878"/>
              <a:gd name="connsiteX0" fmla="*/ 981789 w 1012279"/>
              <a:gd name="connsiteY0" fmla="*/ 966960 h 969713"/>
              <a:gd name="connsiteX1" fmla="*/ 522349 w 1012279"/>
              <a:gd name="connsiteY1" fmla="*/ 696563 h 969713"/>
              <a:gd name="connsiteX2" fmla="*/ 84005 w 1012279"/>
              <a:gd name="connsiteY2" fmla="*/ 354926 h 969713"/>
              <a:gd name="connsiteX3" fmla="*/ 0 w 1012279"/>
              <a:gd name="connsiteY3" fmla="*/ 20863 h 969713"/>
              <a:gd name="connsiteX4" fmla="*/ 193424 w 1012279"/>
              <a:gd name="connsiteY4" fmla="*/ 0 h 969713"/>
              <a:gd name="connsiteX5" fmla="*/ 436854 w 1012279"/>
              <a:gd name="connsiteY5" fmla="*/ 293642 h 969713"/>
              <a:gd name="connsiteX6" fmla="*/ 487005 w 1012279"/>
              <a:gd name="connsiteY6" fmla="*/ 254387 h 969713"/>
              <a:gd name="connsiteX7" fmla="*/ 1012279 w 1012279"/>
              <a:gd name="connsiteY7" fmla="*/ 925229 h 969713"/>
              <a:gd name="connsiteX8" fmla="*/ 981789 w 1012279"/>
              <a:gd name="connsiteY8" fmla="*/ 966960 h 969713"/>
              <a:gd name="connsiteX0" fmla="*/ 986163 w 1016653"/>
              <a:gd name="connsiteY0" fmla="*/ 1195227 h 1197980"/>
              <a:gd name="connsiteX1" fmla="*/ 526723 w 1016653"/>
              <a:gd name="connsiteY1" fmla="*/ 924830 h 1197980"/>
              <a:gd name="connsiteX2" fmla="*/ 88379 w 1016653"/>
              <a:gd name="connsiteY2" fmla="*/ 583193 h 1197980"/>
              <a:gd name="connsiteX3" fmla="*/ 4374 w 1016653"/>
              <a:gd name="connsiteY3" fmla="*/ 249130 h 1197980"/>
              <a:gd name="connsiteX4" fmla="*/ 0 w 1016653"/>
              <a:gd name="connsiteY4" fmla="*/ 0 h 1197980"/>
              <a:gd name="connsiteX5" fmla="*/ 441228 w 1016653"/>
              <a:gd name="connsiteY5" fmla="*/ 521909 h 1197980"/>
              <a:gd name="connsiteX6" fmla="*/ 491379 w 1016653"/>
              <a:gd name="connsiteY6" fmla="*/ 482654 h 1197980"/>
              <a:gd name="connsiteX7" fmla="*/ 1016653 w 1016653"/>
              <a:gd name="connsiteY7" fmla="*/ 1153496 h 1197980"/>
              <a:gd name="connsiteX8" fmla="*/ 986163 w 1016653"/>
              <a:gd name="connsiteY8" fmla="*/ 1195227 h 1197980"/>
              <a:gd name="connsiteX0" fmla="*/ 981789 w 1012279"/>
              <a:gd name="connsiteY0" fmla="*/ 953878 h 956631"/>
              <a:gd name="connsiteX1" fmla="*/ 522349 w 1012279"/>
              <a:gd name="connsiteY1" fmla="*/ 683481 h 956631"/>
              <a:gd name="connsiteX2" fmla="*/ 84005 w 1012279"/>
              <a:gd name="connsiteY2" fmla="*/ 341844 h 956631"/>
              <a:gd name="connsiteX3" fmla="*/ 0 w 1012279"/>
              <a:gd name="connsiteY3" fmla="*/ 7781 h 956631"/>
              <a:gd name="connsiteX4" fmla="*/ 207630 w 1012279"/>
              <a:gd name="connsiteY4" fmla="*/ 0 h 956631"/>
              <a:gd name="connsiteX5" fmla="*/ 436854 w 1012279"/>
              <a:gd name="connsiteY5" fmla="*/ 280560 h 956631"/>
              <a:gd name="connsiteX6" fmla="*/ 487005 w 1012279"/>
              <a:gd name="connsiteY6" fmla="*/ 241305 h 956631"/>
              <a:gd name="connsiteX7" fmla="*/ 1012279 w 1012279"/>
              <a:gd name="connsiteY7" fmla="*/ 912147 h 956631"/>
              <a:gd name="connsiteX8" fmla="*/ 981789 w 1012279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9876 w 928274"/>
              <a:gd name="connsiteY3" fmla="*/ 107714 h 956631"/>
              <a:gd name="connsiteX4" fmla="*/ 123625 w 928274"/>
              <a:gd name="connsiteY4" fmla="*/ 0 h 956631"/>
              <a:gd name="connsiteX5" fmla="*/ 352849 w 928274"/>
              <a:gd name="connsiteY5" fmla="*/ 280560 h 956631"/>
              <a:gd name="connsiteX6" fmla="*/ 403000 w 928274"/>
              <a:gd name="connsiteY6" fmla="*/ 241305 h 956631"/>
              <a:gd name="connsiteX7" fmla="*/ 928274 w 928274"/>
              <a:gd name="connsiteY7" fmla="*/ 912147 h 956631"/>
              <a:gd name="connsiteX8" fmla="*/ 897784 w 928274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17692 w 928274"/>
              <a:gd name="connsiteY3" fmla="*/ 241059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34390 h 937143"/>
              <a:gd name="connsiteX1" fmla="*/ 438344 w 928274"/>
              <a:gd name="connsiteY1" fmla="*/ 663993 h 937143"/>
              <a:gd name="connsiteX2" fmla="*/ 0 w 928274"/>
              <a:gd name="connsiteY2" fmla="*/ 322356 h 937143"/>
              <a:gd name="connsiteX3" fmla="*/ 117692 w 928274"/>
              <a:gd name="connsiteY3" fmla="*/ 221571 h 937143"/>
              <a:gd name="connsiteX4" fmla="*/ 9876 w 928274"/>
              <a:gd name="connsiteY4" fmla="*/ 88226 h 937143"/>
              <a:gd name="connsiteX5" fmla="*/ 134771 w 928274"/>
              <a:gd name="connsiteY5" fmla="*/ 0 h 937143"/>
              <a:gd name="connsiteX6" fmla="*/ 352849 w 928274"/>
              <a:gd name="connsiteY6" fmla="*/ 261072 h 937143"/>
              <a:gd name="connsiteX7" fmla="*/ 403000 w 928274"/>
              <a:gd name="connsiteY7" fmla="*/ 221817 h 937143"/>
              <a:gd name="connsiteX8" fmla="*/ 928274 w 928274"/>
              <a:gd name="connsiteY8" fmla="*/ 892659 h 937143"/>
              <a:gd name="connsiteX9" fmla="*/ 897784 w 928274"/>
              <a:gd name="connsiteY9" fmla="*/ 934390 h 937143"/>
              <a:gd name="connsiteX0" fmla="*/ 897784 w 928274"/>
              <a:gd name="connsiteY0" fmla="*/ 947473 h 950226"/>
              <a:gd name="connsiteX1" fmla="*/ 438344 w 928274"/>
              <a:gd name="connsiteY1" fmla="*/ 677076 h 950226"/>
              <a:gd name="connsiteX2" fmla="*/ 0 w 928274"/>
              <a:gd name="connsiteY2" fmla="*/ 335439 h 950226"/>
              <a:gd name="connsiteX3" fmla="*/ 117692 w 928274"/>
              <a:gd name="connsiteY3" fmla="*/ 234654 h 950226"/>
              <a:gd name="connsiteX4" fmla="*/ 9876 w 928274"/>
              <a:gd name="connsiteY4" fmla="*/ 101309 h 950226"/>
              <a:gd name="connsiteX5" fmla="*/ 120564 w 928274"/>
              <a:gd name="connsiteY5" fmla="*/ 0 h 950226"/>
              <a:gd name="connsiteX6" fmla="*/ 352849 w 928274"/>
              <a:gd name="connsiteY6" fmla="*/ 274155 h 950226"/>
              <a:gd name="connsiteX7" fmla="*/ 403000 w 928274"/>
              <a:gd name="connsiteY7" fmla="*/ 234900 h 950226"/>
              <a:gd name="connsiteX8" fmla="*/ 928274 w 928274"/>
              <a:gd name="connsiteY8" fmla="*/ 905742 h 950226"/>
              <a:gd name="connsiteX9" fmla="*/ 897784 w 928274"/>
              <a:gd name="connsiteY9" fmla="*/ 947473 h 950226"/>
              <a:gd name="connsiteX0" fmla="*/ 897784 w 928274"/>
              <a:gd name="connsiteY0" fmla="*/ 930490 h 933243"/>
              <a:gd name="connsiteX1" fmla="*/ 438344 w 928274"/>
              <a:gd name="connsiteY1" fmla="*/ 660093 h 933243"/>
              <a:gd name="connsiteX2" fmla="*/ 0 w 928274"/>
              <a:gd name="connsiteY2" fmla="*/ 318456 h 933243"/>
              <a:gd name="connsiteX3" fmla="*/ 117692 w 928274"/>
              <a:gd name="connsiteY3" fmla="*/ 217671 h 933243"/>
              <a:gd name="connsiteX4" fmla="*/ 9876 w 928274"/>
              <a:gd name="connsiteY4" fmla="*/ 84326 h 933243"/>
              <a:gd name="connsiteX5" fmla="*/ 129758 w 928274"/>
              <a:gd name="connsiteY5" fmla="*/ 0 h 933243"/>
              <a:gd name="connsiteX6" fmla="*/ 352849 w 928274"/>
              <a:gd name="connsiteY6" fmla="*/ 257172 h 933243"/>
              <a:gd name="connsiteX7" fmla="*/ 403000 w 928274"/>
              <a:gd name="connsiteY7" fmla="*/ 217917 h 933243"/>
              <a:gd name="connsiteX8" fmla="*/ 928274 w 928274"/>
              <a:gd name="connsiteY8" fmla="*/ 888759 h 933243"/>
              <a:gd name="connsiteX9" fmla="*/ 897784 w 928274"/>
              <a:gd name="connsiteY9" fmla="*/ 930490 h 933243"/>
              <a:gd name="connsiteX0" fmla="*/ 897784 w 928274"/>
              <a:gd name="connsiteY0" fmla="*/ 946079 h 948832"/>
              <a:gd name="connsiteX1" fmla="*/ 438344 w 928274"/>
              <a:gd name="connsiteY1" fmla="*/ 675682 h 948832"/>
              <a:gd name="connsiteX2" fmla="*/ 0 w 928274"/>
              <a:gd name="connsiteY2" fmla="*/ 334045 h 948832"/>
              <a:gd name="connsiteX3" fmla="*/ 117692 w 928274"/>
              <a:gd name="connsiteY3" fmla="*/ 233260 h 948832"/>
              <a:gd name="connsiteX4" fmla="*/ 9876 w 928274"/>
              <a:gd name="connsiteY4" fmla="*/ 99915 h 948832"/>
              <a:gd name="connsiteX5" fmla="*/ 113601 w 928274"/>
              <a:gd name="connsiteY5" fmla="*/ 0 h 948832"/>
              <a:gd name="connsiteX6" fmla="*/ 352849 w 928274"/>
              <a:gd name="connsiteY6" fmla="*/ 272761 h 948832"/>
              <a:gd name="connsiteX7" fmla="*/ 403000 w 928274"/>
              <a:gd name="connsiteY7" fmla="*/ 233506 h 948832"/>
              <a:gd name="connsiteX8" fmla="*/ 928274 w 928274"/>
              <a:gd name="connsiteY8" fmla="*/ 904348 h 948832"/>
              <a:gd name="connsiteX9" fmla="*/ 897784 w 928274"/>
              <a:gd name="connsiteY9" fmla="*/ 946079 h 948832"/>
              <a:gd name="connsiteX0" fmla="*/ 897784 w 928274"/>
              <a:gd name="connsiteY0" fmla="*/ 931600 h 934353"/>
              <a:gd name="connsiteX1" fmla="*/ 438344 w 928274"/>
              <a:gd name="connsiteY1" fmla="*/ 661203 h 934353"/>
              <a:gd name="connsiteX2" fmla="*/ 0 w 928274"/>
              <a:gd name="connsiteY2" fmla="*/ 319566 h 934353"/>
              <a:gd name="connsiteX3" fmla="*/ 117692 w 928274"/>
              <a:gd name="connsiteY3" fmla="*/ 218781 h 934353"/>
              <a:gd name="connsiteX4" fmla="*/ 9876 w 928274"/>
              <a:gd name="connsiteY4" fmla="*/ 85436 h 934353"/>
              <a:gd name="connsiteX5" fmla="*/ 120847 w 928274"/>
              <a:gd name="connsiteY5" fmla="*/ 0 h 934353"/>
              <a:gd name="connsiteX6" fmla="*/ 352849 w 928274"/>
              <a:gd name="connsiteY6" fmla="*/ 258282 h 934353"/>
              <a:gd name="connsiteX7" fmla="*/ 403000 w 928274"/>
              <a:gd name="connsiteY7" fmla="*/ 219027 h 934353"/>
              <a:gd name="connsiteX8" fmla="*/ 928274 w 928274"/>
              <a:gd name="connsiteY8" fmla="*/ 889869 h 934353"/>
              <a:gd name="connsiteX9" fmla="*/ 897784 w 928274"/>
              <a:gd name="connsiteY9" fmla="*/ 931600 h 934353"/>
              <a:gd name="connsiteX0" fmla="*/ 897784 w 928274"/>
              <a:gd name="connsiteY0" fmla="*/ 946647 h 949400"/>
              <a:gd name="connsiteX1" fmla="*/ 438344 w 928274"/>
              <a:gd name="connsiteY1" fmla="*/ 676250 h 949400"/>
              <a:gd name="connsiteX2" fmla="*/ 0 w 928274"/>
              <a:gd name="connsiteY2" fmla="*/ 334613 h 949400"/>
              <a:gd name="connsiteX3" fmla="*/ 117692 w 928274"/>
              <a:gd name="connsiteY3" fmla="*/ 233828 h 949400"/>
              <a:gd name="connsiteX4" fmla="*/ 9876 w 928274"/>
              <a:gd name="connsiteY4" fmla="*/ 100483 h 949400"/>
              <a:gd name="connsiteX5" fmla="*/ 145347 w 928274"/>
              <a:gd name="connsiteY5" fmla="*/ 0 h 949400"/>
              <a:gd name="connsiteX6" fmla="*/ 352849 w 928274"/>
              <a:gd name="connsiteY6" fmla="*/ 273329 h 949400"/>
              <a:gd name="connsiteX7" fmla="*/ 403000 w 928274"/>
              <a:gd name="connsiteY7" fmla="*/ 234074 h 949400"/>
              <a:gd name="connsiteX8" fmla="*/ 928274 w 928274"/>
              <a:gd name="connsiteY8" fmla="*/ 904916 h 949400"/>
              <a:gd name="connsiteX9" fmla="*/ 897784 w 928274"/>
              <a:gd name="connsiteY9" fmla="*/ 946647 h 949400"/>
              <a:gd name="connsiteX0" fmla="*/ 897784 w 928274"/>
              <a:gd name="connsiteY0" fmla="*/ 944968 h 947721"/>
              <a:gd name="connsiteX1" fmla="*/ 438344 w 928274"/>
              <a:gd name="connsiteY1" fmla="*/ 674571 h 947721"/>
              <a:gd name="connsiteX2" fmla="*/ 0 w 928274"/>
              <a:gd name="connsiteY2" fmla="*/ 332934 h 947721"/>
              <a:gd name="connsiteX3" fmla="*/ 117692 w 928274"/>
              <a:gd name="connsiteY3" fmla="*/ 232149 h 947721"/>
              <a:gd name="connsiteX4" fmla="*/ 9876 w 928274"/>
              <a:gd name="connsiteY4" fmla="*/ 98804 h 947721"/>
              <a:gd name="connsiteX5" fmla="*/ 122513 w 928274"/>
              <a:gd name="connsiteY5" fmla="*/ 0 h 947721"/>
              <a:gd name="connsiteX6" fmla="*/ 352849 w 928274"/>
              <a:gd name="connsiteY6" fmla="*/ 271650 h 947721"/>
              <a:gd name="connsiteX7" fmla="*/ 403000 w 928274"/>
              <a:gd name="connsiteY7" fmla="*/ 232395 h 947721"/>
              <a:gd name="connsiteX8" fmla="*/ 928274 w 928274"/>
              <a:gd name="connsiteY8" fmla="*/ 903237 h 947721"/>
              <a:gd name="connsiteX9" fmla="*/ 897784 w 928274"/>
              <a:gd name="connsiteY9" fmla="*/ 944968 h 947721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117692 w 928274"/>
              <a:gd name="connsiteY3" fmla="*/ 236334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143397 w 928274"/>
              <a:gd name="connsiteY4" fmla="*/ 0 h 951906"/>
              <a:gd name="connsiteX5" fmla="*/ 352849 w 928274"/>
              <a:gd name="connsiteY5" fmla="*/ 275835 h 951906"/>
              <a:gd name="connsiteX6" fmla="*/ 403000 w 928274"/>
              <a:gd name="connsiteY6" fmla="*/ 236580 h 951906"/>
              <a:gd name="connsiteX7" fmla="*/ 928274 w 928274"/>
              <a:gd name="connsiteY7" fmla="*/ 907422 h 951906"/>
              <a:gd name="connsiteX8" fmla="*/ 897784 w 928274"/>
              <a:gd name="connsiteY8" fmla="*/ 949153 h 951906"/>
              <a:gd name="connsiteX0" fmla="*/ 897784 w 928274"/>
              <a:gd name="connsiteY0" fmla="*/ 855056 h 857809"/>
              <a:gd name="connsiteX1" fmla="*/ 438344 w 928274"/>
              <a:gd name="connsiteY1" fmla="*/ 584659 h 857809"/>
              <a:gd name="connsiteX2" fmla="*/ 0 w 928274"/>
              <a:gd name="connsiteY2" fmla="*/ 243022 h 857809"/>
              <a:gd name="connsiteX3" fmla="*/ 87599 w 928274"/>
              <a:gd name="connsiteY3" fmla="*/ 93238 h 857809"/>
              <a:gd name="connsiteX4" fmla="*/ 208593 w 928274"/>
              <a:gd name="connsiteY4" fmla="*/ 0 h 857809"/>
              <a:gd name="connsiteX5" fmla="*/ 352849 w 928274"/>
              <a:gd name="connsiteY5" fmla="*/ 181738 h 857809"/>
              <a:gd name="connsiteX6" fmla="*/ 403000 w 928274"/>
              <a:gd name="connsiteY6" fmla="*/ 142483 h 857809"/>
              <a:gd name="connsiteX7" fmla="*/ 928274 w 928274"/>
              <a:gd name="connsiteY7" fmla="*/ 813325 h 857809"/>
              <a:gd name="connsiteX8" fmla="*/ 897784 w 928274"/>
              <a:gd name="connsiteY8" fmla="*/ 855056 h 857809"/>
              <a:gd name="connsiteX0" fmla="*/ 1114653 w 1145143"/>
              <a:gd name="connsiteY0" fmla="*/ 855056 h 857809"/>
              <a:gd name="connsiteX1" fmla="*/ 1 w 1145143"/>
              <a:gd name="connsiteY1" fmla="*/ 476755 h 857809"/>
              <a:gd name="connsiteX2" fmla="*/ 216869 w 1145143"/>
              <a:gd name="connsiteY2" fmla="*/ 243022 h 857809"/>
              <a:gd name="connsiteX3" fmla="*/ 304468 w 1145143"/>
              <a:gd name="connsiteY3" fmla="*/ 93238 h 857809"/>
              <a:gd name="connsiteX4" fmla="*/ 425462 w 1145143"/>
              <a:gd name="connsiteY4" fmla="*/ 0 h 857809"/>
              <a:gd name="connsiteX5" fmla="*/ 569718 w 1145143"/>
              <a:gd name="connsiteY5" fmla="*/ 181738 h 857809"/>
              <a:gd name="connsiteX6" fmla="*/ 619869 w 1145143"/>
              <a:gd name="connsiteY6" fmla="*/ 142483 h 857809"/>
              <a:gd name="connsiteX7" fmla="*/ 1145143 w 1145143"/>
              <a:gd name="connsiteY7" fmla="*/ 813325 h 857809"/>
              <a:gd name="connsiteX8" fmla="*/ 1114653 w 114514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95858 w 1236533"/>
              <a:gd name="connsiteY3" fmla="*/ 93238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57262 w 1236533"/>
              <a:gd name="connsiteY3" fmla="*/ 293395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661108 w 1236533"/>
              <a:gd name="connsiteY4" fmla="*/ 39255 h 715326"/>
              <a:gd name="connsiteX5" fmla="*/ 711259 w 1236533"/>
              <a:gd name="connsiteY5" fmla="*/ 0 h 715326"/>
              <a:gd name="connsiteX6" fmla="*/ 1236533 w 1236533"/>
              <a:gd name="connsiteY6" fmla="*/ 670842 h 715326"/>
              <a:gd name="connsiteX7" fmla="*/ 1206043 w 1236533"/>
              <a:gd name="connsiteY7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823692 w 1236533"/>
              <a:gd name="connsiteY3" fmla="*/ 486393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256041 w 1236533"/>
              <a:gd name="connsiteY3" fmla="*/ 304220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256041 w 1236533"/>
              <a:gd name="connsiteY3" fmla="*/ 203584 h 614690"/>
              <a:gd name="connsiteX4" fmla="*/ 570706 w 1236533"/>
              <a:gd name="connsiteY4" fmla="*/ 87238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206043 w 1236533"/>
              <a:gd name="connsiteY0" fmla="*/ 611935 h 614688"/>
              <a:gd name="connsiteX1" fmla="*/ 91391 w 1236533"/>
              <a:gd name="connsiteY1" fmla="*/ 233634 h 614688"/>
              <a:gd name="connsiteX2" fmla="*/ 0 w 1236533"/>
              <a:gd name="connsiteY2" fmla="*/ -1 h 614688"/>
              <a:gd name="connsiteX3" fmla="*/ 256041 w 1236533"/>
              <a:gd name="connsiteY3" fmla="*/ 203582 h 614688"/>
              <a:gd name="connsiteX4" fmla="*/ 604907 w 1236533"/>
              <a:gd name="connsiteY4" fmla="*/ 43774 h 614688"/>
              <a:gd name="connsiteX5" fmla="*/ 1236533 w 1236533"/>
              <a:gd name="connsiteY5" fmla="*/ 570204 h 614688"/>
              <a:gd name="connsiteX6" fmla="*/ 1206043 w 1236533"/>
              <a:gd name="connsiteY6" fmla="*/ 611935 h 614688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541007 w 1236533"/>
              <a:gd name="connsiteY3" fmla="*/ 122065 h 614690"/>
              <a:gd name="connsiteX4" fmla="*/ 604907 w 1236533"/>
              <a:gd name="connsiteY4" fmla="*/ 43776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332030 w 1362520"/>
              <a:gd name="connsiteY0" fmla="*/ 871231 h 873984"/>
              <a:gd name="connsiteX1" fmla="*/ 217378 w 1362520"/>
              <a:gd name="connsiteY1" fmla="*/ 492930 h 873984"/>
              <a:gd name="connsiteX2" fmla="*/ 0 w 1362520"/>
              <a:gd name="connsiteY2" fmla="*/ 0 h 873984"/>
              <a:gd name="connsiteX3" fmla="*/ 666994 w 1362520"/>
              <a:gd name="connsiteY3" fmla="*/ 381359 h 873984"/>
              <a:gd name="connsiteX4" fmla="*/ 730894 w 1362520"/>
              <a:gd name="connsiteY4" fmla="*/ 303070 h 873984"/>
              <a:gd name="connsiteX5" fmla="*/ 1362520 w 1362520"/>
              <a:gd name="connsiteY5" fmla="*/ 829500 h 873984"/>
              <a:gd name="connsiteX6" fmla="*/ 1332030 w 1362520"/>
              <a:gd name="connsiteY6" fmla="*/ 871231 h 873984"/>
              <a:gd name="connsiteX0" fmla="*/ 1135261 w 1165751"/>
              <a:gd name="connsiteY0" fmla="*/ 735811 h 738564"/>
              <a:gd name="connsiteX1" fmla="*/ 20609 w 1165751"/>
              <a:gd name="connsiteY1" fmla="*/ 357510 h 738564"/>
              <a:gd name="connsiteX2" fmla="*/ 1 w 1165751"/>
              <a:gd name="connsiteY2" fmla="*/ 0 h 738564"/>
              <a:gd name="connsiteX3" fmla="*/ 470225 w 1165751"/>
              <a:gd name="connsiteY3" fmla="*/ 245939 h 738564"/>
              <a:gd name="connsiteX4" fmla="*/ 534125 w 1165751"/>
              <a:gd name="connsiteY4" fmla="*/ 167650 h 738564"/>
              <a:gd name="connsiteX5" fmla="*/ 1165751 w 1165751"/>
              <a:gd name="connsiteY5" fmla="*/ 694080 h 738564"/>
              <a:gd name="connsiteX6" fmla="*/ 1135261 w 1165751"/>
              <a:gd name="connsiteY6" fmla="*/ 735811 h 738564"/>
              <a:gd name="connsiteX0" fmla="*/ 1265276 w 1295766"/>
              <a:gd name="connsiteY0" fmla="*/ 755613 h 758366"/>
              <a:gd name="connsiteX1" fmla="*/ 150624 w 1295766"/>
              <a:gd name="connsiteY1" fmla="*/ 377312 h 758366"/>
              <a:gd name="connsiteX2" fmla="*/ 0 w 1295766"/>
              <a:gd name="connsiteY2" fmla="*/ 1 h 758366"/>
              <a:gd name="connsiteX3" fmla="*/ 600240 w 1295766"/>
              <a:gd name="connsiteY3" fmla="*/ 265741 h 758366"/>
              <a:gd name="connsiteX4" fmla="*/ 664140 w 1295766"/>
              <a:gd name="connsiteY4" fmla="*/ 187452 h 758366"/>
              <a:gd name="connsiteX5" fmla="*/ 1295766 w 1295766"/>
              <a:gd name="connsiteY5" fmla="*/ 713882 h 758366"/>
              <a:gd name="connsiteX6" fmla="*/ 1265276 w 1295766"/>
              <a:gd name="connsiteY6" fmla="*/ 755613 h 758366"/>
              <a:gd name="connsiteX0" fmla="*/ 1265276 w 1295766"/>
              <a:gd name="connsiteY0" fmla="*/ 755611 h 758364"/>
              <a:gd name="connsiteX1" fmla="*/ 201580 w 1295766"/>
              <a:gd name="connsiteY1" fmla="*/ 451910 h 758364"/>
              <a:gd name="connsiteX2" fmla="*/ 0 w 1295766"/>
              <a:gd name="connsiteY2" fmla="*/ -1 h 758364"/>
              <a:gd name="connsiteX3" fmla="*/ 600240 w 1295766"/>
              <a:gd name="connsiteY3" fmla="*/ 265739 h 758364"/>
              <a:gd name="connsiteX4" fmla="*/ 664140 w 1295766"/>
              <a:gd name="connsiteY4" fmla="*/ 187450 h 758364"/>
              <a:gd name="connsiteX5" fmla="*/ 1295766 w 1295766"/>
              <a:gd name="connsiteY5" fmla="*/ 713880 h 758364"/>
              <a:gd name="connsiteX6" fmla="*/ 1265276 w 1295766"/>
              <a:gd name="connsiteY6" fmla="*/ 755611 h 758364"/>
              <a:gd name="connsiteX0" fmla="*/ 1147260 w 1177750"/>
              <a:gd name="connsiteY0" fmla="*/ 568161 h 570914"/>
              <a:gd name="connsiteX1" fmla="*/ 83564 w 1177750"/>
              <a:gd name="connsiteY1" fmla="*/ 264460 h 570914"/>
              <a:gd name="connsiteX2" fmla="*/ 0 w 1177750"/>
              <a:gd name="connsiteY2" fmla="*/ 57723 h 570914"/>
              <a:gd name="connsiteX3" fmla="*/ 482224 w 1177750"/>
              <a:gd name="connsiteY3" fmla="*/ 78289 h 570914"/>
              <a:gd name="connsiteX4" fmla="*/ 546124 w 1177750"/>
              <a:gd name="connsiteY4" fmla="*/ 0 h 570914"/>
              <a:gd name="connsiteX5" fmla="*/ 1177750 w 1177750"/>
              <a:gd name="connsiteY5" fmla="*/ 526430 h 570914"/>
              <a:gd name="connsiteX6" fmla="*/ 1147260 w 1177750"/>
              <a:gd name="connsiteY6" fmla="*/ 568161 h 570914"/>
              <a:gd name="connsiteX0" fmla="*/ 1164825 w 1177750"/>
              <a:gd name="connsiteY0" fmla="*/ 589617 h 591835"/>
              <a:gd name="connsiteX1" fmla="*/ 83564 w 1177750"/>
              <a:gd name="connsiteY1" fmla="*/ 264460 h 591835"/>
              <a:gd name="connsiteX2" fmla="*/ 0 w 1177750"/>
              <a:gd name="connsiteY2" fmla="*/ 57723 h 591835"/>
              <a:gd name="connsiteX3" fmla="*/ 482224 w 1177750"/>
              <a:gd name="connsiteY3" fmla="*/ 78289 h 591835"/>
              <a:gd name="connsiteX4" fmla="*/ 546124 w 1177750"/>
              <a:gd name="connsiteY4" fmla="*/ 0 h 591835"/>
              <a:gd name="connsiteX5" fmla="*/ 1177750 w 1177750"/>
              <a:gd name="connsiteY5" fmla="*/ 526430 h 591835"/>
              <a:gd name="connsiteX6" fmla="*/ 1164825 w 1177750"/>
              <a:gd name="connsiteY6" fmla="*/ 589617 h 591835"/>
              <a:gd name="connsiteX0" fmla="*/ 1164825 w 1177750"/>
              <a:gd name="connsiteY0" fmla="*/ 589617 h 591835"/>
              <a:gd name="connsiteX1" fmla="*/ 83564 w 1177750"/>
              <a:gd name="connsiteY1" fmla="*/ 264460 h 591835"/>
              <a:gd name="connsiteX2" fmla="*/ 0 w 1177750"/>
              <a:gd name="connsiteY2" fmla="*/ 57723 h 591835"/>
              <a:gd name="connsiteX3" fmla="*/ 500570 w 1177750"/>
              <a:gd name="connsiteY3" fmla="*/ 228650 h 591835"/>
              <a:gd name="connsiteX4" fmla="*/ 546124 w 1177750"/>
              <a:gd name="connsiteY4" fmla="*/ 0 h 591835"/>
              <a:gd name="connsiteX5" fmla="*/ 1177750 w 1177750"/>
              <a:gd name="connsiteY5" fmla="*/ 526430 h 591835"/>
              <a:gd name="connsiteX6" fmla="*/ 1164825 w 1177750"/>
              <a:gd name="connsiteY6" fmla="*/ 589617 h 591835"/>
              <a:gd name="connsiteX0" fmla="*/ 1164825 w 1177750"/>
              <a:gd name="connsiteY0" fmla="*/ 531895 h 534113"/>
              <a:gd name="connsiteX1" fmla="*/ 83564 w 1177750"/>
              <a:gd name="connsiteY1" fmla="*/ 206738 h 534113"/>
              <a:gd name="connsiteX2" fmla="*/ 0 w 1177750"/>
              <a:gd name="connsiteY2" fmla="*/ 1 h 534113"/>
              <a:gd name="connsiteX3" fmla="*/ 500570 w 1177750"/>
              <a:gd name="connsiteY3" fmla="*/ 170928 h 534113"/>
              <a:gd name="connsiteX4" fmla="*/ 1177750 w 1177750"/>
              <a:gd name="connsiteY4" fmla="*/ 468708 h 534113"/>
              <a:gd name="connsiteX5" fmla="*/ 1164825 w 1177750"/>
              <a:gd name="connsiteY5" fmla="*/ 531895 h 534113"/>
              <a:gd name="connsiteX0" fmla="*/ 1083933 w 1096858"/>
              <a:gd name="connsiteY0" fmla="*/ 507153 h 509371"/>
              <a:gd name="connsiteX1" fmla="*/ 2672 w 1096858"/>
              <a:gd name="connsiteY1" fmla="*/ 181996 h 509371"/>
              <a:gd name="connsiteX2" fmla="*/ -1 w 1096858"/>
              <a:gd name="connsiteY2" fmla="*/ -1 h 509371"/>
              <a:gd name="connsiteX3" fmla="*/ 419678 w 1096858"/>
              <a:gd name="connsiteY3" fmla="*/ 146186 h 509371"/>
              <a:gd name="connsiteX4" fmla="*/ 1096858 w 1096858"/>
              <a:gd name="connsiteY4" fmla="*/ 443966 h 509371"/>
              <a:gd name="connsiteX5" fmla="*/ 1083933 w 1096858"/>
              <a:gd name="connsiteY5" fmla="*/ 507153 h 509371"/>
              <a:gd name="connsiteX0" fmla="*/ 1083935 w 1096860"/>
              <a:gd name="connsiteY0" fmla="*/ 507155 h 509373"/>
              <a:gd name="connsiteX1" fmla="*/ 2674 w 1096860"/>
              <a:gd name="connsiteY1" fmla="*/ 181998 h 509373"/>
              <a:gd name="connsiteX2" fmla="*/ 1 w 1096860"/>
              <a:gd name="connsiteY2" fmla="*/ 1 h 509373"/>
              <a:gd name="connsiteX3" fmla="*/ 408435 w 1096860"/>
              <a:gd name="connsiteY3" fmla="*/ 182956 h 509373"/>
              <a:gd name="connsiteX4" fmla="*/ 1096860 w 1096860"/>
              <a:gd name="connsiteY4" fmla="*/ 443968 h 509373"/>
              <a:gd name="connsiteX5" fmla="*/ 1083935 w 1096860"/>
              <a:gd name="connsiteY5" fmla="*/ 507155 h 509373"/>
              <a:gd name="connsiteX0" fmla="*/ 1083933 w 1096858"/>
              <a:gd name="connsiteY0" fmla="*/ 507153 h 509371"/>
              <a:gd name="connsiteX1" fmla="*/ 2672 w 1096858"/>
              <a:gd name="connsiteY1" fmla="*/ 181996 h 509371"/>
              <a:gd name="connsiteX2" fmla="*/ -1 w 1096858"/>
              <a:gd name="connsiteY2" fmla="*/ -1 h 509371"/>
              <a:gd name="connsiteX3" fmla="*/ 753456 w 1096858"/>
              <a:gd name="connsiteY3" fmla="*/ 264346 h 509371"/>
              <a:gd name="connsiteX4" fmla="*/ 1096858 w 1096858"/>
              <a:gd name="connsiteY4" fmla="*/ 443966 h 509371"/>
              <a:gd name="connsiteX5" fmla="*/ 1083933 w 1096858"/>
              <a:gd name="connsiteY5" fmla="*/ 507153 h 509371"/>
              <a:gd name="connsiteX0" fmla="*/ 1095179 w 1096860"/>
              <a:gd name="connsiteY0" fmla="*/ 470385 h 473713"/>
              <a:gd name="connsiteX1" fmla="*/ 2674 w 1096860"/>
              <a:gd name="connsiteY1" fmla="*/ 181998 h 473713"/>
              <a:gd name="connsiteX2" fmla="*/ 1 w 1096860"/>
              <a:gd name="connsiteY2" fmla="*/ 1 h 473713"/>
              <a:gd name="connsiteX3" fmla="*/ 753458 w 1096860"/>
              <a:gd name="connsiteY3" fmla="*/ 264348 h 473713"/>
              <a:gd name="connsiteX4" fmla="*/ 1096860 w 1096860"/>
              <a:gd name="connsiteY4" fmla="*/ 443968 h 473713"/>
              <a:gd name="connsiteX5" fmla="*/ 1095179 w 1096860"/>
              <a:gd name="connsiteY5" fmla="*/ 470385 h 473713"/>
              <a:gd name="connsiteX0" fmla="*/ 1009499 w 1096858"/>
              <a:gd name="connsiteY0" fmla="*/ 750542 h 751236"/>
              <a:gd name="connsiteX1" fmla="*/ 2672 w 1096858"/>
              <a:gd name="connsiteY1" fmla="*/ 181996 h 751236"/>
              <a:gd name="connsiteX2" fmla="*/ -1 w 1096858"/>
              <a:gd name="connsiteY2" fmla="*/ -1 h 751236"/>
              <a:gd name="connsiteX3" fmla="*/ 753456 w 1096858"/>
              <a:gd name="connsiteY3" fmla="*/ 264346 h 751236"/>
              <a:gd name="connsiteX4" fmla="*/ 1096858 w 1096858"/>
              <a:gd name="connsiteY4" fmla="*/ 443966 h 751236"/>
              <a:gd name="connsiteX5" fmla="*/ 1009499 w 1096858"/>
              <a:gd name="connsiteY5" fmla="*/ 750542 h 751236"/>
              <a:gd name="connsiteX0" fmla="*/ 1009501 w 1110486"/>
              <a:gd name="connsiteY0" fmla="*/ 750544 h 751192"/>
              <a:gd name="connsiteX1" fmla="*/ 2674 w 1110486"/>
              <a:gd name="connsiteY1" fmla="*/ 181998 h 751192"/>
              <a:gd name="connsiteX2" fmla="*/ 1 w 1110486"/>
              <a:gd name="connsiteY2" fmla="*/ 1 h 751192"/>
              <a:gd name="connsiteX3" fmla="*/ 753458 w 1110486"/>
              <a:gd name="connsiteY3" fmla="*/ 264348 h 751192"/>
              <a:gd name="connsiteX4" fmla="*/ 1110487 w 1110486"/>
              <a:gd name="connsiteY4" fmla="*/ 418677 h 751192"/>
              <a:gd name="connsiteX5" fmla="*/ 1009501 w 1110486"/>
              <a:gd name="connsiteY5" fmla="*/ 750544 h 751192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753456 w 1110486"/>
              <a:gd name="connsiteY3" fmla="*/ 264346 h 522164"/>
              <a:gd name="connsiteX4" fmla="*/ 1110485 w 1110486"/>
              <a:gd name="connsiteY4" fmla="*/ 418675 h 522164"/>
              <a:gd name="connsiteX5" fmla="*/ 1085740 w 1110486"/>
              <a:gd name="connsiteY5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747311 w 1110486"/>
              <a:gd name="connsiteY3" fmla="*/ 303710 h 522166"/>
              <a:gd name="connsiteX4" fmla="*/ 1110487 w 1110486"/>
              <a:gd name="connsiteY4" fmla="*/ 418677 h 522166"/>
              <a:gd name="connsiteX5" fmla="*/ 1085742 w 1110486"/>
              <a:gd name="connsiteY5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359081 w 1110486"/>
              <a:gd name="connsiteY3" fmla="*/ 155701 h 522164"/>
              <a:gd name="connsiteX4" fmla="*/ 747309 w 1110486"/>
              <a:gd name="connsiteY4" fmla="*/ 303708 h 522164"/>
              <a:gd name="connsiteX5" fmla="*/ 1110485 w 1110486"/>
              <a:gd name="connsiteY5" fmla="*/ 418675 h 522164"/>
              <a:gd name="connsiteX6" fmla="*/ 1085740 w 1110486"/>
              <a:gd name="connsiteY6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220207 w 1110486"/>
              <a:gd name="connsiteY3" fmla="*/ 89665 h 522166"/>
              <a:gd name="connsiteX4" fmla="*/ 747311 w 1110486"/>
              <a:gd name="connsiteY4" fmla="*/ 303710 h 522166"/>
              <a:gd name="connsiteX5" fmla="*/ 1110487 w 1110486"/>
              <a:gd name="connsiteY5" fmla="*/ 418677 h 522166"/>
              <a:gd name="connsiteX6" fmla="*/ 1085742 w 1110486"/>
              <a:gd name="connsiteY6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220205 w 1110486"/>
              <a:gd name="connsiteY3" fmla="*/ 89663 h 522164"/>
              <a:gd name="connsiteX4" fmla="*/ 506640 w 1110486"/>
              <a:gd name="connsiteY4" fmla="*/ 212612 h 522164"/>
              <a:gd name="connsiteX5" fmla="*/ 747309 w 1110486"/>
              <a:gd name="connsiteY5" fmla="*/ 303708 h 522164"/>
              <a:gd name="connsiteX6" fmla="*/ 1110485 w 1110486"/>
              <a:gd name="connsiteY6" fmla="*/ 418675 h 522164"/>
              <a:gd name="connsiteX7" fmla="*/ 1085740 w 1110486"/>
              <a:gd name="connsiteY7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220207 w 1110486"/>
              <a:gd name="connsiteY3" fmla="*/ 89665 h 522166"/>
              <a:gd name="connsiteX4" fmla="*/ 208673 w 1110486"/>
              <a:gd name="connsiteY4" fmla="*/ 127379 h 522166"/>
              <a:gd name="connsiteX5" fmla="*/ 747311 w 1110486"/>
              <a:gd name="connsiteY5" fmla="*/ 303710 h 522166"/>
              <a:gd name="connsiteX6" fmla="*/ 1110487 w 1110486"/>
              <a:gd name="connsiteY6" fmla="*/ 418677 h 522166"/>
              <a:gd name="connsiteX7" fmla="*/ 1085742 w 1110486"/>
              <a:gd name="connsiteY7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220205 w 1110486"/>
              <a:gd name="connsiteY3" fmla="*/ 89663 h 522164"/>
              <a:gd name="connsiteX4" fmla="*/ 208671 w 1110486"/>
              <a:gd name="connsiteY4" fmla="*/ 127377 h 522164"/>
              <a:gd name="connsiteX5" fmla="*/ 596582 w 1110486"/>
              <a:gd name="connsiteY5" fmla="*/ 246010 h 522164"/>
              <a:gd name="connsiteX6" fmla="*/ 747309 w 1110486"/>
              <a:gd name="connsiteY6" fmla="*/ 303708 h 522164"/>
              <a:gd name="connsiteX7" fmla="*/ 1110485 w 1110486"/>
              <a:gd name="connsiteY7" fmla="*/ 418675 h 522164"/>
              <a:gd name="connsiteX8" fmla="*/ 1085740 w 1110486"/>
              <a:gd name="connsiteY8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220207 w 1110486"/>
              <a:gd name="connsiteY3" fmla="*/ 89665 h 522166"/>
              <a:gd name="connsiteX4" fmla="*/ 208673 w 1110486"/>
              <a:gd name="connsiteY4" fmla="*/ 127379 h 522166"/>
              <a:gd name="connsiteX5" fmla="*/ 708523 w 1110486"/>
              <a:gd name="connsiteY5" fmla="*/ 303813 h 522166"/>
              <a:gd name="connsiteX6" fmla="*/ 747311 w 1110486"/>
              <a:gd name="connsiteY6" fmla="*/ 303710 h 522166"/>
              <a:gd name="connsiteX7" fmla="*/ 1110487 w 1110486"/>
              <a:gd name="connsiteY7" fmla="*/ 418677 h 522166"/>
              <a:gd name="connsiteX8" fmla="*/ 1085742 w 1110486"/>
              <a:gd name="connsiteY8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220205 w 1110486"/>
              <a:gd name="connsiteY3" fmla="*/ 89663 h 522164"/>
              <a:gd name="connsiteX4" fmla="*/ 208671 w 1110486"/>
              <a:gd name="connsiteY4" fmla="*/ 127377 h 522164"/>
              <a:gd name="connsiteX5" fmla="*/ 708521 w 1110486"/>
              <a:gd name="connsiteY5" fmla="*/ 303811 h 522164"/>
              <a:gd name="connsiteX6" fmla="*/ 731904 w 1110486"/>
              <a:gd name="connsiteY6" fmla="*/ 257756 h 522164"/>
              <a:gd name="connsiteX7" fmla="*/ 1110485 w 1110486"/>
              <a:gd name="connsiteY7" fmla="*/ 418675 h 522164"/>
              <a:gd name="connsiteX8" fmla="*/ 1085740 w 1110486"/>
              <a:gd name="connsiteY8" fmla="*/ 520520 h 522164"/>
              <a:gd name="connsiteX0" fmla="*/ 1085742 w 1110486"/>
              <a:gd name="connsiteY0" fmla="*/ 520522 h 522166"/>
              <a:gd name="connsiteX1" fmla="*/ 217173 w 1110486"/>
              <a:gd name="connsiteY1" fmla="*/ 253699 h 522166"/>
              <a:gd name="connsiteX2" fmla="*/ 2674 w 1110486"/>
              <a:gd name="connsiteY2" fmla="*/ 181998 h 522166"/>
              <a:gd name="connsiteX3" fmla="*/ 1 w 1110486"/>
              <a:gd name="connsiteY3" fmla="*/ 1 h 522166"/>
              <a:gd name="connsiteX4" fmla="*/ 220207 w 1110486"/>
              <a:gd name="connsiteY4" fmla="*/ 89665 h 522166"/>
              <a:gd name="connsiteX5" fmla="*/ 208673 w 1110486"/>
              <a:gd name="connsiteY5" fmla="*/ 127379 h 522166"/>
              <a:gd name="connsiteX6" fmla="*/ 708523 w 1110486"/>
              <a:gd name="connsiteY6" fmla="*/ 303813 h 522166"/>
              <a:gd name="connsiteX7" fmla="*/ 731906 w 1110486"/>
              <a:gd name="connsiteY7" fmla="*/ 257758 h 522166"/>
              <a:gd name="connsiteX8" fmla="*/ 1110487 w 1110486"/>
              <a:gd name="connsiteY8" fmla="*/ 418677 h 522166"/>
              <a:gd name="connsiteX9" fmla="*/ 1085742 w 1110486"/>
              <a:gd name="connsiteY9" fmla="*/ 520522 h 522166"/>
              <a:gd name="connsiteX0" fmla="*/ 1085740 w 1110486"/>
              <a:gd name="connsiteY0" fmla="*/ 520520 h 522164"/>
              <a:gd name="connsiteX1" fmla="*/ 595954 w 1110486"/>
              <a:gd name="connsiteY1" fmla="*/ 363650 h 522164"/>
              <a:gd name="connsiteX2" fmla="*/ 217171 w 1110486"/>
              <a:gd name="connsiteY2" fmla="*/ 253697 h 522164"/>
              <a:gd name="connsiteX3" fmla="*/ 2672 w 1110486"/>
              <a:gd name="connsiteY3" fmla="*/ 181996 h 522164"/>
              <a:gd name="connsiteX4" fmla="*/ -1 w 1110486"/>
              <a:gd name="connsiteY4" fmla="*/ -1 h 522164"/>
              <a:gd name="connsiteX5" fmla="*/ 220205 w 1110486"/>
              <a:gd name="connsiteY5" fmla="*/ 89663 h 522164"/>
              <a:gd name="connsiteX6" fmla="*/ 208671 w 1110486"/>
              <a:gd name="connsiteY6" fmla="*/ 127377 h 522164"/>
              <a:gd name="connsiteX7" fmla="*/ 708521 w 1110486"/>
              <a:gd name="connsiteY7" fmla="*/ 303811 h 522164"/>
              <a:gd name="connsiteX8" fmla="*/ 731904 w 1110486"/>
              <a:gd name="connsiteY8" fmla="*/ 257756 h 522164"/>
              <a:gd name="connsiteX9" fmla="*/ 1110485 w 1110486"/>
              <a:gd name="connsiteY9" fmla="*/ 418675 h 522164"/>
              <a:gd name="connsiteX10" fmla="*/ 1085740 w 1110486"/>
              <a:gd name="connsiteY10" fmla="*/ 520520 h 522164"/>
              <a:gd name="connsiteX0" fmla="*/ 1085742 w 1110486"/>
              <a:gd name="connsiteY0" fmla="*/ 520522 h 522166"/>
              <a:gd name="connsiteX1" fmla="*/ 906795 w 1110486"/>
              <a:gd name="connsiteY1" fmla="*/ 464607 h 522166"/>
              <a:gd name="connsiteX2" fmla="*/ 595956 w 1110486"/>
              <a:gd name="connsiteY2" fmla="*/ 363652 h 522166"/>
              <a:gd name="connsiteX3" fmla="*/ 217173 w 1110486"/>
              <a:gd name="connsiteY3" fmla="*/ 253699 h 522166"/>
              <a:gd name="connsiteX4" fmla="*/ 2674 w 1110486"/>
              <a:gd name="connsiteY4" fmla="*/ 181998 h 522166"/>
              <a:gd name="connsiteX5" fmla="*/ 1 w 1110486"/>
              <a:gd name="connsiteY5" fmla="*/ 1 h 522166"/>
              <a:gd name="connsiteX6" fmla="*/ 220207 w 1110486"/>
              <a:gd name="connsiteY6" fmla="*/ 89665 h 522166"/>
              <a:gd name="connsiteX7" fmla="*/ 208673 w 1110486"/>
              <a:gd name="connsiteY7" fmla="*/ 127379 h 522166"/>
              <a:gd name="connsiteX8" fmla="*/ 708523 w 1110486"/>
              <a:gd name="connsiteY8" fmla="*/ 303813 h 522166"/>
              <a:gd name="connsiteX9" fmla="*/ 731906 w 1110486"/>
              <a:gd name="connsiteY9" fmla="*/ 257758 h 522166"/>
              <a:gd name="connsiteX10" fmla="*/ 1110487 w 1110486"/>
              <a:gd name="connsiteY10" fmla="*/ 418677 h 522166"/>
              <a:gd name="connsiteX11" fmla="*/ 1085742 w 1110486"/>
              <a:gd name="connsiteY11" fmla="*/ 520522 h 522166"/>
              <a:gd name="connsiteX0" fmla="*/ 1085740 w 1110486"/>
              <a:gd name="connsiteY0" fmla="*/ 520520 h 522164"/>
              <a:gd name="connsiteX1" fmla="*/ 906793 w 1110486"/>
              <a:gd name="connsiteY1" fmla="*/ 464605 h 522164"/>
              <a:gd name="connsiteX2" fmla="*/ 709410 w 1110486"/>
              <a:gd name="connsiteY2" fmla="*/ 339433 h 522164"/>
              <a:gd name="connsiteX3" fmla="*/ 217171 w 1110486"/>
              <a:gd name="connsiteY3" fmla="*/ 253697 h 522164"/>
              <a:gd name="connsiteX4" fmla="*/ 2672 w 1110486"/>
              <a:gd name="connsiteY4" fmla="*/ 181996 h 522164"/>
              <a:gd name="connsiteX5" fmla="*/ -1 w 1110486"/>
              <a:gd name="connsiteY5" fmla="*/ -1 h 522164"/>
              <a:gd name="connsiteX6" fmla="*/ 220205 w 1110486"/>
              <a:gd name="connsiteY6" fmla="*/ 89663 h 522164"/>
              <a:gd name="connsiteX7" fmla="*/ 208671 w 1110486"/>
              <a:gd name="connsiteY7" fmla="*/ 127377 h 522164"/>
              <a:gd name="connsiteX8" fmla="*/ 708521 w 1110486"/>
              <a:gd name="connsiteY8" fmla="*/ 303811 h 522164"/>
              <a:gd name="connsiteX9" fmla="*/ 731904 w 1110486"/>
              <a:gd name="connsiteY9" fmla="*/ 257756 h 522164"/>
              <a:gd name="connsiteX10" fmla="*/ 1110485 w 1110486"/>
              <a:gd name="connsiteY10" fmla="*/ 418675 h 522164"/>
              <a:gd name="connsiteX11" fmla="*/ 1085740 w 1110486"/>
              <a:gd name="connsiteY11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9412 w 1110486"/>
              <a:gd name="connsiteY2" fmla="*/ 339435 h 522166"/>
              <a:gd name="connsiteX3" fmla="*/ 217173 w 1110486"/>
              <a:gd name="connsiteY3" fmla="*/ 253699 h 522166"/>
              <a:gd name="connsiteX4" fmla="*/ 2674 w 1110486"/>
              <a:gd name="connsiteY4" fmla="*/ 181998 h 522166"/>
              <a:gd name="connsiteX5" fmla="*/ 1 w 1110486"/>
              <a:gd name="connsiteY5" fmla="*/ 1 h 522166"/>
              <a:gd name="connsiteX6" fmla="*/ 220207 w 1110486"/>
              <a:gd name="connsiteY6" fmla="*/ 89665 h 522166"/>
              <a:gd name="connsiteX7" fmla="*/ 208673 w 1110486"/>
              <a:gd name="connsiteY7" fmla="*/ 127379 h 522166"/>
              <a:gd name="connsiteX8" fmla="*/ 708523 w 1110486"/>
              <a:gd name="connsiteY8" fmla="*/ 303813 h 522166"/>
              <a:gd name="connsiteX9" fmla="*/ 731906 w 1110486"/>
              <a:gd name="connsiteY9" fmla="*/ 257758 h 522166"/>
              <a:gd name="connsiteX10" fmla="*/ 1110487 w 1110486"/>
              <a:gd name="connsiteY10" fmla="*/ 418677 h 522166"/>
              <a:gd name="connsiteX11" fmla="*/ 1085742 w 1110486"/>
              <a:gd name="connsiteY11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709410 w 1110486"/>
              <a:gd name="connsiteY2" fmla="*/ 339433 h 522164"/>
              <a:gd name="connsiteX3" fmla="*/ 396166 w 1110486"/>
              <a:gd name="connsiteY3" fmla="*/ 284875 h 522164"/>
              <a:gd name="connsiteX4" fmla="*/ 217171 w 1110486"/>
              <a:gd name="connsiteY4" fmla="*/ 253697 h 522164"/>
              <a:gd name="connsiteX5" fmla="*/ 2672 w 1110486"/>
              <a:gd name="connsiteY5" fmla="*/ 181996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9412 w 1110486"/>
              <a:gd name="connsiteY2" fmla="*/ 339435 h 522166"/>
              <a:gd name="connsiteX3" fmla="*/ 200879 w 1110486"/>
              <a:gd name="connsiteY3" fmla="*/ 172126 h 522166"/>
              <a:gd name="connsiteX4" fmla="*/ 217173 w 1110486"/>
              <a:gd name="connsiteY4" fmla="*/ 253699 h 522166"/>
              <a:gd name="connsiteX5" fmla="*/ 2674 w 1110486"/>
              <a:gd name="connsiteY5" fmla="*/ 181998 h 522166"/>
              <a:gd name="connsiteX6" fmla="*/ 1 w 1110486"/>
              <a:gd name="connsiteY6" fmla="*/ 1 h 522166"/>
              <a:gd name="connsiteX7" fmla="*/ 220207 w 1110486"/>
              <a:gd name="connsiteY7" fmla="*/ 89665 h 522166"/>
              <a:gd name="connsiteX8" fmla="*/ 208673 w 1110486"/>
              <a:gd name="connsiteY8" fmla="*/ 127379 h 522166"/>
              <a:gd name="connsiteX9" fmla="*/ 708523 w 1110486"/>
              <a:gd name="connsiteY9" fmla="*/ 303813 h 522166"/>
              <a:gd name="connsiteX10" fmla="*/ 731906 w 1110486"/>
              <a:gd name="connsiteY10" fmla="*/ 257758 h 522166"/>
              <a:gd name="connsiteX11" fmla="*/ 1110487 w 1110486"/>
              <a:gd name="connsiteY11" fmla="*/ 418677 h 522166"/>
              <a:gd name="connsiteX12" fmla="*/ 1085742 w 1110486"/>
              <a:gd name="connsiteY12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709410 w 1110486"/>
              <a:gd name="connsiteY2" fmla="*/ 339433 h 522164"/>
              <a:gd name="connsiteX3" fmla="*/ 200877 w 1110486"/>
              <a:gd name="connsiteY3" fmla="*/ 172124 h 522164"/>
              <a:gd name="connsiteX4" fmla="*/ 307314 w 1110486"/>
              <a:gd name="connsiteY4" fmla="*/ 281867 h 522164"/>
              <a:gd name="connsiteX5" fmla="*/ 2672 w 1110486"/>
              <a:gd name="connsiteY5" fmla="*/ 181996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9412 w 1110486"/>
              <a:gd name="connsiteY2" fmla="*/ 339435 h 522166"/>
              <a:gd name="connsiteX3" fmla="*/ 200879 w 1110486"/>
              <a:gd name="connsiteY3" fmla="*/ 172126 h 522166"/>
              <a:gd name="connsiteX4" fmla="*/ 307316 w 1110486"/>
              <a:gd name="connsiteY4" fmla="*/ 281869 h 522166"/>
              <a:gd name="connsiteX5" fmla="*/ 166060 w 1110486"/>
              <a:gd name="connsiteY5" fmla="*/ 232704 h 522166"/>
              <a:gd name="connsiteX6" fmla="*/ 1 w 1110486"/>
              <a:gd name="connsiteY6" fmla="*/ 1 h 522166"/>
              <a:gd name="connsiteX7" fmla="*/ 220207 w 1110486"/>
              <a:gd name="connsiteY7" fmla="*/ 89665 h 522166"/>
              <a:gd name="connsiteX8" fmla="*/ 208673 w 1110486"/>
              <a:gd name="connsiteY8" fmla="*/ 127379 h 522166"/>
              <a:gd name="connsiteX9" fmla="*/ 708523 w 1110486"/>
              <a:gd name="connsiteY9" fmla="*/ 303813 h 522166"/>
              <a:gd name="connsiteX10" fmla="*/ 731906 w 1110486"/>
              <a:gd name="connsiteY10" fmla="*/ 257758 h 522166"/>
              <a:gd name="connsiteX11" fmla="*/ 1110487 w 1110486"/>
              <a:gd name="connsiteY11" fmla="*/ 418677 h 522166"/>
              <a:gd name="connsiteX12" fmla="*/ 1085742 w 1110486"/>
              <a:gd name="connsiteY12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709410 w 1110486"/>
              <a:gd name="connsiteY2" fmla="*/ 339433 h 522164"/>
              <a:gd name="connsiteX3" fmla="*/ 324825 w 1110486"/>
              <a:gd name="connsiteY3" fmla="*/ 189026 h 522164"/>
              <a:gd name="connsiteX4" fmla="*/ 307314 w 1110486"/>
              <a:gd name="connsiteY4" fmla="*/ 281867 h 522164"/>
              <a:gd name="connsiteX5" fmla="*/ 166058 w 1110486"/>
              <a:gd name="connsiteY5" fmla="*/ 232702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9412 w 1110486"/>
              <a:gd name="connsiteY2" fmla="*/ 339435 h 522166"/>
              <a:gd name="connsiteX3" fmla="*/ 324827 w 1110486"/>
              <a:gd name="connsiteY3" fmla="*/ 189028 h 522166"/>
              <a:gd name="connsiteX4" fmla="*/ 307316 w 1110486"/>
              <a:gd name="connsiteY4" fmla="*/ 281869 h 522166"/>
              <a:gd name="connsiteX5" fmla="*/ 166060 w 1110486"/>
              <a:gd name="connsiteY5" fmla="*/ 232704 h 522166"/>
              <a:gd name="connsiteX6" fmla="*/ 1 w 1110486"/>
              <a:gd name="connsiteY6" fmla="*/ 1 h 522166"/>
              <a:gd name="connsiteX7" fmla="*/ 220207 w 1110486"/>
              <a:gd name="connsiteY7" fmla="*/ 89665 h 522166"/>
              <a:gd name="connsiteX8" fmla="*/ 332621 w 1110486"/>
              <a:gd name="connsiteY8" fmla="*/ 133013 h 522166"/>
              <a:gd name="connsiteX9" fmla="*/ 708523 w 1110486"/>
              <a:gd name="connsiteY9" fmla="*/ 303813 h 522166"/>
              <a:gd name="connsiteX10" fmla="*/ 731906 w 1110486"/>
              <a:gd name="connsiteY10" fmla="*/ 257758 h 522166"/>
              <a:gd name="connsiteX11" fmla="*/ 1110487 w 1110486"/>
              <a:gd name="connsiteY11" fmla="*/ 418677 h 522166"/>
              <a:gd name="connsiteX12" fmla="*/ 1085742 w 1110486"/>
              <a:gd name="connsiteY12" fmla="*/ 520522 h 522166"/>
              <a:gd name="connsiteX0" fmla="*/ 1012498 w 1037244"/>
              <a:gd name="connsiteY0" fmla="*/ 497984 h 499628"/>
              <a:gd name="connsiteX1" fmla="*/ 609360 w 1037244"/>
              <a:gd name="connsiteY1" fmla="*/ 385289 h 499628"/>
              <a:gd name="connsiteX2" fmla="*/ 636168 w 1037244"/>
              <a:gd name="connsiteY2" fmla="*/ 316897 h 499628"/>
              <a:gd name="connsiteX3" fmla="*/ 251583 w 1037244"/>
              <a:gd name="connsiteY3" fmla="*/ 166490 h 499628"/>
              <a:gd name="connsiteX4" fmla="*/ 234072 w 1037244"/>
              <a:gd name="connsiteY4" fmla="*/ 259331 h 499628"/>
              <a:gd name="connsiteX5" fmla="*/ 92816 w 1037244"/>
              <a:gd name="connsiteY5" fmla="*/ 210166 h 499628"/>
              <a:gd name="connsiteX6" fmla="*/ 0 w 1037244"/>
              <a:gd name="connsiteY6" fmla="*/ 0 h 499628"/>
              <a:gd name="connsiteX7" fmla="*/ 146963 w 1037244"/>
              <a:gd name="connsiteY7" fmla="*/ 67127 h 499628"/>
              <a:gd name="connsiteX8" fmla="*/ 259377 w 1037244"/>
              <a:gd name="connsiteY8" fmla="*/ 110475 h 499628"/>
              <a:gd name="connsiteX9" fmla="*/ 635279 w 1037244"/>
              <a:gd name="connsiteY9" fmla="*/ 281275 h 499628"/>
              <a:gd name="connsiteX10" fmla="*/ 658662 w 1037244"/>
              <a:gd name="connsiteY10" fmla="*/ 235220 h 499628"/>
              <a:gd name="connsiteX11" fmla="*/ 1037243 w 1037244"/>
              <a:gd name="connsiteY11" fmla="*/ 396139 h 499628"/>
              <a:gd name="connsiteX12" fmla="*/ 1012498 w 1037244"/>
              <a:gd name="connsiteY12" fmla="*/ 497984 h 499628"/>
              <a:gd name="connsiteX0" fmla="*/ 1012498 w 1037242"/>
              <a:gd name="connsiteY0" fmla="*/ 497984 h 499628"/>
              <a:gd name="connsiteX1" fmla="*/ 609360 w 1037242"/>
              <a:gd name="connsiteY1" fmla="*/ 385289 h 499628"/>
              <a:gd name="connsiteX2" fmla="*/ 636168 w 1037242"/>
              <a:gd name="connsiteY2" fmla="*/ 316897 h 499628"/>
              <a:gd name="connsiteX3" fmla="*/ 251583 w 1037242"/>
              <a:gd name="connsiteY3" fmla="*/ 166490 h 499628"/>
              <a:gd name="connsiteX4" fmla="*/ 234072 w 1037242"/>
              <a:gd name="connsiteY4" fmla="*/ 259331 h 499628"/>
              <a:gd name="connsiteX5" fmla="*/ 70280 w 1037242"/>
              <a:gd name="connsiteY5" fmla="*/ 148191 h 499628"/>
              <a:gd name="connsiteX6" fmla="*/ 0 w 1037242"/>
              <a:gd name="connsiteY6" fmla="*/ 0 h 499628"/>
              <a:gd name="connsiteX7" fmla="*/ 146963 w 1037242"/>
              <a:gd name="connsiteY7" fmla="*/ 67127 h 499628"/>
              <a:gd name="connsiteX8" fmla="*/ 259377 w 1037242"/>
              <a:gd name="connsiteY8" fmla="*/ 110475 h 499628"/>
              <a:gd name="connsiteX9" fmla="*/ 635279 w 1037242"/>
              <a:gd name="connsiteY9" fmla="*/ 281275 h 499628"/>
              <a:gd name="connsiteX10" fmla="*/ 658662 w 1037242"/>
              <a:gd name="connsiteY10" fmla="*/ 235220 h 499628"/>
              <a:gd name="connsiteX11" fmla="*/ 1037243 w 1037242"/>
              <a:gd name="connsiteY11" fmla="*/ 396139 h 499628"/>
              <a:gd name="connsiteX12" fmla="*/ 1012498 w 1037242"/>
              <a:gd name="connsiteY12" fmla="*/ 497984 h 499628"/>
              <a:gd name="connsiteX0" fmla="*/ 1012498 w 1037244"/>
              <a:gd name="connsiteY0" fmla="*/ 497984 h 499628"/>
              <a:gd name="connsiteX1" fmla="*/ 609360 w 1037244"/>
              <a:gd name="connsiteY1" fmla="*/ 385289 h 499628"/>
              <a:gd name="connsiteX2" fmla="*/ 636168 w 1037244"/>
              <a:gd name="connsiteY2" fmla="*/ 316897 h 499628"/>
              <a:gd name="connsiteX3" fmla="*/ 251583 w 1037244"/>
              <a:gd name="connsiteY3" fmla="*/ 166490 h 499628"/>
              <a:gd name="connsiteX4" fmla="*/ 222804 w 1037244"/>
              <a:gd name="connsiteY4" fmla="*/ 208625 h 499628"/>
              <a:gd name="connsiteX5" fmla="*/ 70280 w 1037244"/>
              <a:gd name="connsiteY5" fmla="*/ 148191 h 499628"/>
              <a:gd name="connsiteX6" fmla="*/ 0 w 1037244"/>
              <a:gd name="connsiteY6" fmla="*/ 0 h 499628"/>
              <a:gd name="connsiteX7" fmla="*/ 146963 w 1037244"/>
              <a:gd name="connsiteY7" fmla="*/ 67127 h 499628"/>
              <a:gd name="connsiteX8" fmla="*/ 259377 w 1037244"/>
              <a:gd name="connsiteY8" fmla="*/ 110475 h 499628"/>
              <a:gd name="connsiteX9" fmla="*/ 635279 w 1037244"/>
              <a:gd name="connsiteY9" fmla="*/ 281275 h 499628"/>
              <a:gd name="connsiteX10" fmla="*/ 658662 w 1037244"/>
              <a:gd name="connsiteY10" fmla="*/ 235220 h 499628"/>
              <a:gd name="connsiteX11" fmla="*/ 1037243 w 1037244"/>
              <a:gd name="connsiteY11" fmla="*/ 396139 h 499628"/>
              <a:gd name="connsiteX12" fmla="*/ 1012498 w 1037244"/>
              <a:gd name="connsiteY12" fmla="*/ 497984 h 499628"/>
              <a:gd name="connsiteX0" fmla="*/ 1012498 w 1037242"/>
              <a:gd name="connsiteY0" fmla="*/ 497984 h 499628"/>
              <a:gd name="connsiteX1" fmla="*/ 609360 w 1037242"/>
              <a:gd name="connsiteY1" fmla="*/ 385289 h 499628"/>
              <a:gd name="connsiteX2" fmla="*/ 636168 w 1037242"/>
              <a:gd name="connsiteY2" fmla="*/ 316897 h 499628"/>
              <a:gd name="connsiteX3" fmla="*/ 223413 w 1037242"/>
              <a:gd name="connsiteY3" fmla="*/ 155222 h 499628"/>
              <a:gd name="connsiteX4" fmla="*/ 222804 w 1037242"/>
              <a:gd name="connsiteY4" fmla="*/ 208625 h 499628"/>
              <a:gd name="connsiteX5" fmla="*/ 70280 w 1037242"/>
              <a:gd name="connsiteY5" fmla="*/ 148191 h 499628"/>
              <a:gd name="connsiteX6" fmla="*/ 0 w 1037242"/>
              <a:gd name="connsiteY6" fmla="*/ 0 h 499628"/>
              <a:gd name="connsiteX7" fmla="*/ 146963 w 1037242"/>
              <a:gd name="connsiteY7" fmla="*/ 67127 h 499628"/>
              <a:gd name="connsiteX8" fmla="*/ 259377 w 1037242"/>
              <a:gd name="connsiteY8" fmla="*/ 110475 h 499628"/>
              <a:gd name="connsiteX9" fmla="*/ 635279 w 1037242"/>
              <a:gd name="connsiteY9" fmla="*/ 281275 h 499628"/>
              <a:gd name="connsiteX10" fmla="*/ 658662 w 1037242"/>
              <a:gd name="connsiteY10" fmla="*/ 235220 h 499628"/>
              <a:gd name="connsiteX11" fmla="*/ 1037243 w 1037242"/>
              <a:gd name="connsiteY11" fmla="*/ 396139 h 499628"/>
              <a:gd name="connsiteX12" fmla="*/ 1012498 w 1037242"/>
              <a:gd name="connsiteY12" fmla="*/ 497984 h 499628"/>
              <a:gd name="connsiteX0" fmla="*/ 1012498 w 1037244"/>
              <a:gd name="connsiteY0" fmla="*/ 497984 h 499628"/>
              <a:gd name="connsiteX1" fmla="*/ 609360 w 1037244"/>
              <a:gd name="connsiteY1" fmla="*/ 385289 h 499628"/>
              <a:gd name="connsiteX2" fmla="*/ 636168 w 1037244"/>
              <a:gd name="connsiteY2" fmla="*/ 316897 h 499628"/>
              <a:gd name="connsiteX3" fmla="*/ 223413 w 1037244"/>
              <a:gd name="connsiteY3" fmla="*/ 155222 h 499628"/>
              <a:gd name="connsiteX4" fmla="*/ 222804 w 1037244"/>
              <a:gd name="connsiteY4" fmla="*/ 208625 h 499628"/>
              <a:gd name="connsiteX5" fmla="*/ 70280 w 1037244"/>
              <a:gd name="connsiteY5" fmla="*/ 148191 h 499628"/>
              <a:gd name="connsiteX6" fmla="*/ 0 w 1037244"/>
              <a:gd name="connsiteY6" fmla="*/ 0 h 499628"/>
              <a:gd name="connsiteX7" fmla="*/ 146963 w 1037244"/>
              <a:gd name="connsiteY7" fmla="*/ 67127 h 499628"/>
              <a:gd name="connsiteX8" fmla="*/ 219939 w 1037244"/>
              <a:gd name="connsiteY8" fmla="*/ 121743 h 499628"/>
              <a:gd name="connsiteX9" fmla="*/ 635279 w 1037244"/>
              <a:gd name="connsiteY9" fmla="*/ 281275 h 499628"/>
              <a:gd name="connsiteX10" fmla="*/ 658662 w 1037244"/>
              <a:gd name="connsiteY10" fmla="*/ 235220 h 499628"/>
              <a:gd name="connsiteX11" fmla="*/ 1037243 w 1037244"/>
              <a:gd name="connsiteY11" fmla="*/ 396139 h 499628"/>
              <a:gd name="connsiteX12" fmla="*/ 1012498 w 1037244"/>
              <a:gd name="connsiteY12" fmla="*/ 497984 h 499628"/>
              <a:gd name="connsiteX0" fmla="*/ 1012498 w 1037242"/>
              <a:gd name="connsiteY0" fmla="*/ 497984 h 499628"/>
              <a:gd name="connsiteX1" fmla="*/ 609360 w 1037242"/>
              <a:gd name="connsiteY1" fmla="*/ 385289 h 499628"/>
              <a:gd name="connsiteX2" fmla="*/ 636168 w 1037242"/>
              <a:gd name="connsiteY2" fmla="*/ 316897 h 499628"/>
              <a:gd name="connsiteX3" fmla="*/ 223413 w 1037242"/>
              <a:gd name="connsiteY3" fmla="*/ 155222 h 499628"/>
              <a:gd name="connsiteX4" fmla="*/ 222804 w 1037242"/>
              <a:gd name="connsiteY4" fmla="*/ 208625 h 499628"/>
              <a:gd name="connsiteX5" fmla="*/ 70280 w 1037242"/>
              <a:gd name="connsiteY5" fmla="*/ 148191 h 499628"/>
              <a:gd name="connsiteX6" fmla="*/ 0 w 1037242"/>
              <a:gd name="connsiteY6" fmla="*/ 0 h 499628"/>
              <a:gd name="connsiteX7" fmla="*/ 270911 w 1037242"/>
              <a:gd name="connsiteY7" fmla="*/ 78395 h 499628"/>
              <a:gd name="connsiteX8" fmla="*/ 219939 w 1037242"/>
              <a:gd name="connsiteY8" fmla="*/ 121743 h 499628"/>
              <a:gd name="connsiteX9" fmla="*/ 635279 w 1037242"/>
              <a:gd name="connsiteY9" fmla="*/ 281275 h 499628"/>
              <a:gd name="connsiteX10" fmla="*/ 658662 w 1037242"/>
              <a:gd name="connsiteY10" fmla="*/ 235220 h 499628"/>
              <a:gd name="connsiteX11" fmla="*/ 1037243 w 1037242"/>
              <a:gd name="connsiteY11" fmla="*/ 396139 h 499628"/>
              <a:gd name="connsiteX12" fmla="*/ 1012498 w 1037242"/>
              <a:gd name="connsiteY12" fmla="*/ 497984 h 499628"/>
              <a:gd name="connsiteX0" fmla="*/ 1012498 w 1037244"/>
              <a:gd name="connsiteY0" fmla="*/ 497984 h 499628"/>
              <a:gd name="connsiteX1" fmla="*/ 609360 w 1037244"/>
              <a:gd name="connsiteY1" fmla="*/ 385289 h 499628"/>
              <a:gd name="connsiteX2" fmla="*/ 636168 w 1037244"/>
              <a:gd name="connsiteY2" fmla="*/ 316897 h 499628"/>
              <a:gd name="connsiteX3" fmla="*/ 223413 w 1037244"/>
              <a:gd name="connsiteY3" fmla="*/ 155222 h 499628"/>
              <a:gd name="connsiteX4" fmla="*/ 189000 w 1037244"/>
              <a:gd name="connsiteY4" fmla="*/ 202991 h 499628"/>
              <a:gd name="connsiteX5" fmla="*/ 70280 w 1037244"/>
              <a:gd name="connsiteY5" fmla="*/ 148191 h 499628"/>
              <a:gd name="connsiteX6" fmla="*/ 0 w 1037244"/>
              <a:gd name="connsiteY6" fmla="*/ 0 h 499628"/>
              <a:gd name="connsiteX7" fmla="*/ 270911 w 1037244"/>
              <a:gd name="connsiteY7" fmla="*/ 78395 h 499628"/>
              <a:gd name="connsiteX8" fmla="*/ 219939 w 1037244"/>
              <a:gd name="connsiteY8" fmla="*/ 121743 h 499628"/>
              <a:gd name="connsiteX9" fmla="*/ 635279 w 1037244"/>
              <a:gd name="connsiteY9" fmla="*/ 281275 h 499628"/>
              <a:gd name="connsiteX10" fmla="*/ 658662 w 1037244"/>
              <a:gd name="connsiteY10" fmla="*/ 235220 h 499628"/>
              <a:gd name="connsiteX11" fmla="*/ 1037243 w 1037244"/>
              <a:gd name="connsiteY11" fmla="*/ 396139 h 499628"/>
              <a:gd name="connsiteX12" fmla="*/ 1012498 w 1037244"/>
              <a:gd name="connsiteY12" fmla="*/ 497984 h 499628"/>
              <a:gd name="connsiteX0" fmla="*/ 1012498 w 1037242"/>
              <a:gd name="connsiteY0" fmla="*/ 497984 h 499628"/>
              <a:gd name="connsiteX1" fmla="*/ 609360 w 1037242"/>
              <a:gd name="connsiteY1" fmla="*/ 385289 h 499628"/>
              <a:gd name="connsiteX2" fmla="*/ 636168 w 1037242"/>
              <a:gd name="connsiteY2" fmla="*/ 316897 h 499628"/>
              <a:gd name="connsiteX3" fmla="*/ 223413 w 1037242"/>
              <a:gd name="connsiteY3" fmla="*/ 155222 h 499628"/>
              <a:gd name="connsiteX4" fmla="*/ 189000 w 1037242"/>
              <a:gd name="connsiteY4" fmla="*/ 202991 h 499628"/>
              <a:gd name="connsiteX5" fmla="*/ 70280 w 1037242"/>
              <a:gd name="connsiteY5" fmla="*/ 148191 h 499628"/>
              <a:gd name="connsiteX6" fmla="*/ 0 w 1037242"/>
              <a:gd name="connsiteY6" fmla="*/ 0 h 499628"/>
              <a:gd name="connsiteX7" fmla="*/ 270911 w 1037242"/>
              <a:gd name="connsiteY7" fmla="*/ 78395 h 499628"/>
              <a:gd name="connsiteX8" fmla="*/ 236841 w 1037242"/>
              <a:gd name="connsiteY8" fmla="*/ 121743 h 499628"/>
              <a:gd name="connsiteX9" fmla="*/ 635279 w 1037242"/>
              <a:gd name="connsiteY9" fmla="*/ 281275 h 499628"/>
              <a:gd name="connsiteX10" fmla="*/ 658662 w 1037242"/>
              <a:gd name="connsiteY10" fmla="*/ 235220 h 499628"/>
              <a:gd name="connsiteX11" fmla="*/ 1037243 w 1037242"/>
              <a:gd name="connsiteY11" fmla="*/ 396139 h 499628"/>
              <a:gd name="connsiteX12" fmla="*/ 1012498 w 1037242"/>
              <a:gd name="connsiteY12" fmla="*/ 497984 h 499628"/>
              <a:gd name="connsiteX0" fmla="*/ 1012498 w 1037244"/>
              <a:gd name="connsiteY0" fmla="*/ 497984 h 499628"/>
              <a:gd name="connsiteX1" fmla="*/ 609360 w 1037244"/>
              <a:gd name="connsiteY1" fmla="*/ 385289 h 499628"/>
              <a:gd name="connsiteX2" fmla="*/ 636168 w 1037244"/>
              <a:gd name="connsiteY2" fmla="*/ 316897 h 499628"/>
              <a:gd name="connsiteX3" fmla="*/ 223413 w 1037244"/>
              <a:gd name="connsiteY3" fmla="*/ 155222 h 499628"/>
              <a:gd name="connsiteX4" fmla="*/ 189000 w 1037244"/>
              <a:gd name="connsiteY4" fmla="*/ 202991 h 499628"/>
              <a:gd name="connsiteX5" fmla="*/ 70280 w 1037244"/>
              <a:gd name="connsiteY5" fmla="*/ 148191 h 499628"/>
              <a:gd name="connsiteX6" fmla="*/ 0 w 1037244"/>
              <a:gd name="connsiteY6" fmla="*/ 0 h 499628"/>
              <a:gd name="connsiteX7" fmla="*/ 248375 w 1037244"/>
              <a:gd name="connsiteY7" fmla="*/ 95297 h 499628"/>
              <a:gd name="connsiteX8" fmla="*/ 236841 w 1037244"/>
              <a:gd name="connsiteY8" fmla="*/ 121743 h 499628"/>
              <a:gd name="connsiteX9" fmla="*/ 635279 w 1037244"/>
              <a:gd name="connsiteY9" fmla="*/ 281275 h 499628"/>
              <a:gd name="connsiteX10" fmla="*/ 658662 w 1037244"/>
              <a:gd name="connsiteY10" fmla="*/ 235220 h 499628"/>
              <a:gd name="connsiteX11" fmla="*/ 1037243 w 1037244"/>
              <a:gd name="connsiteY11" fmla="*/ 396139 h 499628"/>
              <a:gd name="connsiteX12" fmla="*/ 1012498 w 1037244"/>
              <a:gd name="connsiteY12" fmla="*/ 497984 h 499628"/>
              <a:gd name="connsiteX0" fmla="*/ 1049264 w 1074008"/>
              <a:gd name="connsiteY0" fmla="*/ 497984 h 499628"/>
              <a:gd name="connsiteX1" fmla="*/ 646126 w 1074008"/>
              <a:gd name="connsiteY1" fmla="*/ 385289 h 499628"/>
              <a:gd name="connsiteX2" fmla="*/ 672934 w 1074008"/>
              <a:gd name="connsiteY2" fmla="*/ 316897 h 499628"/>
              <a:gd name="connsiteX3" fmla="*/ 260179 w 1074008"/>
              <a:gd name="connsiteY3" fmla="*/ 155222 h 499628"/>
              <a:gd name="connsiteX4" fmla="*/ 225766 w 1074008"/>
              <a:gd name="connsiteY4" fmla="*/ 202991 h 499628"/>
              <a:gd name="connsiteX5" fmla="*/ 0 w 1074008"/>
              <a:gd name="connsiteY5" fmla="*/ 142557 h 499628"/>
              <a:gd name="connsiteX6" fmla="*/ 36766 w 1074008"/>
              <a:gd name="connsiteY6" fmla="*/ 0 h 499628"/>
              <a:gd name="connsiteX7" fmla="*/ 285141 w 1074008"/>
              <a:gd name="connsiteY7" fmla="*/ 95297 h 499628"/>
              <a:gd name="connsiteX8" fmla="*/ 273607 w 1074008"/>
              <a:gd name="connsiteY8" fmla="*/ 121743 h 499628"/>
              <a:gd name="connsiteX9" fmla="*/ 672045 w 1074008"/>
              <a:gd name="connsiteY9" fmla="*/ 281275 h 499628"/>
              <a:gd name="connsiteX10" fmla="*/ 695428 w 1074008"/>
              <a:gd name="connsiteY10" fmla="*/ 235220 h 499628"/>
              <a:gd name="connsiteX11" fmla="*/ 1074009 w 1074008"/>
              <a:gd name="connsiteY11" fmla="*/ 396139 h 499628"/>
              <a:gd name="connsiteX12" fmla="*/ 1049264 w 1074008"/>
              <a:gd name="connsiteY12" fmla="*/ 497984 h 499628"/>
              <a:gd name="connsiteX0" fmla="*/ 1049264 w 1074010"/>
              <a:gd name="connsiteY0" fmla="*/ 497984 h 499628"/>
              <a:gd name="connsiteX1" fmla="*/ 646126 w 1074010"/>
              <a:gd name="connsiteY1" fmla="*/ 385289 h 499628"/>
              <a:gd name="connsiteX2" fmla="*/ 672934 w 1074010"/>
              <a:gd name="connsiteY2" fmla="*/ 316897 h 499628"/>
              <a:gd name="connsiteX3" fmla="*/ 260179 w 1074010"/>
              <a:gd name="connsiteY3" fmla="*/ 155222 h 499628"/>
              <a:gd name="connsiteX4" fmla="*/ 225766 w 1074010"/>
              <a:gd name="connsiteY4" fmla="*/ 202991 h 499628"/>
              <a:gd name="connsiteX5" fmla="*/ 0 w 1074010"/>
              <a:gd name="connsiteY5" fmla="*/ 114387 h 499628"/>
              <a:gd name="connsiteX6" fmla="*/ 36766 w 1074010"/>
              <a:gd name="connsiteY6" fmla="*/ 0 h 499628"/>
              <a:gd name="connsiteX7" fmla="*/ 285141 w 1074010"/>
              <a:gd name="connsiteY7" fmla="*/ 95297 h 499628"/>
              <a:gd name="connsiteX8" fmla="*/ 273607 w 1074010"/>
              <a:gd name="connsiteY8" fmla="*/ 121743 h 499628"/>
              <a:gd name="connsiteX9" fmla="*/ 672045 w 1074010"/>
              <a:gd name="connsiteY9" fmla="*/ 281275 h 499628"/>
              <a:gd name="connsiteX10" fmla="*/ 695428 w 1074010"/>
              <a:gd name="connsiteY10" fmla="*/ 235220 h 499628"/>
              <a:gd name="connsiteX11" fmla="*/ 1074009 w 1074010"/>
              <a:gd name="connsiteY11" fmla="*/ 396139 h 499628"/>
              <a:gd name="connsiteX12" fmla="*/ 1049264 w 1074010"/>
              <a:gd name="connsiteY12" fmla="*/ 497984 h 499628"/>
              <a:gd name="connsiteX0" fmla="*/ 1049264 w 1074008"/>
              <a:gd name="connsiteY0" fmla="*/ 497984 h 499628"/>
              <a:gd name="connsiteX1" fmla="*/ 646126 w 1074008"/>
              <a:gd name="connsiteY1" fmla="*/ 385289 h 499628"/>
              <a:gd name="connsiteX2" fmla="*/ 672934 w 1074008"/>
              <a:gd name="connsiteY2" fmla="*/ 316897 h 499628"/>
              <a:gd name="connsiteX3" fmla="*/ 260179 w 1074008"/>
              <a:gd name="connsiteY3" fmla="*/ 155222 h 499628"/>
              <a:gd name="connsiteX4" fmla="*/ 225766 w 1074008"/>
              <a:gd name="connsiteY4" fmla="*/ 202991 h 499628"/>
              <a:gd name="connsiteX5" fmla="*/ 0 w 1074008"/>
              <a:gd name="connsiteY5" fmla="*/ 114387 h 499628"/>
              <a:gd name="connsiteX6" fmla="*/ 36766 w 1074008"/>
              <a:gd name="connsiteY6" fmla="*/ 0 h 499628"/>
              <a:gd name="connsiteX7" fmla="*/ 285141 w 1074008"/>
              <a:gd name="connsiteY7" fmla="*/ 95297 h 499628"/>
              <a:gd name="connsiteX8" fmla="*/ 273607 w 1074008"/>
              <a:gd name="connsiteY8" fmla="*/ 121743 h 499628"/>
              <a:gd name="connsiteX9" fmla="*/ 683312 w 1074008"/>
              <a:gd name="connsiteY9" fmla="*/ 270007 h 499628"/>
              <a:gd name="connsiteX10" fmla="*/ 695428 w 1074008"/>
              <a:gd name="connsiteY10" fmla="*/ 235220 h 499628"/>
              <a:gd name="connsiteX11" fmla="*/ 1074009 w 1074008"/>
              <a:gd name="connsiteY11" fmla="*/ 396139 h 499628"/>
              <a:gd name="connsiteX12" fmla="*/ 1049264 w 1074008"/>
              <a:gd name="connsiteY12" fmla="*/ 497984 h 499628"/>
              <a:gd name="connsiteX0" fmla="*/ 1049264 w 1074010"/>
              <a:gd name="connsiteY0" fmla="*/ 497984 h 499628"/>
              <a:gd name="connsiteX1" fmla="*/ 646126 w 1074010"/>
              <a:gd name="connsiteY1" fmla="*/ 362752 h 499628"/>
              <a:gd name="connsiteX2" fmla="*/ 672934 w 1074010"/>
              <a:gd name="connsiteY2" fmla="*/ 316897 h 499628"/>
              <a:gd name="connsiteX3" fmla="*/ 260179 w 1074010"/>
              <a:gd name="connsiteY3" fmla="*/ 155222 h 499628"/>
              <a:gd name="connsiteX4" fmla="*/ 225766 w 1074010"/>
              <a:gd name="connsiteY4" fmla="*/ 202991 h 499628"/>
              <a:gd name="connsiteX5" fmla="*/ 0 w 1074010"/>
              <a:gd name="connsiteY5" fmla="*/ 114387 h 499628"/>
              <a:gd name="connsiteX6" fmla="*/ 36766 w 1074010"/>
              <a:gd name="connsiteY6" fmla="*/ 0 h 499628"/>
              <a:gd name="connsiteX7" fmla="*/ 285141 w 1074010"/>
              <a:gd name="connsiteY7" fmla="*/ 95297 h 499628"/>
              <a:gd name="connsiteX8" fmla="*/ 273607 w 1074010"/>
              <a:gd name="connsiteY8" fmla="*/ 121743 h 499628"/>
              <a:gd name="connsiteX9" fmla="*/ 683312 w 1074010"/>
              <a:gd name="connsiteY9" fmla="*/ 270007 h 499628"/>
              <a:gd name="connsiteX10" fmla="*/ 695428 w 1074010"/>
              <a:gd name="connsiteY10" fmla="*/ 235220 h 499628"/>
              <a:gd name="connsiteX11" fmla="*/ 1074009 w 1074010"/>
              <a:gd name="connsiteY11" fmla="*/ 396139 h 499628"/>
              <a:gd name="connsiteX12" fmla="*/ 1049264 w 1074010"/>
              <a:gd name="connsiteY12" fmla="*/ 497984 h 499628"/>
              <a:gd name="connsiteX0" fmla="*/ 1049265 w 1074008"/>
              <a:gd name="connsiteY0" fmla="*/ 514887 h 516363"/>
              <a:gd name="connsiteX1" fmla="*/ 646126 w 1074008"/>
              <a:gd name="connsiteY1" fmla="*/ 362752 h 516363"/>
              <a:gd name="connsiteX2" fmla="*/ 672934 w 1074008"/>
              <a:gd name="connsiteY2" fmla="*/ 316897 h 516363"/>
              <a:gd name="connsiteX3" fmla="*/ 260179 w 1074008"/>
              <a:gd name="connsiteY3" fmla="*/ 155222 h 516363"/>
              <a:gd name="connsiteX4" fmla="*/ 225766 w 1074008"/>
              <a:gd name="connsiteY4" fmla="*/ 202991 h 516363"/>
              <a:gd name="connsiteX5" fmla="*/ 0 w 1074008"/>
              <a:gd name="connsiteY5" fmla="*/ 114387 h 516363"/>
              <a:gd name="connsiteX6" fmla="*/ 36766 w 1074008"/>
              <a:gd name="connsiteY6" fmla="*/ 0 h 516363"/>
              <a:gd name="connsiteX7" fmla="*/ 285141 w 1074008"/>
              <a:gd name="connsiteY7" fmla="*/ 95297 h 516363"/>
              <a:gd name="connsiteX8" fmla="*/ 273607 w 1074008"/>
              <a:gd name="connsiteY8" fmla="*/ 121743 h 516363"/>
              <a:gd name="connsiteX9" fmla="*/ 683312 w 1074008"/>
              <a:gd name="connsiteY9" fmla="*/ 270007 h 516363"/>
              <a:gd name="connsiteX10" fmla="*/ 695428 w 1074008"/>
              <a:gd name="connsiteY10" fmla="*/ 235220 h 516363"/>
              <a:gd name="connsiteX11" fmla="*/ 1074009 w 1074008"/>
              <a:gd name="connsiteY11" fmla="*/ 396139 h 516363"/>
              <a:gd name="connsiteX12" fmla="*/ 1049265 w 1074008"/>
              <a:gd name="connsiteY12" fmla="*/ 514887 h 51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4008" h="516363">
                <a:moveTo>
                  <a:pt x="1049265" y="514887"/>
                </a:moveTo>
                <a:lnTo>
                  <a:pt x="646126" y="362752"/>
                </a:lnTo>
                <a:lnTo>
                  <a:pt x="672934" y="316897"/>
                </a:lnTo>
                <a:lnTo>
                  <a:pt x="260179" y="155222"/>
                </a:lnTo>
                <a:lnTo>
                  <a:pt x="225766" y="202991"/>
                </a:lnTo>
                <a:lnTo>
                  <a:pt x="0" y="114387"/>
                </a:lnTo>
                <a:lnTo>
                  <a:pt x="36766" y="0"/>
                </a:lnTo>
                <a:lnTo>
                  <a:pt x="285141" y="95297"/>
                </a:lnTo>
                <a:lnTo>
                  <a:pt x="273607" y="121743"/>
                </a:lnTo>
                <a:lnTo>
                  <a:pt x="683312" y="270007"/>
                </a:lnTo>
                <a:lnTo>
                  <a:pt x="695428" y="235220"/>
                </a:lnTo>
                <a:lnTo>
                  <a:pt x="1074009" y="396139"/>
                </a:lnTo>
                <a:cubicBezTo>
                  <a:pt x="1074009" y="378014"/>
                  <a:pt x="1049265" y="533012"/>
                  <a:pt x="1049265" y="514887"/>
                </a:cubicBezTo>
                <a:close/>
              </a:path>
            </a:pathLst>
          </a:custGeom>
          <a:solidFill>
            <a:srgbClr val="AAFFFA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7D9219-6B8E-985B-E7C5-E84CEA02E971}"/>
              </a:ext>
            </a:extLst>
          </p:cNvPr>
          <p:cNvSpPr txBox="1"/>
          <p:nvPr/>
        </p:nvSpPr>
        <p:spPr>
          <a:xfrm>
            <a:off x="3430656" y="644577"/>
            <a:ext cx="856071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CoDI</a:t>
            </a:r>
            <a:r>
              <a:rPr lang="en-US" sz="2400" dirty="0"/>
              <a:t> and Corus are both very long beamlines, hard x-ray, devoted to imaging techniques and nano-probe techniques, with a enough space around the sample</a:t>
            </a:r>
          </a:p>
        </p:txBody>
      </p:sp>
    </p:spTree>
    <p:extLst>
      <p:ext uri="{BB962C8B-B14F-4D97-AF65-F5344CB8AC3E}">
        <p14:creationId xmlns:p14="http://schemas.microsoft.com/office/powerpoint/2010/main" val="3583458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11D2DA-3964-2A32-F12D-E7654B73FB98}"/>
              </a:ext>
            </a:extLst>
          </p:cNvPr>
          <p:cNvSpPr txBox="1"/>
          <p:nvPr/>
        </p:nvSpPr>
        <p:spPr>
          <a:xfrm>
            <a:off x="2596056" y="0"/>
            <a:ext cx="83031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Imaging techniques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871E87-E71E-6437-02A0-FA2E7B050CB8}"/>
              </a:ext>
            </a:extLst>
          </p:cNvPr>
          <p:cNvSpPr txBox="1"/>
          <p:nvPr/>
        </p:nvSpPr>
        <p:spPr>
          <a:xfrm>
            <a:off x="2696902" y="490260"/>
            <a:ext cx="92512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r>
              <a:rPr lang="en-US" sz="2400" dirty="0"/>
              <a:t>“An x-ray beam propagates as a </a:t>
            </a:r>
            <a:r>
              <a:rPr lang="en-US" sz="2400" b="1" dirty="0">
                <a:solidFill>
                  <a:srgbClr val="FF0000"/>
                </a:solidFill>
              </a:rPr>
              <a:t>wave</a:t>
            </a:r>
            <a:r>
              <a:rPr lang="en-US" sz="2400" dirty="0"/>
              <a:t>: if we can record the amplitude and </a:t>
            </a:r>
            <a:r>
              <a:rPr lang="en-US" sz="2400" b="1" dirty="0">
                <a:solidFill>
                  <a:srgbClr val="FF0000"/>
                </a:solidFill>
              </a:rPr>
              <a:t>phase</a:t>
            </a:r>
            <a:r>
              <a:rPr lang="en-US" sz="2400" dirty="0"/>
              <a:t> of an expanded wavefront we can </a:t>
            </a:r>
            <a:r>
              <a:rPr lang="en-US" sz="2400" b="1" dirty="0">
                <a:solidFill>
                  <a:srgbClr val="FF0000"/>
                </a:solidFill>
              </a:rPr>
              <a:t>numerically</a:t>
            </a:r>
            <a:r>
              <a:rPr lang="en-US" sz="2400" dirty="0"/>
              <a:t> backpropagate it to a plane (the sample) where it is sensitive to much smaller features, resulting to effective </a:t>
            </a:r>
            <a:r>
              <a:rPr lang="en-US" sz="2400" b="1" dirty="0">
                <a:solidFill>
                  <a:srgbClr val="FF0000"/>
                </a:solidFill>
              </a:rPr>
              <a:t>magnification</a:t>
            </a:r>
            <a:r>
              <a:rPr lang="en-US" sz="2400" dirty="0"/>
              <a:t>.”</a:t>
            </a:r>
          </a:p>
          <a:p>
            <a:endParaRPr lang="en-US" sz="24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CC1040-60CF-E285-9FB5-30CFAE3DFCE3}"/>
              </a:ext>
            </a:extLst>
          </p:cNvPr>
          <p:cNvGrpSpPr/>
          <p:nvPr/>
        </p:nvGrpSpPr>
        <p:grpSpPr>
          <a:xfrm>
            <a:off x="-137127" y="2798584"/>
            <a:ext cx="5466365" cy="2848081"/>
            <a:chOff x="935689" y="2954438"/>
            <a:chExt cx="5466365" cy="28480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463F459-8F1C-B983-1646-0238BDA5F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5689" y="2954438"/>
              <a:ext cx="5466365" cy="2848081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A823B74-339C-6DDB-96C8-05E2B757AB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625" y="3829106"/>
              <a:ext cx="4453888" cy="5111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037D5F5-E8E1-CB66-A9A1-2E21378646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3625" y="4340266"/>
              <a:ext cx="4453888" cy="4494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153AFA4-D125-9DB6-D53C-275D896CDD89}"/>
                </a:ext>
              </a:extLst>
            </p:cNvPr>
            <p:cNvCxnSpPr>
              <a:cxnSpLocks/>
            </p:cNvCxnSpPr>
            <p:nvPr/>
          </p:nvCxnSpPr>
          <p:spPr>
            <a:xfrm>
              <a:off x="1663625" y="4340266"/>
              <a:ext cx="4403904" cy="9370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5200EDF-0FE9-BC3D-22D5-E3FAC4153A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625" y="4301964"/>
              <a:ext cx="4453888" cy="383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89B9B70-1A7F-8262-B096-A730ED324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625" y="3379691"/>
              <a:ext cx="4403904" cy="967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D7649E7-1D26-8CAB-5385-CBB5465C368F}"/>
              </a:ext>
            </a:extLst>
          </p:cNvPr>
          <p:cNvSpPr txBox="1"/>
          <p:nvPr/>
        </p:nvSpPr>
        <p:spPr>
          <a:xfrm>
            <a:off x="5419668" y="2494632"/>
            <a:ext cx="67723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0000"/>
                </a:solidFill>
              </a:rPr>
              <a:t>Wave</a:t>
            </a:r>
            <a:r>
              <a:rPr lang="en-US" sz="2400" i="1" dirty="0"/>
              <a:t>: Lack of </a:t>
            </a:r>
            <a:r>
              <a:rPr lang="en-US" sz="2400" b="1" i="1" dirty="0">
                <a:solidFill>
                  <a:srgbClr val="0000FF"/>
                </a:solidFill>
              </a:rPr>
              <a:t>coherence</a:t>
            </a:r>
            <a:r>
              <a:rPr lang="en-US" sz="2400" i="1" dirty="0"/>
              <a:t> hides the wave behavior of the x-ray beam.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Detectors do not measure the </a:t>
            </a:r>
            <a:r>
              <a:rPr lang="en-US" sz="2400" b="1" i="1" u="sng" dirty="0">
                <a:solidFill>
                  <a:srgbClr val="FF0000"/>
                </a:solidFill>
              </a:rPr>
              <a:t>phase</a:t>
            </a:r>
            <a:r>
              <a:rPr lang="en-US" sz="2400" i="1" dirty="0"/>
              <a:t> of the wavefront. We need to use techniques like </a:t>
            </a:r>
            <a:r>
              <a:rPr lang="en-US" sz="2400" b="1" i="1" dirty="0">
                <a:solidFill>
                  <a:srgbClr val="0000FF"/>
                </a:solidFill>
              </a:rPr>
              <a:t>Holography, Interferometry, Ptychography, CDI,…</a:t>
            </a:r>
            <a:r>
              <a:rPr lang="en-US" sz="2400" i="1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Determining the phase, with sufficient quality, using </a:t>
            </a:r>
            <a:r>
              <a:rPr lang="en-US" sz="2400" b="1" i="1" dirty="0">
                <a:solidFill>
                  <a:srgbClr val="0000FF"/>
                </a:solidFill>
              </a:rPr>
              <a:t>numerical methods</a:t>
            </a:r>
            <a:r>
              <a:rPr lang="en-US" sz="2400" i="1" dirty="0">
                <a:solidFill>
                  <a:srgbClr val="0000FF"/>
                </a:solidFill>
              </a:rPr>
              <a:t> </a:t>
            </a:r>
            <a:r>
              <a:rPr lang="en-US" sz="2400" i="1" dirty="0"/>
              <a:t>often requires </a:t>
            </a:r>
            <a:r>
              <a:rPr lang="en-US" sz="2400" b="1" i="1" u="sng" dirty="0">
                <a:solidFill>
                  <a:srgbClr val="FF0000"/>
                </a:solidFill>
              </a:rPr>
              <a:t>heavy computation</a:t>
            </a:r>
            <a:r>
              <a:rPr lang="en-US" sz="2400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76927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F4CDC0-CAE6-BE63-3C43-4D63DCC1816E}"/>
              </a:ext>
            </a:extLst>
          </p:cNvPr>
          <p:cNvSpPr/>
          <p:nvPr/>
        </p:nvSpPr>
        <p:spPr>
          <a:xfrm>
            <a:off x="2719125" y="898259"/>
            <a:ext cx="82499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cs typeface="Arial" panose="020B0604020202020204" pitchFamily="34" charset="0"/>
              </a:rPr>
              <a:t>Long beamlines allow having large source demagnification preserving a “large” distance around the sample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DADC1D-67C2-A322-BE4D-6A81EBBB0BED}"/>
              </a:ext>
            </a:extLst>
          </p:cNvPr>
          <p:cNvGrpSpPr/>
          <p:nvPr/>
        </p:nvGrpSpPr>
        <p:grpSpPr>
          <a:xfrm>
            <a:off x="1308899" y="2276339"/>
            <a:ext cx="10174790" cy="3314828"/>
            <a:chOff x="1400991" y="2889948"/>
            <a:chExt cx="6117595" cy="199304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C881540-55BA-072F-F47E-5FC51EDD116E}"/>
                </a:ext>
              </a:extLst>
            </p:cNvPr>
            <p:cNvCxnSpPr/>
            <p:nvPr/>
          </p:nvCxnSpPr>
          <p:spPr>
            <a:xfrm>
              <a:off x="1561598" y="3560984"/>
              <a:ext cx="5400675" cy="0"/>
            </a:xfrm>
            <a:prstGeom prst="line">
              <a:avLst/>
            </a:prstGeom>
            <a:ln w="127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EB0BBFB-666B-99C8-FB72-0E6E5DD6825B}"/>
                </a:ext>
              </a:extLst>
            </p:cNvPr>
            <p:cNvCxnSpPr>
              <a:cxnSpLocks/>
            </p:cNvCxnSpPr>
            <p:nvPr/>
          </p:nvCxnSpPr>
          <p:spPr>
            <a:xfrm>
              <a:off x="6260963" y="2902242"/>
              <a:ext cx="0" cy="1317962"/>
            </a:xfrm>
            <a:prstGeom prst="straightConnector1">
              <a:avLst/>
            </a:prstGeom>
            <a:ln w="12700">
              <a:solidFill>
                <a:schemeClr val="bg2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7D9450-6DB0-FD6F-1990-D9EBB464DED6}"/>
                </a:ext>
              </a:extLst>
            </p:cNvPr>
            <p:cNvCxnSpPr>
              <a:cxnSpLocks/>
            </p:cNvCxnSpPr>
            <p:nvPr/>
          </p:nvCxnSpPr>
          <p:spPr>
            <a:xfrm>
              <a:off x="1698381" y="3004410"/>
              <a:ext cx="5154355" cy="62833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FE04E58-3720-8361-0491-1F007DBFBD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0963" y="3004410"/>
              <a:ext cx="591773" cy="62833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A11D79B-1BD4-860A-1700-40054B8FA1A1}"/>
                </a:ext>
              </a:extLst>
            </p:cNvPr>
            <p:cNvCxnSpPr>
              <a:cxnSpLocks/>
            </p:cNvCxnSpPr>
            <p:nvPr/>
          </p:nvCxnSpPr>
          <p:spPr>
            <a:xfrm>
              <a:off x="1702782" y="3004410"/>
              <a:ext cx="455818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Graphic 28" descr="Lightbulb">
              <a:extLst>
                <a:ext uri="{FF2B5EF4-FFF2-40B4-BE49-F238E27FC236}">
                  <a16:creationId xmlns:a16="http://schemas.microsoft.com/office/drawing/2014/main" id="{6818E22F-F88C-15DC-4EB9-C108AD71C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 flipV="1">
              <a:off x="6799130" y="3560401"/>
              <a:ext cx="107212" cy="1072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35959F3-8939-8A43-ECCD-A4AE19500A4F}"/>
                    </a:ext>
                  </a:extLst>
                </p:cNvPr>
                <p:cNvSpPr txBox="1"/>
                <p:nvPr/>
              </p:nvSpPr>
              <p:spPr>
                <a:xfrm>
                  <a:off x="3318987" y="4048597"/>
                  <a:ext cx="2009228" cy="4873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s-E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s-E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s-ES" sz="2800" b="0" i="1" smtClean="0">
                                <a:latin typeface="Cambria Math" panose="02040503050406030204" pitchFamily="18" charset="0"/>
                              </a:rPr>
                              <m:t>𝑖𝑚𝑎𝑔𝑒</m:t>
                            </m:r>
                          </m:sub>
                        </m:sSub>
                        <m:r>
                          <a:rPr lang="es-E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2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num>
                          <m:den>
                            <m:r>
                              <a:rPr lang="es-ES" sz="2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s-ES" sz="28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s-E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s-ES" sz="2800" b="0" i="1" smtClean="0">
                                <a:latin typeface="Cambria Math" panose="02040503050406030204" pitchFamily="18" charset="0"/>
                              </a:rPr>
                              <m:t>𝑠𝑜𝑢𝑟𝑐𝑒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35959F3-8939-8A43-ECCD-A4AE19500A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8987" y="4048597"/>
                  <a:ext cx="2009228" cy="487300"/>
                </a:xfrm>
                <a:prstGeom prst="rect">
                  <a:avLst/>
                </a:prstGeom>
                <a:blipFill>
                  <a:blip r:embed="rId4"/>
                  <a:stretch>
                    <a:fillRect l="-2273" t="-1563" b="-15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7FDC1C4-4AB0-26E7-202E-E4D984814536}"/>
                    </a:ext>
                  </a:extLst>
                </p:cNvPr>
                <p:cNvSpPr txBox="1"/>
                <p:nvPr/>
              </p:nvSpPr>
              <p:spPr>
                <a:xfrm>
                  <a:off x="6404695" y="3550242"/>
                  <a:ext cx="273032" cy="2775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7FDC1C4-4AB0-26E7-202E-E4D9848145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4695" y="3550242"/>
                  <a:ext cx="273032" cy="277576"/>
                </a:xfrm>
                <a:prstGeom prst="rect">
                  <a:avLst/>
                </a:prstGeom>
                <a:blipFill>
                  <a:blip r:embed="rId5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25170EC-C694-FC8C-4F20-EA2C8CAAAF94}"/>
                    </a:ext>
                  </a:extLst>
                </p:cNvPr>
                <p:cNvSpPr txBox="1"/>
                <p:nvPr/>
              </p:nvSpPr>
              <p:spPr>
                <a:xfrm>
                  <a:off x="4002527" y="3512170"/>
                  <a:ext cx="273032" cy="2775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25170EC-C694-FC8C-4F20-EA2C8CAAAF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2527" y="3512170"/>
                  <a:ext cx="273032" cy="277576"/>
                </a:xfrm>
                <a:prstGeom prst="rect">
                  <a:avLst/>
                </a:prstGeom>
                <a:blipFill>
                  <a:blip r:embed="rId6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A75D550-CD82-B2F0-B837-EFA5D1B6D05D}"/>
                </a:ext>
              </a:extLst>
            </p:cNvPr>
            <p:cNvCxnSpPr>
              <a:cxnSpLocks/>
            </p:cNvCxnSpPr>
            <p:nvPr/>
          </p:nvCxnSpPr>
          <p:spPr>
            <a:xfrm>
              <a:off x="1717430" y="2999155"/>
              <a:ext cx="0" cy="633585"/>
            </a:xfrm>
            <a:prstGeom prst="straightConnector1">
              <a:avLst/>
            </a:prstGeom>
            <a:ln w="6350">
              <a:solidFill>
                <a:schemeClr val="bg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4BFEADE-0849-B97A-305D-D3779E1C94F3}"/>
                </a:ext>
              </a:extLst>
            </p:cNvPr>
            <p:cNvCxnSpPr>
              <a:cxnSpLocks/>
            </p:cNvCxnSpPr>
            <p:nvPr/>
          </p:nvCxnSpPr>
          <p:spPr>
            <a:xfrm>
              <a:off x="6260963" y="3632740"/>
              <a:ext cx="591773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E65F286-BC8B-B071-B963-48C72F54983A}"/>
                </a:ext>
              </a:extLst>
            </p:cNvPr>
            <p:cNvCxnSpPr>
              <a:cxnSpLocks/>
            </p:cNvCxnSpPr>
            <p:nvPr/>
          </p:nvCxnSpPr>
          <p:spPr>
            <a:xfrm>
              <a:off x="1717430" y="3008213"/>
              <a:ext cx="4543533" cy="62452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Graphic 47" descr="Lightbulb">
              <a:extLst>
                <a:ext uri="{FF2B5EF4-FFF2-40B4-BE49-F238E27FC236}">
                  <a16:creationId xmlns:a16="http://schemas.microsoft.com/office/drawing/2014/main" id="{7C9993B9-4A61-6E8F-2C37-499A71BBB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30973" y="2889948"/>
              <a:ext cx="372912" cy="3729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78E7264-1774-668E-1938-AFD86617EB7D}"/>
                    </a:ext>
                  </a:extLst>
                </p:cNvPr>
                <p:cNvSpPr txBox="1"/>
                <p:nvPr/>
              </p:nvSpPr>
              <p:spPr>
                <a:xfrm>
                  <a:off x="6953431" y="3494240"/>
                  <a:ext cx="511511" cy="1801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s-ES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𝑖𝑚𝑎𝑔𝑒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78E7264-1774-668E-1938-AFD86617EB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3431" y="3494240"/>
                  <a:ext cx="511511" cy="180116"/>
                </a:xfrm>
                <a:prstGeom prst="rect">
                  <a:avLst/>
                </a:prstGeom>
                <a:blipFill>
                  <a:blip r:embed="rId7"/>
                  <a:stretch>
                    <a:fillRect l="-5882" r="-4412" b="-29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A4DEB901-FF45-4CCE-D846-FC56E6240985}"/>
                    </a:ext>
                  </a:extLst>
                </p:cNvPr>
                <p:cNvSpPr txBox="1"/>
                <p:nvPr/>
              </p:nvSpPr>
              <p:spPr>
                <a:xfrm>
                  <a:off x="1753661" y="3227343"/>
                  <a:ext cx="530787" cy="1665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s-ES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𝑠𝑜𝑢𝑟𝑐𝑒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A4DEB901-FF45-4CCE-D846-FC56E62409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3661" y="3227343"/>
                  <a:ext cx="530787" cy="166546"/>
                </a:xfrm>
                <a:prstGeom prst="rect">
                  <a:avLst/>
                </a:prstGeom>
                <a:blipFill>
                  <a:blip r:embed="rId8"/>
                  <a:stretch>
                    <a:fillRect l="-5714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CD474BA-DF2B-DD98-9755-ED97FB6D3E91}"/>
                </a:ext>
              </a:extLst>
            </p:cNvPr>
            <p:cNvSpPr txBox="1"/>
            <p:nvPr/>
          </p:nvSpPr>
          <p:spPr>
            <a:xfrm>
              <a:off x="6024604" y="4236658"/>
              <a:ext cx="10818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tx1">
                      <a:lumMod val="90000"/>
                      <a:lumOff val="10000"/>
                    </a:schemeClr>
                  </a:solidFill>
                  <a:cs typeface="Arial" panose="020B0604020202020204" pitchFamily="34" charset="0"/>
                </a:rPr>
                <a:t>Optical </a:t>
              </a:r>
              <a:br>
                <a:rPr lang="en-US" i="1" dirty="0">
                  <a:solidFill>
                    <a:schemeClr val="tx1">
                      <a:lumMod val="90000"/>
                      <a:lumOff val="10000"/>
                    </a:schemeClr>
                  </a:solidFill>
                  <a:cs typeface="Arial" panose="020B0604020202020204" pitchFamily="34" charset="0"/>
                </a:rPr>
              </a:br>
              <a:r>
                <a:rPr lang="en-US" i="1" dirty="0">
                  <a:solidFill>
                    <a:schemeClr val="tx1">
                      <a:lumMod val="90000"/>
                      <a:lumOff val="10000"/>
                    </a:schemeClr>
                  </a:solidFill>
                  <a:cs typeface="Arial" panose="020B0604020202020204" pitchFamily="34" charset="0"/>
                </a:rPr>
                <a:t>element</a:t>
              </a:r>
              <a:endParaRPr lang="en-US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66F87BA-FC99-7391-E3A5-7BBB989D365A}"/>
                </a:ext>
              </a:extLst>
            </p:cNvPr>
            <p:cNvSpPr txBox="1"/>
            <p:nvPr/>
          </p:nvSpPr>
          <p:spPr>
            <a:xfrm>
              <a:off x="6567228" y="3738311"/>
              <a:ext cx="9513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tx1">
                      <a:lumMod val="90000"/>
                      <a:lumOff val="10000"/>
                    </a:schemeClr>
                  </a:solidFill>
                  <a:cs typeface="Arial" panose="020B0604020202020204" pitchFamily="34" charset="0"/>
                </a:rPr>
                <a:t>sample</a:t>
              </a:r>
              <a:endParaRPr lang="en-US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E172C8B-3469-867E-5D91-80452B184986}"/>
                </a:ext>
              </a:extLst>
            </p:cNvPr>
            <p:cNvSpPr txBox="1"/>
            <p:nvPr/>
          </p:nvSpPr>
          <p:spPr>
            <a:xfrm>
              <a:off x="1400991" y="3571073"/>
              <a:ext cx="9513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tx1">
                      <a:lumMod val="90000"/>
                      <a:lumOff val="10000"/>
                    </a:schemeClr>
                  </a:solidFill>
                  <a:cs typeface="Arial" panose="020B0604020202020204" pitchFamily="34" charset="0"/>
                </a:rPr>
                <a:t>Source</a:t>
              </a:r>
              <a:endParaRPr lang="en-US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1AC09B6-5DFC-9F1B-B5D4-A34F3CA5F005}"/>
              </a:ext>
            </a:extLst>
          </p:cNvPr>
          <p:cNvSpPr/>
          <p:nvPr/>
        </p:nvSpPr>
        <p:spPr>
          <a:xfrm>
            <a:off x="2336862" y="5618534"/>
            <a:ext cx="8249971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Optical elements could be: </a:t>
            </a:r>
          </a:p>
          <a:p>
            <a:r>
              <a:rPr lang="en-US" sz="2133" i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KB mirrors, capillaries (mirrors), Fresnel zone plates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CRLs, </a:t>
            </a:r>
            <a:r>
              <a:rPr lang="en-US" sz="2133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Kinoforms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5514B2-5DF3-F9EB-7097-7D5702739621}"/>
              </a:ext>
            </a:extLst>
          </p:cNvPr>
          <p:cNvSpPr txBox="1"/>
          <p:nvPr/>
        </p:nvSpPr>
        <p:spPr>
          <a:xfrm>
            <a:off x="2596056" y="0"/>
            <a:ext cx="83031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Nanoprobes</a:t>
            </a:r>
          </a:p>
        </p:txBody>
      </p:sp>
    </p:spTree>
    <p:extLst>
      <p:ext uri="{BB962C8B-B14F-4D97-AF65-F5344CB8AC3E}">
        <p14:creationId xmlns:p14="http://schemas.microsoft.com/office/powerpoint/2010/main" val="928310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14C21EC-85B5-F84F-F04A-1F4CE75EDFD4}"/>
                  </a:ext>
                </a:extLst>
              </p:cNvPr>
              <p:cNvSpPr txBox="1"/>
              <p:nvPr/>
            </p:nvSpPr>
            <p:spPr>
              <a:xfrm>
                <a:off x="5816279" y="1013315"/>
                <a:ext cx="1986378" cy="8039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  <m:sup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14C21EC-85B5-F84F-F04A-1F4CE75ED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6279" y="1013315"/>
                <a:ext cx="1986378" cy="803938"/>
              </a:xfrm>
              <a:prstGeom prst="rect">
                <a:avLst/>
              </a:prstGeom>
              <a:blipFill>
                <a:blip r:embed="rId2"/>
                <a:stretch>
                  <a:fillRect l="-2532" r="-633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6AEAA65-655E-0669-A911-F7EBDB9B6E9D}"/>
              </a:ext>
            </a:extLst>
          </p:cNvPr>
          <p:cNvSpPr txBox="1"/>
          <p:nvPr/>
        </p:nvSpPr>
        <p:spPr>
          <a:xfrm>
            <a:off x="1208402" y="1206968"/>
            <a:ext cx="54021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Correlation length increases with distance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5D6E1-290D-6567-F216-30F517CF79B6}"/>
              </a:ext>
            </a:extLst>
          </p:cNvPr>
          <p:cNvSpPr txBox="1"/>
          <p:nvPr/>
        </p:nvSpPr>
        <p:spPr>
          <a:xfrm>
            <a:off x="8732758" y="1244143"/>
            <a:ext cx="2857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cs typeface="Arial" panose="020B0604020202020204" pitchFamily="34" charset="0"/>
              </a:rPr>
              <a:t>J. Goodman “statistical optics” Ch. 5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9CD39FF-CE83-2D76-EB63-36405B0C2451}"/>
              </a:ext>
            </a:extLst>
          </p:cNvPr>
          <p:cNvSpPr/>
          <p:nvPr/>
        </p:nvSpPr>
        <p:spPr>
          <a:xfrm>
            <a:off x="2986577" y="2497576"/>
            <a:ext cx="6230963" cy="461965"/>
          </a:xfrm>
          <a:custGeom>
            <a:avLst/>
            <a:gdLst>
              <a:gd name="connsiteX0" fmla="*/ 0 w 3442808"/>
              <a:gd name="connsiteY0" fmla="*/ 472543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86024"/>
              <a:gd name="connsiteX1" fmla="*/ 6137 w 3442808"/>
              <a:gd name="connsiteY1" fmla="*/ 67506 h 586024"/>
              <a:gd name="connsiteX2" fmla="*/ 1362394 w 3442808"/>
              <a:gd name="connsiteY2" fmla="*/ 61370 h 586024"/>
              <a:gd name="connsiteX3" fmla="*/ 3442808 w 3442808"/>
              <a:gd name="connsiteY3" fmla="*/ 0 h 586024"/>
              <a:gd name="connsiteX4" fmla="*/ 3430534 w 3442808"/>
              <a:gd name="connsiteY4" fmla="*/ 503227 h 586024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13571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1769 w 3444577"/>
              <a:gd name="connsiteY0" fmla="*/ 494846 h 503227"/>
              <a:gd name="connsiteX1" fmla="*/ 472 w 3444577"/>
              <a:gd name="connsiteY1" fmla="*/ 156716 h 503227"/>
              <a:gd name="connsiteX2" fmla="*/ 1364163 w 3444577"/>
              <a:gd name="connsiteY2" fmla="*/ 61370 h 503227"/>
              <a:gd name="connsiteX3" fmla="*/ 3444577 w 3444577"/>
              <a:gd name="connsiteY3" fmla="*/ 0 h 503227"/>
              <a:gd name="connsiteX4" fmla="*/ 3432303 w 3444577"/>
              <a:gd name="connsiteY4" fmla="*/ 503227 h 503227"/>
              <a:gd name="connsiteX0" fmla="*/ 283805 w 3726613"/>
              <a:gd name="connsiteY0" fmla="*/ 494846 h 503227"/>
              <a:gd name="connsiteX1" fmla="*/ 10 w 3726613"/>
              <a:gd name="connsiteY1" fmla="*/ 104677 h 503227"/>
              <a:gd name="connsiteX2" fmla="*/ 1646199 w 3726613"/>
              <a:gd name="connsiteY2" fmla="*/ 61370 h 503227"/>
              <a:gd name="connsiteX3" fmla="*/ 3726613 w 3726613"/>
              <a:gd name="connsiteY3" fmla="*/ 0 h 503227"/>
              <a:gd name="connsiteX4" fmla="*/ 3714339 w 3726613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495793"/>
              <a:gd name="connsiteX1" fmla="*/ 221 w 3726824"/>
              <a:gd name="connsiteY1" fmla="*/ 104677 h 495793"/>
              <a:gd name="connsiteX2" fmla="*/ 1646410 w 3726824"/>
              <a:gd name="connsiteY2" fmla="*/ 61370 h 495793"/>
              <a:gd name="connsiteX3" fmla="*/ 3726824 w 3726824"/>
              <a:gd name="connsiteY3" fmla="*/ 0 h 495793"/>
              <a:gd name="connsiteX4" fmla="*/ 3275936 w 3726824"/>
              <a:gd name="connsiteY4" fmla="*/ 495793 h 495793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20112 w 3275936"/>
              <a:gd name="connsiteY3" fmla="*/ 469899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74786 w 3275936"/>
              <a:gd name="connsiteY3" fmla="*/ 447597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82220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740173 h 741120"/>
              <a:gd name="connsiteX1" fmla="*/ 221 w 3275936"/>
              <a:gd name="connsiteY1" fmla="*/ 350004 h 741120"/>
              <a:gd name="connsiteX2" fmla="*/ 1646410 w 3275936"/>
              <a:gd name="connsiteY2" fmla="*/ 306697 h 741120"/>
              <a:gd name="connsiteX3" fmla="*/ 2182220 w 3275936"/>
              <a:gd name="connsiteY3" fmla="*/ 685489 h 741120"/>
              <a:gd name="connsiteX4" fmla="*/ 3236170 w 3275936"/>
              <a:gd name="connsiteY4" fmla="*/ 0 h 741120"/>
              <a:gd name="connsiteX5" fmla="*/ 3275936 w 3275936"/>
              <a:gd name="connsiteY5" fmla="*/ 741120 h 741120"/>
              <a:gd name="connsiteX0" fmla="*/ 8953 w 3275936"/>
              <a:gd name="connsiteY0" fmla="*/ 836817 h 837764"/>
              <a:gd name="connsiteX1" fmla="*/ 221 w 3275936"/>
              <a:gd name="connsiteY1" fmla="*/ 446648 h 837764"/>
              <a:gd name="connsiteX2" fmla="*/ 1646410 w 3275936"/>
              <a:gd name="connsiteY2" fmla="*/ 403341 h 837764"/>
              <a:gd name="connsiteX3" fmla="*/ 2182220 w 3275936"/>
              <a:gd name="connsiteY3" fmla="*/ 782133 h 837764"/>
              <a:gd name="connsiteX4" fmla="*/ 3251039 w 3275936"/>
              <a:gd name="connsiteY4" fmla="*/ 0 h 837764"/>
              <a:gd name="connsiteX5" fmla="*/ 3275936 w 3275936"/>
              <a:gd name="connsiteY5" fmla="*/ 837764 h 837764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46410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53003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2182220 w 3251039"/>
              <a:gd name="connsiteY2" fmla="*/ 782133 h 845198"/>
              <a:gd name="connsiteX3" fmla="*/ 3251039 w 3251039"/>
              <a:gd name="connsiteY3" fmla="*/ 0 h 845198"/>
              <a:gd name="connsiteX4" fmla="*/ 3238765 w 3251039"/>
              <a:gd name="connsiteY4" fmla="*/ 845198 h 845198"/>
              <a:gd name="connsiteX0" fmla="*/ 0 w 3242086"/>
              <a:gd name="connsiteY0" fmla="*/ 836817 h 858623"/>
              <a:gd name="connsiteX1" fmla="*/ 2173267 w 3242086"/>
              <a:gd name="connsiteY1" fmla="*/ 782133 h 858623"/>
              <a:gd name="connsiteX2" fmla="*/ 3242086 w 3242086"/>
              <a:gd name="connsiteY2" fmla="*/ 0 h 858623"/>
              <a:gd name="connsiteX3" fmla="*/ 3229812 w 3242086"/>
              <a:gd name="connsiteY3" fmla="*/ 845198 h 858623"/>
              <a:gd name="connsiteX0" fmla="*/ 0 w 1068819"/>
              <a:gd name="connsiteY0" fmla="*/ 782133 h 845198"/>
              <a:gd name="connsiteX1" fmla="*/ 1068819 w 1068819"/>
              <a:gd name="connsiteY1" fmla="*/ 0 h 845198"/>
              <a:gd name="connsiteX2" fmla="*/ 1056545 w 1068819"/>
              <a:gd name="connsiteY2" fmla="*/ 845198 h 845198"/>
              <a:gd name="connsiteX0" fmla="*/ 0 w 1194081"/>
              <a:gd name="connsiteY0" fmla="*/ 1027979 h 1091044"/>
              <a:gd name="connsiteX1" fmla="*/ 1194081 w 1194081"/>
              <a:gd name="connsiteY1" fmla="*/ 0 h 1091044"/>
              <a:gd name="connsiteX2" fmla="*/ 1056545 w 1194081"/>
              <a:gd name="connsiteY2" fmla="*/ 1091044 h 1091044"/>
              <a:gd name="connsiteX0" fmla="*/ 0 w 2167106"/>
              <a:gd name="connsiteY0" fmla="*/ 1027979 h 1518278"/>
              <a:gd name="connsiteX1" fmla="*/ 1194081 w 2167106"/>
              <a:gd name="connsiteY1" fmla="*/ 0 h 1518278"/>
              <a:gd name="connsiteX2" fmla="*/ 2165665 w 2167106"/>
              <a:gd name="connsiteY2" fmla="*/ 1518278 h 1518278"/>
              <a:gd name="connsiteX0" fmla="*/ 0 w 2261345"/>
              <a:gd name="connsiteY0" fmla="*/ 1062998 h 1518278"/>
              <a:gd name="connsiteX1" fmla="*/ 1288320 w 2261345"/>
              <a:gd name="connsiteY1" fmla="*/ 0 h 1518278"/>
              <a:gd name="connsiteX2" fmla="*/ 2259904 w 2261345"/>
              <a:gd name="connsiteY2" fmla="*/ 1518278 h 1518278"/>
              <a:gd name="connsiteX0" fmla="*/ 0 w 2261345"/>
              <a:gd name="connsiteY0" fmla="*/ 1062998 h 1518278"/>
              <a:gd name="connsiteX1" fmla="*/ 287402 w 2261345"/>
              <a:gd name="connsiteY1" fmla="*/ 818280 h 1518278"/>
              <a:gd name="connsiteX2" fmla="*/ 1288320 w 2261345"/>
              <a:gd name="connsiteY2" fmla="*/ 0 h 1518278"/>
              <a:gd name="connsiteX3" fmla="*/ 2259904 w 2261345"/>
              <a:gd name="connsiteY3" fmla="*/ 1518278 h 1518278"/>
              <a:gd name="connsiteX0" fmla="*/ 0 w 2000376"/>
              <a:gd name="connsiteY0" fmla="*/ 1122530 h 1518278"/>
              <a:gd name="connsiteX1" fmla="*/ 26433 w 2000376"/>
              <a:gd name="connsiteY1" fmla="*/ 818280 h 1518278"/>
              <a:gd name="connsiteX2" fmla="*/ 1027351 w 2000376"/>
              <a:gd name="connsiteY2" fmla="*/ 0 h 1518278"/>
              <a:gd name="connsiteX3" fmla="*/ 1998935 w 2000376"/>
              <a:gd name="connsiteY3" fmla="*/ 1518278 h 1518278"/>
              <a:gd name="connsiteX0" fmla="*/ 154796 w 2155172"/>
              <a:gd name="connsiteY0" fmla="*/ 1122530 h 1518278"/>
              <a:gd name="connsiteX1" fmla="*/ 0 w 2155172"/>
              <a:gd name="connsiteY1" fmla="*/ 965361 h 1518278"/>
              <a:gd name="connsiteX2" fmla="*/ 1182147 w 2155172"/>
              <a:gd name="connsiteY2" fmla="*/ 0 h 1518278"/>
              <a:gd name="connsiteX3" fmla="*/ 2153731 w 2155172"/>
              <a:gd name="connsiteY3" fmla="*/ 1518278 h 1518278"/>
              <a:gd name="connsiteX0" fmla="*/ 752 w 2155172"/>
              <a:gd name="connsiteY0" fmla="*/ 1038484 h 1518278"/>
              <a:gd name="connsiteX1" fmla="*/ 0 w 2155172"/>
              <a:gd name="connsiteY1" fmla="*/ 965361 h 1518278"/>
              <a:gd name="connsiteX2" fmla="*/ 1182147 w 2155172"/>
              <a:gd name="connsiteY2" fmla="*/ 0 h 1518278"/>
              <a:gd name="connsiteX3" fmla="*/ 2153731 w 2155172"/>
              <a:gd name="connsiteY3" fmla="*/ 1518278 h 1518278"/>
              <a:gd name="connsiteX0" fmla="*/ 752 w 1182147"/>
              <a:gd name="connsiteY0" fmla="*/ 1038484 h 1266140"/>
              <a:gd name="connsiteX1" fmla="*/ 0 w 1182147"/>
              <a:gd name="connsiteY1" fmla="*/ 965361 h 1266140"/>
              <a:gd name="connsiteX2" fmla="*/ 1182147 w 1182147"/>
              <a:gd name="connsiteY2" fmla="*/ 0 h 1266140"/>
              <a:gd name="connsiteX3" fmla="*/ 1079045 w 1182147"/>
              <a:gd name="connsiteY3" fmla="*/ 1266140 h 1266140"/>
              <a:gd name="connsiteX0" fmla="*/ 752 w 2211526"/>
              <a:gd name="connsiteY0" fmla="*/ 306583 h 534239"/>
              <a:gd name="connsiteX1" fmla="*/ 0 w 2211526"/>
              <a:gd name="connsiteY1" fmla="*/ 233460 h 534239"/>
              <a:gd name="connsiteX2" fmla="*/ 2211526 w 2211526"/>
              <a:gd name="connsiteY2" fmla="*/ 0 h 534239"/>
              <a:gd name="connsiteX3" fmla="*/ 1079045 w 2211526"/>
              <a:gd name="connsiteY3" fmla="*/ 534239 h 534239"/>
              <a:gd name="connsiteX0" fmla="*/ 752 w 2211526"/>
              <a:gd name="connsiteY0" fmla="*/ 306583 h 523733"/>
              <a:gd name="connsiteX1" fmla="*/ 0 w 2211526"/>
              <a:gd name="connsiteY1" fmla="*/ 233460 h 523733"/>
              <a:gd name="connsiteX2" fmla="*/ 2211526 w 2211526"/>
              <a:gd name="connsiteY2" fmla="*/ 0 h 523733"/>
              <a:gd name="connsiteX3" fmla="*/ 2186353 w 2211526"/>
              <a:gd name="connsiteY3" fmla="*/ 523733 h 523733"/>
              <a:gd name="connsiteX0" fmla="*/ 752 w 2234675"/>
              <a:gd name="connsiteY0" fmla="*/ 306583 h 534239"/>
              <a:gd name="connsiteX1" fmla="*/ 0 w 2234675"/>
              <a:gd name="connsiteY1" fmla="*/ 233460 h 534239"/>
              <a:gd name="connsiteX2" fmla="*/ 2211526 w 2234675"/>
              <a:gd name="connsiteY2" fmla="*/ 0 h 534239"/>
              <a:gd name="connsiteX3" fmla="*/ 2222599 w 2234675"/>
              <a:gd name="connsiteY3" fmla="*/ 534239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4845"/>
              <a:gd name="connsiteY0" fmla="*/ 306583 h 534239"/>
              <a:gd name="connsiteX1" fmla="*/ 0 w 2224845"/>
              <a:gd name="connsiteY1" fmla="*/ 233460 h 534239"/>
              <a:gd name="connsiteX2" fmla="*/ 2211526 w 2224845"/>
              <a:gd name="connsiteY2" fmla="*/ 0 h 534239"/>
              <a:gd name="connsiteX3" fmla="*/ 2222599 w 2224845"/>
              <a:gd name="connsiteY3" fmla="*/ 534239 h 534239"/>
              <a:gd name="connsiteX4" fmla="*/ 752 w 2224845"/>
              <a:gd name="connsiteY4" fmla="*/ 306583 h 534239"/>
              <a:gd name="connsiteX0" fmla="*/ 752 w 2223839"/>
              <a:gd name="connsiteY0" fmla="*/ 306583 h 534239"/>
              <a:gd name="connsiteX1" fmla="*/ 0 w 2223839"/>
              <a:gd name="connsiteY1" fmla="*/ 233460 h 534239"/>
              <a:gd name="connsiteX2" fmla="*/ 2211526 w 2223839"/>
              <a:gd name="connsiteY2" fmla="*/ 0 h 534239"/>
              <a:gd name="connsiteX3" fmla="*/ 2222599 w 2223839"/>
              <a:gd name="connsiteY3" fmla="*/ 534239 h 534239"/>
              <a:gd name="connsiteX4" fmla="*/ 752 w 2223839"/>
              <a:gd name="connsiteY4" fmla="*/ 306583 h 534239"/>
              <a:gd name="connsiteX0" fmla="*/ 752 w 2223839"/>
              <a:gd name="connsiteY0" fmla="*/ 334375 h 562031"/>
              <a:gd name="connsiteX1" fmla="*/ 0 w 2223839"/>
              <a:gd name="connsiteY1" fmla="*/ 261252 h 562031"/>
              <a:gd name="connsiteX2" fmla="*/ 1586561 w 2223839"/>
              <a:gd name="connsiteY2" fmla="*/ 95134 h 562031"/>
              <a:gd name="connsiteX3" fmla="*/ 2211526 w 2223839"/>
              <a:gd name="connsiteY3" fmla="*/ 27792 h 562031"/>
              <a:gd name="connsiteX4" fmla="*/ 2222599 w 2223839"/>
              <a:gd name="connsiteY4" fmla="*/ 562031 h 562031"/>
              <a:gd name="connsiteX5" fmla="*/ 752 w 2223839"/>
              <a:gd name="connsiteY5" fmla="*/ 334375 h 562031"/>
              <a:gd name="connsiteX0" fmla="*/ 752 w 2223839"/>
              <a:gd name="connsiteY0" fmla="*/ 328481 h 556137"/>
              <a:gd name="connsiteX1" fmla="*/ 0 w 2223839"/>
              <a:gd name="connsiteY1" fmla="*/ 255358 h 556137"/>
              <a:gd name="connsiteX2" fmla="*/ 1149795 w 2223839"/>
              <a:gd name="connsiteY2" fmla="*/ 134588 h 556137"/>
              <a:gd name="connsiteX3" fmla="*/ 2211526 w 2223839"/>
              <a:gd name="connsiteY3" fmla="*/ 21898 h 556137"/>
              <a:gd name="connsiteX4" fmla="*/ 2222599 w 2223839"/>
              <a:gd name="connsiteY4" fmla="*/ 556137 h 556137"/>
              <a:gd name="connsiteX5" fmla="*/ 752 w 2223839"/>
              <a:gd name="connsiteY5" fmla="*/ 328481 h 556137"/>
              <a:gd name="connsiteX0" fmla="*/ 752 w 2223839"/>
              <a:gd name="connsiteY0" fmla="*/ 345518 h 573174"/>
              <a:gd name="connsiteX1" fmla="*/ 0 w 2223839"/>
              <a:gd name="connsiteY1" fmla="*/ 272395 h 573174"/>
              <a:gd name="connsiteX2" fmla="*/ 1149795 w 2223839"/>
              <a:gd name="connsiteY2" fmla="*/ 151625 h 573174"/>
              <a:gd name="connsiteX3" fmla="*/ 1772069 w 2223839"/>
              <a:gd name="connsiteY3" fmla="*/ 53371 h 573174"/>
              <a:gd name="connsiteX4" fmla="*/ 2211526 w 2223839"/>
              <a:gd name="connsiteY4" fmla="*/ 38935 h 573174"/>
              <a:gd name="connsiteX5" fmla="*/ 2222599 w 2223839"/>
              <a:gd name="connsiteY5" fmla="*/ 573174 h 573174"/>
              <a:gd name="connsiteX6" fmla="*/ 752 w 2223839"/>
              <a:gd name="connsiteY6" fmla="*/ 345518 h 573174"/>
              <a:gd name="connsiteX0" fmla="*/ 752 w 2223839"/>
              <a:gd name="connsiteY0" fmla="*/ 322868 h 550524"/>
              <a:gd name="connsiteX1" fmla="*/ 0 w 2223839"/>
              <a:gd name="connsiteY1" fmla="*/ 249745 h 550524"/>
              <a:gd name="connsiteX2" fmla="*/ 1149795 w 2223839"/>
              <a:gd name="connsiteY2" fmla="*/ 128975 h 550524"/>
              <a:gd name="connsiteX3" fmla="*/ 1147445 w 2223839"/>
              <a:gd name="connsiteY3" fmla="*/ 234789 h 550524"/>
              <a:gd name="connsiteX4" fmla="*/ 2211526 w 2223839"/>
              <a:gd name="connsiteY4" fmla="*/ 16285 h 550524"/>
              <a:gd name="connsiteX5" fmla="*/ 2222599 w 2223839"/>
              <a:gd name="connsiteY5" fmla="*/ 550524 h 550524"/>
              <a:gd name="connsiteX6" fmla="*/ 752 w 2223839"/>
              <a:gd name="connsiteY6" fmla="*/ 322868 h 550524"/>
              <a:gd name="connsiteX0" fmla="*/ 752 w 2223839"/>
              <a:gd name="connsiteY0" fmla="*/ 322868 h 550524"/>
              <a:gd name="connsiteX1" fmla="*/ 0 w 2223839"/>
              <a:gd name="connsiteY1" fmla="*/ 249745 h 550524"/>
              <a:gd name="connsiteX2" fmla="*/ 1149795 w 2223839"/>
              <a:gd name="connsiteY2" fmla="*/ 128975 h 550524"/>
              <a:gd name="connsiteX3" fmla="*/ 1147445 w 2223839"/>
              <a:gd name="connsiteY3" fmla="*/ 234789 h 550524"/>
              <a:gd name="connsiteX4" fmla="*/ 2211526 w 2223839"/>
              <a:gd name="connsiteY4" fmla="*/ 16285 h 550524"/>
              <a:gd name="connsiteX5" fmla="*/ 2222599 w 2223839"/>
              <a:gd name="connsiteY5" fmla="*/ 550524 h 550524"/>
              <a:gd name="connsiteX6" fmla="*/ 752 w 2223839"/>
              <a:gd name="connsiteY6" fmla="*/ 322868 h 550524"/>
              <a:gd name="connsiteX0" fmla="*/ 752 w 2223839"/>
              <a:gd name="connsiteY0" fmla="*/ 322868 h 322868"/>
              <a:gd name="connsiteX1" fmla="*/ 0 w 2223839"/>
              <a:gd name="connsiteY1" fmla="*/ 249745 h 322868"/>
              <a:gd name="connsiteX2" fmla="*/ 1149795 w 2223839"/>
              <a:gd name="connsiteY2" fmla="*/ 128975 h 322868"/>
              <a:gd name="connsiteX3" fmla="*/ 1147445 w 2223839"/>
              <a:gd name="connsiteY3" fmla="*/ 234789 h 322868"/>
              <a:gd name="connsiteX4" fmla="*/ 2211526 w 2223839"/>
              <a:gd name="connsiteY4" fmla="*/ 16285 h 322868"/>
              <a:gd name="connsiteX5" fmla="*/ 2222599 w 2223839"/>
              <a:gd name="connsiteY5" fmla="*/ 312443 h 322868"/>
              <a:gd name="connsiteX6" fmla="*/ 752 w 2223839"/>
              <a:gd name="connsiteY6" fmla="*/ 322868 h 322868"/>
              <a:gd name="connsiteX0" fmla="*/ 752 w 2223839"/>
              <a:gd name="connsiteY0" fmla="*/ 306583 h 306583"/>
              <a:gd name="connsiteX1" fmla="*/ 0 w 2223839"/>
              <a:gd name="connsiteY1" fmla="*/ 233460 h 306583"/>
              <a:gd name="connsiteX2" fmla="*/ 1149795 w 2223839"/>
              <a:gd name="connsiteY2" fmla="*/ 112690 h 306583"/>
              <a:gd name="connsiteX3" fmla="*/ 1147445 w 2223839"/>
              <a:gd name="connsiteY3" fmla="*/ 218504 h 306583"/>
              <a:gd name="connsiteX4" fmla="*/ 2211526 w 2223839"/>
              <a:gd name="connsiteY4" fmla="*/ 0 h 306583"/>
              <a:gd name="connsiteX5" fmla="*/ 2222599 w 2223839"/>
              <a:gd name="connsiteY5" fmla="*/ 296158 h 306583"/>
              <a:gd name="connsiteX6" fmla="*/ 752 w 2223839"/>
              <a:gd name="connsiteY6" fmla="*/ 306583 h 306583"/>
              <a:gd name="connsiteX0" fmla="*/ 752 w 2224183"/>
              <a:gd name="connsiteY0" fmla="*/ 314141 h 314141"/>
              <a:gd name="connsiteX1" fmla="*/ 0 w 2224183"/>
              <a:gd name="connsiteY1" fmla="*/ 241018 h 314141"/>
              <a:gd name="connsiteX2" fmla="*/ 1149795 w 2224183"/>
              <a:gd name="connsiteY2" fmla="*/ 120248 h 314141"/>
              <a:gd name="connsiteX3" fmla="*/ 1147445 w 2224183"/>
              <a:gd name="connsiteY3" fmla="*/ 226062 h 314141"/>
              <a:gd name="connsiteX4" fmla="*/ 2216223 w 2224183"/>
              <a:gd name="connsiteY4" fmla="*/ 0 h 314141"/>
              <a:gd name="connsiteX5" fmla="*/ 2222599 w 2224183"/>
              <a:gd name="connsiteY5" fmla="*/ 303716 h 314141"/>
              <a:gd name="connsiteX6" fmla="*/ 752 w 2224183"/>
              <a:gd name="connsiteY6" fmla="*/ 314141 h 314141"/>
              <a:gd name="connsiteX0" fmla="*/ 752 w 2224183"/>
              <a:gd name="connsiteY0" fmla="*/ 314141 h 314141"/>
              <a:gd name="connsiteX1" fmla="*/ 0 w 2224183"/>
              <a:gd name="connsiteY1" fmla="*/ 241018 h 314141"/>
              <a:gd name="connsiteX2" fmla="*/ 1149795 w 2224183"/>
              <a:gd name="connsiteY2" fmla="*/ 120248 h 314141"/>
              <a:gd name="connsiteX3" fmla="*/ 1149793 w 2224183"/>
              <a:gd name="connsiteY3" fmla="*/ 244957 h 314141"/>
              <a:gd name="connsiteX4" fmla="*/ 2216223 w 2224183"/>
              <a:gd name="connsiteY4" fmla="*/ 0 h 314141"/>
              <a:gd name="connsiteX5" fmla="*/ 2222599 w 2224183"/>
              <a:gd name="connsiteY5" fmla="*/ 303716 h 314141"/>
              <a:gd name="connsiteX6" fmla="*/ 752 w 2224183"/>
              <a:gd name="connsiteY6" fmla="*/ 314141 h 314141"/>
              <a:gd name="connsiteX0" fmla="*/ 752 w 2224183"/>
              <a:gd name="connsiteY0" fmla="*/ 314141 h 314141"/>
              <a:gd name="connsiteX1" fmla="*/ 0 w 2224183"/>
              <a:gd name="connsiteY1" fmla="*/ 241018 h 314141"/>
              <a:gd name="connsiteX2" fmla="*/ 1149795 w 2224183"/>
              <a:gd name="connsiteY2" fmla="*/ 120248 h 314141"/>
              <a:gd name="connsiteX3" fmla="*/ 1149793 w 2224183"/>
              <a:gd name="connsiteY3" fmla="*/ 214724 h 314141"/>
              <a:gd name="connsiteX4" fmla="*/ 2216223 w 2224183"/>
              <a:gd name="connsiteY4" fmla="*/ 0 h 314141"/>
              <a:gd name="connsiteX5" fmla="*/ 2222599 w 2224183"/>
              <a:gd name="connsiteY5" fmla="*/ 303716 h 314141"/>
              <a:gd name="connsiteX6" fmla="*/ 752 w 2224183"/>
              <a:gd name="connsiteY6" fmla="*/ 314141 h 314141"/>
              <a:gd name="connsiteX0" fmla="*/ 752 w 2224183"/>
              <a:gd name="connsiteY0" fmla="*/ 314141 h 314141"/>
              <a:gd name="connsiteX1" fmla="*/ 0 w 2224183"/>
              <a:gd name="connsiteY1" fmla="*/ 241018 h 314141"/>
              <a:gd name="connsiteX2" fmla="*/ 1149795 w 2224183"/>
              <a:gd name="connsiteY2" fmla="*/ 120248 h 314141"/>
              <a:gd name="connsiteX3" fmla="*/ 1149793 w 2224183"/>
              <a:gd name="connsiteY3" fmla="*/ 229841 h 314141"/>
              <a:gd name="connsiteX4" fmla="*/ 2216223 w 2224183"/>
              <a:gd name="connsiteY4" fmla="*/ 0 h 314141"/>
              <a:gd name="connsiteX5" fmla="*/ 2222599 w 2224183"/>
              <a:gd name="connsiteY5" fmla="*/ 303716 h 314141"/>
              <a:gd name="connsiteX6" fmla="*/ 752 w 2224183"/>
              <a:gd name="connsiteY6" fmla="*/ 314141 h 314141"/>
              <a:gd name="connsiteX0" fmla="*/ 752 w 2224183"/>
              <a:gd name="connsiteY0" fmla="*/ 314141 h 317271"/>
              <a:gd name="connsiteX1" fmla="*/ 0 w 2224183"/>
              <a:gd name="connsiteY1" fmla="*/ 241018 h 317271"/>
              <a:gd name="connsiteX2" fmla="*/ 1149795 w 2224183"/>
              <a:gd name="connsiteY2" fmla="*/ 120248 h 317271"/>
              <a:gd name="connsiteX3" fmla="*/ 1149793 w 2224183"/>
              <a:gd name="connsiteY3" fmla="*/ 229841 h 317271"/>
              <a:gd name="connsiteX4" fmla="*/ 2216223 w 2224183"/>
              <a:gd name="connsiteY4" fmla="*/ 0 h 317271"/>
              <a:gd name="connsiteX5" fmla="*/ 2222599 w 2224183"/>
              <a:gd name="connsiteY5" fmla="*/ 317271 h 317271"/>
              <a:gd name="connsiteX6" fmla="*/ 752 w 2224183"/>
              <a:gd name="connsiteY6" fmla="*/ 314141 h 317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4183" h="317271">
                <a:moveTo>
                  <a:pt x="752" y="314141"/>
                </a:moveTo>
                <a:cubicBezTo>
                  <a:pt x="501" y="289767"/>
                  <a:pt x="251" y="265392"/>
                  <a:pt x="0" y="241018"/>
                </a:cubicBezTo>
                <a:cubicBezTo>
                  <a:pt x="264302" y="201145"/>
                  <a:pt x="781207" y="159158"/>
                  <a:pt x="1149795" y="120248"/>
                </a:cubicBezTo>
                <a:cubicBezTo>
                  <a:pt x="1149012" y="155519"/>
                  <a:pt x="1150576" y="194570"/>
                  <a:pt x="1149793" y="229841"/>
                </a:cubicBezTo>
                <a:lnTo>
                  <a:pt x="2216223" y="0"/>
                </a:lnTo>
                <a:cubicBezTo>
                  <a:pt x="2215685" y="381190"/>
                  <a:pt x="2228574" y="-42908"/>
                  <a:pt x="2222599" y="317271"/>
                </a:cubicBezTo>
                <a:cubicBezTo>
                  <a:pt x="2214147" y="314926"/>
                  <a:pt x="224866" y="302477"/>
                  <a:pt x="752" y="314141"/>
                </a:cubicBezTo>
                <a:close/>
              </a:path>
            </a:pathLst>
          </a:custGeom>
          <a:gradFill flip="none" rotWithShape="1">
            <a:gsLst>
              <a:gs pos="86000">
                <a:srgbClr val="FF9A9A">
                  <a:alpha val="76000"/>
                </a:srgbClr>
              </a:gs>
              <a:gs pos="0">
                <a:schemeClr val="bg1"/>
              </a:gs>
              <a:gs pos="100000">
                <a:srgbClr val="FF0000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FD60CF-6B26-3A8B-6C07-B8E17054FCE1}"/>
                  </a:ext>
                </a:extLst>
              </p:cNvPr>
              <p:cNvSpPr txBox="1"/>
              <p:nvPr/>
            </p:nvSpPr>
            <p:spPr>
              <a:xfrm>
                <a:off x="5615791" y="2185845"/>
                <a:ext cx="8515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sz="20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s-E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FD60CF-6B26-3A8B-6C07-B8E17054F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791" y="2185845"/>
                <a:ext cx="851515" cy="307777"/>
              </a:xfrm>
              <a:prstGeom prst="rect">
                <a:avLst/>
              </a:prstGeom>
              <a:blipFill>
                <a:blip r:embed="rId3"/>
                <a:stretch>
                  <a:fillRect l="-7353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8A4C78-CB1C-7282-33B8-A5AE7BFCD8BD}"/>
                  </a:ext>
                </a:extLst>
              </p:cNvPr>
              <p:cNvSpPr txBox="1"/>
              <p:nvPr/>
            </p:nvSpPr>
            <p:spPr>
              <a:xfrm>
                <a:off x="2867910" y="2446128"/>
                <a:ext cx="7630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area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8A4C78-CB1C-7282-33B8-A5AE7BFCD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910" y="2446128"/>
                <a:ext cx="763094" cy="276999"/>
              </a:xfrm>
              <a:prstGeom prst="rect">
                <a:avLst/>
              </a:prstGeom>
              <a:blipFill>
                <a:blip r:embed="rId4"/>
                <a:stretch>
                  <a:fillRect l="-9677" t="-26087" r="-16129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1C2F4E5-D429-A9A8-3DDC-E1A97A63B3FA}"/>
              </a:ext>
            </a:extLst>
          </p:cNvPr>
          <p:cNvSpPr txBox="1"/>
          <p:nvPr/>
        </p:nvSpPr>
        <p:spPr>
          <a:xfrm>
            <a:off x="2282082" y="3095374"/>
            <a:ext cx="11770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1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Incoherent Source</a:t>
            </a:r>
            <a:endParaRPr 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882F41E-9DE8-E3AF-8994-662702D94910}"/>
              </a:ext>
            </a:extLst>
          </p:cNvPr>
          <p:cNvSpPr/>
          <p:nvPr/>
        </p:nvSpPr>
        <p:spPr>
          <a:xfrm flipV="1">
            <a:off x="2983450" y="2943067"/>
            <a:ext cx="6225100" cy="461964"/>
          </a:xfrm>
          <a:custGeom>
            <a:avLst/>
            <a:gdLst>
              <a:gd name="connsiteX0" fmla="*/ 0 w 3442808"/>
              <a:gd name="connsiteY0" fmla="*/ 472543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86024"/>
              <a:gd name="connsiteX1" fmla="*/ 6137 w 3442808"/>
              <a:gd name="connsiteY1" fmla="*/ 67506 h 586024"/>
              <a:gd name="connsiteX2" fmla="*/ 1362394 w 3442808"/>
              <a:gd name="connsiteY2" fmla="*/ 61370 h 586024"/>
              <a:gd name="connsiteX3" fmla="*/ 3442808 w 3442808"/>
              <a:gd name="connsiteY3" fmla="*/ 0 h 586024"/>
              <a:gd name="connsiteX4" fmla="*/ 3430534 w 3442808"/>
              <a:gd name="connsiteY4" fmla="*/ 503227 h 586024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13571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1769 w 3444577"/>
              <a:gd name="connsiteY0" fmla="*/ 494846 h 503227"/>
              <a:gd name="connsiteX1" fmla="*/ 472 w 3444577"/>
              <a:gd name="connsiteY1" fmla="*/ 156716 h 503227"/>
              <a:gd name="connsiteX2" fmla="*/ 1364163 w 3444577"/>
              <a:gd name="connsiteY2" fmla="*/ 61370 h 503227"/>
              <a:gd name="connsiteX3" fmla="*/ 3444577 w 3444577"/>
              <a:gd name="connsiteY3" fmla="*/ 0 h 503227"/>
              <a:gd name="connsiteX4" fmla="*/ 3432303 w 3444577"/>
              <a:gd name="connsiteY4" fmla="*/ 503227 h 503227"/>
              <a:gd name="connsiteX0" fmla="*/ 283805 w 3726613"/>
              <a:gd name="connsiteY0" fmla="*/ 494846 h 503227"/>
              <a:gd name="connsiteX1" fmla="*/ 10 w 3726613"/>
              <a:gd name="connsiteY1" fmla="*/ 104677 h 503227"/>
              <a:gd name="connsiteX2" fmla="*/ 1646199 w 3726613"/>
              <a:gd name="connsiteY2" fmla="*/ 61370 h 503227"/>
              <a:gd name="connsiteX3" fmla="*/ 3726613 w 3726613"/>
              <a:gd name="connsiteY3" fmla="*/ 0 h 503227"/>
              <a:gd name="connsiteX4" fmla="*/ 3714339 w 3726613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495793"/>
              <a:gd name="connsiteX1" fmla="*/ 221 w 3726824"/>
              <a:gd name="connsiteY1" fmla="*/ 104677 h 495793"/>
              <a:gd name="connsiteX2" fmla="*/ 1646410 w 3726824"/>
              <a:gd name="connsiteY2" fmla="*/ 61370 h 495793"/>
              <a:gd name="connsiteX3" fmla="*/ 3726824 w 3726824"/>
              <a:gd name="connsiteY3" fmla="*/ 0 h 495793"/>
              <a:gd name="connsiteX4" fmla="*/ 3275936 w 3726824"/>
              <a:gd name="connsiteY4" fmla="*/ 495793 h 495793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20112 w 3275936"/>
              <a:gd name="connsiteY3" fmla="*/ 469899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74786 w 3275936"/>
              <a:gd name="connsiteY3" fmla="*/ 447597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82220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740173 h 741120"/>
              <a:gd name="connsiteX1" fmla="*/ 221 w 3275936"/>
              <a:gd name="connsiteY1" fmla="*/ 350004 h 741120"/>
              <a:gd name="connsiteX2" fmla="*/ 1646410 w 3275936"/>
              <a:gd name="connsiteY2" fmla="*/ 306697 h 741120"/>
              <a:gd name="connsiteX3" fmla="*/ 2182220 w 3275936"/>
              <a:gd name="connsiteY3" fmla="*/ 685489 h 741120"/>
              <a:gd name="connsiteX4" fmla="*/ 3236170 w 3275936"/>
              <a:gd name="connsiteY4" fmla="*/ 0 h 741120"/>
              <a:gd name="connsiteX5" fmla="*/ 3275936 w 3275936"/>
              <a:gd name="connsiteY5" fmla="*/ 741120 h 741120"/>
              <a:gd name="connsiteX0" fmla="*/ 8953 w 3275936"/>
              <a:gd name="connsiteY0" fmla="*/ 836817 h 837764"/>
              <a:gd name="connsiteX1" fmla="*/ 221 w 3275936"/>
              <a:gd name="connsiteY1" fmla="*/ 446648 h 837764"/>
              <a:gd name="connsiteX2" fmla="*/ 1646410 w 3275936"/>
              <a:gd name="connsiteY2" fmla="*/ 403341 h 837764"/>
              <a:gd name="connsiteX3" fmla="*/ 2182220 w 3275936"/>
              <a:gd name="connsiteY3" fmla="*/ 782133 h 837764"/>
              <a:gd name="connsiteX4" fmla="*/ 3251039 w 3275936"/>
              <a:gd name="connsiteY4" fmla="*/ 0 h 837764"/>
              <a:gd name="connsiteX5" fmla="*/ 3275936 w 3275936"/>
              <a:gd name="connsiteY5" fmla="*/ 837764 h 837764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46410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53003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2182220 w 3251039"/>
              <a:gd name="connsiteY2" fmla="*/ 782133 h 845198"/>
              <a:gd name="connsiteX3" fmla="*/ 3251039 w 3251039"/>
              <a:gd name="connsiteY3" fmla="*/ 0 h 845198"/>
              <a:gd name="connsiteX4" fmla="*/ 3238765 w 3251039"/>
              <a:gd name="connsiteY4" fmla="*/ 845198 h 845198"/>
              <a:gd name="connsiteX0" fmla="*/ 0 w 3242086"/>
              <a:gd name="connsiteY0" fmla="*/ 836817 h 858623"/>
              <a:gd name="connsiteX1" fmla="*/ 2173267 w 3242086"/>
              <a:gd name="connsiteY1" fmla="*/ 782133 h 858623"/>
              <a:gd name="connsiteX2" fmla="*/ 3242086 w 3242086"/>
              <a:gd name="connsiteY2" fmla="*/ 0 h 858623"/>
              <a:gd name="connsiteX3" fmla="*/ 3229812 w 3242086"/>
              <a:gd name="connsiteY3" fmla="*/ 845198 h 858623"/>
              <a:gd name="connsiteX0" fmla="*/ 0 w 1068819"/>
              <a:gd name="connsiteY0" fmla="*/ 782133 h 845198"/>
              <a:gd name="connsiteX1" fmla="*/ 1068819 w 1068819"/>
              <a:gd name="connsiteY1" fmla="*/ 0 h 845198"/>
              <a:gd name="connsiteX2" fmla="*/ 1056545 w 1068819"/>
              <a:gd name="connsiteY2" fmla="*/ 845198 h 845198"/>
              <a:gd name="connsiteX0" fmla="*/ 0 w 1194081"/>
              <a:gd name="connsiteY0" fmla="*/ 1027979 h 1091044"/>
              <a:gd name="connsiteX1" fmla="*/ 1194081 w 1194081"/>
              <a:gd name="connsiteY1" fmla="*/ 0 h 1091044"/>
              <a:gd name="connsiteX2" fmla="*/ 1056545 w 1194081"/>
              <a:gd name="connsiteY2" fmla="*/ 1091044 h 1091044"/>
              <a:gd name="connsiteX0" fmla="*/ 0 w 2167106"/>
              <a:gd name="connsiteY0" fmla="*/ 1027979 h 1518278"/>
              <a:gd name="connsiteX1" fmla="*/ 1194081 w 2167106"/>
              <a:gd name="connsiteY1" fmla="*/ 0 h 1518278"/>
              <a:gd name="connsiteX2" fmla="*/ 2165665 w 2167106"/>
              <a:gd name="connsiteY2" fmla="*/ 1518278 h 1518278"/>
              <a:gd name="connsiteX0" fmla="*/ 0 w 2261345"/>
              <a:gd name="connsiteY0" fmla="*/ 1062998 h 1518278"/>
              <a:gd name="connsiteX1" fmla="*/ 1288320 w 2261345"/>
              <a:gd name="connsiteY1" fmla="*/ 0 h 1518278"/>
              <a:gd name="connsiteX2" fmla="*/ 2259904 w 2261345"/>
              <a:gd name="connsiteY2" fmla="*/ 1518278 h 1518278"/>
              <a:gd name="connsiteX0" fmla="*/ 0 w 2261345"/>
              <a:gd name="connsiteY0" fmla="*/ 1062998 h 1518278"/>
              <a:gd name="connsiteX1" fmla="*/ 287402 w 2261345"/>
              <a:gd name="connsiteY1" fmla="*/ 818280 h 1518278"/>
              <a:gd name="connsiteX2" fmla="*/ 1288320 w 2261345"/>
              <a:gd name="connsiteY2" fmla="*/ 0 h 1518278"/>
              <a:gd name="connsiteX3" fmla="*/ 2259904 w 2261345"/>
              <a:gd name="connsiteY3" fmla="*/ 1518278 h 1518278"/>
              <a:gd name="connsiteX0" fmla="*/ 0 w 2000376"/>
              <a:gd name="connsiteY0" fmla="*/ 1122530 h 1518278"/>
              <a:gd name="connsiteX1" fmla="*/ 26433 w 2000376"/>
              <a:gd name="connsiteY1" fmla="*/ 818280 h 1518278"/>
              <a:gd name="connsiteX2" fmla="*/ 1027351 w 2000376"/>
              <a:gd name="connsiteY2" fmla="*/ 0 h 1518278"/>
              <a:gd name="connsiteX3" fmla="*/ 1998935 w 2000376"/>
              <a:gd name="connsiteY3" fmla="*/ 1518278 h 1518278"/>
              <a:gd name="connsiteX0" fmla="*/ 154796 w 2155172"/>
              <a:gd name="connsiteY0" fmla="*/ 1122530 h 1518278"/>
              <a:gd name="connsiteX1" fmla="*/ 0 w 2155172"/>
              <a:gd name="connsiteY1" fmla="*/ 965361 h 1518278"/>
              <a:gd name="connsiteX2" fmla="*/ 1182147 w 2155172"/>
              <a:gd name="connsiteY2" fmla="*/ 0 h 1518278"/>
              <a:gd name="connsiteX3" fmla="*/ 2153731 w 2155172"/>
              <a:gd name="connsiteY3" fmla="*/ 1518278 h 1518278"/>
              <a:gd name="connsiteX0" fmla="*/ 752 w 2155172"/>
              <a:gd name="connsiteY0" fmla="*/ 1038484 h 1518278"/>
              <a:gd name="connsiteX1" fmla="*/ 0 w 2155172"/>
              <a:gd name="connsiteY1" fmla="*/ 965361 h 1518278"/>
              <a:gd name="connsiteX2" fmla="*/ 1182147 w 2155172"/>
              <a:gd name="connsiteY2" fmla="*/ 0 h 1518278"/>
              <a:gd name="connsiteX3" fmla="*/ 2153731 w 2155172"/>
              <a:gd name="connsiteY3" fmla="*/ 1518278 h 1518278"/>
              <a:gd name="connsiteX0" fmla="*/ 752 w 1182147"/>
              <a:gd name="connsiteY0" fmla="*/ 1038484 h 1266140"/>
              <a:gd name="connsiteX1" fmla="*/ 0 w 1182147"/>
              <a:gd name="connsiteY1" fmla="*/ 965361 h 1266140"/>
              <a:gd name="connsiteX2" fmla="*/ 1182147 w 1182147"/>
              <a:gd name="connsiteY2" fmla="*/ 0 h 1266140"/>
              <a:gd name="connsiteX3" fmla="*/ 1079045 w 1182147"/>
              <a:gd name="connsiteY3" fmla="*/ 1266140 h 1266140"/>
              <a:gd name="connsiteX0" fmla="*/ 752 w 2211526"/>
              <a:gd name="connsiteY0" fmla="*/ 306583 h 534239"/>
              <a:gd name="connsiteX1" fmla="*/ 0 w 2211526"/>
              <a:gd name="connsiteY1" fmla="*/ 233460 h 534239"/>
              <a:gd name="connsiteX2" fmla="*/ 2211526 w 2211526"/>
              <a:gd name="connsiteY2" fmla="*/ 0 h 534239"/>
              <a:gd name="connsiteX3" fmla="*/ 1079045 w 2211526"/>
              <a:gd name="connsiteY3" fmla="*/ 534239 h 534239"/>
              <a:gd name="connsiteX0" fmla="*/ 752 w 2211526"/>
              <a:gd name="connsiteY0" fmla="*/ 306583 h 523733"/>
              <a:gd name="connsiteX1" fmla="*/ 0 w 2211526"/>
              <a:gd name="connsiteY1" fmla="*/ 233460 h 523733"/>
              <a:gd name="connsiteX2" fmla="*/ 2211526 w 2211526"/>
              <a:gd name="connsiteY2" fmla="*/ 0 h 523733"/>
              <a:gd name="connsiteX3" fmla="*/ 2186353 w 2211526"/>
              <a:gd name="connsiteY3" fmla="*/ 523733 h 523733"/>
              <a:gd name="connsiteX0" fmla="*/ 752 w 2234675"/>
              <a:gd name="connsiteY0" fmla="*/ 306583 h 534239"/>
              <a:gd name="connsiteX1" fmla="*/ 0 w 2234675"/>
              <a:gd name="connsiteY1" fmla="*/ 233460 h 534239"/>
              <a:gd name="connsiteX2" fmla="*/ 2211526 w 2234675"/>
              <a:gd name="connsiteY2" fmla="*/ 0 h 534239"/>
              <a:gd name="connsiteX3" fmla="*/ 2222599 w 2234675"/>
              <a:gd name="connsiteY3" fmla="*/ 534239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4845"/>
              <a:gd name="connsiteY0" fmla="*/ 306583 h 534239"/>
              <a:gd name="connsiteX1" fmla="*/ 0 w 2224845"/>
              <a:gd name="connsiteY1" fmla="*/ 233460 h 534239"/>
              <a:gd name="connsiteX2" fmla="*/ 2211526 w 2224845"/>
              <a:gd name="connsiteY2" fmla="*/ 0 h 534239"/>
              <a:gd name="connsiteX3" fmla="*/ 2222599 w 2224845"/>
              <a:gd name="connsiteY3" fmla="*/ 534239 h 534239"/>
              <a:gd name="connsiteX4" fmla="*/ 752 w 2224845"/>
              <a:gd name="connsiteY4" fmla="*/ 306583 h 534239"/>
              <a:gd name="connsiteX0" fmla="*/ 752 w 2223839"/>
              <a:gd name="connsiteY0" fmla="*/ 306583 h 534239"/>
              <a:gd name="connsiteX1" fmla="*/ 0 w 2223839"/>
              <a:gd name="connsiteY1" fmla="*/ 233460 h 534239"/>
              <a:gd name="connsiteX2" fmla="*/ 2211526 w 2223839"/>
              <a:gd name="connsiteY2" fmla="*/ 0 h 534239"/>
              <a:gd name="connsiteX3" fmla="*/ 2222599 w 2223839"/>
              <a:gd name="connsiteY3" fmla="*/ 534239 h 534239"/>
              <a:gd name="connsiteX4" fmla="*/ 752 w 2223839"/>
              <a:gd name="connsiteY4" fmla="*/ 306583 h 534239"/>
              <a:gd name="connsiteX0" fmla="*/ 752 w 2223839"/>
              <a:gd name="connsiteY0" fmla="*/ 334375 h 562031"/>
              <a:gd name="connsiteX1" fmla="*/ 0 w 2223839"/>
              <a:gd name="connsiteY1" fmla="*/ 261252 h 562031"/>
              <a:gd name="connsiteX2" fmla="*/ 1586561 w 2223839"/>
              <a:gd name="connsiteY2" fmla="*/ 95134 h 562031"/>
              <a:gd name="connsiteX3" fmla="*/ 2211526 w 2223839"/>
              <a:gd name="connsiteY3" fmla="*/ 27792 h 562031"/>
              <a:gd name="connsiteX4" fmla="*/ 2222599 w 2223839"/>
              <a:gd name="connsiteY4" fmla="*/ 562031 h 562031"/>
              <a:gd name="connsiteX5" fmla="*/ 752 w 2223839"/>
              <a:gd name="connsiteY5" fmla="*/ 334375 h 562031"/>
              <a:gd name="connsiteX0" fmla="*/ 752 w 2223839"/>
              <a:gd name="connsiteY0" fmla="*/ 328481 h 556137"/>
              <a:gd name="connsiteX1" fmla="*/ 0 w 2223839"/>
              <a:gd name="connsiteY1" fmla="*/ 255358 h 556137"/>
              <a:gd name="connsiteX2" fmla="*/ 1149795 w 2223839"/>
              <a:gd name="connsiteY2" fmla="*/ 134588 h 556137"/>
              <a:gd name="connsiteX3" fmla="*/ 2211526 w 2223839"/>
              <a:gd name="connsiteY3" fmla="*/ 21898 h 556137"/>
              <a:gd name="connsiteX4" fmla="*/ 2222599 w 2223839"/>
              <a:gd name="connsiteY4" fmla="*/ 556137 h 556137"/>
              <a:gd name="connsiteX5" fmla="*/ 752 w 2223839"/>
              <a:gd name="connsiteY5" fmla="*/ 328481 h 556137"/>
              <a:gd name="connsiteX0" fmla="*/ 752 w 2223839"/>
              <a:gd name="connsiteY0" fmla="*/ 345518 h 573174"/>
              <a:gd name="connsiteX1" fmla="*/ 0 w 2223839"/>
              <a:gd name="connsiteY1" fmla="*/ 272395 h 573174"/>
              <a:gd name="connsiteX2" fmla="*/ 1149795 w 2223839"/>
              <a:gd name="connsiteY2" fmla="*/ 151625 h 573174"/>
              <a:gd name="connsiteX3" fmla="*/ 1772069 w 2223839"/>
              <a:gd name="connsiteY3" fmla="*/ 53371 h 573174"/>
              <a:gd name="connsiteX4" fmla="*/ 2211526 w 2223839"/>
              <a:gd name="connsiteY4" fmla="*/ 38935 h 573174"/>
              <a:gd name="connsiteX5" fmla="*/ 2222599 w 2223839"/>
              <a:gd name="connsiteY5" fmla="*/ 573174 h 573174"/>
              <a:gd name="connsiteX6" fmla="*/ 752 w 2223839"/>
              <a:gd name="connsiteY6" fmla="*/ 345518 h 573174"/>
              <a:gd name="connsiteX0" fmla="*/ 752 w 2223839"/>
              <a:gd name="connsiteY0" fmla="*/ 322868 h 550524"/>
              <a:gd name="connsiteX1" fmla="*/ 0 w 2223839"/>
              <a:gd name="connsiteY1" fmla="*/ 249745 h 550524"/>
              <a:gd name="connsiteX2" fmla="*/ 1149795 w 2223839"/>
              <a:gd name="connsiteY2" fmla="*/ 128975 h 550524"/>
              <a:gd name="connsiteX3" fmla="*/ 1147445 w 2223839"/>
              <a:gd name="connsiteY3" fmla="*/ 234789 h 550524"/>
              <a:gd name="connsiteX4" fmla="*/ 2211526 w 2223839"/>
              <a:gd name="connsiteY4" fmla="*/ 16285 h 550524"/>
              <a:gd name="connsiteX5" fmla="*/ 2222599 w 2223839"/>
              <a:gd name="connsiteY5" fmla="*/ 550524 h 550524"/>
              <a:gd name="connsiteX6" fmla="*/ 752 w 2223839"/>
              <a:gd name="connsiteY6" fmla="*/ 322868 h 550524"/>
              <a:gd name="connsiteX0" fmla="*/ 752 w 2223839"/>
              <a:gd name="connsiteY0" fmla="*/ 322868 h 550524"/>
              <a:gd name="connsiteX1" fmla="*/ 0 w 2223839"/>
              <a:gd name="connsiteY1" fmla="*/ 249745 h 550524"/>
              <a:gd name="connsiteX2" fmla="*/ 1149795 w 2223839"/>
              <a:gd name="connsiteY2" fmla="*/ 128975 h 550524"/>
              <a:gd name="connsiteX3" fmla="*/ 1147445 w 2223839"/>
              <a:gd name="connsiteY3" fmla="*/ 234789 h 550524"/>
              <a:gd name="connsiteX4" fmla="*/ 2211526 w 2223839"/>
              <a:gd name="connsiteY4" fmla="*/ 16285 h 550524"/>
              <a:gd name="connsiteX5" fmla="*/ 2222599 w 2223839"/>
              <a:gd name="connsiteY5" fmla="*/ 550524 h 550524"/>
              <a:gd name="connsiteX6" fmla="*/ 752 w 2223839"/>
              <a:gd name="connsiteY6" fmla="*/ 322868 h 550524"/>
              <a:gd name="connsiteX0" fmla="*/ 752 w 2223839"/>
              <a:gd name="connsiteY0" fmla="*/ 322868 h 322868"/>
              <a:gd name="connsiteX1" fmla="*/ 0 w 2223839"/>
              <a:gd name="connsiteY1" fmla="*/ 249745 h 322868"/>
              <a:gd name="connsiteX2" fmla="*/ 1149795 w 2223839"/>
              <a:gd name="connsiteY2" fmla="*/ 128975 h 322868"/>
              <a:gd name="connsiteX3" fmla="*/ 1147445 w 2223839"/>
              <a:gd name="connsiteY3" fmla="*/ 234789 h 322868"/>
              <a:gd name="connsiteX4" fmla="*/ 2211526 w 2223839"/>
              <a:gd name="connsiteY4" fmla="*/ 16285 h 322868"/>
              <a:gd name="connsiteX5" fmla="*/ 2222599 w 2223839"/>
              <a:gd name="connsiteY5" fmla="*/ 312443 h 322868"/>
              <a:gd name="connsiteX6" fmla="*/ 752 w 2223839"/>
              <a:gd name="connsiteY6" fmla="*/ 322868 h 322868"/>
              <a:gd name="connsiteX0" fmla="*/ 752 w 2223839"/>
              <a:gd name="connsiteY0" fmla="*/ 306583 h 306583"/>
              <a:gd name="connsiteX1" fmla="*/ 0 w 2223839"/>
              <a:gd name="connsiteY1" fmla="*/ 233460 h 306583"/>
              <a:gd name="connsiteX2" fmla="*/ 1149795 w 2223839"/>
              <a:gd name="connsiteY2" fmla="*/ 112690 h 306583"/>
              <a:gd name="connsiteX3" fmla="*/ 1147445 w 2223839"/>
              <a:gd name="connsiteY3" fmla="*/ 218504 h 306583"/>
              <a:gd name="connsiteX4" fmla="*/ 2211526 w 2223839"/>
              <a:gd name="connsiteY4" fmla="*/ 0 h 306583"/>
              <a:gd name="connsiteX5" fmla="*/ 2222599 w 2223839"/>
              <a:gd name="connsiteY5" fmla="*/ 296158 h 306583"/>
              <a:gd name="connsiteX6" fmla="*/ 752 w 2223839"/>
              <a:gd name="connsiteY6" fmla="*/ 306583 h 306583"/>
              <a:gd name="connsiteX0" fmla="*/ 752 w 2224183"/>
              <a:gd name="connsiteY0" fmla="*/ 314141 h 314141"/>
              <a:gd name="connsiteX1" fmla="*/ 0 w 2224183"/>
              <a:gd name="connsiteY1" fmla="*/ 241018 h 314141"/>
              <a:gd name="connsiteX2" fmla="*/ 1149795 w 2224183"/>
              <a:gd name="connsiteY2" fmla="*/ 120248 h 314141"/>
              <a:gd name="connsiteX3" fmla="*/ 1147445 w 2224183"/>
              <a:gd name="connsiteY3" fmla="*/ 226062 h 314141"/>
              <a:gd name="connsiteX4" fmla="*/ 2216223 w 2224183"/>
              <a:gd name="connsiteY4" fmla="*/ 0 h 314141"/>
              <a:gd name="connsiteX5" fmla="*/ 2222599 w 2224183"/>
              <a:gd name="connsiteY5" fmla="*/ 303716 h 314141"/>
              <a:gd name="connsiteX6" fmla="*/ 752 w 2224183"/>
              <a:gd name="connsiteY6" fmla="*/ 314141 h 314141"/>
              <a:gd name="connsiteX0" fmla="*/ 752 w 2224183"/>
              <a:gd name="connsiteY0" fmla="*/ 314141 h 314141"/>
              <a:gd name="connsiteX1" fmla="*/ 0 w 2224183"/>
              <a:gd name="connsiteY1" fmla="*/ 241018 h 314141"/>
              <a:gd name="connsiteX2" fmla="*/ 1149795 w 2224183"/>
              <a:gd name="connsiteY2" fmla="*/ 120248 h 314141"/>
              <a:gd name="connsiteX3" fmla="*/ 1149793 w 2224183"/>
              <a:gd name="connsiteY3" fmla="*/ 244957 h 314141"/>
              <a:gd name="connsiteX4" fmla="*/ 2216223 w 2224183"/>
              <a:gd name="connsiteY4" fmla="*/ 0 h 314141"/>
              <a:gd name="connsiteX5" fmla="*/ 2222599 w 2224183"/>
              <a:gd name="connsiteY5" fmla="*/ 303716 h 314141"/>
              <a:gd name="connsiteX6" fmla="*/ 752 w 2224183"/>
              <a:gd name="connsiteY6" fmla="*/ 314141 h 314141"/>
              <a:gd name="connsiteX0" fmla="*/ 752 w 2224183"/>
              <a:gd name="connsiteY0" fmla="*/ 314141 h 314141"/>
              <a:gd name="connsiteX1" fmla="*/ 0 w 2224183"/>
              <a:gd name="connsiteY1" fmla="*/ 241018 h 314141"/>
              <a:gd name="connsiteX2" fmla="*/ 1149795 w 2224183"/>
              <a:gd name="connsiteY2" fmla="*/ 120248 h 314141"/>
              <a:gd name="connsiteX3" fmla="*/ 1149793 w 2224183"/>
              <a:gd name="connsiteY3" fmla="*/ 214724 h 314141"/>
              <a:gd name="connsiteX4" fmla="*/ 2216223 w 2224183"/>
              <a:gd name="connsiteY4" fmla="*/ 0 h 314141"/>
              <a:gd name="connsiteX5" fmla="*/ 2222599 w 2224183"/>
              <a:gd name="connsiteY5" fmla="*/ 303716 h 314141"/>
              <a:gd name="connsiteX6" fmla="*/ 752 w 2224183"/>
              <a:gd name="connsiteY6" fmla="*/ 314141 h 314141"/>
              <a:gd name="connsiteX0" fmla="*/ 752 w 2224183"/>
              <a:gd name="connsiteY0" fmla="*/ 314141 h 314141"/>
              <a:gd name="connsiteX1" fmla="*/ 0 w 2224183"/>
              <a:gd name="connsiteY1" fmla="*/ 241018 h 314141"/>
              <a:gd name="connsiteX2" fmla="*/ 1149795 w 2224183"/>
              <a:gd name="connsiteY2" fmla="*/ 120248 h 314141"/>
              <a:gd name="connsiteX3" fmla="*/ 1149793 w 2224183"/>
              <a:gd name="connsiteY3" fmla="*/ 229841 h 314141"/>
              <a:gd name="connsiteX4" fmla="*/ 2216223 w 2224183"/>
              <a:gd name="connsiteY4" fmla="*/ 0 h 314141"/>
              <a:gd name="connsiteX5" fmla="*/ 2222599 w 2224183"/>
              <a:gd name="connsiteY5" fmla="*/ 303716 h 314141"/>
              <a:gd name="connsiteX6" fmla="*/ 752 w 2224183"/>
              <a:gd name="connsiteY6" fmla="*/ 314141 h 314141"/>
              <a:gd name="connsiteX0" fmla="*/ 752 w 2222090"/>
              <a:gd name="connsiteY0" fmla="*/ 314141 h 317270"/>
              <a:gd name="connsiteX1" fmla="*/ 0 w 2222090"/>
              <a:gd name="connsiteY1" fmla="*/ 241018 h 317270"/>
              <a:gd name="connsiteX2" fmla="*/ 1149795 w 2222090"/>
              <a:gd name="connsiteY2" fmla="*/ 120248 h 317270"/>
              <a:gd name="connsiteX3" fmla="*/ 1149793 w 2222090"/>
              <a:gd name="connsiteY3" fmla="*/ 229841 h 317270"/>
              <a:gd name="connsiteX4" fmla="*/ 2216223 w 2222090"/>
              <a:gd name="connsiteY4" fmla="*/ 0 h 317270"/>
              <a:gd name="connsiteX5" fmla="*/ 2220251 w 2222090"/>
              <a:gd name="connsiteY5" fmla="*/ 317270 h 317270"/>
              <a:gd name="connsiteX6" fmla="*/ 752 w 2222090"/>
              <a:gd name="connsiteY6" fmla="*/ 314141 h 31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090" h="317270">
                <a:moveTo>
                  <a:pt x="752" y="314141"/>
                </a:moveTo>
                <a:cubicBezTo>
                  <a:pt x="501" y="289767"/>
                  <a:pt x="251" y="265392"/>
                  <a:pt x="0" y="241018"/>
                </a:cubicBezTo>
                <a:cubicBezTo>
                  <a:pt x="264302" y="201145"/>
                  <a:pt x="781207" y="159158"/>
                  <a:pt x="1149795" y="120248"/>
                </a:cubicBezTo>
                <a:cubicBezTo>
                  <a:pt x="1149012" y="155519"/>
                  <a:pt x="1150576" y="194570"/>
                  <a:pt x="1149793" y="229841"/>
                </a:cubicBezTo>
                <a:lnTo>
                  <a:pt x="2216223" y="0"/>
                </a:lnTo>
                <a:cubicBezTo>
                  <a:pt x="2215685" y="381190"/>
                  <a:pt x="2226226" y="-42909"/>
                  <a:pt x="2220251" y="317270"/>
                </a:cubicBezTo>
                <a:cubicBezTo>
                  <a:pt x="2211799" y="314925"/>
                  <a:pt x="224866" y="302477"/>
                  <a:pt x="752" y="314141"/>
                </a:cubicBezTo>
                <a:close/>
              </a:path>
            </a:pathLst>
          </a:custGeom>
          <a:gradFill flip="none" rotWithShape="1">
            <a:gsLst>
              <a:gs pos="86000">
                <a:srgbClr val="FF9A9A">
                  <a:alpha val="76000"/>
                </a:srgbClr>
              </a:gs>
              <a:gs pos="0">
                <a:schemeClr val="bg1"/>
              </a:gs>
              <a:gs pos="100000">
                <a:srgbClr val="FF0000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31BE4E-9E0E-AA6B-19A4-56DB03337FD0}"/>
              </a:ext>
            </a:extLst>
          </p:cNvPr>
          <p:cNvCxnSpPr>
            <a:cxnSpLocks/>
          </p:cNvCxnSpPr>
          <p:nvPr/>
        </p:nvCxnSpPr>
        <p:spPr>
          <a:xfrm flipH="1">
            <a:off x="2932334" y="2959541"/>
            <a:ext cx="6546990" cy="0"/>
          </a:xfrm>
          <a:prstGeom prst="straightConnector1">
            <a:avLst/>
          </a:prstGeom>
          <a:ln w="12700">
            <a:solidFill>
              <a:schemeClr val="bg2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4F93D2F-A469-8CF3-36CD-C6367E92B25E}"/>
              </a:ext>
            </a:extLst>
          </p:cNvPr>
          <p:cNvCxnSpPr>
            <a:cxnSpLocks/>
          </p:cNvCxnSpPr>
          <p:nvPr/>
        </p:nvCxnSpPr>
        <p:spPr>
          <a:xfrm>
            <a:off x="6205829" y="2577995"/>
            <a:ext cx="0" cy="259492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1A4A48-E964-7EA7-CC84-23C936E95307}"/>
              </a:ext>
            </a:extLst>
          </p:cNvPr>
          <p:cNvCxnSpPr>
            <a:cxnSpLocks/>
          </p:cNvCxnSpPr>
          <p:nvPr/>
        </p:nvCxnSpPr>
        <p:spPr>
          <a:xfrm>
            <a:off x="6214779" y="3056218"/>
            <a:ext cx="0" cy="259492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1B6FB55-57C7-1B23-394B-5AFFAD98FD33}"/>
              </a:ext>
            </a:extLst>
          </p:cNvPr>
          <p:cNvSpPr txBox="1"/>
          <p:nvPr/>
        </p:nvSpPr>
        <p:spPr>
          <a:xfrm>
            <a:off x="5891566" y="3239680"/>
            <a:ext cx="13872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1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Coherent Source</a:t>
            </a:r>
            <a:endParaRPr 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3480B7-F971-9419-7077-6F9EDD594AC7}"/>
              </a:ext>
            </a:extLst>
          </p:cNvPr>
          <p:cNvSpPr txBox="1"/>
          <p:nvPr/>
        </p:nvSpPr>
        <p:spPr>
          <a:xfrm>
            <a:off x="5615791" y="1881378"/>
            <a:ext cx="13872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1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Pinhole</a:t>
            </a:r>
            <a:endParaRPr 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BF349CC-505A-D676-E483-7A32783CE626}"/>
                  </a:ext>
                </a:extLst>
              </p:cNvPr>
              <p:cNvSpPr txBox="1"/>
              <p:nvPr/>
            </p:nvSpPr>
            <p:spPr>
              <a:xfrm>
                <a:off x="4583369" y="3072692"/>
                <a:ext cx="1839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BF349CC-505A-D676-E483-7A32783CE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369" y="3072692"/>
                <a:ext cx="183961" cy="276999"/>
              </a:xfrm>
              <a:prstGeom prst="rect">
                <a:avLst/>
              </a:prstGeom>
              <a:blipFill>
                <a:blip r:embed="rId5"/>
                <a:stretch>
                  <a:fillRect l="-25000" r="-2500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BA365B0-AB16-6425-BFC7-614288ED857C}"/>
              </a:ext>
            </a:extLst>
          </p:cNvPr>
          <p:cNvCxnSpPr>
            <a:cxnSpLocks/>
          </p:cNvCxnSpPr>
          <p:nvPr/>
        </p:nvCxnSpPr>
        <p:spPr>
          <a:xfrm flipH="1">
            <a:off x="2990627" y="2829916"/>
            <a:ext cx="5865" cy="2263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6050F051-D3E7-9809-DFDE-7ADC35DED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856" y="4431767"/>
            <a:ext cx="4153831" cy="25664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827473-CB79-47C9-13EC-DA8BAF1F8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8793" y="4444842"/>
            <a:ext cx="4153829" cy="256645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29D7E5C-0166-5977-4C52-9027C72D82DF}"/>
              </a:ext>
            </a:extLst>
          </p:cNvPr>
          <p:cNvSpPr/>
          <p:nvPr/>
        </p:nvSpPr>
        <p:spPr>
          <a:xfrm>
            <a:off x="1207576" y="3949163"/>
            <a:ext cx="6722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Most basic example: Young’s Double slit interference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AB6C8D-E5F7-76A4-BA14-F7C7D393404D}"/>
              </a:ext>
            </a:extLst>
          </p:cNvPr>
          <p:cNvSpPr txBox="1"/>
          <p:nvPr/>
        </p:nvSpPr>
        <p:spPr>
          <a:xfrm>
            <a:off x="9613742" y="2554006"/>
            <a:ext cx="21024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1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Coherence based experiment </a:t>
            </a:r>
            <a:endParaRPr 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D2A3D9C-C190-2FB4-811F-5A51AE704382}"/>
              </a:ext>
            </a:extLst>
          </p:cNvPr>
          <p:cNvSpPr/>
          <p:nvPr/>
        </p:nvSpPr>
        <p:spPr>
          <a:xfrm>
            <a:off x="3184766" y="4389825"/>
            <a:ext cx="1981882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b="1" i="1" dirty="0">
                <a:latin typeface="Arial" panose="020B0604020202020204" pitchFamily="34" charset="0"/>
                <a:cs typeface="Arial" panose="020B0604020202020204" pitchFamily="34" charset="0"/>
              </a:rPr>
              <a:t>Low coherence</a:t>
            </a:r>
            <a:endParaRPr lang="en-US" sz="1867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78B51F5-F8F6-8D6F-8B80-D0AE80CF3811}"/>
              </a:ext>
            </a:extLst>
          </p:cNvPr>
          <p:cNvSpPr/>
          <p:nvPr/>
        </p:nvSpPr>
        <p:spPr>
          <a:xfrm>
            <a:off x="7694864" y="4389825"/>
            <a:ext cx="1981882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b="1" i="1" dirty="0">
                <a:latin typeface="Arial" panose="020B0604020202020204" pitchFamily="34" charset="0"/>
                <a:cs typeface="Arial" panose="020B0604020202020204" pitchFamily="34" charset="0"/>
              </a:rPr>
              <a:t>High coherence</a:t>
            </a:r>
            <a:endParaRPr lang="en-US" sz="1867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A39B3-D0C0-BCEA-845E-D6257DE53602}"/>
              </a:ext>
            </a:extLst>
          </p:cNvPr>
          <p:cNvSpPr txBox="1"/>
          <p:nvPr/>
        </p:nvSpPr>
        <p:spPr>
          <a:xfrm>
            <a:off x="2098793" y="21108"/>
            <a:ext cx="985830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Enhanced coherence for hard x-rays</a:t>
            </a:r>
          </a:p>
        </p:txBody>
      </p:sp>
    </p:spTree>
    <p:extLst>
      <p:ext uri="{BB962C8B-B14F-4D97-AF65-F5344CB8AC3E}">
        <p14:creationId xmlns:p14="http://schemas.microsoft.com/office/powerpoint/2010/main" val="1441468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94E03A-80FF-D843-9FD0-592DF27B4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414" y="1354021"/>
            <a:ext cx="5080011" cy="5080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105E1-9C77-DD46-B1B9-73F4B6BBDE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395" y="1809841"/>
            <a:ext cx="5080011" cy="46109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630C87-340B-1A40-8502-C901DB4F0ECE}"/>
              </a:ext>
            </a:extLst>
          </p:cNvPr>
          <p:cNvSpPr txBox="1"/>
          <p:nvPr/>
        </p:nvSpPr>
        <p:spPr>
          <a:xfrm>
            <a:off x="2339749" y="6104900"/>
            <a:ext cx="2494844" cy="46907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rgbClr val="19204B"/>
                </a:solidFill>
                <a:cs typeface="Arial" panose="020B0604020202020204" pitchFamily="34" charset="0"/>
              </a:rPr>
              <a:t>ALBA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6D994-2407-F744-8E65-40E6DC86A40F}"/>
              </a:ext>
            </a:extLst>
          </p:cNvPr>
          <p:cNvSpPr txBox="1"/>
          <p:nvPr/>
        </p:nvSpPr>
        <p:spPr>
          <a:xfrm>
            <a:off x="7723421" y="6104900"/>
            <a:ext cx="2494844" cy="46907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rgbClr val="36ACA0"/>
                </a:solidFill>
                <a:cs typeface="Arial" panose="020B0604020202020204" pitchFamily="34" charset="0"/>
              </a:rPr>
              <a:t>ALBA-II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EAB72E-2DD6-321F-4FE9-F95E6E4340C3}"/>
              </a:ext>
            </a:extLst>
          </p:cNvPr>
          <p:cNvSpPr txBox="1"/>
          <p:nvPr/>
        </p:nvSpPr>
        <p:spPr>
          <a:xfrm>
            <a:off x="2596056" y="0"/>
            <a:ext cx="83031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Low emittance storage 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B6347B-6715-C28F-1180-F3E74B5CA4FD}"/>
              </a:ext>
            </a:extLst>
          </p:cNvPr>
          <p:cNvSpPr txBox="1"/>
          <p:nvPr/>
        </p:nvSpPr>
        <p:spPr>
          <a:xfrm>
            <a:off x="2755855" y="899079"/>
            <a:ext cx="88405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The main accelerator of ALBA-II is a low emittance storage ring </a:t>
            </a:r>
            <a:br>
              <a:rPr lang="en-US" sz="2400" dirty="0"/>
            </a:br>
            <a:r>
              <a:rPr lang="en-US" sz="2400" dirty="0"/>
              <a:t>(i.e. the same flux in a smaller and more collimated source). </a:t>
            </a:r>
          </a:p>
        </p:txBody>
      </p:sp>
    </p:spTree>
    <p:extLst>
      <p:ext uri="{BB962C8B-B14F-4D97-AF65-F5344CB8AC3E}">
        <p14:creationId xmlns:p14="http://schemas.microsoft.com/office/powerpoint/2010/main" val="901796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000FD0-7E03-902B-EEF9-051F024122B7}"/>
              </a:ext>
            </a:extLst>
          </p:cNvPr>
          <p:cNvSpPr/>
          <p:nvPr/>
        </p:nvSpPr>
        <p:spPr>
          <a:xfrm>
            <a:off x="8490317" y="1611932"/>
            <a:ext cx="3147547" cy="32320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83BC22-6CDE-2572-7B20-7488BB1A45F2}"/>
              </a:ext>
            </a:extLst>
          </p:cNvPr>
          <p:cNvSpPr/>
          <p:nvPr/>
        </p:nvSpPr>
        <p:spPr>
          <a:xfrm>
            <a:off x="2040589" y="1606107"/>
            <a:ext cx="3840288" cy="32320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460D41-C867-DD9B-A3AC-40A74EBAE8B8}"/>
              </a:ext>
            </a:extLst>
          </p:cNvPr>
          <p:cNvSpPr/>
          <p:nvPr/>
        </p:nvSpPr>
        <p:spPr>
          <a:xfrm>
            <a:off x="1051801" y="1599604"/>
            <a:ext cx="835060" cy="32320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1BBB17-3E2F-E437-302C-D1BECEBEB5E5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2382503" y="3768365"/>
            <a:ext cx="297310" cy="20095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24FC6E-A35A-619D-7F20-EA5683ECE8CC}"/>
              </a:ext>
            </a:extLst>
          </p:cNvPr>
          <p:cNvCxnSpPr/>
          <p:nvPr/>
        </p:nvCxnSpPr>
        <p:spPr>
          <a:xfrm>
            <a:off x="1491957" y="3768365"/>
            <a:ext cx="89054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>
            <a:extLst>
              <a:ext uri="{FF2B5EF4-FFF2-40B4-BE49-F238E27FC236}">
                <a16:creationId xmlns:a16="http://schemas.microsoft.com/office/drawing/2014/main" id="{27798B6C-1BAB-CE71-AED0-BB62D6792788}"/>
              </a:ext>
            </a:extLst>
          </p:cNvPr>
          <p:cNvSpPr/>
          <p:nvPr/>
        </p:nvSpPr>
        <p:spPr>
          <a:xfrm rot="900000">
            <a:off x="2227450" y="3650821"/>
            <a:ext cx="357808" cy="143123"/>
          </a:xfrm>
          <a:custGeom>
            <a:avLst/>
            <a:gdLst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808" h="143123">
                <a:moveTo>
                  <a:pt x="0" y="0"/>
                </a:moveTo>
                <a:lnTo>
                  <a:pt x="357808" y="0"/>
                </a:lnTo>
                <a:lnTo>
                  <a:pt x="357808" y="143123"/>
                </a:lnTo>
                <a:cubicBezTo>
                  <a:pt x="198608" y="105891"/>
                  <a:pt x="173271" y="98696"/>
                  <a:pt x="0" y="14312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885780-D4B0-D7F6-5A84-74F3CC7DCA7D}"/>
              </a:ext>
            </a:extLst>
          </p:cNvPr>
          <p:cNvSpPr/>
          <p:nvPr/>
        </p:nvSpPr>
        <p:spPr>
          <a:xfrm rot="900000">
            <a:off x="2482388" y="3966881"/>
            <a:ext cx="357808" cy="1431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F8CA79-93DF-CAAD-8EAA-B7A95C67A3CC}"/>
              </a:ext>
            </a:extLst>
          </p:cNvPr>
          <p:cNvSpPr/>
          <p:nvPr/>
        </p:nvSpPr>
        <p:spPr>
          <a:xfrm>
            <a:off x="3895524" y="3902189"/>
            <a:ext cx="357808" cy="1431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652019-BE5D-CCC7-A9BF-A04E78F38038}"/>
              </a:ext>
            </a:extLst>
          </p:cNvPr>
          <p:cNvSpPr/>
          <p:nvPr/>
        </p:nvSpPr>
        <p:spPr>
          <a:xfrm rot="20714349">
            <a:off x="9743383" y="3793543"/>
            <a:ext cx="357808" cy="143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5">
            <a:extLst>
              <a:ext uri="{FF2B5EF4-FFF2-40B4-BE49-F238E27FC236}">
                <a16:creationId xmlns:a16="http://schemas.microsoft.com/office/drawing/2014/main" id="{9B3EDC4A-7F4D-C36C-1E4D-BDF20815BE11}"/>
              </a:ext>
            </a:extLst>
          </p:cNvPr>
          <p:cNvSpPr/>
          <p:nvPr/>
        </p:nvSpPr>
        <p:spPr>
          <a:xfrm rot="21115701">
            <a:off x="9366542" y="3965513"/>
            <a:ext cx="357808" cy="143123"/>
          </a:xfrm>
          <a:custGeom>
            <a:avLst/>
            <a:gdLst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808" h="143123">
                <a:moveTo>
                  <a:pt x="0" y="0"/>
                </a:moveTo>
                <a:cubicBezTo>
                  <a:pt x="125113" y="17470"/>
                  <a:pt x="233913" y="32625"/>
                  <a:pt x="357808" y="0"/>
                </a:cubicBezTo>
                <a:lnTo>
                  <a:pt x="357808" y="143123"/>
                </a:lnTo>
                <a:lnTo>
                  <a:pt x="0" y="14312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DA8337-DC01-0C6C-7521-FE27FCA9CE88}"/>
              </a:ext>
            </a:extLst>
          </p:cNvPr>
          <p:cNvCxnSpPr>
            <a:cxnSpLocks/>
          </p:cNvCxnSpPr>
          <p:nvPr/>
        </p:nvCxnSpPr>
        <p:spPr>
          <a:xfrm>
            <a:off x="2679813" y="3969319"/>
            <a:ext cx="685186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7502CB6-4B30-F4C7-2456-255ABB36A56E}"/>
              </a:ext>
            </a:extLst>
          </p:cNvPr>
          <p:cNvSpPr txBox="1"/>
          <p:nvPr/>
        </p:nvSpPr>
        <p:spPr>
          <a:xfrm>
            <a:off x="2088893" y="1522033"/>
            <a:ext cx="134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M1 (</a:t>
            </a:r>
            <a:r>
              <a:rPr lang="en-US" sz="1400" dirty="0" err="1"/>
              <a:t>mcyl</a:t>
            </a:r>
            <a:r>
              <a:rPr lang="en-US" sz="1400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40C40B-975A-8E78-1688-5616B8D1F8BF}"/>
              </a:ext>
            </a:extLst>
          </p:cNvPr>
          <p:cNvSpPr txBox="1"/>
          <p:nvPr/>
        </p:nvSpPr>
        <p:spPr>
          <a:xfrm>
            <a:off x="2644754" y="1748249"/>
            <a:ext cx="134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M2 (</a:t>
            </a:r>
            <a:r>
              <a:rPr lang="en-US" sz="1400" dirty="0" err="1"/>
              <a:t>scyl</a:t>
            </a:r>
            <a:r>
              <a:rPr lang="en-US" sz="1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A422FC-655F-4A9E-0EF8-2F364EDDFC99}"/>
              </a:ext>
            </a:extLst>
          </p:cNvPr>
          <p:cNvSpPr txBox="1"/>
          <p:nvPr/>
        </p:nvSpPr>
        <p:spPr>
          <a:xfrm>
            <a:off x="6145815" y="3160919"/>
            <a:ext cx="133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ysClr val="windowText" lastClr="000000"/>
                </a:solidFill>
              </a:rPr>
              <a:t>Top 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0D2EF9-5FE6-DC98-7867-EBD620EE6A72}"/>
              </a:ext>
            </a:extLst>
          </p:cNvPr>
          <p:cNvSpPr txBox="1"/>
          <p:nvPr/>
        </p:nvSpPr>
        <p:spPr>
          <a:xfrm>
            <a:off x="9190240" y="1513687"/>
            <a:ext cx="1338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HFM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39D074-C3F4-13C4-A48E-A2404D9F9A4D}"/>
              </a:ext>
            </a:extLst>
          </p:cNvPr>
          <p:cNvCxnSpPr>
            <a:cxnSpLocks/>
          </p:cNvCxnSpPr>
          <p:nvPr/>
        </p:nvCxnSpPr>
        <p:spPr>
          <a:xfrm>
            <a:off x="5618684" y="3778026"/>
            <a:ext cx="0" cy="1995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C4891F-4131-A683-DFBB-AB9A1413B718}"/>
              </a:ext>
            </a:extLst>
          </p:cNvPr>
          <p:cNvCxnSpPr>
            <a:cxnSpLocks/>
          </p:cNvCxnSpPr>
          <p:nvPr/>
        </p:nvCxnSpPr>
        <p:spPr>
          <a:xfrm flipV="1">
            <a:off x="5620009" y="3973273"/>
            <a:ext cx="0" cy="1995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8B4E23-69AE-053F-C907-9AC944A50CDB}"/>
              </a:ext>
            </a:extLst>
          </p:cNvPr>
          <p:cNvCxnSpPr>
            <a:cxnSpLocks/>
          </p:cNvCxnSpPr>
          <p:nvPr/>
        </p:nvCxnSpPr>
        <p:spPr>
          <a:xfrm flipH="1">
            <a:off x="9532505" y="3737916"/>
            <a:ext cx="829550" cy="22955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C811A62-09A8-5EA6-B14B-E28ACA1EAE6A}"/>
              </a:ext>
            </a:extLst>
          </p:cNvPr>
          <p:cNvSpPr txBox="1"/>
          <p:nvPr/>
        </p:nvSpPr>
        <p:spPr>
          <a:xfrm>
            <a:off x="5381158" y="4136756"/>
            <a:ext cx="628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HXS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B0C47F-8F43-247C-7729-279E0420F1BC}"/>
              </a:ext>
            </a:extLst>
          </p:cNvPr>
          <p:cNvSpPr txBox="1"/>
          <p:nvPr/>
        </p:nvSpPr>
        <p:spPr>
          <a:xfrm>
            <a:off x="9704041" y="1504792"/>
            <a:ext cx="700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VFM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F68D80-CE1D-5C5F-CF3E-9DF08C86BA48}"/>
              </a:ext>
            </a:extLst>
          </p:cNvPr>
          <p:cNvSpPr/>
          <p:nvPr/>
        </p:nvSpPr>
        <p:spPr>
          <a:xfrm>
            <a:off x="4033748" y="3922510"/>
            <a:ext cx="266933" cy="1130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A03179-0F97-BB20-4199-2717704E7D83}"/>
              </a:ext>
            </a:extLst>
          </p:cNvPr>
          <p:cNvSpPr txBox="1"/>
          <p:nvPr/>
        </p:nvSpPr>
        <p:spPr>
          <a:xfrm>
            <a:off x="3989509" y="1347548"/>
            <a:ext cx="823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DCM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44DC86-B0B8-9E1D-89B1-E17032CA0B62}"/>
              </a:ext>
            </a:extLst>
          </p:cNvPr>
          <p:cNvCxnSpPr>
            <a:cxnSpLocks/>
          </p:cNvCxnSpPr>
          <p:nvPr/>
        </p:nvCxnSpPr>
        <p:spPr>
          <a:xfrm>
            <a:off x="5618684" y="2857878"/>
            <a:ext cx="0" cy="1003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3AA434-7D97-6985-8ECD-AAAA5926C14A}"/>
              </a:ext>
            </a:extLst>
          </p:cNvPr>
          <p:cNvCxnSpPr>
            <a:cxnSpLocks/>
          </p:cNvCxnSpPr>
          <p:nvPr/>
        </p:nvCxnSpPr>
        <p:spPr>
          <a:xfrm>
            <a:off x="4030580" y="2106348"/>
            <a:ext cx="0" cy="18611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D6A40AA-2C91-5BFF-0BCC-68DCDACDFB55}"/>
              </a:ext>
            </a:extLst>
          </p:cNvPr>
          <p:cNvCxnSpPr>
            <a:cxnSpLocks/>
          </p:cNvCxnSpPr>
          <p:nvPr/>
        </p:nvCxnSpPr>
        <p:spPr>
          <a:xfrm>
            <a:off x="9534504" y="1975162"/>
            <a:ext cx="0" cy="2002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715B37-8ED5-0D16-1D95-40F2666CADD3}"/>
              </a:ext>
            </a:extLst>
          </p:cNvPr>
          <p:cNvCxnSpPr>
            <a:cxnSpLocks/>
          </p:cNvCxnSpPr>
          <p:nvPr/>
        </p:nvCxnSpPr>
        <p:spPr>
          <a:xfrm>
            <a:off x="9919545" y="1947898"/>
            <a:ext cx="0" cy="18204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780BDD-36A3-149D-06B6-FC8BF167DF01}"/>
              </a:ext>
            </a:extLst>
          </p:cNvPr>
          <p:cNvCxnSpPr>
            <a:cxnSpLocks/>
          </p:cNvCxnSpPr>
          <p:nvPr/>
        </p:nvCxnSpPr>
        <p:spPr>
          <a:xfrm>
            <a:off x="2647442" y="2106348"/>
            <a:ext cx="0" cy="18811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E87E40-F185-57C9-B25D-36257711AB35}"/>
              </a:ext>
            </a:extLst>
          </p:cNvPr>
          <p:cNvCxnSpPr>
            <a:cxnSpLocks/>
          </p:cNvCxnSpPr>
          <p:nvPr/>
        </p:nvCxnSpPr>
        <p:spPr>
          <a:xfrm>
            <a:off x="5757365" y="2097343"/>
            <a:ext cx="0" cy="7605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5DE2B6-65DA-DE8B-706D-FAF0C58188ED}"/>
              </a:ext>
            </a:extLst>
          </p:cNvPr>
          <p:cNvCxnSpPr>
            <a:cxnSpLocks/>
          </p:cNvCxnSpPr>
          <p:nvPr/>
        </p:nvCxnSpPr>
        <p:spPr>
          <a:xfrm>
            <a:off x="2382503" y="2106348"/>
            <a:ext cx="0" cy="16716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5F6C28-3B81-C089-91EB-A9686BFEBFB8}"/>
              </a:ext>
            </a:extLst>
          </p:cNvPr>
          <p:cNvCxnSpPr>
            <a:cxnSpLocks/>
          </p:cNvCxnSpPr>
          <p:nvPr/>
        </p:nvCxnSpPr>
        <p:spPr>
          <a:xfrm>
            <a:off x="1504691" y="2864099"/>
            <a:ext cx="88700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2B98EFD-EB0C-96B2-F7DE-F647C142D372}"/>
              </a:ext>
            </a:extLst>
          </p:cNvPr>
          <p:cNvCxnSpPr>
            <a:cxnSpLocks/>
          </p:cNvCxnSpPr>
          <p:nvPr/>
        </p:nvCxnSpPr>
        <p:spPr>
          <a:xfrm>
            <a:off x="10362055" y="1732479"/>
            <a:ext cx="0" cy="19924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CC355A5-AE98-7816-8D39-90C40E5B4AB6}"/>
              </a:ext>
            </a:extLst>
          </p:cNvPr>
          <p:cNvCxnSpPr>
            <a:cxnSpLocks/>
          </p:cNvCxnSpPr>
          <p:nvPr/>
        </p:nvCxnSpPr>
        <p:spPr>
          <a:xfrm>
            <a:off x="1504691" y="2106348"/>
            <a:ext cx="0" cy="15837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10E1C19-61B1-2850-DAE7-4ABB127AC78B}"/>
              </a:ext>
            </a:extLst>
          </p:cNvPr>
          <p:cNvCxnSpPr>
            <a:cxnSpLocks/>
          </p:cNvCxnSpPr>
          <p:nvPr/>
        </p:nvCxnSpPr>
        <p:spPr>
          <a:xfrm>
            <a:off x="9102465" y="3778025"/>
            <a:ext cx="0" cy="1995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64145B1-3990-CF43-692D-F1E9B0C29E54}"/>
              </a:ext>
            </a:extLst>
          </p:cNvPr>
          <p:cNvCxnSpPr>
            <a:cxnSpLocks/>
          </p:cNvCxnSpPr>
          <p:nvPr/>
        </p:nvCxnSpPr>
        <p:spPr>
          <a:xfrm flipV="1">
            <a:off x="9103790" y="3973272"/>
            <a:ext cx="0" cy="1995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19C77-7188-DBB1-74EB-31C0D50088AC}"/>
              </a:ext>
            </a:extLst>
          </p:cNvPr>
          <p:cNvGrpSpPr/>
          <p:nvPr/>
        </p:nvGrpSpPr>
        <p:grpSpPr>
          <a:xfrm>
            <a:off x="1276776" y="3690085"/>
            <a:ext cx="415460" cy="156560"/>
            <a:chOff x="1195324" y="2429741"/>
            <a:chExt cx="565907" cy="1565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A40429D-9070-FB5F-E28D-955F6A1B9277}"/>
                </a:ext>
              </a:extLst>
            </p:cNvPr>
            <p:cNvSpPr/>
            <p:nvPr/>
          </p:nvSpPr>
          <p:spPr>
            <a:xfrm>
              <a:off x="1195324" y="2429741"/>
              <a:ext cx="565897" cy="1565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C4BF962-329D-5857-954D-0E19EA05ED35}"/>
                </a:ext>
              </a:extLst>
            </p:cNvPr>
            <p:cNvGrpSpPr/>
            <p:nvPr/>
          </p:nvGrpSpPr>
          <p:grpSpPr>
            <a:xfrm>
              <a:off x="1195884" y="2429741"/>
              <a:ext cx="565347" cy="156560"/>
              <a:chOff x="1195884" y="2429741"/>
              <a:chExt cx="565347" cy="15656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515F386-A3FB-D756-B70D-E36EC9E94D94}"/>
                  </a:ext>
                </a:extLst>
              </p:cNvPr>
              <p:cNvSpPr/>
              <p:nvPr/>
            </p:nvSpPr>
            <p:spPr>
              <a:xfrm>
                <a:off x="1478320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86AC5F6-E195-0203-2978-CE573FC520B6}"/>
                  </a:ext>
                </a:extLst>
              </p:cNvPr>
              <p:cNvSpPr/>
              <p:nvPr/>
            </p:nvSpPr>
            <p:spPr>
              <a:xfrm>
                <a:off x="1548456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9BBCF3D-3C34-CEC7-96A0-A0E62FD20864}"/>
                  </a:ext>
                </a:extLst>
              </p:cNvPr>
              <p:cNvSpPr/>
              <p:nvPr/>
            </p:nvSpPr>
            <p:spPr>
              <a:xfrm>
                <a:off x="1619861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1E17338-D483-9638-2D1B-792CA2E3A7E1}"/>
                  </a:ext>
                </a:extLst>
              </p:cNvPr>
              <p:cNvSpPr/>
              <p:nvPr/>
            </p:nvSpPr>
            <p:spPr>
              <a:xfrm>
                <a:off x="1689997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265B593-74F7-602D-5994-2C1C109FAB09}"/>
                  </a:ext>
                </a:extLst>
              </p:cNvPr>
              <p:cNvSpPr/>
              <p:nvPr/>
            </p:nvSpPr>
            <p:spPr>
              <a:xfrm>
                <a:off x="1195884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27FFB87-F849-E9B3-F158-E59610A39265}"/>
                  </a:ext>
                </a:extLst>
              </p:cNvPr>
              <p:cNvSpPr/>
              <p:nvPr/>
            </p:nvSpPr>
            <p:spPr>
              <a:xfrm>
                <a:off x="1266020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C856803-AA56-0D1D-C979-41C74AF6782E}"/>
                  </a:ext>
                </a:extLst>
              </p:cNvPr>
              <p:cNvSpPr/>
              <p:nvPr/>
            </p:nvSpPr>
            <p:spPr>
              <a:xfrm>
                <a:off x="1337425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E48211F-68D4-DB40-2BF6-6720A392C18B}"/>
                  </a:ext>
                </a:extLst>
              </p:cNvPr>
              <p:cNvSpPr/>
              <p:nvPr/>
            </p:nvSpPr>
            <p:spPr>
              <a:xfrm>
                <a:off x="1407561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2C46D1E-4002-118A-922B-D00F227B78D2}"/>
              </a:ext>
            </a:extLst>
          </p:cNvPr>
          <p:cNvCxnSpPr>
            <a:cxnSpLocks/>
          </p:cNvCxnSpPr>
          <p:nvPr/>
        </p:nvCxnSpPr>
        <p:spPr>
          <a:xfrm>
            <a:off x="2647442" y="2093948"/>
            <a:ext cx="138834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2EFD9C53-2BA4-A449-9A8B-57424E0D997E}"/>
              </a:ext>
            </a:extLst>
          </p:cNvPr>
          <p:cNvSpPr/>
          <p:nvPr/>
        </p:nvSpPr>
        <p:spPr>
          <a:xfrm rot="18900000">
            <a:off x="3901443" y="2085388"/>
            <a:ext cx="357808" cy="1431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807938E-C0B7-73BB-B548-7FCB7CC05916}"/>
              </a:ext>
            </a:extLst>
          </p:cNvPr>
          <p:cNvCxnSpPr>
            <a:cxnSpLocks/>
          </p:cNvCxnSpPr>
          <p:nvPr/>
        </p:nvCxnSpPr>
        <p:spPr>
          <a:xfrm flipV="1">
            <a:off x="4121123" y="1885807"/>
            <a:ext cx="5837554" cy="1347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731D56F-2B2F-0BC0-01C7-336CA63A915E}"/>
              </a:ext>
            </a:extLst>
          </p:cNvPr>
          <p:cNvCxnSpPr>
            <a:cxnSpLocks/>
          </p:cNvCxnSpPr>
          <p:nvPr/>
        </p:nvCxnSpPr>
        <p:spPr>
          <a:xfrm>
            <a:off x="5758484" y="1695409"/>
            <a:ext cx="0" cy="1995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619387C-A8AD-EFB5-01DD-34EB96E1C75B}"/>
              </a:ext>
            </a:extLst>
          </p:cNvPr>
          <p:cNvCxnSpPr>
            <a:cxnSpLocks/>
          </p:cNvCxnSpPr>
          <p:nvPr/>
        </p:nvCxnSpPr>
        <p:spPr>
          <a:xfrm flipV="1">
            <a:off x="5759809" y="1890656"/>
            <a:ext cx="0" cy="1995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960F488-957E-57E3-7F0D-629CE33B0F9C}"/>
              </a:ext>
            </a:extLst>
          </p:cNvPr>
          <p:cNvCxnSpPr>
            <a:cxnSpLocks/>
          </p:cNvCxnSpPr>
          <p:nvPr/>
        </p:nvCxnSpPr>
        <p:spPr>
          <a:xfrm flipH="1">
            <a:off x="9920470" y="1739167"/>
            <a:ext cx="441585" cy="14631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3361C90-6F64-BBC8-C312-033553E5FA51}"/>
              </a:ext>
            </a:extLst>
          </p:cNvPr>
          <p:cNvSpPr txBox="1"/>
          <p:nvPr/>
        </p:nvSpPr>
        <p:spPr>
          <a:xfrm>
            <a:off x="5456902" y="1338567"/>
            <a:ext cx="628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VXS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EFCCD66-5E3D-D009-DDD3-41D52B4A3067}"/>
              </a:ext>
            </a:extLst>
          </p:cNvPr>
          <p:cNvCxnSpPr>
            <a:cxnSpLocks/>
            <a:endCxn id="48" idx="0"/>
          </p:cNvCxnSpPr>
          <p:nvPr/>
        </p:nvCxnSpPr>
        <p:spPr>
          <a:xfrm flipH="1">
            <a:off x="4029745" y="1899277"/>
            <a:ext cx="91378" cy="20707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DEB14C53-BE32-0845-4E05-88ADFADC55D8}"/>
              </a:ext>
            </a:extLst>
          </p:cNvPr>
          <p:cNvSpPr/>
          <p:nvPr/>
        </p:nvSpPr>
        <p:spPr>
          <a:xfrm>
            <a:off x="2224629" y="2008613"/>
            <a:ext cx="357808" cy="1819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71">
            <a:extLst>
              <a:ext uri="{FF2B5EF4-FFF2-40B4-BE49-F238E27FC236}">
                <a16:creationId xmlns:a16="http://schemas.microsoft.com/office/drawing/2014/main" id="{09EFED94-17BD-6820-9FA2-2EE9CDC501C9}"/>
              </a:ext>
            </a:extLst>
          </p:cNvPr>
          <p:cNvSpPr/>
          <p:nvPr/>
        </p:nvSpPr>
        <p:spPr>
          <a:xfrm>
            <a:off x="2481901" y="2025782"/>
            <a:ext cx="369759" cy="143123"/>
          </a:xfrm>
          <a:custGeom>
            <a:avLst/>
            <a:gdLst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64084"/>
              <a:gd name="connsiteY0" fmla="*/ 0 h 143123"/>
              <a:gd name="connsiteX1" fmla="*/ 357808 w 364084"/>
              <a:gd name="connsiteY1" fmla="*/ 0 h 143123"/>
              <a:gd name="connsiteX2" fmla="*/ 357808 w 364084"/>
              <a:gd name="connsiteY2" fmla="*/ 143123 h 143123"/>
              <a:gd name="connsiteX3" fmla="*/ 0 w 364084"/>
              <a:gd name="connsiteY3" fmla="*/ 143123 h 143123"/>
              <a:gd name="connsiteX4" fmla="*/ 0 w 364084"/>
              <a:gd name="connsiteY4" fmla="*/ 0 h 143123"/>
              <a:gd name="connsiteX0" fmla="*/ 0 w 369759"/>
              <a:gd name="connsiteY0" fmla="*/ 0 h 143123"/>
              <a:gd name="connsiteX1" fmla="*/ 357808 w 369759"/>
              <a:gd name="connsiteY1" fmla="*/ 0 h 143123"/>
              <a:gd name="connsiteX2" fmla="*/ 357808 w 369759"/>
              <a:gd name="connsiteY2" fmla="*/ 143123 h 143123"/>
              <a:gd name="connsiteX3" fmla="*/ 0 w 369759"/>
              <a:gd name="connsiteY3" fmla="*/ 143123 h 143123"/>
              <a:gd name="connsiteX4" fmla="*/ 0 w 369759"/>
              <a:gd name="connsiteY4" fmla="*/ 0 h 14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759" h="143123">
                <a:moveTo>
                  <a:pt x="0" y="0"/>
                </a:moveTo>
                <a:lnTo>
                  <a:pt x="357808" y="0"/>
                </a:lnTo>
                <a:cubicBezTo>
                  <a:pt x="371930" y="54769"/>
                  <a:pt x="375460" y="98945"/>
                  <a:pt x="357808" y="143123"/>
                </a:cubicBezTo>
                <a:lnTo>
                  <a:pt x="0" y="143123"/>
                </a:lnTo>
                <a:cubicBezTo>
                  <a:pt x="21183" y="95415"/>
                  <a:pt x="21183" y="51239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C41232C-9656-4C29-0D4F-107792642FEC}"/>
              </a:ext>
            </a:extLst>
          </p:cNvPr>
          <p:cNvSpPr/>
          <p:nvPr/>
        </p:nvSpPr>
        <p:spPr>
          <a:xfrm rot="18900000">
            <a:off x="3955643" y="1763308"/>
            <a:ext cx="234382" cy="1431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25">
            <a:extLst>
              <a:ext uri="{FF2B5EF4-FFF2-40B4-BE49-F238E27FC236}">
                <a16:creationId xmlns:a16="http://schemas.microsoft.com/office/drawing/2014/main" id="{CFBD9784-3B42-1FB2-DDEB-C68AE089EE1A}"/>
              </a:ext>
            </a:extLst>
          </p:cNvPr>
          <p:cNvSpPr/>
          <p:nvPr/>
        </p:nvSpPr>
        <p:spPr>
          <a:xfrm rot="21115701">
            <a:off x="9747436" y="1876337"/>
            <a:ext cx="357808" cy="143123"/>
          </a:xfrm>
          <a:custGeom>
            <a:avLst/>
            <a:gdLst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808" h="143123">
                <a:moveTo>
                  <a:pt x="0" y="0"/>
                </a:moveTo>
                <a:cubicBezTo>
                  <a:pt x="125113" y="17470"/>
                  <a:pt x="233913" y="32625"/>
                  <a:pt x="357808" y="0"/>
                </a:cubicBezTo>
                <a:lnTo>
                  <a:pt x="357808" y="143123"/>
                </a:lnTo>
                <a:lnTo>
                  <a:pt x="0" y="14312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BD7BA04-23ED-F088-B130-F9F88D90A606}"/>
              </a:ext>
            </a:extLst>
          </p:cNvPr>
          <p:cNvCxnSpPr>
            <a:cxnSpLocks/>
          </p:cNvCxnSpPr>
          <p:nvPr/>
        </p:nvCxnSpPr>
        <p:spPr>
          <a:xfrm>
            <a:off x="9102465" y="1682351"/>
            <a:ext cx="0" cy="1995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2BE47AE-E851-744E-29B0-64E059626383}"/>
              </a:ext>
            </a:extLst>
          </p:cNvPr>
          <p:cNvCxnSpPr>
            <a:cxnSpLocks/>
          </p:cNvCxnSpPr>
          <p:nvPr/>
        </p:nvCxnSpPr>
        <p:spPr>
          <a:xfrm flipV="1">
            <a:off x="9103790" y="1877598"/>
            <a:ext cx="0" cy="1995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B89B575-DE59-CE08-4EFA-6CB222EB3BE5}"/>
              </a:ext>
            </a:extLst>
          </p:cNvPr>
          <p:cNvGrpSpPr/>
          <p:nvPr/>
        </p:nvGrpSpPr>
        <p:grpSpPr>
          <a:xfrm>
            <a:off x="1308361" y="1972898"/>
            <a:ext cx="415466" cy="94905"/>
            <a:chOff x="1195324" y="2429741"/>
            <a:chExt cx="565907" cy="15656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19CE02F-632C-5CBF-F254-9FE14DE72247}"/>
                </a:ext>
              </a:extLst>
            </p:cNvPr>
            <p:cNvSpPr/>
            <p:nvPr/>
          </p:nvSpPr>
          <p:spPr>
            <a:xfrm>
              <a:off x="1195324" y="2429741"/>
              <a:ext cx="565897" cy="1565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089CE9F-DDF9-DF9B-2840-52135B94A2EF}"/>
                </a:ext>
              </a:extLst>
            </p:cNvPr>
            <p:cNvGrpSpPr/>
            <p:nvPr/>
          </p:nvGrpSpPr>
          <p:grpSpPr>
            <a:xfrm>
              <a:off x="1195884" y="2429741"/>
              <a:ext cx="565347" cy="156560"/>
              <a:chOff x="1195884" y="2429741"/>
              <a:chExt cx="565347" cy="15656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86D4CA8-61F9-7A49-BF10-2578D32C81FB}"/>
                  </a:ext>
                </a:extLst>
              </p:cNvPr>
              <p:cNvSpPr/>
              <p:nvPr/>
            </p:nvSpPr>
            <p:spPr>
              <a:xfrm>
                <a:off x="1478320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A39186A-211C-42C1-5DE0-BDFADF9F3B75}"/>
                  </a:ext>
                </a:extLst>
              </p:cNvPr>
              <p:cNvSpPr/>
              <p:nvPr/>
            </p:nvSpPr>
            <p:spPr>
              <a:xfrm>
                <a:off x="1548456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A193AF-9DC0-FCC6-7A1E-052FEDF19218}"/>
                  </a:ext>
                </a:extLst>
              </p:cNvPr>
              <p:cNvSpPr/>
              <p:nvPr/>
            </p:nvSpPr>
            <p:spPr>
              <a:xfrm>
                <a:off x="1619861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1A8CEFF-888D-F4E7-215E-C1DCDCD7E87B}"/>
                  </a:ext>
                </a:extLst>
              </p:cNvPr>
              <p:cNvSpPr/>
              <p:nvPr/>
            </p:nvSpPr>
            <p:spPr>
              <a:xfrm>
                <a:off x="1689997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A72E1DF-4B90-064D-ED26-A18EB7331C92}"/>
                  </a:ext>
                </a:extLst>
              </p:cNvPr>
              <p:cNvSpPr/>
              <p:nvPr/>
            </p:nvSpPr>
            <p:spPr>
              <a:xfrm>
                <a:off x="1195884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5C6D859-E7C0-8293-CD03-F546FC586154}"/>
                  </a:ext>
                </a:extLst>
              </p:cNvPr>
              <p:cNvSpPr/>
              <p:nvPr/>
            </p:nvSpPr>
            <p:spPr>
              <a:xfrm>
                <a:off x="1266020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16D9178-5460-395B-0E75-B9C82304C810}"/>
                  </a:ext>
                </a:extLst>
              </p:cNvPr>
              <p:cNvSpPr/>
              <p:nvPr/>
            </p:nvSpPr>
            <p:spPr>
              <a:xfrm>
                <a:off x="1337425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2B3EDFA-B113-B382-7DFC-1B08F4087FCF}"/>
                  </a:ext>
                </a:extLst>
              </p:cNvPr>
              <p:cNvSpPr/>
              <p:nvPr/>
            </p:nvSpPr>
            <p:spPr>
              <a:xfrm>
                <a:off x="1407561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67F5946-ED40-1CFE-05AF-1546B10A1ADA}"/>
              </a:ext>
            </a:extLst>
          </p:cNvPr>
          <p:cNvGrpSpPr/>
          <p:nvPr/>
        </p:nvGrpSpPr>
        <p:grpSpPr>
          <a:xfrm rot="10800000">
            <a:off x="1308360" y="2112417"/>
            <a:ext cx="415466" cy="94905"/>
            <a:chOff x="1195324" y="2429741"/>
            <a:chExt cx="565907" cy="15656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0535E65-F57D-8A79-8373-5A18F97CF291}"/>
                </a:ext>
              </a:extLst>
            </p:cNvPr>
            <p:cNvSpPr/>
            <p:nvPr/>
          </p:nvSpPr>
          <p:spPr>
            <a:xfrm>
              <a:off x="1195324" y="2429741"/>
              <a:ext cx="565897" cy="1565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6886FD7-2C3C-F8F7-98B8-3ED857D12507}"/>
                </a:ext>
              </a:extLst>
            </p:cNvPr>
            <p:cNvGrpSpPr/>
            <p:nvPr/>
          </p:nvGrpSpPr>
          <p:grpSpPr>
            <a:xfrm>
              <a:off x="1195884" y="2429741"/>
              <a:ext cx="565347" cy="156560"/>
              <a:chOff x="1195884" y="2429741"/>
              <a:chExt cx="565347" cy="15656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31DAFF5-1530-0753-65B5-B3063924655D}"/>
                  </a:ext>
                </a:extLst>
              </p:cNvPr>
              <p:cNvSpPr/>
              <p:nvPr/>
            </p:nvSpPr>
            <p:spPr>
              <a:xfrm>
                <a:off x="1478320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4983BBF-56F1-E7F5-AAA6-B95BA04361C7}"/>
                  </a:ext>
                </a:extLst>
              </p:cNvPr>
              <p:cNvSpPr/>
              <p:nvPr/>
            </p:nvSpPr>
            <p:spPr>
              <a:xfrm>
                <a:off x="1548456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E05B4EB-4A2C-B832-5FDA-246BB7CC82EF}"/>
                  </a:ext>
                </a:extLst>
              </p:cNvPr>
              <p:cNvSpPr/>
              <p:nvPr/>
            </p:nvSpPr>
            <p:spPr>
              <a:xfrm>
                <a:off x="1619861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7675C602-3FE6-5145-1BBC-2416CD127132}"/>
                  </a:ext>
                </a:extLst>
              </p:cNvPr>
              <p:cNvSpPr/>
              <p:nvPr/>
            </p:nvSpPr>
            <p:spPr>
              <a:xfrm>
                <a:off x="1689997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66933D8-0452-F56B-5C95-DA3C146981EF}"/>
                  </a:ext>
                </a:extLst>
              </p:cNvPr>
              <p:cNvSpPr/>
              <p:nvPr/>
            </p:nvSpPr>
            <p:spPr>
              <a:xfrm>
                <a:off x="1195884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FE4D8A3-A631-2F37-2333-FEB3A1E65384}"/>
                  </a:ext>
                </a:extLst>
              </p:cNvPr>
              <p:cNvSpPr/>
              <p:nvPr/>
            </p:nvSpPr>
            <p:spPr>
              <a:xfrm>
                <a:off x="1266020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BBD3AE6-116E-33CE-634C-47785377C1B3}"/>
                  </a:ext>
                </a:extLst>
              </p:cNvPr>
              <p:cNvSpPr/>
              <p:nvPr/>
            </p:nvSpPr>
            <p:spPr>
              <a:xfrm>
                <a:off x="1337425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AFA9D90-B47F-4BBD-C0A8-11849E3DFACD}"/>
                  </a:ext>
                </a:extLst>
              </p:cNvPr>
              <p:cNvSpPr/>
              <p:nvPr/>
            </p:nvSpPr>
            <p:spPr>
              <a:xfrm>
                <a:off x="1407561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BF2BC8E-4F01-9B62-5FCE-E9B8CA965A49}"/>
              </a:ext>
            </a:extLst>
          </p:cNvPr>
          <p:cNvCxnSpPr>
            <a:cxnSpLocks/>
          </p:cNvCxnSpPr>
          <p:nvPr/>
        </p:nvCxnSpPr>
        <p:spPr>
          <a:xfrm>
            <a:off x="1504691" y="2094536"/>
            <a:ext cx="97721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72A643FB-0851-41BD-528C-4B38D0413D9C}"/>
              </a:ext>
            </a:extLst>
          </p:cNvPr>
          <p:cNvSpPr/>
          <p:nvPr/>
        </p:nvSpPr>
        <p:spPr>
          <a:xfrm>
            <a:off x="9360630" y="1810377"/>
            <a:ext cx="357808" cy="1431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EA96E53-F954-9E98-F501-733AED0B9D68}"/>
              </a:ext>
            </a:extLst>
          </p:cNvPr>
          <p:cNvGrpSpPr/>
          <p:nvPr/>
        </p:nvGrpSpPr>
        <p:grpSpPr>
          <a:xfrm rot="2304694">
            <a:off x="7360859" y="1482782"/>
            <a:ext cx="316872" cy="789630"/>
            <a:chOff x="6292158" y="1067332"/>
            <a:chExt cx="316872" cy="789630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2C54AD8-270C-C51B-B1C6-F1342471195C}"/>
                </a:ext>
              </a:extLst>
            </p:cNvPr>
            <p:cNvSpPr/>
            <p:nvPr/>
          </p:nvSpPr>
          <p:spPr>
            <a:xfrm>
              <a:off x="6292158" y="1248729"/>
              <a:ext cx="316872" cy="405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7838786-5573-65FE-C2F8-27DB8A59D62B}"/>
                </a:ext>
              </a:extLst>
            </p:cNvPr>
            <p:cNvCxnSpPr>
              <a:cxnSpLocks/>
            </p:cNvCxnSpPr>
            <p:nvPr/>
          </p:nvCxnSpPr>
          <p:spPr>
            <a:xfrm>
              <a:off x="6292158" y="1275559"/>
              <a:ext cx="0" cy="5814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3622C87-590B-0601-D4C5-E2A43C8DDA0E}"/>
                </a:ext>
              </a:extLst>
            </p:cNvPr>
            <p:cNvCxnSpPr>
              <a:cxnSpLocks/>
            </p:cNvCxnSpPr>
            <p:nvPr/>
          </p:nvCxnSpPr>
          <p:spPr>
            <a:xfrm>
              <a:off x="6609030" y="1067332"/>
              <a:ext cx="0" cy="5814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3E417F3-3C94-70D4-5197-2404E6BBB248}"/>
              </a:ext>
            </a:extLst>
          </p:cNvPr>
          <p:cNvGrpSpPr/>
          <p:nvPr/>
        </p:nvGrpSpPr>
        <p:grpSpPr>
          <a:xfrm rot="2304694">
            <a:off x="7360857" y="3594287"/>
            <a:ext cx="316872" cy="789630"/>
            <a:chOff x="6292158" y="1067332"/>
            <a:chExt cx="316872" cy="78963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0990F14-48DF-1A16-0E0E-7FDE8989CABC}"/>
                </a:ext>
              </a:extLst>
            </p:cNvPr>
            <p:cNvSpPr/>
            <p:nvPr/>
          </p:nvSpPr>
          <p:spPr>
            <a:xfrm>
              <a:off x="6292158" y="1248729"/>
              <a:ext cx="316872" cy="405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122EAC8-2AC1-FE95-D71F-D1F2F195AEB6}"/>
                </a:ext>
              </a:extLst>
            </p:cNvPr>
            <p:cNvCxnSpPr>
              <a:cxnSpLocks/>
            </p:cNvCxnSpPr>
            <p:nvPr/>
          </p:nvCxnSpPr>
          <p:spPr>
            <a:xfrm>
              <a:off x="6292158" y="1275559"/>
              <a:ext cx="0" cy="5814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6C0B265-A5EA-47C6-E128-8D6D3D37DD3B}"/>
                </a:ext>
              </a:extLst>
            </p:cNvPr>
            <p:cNvCxnSpPr>
              <a:cxnSpLocks/>
            </p:cNvCxnSpPr>
            <p:nvPr/>
          </p:nvCxnSpPr>
          <p:spPr>
            <a:xfrm>
              <a:off x="6609030" y="1067332"/>
              <a:ext cx="0" cy="5814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415F2E21-7754-77C8-3B76-606C34F4E593}"/>
              </a:ext>
            </a:extLst>
          </p:cNvPr>
          <p:cNvSpPr txBox="1"/>
          <p:nvPr/>
        </p:nvSpPr>
        <p:spPr>
          <a:xfrm>
            <a:off x="1055094" y="1672091"/>
            <a:ext cx="134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IVU19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7D10CD7-EEFB-E9A5-E5DF-3894FF85FF55}"/>
              </a:ext>
            </a:extLst>
          </p:cNvPr>
          <p:cNvSpPr txBox="1"/>
          <p:nvPr/>
        </p:nvSpPr>
        <p:spPr>
          <a:xfrm>
            <a:off x="10358704" y="1474655"/>
            <a:ext cx="1122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Sample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A7214E3-0D3E-032F-C7DF-45CC86279A50}"/>
              </a:ext>
            </a:extLst>
          </p:cNvPr>
          <p:cNvSpPr txBox="1"/>
          <p:nvPr/>
        </p:nvSpPr>
        <p:spPr>
          <a:xfrm>
            <a:off x="1160198" y="4509847"/>
            <a:ext cx="1338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Tunel</a:t>
            </a:r>
            <a:endParaRPr lang="en-US" sz="1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28B5A24-6ED0-DFC3-6B3C-EE3DC169E4A3}"/>
              </a:ext>
            </a:extLst>
          </p:cNvPr>
          <p:cNvSpPr txBox="1"/>
          <p:nvPr/>
        </p:nvSpPr>
        <p:spPr>
          <a:xfrm>
            <a:off x="3483763" y="4517079"/>
            <a:ext cx="1338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Exp. Hall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9CDEA2D-C528-506B-8320-AF2F66CD7C5A}"/>
              </a:ext>
            </a:extLst>
          </p:cNvPr>
          <p:cNvSpPr txBox="1"/>
          <p:nvPr/>
        </p:nvSpPr>
        <p:spPr>
          <a:xfrm>
            <a:off x="9718437" y="4511904"/>
            <a:ext cx="1680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Far Exp. Hall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0E4FBAE-8EBF-93C4-694F-A511532B49B7}"/>
              </a:ext>
            </a:extLst>
          </p:cNvPr>
          <p:cNvSpPr txBox="1"/>
          <p:nvPr/>
        </p:nvSpPr>
        <p:spPr>
          <a:xfrm rot="16200000">
            <a:off x="1550455" y="4230593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17.541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3A0DE7C-84CA-FA6E-F46D-D163B9694B7C}"/>
              </a:ext>
            </a:extLst>
          </p:cNvPr>
          <p:cNvSpPr txBox="1"/>
          <p:nvPr/>
        </p:nvSpPr>
        <p:spPr>
          <a:xfrm rot="16200000">
            <a:off x="5401770" y="4226129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42.560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698AAB2-8376-C08F-D1E2-48F226207436}"/>
              </a:ext>
            </a:extLst>
          </p:cNvPr>
          <p:cNvSpPr txBox="1"/>
          <p:nvPr/>
        </p:nvSpPr>
        <p:spPr>
          <a:xfrm rot="16200000">
            <a:off x="8034763" y="4224349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134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FC923DE-216F-A134-937A-09F53650AA3B}"/>
              </a:ext>
            </a:extLst>
          </p:cNvPr>
          <p:cNvSpPr txBox="1"/>
          <p:nvPr/>
        </p:nvSpPr>
        <p:spPr>
          <a:xfrm rot="16200000">
            <a:off x="11162742" y="4214416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249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5A5D750-DBA8-644E-19A0-DCCAD7AB2616}"/>
              </a:ext>
            </a:extLst>
          </p:cNvPr>
          <p:cNvSpPr txBox="1"/>
          <p:nvPr/>
        </p:nvSpPr>
        <p:spPr>
          <a:xfrm>
            <a:off x="2003873" y="2649565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19.5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7A32398-C9FF-C7C2-481C-7A704D704B87}"/>
              </a:ext>
            </a:extLst>
          </p:cNvPr>
          <p:cNvSpPr txBox="1"/>
          <p:nvPr/>
        </p:nvSpPr>
        <p:spPr>
          <a:xfrm>
            <a:off x="2584764" y="2657919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19.8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ADB5531-8962-E84B-563A-0198F4C3BC2B}"/>
              </a:ext>
            </a:extLst>
          </p:cNvPr>
          <p:cNvSpPr txBox="1"/>
          <p:nvPr/>
        </p:nvSpPr>
        <p:spPr>
          <a:xfrm>
            <a:off x="5213972" y="2643858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40.0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69F870C-23B7-8EC3-B5ED-285197B90EB6}"/>
              </a:ext>
            </a:extLst>
          </p:cNvPr>
          <p:cNvSpPr txBox="1"/>
          <p:nvPr/>
        </p:nvSpPr>
        <p:spPr>
          <a:xfrm>
            <a:off x="5709768" y="2638848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40.3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4200599-CEB0-0893-9EC1-7AADEE5153D9}"/>
              </a:ext>
            </a:extLst>
          </p:cNvPr>
          <p:cNvSpPr txBox="1"/>
          <p:nvPr/>
        </p:nvSpPr>
        <p:spPr>
          <a:xfrm>
            <a:off x="9195683" y="2642034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230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AB2023-3D9C-10B0-55FE-473611C99523}"/>
              </a:ext>
            </a:extLst>
          </p:cNvPr>
          <p:cNvSpPr txBox="1"/>
          <p:nvPr/>
        </p:nvSpPr>
        <p:spPr>
          <a:xfrm>
            <a:off x="10310508" y="2657918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230.4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7D97249-B9A9-9482-FC9C-8A6E33CAECBB}"/>
              </a:ext>
            </a:extLst>
          </p:cNvPr>
          <p:cNvSpPr txBox="1"/>
          <p:nvPr/>
        </p:nvSpPr>
        <p:spPr>
          <a:xfrm>
            <a:off x="9586605" y="2640292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230.17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0C4247E-94EC-8690-429E-059628466760}"/>
              </a:ext>
            </a:extLst>
          </p:cNvPr>
          <p:cNvSpPr txBox="1"/>
          <p:nvPr/>
        </p:nvSpPr>
        <p:spPr>
          <a:xfrm>
            <a:off x="2600378" y="3431861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2.5 </a:t>
            </a:r>
            <a:r>
              <a:rPr lang="en-US" sz="1200" dirty="0" err="1"/>
              <a:t>mrad</a:t>
            </a:r>
            <a:endParaRPr lang="en-US" sz="12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BE3C097-850B-7259-0814-FD7B6EA6B75A}"/>
              </a:ext>
            </a:extLst>
          </p:cNvPr>
          <p:cNvSpPr txBox="1"/>
          <p:nvPr/>
        </p:nvSpPr>
        <p:spPr>
          <a:xfrm>
            <a:off x="2751689" y="4118119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2.5 </a:t>
            </a:r>
            <a:r>
              <a:rPr lang="en-US" sz="1200" dirty="0" err="1"/>
              <a:t>mrad</a:t>
            </a:r>
            <a:endParaRPr lang="en-US" sz="12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7C6E5E-B306-9B74-2B55-BBFDB8EDF84F}"/>
              </a:ext>
            </a:extLst>
          </p:cNvPr>
          <p:cNvSpPr txBox="1"/>
          <p:nvPr/>
        </p:nvSpPr>
        <p:spPr>
          <a:xfrm>
            <a:off x="8685851" y="4062329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3.2 </a:t>
            </a:r>
            <a:r>
              <a:rPr lang="en-US" sz="1200" dirty="0" err="1"/>
              <a:t>mrad</a:t>
            </a:r>
            <a:endParaRPr lang="en-US" sz="1200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7ACA1EC-B697-CB02-84AB-F072BB5A45DC}"/>
              </a:ext>
            </a:extLst>
          </p:cNvPr>
          <p:cNvSpPr txBox="1"/>
          <p:nvPr/>
        </p:nvSpPr>
        <p:spPr>
          <a:xfrm>
            <a:off x="8795478" y="1421336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SLIT2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9429161-BC40-C221-112A-6C80E734EE38}"/>
              </a:ext>
            </a:extLst>
          </p:cNvPr>
          <p:cNvCxnSpPr>
            <a:cxnSpLocks/>
          </p:cNvCxnSpPr>
          <p:nvPr/>
        </p:nvCxnSpPr>
        <p:spPr>
          <a:xfrm>
            <a:off x="9091666" y="1968338"/>
            <a:ext cx="0" cy="2002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BC99886E-8F46-2030-FA72-3B10D037104F}"/>
              </a:ext>
            </a:extLst>
          </p:cNvPr>
          <p:cNvSpPr txBox="1"/>
          <p:nvPr/>
        </p:nvSpPr>
        <p:spPr>
          <a:xfrm>
            <a:off x="6172608" y="1063375"/>
            <a:ext cx="133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ysClr val="windowText" lastClr="000000"/>
                </a:solidFill>
              </a:rPr>
              <a:t>Side view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2ACE6E6-D6C4-E127-8F03-38B9718ECC33}"/>
              </a:ext>
            </a:extLst>
          </p:cNvPr>
          <p:cNvSpPr/>
          <p:nvPr/>
        </p:nvSpPr>
        <p:spPr>
          <a:xfrm rot="20714349">
            <a:off x="9774484" y="4001929"/>
            <a:ext cx="357808" cy="143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25">
            <a:extLst>
              <a:ext uri="{FF2B5EF4-FFF2-40B4-BE49-F238E27FC236}">
                <a16:creationId xmlns:a16="http://schemas.microsoft.com/office/drawing/2014/main" id="{EBCF5D61-9B82-AD0D-431E-7E3E5906CC07}"/>
              </a:ext>
            </a:extLst>
          </p:cNvPr>
          <p:cNvSpPr/>
          <p:nvPr/>
        </p:nvSpPr>
        <p:spPr>
          <a:xfrm rot="21115701">
            <a:off x="9397643" y="4173899"/>
            <a:ext cx="357808" cy="143123"/>
          </a:xfrm>
          <a:custGeom>
            <a:avLst/>
            <a:gdLst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808" h="143123">
                <a:moveTo>
                  <a:pt x="0" y="0"/>
                </a:moveTo>
                <a:cubicBezTo>
                  <a:pt x="125113" y="17470"/>
                  <a:pt x="233913" y="32625"/>
                  <a:pt x="357808" y="0"/>
                </a:cubicBezTo>
                <a:lnTo>
                  <a:pt x="357808" y="143123"/>
                </a:lnTo>
                <a:lnTo>
                  <a:pt x="0" y="14312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C4F90DA-6F7B-91AB-43E2-CA4CDDBCAC71}"/>
              </a:ext>
            </a:extLst>
          </p:cNvPr>
          <p:cNvSpPr txBox="1"/>
          <p:nvPr/>
        </p:nvSpPr>
        <p:spPr>
          <a:xfrm>
            <a:off x="8990937" y="4316805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5.5 </a:t>
            </a:r>
            <a:r>
              <a:rPr lang="en-US" sz="1200" dirty="0" err="1"/>
              <a:t>mrad</a:t>
            </a:r>
            <a:endParaRPr lang="en-US" sz="1200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F2B67CB-9050-FEA1-EEEE-10761258826F}"/>
              </a:ext>
            </a:extLst>
          </p:cNvPr>
          <p:cNvSpPr txBox="1"/>
          <p:nvPr/>
        </p:nvSpPr>
        <p:spPr>
          <a:xfrm>
            <a:off x="2596056" y="0"/>
            <a:ext cx="83031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BL02-CoDI: Optical layout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6DB26CFD-1EAE-654E-8CBA-31BDA6124425}"/>
              </a:ext>
            </a:extLst>
          </p:cNvPr>
          <p:cNvGrpSpPr/>
          <p:nvPr/>
        </p:nvGrpSpPr>
        <p:grpSpPr>
          <a:xfrm>
            <a:off x="1160198" y="5011439"/>
            <a:ext cx="10188403" cy="1520618"/>
            <a:chOff x="1167860" y="5580074"/>
            <a:chExt cx="10188403" cy="1520618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B0CA5C-928F-DA19-50FF-C50ADBEF25B0}"/>
                </a:ext>
              </a:extLst>
            </p:cNvPr>
            <p:cNvCxnSpPr>
              <a:cxnSpLocks/>
            </p:cNvCxnSpPr>
            <p:nvPr/>
          </p:nvCxnSpPr>
          <p:spPr>
            <a:xfrm>
              <a:off x="1469331" y="5909330"/>
              <a:ext cx="975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riangle 140">
              <a:extLst>
                <a:ext uri="{FF2B5EF4-FFF2-40B4-BE49-F238E27FC236}">
                  <a16:creationId xmlns:a16="http://schemas.microsoft.com/office/drawing/2014/main" id="{D805D432-BEA8-1ADF-248D-3C95A439D109}"/>
                </a:ext>
              </a:extLst>
            </p:cNvPr>
            <p:cNvSpPr/>
            <p:nvPr/>
          </p:nvSpPr>
          <p:spPr>
            <a:xfrm rot="16200000">
              <a:off x="1876647" y="5361143"/>
              <a:ext cx="333834" cy="1077746"/>
            </a:xfrm>
            <a:prstGeom prst="triangle">
              <a:avLst/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Triangle 142">
              <a:extLst>
                <a:ext uri="{FF2B5EF4-FFF2-40B4-BE49-F238E27FC236}">
                  <a16:creationId xmlns:a16="http://schemas.microsoft.com/office/drawing/2014/main" id="{0B51CFC6-1B02-334D-F663-BA7E08B2FB91}"/>
                </a:ext>
              </a:extLst>
            </p:cNvPr>
            <p:cNvSpPr/>
            <p:nvPr/>
          </p:nvSpPr>
          <p:spPr>
            <a:xfrm rot="16200000" flipV="1">
              <a:off x="3982130" y="4350354"/>
              <a:ext cx="316885" cy="3116273"/>
            </a:xfrm>
            <a:prstGeom prst="triangle">
              <a:avLst>
                <a:gd name="adj" fmla="val 52083"/>
              </a:avLst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Triangle 143">
              <a:extLst>
                <a:ext uri="{FF2B5EF4-FFF2-40B4-BE49-F238E27FC236}">
                  <a16:creationId xmlns:a16="http://schemas.microsoft.com/office/drawing/2014/main" id="{5938821D-1B9B-30F5-8D03-999D9070BBF4}"/>
                </a:ext>
              </a:extLst>
            </p:cNvPr>
            <p:cNvSpPr/>
            <p:nvPr/>
          </p:nvSpPr>
          <p:spPr>
            <a:xfrm rot="16200000" flipV="1">
              <a:off x="10299131" y="5799749"/>
              <a:ext cx="240952" cy="218200"/>
            </a:xfrm>
            <a:prstGeom prst="triangle">
              <a:avLst/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riangle 144">
              <a:extLst>
                <a:ext uri="{FF2B5EF4-FFF2-40B4-BE49-F238E27FC236}">
                  <a16:creationId xmlns:a16="http://schemas.microsoft.com/office/drawing/2014/main" id="{0F960311-713D-C0C5-E777-9A43699E67CE}"/>
                </a:ext>
              </a:extLst>
            </p:cNvPr>
            <p:cNvSpPr/>
            <p:nvPr/>
          </p:nvSpPr>
          <p:spPr>
            <a:xfrm rot="5400000" flipV="1">
              <a:off x="10470091" y="5661779"/>
              <a:ext cx="590104" cy="503694"/>
            </a:xfrm>
            <a:prstGeom prst="triangle">
              <a:avLst/>
            </a:prstGeom>
            <a:gradFill>
              <a:gsLst>
                <a:gs pos="0">
                  <a:srgbClr val="FF0000">
                    <a:alpha val="30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riangle 149">
              <a:extLst>
                <a:ext uri="{FF2B5EF4-FFF2-40B4-BE49-F238E27FC236}">
                  <a16:creationId xmlns:a16="http://schemas.microsoft.com/office/drawing/2014/main" id="{D7CE742C-ADF6-91DB-FF73-BC2F66FD0381}"/>
                </a:ext>
              </a:extLst>
            </p:cNvPr>
            <p:cNvSpPr/>
            <p:nvPr/>
          </p:nvSpPr>
          <p:spPr>
            <a:xfrm rot="16200000">
              <a:off x="7765515" y="3602589"/>
              <a:ext cx="478188" cy="4611802"/>
            </a:xfrm>
            <a:prstGeom prst="triangle">
              <a:avLst>
                <a:gd name="adj" fmla="val 52083"/>
              </a:avLst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6136316F-B99E-7FAA-3934-728761A968A7}"/>
                </a:ext>
              </a:extLst>
            </p:cNvPr>
            <p:cNvCxnSpPr>
              <a:cxnSpLocks/>
            </p:cNvCxnSpPr>
            <p:nvPr/>
          </p:nvCxnSpPr>
          <p:spPr>
            <a:xfrm>
              <a:off x="2548158" y="5618574"/>
              <a:ext cx="0" cy="529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8C9127B-E044-437B-3A6C-B7421BD2CD81}"/>
                </a:ext>
              </a:extLst>
            </p:cNvPr>
            <p:cNvCxnSpPr>
              <a:cxnSpLocks/>
            </p:cNvCxnSpPr>
            <p:nvPr/>
          </p:nvCxnSpPr>
          <p:spPr>
            <a:xfrm>
              <a:off x="5618684" y="5618574"/>
              <a:ext cx="0" cy="52901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78C4BB4B-36E7-1FB9-C883-3DF41E0D4096}"/>
                </a:ext>
              </a:extLst>
            </p:cNvPr>
            <p:cNvCxnSpPr>
              <a:cxnSpLocks/>
            </p:cNvCxnSpPr>
            <p:nvPr/>
          </p:nvCxnSpPr>
          <p:spPr>
            <a:xfrm>
              <a:off x="10310507" y="5580074"/>
              <a:ext cx="0" cy="64681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6B86F43F-201E-C3F1-4CA9-9EEABD20D6DC}"/>
                </a:ext>
              </a:extLst>
            </p:cNvPr>
            <p:cNvSpPr txBox="1"/>
            <p:nvPr/>
          </p:nvSpPr>
          <p:spPr>
            <a:xfrm>
              <a:off x="1167860" y="6085058"/>
              <a:ext cx="1338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ysClr val="windowText" lastClr="000000"/>
                  </a:solidFill>
                </a:rPr>
                <a:t>Source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2B022413-D95F-5B74-6739-EFD18B8CCF10}"/>
                </a:ext>
              </a:extLst>
            </p:cNvPr>
            <p:cNvSpPr txBox="1"/>
            <p:nvPr/>
          </p:nvSpPr>
          <p:spPr>
            <a:xfrm>
              <a:off x="2719824" y="6208140"/>
              <a:ext cx="2389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ysClr val="windowText" lastClr="000000"/>
                  </a:solidFill>
                </a:rPr>
                <a:t>Focusing optics and monochromator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28001881-D058-85BE-1126-FDB280A6C2A1}"/>
                </a:ext>
              </a:extLst>
            </p:cNvPr>
            <p:cNvSpPr txBox="1"/>
            <p:nvPr/>
          </p:nvSpPr>
          <p:spPr>
            <a:xfrm>
              <a:off x="5213971" y="6208140"/>
              <a:ext cx="227796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ysClr val="windowText" lastClr="000000"/>
                  </a:solidFill>
                </a:rPr>
                <a:t>Secondary source</a:t>
              </a:r>
            </a:p>
            <a:p>
              <a:r>
                <a:rPr lang="en-US" b="1" i="1" dirty="0">
                  <a:solidFill>
                    <a:sysClr val="windowText" lastClr="000000"/>
                  </a:solidFill>
                </a:rPr>
                <a:t>(Stability, spot size tuning)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D6184CB0-7B21-C848-21AE-EB1381E317AE}"/>
                </a:ext>
              </a:extLst>
            </p:cNvPr>
            <p:cNvSpPr txBox="1"/>
            <p:nvPr/>
          </p:nvSpPr>
          <p:spPr>
            <a:xfrm>
              <a:off x="9670328" y="6217018"/>
              <a:ext cx="1685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ysClr val="windowText" lastClr="000000"/>
                  </a:solidFill>
                </a:rPr>
                <a:t>Refocusing optics and end-station</a:t>
              </a:r>
            </a:p>
          </p:txBody>
        </p: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829DA40D-DF5E-5162-AE81-4EB4F4C777A4}"/>
              </a:ext>
            </a:extLst>
          </p:cNvPr>
          <p:cNvSpPr txBox="1"/>
          <p:nvPr/>
        </p:nvSpPr>
        <p:spPr>
          <a:xfrm>
            <a:off x="8768787" y="6167256"/>
            <a:ext cx="3580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ysClr val="windowText" lastClr="000000"/>
                </a:solidFill>
              </a:rPr>
              <a:t>Their limit acceptance (tunable) enhances coherence</a:t>
            </a:r>
          </a:p>
        </p:txBody>
      </p:sp>
    </p:spTree>
    <p:extLst>
      <p:ext uri="{BB962C8B-B14F-4D97-AF65-F5344CB8AC3E}">
        <p14:creationId xmlns:p14="http://schemas.microsoft.com/office/powerpoint/2010/main" val="1485344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4AA041-CD9F-DAAF-AC3D-0B912A7AF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53" y="3394915"/>
            <a:ext cx="5558659" cy="3453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A39414-18C1-4582-9735-C793CF9E5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327" y="2545359"/>
            <a:ext cx="5089569" cy="2033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6F715F-8D08-D677-A012-72FF526EA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327" y="4712405"/>
            <a:ext cx="5089569" cy="2033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F144B4-F510-5B33-D623-51B709B66843}"/>
              </a:ext>
            </a:extLst>
          </p:cNvPr>
          <p:cNvSpPr txBox="1"/>
          <p:nvPr/>
        </p:nvSpPr>
        <p:spPr>
          <a:xfrm>
            <a:off x="7741080" y="1285478"/>
            <a:ext cx="46190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Diffraction Limit......:   31.62 nm </a:t>
            </a:r>
            <a:r>
              <a:rPr lang="en-US" dirty="0" err="1"/>
              <a:t>fwhm</a:t>
            </a:r>
            <a:r>
              <a:rPr lang="en-US" dirty="0"/>
              <a:t> </a:t>
            </a:r>
          </a:p>
          <a:p>
            <a:r>
              <a:rPr lang="en-US" dirty="0"/>
              <a:t>Spot size..................:   48.58 nm </a:t>
            </a:r>
            <a:r>
              <a:rPr lang="en-US" dirty="0" err="1"/>
              <a:t>fwhm</a:t>
            </a:r>
            <a:r>
              <a:rPr lang="en-US" dirty="0"/>
              <a:t> </a:t>
            </a:r>
          </a:p>
          <a:p>
            <a:r>
              <a:rPr lang="en-US" dirty="0"/>
              <a:t>Divergence..............:     1.51 </a:t>
            </a:r>
            <a:r>
              <a:rPr lang="en-US" dirty="0" err="1"/>
              <a:t>mrad</a:t>
            </a:r>
            <a:r>
              <a:rPr lang="en-US" dirty="0"/>
              <a:t> </a:t>
            </a:r>
            <a:r>
              <a:rPr lang="en-US" dirty="0" err="1"/>
              <a:t>fwhm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964F44-A473-AA9A-F48B-4180E03D4B69}"/>
              </a:ext>
            </a:extLst>
          </p:cNvPr>
          <p:cNvSpPr txBox="1"/>
          <p:nvPr/>
        </p:nvSpPr>
        <p:spPr>
          <a:xfrm>
            <a:off x="2369150" y="3069288"/>
            <a:ext cx="3726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Transversal coherence v flux depending on secondary source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A8B51C-7E1E-04D5-279B-C20A9B47E6D7}"/>
              </a:ext>
            </a:extLst>
          </p:cNvPr>
          <p:cNvSpPr/>
          <p:nvPr/>
        </p:nvSpPr>
        <p:spPr>
          <a:xfrm rot="-180000">
            <a:off x="2546765" y="1890264"/>
            <a:ext cx="1941816" cy="3904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42E6DB-9DA6-6F41-CAF6-910949D680BB}"/>
              </a:ext>
            </a:extLst>
          </p:cNvPr>
          <p:cNvSpPr/>
          <p:nvPr/>
        </p:nvSpPr>
        <p:spPr>
          <a:xfrm rot="-360000">
            <a:off x="4566110" y="1506476"/>
            <a:ext cx="956119" cy="3904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6572AD-BA2A-656F-525B-92F864A7369C}"/>
              </a:ext>
            </a:extLst>
          </p:cNvPr>
          <p:cNvCxnSpPr>
            <a:cxnSpLocks/>
          </p:cNvCxnSpPr>
          <p:nvPr/>
        </p:nvCxnSpPr>
        <p:spPr>
          <a:xfrm>
            <a:off x="1960731" y="1870540"/>
            <a:ext cx="358128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4A1095-4AF1-E9FC-66C4-617CB25104B3}"/>
              </a:ext>
            </a:extLst>
          </p:cNvPr>
          <p:cNvCxnSpPr>
            <a:cxnSpLocks/>
          </p:cNvCxnSpPr>
          <p:nvPr/>
        </p:nvCxnSpPr>
        <p:spPr>
          <a:xfrm flipV="1">
            <a:off x="5447834" y="2213087"/>
            <a:ext cx="633457" cy="66579"/>
          </a:xfrm>
          <a:prstGeom prst="line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6E5839-6856-4DBA-9187-051B7E844D28}"/>
              </a:ext>
            </a:extLst>
          </p:cNvPr>
          <p:cNvCxnSpPr>
            <a:cxnSpLocks/>
          </p:cNvCxnSpPr>
          <p:nvPr/>
        </p:nvCxnSpPr>
        <p:spPr>
          <a:xfrm>
            <a:off x="6057565" y="1212776"/>
            <a:ext cx="0" cy="13228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D933843-9E62-B1FB-9C9B-6BED53EE7BFC}"/>
              </a:ext>
            </a:extLst>
          </p:cNvPr>
          <p:cNvSpPr/>
          <p:nvPr/>
        </p:nvSpPr>
        <p:spPr>
          <a:xfrm rot="-360000">
            <a:off x="4644245" y="1629228"/>
            <a:ext cx="804052" cy="155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64FE18-6E99-7F02-2606-68BD9727E135}"/>
              </a:ext>
            </a:extLst>
          </p:cNvPr>
          <p:cNvCxnSpPr>
            <a:cxnSpLocks/>
          </p:cNvCxnSpPr>
          <p:nvPr/>
        </p:nvCxnSpPr>
        <p:spPr>
          <a:xfrm flipV="1">
            <a:off x="3501062" y="1601840"/>
            <a:ext cx="2556503" cy="2687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E33F47-05E2-6346-5E38-E77F40A4A1BD}"/>
              </a:ext>
            </a:extLst>
          </p:cNvPr>
          <p:cNvCxnSpPr>
            <a:cxnSpLocks/>
          </p:cNvCxnSpPr>
          <p:nvPr/>
        </p:nvCxnSpPr>
        <p:spPr>
          <a:xfrm>
            <a:off x="5447834" y="1660170"/>
            <a:ext cx="0" cy="654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8EBF91-C894-2069-19DD-4FDB3BFA6629}"/>
              </a:ext>
            </a:extLst>
          </p:cNvPr>
          <p:cNvCxnSpPr>
            <a:cxnSpLocks/>
          </p:cNvCxnSpPr>
          <p:nvPr/>
        </p:nvCxnSpPr>
        <p:spPr>
          <a:xfrm>
            <a:off x="4638307" y="1736821"/>
            <a:ext cx="0" cy="6577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98A399-FABD-EEDC-8E7C-361D99B28176}"/>
              </a:ext>
            </a:extLst>
          </p:cNvPr>
          <p:cNvCxnSpPr>
            <a:cxnSpLocks/>
          </p:cNvCxnSpPr>
          <p:nvPr/>
        </p:nvCxnSpPr>
        <p:spPr>
          <a:xfrm>
            <a:off x="4422783" y="1839718"/>
            <a:ext cx="0" cy="8388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800B7D-B66A-FC53-79D4-46B43FF7FA1B}"/>
              </a:ext>
            </a:extLst>
          </p:cNvPr>
          <p:cNvCxnSpPr>
            <a:cxnSpLocks/>
          </p:cNvCxnSpPr>
          <p:nvPr/>
        </p:nvCxnSpPr>
        <p:spPr>
          <a:xfrm flipV="1">
            <a:off x="4638306" y="2272029"/>
            <a:ext cx="815929" cy="85758"/>
          </a:xfrm>
          <a:prstGeom prst="line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9A320A1-DFE6-309C-6C0D-A648E160E100}"/>
              </a:ext>
            </a:extLst>
          </p:cNvPr>
          <p:cNvCxnSpPr>
            <a:cxnSpLocks/>
          </p:cNvCxnSpPr>
          <p:nvPr/>
        </p:nvCxnSpPr>
        <p:spPr>
          <a:xfrm flipV="1">
            <a:off x="4422783" y="2502697"/>
            <a:ext cx="1673217" cy="175862"/>
          </a:xfrm>
          <a:prstGeom prst="line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9FD8E20-7C88-E852-FDEB-8DBE90BB4634}"/>
              </a:ext>
            </a:extLst>
          </p:cNvPr>
          <p:cNvSpPr txBox="1"/>
          <p:nvPr/>
        </p:nvSpPr>
        <p:spPr>
          <a:xfrm>
            <a:off x="4814378" y="1981755"/>
            <a:ext cx="649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105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BE1218-8400-887F-0B26-842865AE5B0F}"/>
              </a:ext>
            </a:extLst>
          </p:cNvPr>
          <p:cNvSpPr txBox="1"/>
          <p:nvPr/>
        </p:nvSpPr>
        <p:spPr>
          <a:xfrm>
            <a:off x="5480222" y="1929256"/>
            <a:ext cx="577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150 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61989D-198B-47A7-2906-49AF83A1DEC5}"/>
              </a:ext>
            </a:extLst>
          </p:cNvPr>
          <p:cNvSpPr txBox="1"/>
          <p:nvPr/>
        </p:nvSpPr>
        <p:spPr>
          <a:xfrm>
            <a:off x="5138906" y="2556731"/>
            <a:ext cx="577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255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FB43AF-1290-7CB0-CB13-324F39746C2C}"/>
              </a:ext>
            </a:extLst>
          </p:cNvPr>
          <p:cNvCxnSpPr>
            <a:cxnSpLocks/>
          </p:cNvCxnSpPr>
          <p:nvPr/>
        </p:nvCxnSpPr>
        <p:spPr>
          <a:xfrm flipV="1">
            <a:off x="2537879" y="2679423"/>
            <a:ext cx="1887179" cy="92401"/>
          </a:xfrm>
          <a:prstGeom prst="line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48BFF4-1FC7-A734-049E-12BFBA58375A}"/>
              </a:ext>
            </a:extLst>
          </p:cNvPr>
          <p:cNvCxnSpPr>
            <a:cxnSpLocks/>
          </p:cNvCxnSpPr>
          <p:nvPr/>
        </p:nvCxnSpPr>
        <p:spPr>
          <a:xfrm>
            <a:off x="2583096" y="1927165"/>
            <a:ext cx="0" cy="8388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B9E86-DEA9-F9A8-A632-EF3A13155F68}"/>
              </a:ext>
            </a:extLst>
          </p:cNvPr>
          <p:cNvCxnSpPr>
            <a:cxnSpLocks/>
          </p:cNvCxnSpPr>
          <p:nvPr/>
        </p:nvCxnSpPr>
        <p:spPr>
          <a:xfrm flipV="1">
            <a:off x="3521452" y="1212776"/>
            <a:ext cx="2559839" cy="269050"/>
          </a:xfrm>
          <a:prstGeom prst="line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82C7379-9133-E395-AA24-F26E3259A7B4}"/>
              </a:ext>
            </a:extLst>
          </p:cNvPr>
          <p:cNvSpPr txBox="1"/>
          <p:nvPr/>
        </p:nvSpPr>
        <p:spPr>
          <a:xfrm>
            <a:off x="4490641" y="1008848"/>
            <a:ext cx="1278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343.55 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57FBF9-4C86-DAA1-27DA-E28C46615995}"/>
              </a:ext>
            </a:extLst>
          </p:cNvPr>
          <p:cNvSpPr txBox="1"/>
          <p:nvPr/>
        </p:nvSpPr>
        <p:spPr>
          <a:xfrm>
            <a:off x="3195101" y="2653709"/>
            <a:ext cx="577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177 </a:t>
            </a:r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E1F170-CEAE-DF17-FB6D-1630D9C4F1B2}"/>
              </a:ext>
            </a:extLst>
          </p:cNvPr>
          <p:cNvCxnSpPr>
            <a:cxnSpLocks/>
          </p:cNvCxnSpPr>
          <p:nvPr/>
        </p:nvCxnSpPr>
        <p:spPr>
          <a:xfrm>
            <a:off x="3551376" y="1378180"/>
            <a:ext cx="0" cy="6285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F8BFAD0-0D24-58E8-B5AE-4DEF33716226}"/>
              </a:ext>
            </a:extLst>
          </p:cNvPr>
          <p:cNvSpPr txBox="1"/>
          <p:nvPr/>
        </p:nvSpPr>
        <p:spPr>
          <a:xfrm>
            <a:off x="5191550" y="734354"/>
            <a:ext cx="866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VFM 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004E7D-4BF2-8FC3-AEEA-C2AAA7E586A0}"/>
              </a:ext>
            </a:extLst>
          </p:cNvPr>
          <p:cNvSpPr txBox="1"/>
          <p:nvPr/>
        </p:nvSpPr>
        <p:spPr>
          <a:xfrm>
            <a:off x="3247820" y="968103"/>
            <a:ext cx="991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HFM </a:t>
            </a:r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7BE1D87-2432-167D-575B-CC5DE400335D}"/>
              </a:ext>
            </a:extLst>
          </p:cNvPr>
          <p:cNvCxnSpPr>
            <a:cxnSpLocks/>
          </p:cNvCxnSpPr>
          <p:nvPr/>
        </p:nvCxnSpPr>
        <p:spPr>
          <a:xfrm>
            <a:off x="1960731" y="1870540"/>
            <a:ext cx="158222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4C54515A-E905-87F6-1C7D-E585C95D9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091" y="5099124"/>
            <a:ext cx="1587500" cy="10922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ED80F30-EB0C-B8BF-26B8-77EF8EC727E1}"/>
              </a:ext>
            </a:extLst>
          </p:cNvPr>
          <p:cNvSpPr txBox="1"/>
          <p:nvPr/>
        </p:nvSpPr>
        <p:spPr>
          <a:xfrm>
            <a:off x="2596055" y="0"/>
            <a:ext cx="938373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BL02-CoDI: Spot size and coherence</a:t>
            </a:r>
          </a:p>
        </p:txBody>
      </p:sp>
    </p:spTree>
    <p:extLst>
      <p:ext uri="{BB962C8B-B14F-4D97-AF65-F5344CB8AC3E}">
        <p14:creationId xmlns:p14="http://schemas.microsoft.com/office/powerpoint/2010/main" val="3128869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49E085-88EF-3766-81B4-8F8B2E1DA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282000"/>
              </p:ext>
            </p:extLst>
          </p:nvPr>
        </p:nvGraphicFramePr>
        <p:xfrm>
          <a:off x="109421" y="1630604"/>
          <a:ext cx="6114398" cy="52273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44238">
                  <a:extLst>
                    <a:ext uri="{9D8B030D-6E8A-4147-A177-3AD203B41FA5}">
                      <a16:colId xmlns:a16="http://schemas.microsoft.com/office/drawing/2014/main" val="2484668768"/>
                    </a:ext>
                  </a:extLst>
                </a:gridCol>
                <a:gridCol w="4270160">
                  <a:extLst>
                    <a:ext uri="{9D8B030D-6E8A-4147-A177-3AD203B41FA5}">
                      <a16:colId xmlns:a16="http://schemas.microsoft.com/office/drawing/2014/main" val="2844225373"/>
                    </a:ext>
                  </a:extLst>
                </a:gridCol>
              </a:tblGrid>
              <a:tr h="47251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0092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CoDI</a:t>
                      </a:r>
                      <a:endParaRPr lang="en-US" sz="1800" dirty="0"/>
                    </a:p>
                  </a:txBody>
                  <a:tcPr>
                    <a:solidFill>
                      <a:srgbClr val="009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32302"/>
                  </a:ext>
                </a:extLst>
              </a:tr>
              <a:tr h="35623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0B3056"/>
                          </a:solidFill>
                        </a:rPr>
                        <a:t>Source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 vacuum undulator (IVU19)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284801"/>
                  </a:ext>
                </a:extLst>
              </a:tr>
              <a:tr h="35623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0B3056"/>
                          </a:solidFill>
                        </a:rPr>
                        <a:t>Energy Range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10 - 30 keV    (DCM +  MLM)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06764"/>
                  </a:ext>
                </a:extLst>
              </a:tr>
              <a:tr h="35623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0B3056"/>
                          </a:solidFill>
                        </a:rPr>
                        <a:t>Spot Size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30-50 nm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11289"/>
                  </a:ext>
                </a:extLst>
              </a:tr>
              <a:tr h="630253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0B3056"/>
                          </a:solidFill>
                        </a:rPr>
                        <a:t>Technique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nanoDiffraction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nanoFluorescence</a:t>
                      </a:r>
                      <a:r>
                        <a:rPr lang="en-US" sz="1800" dirty="0"/>
                        <a:t>, CDI, Ptychography, Holo-tomography, Bragg-ptychography, Tele-ptychography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116924"/>
                  </a:ext>
                </a:extLst>
              </a:tr>
              <a:tr h="904275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0B3056"/>
                          </a:solidFill>
                        </a:rPr>
                        <a:t>Features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20 m flight tube</a:t>
                      </a:r>
                    </a:p>
                    <a:p>
                      <a:pPr algn="l"/>
                      <a:r>
                        <a:rPr lang="en-US" sz="1800" dirty="0"/>
                        <a:t>Laser Heating, High Pressure, Gas dosing, </a:t>
                      </a:r>
                      <a:r>
                        <a:rPr lang="en-US" sz="1800" dirty="0" err="1"/>
                        <a:t>Cryostream</a:t>
                      </a:r>
                      <a:r>
                        <a:rPr lang="en-US" sz="1800" dirty="0"/>
                        <a:t>, Cryostat… (space around sample for versatile sample environment) 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946604"/>
                  </a:ext>
                </a:extLst>
              </a:tr>
              <a:tr h="35623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0B3056"/>
                          </a:solidFill>
                        </a:rPr>
                        <a:t>Sample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Micro reactors / Electro chemistry  cells for in-situ and operando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959517"/>
                  </a:ext>
                </a:extLst>
              </a:tr>
              <a:tr h="904275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0B3056"/>
                          </a:solidFill>
                        </a:rPr>
                        <a:t>Detector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One large area detector (6M type)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One small detector mounted on robot arm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Multielement SDD 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41578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13FAE7D-41B6-06C8-51CD-62AF8305EA8D}"/>
              </a:ext>
            </a:extLst>
          </p:cNvPr>
          <p:cNvSpPr txBox="1"/>
          <p:nvPr/>
        </p:nvSpPr>
        <p:spPr>
          <a:xfrm>
            <a:off x="2596056" y="0"/>
            <a:ext cx="83031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BL02-CoDI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4B588-E9D0-7381-ABD6-D1B950FB0B08}"/>
              </a:ext>
            </a:extLst>
          </p:cNvPr>
          <p:cNvSpPr txBox="1"/>
          <p:nvPr/>
        </p:nvSpPr>
        <p:spPr>
          <a:xfrm>
            <a:off x="2596056" y="542699"/>
            <a:ext cx="9131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Hard X-ray nanoprobe beamline devoted to </a:t>
            </a:r>
            <a:r>
              <a:rPr lang="en-US" sz="2400" b="1" dirty="0"/>
              <a:t>Coherent Diffraction </a:t>
            </a:r>
            <a:r>
              <a:rPr lang="en-US" sz="2400" dirty="0"/>
              <a:t>Imaging techniques, for </a:t>
            </a:r>
            <a:r>
              <a:rPr lang="en-US" sz="2400" b="1" dirty="0"/>
              <a:t>in-operando</a:t>
            </a:r>
            <a:r>
              <a:rPr lang="en-US" sz="2400" dirty="0"/>
              <a:t> studies in material science.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2D5D8C-14C2-1F41-2CAB-6505D0312C42}"/>
              </a:ext>
            </a:extLst>
          </p:cNvPr>
          <p:cNvSpPr txBox="1"/>
          <p:nvPr/>
        </p:nvSpPr>
        <p:spPr>
          <a:xfrm>
            <a:off x="7002014" y="5687896"/>
            <a:ext cx="5080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3D reconstruction and Evolution of strain in a Pt nanoparticle as varying electrode potential. Useful for the design of strain-engineered nano-catalysts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A32EA-5AB5-55D2-0FC4-EA67105A8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030" y="1997527"/>
            <a:ext cx="5325176" cy="3528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6CB44F-3E4E-140A-C9D2-C52E83D5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860" y="1426599"/>
            <a:ext cx="2070714" cy="6831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210172-360A-88F6-6428-D8D8AF54463A}"/>
              </a:ext>
            </a:extLst>
          </p:cNvPr>
          <p:cNvSpPr txBox="1"/>
          <p:nvPr/>
        </p:nvSpPr>
        <p:spPr>
          <a:xfrm>
            <a:off x="6539297" y="6624932"/>
            <a:ext cx="61012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i="1" dirty="0">
                <a:solidFill>
                  <a:srgbClr val="0000FF"/>
                </a:solidFill>
                <a:latin typeface="Helvetica" pitchFamily="2" charset="0"/>
              </a:rPr>
              <a:t>From</a:t>
            </a:r>
            <a:r>
              <a:rPr lang="en-GB" sz="1050" i="1" dirty="0">
                <a:solidFill>
                  <a:srgbClr val="0000FF"/>
                </a:solidFill>
                <a:effectLst/>
                <a:latin typeface="Helvetica" pitchFamily="2" charset="0"/>
              </a:rPr>
              <a:t> C. </a:t>
            </a:r>
            <a:r>
              <a:rPr lang="en-GB" sz="1050" i="1" dirty="0" err="1">
                <a:solidFill>
                  <a:srgbClr val="0000FF"/>
                </a:solidFill>
                <a:effectLst/>
                <a:latin typeface="Helvetica" pitchFamily="2" charset="0"/>
              </a:rPr>
              <a:t>Atlan</a:t>
            </a:r>
            <a:r>
              <a:rPr lang="en-GB" sz="1050" i="1" dirty="0">
                <a:solidFill>
                  <a:srgbClr val="0000FF"/>
                </a:solidFill>
                <a:effectLst/>
                <a:latin typeface="Helvetica" pitchFamily="2" charset="0"/>
              </a:rPr>
              <a:t>, et al. Nat. Mater. 23, (2023). https://</a:t>
            </a:r>
            <a:r>
              <a:rPr lang="en-GB" sz="1050" i="1" dirty="0" err="1">
                <a:solidFill>
                  <a:srgbClr val="0000FF"/>
                </a:solidFill>
                <a:effectLst/>
                <a:latin typeface="Helvetica" pitchFamily="2" charset="0"/>
              </a:rPr>
              <a:t>doi.org</a:t>
            </a:r>
            <a:r>
              <a:rPr lang="en-GB" sz="1050" i="1" dirty="0">
                <a:solidFill>
                  <a:srgbClr val="0000FF"/>
                </a:solidFill>
                <a:effectLst/>
                <a:latin typeface="Helvetica" pitchFamily="2" charset="0"/>
              </a:rPr>
              <a:t>/10.1038/s41563-023-01528-x</a:t>
            </a:r>
            <a:br>
              <a:rPr lang="en-GB" sz="1050" i="1" dirty="0">
                <a:solidFill>
                  <a:srgbClr val="0000FF"/>
                </a:solidFill>
                <a:effectLst/>
                <a:latin typeface="Helvetica" pitchFamily="2" charset="0"/>
              </a:rPr>
            </a:br>
            <a:endParaRPr lang="en-GB" sz="105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97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68A13AA-E401-DCE6-4C16-E15F355D503E}"/>
              </a:ext>
            </a:extLst>
          </p:cNvPr>
          <p:cNvSpPr txBox="1"/>
          <p:nvPr/>
        </p:nvSpPr>
        <p:spPr>
          <a:xfrm>
            <a:off x="2596056" y="0"/>
            <a:ext cx="83031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 err="1">
                <a:solidFill>
                  <a:srgbClr val="009282"/>
                </a:solidFill>
                <a:latin typeface="Arial Rounded MT Bold" panose="020F0704030504030204" pitchFamily="34" charset="77"/>
              </a:rPr>
              <a:t>Endstation</a:t>
            </a:r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 (</a:t>
            </a:r>
            <a:r>
              <a:rPr lang="en-US" sz="4000" dirty="0" err="1">
                <a:solidFill>
                  <a:srgbClr val="009282"/>
                </a:solidFill>
                <a:latin typeface="Arial Rounded MT Bold" panose="020F0704030504030204" pitchFamily="34" charset="77"/>
              </a:rPr>
              <a:t>CoDI</a:t>
            </a:r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629C07-5577-9871-4820-C639F1AA1D81}"/>
              </a:ext>
            </a:extLst>
          </p:cNvPr>
          <p:cNvGrpSpPr/>
          <p:nvPr/>
        </p:nvGrpSpPr>
        <p:grpSpPr>
          <a:xfrm>
            <a:off x="0" y="1322033"/>
            <a:ext cx="8107814" cy="4575074"/>
            <a:chOff x="628325" y="297190"/>
            <a:chExt cx="10851551" cy="61233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11A3F3-7F80-A1B0-67B5-4401AFEC4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961"/>
            <a:stretch/>
          </p:blipFill>
          <p:spPr>
            <a:xfrm>
              <a:off x="628325" y="297190"/>
              <a:ext cx="10851551" cy="612330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6B5D938-6331-1D5D-80F0-D50C5198B748}"/>
                </a:ext>
              </a:extLst>
            </p:cNvPr>
            <p:cNvSpPr txBox="1"/>
            <p:nvPr/>
          </p:nvSpPr>
          <p:spPr>
            <a:xfrm>
              <a:off x="2024551" y="2321896"/>
              <a:ext cx="27167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i="1" dirty="0">
                  <a:solidFill>
                    <a:srgbClr val="0000FF"/>
                  </a:solidFill>
                </a:rPr>
                <a:t>KB-mirror pair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4F156A-916A-4786-7D97-159F17B66BE5}"/>
                </a:ext>
              </a:extLst>
            </p:cNvPr>
            <p:cNvSpPr txBox="1"/>
            <p:nvPr/>
          </p:nvSpPr>
          <p:spPr>
            <a:xfrm>
              <a:off x="7252959" y="2614284"/>
              <a:ext cx="18678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i="1" dirty="0">
                  <a:solidFill>
                    <a:srgbClr val="0000FF"/>
                  </a:solidFill>
                </a:rPr>
                <a:t>Fly-tube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07C92F-DA00-8774-FB19-169AF4A3EA0E}"/>
                </a:ext>
              </a:extLst>
            </p:cNvPr>
            <p:cNvSpPr txBox="1"/>
            <p:nvPr/>
          </p:nvSpPr>
          <p:spPr>
            <a:xfrm>
              <a:off x="4115418" y="2321896"/>
              <a:ext cx="206479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i="1" dirty="0">
                  <a:solidFill>
                    <a:srgbClr val="0000FF"/>
                  </a:solidFill>
                </a:rPr>
                <a:t>Sample manipulator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52193A-ED31-582F-9447-0365DE6F4583}"/>
                </a:ext>
              </a:extLst>
            </p:cNvPr>
            <p:cNvSpPr txBox="1"/>
            <p:nvPr/>
          </p:nvSpPr>
          <p:spPr>
            <a:xfrm>
              <a:off x="3131152" y="855657"/>
              <a:ext cx="32202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i="1" dirty="0">
                  <a:solidFill>
                    <a:srgbClr val="0000FF"/>
                  </a:solidFill>
                </a:rPr>
                <a:t>Detector robot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6627B7-B899-E1A7-17A1-923688588AD5}"/>
                </a:ext>
              </a:extLst>
            </p:cNvPr>
            <p:cNvSpPr txBox="1"/>
            <p:nvPr/>
          </p:nvSpPr>
          <p:spPr>
            <a:xfrm>
              <a:off x="9492529" y="2614284"/>
              <a:ext cx="18678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i="1" dirty="0">
                  <a:solidFill>
                    <a:srgbClr val="0000FF"/>
                  </a:solidFill>
                </a:rPr>
                <a:t>Detector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6DDB6-E179-931E-24E2-1E5F191C4318}"/>
                </a:ext>
              </a:extLst>
            </p:cNvPr>
            <p:cNvSpPr txBox="1"/>
            <p:nvPr/>
          </p:nvSpPr>
          <p:spPr>
            <a:xfrm>
              <a:off x="2049619" y="5724572"/>
              <a:ext cx="27167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i="1" dirty="0">
                  <a:solidFill>
                    <a:srgbClr val="0000FF"/>
                  </a:solidFill>
                </a:rPr>
                <a:t>Plinth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F1E2D-42E7-5807-6599-A52BA673F1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5515" y="1208247"/>
            <a:ext cx="3659960" cy="40885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C202D0-82D1-B50E-A9EC-2CA2158BFB11}"/>
              </a:ext>
            </a:extLst>
          </p:cNvPr>
          <p:cNvSpPr txBox="1"/>
          <p:nvPr/>
        </p:nvSpPr>
        <p:spPr>
          <a:xfrm>
            <a:off x="3696871" y="1084199"/>
            <a:ext cx="610154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b="1" dirty="0" err="1"/>
              <a:t>Endstations</a:t>
            </a:r>
            <a:r>
              <a:rPr lang="en-US" sz="1800" b="1" dirty="0"/>
              <a:t> for </a:t>
            </a:r>
            <a:r>
              <a:rPr lang="en-US" sz="1800" b="1" dirty="0" err="1"/>
              <a:t>CoDI</a:t>
            </a:r>
            <a:r>
              <a:rPr lang="en-US" sz="1800" b="1" dirty="0"/>
              <a:t> include</a:t>
            </a:r>
            <a:endParaRPr lang="en-US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- Sample positioning (hexapods, scanners)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- Detectors (Pixel detectors, Fluorescence, </a:t>
            </a:r>
            <a:r>
              <a:rPr lang="en-US" dirty="0" err="1"/>
              <a:t>Izero</a:t>
            </a:r>
            <a:r>
              <a:rPr lang="en-US" dirty="0"/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- Sample environment (gases, cryogenics…)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4B1890-C59F-8454-FBDE-52E8AD019961}"/>
              </a:ext>
            </a:extLst>
          </p:cNvPr>
          <p:cNvSpPr txBox="1"/>
          <p:nvPr/>
        </p:nvSpPr>
        <p:spPr>
          <a:xfrm>
            <a:off x="8385514" y="5435442"/>
            <a:ext cx="34131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Lightweight, speed and compactness are required.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Watchmaker mechanics.</a:t>
            </a:r>
            <a:r>
              <a:rPr lang="en-US" sz="18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57A30F-CDC9-86EE-B05E-422F4E6A36D1}"/>
              </a:ext>
            </a:extLst>
          </p:cNvPr>
          <p:cNvSpPr txBox="1"/>
          <p:nvPr/>
        </p:nvSpPr>
        <p:spPr>
          <a:xfrm>
            <a:off x="4053907" y="6141922"/>
            <a:ext cx="1698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n>
                  <a:solidFill>
                    <a:srgbClr val="0000FF"/>
                  </a:solidFill>
                </a:ln>
              </a:rPr>
              <a:t>Up to 20 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068F94-539E-4110-F5BD-AAC7107738B9}"/>
              </a:ext>
            </a:extLst>
          </p:cNvPr>
          <p:cNvCxnSpPr/>
          <p:nvPr/>
        </p:nvCxnSpPr>
        <p:spPr>
          <a:xfrm>
            <a:off x="2349661" y="6134941"/>
            <a:ext cx="4397981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13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69A8EA4-AD46-A5CD-3E8F-F9B6B18327C3}"/>
              </a:ext>
            </a:extLst>
          </p:cNvPr>
          <p:cNvGraphicFramePr>
            <a:graphicFrameLocks noGrp="1"/>
          </p:cNvGraphicFramePr>
          <p:nvPr/>
        </p:nvGraphicFramePr>
        <p:xfrm>
          <a:off x="172186" y="1734386"/>
          <a:ext cx="6114398" cy="46686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44238">
                  <a:extLst>
                    <a:ext uri="{9D8B030D-6E8A-4147-A177-3AD203B41FA5}">
                      <a16:colId xmlns:a16="http://schemas.microsoft.com/office/drawing/2014/main" val="2484668768"/>
                    </a:ext>
                  </a:extLst>
                </a:gridCol>
                <a:gridCol w="4270160">
                  <a:extLst>
                    <a:ext uri="{9D8B030D-6E8A-4147-A177-3AD203B41FA5}">
                      <a16:colId xmlns:a16="http://schemas.microsoft.com/office/drawing/2014/main" val="2844225373"/>
                    </a:ext>
                  </a:extLst>
                </a:gridCol>
              </a:tblGrid>
              <a:tr h="47251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0092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Corus</a:t>
                      </a:r>
                    </a:p>
                  </a:txBody>
                  <a:tcPr>
                    <a:solidFill>
                      <a:srgbClr val="009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32302"/>
                  </a:ext>
                </a:extLst>
              </a:tr>
              <a:tr h="35623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0B3056"/>
                          </a:solidFill>
                        </a:rPr>
                        <a:t>Source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 vacuum undulator (IVU19)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284801"/>
                  </a:ext>
                </a:extLst>
              </a:tr>
              <a:tr h="35623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0B3056"/>
                          </a:solidFill>
                        </a:rPr>
                        <a:t>Energy Range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10 - 27 keV    (DCM +  MLM)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06764"/>
                  </a:ext>
                </a:extLst>
              </a:tr>
              <a:tr h="35623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0B3056"/>
                          </a:solidFill>
                        </a:rPr>
                        <a:t>Spot Size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20-50 nm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11289"/>
                  </a:ext>
                </a:extLst>
              </a:tr>
              <a:tr h="630253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0B3056"/>
                          </a:solidFill>
                        </a:rPr>
                        <a:t>Technique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3D-nanoXRF, XANES (STXM)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Holo-tomography (Full Field)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116924"/>
                  </a:ext>
                </a:extLst>
              </a:tr>
              <a:tr h="904275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0B3056"/>
                          </a:solidFill>
                        </a:rPr>
                        <a:t>Features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LN2 cryogenics, 180º </a:t>
                      </a:r>
                      <a:r>
                        <a:rPr lang="en-US" sz="1800" dirty="0"/>
                        <a:t>Rotation, XY mapping</a:t>
                      </a:r>
                    </a:p>
                    <a:p>
                      <a:pPr algn="l"/>
                      <a:r>
                        <a:rPr lang="en-US" sz="1800" dirty="0"/>
                        <a:t>UHV, Visible microscope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946604"/>
                  </a:ext>
                </a:extLst>
              </a:tr>
              <a:tr h="35623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0B3056"/>
                          </a:solidFill>
                        </a:rPr>
                        <a:t>Sample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Multi-sample shuttle system 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959517"/>
                  </a:ext>
                </a:extLst>
              </a:tr>
              <a:tr h="904275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0B3056"/>
                          </a:solidFill>
                        </a:rPr>
                        <a:t>Detector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Nanospec</a:t>
                      </a:r>
                      <a:r>
                        <a:rPr lang="en-US" sz="1800" dirty="0"/>
                        <a:t>:: Two Multielement SDD, Diode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NanoImag</a:t>
                      </a:r>
                      <a:r>
                        <a:rPr lang="en-US" sz="1800" dirty="0"/>
                        <a:t>: Two Multielement SDD,  </a:t>
                      </a:r>
                      <a:r>
                        <a:rPr lang="en-US" sz="1800" dirty="0" err="1"/>
                        <a:t>sCMOS</a:t>
                      </a:r>
                      <a:r>
                        <a:rPr lang="en-US" sz="1800" dirty="0"/>
                        <a:t> Area detector.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4157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C99CFC4-1AE2-0AE4-389F-440EE0043F18}"/>
              </a:ext>
            </a:extLst>
          </p:cNvPr>
          <p:cNvSpPr txBox="1"/>
          <p:nvPr/>
        </p:nvSpPr>
        <p:spPr>
          <a:xfrm>
            <a:off x="2596056" y="0"/>
            <a:ext cx="83031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BL04-Corus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620742-AB84-5941-5A31-BEC8DDC1B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249" y="1795113"/>
            <a:ext cx="4319989" cy="3649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B67BF6-B4F3-6CB7-6134-D9EC1C79119E}"/>
              </a:ext>
            </a:extLst>
          </p:cNvPr>
          <p:cNvSpPr txBox="1"/>
          <p:nvPr/>
        </p:nvSpPr>
        <p:spPr>
          <a:xfrm>
            <a:off x="6939249" y="5479687"/>
            <a:ext cx="5080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Determination of intra-cellular location of </a:t>
            </a:r>
            <a:r>
              <a:rPr lang="en-US" i="1" dirty="0" err="1"/>
              <a:t>Ir</a:t>
            </a:r>
            <a:r>
              <a:rPr lang="en-US" i="1" dirty="0"/>
              <a:t> in breast cancer cells. Imaging at nm-resolution with chemical sensitivity.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6DCE35-D872-CE43-A74C-7B33521737BE}"/>
              </a:ext>
            </a:extLst>
          </p:cNvPr>
          <p:cNvSpPr txBox="1"/>
          <p:nvPr/>
        </p:nvSpPr>
        <p:spPr>
          <a:xfrm>
            <a:off x="2397751" y="640459"/>
            <a:ext cx="9665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Hard X-ray nanoprobe beamline devoted to spectral Imaging and tomography for life sciences.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1B7F0E-62B8-026F-1C1F-E78D15C5F118}"/>
              </a:ext>
            </a:extLst>
          </p:cNvPr>
          <p:cNvSpPr txBox="1"/>
          <p:nvPr/>
        </p:nvSpPr>
        <p:spPr>
          <a:xfrm>
            <a:off x="5165036" y="6595869"/>
            <a:ext cx="702696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GB" sz="1100" i="1">
                <a:solidFill>
                  <a:srgbClr val="0000FF"/>
                </a:solidFill>
                <a:effectLst/>
                <a:latin typeface="Helvetica" pitchFamily="2" charset="0"/>
              </a:rPr>
              <a:t>From </a:t>
            </a:r>
            <a:r>
              <a:rPr lang="en-GB" sz="1100" i="1" dirty="0">
                <a:solidFill>
                  <a:srgbClr val="0000FF"/>
                </a:solidFill>
                <a:effectLst/>
                <a:latin typeface="Helvetica" pitchFamily="2" charset="0"/>
              </a:rPr>
              <a:t>Conesa</a:t>
            </a:r>
            <a:r>
              <a:rPr lang="en-GB" sz="1100" i="1" dirty="0">
                <a:solidFill>
                  <a:srgbClr val="0000FF"/>
                </a:solidFill>
                <a:latin typeface="Helvetica" pitchFamily="2" charset="0"/>
              </a:rPr>
              <a:t> et al. </a:t>
            </a:r>
            <a:r>
              <a:rPr lang="en-GB" sz="1100" i="1" dirty="0" err="1">
                <a:solidFill>
                  <a:srgbClr val="0000FF"/>
                </a:solidFill>
                <a:effectLst/>
                <a:latin typeface="Helvetica" pitchFamily="2" charset="0"/>
              </a:rPr>
              <a:t>Angew</a:t>
            </a:r>
            <a:r>
              <a:rPr lang="en-GB" sz="1100" i="1" dirty="0">
                <a:solidFill>
                  <a:srgbClr val="0000FF"/>
                </a:solidFill>
                <a:effectLst/>
                <a:latin typeface="Helvetica" pitchFamily="2" charset="0"/>
              </a:rPr>
              <a:t> Chem Int Ed </a:t>
            </a:r>
            <a:r>
              <a:rPr lang="en-GB" sz="1100" i="1" dirty="0" err="1">
                <a:solidFill>
                  <a:srgbClr val="0000FF"/>
                </a:solidFill>
                <a:effectLst/>
                <a:latin typeface="Helvetica" pitchFamily="2" charset="0"/>
              </a:rPr>
              <a:t>Engl</a:t>
            </a:r>
            <a:r>
              <a:rPr lang="en-GB" sz="1100" i="1" dirty="0">
                <a:solidFill>
                  <a:srgbClr val="0000FF"/>
                </a:solidFill>
                <a:effectLst/>
                <a:latin typeface="Helvetica" pitchFamily="2" charset="0"/>
              </a:rPr>
              <a:t> 2020, 59 (3), 1270-1278. DOI:10.1002/anie.201911510.</a:t>
            </a:r>
          </a:p>
        </p:txBody>
      </p:sp>
    </p:spTree>
    <p:extLst>
      <p:ext uri="{BB962C8B-B14F-4D97-AF65-F5344CB8AC3E}">
        <p14:creationId xmlns:p14="http://schemas.microsoft.com/office/powerpoint/2010/main" val="3363026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E4CF179-EB21-4EF5-C24E-D61ED5BC98EC}"/>
              </a:ext>
            </a:extLst>
          </p:cNvPr>
          <p:cNvGrpSpPr/>
          <p:nvPr/>
        </p:nvGrpSpPr>
        <p:grpSpPr>
          <a:xfrm>
            <a:off x="840728" y="981874"/>
            <a:ext cx="11112551" cy="4847319"/>
            <a:chOff x="711064" y="1462106"/>
            <a:chExt cx="11112551" cy="484731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102F05B-AB83-4AB6-F846-CDFBE29AA51E}"/>
                </a:ext>
              </a:extLst>
            </p:cNvPr>
            <p:cNvSpPr/>
            <p:nvPr/>
          </p:nvSpPr>
          <p:spPr>
            <a:xfrm>
              <a:off x="8149580" y="1798543"/>
              <a:ext cx="3147547" cy="423049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7AA780-B851-FEF4-B960-A45E3DF44187}"/>
                </a:ext>
              </a:extLst>
            </p:cNvPr>
            <p:cNvSpPr/>
            <p:nvPr/>
          </p:nvSpPr>
          <p:spPr>
            <a:xfrm>
              <a:off x="1748155" y="1812956"/>
              <a:ext cx="4053739" cy="423049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40FC73-2B3F-34EF-E6C9-00E01201353D}"/>
                </a:ext>
              </a:extLst>
            </p:cNvPr>
            <p:cNvSpPr/>
            <p:nvPr/>
          </p:nvSpPr>
          <p:spPr>
            <a:xfrm>
              <a:off x="711064" y="1786215"/>
              <a:ext cx="835060" cy="424569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36AF723-7BA0-DCEB-93FC-064ADB9686A7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H="1" flipV="1">
              <a:off x="2041766" y="4478903"/>
              <a:ext cx="297310" cy="20095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D36959-AAB2-5952-ECFE-B34F35AEAB12}"/>
                </a:ext>
              </a:extLst>
            </p:cNvPr>
            <p:cNvCxnSpPr/>
            <p:nvPr/>
          </p:nvCxnSpPr>
          <p:spPr>
            <a:xfrm>
              <a:off x="1151220" y="4478903"/>
              <a:ext cx="89054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20D56243-001E-A7F4-CD8B-2EA7A7DD493B}"/>
                </a:ext>
              </a:extLst>
            </p:cNvPr>
            <p:cNvSpPr/>
            <p:nvPr/>
          </p:nvSpPr>
          <p:spPr>
            <a:xfrm rot="900000">
              <a:off x="1886713" y="4361359"/>
              <a:ext cx="357808" cy="143123"/>
            </a:xfrm>
            <a:custGeom>
              <a:avLst/>
              <a:gdLst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808" h="143123">
                  <a:moveTo>
                    <a:pt x="0" y="0"/>
                  </a:moveTo>
                  <a:lnTo>
                    <a:pt x="357808" y="0"/>
                  </a:lnTo>
                  <a:lnTo>
                    <a:pt x="357808" y="143123"/>
                  </a:lnTo>
                  <a:cubicBezTo>
                    <a:pt x="198608" y="105891"/>
                    <a:pt x="173271" y="98696"/>
                    <a:pt x="0" y="1431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E23670-6BD9-3395-B083-29A302DE9442}"/>
                </a:ext>
              </a:extLst>
            </p:cNvPr>
            <p:cNvSpPr/>
            <p:nvPr/>
          </p:nvSpPr>
          <p:spPr>
            <a:xfrm rot="900000">
              <a:off x="2141651" y="4677419"/>
              <a:ext cx="357808" cy="1431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3BEA7F-2811-1AE7-B6E1-39E1FABFE56F}"/>
                </a:ext>
              </a:extLst>
            </p:cNvPr>
            <p:cNvSpPr/>
            <p:nvPr/>
          </p:nvSpPr>
          <p:spPr>
            <a:xfrm>
              <a:off x="10307374" y="3308434"/>
              <a:ext cx="357808" cy="14312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25">
              <a:extLst>
                <a:ext uri="{FF2B5EF4-FFF2-40B4-BE49-F238E27FC236}">
                  <a16:creationId xmlns:a16="http://schemas.microsoft.com/office/drawing/2014/main" id="{8E784E4D-7025-CE63-56CC-45B231B0B32A}"/>
                </a:ext>
              </a:extLst>
            </p:cNvPr>
            <p:cNvSpPr/>
            <p:nvPr/>
          </p:nvSpPr>
          <p:spPr>
            <a:xfrm rot="21142106" flipV="1">
              <a:off x="9928270" y="3254248"/>
              <a:ext cx="357808" cy="143123"/>
            </a:xfrm>
            <a:custGeom>
              <a:avLst/>
              <a:gdLst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808" h="143123">
                  <a:moveTo>
                    <a:pt x="0" y="0"/>
                  </a:moveTo>
                  <a:cubicBezTo>
                    <a:pt x="125113" y="17470"/>
                    <a:pt x="233913" y="32625"/>
                    <a:pt x="357808" y="0"/>
                  </a:cubicBezTo>
                  <a:lnTo>
                    <a:pt x="357808" y="143123"/>
                  </a:lnTo>
                  <a:lnTo>
                    <a:pt x="0" y="143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6C55F5-6556-6968-C165-72A570E20A24}"/>
                </a:ext>
              </a:extLst>
            </p:cNvPr>
            <p:cNvCxnSpPr>
              <a:cxnSpLocks/>
            </p:cNvCxnSpPr>
            <p:nvPr/>
          </p:nvCxnSpPr>
          <p:spPr>
            <a:xfrm>
              <a:off x="2297880" y="4671517"/>
              <a:ext cx="608319" cy="359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F5F467-BE11-199C-87A1-2226BE5AEDE1}"/>
                </a:ext>
              </a:extLst>
            </p:cNvPr>
            <p:cNvSpPr txBox="1"/>
            <p:nvPr/>
          </p:nvSpPr>
          <p:spPr>
            <a:xfrm>
              <a:off x="1748156" y="1708645"/>
              <a:ext cx="1341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M1 (</a:t>
              </a:r>
              <a:r>
                <a:rPr lang="en-US" sz="1400" dirty="0" err="1"/>
                <a:t>mcyl</a:t>
              </a:r>
              <a:r>
                <a:rPr lang="en-US" sz="1400" dirty="0"/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9DF5CE-80D5-5026-7484-ECBD7D96A303}"/>
                </a:ext>
              </a:extLst>
            </p:cNvPr>
            <p:cNvSpPr txBox="1"/>
            <p:nvPr/>
          </p:nvSpPr>
          <p:spPr>
            <a:xfrm>
              <a:off x="2183110" y="1888781"/>
              <a:ext cx="1341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M2 (</a:t>
              </a:r>
              <a:r>
                <a:rPr lang="en-US" sz="1400" dirty="0" err="1"/>
                <a:t>scyl</a:t>
              </a:r>
              <a:r>
                <a:rPr lang="en-US" sz="1400" dirty="0"/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5052FD-07CE-318D-7B15-23E17F69AB87}"/>
                </a:ext>
              </a:extLst>
            </p:cNvPr>
            <p:cNvSpPr txBox="1"/>
            <p:nvPr/>
          </p:nvSpPr>
          <p:spPr>
            <a:xfrm>
              <a:off x="5626786" y="3314866"/>
              <a:ext cx="13384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ysClr val="windowText" lastClr="000000"/>
                  </a:solidFill>
                </a:rPr>
                <a:t>Top view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D23D5B-019C-A55A-53D4-866B3B961919}"/>
                </a:ext>
              </a:extLst>
            </p:cNvPr>
            <p:cNvSpPr txBox="1"/>
            <p:nvPr/>
          </p:nvSpPr>
          <p:spPr>
            <a:xfrm>
              <a:off x="9718183" y="1918009"/>
              <a:ext cx="13384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HFM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51682FF-3264-CBC5-3E66-55E01272671F}"/>
                </a:ext>
              </a:extLst>
            </p:cNvPr>
            <p:cNvCxnSpPr>
              <a:cxnSpLocks/>
            </p:cNvCxnSpPr>
            <p:nvPr/>
          </p:nvCxnSpPr>
          <p:spPr>
            <a:xfrm>
              <a:off x="5663949" y="3983155"/>
              <a:ext cx="0" cy="1995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5F9C0D4-2326-934F-DEB0-B30752DE81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5274" y="4172248"/>
              <a:ext cx="0" cy="1995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C5CA82-B3A7-7F4C-7F36-966DEC98CE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07727" y="3373897"/>
              <a:ext cx="775450" cy="1372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C2B049-9471-4299-938D-E486FF13D7DD}"/>
                </a:ext>
              </a:extLst>
            </p:cNvPr>
            <p:cNvSpPr txBox="1"/>
            <p:nvPr/>
          </p:nvSpPr>
          <p:spPr>
            <a:xfrm>
              <a:off x="5229653" y="3851740"/>
              <a:ext cx="6286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HXS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817D056-E312-C74B-C34E-3A02526888B3}"/>
                </a:ext>
              </a:extLst>
            </p:cNvPr>
            <p:cNvSpPr txBox="1"/>
            <p:nvPr/>
          </p:nvSpPr>
          <p:spPr>
            <a:xfrm>
              <a:off x="10231984" y="1909114"/>
              <a:ext cx="700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VFM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61F6B7-A920-72F5-90C7-359A7E2BA26B}"/>
                </a:ext>
              </a:extLst>
            </p:cNvPr>
            <p:cNvSpPr txBox="1"/>
            <p:nvPr/>
          </p:nvSpPr>
          <p:spPr>
            <a:xfrm>
              <a:off x="5540140" y="1462106"/>
              <a:ext cx="13384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Side View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FE1AE43-5391-C65B-8407-F2BD9EE61E55}"/>
                </a:ext>
              </a:extLst>
            </p:cNvPr>
            <p:cNvCxnSpPr>
              <a:cxnSpLocks/>
            </p:cNvCxnSpPr>
            <p:nvPr/>
          </p:nvCxnSpPr>
          <p:spPr>
            <a:xfrm>
              <a:off x="5663687" y="3044490"/>
              <a:ext cx="0" cy="9332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B6E2AFC-E343-6E12-8D00-A4DC7DF3DA14}"/>
                </a:ext>
              </a:extLst>
            </p:cNvPr>
            <p:cNvCxnSpPr>
              <a:cxnSpLocks/>
            </p:cNvCxnSpPr>
            <p:nvPr/>
          </p:nvCxnSpPr>
          <p:spPr>
            <a:xfrm>
              <a:off x="10062447" y="2161774"/>
              <a:ext cx="0" cy="12258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B6EB634-EDCB-B623-2CA9-FA0CF1F2FD92}"/>
                </a:ext>
              </a:extLst>
            </p:cNvPr>
            <p:cNvCxnSpPr>
              <a:cxnSpLocks/>
            </p:cNvCxnSpPr>
            <p:nvPr/>
          </p:nvCxnSpPr>
          <p:spPr>
            <a:xfrm>
              <a:off x="10448413" y="2448194"/>
              <a:ext cx="0" cy="8602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1DC7C2E-8A68-B41B-56B6-7F7C23EF00D2}"/>
                </a:ext>
              </a:extLst>
            </p:cNvPr>
            <p:cNvCxnSpPr>
              <a:cxnSpLocks/>
            </p:cNvCxnSpPr>
            <p:nvPr/>
          </p:nvCxnSpPr>
          <p:spPr>
            <a:xfrm>
              <a:off x="2306705" y="2292960"/>
              <a:ext cx="0" cy="23868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F602B71-D99B-DDDB-63B9-2FD81BF235DA}"/>
                </a:ext>
              </a:extLst>
            </p:cNvPr>
            <p:cNvCxnSpPr>
              <a:cxnSpLocks/>
            </p:cNvCxnSpPr>
            <p:nvPr/>
          </p:nvCxnSpPr>
          <p:spPr>
            <a:xfrm>
              <a:off x="5549107" y="2283955"/>
              <a:ext cx="0" cy="7605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A170DA3-4C01-35BC-DF75-0C08EBA5A9BA}"/>
                </a:ext>
              </a:extLst>
            </p:cNvPr>
            <p:cNvCxnSpPr>
              <a:cxnSpLocks/>
            </p:cNvCxnSpPr>
            <p:nvPr/>
          </p:nvCxnSpPr>
          <p:spPr>
            <a:xfrm>
              <a:off x="2041766" y="2292960"/>
              <a:ext cx="0" cy="20400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08B5D1D-49F3-D026-B36B-4549F90F7870}"/>
                </a:ext>
              </a:extLst>
            </p:cNvPr>
            <p:cNvCxnSpPr>
              <a:cxnSpLocks/>
            </p:cNvCxnSpPr>
            <p:nvPr/>
          </p:nvCxnSpPr>
          <p:spPr>
            <a:xfrm>
              <a:off x="1163954" y="3050711"/>
              <a:ext cx="97260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8C01F45-35B5-C63B-8462-E511C0FCE62E}"/>
                </a:ext>
              </a:extLst>
            </p:cNvPr>
            <p:cNvCxnSpPr>
              <a:cxnSpLocks/>
            </p:cNvCxnSpPr>
            <p:nvPr/>
          </p:nvCxnSpPr>
          <p:spPr>
            <a:xfrm>
              <a:off x="10889998" y="2143489"/>
              <a:ext cx="0" cy="12441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9DEEBDA-6F20-ED6B-05C3-6B2E7E6CA601}"/>
                </a:ext>
              </a:extLst>
            </p:cNvPr>
            <p:cNvCxnSpPr>
              <a:cxnSpLocks/>
            </p:cNvCxnSpPr>
            <p:nvPr/>
          </p:nvCxnSpPr>
          <p:spPr>
            <a:xfrm>
              <a:off x="1163954" y="2292960"/>
              <a:ext cx="0" cy="21076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4E4B010-827E-FC89-CCF9-C10BCF2D4E41}"/>
                </a:ext>
              </a:extLst>
            </p:cNvPr>
            <p:cNvCxnSpPr>
              <a:cxnSpLocks/>
            </p:cNvCxnSpPr>
            <p:nvPr/>
          </p:nvCxnSpPr>
          <p:spPr>
            <a:xfrm>
              <a:off x="9666143" y="3245915"/>
              <a:ext cx="45084" cy="18944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477A0E3-861B-DA48-4DB6-717775195D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16976" y="3455465"/>
              <a:ext cx="30631" cy="19256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2FC9467-ADA2-C272-3684-12DCE0DBDDE4}"/>
                </a:ext>
              </a:extLst>
            </p:cNvPr>
            <p:cNvGrpSpPr/>
            <p:nvPr/>
          </p:nvGrpSpPr>
          <p:grpSpPr>
            <a:xfrm>
              <a:off x="936039" y="4400623"/>
              <a:ext cx="415460" cy="156560"/>
              <a:chOff x="1195324" y="2429741"/>
              <a:chExt cx="565907" cy="15656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05BCE67-DC14-677B-1427-45ACDA182A11}"/>
                  </a:ext>
                </a:extLst>
              </p:cNvPr>
              <p:cNvSpPr/>
              <p:nvPr/>
            </p:nvSpPr>
            <p:spPr>
              <a:xfrm>
                <a:off x="1195324" y="2429741"/>
                <a:ext cx="565897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A5A7B58-5624-FEEB-65D6-AD2E743010E1}"/>
                  </a:ext>
                </a:extLst>
              </p:cNvPr>
              <p:cNvGrpSpPr/>
              <p:nvPr/>
            </p:nvGrpSpPr>
            <p:grpSpPr>
              <a:xfrm>
                <a:off x="1195884" y="2429741"/>
                <a:ext cx="565347" cy="156560"/>
                <a:chOff x="1195884" y="2429741"/>
                <a:chExt cx="565347" cy="156560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EDB190E-732E-FDA8-F7AC-8C6B8E02810F}"/>
                    </a:ext>
                  </a:extLst>
                </p:cNvPr>
                <p:cNvSpPr/>
                <p:nvPr/>
              </p:nvSpPr>
              <p:spPr>
                <a:xfrm>
                  <a:off x="1478320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BCFFAD8-2229-DFCB-23B8-1EB8EB5BA1AD}"/>
                    </a:ext>
                  </a:extLst>
                </p:cNvPr>
                <p:cNvSpPr/>
                <p:nvPr/>
              </p:nvSpPr>
              <p:spPr>
                <a:xfrm>
                  <a:off x="1548456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5580E06-E233-134E-8DA3-9F064192E664}"/>
                    </a:ext>
                  </a:extLst>
                </p:cNvPr>
                <p:cNvSpPr/>
                <p:nvPr/>
              </p:nvSpPr>
              <p:spPr>
                <a:xfrm>
                  <a:off x="1619861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92AB5550-1A18-D122-15B8-2AF6FE3986B5}"/>
                    </a:ext>
                  </a:extLst>
                </p:cNvPr>
                <p:cNvSpPr/>
                <p:nvPr/>
              </p:nvSpPr>
              <p:spPr>
                <a:xfrm>
                  <a:off x="1689997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801876D2-4F39-E5AE-9C50-B01E0B50B8DF}"/>
                    </a:ext>
                  </a:extLst>
                </p:cNvPr>
                <p:cNvSpPr/>
                <p:nvPr/>
              </p:nvSpPr>
              <p:spPr>
                <a:xfrm>
                  <a:off x="1195884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6BF17B13-64D2-CFE3-FFE6-231B16A7A2A6}"/>
                    </a:ext>
                  </a:extLst>
                </p:cNvPr>
                <p:cNvSpPr/>
                <p:nvPr/>
              </p:nvSpPr>
              <p:spPr>
                <a:xfrm>
                  <a:off x="1266020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F6B1A4C-6673-3B6D-AF6D-70C99C6518E6}"/>
                    </a:ext>
                  </a:extLst>
                </p:cNvPr>
                <p:cNvSpPr/>
                <p:nvPr/>
              </p:nvSpPr>
              <p:spPr>
                <a:xfrm>
                  <a:off x="1337425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93BDACD-AB32-296E-644E-52FBC619E6E1}"/>
                    </a:ext>
                  </a:extLst>
                </p:cNvPr>
                <p:cNvSpPr/>
                <p:nvPr/>
              </p:nvSpPr>
              <p:spPr>
                <a:xfrm>
                  <a:off x="1407561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71F0447-544F-3E7F-05FC-FD2200DC7A23}"/>
                </a:ext>
              </a:extLst>
            </p:cNvPr>
            <p:cNvCxnSpPr>
              <a:cxnSpLocks/>
              <a:endCxn id="78" idx="1"/>
            </p:cNvCxnSpPr>
            <p:nvPr/>
          </p:nvCxnSpPr>
          <p:spPr>
            <a:xfrm>
              <a:off x="2517744" y="2286261"/>
              <a:ext cx="7370829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B79E865-C054-5E4A-2B65-9680AFB12630}"/>
                </a:ext>
              </a:extLst>
            </p:cNvPr>
            <p:cNvCxnSpPr>
              <a:cxnSpLocks/>
            </p:cNvCxnSpPr>
            <p:nvPr/>
          </p:nvCxnSpPr>
          <p:spPr>
            <a:xfrm>
              <a:off x="5552311" y="2086575"/>
              <a:ext cx="0" cy="1995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5993063-085B-D4CD-7E04-248C80EBC1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3636" y="2281822"/>
              <a:ext cx="0" cy="1995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BC5729E-8E47-D44F-87DD-653466F290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48413" y="2143489"/>
              <a:ext cx="441585" cy="14631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9A94F30-2FAE-DBC0-54A5-DC5CF7012704}"/>
                </a:ext>
              </a:extLst>
            </p:cNvPr>
            <p:cNvSpPr txBox="1"/>
            <p:nvPr/>
          </p:nvSpPr>
          <p:spPr>
            <a:xfrm>
              <a:off x="5062512" y="1953419"/>
              <a:ext cx="6286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VXS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2026B43-FB0C-6E58-5350-3E363F2DED8C}"/>
                </a:ext>
              </a:extLst>
            </p:cNvPr>
            <p:cNvSpPr/>
            <p:nvPr/>
          </p:nvSpPr>
          <p:spPr>
            <a:xfrm>
              <a:off x="1883892" y="2195225"/>
              <a:ext cx="357808" cy="1819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71">
              <a:extLst>
                <a:ext uri="{FF2B5EF4-FFF2-40B4-BE49-F238E27FC236}">
                  <a16:creationId xmlns:a16="http://schemas.microsoft.com/office/drawing/2014/main" id="{11893182-447E-A64B-A1B6-75F18AE2A08D}"/>
                </a:ext>
              </a:extLst>
            </p:cNvPr>
            <p:cNvSpPr/>
            <p:nvPr/>
          </p:nvSpPr>
          <p:spPr>
            <a:xfrm>
              <a:off x="2141164" y="2212394"/>
              <a:ext cx="369759" cy="143123"/>
            </a:xfrm>
            <a:custGeom>
              <a:avLst/>
              <a:gdLst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64084"/>
                <a:gd name="connsiteY0" fmla="*/ 0 h 143123"/>
                <a:gd name="connsiteX1" fmla="*/ 357808 w 364084"/>
                <a:gd name="connsiteY1" fmla="*/ 0 h 143123"/>
                <a:gd name="connsiteX2" fmla="*/ 357808 w 364084"/>
                <a:gd name="connsiteY2" fmla="*/ 143123 h 143123"/>
                <a:gd name="connsiteX3" fmla="*/ 0 w 364084"/>
                <a:gd name="connsiteY3" fmla="*/ 143123 h 143123"/>
                <a:gd name="connsiteX4" fmla="*/ 0 w 364084"/>
                <a:gd name="connsiteY4" fmla="*/ 0 h 143123"/>
                <a:gd name="connsiteX0" fmla="*/ 0 w 369759"/>
                <a:gd name="connsiteY0" fmla="*/ 0 h 143123"/>
                <a:gd name="connsiteX1" fmla="*/ 357808 w 369759"/>
                <a:gd name="connsiteY1" fmla="*/ 0 h 143123"/>
                <a:gd name="connsiteX2" fmla="*/ 357808 w 369759"/>
                <a:gd name="connsiteY2" fmla="*/ 143123 h 143123"/>
                <a:gd name="connsiteX3" fmla="*/ 0 w 369759"/>
                <a:gd name="connsiteY3" fmla="*/ 143123 h 143123"/>
                <a:gd name="connsiteX4" fmla="*/ 0 w 369759"/>
                <a:gd name="connsiteY4" fmla="*/ 0 h 14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759" h="143123">
                  <a:moveTo>
                    <a:pt x="0" y="0"/>
                  </a:moveTo>
                  <a:lnTo>
                    <a:pt x="357808" y="0"/>
                  </a:lnTo>
                  <a:cubicBezTo>
                    <a:pt x="371930" y="54769"/>
                    <a:pt x="375460" y="98945"/>
                    <a:pt x="357808" y="143123"/>
                  </a:cubicBezTo>
                  <a:lnTo>
                    <a:pt x="0" y="143123"/>
                  </a:lnTo>
                  <a:cubicBezTo>
                    <a:pt x="21183" y="95415"/>
                    <a:pt x="21183" y="51239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id="{1F4CE8B5-E3C5-4221-89D1-F42F32C396C7}"/>
                </a:ext>
              </a:extLst>
            </p:cNvPr>
            <p:cNvSpPr/>
            <p:nvPr/>
          </p:nvSpPr>
          <p:spPr>
            <a:xfrm rot="21115701">
              <a:off x="10275379" y="2280659"/>
              <a:ext cx="357808" cy="143123"/>
            </a:xfrm>
            <a:custGeom>
              <a:avLst/>
              <a:gdLst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808" h="143123">
                  <a:moveTo>
                    <a:pt x="0" y="0"/>
                  </a:moveTo>
                  <a:cubicBezTo>
                    <a:pt x="125113" y="17470"/>
                    <a:pt x="233913" y="32625"/>
                    <a:pt x="357808" y="0"/>
                  </a:cubicBezTo>
                  <a:lnTo>
                    <a:pt x="357808" y="143123"/>
                  </a:lnTo>
                  <a:lnTo>
                    <a:pt x="0" y="143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18FFAE8-006E-2E28-268E-6E78F9974977}"/>
                </a:ext>
              </a:extLst>
            </p:cNvPr>
            <p:cNvCxnSpPr>
              <a:cxnSpLocks/>
            </p:cNvCxnSpPr>
            <p:nvPr/>
          </p:nvCxnSpPr>
          <p:spPr>
            <a:xfrm>
              <a:off x="9664818" y="2094552"/>
              <a:ext cx="0" cy="1995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F1FA4E4-6B55-29F5-3F5C-C69F9C07A6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66143" y="2289799"/>
              <a:ext cx="0" cy="1995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73BCD10-679E-5505-A4D6-1AF1A030E67C}"/>
                </a:ext>
              </a:extLst>
            </p:cNvPr>
            <p:cNvGrpSpPr/>
            <p:nvPr/>
          </p:nvGrpSpPr>
          <p:grpSpPr>
            <a:xfrm>
              <a:off x="967624" y="2159510"/>
              <a:ext cx="415466" cy="94905"/>
              <a:chOff x="1195324" y="2429741"/>
              <a:chExt cx="565907" cy="156560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7B49F4A-32FC-A153-F88D-2886E08F62E5}"/>
                  </a:ext>
                </a:extLst>
              </p:cNvPr>
              <p:cNvSpPr/>
              <p:nvPr/>
            </p:nvSpPr>
            <p:spPr>
              <a:xfrm>
                <a:off x="1195324" y="2429741"/>
                <a:ext cx="565897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951B8C0-71F9-1C40-57EC-875128A3AD3B}"/>
                  </a:ext>
                </a:extLst>
              </p:cNvPr>
              <p:cNvGrpSpPr/>
              <p:nvPr/>
            </p:nvGrpSpPr>
            <p:grpSpPr>
              <a:xfrm>
                <a:off x="1195884" y="2429741"/>
                <a:ext cx="565347" cy="156560"/>
                <a:chOff x="1195884" y="2429741"/>
                <a:chExt cx="565347" cy="156560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F622F38-F7F5-2AD9-EB8F-9ACA4F7BDBDF}"/>
                    </a:ext>
                  </a:extLst>
                </p:cNvPr>
                <p:cNvSpPr/>
                <p:nvPr/>
              </p:nvSpPr>
              <p:spPr>
                <a:xfrm>
                  <a:off x="1478320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2B9D921-B94A-01A8-5F11-7B1E5F146C00}"/>
                    </a:ext>
                  </a:extLst>
                </p:cNvPr>
                <p:cNvSpPr/>
                <p:nvPr/>
              </p:nvSpPr>
              <p:spPr>
                <a:xfrm>
                  <a:off x="1548456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957E8A1-4586-3B0F-1617-03461050F076}"/>
                    </a:ext>
                  </a:extLst>
                </p:cNvPr>
                <p:cNvSpPr/>
                <p:nvPr/>
              </p:nvSpPr>
              <p:spPr>
                <a:xfrm>
                  <a:off x="1619861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858A1325-3E36-E3A1-B526-D743C51B70FF}"/>
                    </a:ext>
                  </a:extLst>
                </p:cNvPr>
                <p:cNvSpPr/>
                <p:nvPr/>
              </p:nvSpPr>
              <p:spPr>
                <a:xfrm>
                  <a:off x="1689997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4EADCA77-CDAA-72A2-6156-45D36199E9FC}"/>
                    </a:ext>
                  </a:extLst>
                </p:cNvPr>
                <p:cNvSpPr/>
                <p:nvPr/>
              </p:nvSpPr>
              <p:spPr>
                <a:xfrm>
                  <a:off x="1195884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8DDF4B59-FC59-68D9-D318-8984C0B614A2}"/>
                    </a:ext>
                  </a:extLst>
                </p:cNvPr>
                <p:cNvSpPr/>
                <p:nvPr/>
              </p:nvSpPr>
              <p:spPr>
                <a:xfrm>
                  <a:off x="1266020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D76AD5A-E401-88DC-0D79-3F7B78D3956C}"/>
                    </a:ext>
                  </a:extLst>
                </p:cNvPr>
                <p:cNvSpPr/>
                <p:nvPr/>
              </p:nvSpPr>
              <p:spPr>
                <a:xfrm>
                  <a:off x="1337425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00B73B2B-CA92-6D70-2859-4DF75CCE221F}"/>
                    </a:ext>
                  </a:extLst>
                </p:cNvPr>
                <p:cNvSpPr/>
                <p:nvPr/>
              </p:nvSpPr>
              <p:spPr>
                <a:xfrm>
                  <a:off x="1407561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2536A90-3C49-C122-9B99-E4D8B38F5753}"/>
                </a:ext>
              </a:extLst>
            </p:cNvPr>
            <p:cNvGrpSpPr/>
            <p:nvPr/>
          </p:nvGrpSpPr>
          <p:grpSpPr>
            <a:xfrm rot="10800000">
              <a:off x="967623" y="2299029"/>
              <a:ext cx="415466" cy="94905"/>
              <a:chOff x="1195324" y="2429741"/>
              <a:chExt cx="565907" cy="15656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F5362D1-74EC-CED5-0A52-F8363F2875E3}"/>
                  </a:ext>
                </a:extLst>
              </p:cNvPr>
              <p:cNvSpPr/>
              <p:nvPr/>
            </p:nvSpPr>
            <p:spPr>
              <a:xfrm>
                <a:off x="1195324" y="2429741"/>
                <a:ext cx="565897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242135DD-12A2-5083-2E8A-ADCD64BE232D}"/>
                  </a:ext>
                </a:extLst>
              </p:cNvPr>
              <p:cNvGrpSpPr/>
              <p:nvPr/>
            </p:nvGrpSpPr>
            <p:grpSpPr>
              <a:xfrm>
                <a:off x="1195884" y="2429741"/>
                <a:ext cx="565347" cy="156560"/>
                <a:chOff x="1195884" y="2429741"/>
                <a:chExt cx="565347" cy="156560"/>
              </a:xfrm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C6743B5-D2D5-3CB9-7264-200CB7B916D5}"/>
                    </a:ext>
                  </a:extLst>
                </p:cNvPr>
                <p:cNvSpPr/>
                <p:nvPr/>
              </p:nvSpPr>
              <p:spPr>
                <a:xfrm>
                  <a:off x="1478320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2856AF8-C69F-9647-405A-C67640F16560}"/>
                    </a:ext>
                  </a:extLst>
                </p:cNvPr>
                <p:cNvSpPr/>
                <p:nvPr/>
              </p:nvSpPr>
              <p:spPr>
                <a:xfrm>
                  <a:off x="1548456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82B44D65-2D2F-EBD5-F658-A0E1A0A7BEB3}"/>
                    </a:ext>
                  </a:extLst>
                </p:cNvPr>
                <p:cNvSpPr/>
                <p:nvPr/>
              </p:nvSpPr>
              <p:spPr>
                <a:xfrm>
                  <a:off x="1619861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700C50D-7A3F-4B97-6D40-F7343D47C11C}"/>
                    </a:ext>
                  </a:extLst>
                </p:cNvPr>
                <p:cNvSpPr/>
                <p:nvPr/>
              </p:nvSpPr>
              <p:spPr>
                <a:xfrm>
                  <a:off x="1689997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F70A3B0B-BE86-6336-E7C1-7E59076439D6}"/>
                    </a:ext>
                  </a:extLst>
                </p:cNvPr>
                <p:cNvSpPr/>
                <p:nvPr/>
              </p:nvSpPr>
              <p:spPr>
                <a:xfrm>
                  <a:off x="1195884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69E186C-A413-891C-F3CA-70EA94F9063E}"/>
                    </a:ext>
                  </a:extLst>
                </p:cNvPr>
                <p:cNvSpPr/>
                <p:nvPr/>
              </p:nvSpPr>
              <p:spPr>
                <a:xfrm>
                  <a:off x="1266020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5C971F59-3C83-30D7-37FD-72C308EFC9B0}"/>
                    </a:ext>
                  </a:extLst>
                </p:cNvPr>
                <p:cNvSpPr/>
                <p:nvPr/>
              </p:nvSpPr>
              <p:spPr>
                <a:xfrm>
                  <a:off x="1337425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239901F-0A0F-7393-1F23-A5F4E2062940}"/>
                    </a:ext>
                  </a:extLst>
                </p:cNvPr>
                <p:cNvSpPr/>
                <p:nvPr/>
              </p:nvSpPr>
              <p:spPr>
                <a:xfrm>
                  <a:off x="1407561" y="2429741"/>
                  <a:ext cx="71234" cy="15656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E28AA93-86B8-F6CD-DD56-38AE2445F6C8}"/>
                </a:ext>
              </a:extLst>
            </p:cNvPr>
            <p:cNvCxnSpPr>
              <a:cxnSpLocks/>
            </p:cNvCxnSpPr>
            <p:nvPr/>
          </p:nvCxnSpPr>
          <p:spPr>
            <a:xfrm>
              <a:off x="1163954" y="2281148"/>
              <a:ext cx="97721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6037A1D-9350-69D4-B5EE-D714B17FE223}"/>
                </a:ext>
              </a:extLst>
            </p:cNvPr>
            <p:cNvSpPr/>
            <p:nvPr/>
          </p:nvSpPr>
          <p:spPr>
            <a:xfrm>
              <a:off x="9888573" y="2214699"/>
              <a:ext cx="357808" cy="1431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263118D-E1DC-5FA9-CB3A-00B0EC2FCD81}"/>
                </a:ext>
              </a:extLst>
            </p:cNvPr>
            <p:cNvGrpSpPr/>
            <p:nvPr/>
          </p:nvGrpSpPr>
          <p:grpSpPr>
            <a:xfrm rot="2304694">
              <a:off x="7020122" y="1887104"/>
              <a:ext cx="316872" cy="789630"/>
              <a:chOff x="6292158" y="1067332"/>
              <a:chExt cx="316872" cy="789630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03D4AB94-29BB-CC05-7751-C9E0E4086525}"/>
                  </a:ext>
                </a:extLst>
              </p:cNvPr>
              <p:cNvSpPr/>
              <p:nvPr/>
            </p:nvSpPr>
            <p:spPr>
              <a:xfrm>
                <a:off x="6292158" y="1248729"/>
                <a:ext cx="316872" cy="4050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C053F989-7ACA-A9B3-B450-E60DB57B00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158" y="1275559"/>
                <a:ext cx="0" cy="58140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A73EA70-DFEF-05D0-F46F-97722884D5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9030" y="1067332"/>
                <a:ext cx="0" cy="58140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6C61214-9880-E022-BC94-5BFABECB2817}"/>
                </a:ext>
              </a:extLst>
            </p:cNvPr>
            <p:cNvSpPr txBox="1"/>
            <p:nvPr/>
          </p:nvSpPr>
          <p:spPr>
            <a:xfrm>
              <a:off x="714357" y="1858703"/>
              <a:ext cx="1341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IVU19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641C6F9-869D-E756-528D-ACCB01EF9254}"/>
                </a:ext>
              </a:extLst>
            </p:cNvPr>
            <p:cNvSpPr txBox="1"/>
            <p:nvPr/>
          </p:nvSpPr>
          <p:spPr>
            <a:xfrm>
              <a:off x="817981" y="6001648"/>
              <a:ext cx="13384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Tunel</a:t>
              </a:r>
              <a:endParaRPr lang="en-US" sz="1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481C196-9646-8A48-32AA-1127A944130B}"/>
                </a:ext>
              </a:extLst>
            </p:cNvPr>
            <p:cNvSpPr txBox="1"/>
            <p:nvPr/>
          </p:nvSpPr>
          <p:spPr>
            <a:xfrm>
              <a:off x="3251297" y="5994897"/>
              <a:ext cx="13384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chemeClr val="accent6">
                      <a:lumMod val="75000"/>
                    </a:schemeClr>
                  </a:solidFill>
                </a:rPr>
                <a:t>Exp. Hall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ABCB423-E0BF-46F3-799E-746357A9676C}"/>
                </a:ext>
              </a:extLst>
            </p:cNvPr>
            <p:cNvSpPr txBox="1"/>
            <p:nvPr/>
          </p:nvSpPr>
          <p:spPr>
            <a:xfrm>
              <a:off x="9426683" y="5973625"/>
              <a:ext cx="16808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chemeClr val="accent5">
                      <a:lumMod val="75000"/>
                    </a:schemeClr>
                  </a:solidFill>
                </a:rPr>
                <a:t>Far Exp. Hall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481B68D-12C5-69A4-4AAD-F24CBFFA3D50}"/>
                </a:ext>
              </a:extLst>
            </p:cNvPr>
            <p:cNvSpPr txBox="1"/>
            <p:nvPr/>
          </p:nvSpPr>
          <p:spPr>
            <a:xfrm rot="16200000">
              <a:off x="1278286" y="5409145"/>
              <a:ext cx="11201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75000"/>
                    </a:schemeClr>
                  </a:solidFill>
                </a:rPr>
                <a:t>17.541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C1511DF-E412-ABC8-4DA5-3A8923482D77}"/>
                </a:ext>
              </a:extLst>
            </p:cNvPr>
            <p:cNvSpPr txBox="1"/>
            <p:nvPr/>
          </p:nvSpPr>
          <p:spPr>
            <a:xfrm rot="16200000">
              <a:off x="5312019" y="5399186"/>
              <a:ext cx="11201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75000"/>
                    </a:schemeClr>
                  </a:solidFill>
                </a:rPr>
                <a:t>42.560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E57204C-AB94-0C0B-78E9-F441E509D06C}"/>
                </a:ext>
              </a:extLst>
            </p:cNvPr>
            <p:cNvSpPr txBox="1"/>
            <p:nvPr/>
          </p:nvSpPr>
          <p:spPr>
            <a:xfrm rot="16200000">
              <a:off x="7703109" y="5398479"/>
              <a:ext cx="11201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</a:rPr>
                <a:t>173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88895E1-795D-54EF-4C53-DC5BC4299383}"/>
                </a:ext>
              </a:extLst>
            </p:cNvPr>
            <p:cNvSpPr txBox="1"/>
            <p:nvPr/>
          </p:nvSpPr>
          <p:spPr>
            <a:xfrm rot="16200000">
              <a:off x="10840981" y="5398480"/>
              <a:ext cx="11201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</a:rPr>
                <a:t>292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3272155-FA76-EA50-3316-A4E8AE89C11D}"/>
                </a:ext>
              </a:extLst>
            </p:cNvPr>
            <p:cNvSpPr txBox="1"/>
            <p:nvPr/>
          </p:nvSpPr>
          <p:spPr>
            <a:xfrm>
              <a:off x="1663136" y="2836177"/>
              <a:ext cx="11201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19.5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D06A5F9-3B41-9D4A-CA67-EAB3636CBCFC}"/>
                </a:ext>
              </a:extLst>
            </p:cNvPr>
            <p:cNvSpPr txBox="1"/>
            <p:nvPr/>
          </p:nvSpPr>
          <p:spPr>
            <a:xfrm>
              <a:off x="2244027" y="2844531"/>
              <a:ext cx="11201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19.8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6FD78D8-3887-5A4D-7FB2-989081C0184D}"/>
                </a:ext>
              </a:extLst>
            </p:cNvPr>
            <p:cNvSpPr txBox="1"/>
            <p:nvPr/>
          </p:nvSpPr>
          <p:spPr>
            <a:xfrm>
              <a:off x="5156652" y="2833371"/>
              <a:ext cx="11201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41.5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064B516-5D66-F267-5D93-3E0C64905D69}"/>
                </a:ext>
              </a:extLst>
            </p:cNvPr>
            <p:cNvSpPr txBox="1"/>
            <p:nvPr/>
          </p:nvSpPr>
          <p:spPr>
            <a:xfrm>
              <a:off x="5611914" y="2835159"/>
              <a:ext cx="11201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41.8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5EA1DA3-C42C-9F5C-FAA5-130E1BEE8ECF}"/>
                </a:ext>
              </a:extLst>
            </p:cNvPr>
            <p:cNvSpPr txBox="1"/>
            <p:nvPr/>
          </p:nvSpPr>
          <p:spPr>
            <a:xfrm>
              <a:off x="9723626" y="2828646"/>
              <a:ext cx="11201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275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D57FB8F-4F46-644C-7155-53102FE14067}"/>
                </a:ext>
              </a:extLst>
            </p:cNvPr>
            <p:cNvSpPr txBox="1"/>
            <p:nvPr/>
          </p:nvSpPr>
          <p:spPr>
            <a:xfrm>
              <a:off x="10838451" y="2844530"/>
              <a:ext cx="5985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275.4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6B839BE-F384-62E1-7A9C-96881D5A0DD7}"/>
                </a:ext>
              </a:extLst>
            </p:cNvPr>
            <p:cNvSpPr txBox="1"/>
            <p:nvPr/>
          </p:nvSpPr>
          <p:spPr>
            <a:xfrm>
              <a:off x="10121603" y="2841964"/>
              <a:ext cx="7289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275.17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EE362C4-8A74-834F-4612-84B14D0482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9251" y="3380757"/>
              <a:ext cx="7170400" cy="12950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D8B954F-C962-F128-1F12-05A6AA84F70E}"/>
                </a:ext>
              </a:extLst>
            </p:cNvPr>
            <p:cNvSpPr/>
            <p:nvPr/>
          </p:nvSpPr>
          <p:spPr>
            <a:xfrm rot="21372472" flipH="1">
              <a:off x="2740347" y="4693894"/>
              <a:ext cx="357808" cy="1431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1FAFDC92-2172-E412-C92E-A4C05BCC8DBC}"/>
                </a:ext>
              </a:extLst>
            </p:cNvPr>
            <p:cNvGrpSpPr/>
            <p:nvPr/>
          </p:nvGrpSpPr>
          <p:grpSpPr>
            <a:xfrm rot="1453800">
              <a:off x="7161235" y="3518362"/>
              <a:ext cx="316872" cy="789630"/>
              <a:chOff x="6292158" y="1067332"/>
              <a:chExt cx="316872" cy="789630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9391E0D-E961-536C-BA9D-44CD0B09A5F0}"/>
                  </a:ext>
                </a:extLst>
              </p:cNvPr>
              <p:cNvSpPr/>
              <p:nvPr/>
            </p:nvSpPr>
            <p:spPr>
              <a:xfrm>
                <a:off x="6292158" y="1248729"/>
                <a:ext cx="316872" cy="4050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BDA02D1F-A0B2-1F07-B09F-DB14D8AB5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158" y="1275559"/>
                <a:ext cx="0" cy="58140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69933ED2-414A-2164-F08A-2906614E19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9030" y="1067332"/>
                <a:ext cx="0" cy="58140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3B155F0-8471-76BF-DC7B-00534B34A936}"/>
                </a:ext>
              </a:extLst>
            </p:cNvPr>
            <p:cNvSpPr/>
            <p:nvPr/>
          </p:nvSpPr>
          <p:spPr>
            <a:xfrm flipH="1">
              <a:off x="2743703" y="2218238"/>
              <a:ext cx="357808" cy="1431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4392655-5A39-7343-C18E-70018279B7B2}"/>
                </a:ext>
              </a:extLst>
            </p:cNvPr>
            <p:cNvCxnSpPr>
              <a:cxnSpLocks/>
            </p:cNvCxnSpPr>
            <p:nvPr/>
          </p:nvCxnSpPr>
          <p:spPr>
            <a:xfrm>
              <a:off x="2908375" y="2377202"/>
              <a:ext cx="0" cy="22943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31AEDC2-57B4-ACCF-08D6-51A10C609BC5}"/>
                </a:ext>
              </a:extLst>
            </p:cNvPr>
            <p:cNvSpPr txBox="1"/>
            <p:nvPr/>
          </p:nvSpPr>
          <p:spPr>
            <a:xfrm>
              <a:off x="3043253" y="1977244"/>
              <a:ext cx="643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MLM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C6FD9A9-F89F-253E-5CBF-C846DB0466AA}"/>
                </a:ext>
              </a:extLst>
            </p:cNvPr>
            <p:cNvSpPr txBox="1"/>
            <p:nvPr/>
          </p:nvSpPr>
          <p:spPr>
            <a:xfrm>
              <a:off x="2853670" y="2826290"/>
              <a:ext cx="4254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21</a:t>
              </a:r>
            </a:p>
          </p:txBody>
        </p:sp>
        <p:sp>
          <p:nvSpPr>
            <p:cNvPr id="109" name="Arc 108">
              <a:extLst>
                <a:ext uri="{FF2B5EF4-FFF2-40B4-BE49-F238E27FC236}">
                  <a16:creationId xmlns:a16="http://schemas.microsoft.com/office/drawing/2014/main" id="{4841C4BF-E81E-ACEB-EE42-3AB6AC3D43D4}"/>
                </a:ext>
              </a:extLst>
            </p:cNvPr>
            <p:cNvSpPr/>
            <p:nvPr/>
          </p:nvSpPr>
          <p:spPr>
            <a:xfrm>
              <a:off x="2232958" y="3999987"/>
              <a:ext cx="1359728" cy="1359728"/>
            </a:xfrm>
            <a:prstGeom prst="arc">
              <a:avLst>
                <a:gd name="adj1" fmla="val 20922886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80ECF1C-269A-6A35-B2AD-B5FAAFD6BC90}"/>
                </a:ext>
              </a:extLst>
            </p:cNvPr>
            <p:cNvCxnSpPr>
              <a:cxnSpLocks/>
            </p:cNvCxnSpPr>
            <p:nvPr/>
          </p:nvCxnSpPr>
          <p:spPr>
            <a:xfrm>
              <a:off x="2901564" y="4671517"/>
              <a:ext cx="73796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FB4A457-F604-8205-3DC4-A480E38EE650}"/>
                </a:ext>
              </a:extLst>
            </p:cNvPr>
            <p:cNvSpPr txBox="1"/>
            <p:nvPr/>
          </p:nvSpPr>
          <p:spPr>
            <a:xfrm>
              <a:off x="3639526" y="4503070"/>
              <a:ext cx="737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2deg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6DE7284-A8FF-C432-C1B1-C9E5C3A08C3A}"/>
                </a:ext>
              </a:extLst>
            </p:cNvPr>
            <p:cNvSpPr/>
            <p:nvPr/>
          </p:nvSpPr>
          <p:spPr>
            <a:xfrm>
              <a:off x="10307374" y="3568156"/>
              <a:ext cx="357808" cy="14312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25">
              <a:extLst>
                <a:ext uri="{FF2B5EF4-FFF2-40B4-BE49-F238E27FC236}">
                  <a16:creationId xmlns:a16="http://schemas.microsoft.com/office/drawing/2014/main" id="{C52E0AAA-1D69-C4C5-A1B0-BA654BA30398}"/>
                </a:ext>
              </a:extLst>
            </p:cNvPr>
            <p:cNvSpPr/>
            <p:nvPr/>
          </p:nvSpPr>
          <p:spPr>
            <a:xfrm rot="21142106" flipV="1">
              <a:off x="9928270" y="3513970"/>
              <a:ext cx="357808" cy="143123"/>
            </a:xfrm>
            <a:custGeom>
              <a:avLst/>
              <a:gdLst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808" h="143123">
                  <a:moveTo>
                    <a:pt x="0" y="0"/>
                  </a:moveTo>
                  <a:cubicBezTo>
                    <a:pt x="125113" y="17470"/>
                    <a:pt x="233913" y="32625"/>
                    <a:pt x="357808" y="0"/>
                  </a:cubicBezTo>
                  <a:lnTo>
                    <a:pt x="357808" y="143123"/>
                  </a:lnTo>
                  <a:lnTo>
                    <a:pt x="0" y="143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B9C33DB4-81F0-46CD-44BB-107F6BE1B62B}"/>
                </a:ext>
              </a:extLst>
            </p:cNvPr>
            <p:cNvSpPr/>
            <p:nvPr/>
          </p:nvSpPr>
          <p:spPr>
            <a:xfrm>
              <a:off x="10321803" y="3835566"/>
              <a:ext cx="357808" cy="14312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25">
              <a:extLst>
                <a:ext uri="{FF2B5EF4-FFF2-40B4-BE49-F238E27FC236}">
                  <a16:creationId xmlns:a16="http://schemas.microsoft.com/office/drawing/2014/main" id="{9E04FFE6-A07F-EB19-1C58-265B38845C4D}"/>
                </a:ext>
              </a:extLst>
            </p:cNvPr>
            <p:cNvSpPr/>
            <p:nvPr/>
          </p:nvSpPr>
          <p:spPr>
            <a:xfrm rot="21142106" flipV="1">
              <a:off x="9942699" y="3781380"/>
              <a:ext cx="357808" cy="143123"/>
            </a:xfrm>
            <a:custGeom>
              <a:avLst/>
              <a:gdLst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808" h="143123">
                  <a:moveTo>
                    <a:pt x="0" y="0"/>
                  </a:moveTo>
                  <a:cubicBezTo>
                    <a:pt x="125113" y="17470"/>
                    <a:pt x="233913" y="32625"/>
                    <a:pt x="357808" y="0"/>
                  </a:cubicBezTo>
                  <a:lnTo>
                    <a:pt x="357808" y="143123"/>
                  </a:lnTo>
                  <a:lnTo>
                    <a:pt x="0" y="143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F998BA7E-B366-33FD-7B6C-8242E663B266}"/>
                </a:ext>
              </a:extLst>
            </p:cNvPr>
            <p:cNvSpPr/>
            <p:nvPr/>
          </p:nvSpPr>
          <p:spPr>
            <a:xfrm>
              <a:off x="3472758" y="5336795"/>
              <a:ext cx="357808" cy="1431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1C931D0C-E849-FF61-35C7-CB850316ED6C}"/>
                </a:ext>
              </a:extLst>
            </p:cNvPr>
            <p:cNvSpPr/>
            <p:nvPr/>
          </p:nvSpPr>
          <p:spPr>
            <a:xfrm rot="20714349">
              <a:off x="9320617" y="5228149"/>
              <a:ext cx="357808" cy="14312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25">
              <a:extLst>
                <a:ext uri="{FF2B5EF4-FFF2-40B4-BE49-F238E27FC236}">
                  <a16:creationId xmlns:a16="http://schemas.microsoft.com/office/drawing/2014/main" id="{E316C92F-C9BF-A7F9-9734-0C995266066D}"/>
                </a:ext>
              </a:extLst>
            </p:cNvPr>
            <p:cNvSpPr/>
            <p:nvPr/>
          </p:nvSpPr>
          <p:spPr>
            <a:xfrm rot="21115701">
              <a:off x="8943776" y="5400119"/>
              <a:ext cx="357808" cy="143123"/>
            </a:xfrm>
            <a:custGeom>
              <a:avLst/>
              <a:gdLst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808" h="143123">
                  <a:moveTo>
                    <a:pt x="0" y="0"/>
                  </a:moveTo>
                  <a:cubicBezTo>
                    <a:pt x="125113" y="17470"/>
                    <a:pt x="233913" y="32625"/>
                    <a:pt x="357808" y="0"/>
                  </a:cubicBezTo>
                  <a:lnTo>
                    <a:pt x="357808" y="143123"/>
                  </a:lnTo>
                  <a:lnTo>
                    <a:pt x="0" y="143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74412AE4-7095-2ED0-4850-307A1DD8F9ED}"/>
                </a:ext>
              </a:extLst>
            </p:cNvPr>
            <p:cNvCxnSpPr>
              <a:cxnSpLocks/>
            </p:cNvCxnSpPr>
            <p:nvPr/>
          </p:nvCxnSpPr>
          <p:spPr>
            <a:xfrm>
              <a:off x="2257047" y="5403925"/>
              <a:ext cx="6851865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6F6B46BC-84B7-18A6-E0EC-5D44B108E80D}"/>
                </a:ext>
              </a:extLst>
            </p:cNvPr>
            <p:cNvCxnSpPr>
              <a:cxnSpLocks/>
            </p:cNvCxnSpPr>
            <p:nvPr/>
          </p:nvCxnSpPr>
          <p:spPr>
            <a:xfrm>
              <a:off x="4800803" y="5212632"/>
              <a:ext cx="0" cy="1995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17862C9B-C2B9-3C8E-9799-BC7497BBFC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2128" y="5407879"/>
              <a:ext cx="0" cy="1995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633F79A-1A18-9152-9ADA-7009DDA006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09739" y="5172522"/>
              <a:ext cx="829550" cy="22955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934D8D4F-98D2-6763-FCA8-FF48889FDC0E}"/>
                </a:ext>
              </a:extLst>
            </p:cNvPr>
            <p:cNvSpPr txBox="1"/>
            <p:nvPr/>
          </p:nvSpPr>
          <p:spPr>
            <a:xfrm>
              <a:off x="4563277" y="5571362"/>
              <a:ext cx="6286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HXS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D2CD3F1B-9EEE-C9D9-E295-56686E3793D6}"/>
                </a:ext>
              </a:extLst>
            </p:cNvPr>
            <p:cNvSpPr/>
            <p:nvPr/>
          </p:nvSpPr>
          <p:spPr>
            <a:xfrm>
              <a:off x="3610982" y="5357116"/>
              <a:ext cx="266933" cy="11301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2F18D89B-EE00-4A51-439F-D3DC2B03C4D4}"/>
                </a:ext>
              </a:extLst>
            </p:cNvPr>
            <p:cNvCxnSpPr>
              <a:cxnSpLocks/>
            </p:cNvCxnSpPr>
            <p:nvPr/>
          </p:nvCxnSpPr>
          <p:spPr>
            <a:xfrm>
              <a:off x="8679699" y="5212631"/>
              <a:ext cx="0" cy="1995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67992077-829F-CF34-FBAF-5C7A52B4B8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1024" y="5407878"/>
              <a:ext cx="0" cy="1995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EC5DD0DB-4092-0F41-F297-02EA16603BA1}"/>
                </a:ext>
              </a:extLst>
            </p:cNvPr>
            <p:cNvGrpSpPr/>
            <p:nvPr/>
          </p:nvGrpSpPr>
          <p:grpSpPr>
            <a:xfrm rot="2304694">
              <a:off x="6938091" y="5028893"/>
              <a:ext cx="316872" cy="789630"/>
              <a:chOff x="6292158" y="1067332"/>
              <a:chExt cx="316872" cy="789630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3707DF1D-4D36-F0EE-2C16-72DF774BAA7D}"/>
                  </a:ext>
                </a:extLst>
              </p:cNvPr>
              <p:cNvSpPr/>
              <p:nvPr/>
            </p:nvSpPr>
            <p:spPr>
              <a:xfrm>
                <a:off x="6292158" y="1248729"/>
                <a:ext cx="316872" cy="4050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2A95751D-5BA9-6C19-E7C0-5D542D8370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158" y="1275559"/>
                <a:ext cx="0" cy="58140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C712B945-11E8-0FDA-AC20-110A35D0CD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9030" y="1067332"/>
                <a:ext cx="0" cy="58140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C6B1468C-04EA-9638-EE8B-A7FC1BDCABDA}"/>
                </a:ext>
              </a:extLst>
            </p:cNvPr>
            <p:cNvSpPr/>
            <p:nvPr/>
          </p:nvSpPr>
          <p:spPr>
            <a:xfrm rot="20714349">
              <a:off x="9342388" y="5528598"/>
              <a:ext cx="357808" cy="14312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25">
              <a:extLst>
                <a:ext uri="{FF2B5EF4-FFF2-40B4-BE49-F238E27FC236}">
                  <a16:creationId xmlns:a16="http://schemas.microsoft.com/office/drawing/2014/main" id="{8EA876EE-1A94-528E-49AB-B07109F96272}"/>
                </a:ext>
              </a:extLst>
            </p:cNvPr>
            <p:cNvSpPr/>
            <p:nvPr/>
          </p:nvSpPr>
          <p:spPr>
            <a:xfrm rot="21115701">
              <a:off x="8965547" y="5700568"/>
              <a:ext cx="357808" cy="143123"/>
            </a:xfrm>
            <a:custGeom>
              <a:avLst/>
              <a:gdLst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  <a:gd name="connsiteX0" fmla="*/ 0 w 357808"/>
                <a:gd name="connsiteY0" fmla="*/ 0 h 143123"/>
                <a:gd name="connsiteX1" fmla="*/ 357808 w 357808"/>
                <a:gd name="connsiteY1" fmla="*/ 0 h 143123"/>
                <a:gd name="connsiteX2" fmla="*/ 357808 w 357808"/>
                <a:gd name="connsiteY2" fmla="*/ 143123 h 143123"/>
                <a:gd name="connsiteX3" fmla="*/ 0 w 357808"/>
                <a:gd name="connsiteY3" fmla="*/ 143123 h 143123"/>
                <a:gd name="connsiteX4" fmla="*/ 0 w 357808"/>
                <a:gd name="connsiteY4" fmla="*/ 0 h 14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808" h="143123">
                  <a:moveTo>
                    <a:pt x="0" y="0"/>
                  </a:moveTo>
                  <a:cubicBezTo>
                    <a:pt x="125113" y="17470"/>
                    <a:pt x="233913" y="32625"/>
                    <a:pt x="357808" y="0"/>
                  </a:cubicBezTo>
                  <a:lnTo>
                    <a:pt x="357808" y="143123"/>
                  </a:lnTo>
                  <a:lnTo>
                    <a:pt x="0" y="143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42AD7B6F-8080-C9B7-1D28-419B5B0158F5}"/>
                </a:ext>
              </a:extLst>
            </p:cNvPr>
            <p:cNvSpPr/>
            <p:nvPr/>
          </p:nvSpPr>
          <p:spPr>
            <a:xfrm>
              <a:off x="3477110" y="5524031"/>
              <a:ext cx="357808" cy="1431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45275B5B-F91F-8927-72FC-2D4BC73EDF34}"/>
                </a:ext>
              </a:extLst>
            </p:cNvPr>
            <p:cNvSpPr/>
            <p:nvPr/>
          </p:nvSpPr>
          <p:spPr>
            <a:xfrm>
              <a:off x="3615334" y="5544352"/>
              <a:ext cx="266933" cy="11301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440801B3-50C8-4614-E483-35E1E0FA9BAC}"/>
                </a:ext>
              </a:extLst>
            </p:cNvPr>
            <p:cNvSpPr txBox="1"/>
            <p:nvPr/>
          </p:nvSpPr>
          <p:spPr>
            <a:xfrm>
              <a:off x="8848265" y="4695865"/>
              <a:ext cx="16808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err="1">
                  <a:solidFill>
                    <a:srgbClr val="0B3056"/>
                  </a:solidFill>
                </a:rPr>
                <a:t>nanoSpec</a:t>
              </a:r>
              <a:endParaRPr lang="en-US" sz="1400" i="1" dirty="0">
                <a:solidFill>
                  <a:srgbClr val="0B3056"/>
                </a:solidFill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9287DCE9-BA29-C19F-252F-B0172127BDC6}"/>
                </a:ext>
              </a:extLst>
            </p:cNvPr>
            <p:cNvSpPr txBox="1"/>
            <p:nvPr/>
          </p:nvSpPr>
          <p:spPr>
            <a:xfrm>
              <a:off x="3553103" y="5041832"/>
              <a:ext cx="643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DCM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D2D97BED-1491-2CEB-739F-0B4111B5A665}"/>
                </a:ext>
              </a:extLst>
            </p:cNvPr>
            <p:cNvSpPr txBox="1"/>
            <p:nvPr/>
          </p:nvSpPr>
          <p:spPr>
            <a:xfrm>
              <a:off x="10062447" y="3987805"/>
              <a:ext cx="1761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err="1">
                  <a:solidFill>
                    <a:srgbClr val="0B3056"/>
                  </a:solidFill>
                </a:rPr>
                <a:t>nanoImag</a:t>
              </a:r>
              <a:endParaRPr lang="en-US" sz="1400" i="1" dirty="0">
                <a:solidFill>
                  <a:srgbClr val="0B3056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62C1721-5923-B55A-64EB-A6BF4C37E7CC}"/>
              </a:ext>
            </a:extLst>
          </p:cNvPr>
          <p:cNvSpPr txBox="1"/>
          <p:nvPr/>
        </p:nvSpPr>
        <p:spPr>
          <a:xfrm>
            <a:off x="2596056" y="0"/>
            <a:ext cx="83031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BL04-CORUS: Optical layout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C1D2FB1-E13F-C5F6-5DA5-920D186E6D55}"/>
              </a:ext>
            </a:extLst>
          </p:cNvPr>
          <p:cNvSpPr txBox="1"/>
          <p:nvPr/>
        </p:nvSpPr>
        <p:spPr>
          <a:xfrm>
            <a:off x="10886647" y="1878977"/>
            <a:ext cx="1122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Sample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96DF007C-AEF7-8D01-AE82-14639A44E33B}"/>
              </a:ext>
            </a:extLst>
          </p:cNvPr>
          <p:cNvGrpSpPr/>
          <p:nvPr/>
        </p:nvGrpSpPr>
        <p:grpSpPr>
          <a:xfrm>
            <a:off x="795857" y="5707504"/>
            <a:ext cx="11157422" cy="1221719"/>
            <a:chOff x="1167860" y="5580074"/>
            <a:chExt cx="10188403" cy="1221719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504CEC4D-25F4-00B6-1428-875893708899}"/>
                </a:ext>
              </a:extLst>
            </p:cNvPr>
            <p:cNvCxnSpPr>
              <a:cxnSpLocks/>
            </p:cNvCxnSpPr>
            <p:nvPr/>
          </p:nvCxnSpPr>
          <p:spPr>
            <a:xfrm>
              <a:off x="1469331" y="5909330"/>
              <a:ext cx="975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riangle 123">
              <a:extLst>
                <a:ext uri="{FF2B5EF4-FFF2-40B4-BE49-F238E27FC236}">
                  <a16:creationId xmlns:a16="http://schemas.microsoft.com/office/drawing/2014/main" id="{1FE13E80-8B71-314B-D9F3-3866554B3E0A}"/>
                </a:ext>
              </a:extLst>
            </p:cNvPr>
            <p:cNvSpPr/>
            <p:nvPr/>
          </p:nvSpPr>
          <p:spPr>
            <a:xfrm rot="16200000">
              <a:off x="1876647" y="5361143"/>
              <a:ext cx="333834" cy="1077746"/>
            </a:xfrm>
            <a:prstGeom prst="triangle">
              <a:avLst/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Triangle 131">
              <a:extLst>
                <a:ext uri="{FF2B5EF4-FFF2-40B4-BE49-F238E27FC236}">
                  <a16:creationId xmlns:a16="http://schemas.microsoft.com/office/drawing/2014/main" id="{B6A4C093-A563-3EA6-D7FF-5E9D9D250D43}"/>
                </a:ext>
              </a:extLst>
            </p:cNvPr>
            <p:cNvSpPr/>
            <p:nvPr/>
          </p:nvSpPr>
          <p:spPr>
            <a:xfrm rot="16200000" flipV="1">
              <a:off x="3982130" y="4350354"/>
              <a:ext cx="316885" cy="3116273"/>
            </a:xfrm>
            <a:prstGeom prst="triangle">
              <a:avLst>
                <a:gd name="adj" fmla="val 52083"/>
              </a:avLst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riangle 132">
              <a:extLst>
                <a:ext uri="{FF2B5EF4-FFF2-40B4-BE49-F238E27FC236}">
                  <a16:creationId xmlns:a16="http://schemas.microsoft.com/office/drawing/2014/main" id="{DF2B072B-4350-B91B-A472-BDDF59F2514E}"/>
                </a:ext>
              </a:extLst>
            </p:cNvPr>
            <p:cNvSpPr/>
            <p:nvPr/>
          </p:nvSpPr>
          <p:spPr>
            <a:xfrm rot="16200000" flipV="1">
              <a:off x="10299131" y="5799749"/>
              <a:ext cx="240952" cy="218200"/>
            </a:xfrm>
            <a:prstGeom prst="triangle">
              <a:avLst/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riangle 133">
              <a:extLst>
                <a:ext uri="{FF2B5EF4-FFF2-40B4-BE49-F238E27FC236}">
                  <a16:creationId xmlns:a16="http://schemas.microsoft.com/office/drawing/2014/main" id="{BA95A91E-F03D-08F6-8977-B5BCFF07C4F9}"/>
                </a:ext>
              </a:extLst>
            </p:cNvPr>
            <p:cNvSpPr/>
            <p:nvPr/>
          </p:nvSpPr>
          <p:spPr>
            <a:xfrm rot="5400000" flipV="1">
              <a:off x="10470091" y="5661779"/>
              <a:ext cx="590104" cy="503694"/>
            </a:xfrm>
            <a:prstGeom prst="triangle">
              <a:avLst/>
            </a:prstGeom>
            <a:gradFill>
              <a:gsLst>
                <a:gs pos="0">
                  <a:srgbClr val="FF0000">
                    <a:alpha val="30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riangle 134">
              <a:extLst>
                <a:ext uri="{FF2B5EF4-FFF2-40B4-BE49-F238E27FC236}">
                  <a16:creationId xmlns:a16="http://schemas.microsoft.com/office/drawing/2014/main" id="{A9FE1709-D026-D6DE-47F9-3F173C3B6884}"/>
                </a:ext>
              </a:extLst>
            </p:cNvPr>
            <p:cNvSpPr/>
            <p:nvPr/>
          </p:nvSpPr>
          <p:spPr>
            <a:xfrm rot="16200000">
              <a:off x="7765515" y="3602589"/>
              <a:ext cx="478188" cy="4611802"/>
            </a:xfrm>
            <a:prstGeom prst="triangle">
              <a:avLst>
                <a:gd name="adj" fmla="val 52083"/>
              </a:avLst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F8013C7-6A18-B3E3-C57B-8E184BAE0853}"/>
                </a:ext>
              </a:extLst>
            </p:cNvPr>
            <p:cNvCxnSpPr>
              <a:cxnSpLocks/>
            </p:cNvCxnSpPr>
            <p:nvPr/>
          </p:nvCxnSpPr>
          <p:spPr>
            <a:xfrm>
              <a:off x="2548158" y="5618574"/>
              <a:ext cx="0" cy="529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8CDD7DD-1470-7C81-22F6-DEDB9973A86F}"/>
                </a:ext>
              </a:extLst>
            </p:cNvPr>
            <p:cNvCxnSpPr>
              <a:cxnSpLocks/>
            </p:cNvCxnSpPr>
            <p:nvPr/>
          </p:nvCxnSpPr>
          <p:spPr>
            <a:xfrm>
              <a:off x="5618684" y="5618574"/>
              <a:ext cx="0" cy="529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7710171-1C75-96AA-3361-4C602CEE3DE3}"/>
                </a:ext>
              </a:extLst>
            </p:cNvPr>
            <p:cNvCxnSpPr>
              <a:cxnSpLocks/>
            </p:cNvCxnSpPr>
            <p:nvPr/>
          </p:nvCxnSpPr>
          <p:spPr>
            <a:xfrm>
              <a:off x="10310507" y="5580074"/>
              <a:ext cx="0" cy="6468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0261596-D40C-EB0A-2FD0-900B1A43C431}"/>
                </a:ext>
              </a:extLst>
            </p:cNvPr>
            <p:cNvSpPr txBox="1"/>
            <p:nvPr/>
          </p:nvSpPr>
          <p:spPr>
            <a:xfrm>
              <a:off x="1167860" y="6085058"/>
              <a:ext cx="1338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ysClr val="windowText" lastClr="000000"/>
                  </a:solidFill>
                </a:rPr>
                <a:t>Source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C99B46E7-2F52-D5B8-BB48-2FAA8188728F}"/>
                </a:ext>
              </a:extLst>
            </p:cNvPr>
            <p:cNvSpPr txBox="1"/>
            <p:nvPr/>
          </p:nvSpPr>
          <p:spPr>
            <a:xfrm>
              <a:off x="2719824" y="6208140"/>
              <a:ext cx="2389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ysClr val="windowText" lastClr="000000"/>
                  </a:solidFill>
                </a:rPr>
                <a:t>Focusing optics and monochromator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EA94430B-9073-C323-5CE1-74F893C17CAB}"/>
                </a:ext>
              </a:extLst>
            </p:cNvPr>
            <p:cNvSpPr txBox="1"/>
            <p:nvPr/>
          </p:nvSpPr>
          <p:spPr>
            <a:xfrm>
              <a:off x="5213972" y="6208140"/>
              <a:ext cx="12299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ysClr val="windowText" lastClr="000000"/>
                  </a:solidFill>
                </a:rPr>
                <a:t>Secondary source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69516431-3CFE-86E9-8988-743ECDCB6DAE}"/>
                </a:ext>
              </a:extLst>
            </p:cNvPr>
            <p:cNvSpPr txBox="1"/>
            <p:nvPr/>
          </p:nvSpPr>
          <p:spPr>
            <a:xfrm>
              <a:off x="9670328" y="6217018"/>
              <a:ext cx="1685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ysClr val="windowText" lastClr="000000"/>
                  </a:solidFill>
                </a:rPr>
                <a:t>Refocusing optics and end-station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6100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D8B49B-4356-898E-8894-2A405CC3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960" y="3644110"/>
            <a:ext cx="7962712" cy="3113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DA2567-23E3-33D8-E7BB-D0B554251552}"/>
              </a:ext>
            </a:extLst>
          </p:cNvPr>
          <p:cNvSpPr txBox="1"/>
          <p:nvPr/>
        </p:nvSpPr>
        <p:spPr>
          <a:xfrm>
            <a:off x="1852577" y="0"/>
            <a:ext cx="983045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Corus </a:t>
            </a:r>
            <a:r>
              <a:rPr lang="en-US" sz="4000" dirty="0" err="1">
                <a:solidFill>
                  <a:srgbClr val="009282"/>
                </a:solidFill>
                <a:latin typeface="Arial Rounded MT Bold" panose="020F0704030504030204" pitchFamily="34" charset="77"/>
              </a:rPr>
              <a:t>nanoImag</a:t>
            </a:r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 Optics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E576A3-9268-022D-ECB8-163F3C57B31D}"/>
              </a:ext>
            </a:extLst>
          </p:cNvPr>
          <p:cNvGrpSpPr/>
          <p:nvPr/>
        </p:nvGrpSpPr>
        <p:grpSpPr>
          <a:xfrm>
            <a:off x="-164179" y="1281861"/>
            <a:ext cx="4534055" cy="2828741"/>
            <a:chOff x="556013" y="1213097"/>
            <a:chExt cx="4135269" cy="257994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B66319F-883D-7CED-A00F-0789170CB273}"/>
                </a:ext>
              </a:extLst>
            </p:cNvPr>
            <p:cNvSpPr/>
            <p:nvPr/>
          </p:nvSpPr>
          <p:spPr>
            <a:xfrm rot="-180000">
              <a:off x="1142047" y="2639841"/>
              <a:ext cx="1941816" cy="3904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6F7157-C067-2FC5-5FE7-1BF4E52D8A30}"/>
                </a:ext>
              </a:extLst>
            </p:cNvPr>
            <p:cNvSpPr/>
            <p:nvPr/>
          </p:nvSpPr>
          <p:spPr>
            <a:xfrm rot="-360000">
              <a:off x="3161392" y="2256053"/>
              <a:ext cx="956119" cy="3904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6B619BE-42CD-B328-FCF3-DCD5A4AEE38A}"/>
                </a:ext>
              </a:extLst>
            </p:cNvPr>
            <p:cNvCxnSpPr>
              <a:cxnSpLocks/>
            </p:cNvCxnSpPr>
            <p:nvPr/>
          </p:nvCxnSpPr>
          <p:spPr>
            <a:xfrm>
              <a:off x="556013" y="2620117"/>
              <a:ext cx="358128" cy="0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E0D727B-E770-2AA5-AFA0-BBDB9EB97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43116" y="2962664"/>
              <a:ext cx="633457" cy="66579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7231E1F-74E3-AE43-672F-5BC595D0A8A4}"/>
                </a:ext>
              </a:extLst>
            </p:cNvPr>
            <p:cNvCxnSpPr>
              <a:cxnSpLocks/>
            </p:cNvCxnSpPr>
            <p:nvPr/>
          </p:nvCxnSpPr>
          <p:spPr>
            <a:xfrm>
              <a:off x="4652847" y="1582429"/>
              <a:ext cx="0" cy="17028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BE0618-CAE6-590F-D329-F0E2DC10C5E5}"/>
                </a:ext>
              </a:extLst>
            </p:cNvPr>
            <p:cNvSpPr/>
            <p:nvPr/>
          </p:nvSpPr>
          <p:spPr>
            <a:xfrm rot="-360000">
              <a:off x="3239527" y="2378805"/>
              <a:ext cx="804052" cy="15574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450EA63-E38E-E3A4-58AE-BA15D54CC4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6344" y="2351417"/>
              <a:ext cx="2556503" cy="2687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5635C67-215E-F96C-D4D4-51D127E3090B}"/>
                </a:ext>
              </a:extLst>
            </p:cNvPr>
            <p:cNvCxnSpPr>
              <a:cxnSpLocks/>
            </p:cNvCxnSpPr>
            <p:nvPr/>
          </p:nvCxnSpPr>
          <p:spPr>
            <a:xfrm>
              <a:off x="4043116" y="2409747"/>
              <a:ext cx="0" cy="6547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2A8B20D-9884-02D6-6C64-1331D7F28264}"/>
                </a:ext>
              </a:extLst>
            </p:cNvPr>
            <p:cNvCxnSpPr>
              <a:cxnSpLocks/>
            </p:cNvCxnSpPr>
            <p:nvPr/>
          </p:nvCxnSpPr>
          <p:spPr>
            <a:xfrm>
              <a:off x="3233589" y="2486398"/>
              <a:ext cx="0" cy="6577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A1D6933-7F51-7E21-D7CF-7707EA56B64B}"/>
                </a:ext>
              </a:extLst>
            </p:cNvPr>
            <p:cNvCxnSpPr>
              <a:cxnSpLocks/>
            </p:cNvCxnSpPr>
            <p:nvPr/>
          </p:nvCxnSpPr>
          <p:spPr>
            <a:xfrm>
              <a:off x="3018065" y="2589295"/>
              <a:ext cx="0" cy="8388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6531730-787D-A1E1-2F0A-9E3D15DC8A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3588" y="3021606"/>
              <a:ext cx="815929" cy="85758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549FBD6-70CD-E476-6036-CC5B458AC8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8065" y="3252274"/>
              <a:ext cx="1673217" cy="175862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1127C9-B838-A57E-71CF-E3A16B30A1A9}"/>
                </a:ext>
              </a:extLst>
            </p:cNvPr>
            <p:cNvSpPr txBox="1"/>
            <p:nvPr/>
          </p:nvSpPr>
          <p:spPr>
            <a:xfrm>
              <a:off x="3409660" y="2731332"/>
              <a:ext cx="649057" cy="38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/>
                <a:t>80 </a:t>
              </a:r>
              <a:endParaRPr lang="en-US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4F50AF5-E941-5A77-B811-2524E2469816}"/>
                </a:ext>
              </a:extLst>
            </p:cNvPr>
            <p:cNvSpPr txBox="1"/>
            <p:nvPr/>
          </p:nvSpPr>
          <p:spPr>
            <a:xfrm>
              <a:off x="4075504" y="2678833"/>
              <a:ext cx="577343" cy="38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/>
                <a:t>40 </a:t>
              </a:r>
              <a:endParaRPr lang="en-US" sz="16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24616D-CE4C-5F14-3F7D-5A3585AD7E03}"/>
                </a:ext>
              </a:extLst>
            </p:cNvPr>
            <p:cNvSpPr txBox="1"/>
            <p:nvPr/>
          </p:nvSpPr>
          <p:spPr>
            <a:xfrm>
              <a:off x="3734188" y="3306308"/>
              <a:ext cx="577343" cy="38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/>
                <a:t>120</a:t>
              </a:r>
              <a:endParaRPr lang="en-US" sz="1600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1674E6-1D63-0941-D04D-E112756AB8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3161" y="3429000"/>
              <a:ext cx="1887179" cy="92401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D3AD1A4-931E-DC4B-DDD4-E1929AFFD38A}"/>
                </a:ext>
              </a:extLst>
            </p:cNvPr>
            <p:cNvCxnSpPr>
              <a:cxnSpLocks/>
            </p:cNvCxnSpPr>
            <p:nvPr/>
          </p:nvCxnSpPr>
          <p:spPr>
            <a:xfrm>
              <a:off x="1178378" y="2676742"/>
              <a:ext cx="0" cy="8388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D84C46B-FDB0-A3E2-8D41-D93452BCA5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8540" y="1657953"/>
              <a:ext cx="2504307" cy="263213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C977B1-FF4E-09D9-AADB-592EE79EE636}"/>
                </a:ext>
              </a:extLst>
            </p:cNvPr>
            <p:cNvSpPr txBox="1"/>
            <p:nvPr/>
          </p:nvSpPr>
          <p:spPr>
            <a:xfrm>
              <a:off x="1790383" y="3403286"/>
              <a:ext cx="577343" cy="38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/>
                <a:t>165 </a:t>
              </a:r>
              <a:endParaRPr lang="en-US" sz="1600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BB4BD59-5894-7796-3BD7-F6445470C590}"/>
                </a:ext>
              </a:extLst>
            </p:cNvPr>
            <p:cNvCxnSpPr>
              <a:cxnSpLocks/>
            </p:cNvCxnSpPr>
            <p:nvPr/>
          </p:nvCxnSpPr>
          <p:spPr>
            <a:xfrm>
              <a:off x="2146658" y="1877429"/>
              <a:ext cx="0" cy="8789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B225B7-C9A8-9690-CCD4-FE15AAF98403}"/>
                </a:ext>
              </a:extLst>
            </p:cNvPr>
            <p:cNvSpPr txBox="1"/>
            <p:nvPr/>
          </p:nvSpPr>
          <p:spPr>
            <a:xfrm>
              <a:off x="3786832" y="1213097"/>
              <a:ext cx="866015" cy="38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i="1" dirty="0"/>
                <a:t>VFM</a:t>
              </a:r>
              <a:r>
                <a:rPr lang="en-US" sz="1600" i="1" dirty="0"/>
                <a:t> </a:t>
              </a:r>
              <a:endParaRPr lang="en-US" sz="16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A645C0-C859-7C76-E536-2C166ED5F578}"/>
                </a:ext>
              </a:extLst>
            </p:cNvPr>
            <p:cNvSpPr txBox="1"/>
            <p:nvPr/>
          </p:nvSpPr>
          <p:spPr>
            <a:xfrm>
              <a:off x="1857986" y="1353198"/>
              <a:ext cx="991692" cy="38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i="1" dirty="0"/>
                <a:t>HFM</a:t>
              </a:r>
              <a:r>
                <a:rPr lang="en-US" sz="1600" i="1" dirty="0"/>
                <a:t> </a:t>
              </a:r>
              <a:endParaRPr lang="en-US" sz="1600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4F4C104-A146-6A52-4447-40B7E4928A77}"/>
                </a:ext>
              </a:extLst>
            </p:cNvPr>
            <p:cNvCxnSpPr>
              <a:cxnSpLocks/>
            </p:cNvCxnSpPr>
            <p:nvPr/>
          </p:nvCxnSpPr>
          <p:spPr>
            <a:xfrm>
              <a:off x="556013" y="2620117"/>
              <a:ext cx="158222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AF47A2F-9736-B503-735A-1E04A6388CA8}"/>
                </a:ext>
              </a:extLst>
            </p:cNvPr>
            <p:cNvCxnSpPr>
              <a:cxnSpLocks/>
            </p:cNvCxnSpPr>
            <p:nvPr/>
          </p:nvCxnSpPr>
          <p:spPr>
            <a:xfrm>
              <a:off x="3618975" y="2028504"/>
              <a:ext cx="0" cy="5083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295ECB0-0009-C5D4-0A18-E113FF693B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8975" y="2007058"/>
              <a:ext cx="1033872" cy="108664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23D36EA-CCD4-A526-F5AA-E1AA414443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8234" y="2120682"/>
              <a:ext cx="1467243" cy="154213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73A7C57-6E77-CABD-CB5C-88FEF5BDBDA5}"/>
                </a:ext>
              </a:extLst>
            </p:cNvPr>
            <p:cNvSpPr txBox="1"/>
            <p:nvPr/>
          </p:nvSpPr>
          <p:spPr>
            <a:xfrm>
              <a:off x="3818059" y="1766396"/>
              <a:ext cx="811062" cy="38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/>
                <a:t>80 </a:t>
              </a:r>
              <a:endParaRPr lang="en-US" sz="16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28659A-6989-168B-D5AD-5BD4017D3ACA}"/>
                </a:ext>
              </a:extLst>
            </p:cNvPr>
            <p:cNvSpPr txBox="1"/>
            <p:nvPr/>
          </p:nvSpPr>
          <p:spPr>
            <a:xfrm>
              <a:off x="3199945" y="1488770"/>
              <a:ext cx="811062" cy="38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/>
                <a:t>202.5 </a:t>
              </a:r>
              <a:endParaRPr lang="en-US" sz="16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E80BACE-AD1F-9FB3-A87A-1C368F47F92C}"/>
                </a:ext>
              </a:extLst>
            </p:cNvPr>
            <p:cNvSpPr txBox="1"/>
            <p:nvPr/>
          </p:nvSpPr>
          <p:spPr>
            <a:xfrm>
              <a:off x="2686077" y="1878067"/>
              <a:ext cx="811062" cy="38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/>
                <a:t>122.5 </a:t>
              </a:r>
              <a:endParaRPr lang="en-US" sz="1600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DB081C6-6318-D849-95B4-3ABCB60349C1}"/>
              </a:ext>
            </a:extLst>
          </p:cNvPr>
          <p:cNvSpPr txBox="1"/>
          <p:nvPr/>
        </p:nvSpPr>
        <p:spPr>
          <a:xfrm>
            <a:off x="889436" y="4133855"/>
            <a:ext cx="48620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err="1"/>
              <a:t>plano</a:t>
            </a:r>
            <a:r>
              <a:rPr lang="en-US" sz="2000" i="1" dirty="0"/>
              <a:t>-elliptic mirrors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Graded multilayer coating 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rgbClr val="FF0000"/>
                </a:solidFill>
              </a:rPr>
              <a:t>R</a:t>
            </a:r>
            <a:r>
              <a:rPr lang="en-US" sz="2000" i="1" baseline="-25000" dirty="0" err="1">
                <a:solidFill>
                  <a:srgbClr val="FF0000"/>
                </a:solidFill>
              </a:rPr>
              <a:t>min</a:t>
            </a:r>
            <a:r>
              <a:rPr lang="en-US" sz="2000" i="1" dirty="0">
                <a:solidFill>
                  <a:srgbClr val="FF0000"/>
                </a:solidFill>
              </a:rPr>
              <a:t> ~ 10 m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Length &gt;</a:t>
            </a:r>
            <a:r>
              <a:rPr lang="en-US" sz="2000" i="1" dirty="0">
                <a:solidFill>
                  <a:srgbClr val="FF0000"/>
                </a:solidFill>
              </a:rPr>
              <a:t>80 mm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Figure Errors </a:t>
            </a:r>
            <a:r>
              <a:rPr lang="en-US" sz="2000" b="1" i="1" dirty="0">
                <a:solidFill>
                  <a:srgbClr val="FF0000"/>
                </a:solidFill>
              </a:rPr>
              <a:t>&lt; 1 nm, &lt;  50 </a:t>
            </a:r>
            <a:r>
              <a:rPr lang="en-US" sz="2000" b="1" i="1" dirty="0" err="1">
                <a:solidFill>
                  <a:srgbClr val="FF0000"/>
                </a:solidFill>
              </a:rPr>
              <a:t>nrad</a:t>
            </a:r>
            <a:endParaRPr lang="en-US" sz="2000" b="1" i="1" dirty="0">
              <a:solidFill>
                <a:srgbClr val="FF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Transversal acceptance </a:t>
            </a:r>
            <a:r>
              <a:rPr lang="en-US" sz="2000" b="1" i="1" dirty="0">
                <a:solidFill>
                  <a:srgbClr val="FF0000"/>
                </a:solidFill>
              </a:rPr>
              <a:t>&lt; 1 mm</a:t>
            </a:r>
            <a:r>
              <a:rPr lang="en-US" sz="2000" b="1" i="1" baseline="30000" dirty="0">
                <a:solidFill>
                  <a:srgbClr val="FF0000"/>
                </a:solidFill>
              </a:rPr>
              <a:t>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i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183C45-4F2E-A5B3-770A-7692687C842C}"/>
              </a:ext>
            </a:extLst>
          </p:cNvPr>
          <p:cNvSpPr txBox="1"/>
          <p:nvPr/>
        </p:nvSpPr>
        <p:spPr>
          <a:xfrm>
            <a:off x="2581789" y="735966"/>
            <a:ext cx="91012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The intended nanoprobes represent a challenge, first in optics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133A5E-CD51-88EC-9379-76691B4AAFFB}"/>
              </a:ext>
            </a:extLst>
          </p:cNvPr>
          <p:cNvSpPr txBox="1"/>
          <p:nvPr/>
        </p:nvSpPr>
        <p:spPr>
          <a:xfrm>
            <a:off x="6276105" y="1559619"/>
            <a:ext cx="4862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/>
              <a:t>Spot size </a:t>
            </a:r>
            <a:r>
              <a:rPr lang="en-US" sz="2400" i="1" dirty="0">
                <a:solidFill>
                  <a:srgbClr val="FF0000"/>
                </a:solidFill>
              </a:rPr>
              <a:t>&lt;</a:t>
            </a:r>
            <a:r>
              <a:rPr lang="en-US" sz="2400" b="1" i="1" dirty="0">
                <a:solidFill>
                  <a:srgbClr val="FF0000"/>
                </a:solidFill>
              </a:rPr>
              <a:t>25 nm</a:t>
            </a:r>
            <a:r>
              <a:rPr lang="en-US" sz="2400" i="1" dirty="0"/>
              <a:t> </a:t>
            </a:r>
            <a:r>
              <a:rPr lang="en-US" sz="2400" i="1" dirty="0" err="1"/>
              <a:t>fwhm</a:t>
            </a:r>
            <a:endParaRPr lang="en-US" sz="2400" i="1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/>
              <a:t>Limited by figure error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/>
              <a:t>Depth of focus &lt; 10 µm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</a:rPr>
              <a:t>Distance to sample &lt;40 mm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13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BA1BB77D-2D0A-95AD-DAA1-BF45F31B493E}"/>
              </a:ext>
            </a:extLst>
          </p:cNvPr>
          <p:cNvSpPr txBox="1"/>
          <p:nvPr/>
        </p:nvSpPr>
        <p:spPr>
          <a:xfrm>
            <a:off x="1852577" y="0"/>
            <a:ext cx="983045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Corus </a:t>
            </a:r>
            <a:r>
              <a:rPr lang="en-US" sz="4000" dirty="0" err="1">
                <a:solidFill>
                  <a:srgbClr val="009282"/>
                </a:solidFill>
                <a:latin typeface="Arial Rounded MT Bold" panose="020F0704030504030204" pitchFamily="34" charset="77"/>
              </a:rPr>
              <a:t>Endstations</a:t>
            </a:r>
            <a:endParaRPr lang="en-US" sz="4000" dirty="0">
              <a:solidFill>
                <a:srgbClr val="009282"/>
              </a:solidFill>
              <a:latin typeface="Arial Rounded MT Bold" panose="020F0704030504030204" pitchFamily="34" charset="77"/>
            </a:endParaRPr>
          </a:p>
        </p:txBody>
      </p:sp>
      <p:grpSp>
        <p:nvGrpSpPr>
          <p:cNvPr id="3" name="Google Shape;382;p8">
            <a:extLst>
              <a:ext uri="{FF2B5EF4-FFF2-40B4-BE49-F238E27FC236}">
                <a16:creationId xmlns:a16="http://schemas.microsoft.com/office/drawing/2014/main" id="{1051B7FC-AE18-EA16-EEE0-ECC32C0FA2DF}"/>
              </a:ext>
            </a:extLst>
          </p:cNvPr>
          <p:cNvGrpSpPr/>
          <p:nvPr/>
        </p:nvGrpSpPr>
        <p:grpSpPr>
          <a:xfrm>
            <a:off x="549429" y="2225715"/>
            <a:ext cx="4854603" cy="2644725"/>
            <a:chOff x="175669" y="746860"/>
            <a:chExt cx="7381181" cy="4021173"/>
          </a:xfrm>
        </p:grpSpPr>
        <p:grpSp>
          <p:nvGrpSpPr>
            <p:cNvPr id="4" name="Google Shape;383;p8">
              <a:extLst>
                <a:ext uri="{FF2B5EF4-FFF2-40B4-BE49-F238E27FC236}">
                  <a16:creationId xmlns:a16="http://schemas.microsoft.com/office/drawing/2014/main" id="{E3C277C2-3842-76BE-933E-EFF63066925F}"/>
                </a:ext>
              </a:extLst>
            </p:cNvPr>
            <p:cNvGrpSpPr/>
            <p:nvPr/>
          </p:nvGrpSpPr>
          <p:grpSpPr>
            <a:xfrm>
              <a:off x="175669" y="746860"/>
              <a:ext cx="7381181" cy="4021173"/>
              <a:chOff x="2326433" y="384819"/>
              <a:chExt cx="7381181" cy="4021173"/>
            </a:xfrm>
          </p:grpSpPr>
          <p:sp>
            <p:nvSpPr>
              <p:cNvPr id="8" name="Google Shape;384;p8">
                <a:extLst>
                  <a:ext uri="{FF2B5EF4-FFF2-40B4-BE49-F238E27FC236}">
                    <a16:creationId xmlns:a16="http://schemas.microsoft.com/office/drawing/2014/main" id="{88F72F7B-EF7A-BAB2-2BD0-A15FC4CD5644}"/>
                  </a:ext>
                </a:extLst>
              </p:cNvPr>
              <p:cNvSpPr/>
              <p:nvPr/>
            </p:nvSpPr>
            <p:spPr>
              <a:xfrm rot="4614907">
                <a:off x="5248452" y="1991181"/>
                <a:ext cx="310945" cy="1204309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rgbClr val="FF0000"/>
                  </a:gs>
                  <a:gs pos="74000">
                    <a:srgbClr val="F7C4A1"/>
                  </a:gs>
                  <a:gs pos="83000">
                    <a:srgbClr val="F7C4A1"/>
                  </a:gs>
                  <a:gs pos="100000">
                    <a:srgbClr val="FAD7B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" name="Google Shape;385;p8">
                <a:extLst>
                  <a:ext uri="{FF2B5EF4-FFF2-40B4-BE49-F238E27FC236}">
                    <a16:creationId xmlns:a16="http://schemas.microsoft.com/office/drawing/2014/main" id="{2F5CA151-CCA0-96E9-2C40-0849308868A1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19368" t="66926" r="72185" b="22329"/>
              <a:stretch/>
            </p:blipFill>
            <p:spPr>
              <a:xfrm>
                <a:off x="2326433" y="1966463"/>
                <a:ext cx="2593132" cy="1855434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0" name="Google Shape;386;p8">
                <a:extLst>
                  <a:ext uri="{FF2B5EF4-FFF2-40B4-BE49-F238E27FC236}">
                    <a16:creationId xmlns:a16="http://schemas.microsoft.com/office/drawing/2014/main" id="{F3A8F9FA-8828-6311-D1FF-44ABDB4E4A4B}"/>
                  </a:ext>
                </a:extLst>
              </p:cNvPr>
              <p:cNvCxnSpPr/>
              <p:nvPr/>
            </p:nvCxnSpPr>
            <p:spPr>
              <a:xfrm>
                <a:off x="2326433" y="2920814"/>
                <a:ext cx="905523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" name="Google Shape;387;p8">
                <a:extLst>
                  <a:ext uri="{FF2B5EF4-FFF2-40B4-BE49-F238E27FC236}">
                    <a16:creationId xmlns:a16="http://schemas.microsoft.com/office/drawing/2014/main" id="{54A4BFDB-FB44-9686-C939-9E84C4F4092C}"/>
                  </a:ext>
                </a:extLst>
              </p:cNvPr>
              <p:cNvCxnSpPr/>
              <p:nvPr/>
            </p:nvCxnSpPr>
            <p:spPr>
              <a:xfrm>
                <a:off x="2326433" y="3064336"/>
                <a:ext cx="905523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" name="Google Shape;388;p8">
                <a:extLst>
                  <a:ext uri="{FF2B5EF4-FFF2-40B4-BE49-F238E27FC236}">
                    <a16:creationId xmlns:a16="http://schemas.microsoft.com/office/drawing/2014/main" id="{95727538-F9AA-1C29-EE44-0C15BE015B0B}"/>
                  </a:ext>
                </a:extLst>
              </p:cNvPr>
              <p:cNvCxnSpPr/>
              <p:nvPr/>
            </p:nvCxnSpPr>
            <p:spPr>
              <a:xfrm rot="10800000" flipH="1">
                <a:off x="3224511" y="2808778"/>
                <a:ext cx="824190" cy="112036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" name="Google Shape;389;p8">
                <a:extLst>
                  <a:ext uri="{FF2B5EF4-FFF2-40B4-BE49-F238E27FC236}">
                    <a16:creationId xmlns:a16="http://schemas.microsoft.com/office/drawing/2014/main" id="{D49D86D1-2C6E-BC5E-8000-2857F3B59D00}"/>
                  </a:ext>
                </a:extLst>
              </p:cNvPr>
              <p:cNvCxnSpPr/>
              <p:nvPr/>
            </p:nvCxnSpPr>
            <p:spPr>
              <a:xfrm rot="10800000" flipH="1">
                <a:off x="3210904" y="2952300"/>
                <a:ext cx="824190" cy="112036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4" name="Google Shape;390;p8">
                <a:extLst>
                  <a:ext uri="{FF2B5EF4-FFF2-40B4-BE49-F238E27FC236}">
                    <a16:creationId xmlns:a16="http://schemas.microsoft.com/office/drawing/2014/main" id="{7D77690A-BD33-B276-F53D-72C093F16933}"/>
                  </a:ext>
                </a:extLst>
              </p:cNvPr>
              <p:cNvSpPr/>
              <p:nvPr/>
            </p:nvSpPr>
            <p:spPr>
              <a:xfrm rot="-6726349">
                <a:off x="6808198" y="419304"/>
                <a:ext cx="976869" cy="2982762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rgbClr val="FF0000">
                      <a:alpha val="15294"/>
                    </a:srgbClr>
                  </a:gs>
                  <a:gs pos="74000">
                    <a:srgbClr val="F7C4A1"/>
                  </a:gs>
                  <a:gs pos="83000">
                    <a:srgbClr val="F7C4A1"/>
                  </a:gs>
                  <a:gs pos="100000">
                    <a:srgbClr val="FAD7B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391;p8">
                <a:extLst>
                  <a:ext uri="{FF2B5EF4-FFF2-40B4-BE49-F238E27FC236}">
                    <a16:creationId xmlns:a16="http://schemas.microsoft.com/office/drawing/2014/main" id="{32E630B9-1A1C-1135-E143-476B3A326696}"/>
                  </a:ext>
                </a:extLst>
              </p:cNvPr>
              <p:cNvSpPr/>
              <p:nvPr/>
            </p:nvSpPr>
            <p:spPr>
              <a:xfrm>
                <a:off x="6200700" y="1600560"/>
                <a:ext cx="921156" cy="731805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392;p8">
                <a:extLst>
                  <a:ext uri="{FF2B5EF4-FFF2-40B4-BE49-F238E27FC236}">
                    <a16:creationId xmlns:a16="http://schemas.microsoft.com/office/drawing/2014/main" id="{A7D9F293-3B0F-9847-7D77-A8216471AC47}"/>
                  </a:ext>
                </a:extLst>
              </p:cNvPr>
              <p:cNvSpPr/>
              <p:nvPr/>
            </p:nvSpPr>
            <p:spPr>
              <a:xfrm>
                <a:off x="6987859" y="1746256"/>
                <a:ext cx="133997" cy="498027"/>
              </a:xfrm>
              <a:prstGeom prst="flowChartMagneticDisk">
                <a:avLst/>
              </a:prstGeom>
              <a:solidFill>
                <a:schemeClr val="lt2"/>
              </a:solidFill>
              <a:ln w="1270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393;p8">
                <a:extLst>
                  <a:ext uri="{FF2B5EF4-FFF2-40B4-BE49-F238E27FC236}">
                    <a16:creationId xmlns:a16="http://schemas.microsoft.com/office/drawing/2014/main" id="{4E77E88C-5F2A-23AD-B96A-986043440198}"/>
                  </a:ext>
                </a:extLst>
              </p:cNvPr>
              <p:cNvSpPr/>
              <p:nvPr/>
            </p:nvSpPr>
            <p:spPr>
              <a:xfrm>
                <a:off x="6987859" y="1957169"/>
                <a:ext cx="133997" cy="146506"/>
              </a:xfrm>
              <a:prstGeom prst="cloud">
                <a:avLst/>
              </a:prstGeom>
              <a:solidFill>
                <a:srgbClr val="F7CAAC"/>
              </a:solidFill>
              <a:ln w="12700" cap="flat" cmpd="sng">
                <a:solidFill>
                  <a:srgbClr val="42719B">
                    <a:alpha val="2352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394;p8">
                <a:extLst>
                  <a:ext uri="{FF2B5EF4-FFF2-40B4-BE49-F238E27FC236}">
                    <a16:creationId xmlns:a16="http://schemas.microsoft.com/office/drawing/2014/main" id="{4995242B-97E9-00F6-3B83-BC9CE1272D5B}"/>
                  </a:ext>
                </a:extLst>
              </p:cNvPr>
              <p:cNvSpPr/>
              <p:nvPr/>
            </p:nvSpPr>
            <p:spPr>
              <a:xfrm>
                <a:off x="6555381" y="1886864"/>
                <a:ext cx="133997" cy="498027"/>
              </a:xfrm>
              <a:prstGeom prst="flowChartMagneticDisk">
                <a:avLst/>
              </a:prstGeom>
              <a:solidFill>
                <a:schemeClr val="lt2"/>
              </a:solidFill>
              <a:ln w="1270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395;p8">
                <a:extLst>
                  <a:ext uri="{FF2B5EF4-FFF2-40B4-BE49-F238E27FC236}">
                    <a16:creationId xmlns:a16="http://schemas.microsoft.com/office/drawing/2014/main" id="{E7D5F7E7-DFD6-781F-CBCA-D7B1ABB32B9F}"/>
                  </a:ext>
                </a:extLst>
              </p:cNvPr>
              <p:cNvSpPr/>
              <p:nvPr/>
            </p:nvSpPr>
            <p:spPr>
              <a:xfrm>
                <a:off x="6555381" y="2097777"/>
                <a:ext cx="133997" cy="146506"/>
              </a:xfrm>
              <a:prstGeom prst="cloud">
                <a:avLst/>
              </a:prstGeom>
              <a:solidFill>
                <a:srgbClr val="F7CAAC"/>
              </a:solidFill>
              <a:ln w="12700" cap="flat" cmpd="sng">
                <a:solidFill>
                  <a:srgbClr val="42719B">
                    <a:alpha val="2352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396;p8">
                <a:extLst>
                  <a:ext uri="{FF2B5EF4-FFF2-40B4-BE49-F238E27FC236}">
                    <a16:creationId xmlns:a16="http://schemas.microsoft.com/office/drawing/2014/main" id="{EDD1C4B1-3D93-0836-28A0-7FD76B9CD5FA}"/>
                  </a:ext>
                </a:extLst>
              </p:cNvPr>
              <p:cNvSpPr/>
              <p:nvPr/>
            </p:nvSpPr>
            <p:spPr>
              <a:xfrm>
                <a:off x="7394464" y="1599750"/>
                <a:ext cx="133997" cy="498027"/>
              </a:xfrm>
              <a:prstGeom prst="flowChartMagneticDisk">
                <a:avLst/>
              </a:prstGeom>
              <a:solidFill>
                <a:schemeClr val="lt2"/>
              </a:solidFill>
              <a:ln w="1270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397;p8">
                <a:extLst>
                  <a:ext uri="{FF2B5EF4-FFF2-40B4-BE49-F238E27FC236}">
                    <a16:creationId xmlns:a16="http://schemas.microsoft.com/office/drawing/2014/main" id="{DDFCB7B5-F19A-5AFC-953A-4A4754D7F665}"/>
                  </a:ext>
                </a:extLst>
              </p:cNvPr>
              <p:cNvSpPr/>
              <p:nvPr/>
            </p:nvSpPr>
            <p:spPr>
              <a:xfrm>
                <a:off x="7394464" y="1810663"/>
                <a:ext cx="133997" cy="146506"/>
              </a:xfrm>
              <a:prstGeom prst="cloud">
                <a:avLst/>
              </a:prstGeom>
              <a:solidFill>
                <a:srgbClr val="F7CAAC"/>
              </a:solidFill>
              <a:ln w="12700" cap="flat" cmpd="sng">
                <a:solidFill>
                  <a:srgbClr val="42719B">
                    <a:alpha val="2352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398;p8">
                <a:extLst>
                  <a:ext uri="{FF2B5EF4-FFF2-40B4-BE49-F238E27FC236}">
                    <a16:creationId xmlns:a16="http://schemas.microsoft.com/office/drawing/2014/main" id="{CABBFA37-2BFE-C834-4516-F2A99FA6BCD7}"/>
                  </a:ext>
                </a:extLst>
              </p:cNvPr>
              <p:cNvSpPr/>
              <p:nvPr/>
            </p:nvSpPr>
            <p:spPr>
              <a:xfrm>
                <a:off x="7855955" y="1468436"/>
                <a:ext cx="133997" cy="498027"/>
              </a:xfrm>
              <a:prstGeom prst="flowChartMagneticDisk">
                <a:avLst/>
              </a:prstGeom>
              <a:solidFill>
                <a:schemeClr val="lt2"/>
              </a:solidFill>
              <a:ln w="1270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399;p8">
                <a:extLst>
                  <a:ext uri="{FF2B5EF4-FFF2-40B4-BE49-F238E27FC236}">
                    <a16:creationId xmlns:a16="http://schemas.microsoft.com/office/drawing/2014/main" id="{BDE388C4-B1B7-5790-6251-DF68E114239D}"/>
                  </a:ext>
                </a:extLst>
              </p:cNvPr>
              <p:cNvSpPr/>
              <p:nvPr/>
            </p:nvSpPr>
            <p:spPr>
              <a:xfrm>
                <a:off x="7855955" y="1679349"/>
                <a:ext cx="133997" cy="146506"/>
              </a:xfrm>
              <a:prstGeom prst="cloud">
                <a:avLst/>
              </a:prstGeom>
              <a:solidFill>
                <a:srgbClr val="F7CAAC"/>
              </a:solidFill>
              <a:ln w="12700" cap="flat" cmpd="sng">
                <a:solidFill>
                  <a:srgbClr val="42719B">
                    <a:alpha val="2352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400;p8">
                <a:extLst>
                  <a:ext uri="{FF2B5EF4-FFF2-40B4-BE49-F238E27FC236}">
                    <a16:creationId xmlns:a16="http://schemas.microsoft.com/office/drawing/2014/main" id="{57A21DEE-2634-8AB7-C7C7-6077398ED73E}"/>
                  </a:ext>
                </a:extLst>
              </p:cNvPr>
              <p:cNvSpPr/>
              <p:nvPr/>
            </p:nvSpPr>
            <p:spPr>
              <a:xfrm>
                <a:off x="6581675" y="1468436"/>
                <a:ext cx="921156" cy="731805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401;p8">
                <a:extLst>
                  <a:ext uri="{FF2B5EF4-FFF2-40B4-BE49-F238E27FC236}">
                    <a16:creationId xmlns:a16="http://schemas.microsoft.com/office/drawing/2014/main" id="{FB9E609B-CEAC-3C11-D5A1-76C0EA5AFCB3}"/>
                  </a:ext>
                </a:extLst>
              </p:cNvPr>
              <p:cNvSpPr/>
              <p:nvPr/>
            </p:nvSpPr>
            <p:spPr>
              <a:xfrm>
                <a:off x="6960180" y="1306895"/>
                <a:ext cx="921156" cy="731805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402;p8">
                <a:extLst>
                  <a:ext uri="{FF2B5EF4-FFF2-40B4-BE49-F238E27FC236}">
                    <a16:creationId xmlns:a16="http://schemas.microsoft.com/office/drawing/2014/main" id="{199AAB43-44B6-64A7-5A69-E4086B6B36A5}"/>
                  </a:ext>
                </a:extLst>
              </p:cNvPr>
              <p:cNvSpPr/>
              <p:nvPr/>
            </p:nvSpPr>
            <p:spPr>
              <a:xfrm>
                <a:off x="7392658" y="1178881"/>
                <a:ext cx="921156" cy="731805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" name="Google Shape;403;p8">
                <a:extLst>
                  <a:ext uri="{FF2B5EF4-FFF2-40B4-BE49-F238E27FC236}">
                    <a16:creationId xmlns:a16="http://schemas.microsoft.com/office/drawing/2014/main" id="{5CE9A602-EB73-5831-EF5D-B3ACC7E9A8A3}"/>
                  </a:ext>
                </a:extLst>
              </p:cNvPr>
              <p:cNvGrpSpPr/>
              <p:nvPr/>
            </p:nvGrpSpPr>
            <p:grpSpPr>
              <a:xfrm>
                <a:off x="6520415" y="1777035"/>
                <a:ext cx="204361" cy="232811"/>
                <a:chOff x="5584669" y="3422547"/>
                <a:chExt cx="204361" cy="232811"/>
              </a:xfrm>
            </p:grpSpPr>
            <p:sp>
              <p:nvSpPr>
                <p:cNvPr id="61" name="Google Shape;404;p8">
                  <a:extLst>
                    <a:ext uri="{FF2B5EF4-FFF2-40B4-BE49-F238E27FC236}">
                      <a16:creationId xmlns:a16="http://schemas.microsoft.com/office/drawing/2014/main" id="{CCC7EB61-EE66-63DB-B707-95A2AF2CAE8E}"/>
                    </a:ext>
                  </a:extLst>
                </p:cNvPr>
                <p:cNvSpPr/>
                <p:nvPr/>
              </p:nvSpPr>
              <p:spPr>
                <a:xfrm>
                  <a:off x="5584669" y="3468490"/>
                  <a:ext cx="204361" cy="65285"/>
                </a:xfrm>
                <a:prstGeom prst="curvedUpArrow">
                  <a:avLst>
                    <a:gd name="adj1" fmla="val 25000"/>
                    <a:gd name="adj2" fmla="val 50000"/>
                    <a:gd name="adj3" fmla="val 25000"/>
                  </a:avLst>
                </a:prstGeom>
                <a:solidFill>
                  <a:schemeClr val="dk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endParaRPr sz="1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62" name="Google Shape;405;p8">
                  <a:extLst>
                    <a:ext uri="{FF2B5EF4-FFF2-40B4-BE49-F238E27FC236}">
                      <a16:creationId xmlns:a16="http://schemas.microsoft.com/office/drawing/2014/main" id="{EFB640F8-0F41-6BCB-89D6-0D9F37A214E8}"/>
                    </a:ext>
                  </a:extLst>
                </p:cNvPr>
                <p:cNvCxnSpPr/>
                <p:nvPr/>
              </p:nvCxnSpPr>
              <p:spPr>
                <a:xfrm>
                  <a:off x="5686425" y="3422547"/>
                  <a:ext cx="0" cy="232811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8" name="Google Shape;406;p8">
                <a:extLst>
                  <a:ext uri="{FF2B5EF4-FFF2-40B4-BE49-F238E27FC236}">
                    <a16:creationId xmlns:a16="http://schemas.microsoft.com/office/drawing/2014/main" id="{5F32880F-7CAD-FE42-5C43-476BB3147A44}"/>
                  </a:ext>
                </a:extLst>
              </p:cNvPr>
              <p:cNvGrpSpPr/>
              <p:nvPr/>
            </p:nvGrpSpPr>
            <p:grpSpPr>
              <a:xfrm>
                <a:off x="6958738" y="1615881"/>
                <a:ext cx="204361" cy="232811"/>
                <a:chOff x="5584669" y="3422547"/>
                <a:chExt cx="204361" cy="232811"/>
              </a:xfrm>
            </p:grpSpPr>
            <p:sp>
              <p:nvSpPr>
                <p:cNvPr id="59" name="Google Shape;407;p8">
                  <a:extLst>
                    <a:ext uri="{FF2B5EF4-FFF2-40B4-BE49-F238E27FC236}">
                      <a16:creationId xmlns:a16="http://schemas.microsoft.com/office/drawing/2014/main" id="{C97A3A53-9A59-DDA3-BB01-C56E2FFD2B34}"/>
                    </a:ext>
                  </a:extLst>
                </p:cNvPr>
                <p:cNvSpPr/>
                <p:nvPr/>
              </p:nvSpPr>
              <p:spPr>
                <a:xfrm>
                  <a:off x="5584669" y="3468490"/>
                  <a:ext cx="204361" cy="65285"/>
                </a:xfrm>
                <a:prstGeom prst="curvedUpArrow">
                  <a:avLst>
                    <a:gd name="adj1" fmla="val 25000"/>
                    <a:gd name="adj2" fmla="val 50000"/>
                    <a:gd name="adj3" fmla="val 25000"/>
                  </a:avLst>
                </a:prstGeom>
                <a:solidFill>
                  <a:schemeClr val="dk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endParaRPr sz="1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60" name="Google Shape;408;p8">
                  <a:extLst>
                    <a:ext uri="{FF2B5EF4-FFF2-40B4-BE49-F238E27FC236}">
                      <a16:creationId xmlns:a16="http://schemas.microsoft.com/office/drawing/2014/main" id="{E5CD5D70-26CB-6E62-6D68-BD8664B7B1C5}"/>
                    </a:ext>
                  </a:extLst>
                </p:cNvPr>
                <p:cNvCxnSpPr/>
                <p:nvPr/>
              </p:nvCxnSpPr>
              <p:spPr>
                <a:xfrm>
                  <a:off x="5686425" y="3422547"/>
                  <a:ext cx="0" cy="232811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9" name="Google Shape;409;p8">
                <a:extLst>
                  <a:ext uri="{FF2B5EF4-FFF2-40B4-BE49-F238E27FC236}">
                    <a16:creationId xmlns:a16="http://schemas.microsoft.com/office/drawing/2014/main" id="{516ED9D9-447E-61E7-D291-D346B0E8B15F}"/>
                  </a:ext>
                </a:extLst>
              </p:cNvPr>
              <p:cNvGrpSpPr/>
              <p:nvPr/>
            </p:nvGrpSpPr>
            <p:grpSpPr>
              <a:xfrm>
                <a:off x="7365746" y="1445728"/>
                <a:ext cx="204361" cy="232811"/>
                <a:chOff x="5584669" y="3422547"/>
                <a:chExt cx="204361" cy="232811"/>
              </a:xfrm>
            </p:grpSpPr>
            <p:sp>
              <p:nvSpPr>
                <p:cNvPr id="57" name="Google Shape;410;p8">
                  <a:extLst>
                    <a:ext uri="{FF2B5EF4-FFF2-40B4-BE49-F238E27FC236}">
                      <a16:creationId xmlns:a16="http://schemas.microsoft.com/office/drawing/2014/main" id="{8C97D29D-F69C-8D44-5970-2A6B38D6F124}"/>
                    </a:ext>
                  </a:extLst>
                </p:cNvPr>
                <p:cNvSpPr/>
                <p:nvPr/>
              </p:nvSpPr>
              <p:spPr>
                <a:xfrm>
                  <a:off x="5584669" y="3468490"/>
                  <a:ext cx="204361" cy="65285"/>
                </a:xfrm>
                <a:prstGeom prst="curvedUpArrow">
                  <a:avLst>
                    <a:gd name="adj1" fmla="val 25000"/>
                    <a:gd name="adj2" fmla="val 50000"/>
                    <a:gd name="adj3" fmla="val 25000"/>
                  </a:avLst>
                </a:prstGeom>
                <a:solidFill>
                  <a:schemeClr val="dk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endParaRPr sz="1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58" name="Google Shape;411;p8">
                  <a:extLst>
                    <a:ext uri="{FF2B5EF4-FFF2-40B4-BE49-F238E27FC236}">
                      <a16:creationId xmlns:a16="http://schemas.microsoft.com/office/drawing/2014/main" id="{CAED0559-C6A9-9375-9DFB-EE270D022890}"/>
                    </a:ext>
                  </a:extLst>
                </p:cNvPr>
                <p:cNvCxnSpPr/>
                <p:nvPr/>
              </p:nvCxnSpPr>
              <p:spPr>
                <a:xfrm>
                  <a:off x="5686425" y="3422547"/>
                  <a:ext cx="0" cy="232811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0" name="Google Shape;412;p8">
                <a:extLst>
                  <a:ext uri="{FF2B5EF4-FFF2-40B4-BE49-F238E27FC236}">
                    <a16:creationId xmlns:a16="http://schemas.microsoft.com/office/drawing/2014/main" id="{DA5025F5-BA11-F882-0DEF-D914450D1C60}"/>
                  </a:ext>
                </a:extLst>
              </p:cNvPr>
              <p:cNvGrpSpPr/>
              <p:nvPr/>
            </p:nvGrpSpPr>
            <p:grpSpPr>
              <a:xfrm>
                <a:off x="7822153" y="1329322"/>
                <a:ext cx="204361" cy="232811"/>
                <a:chOff x="5584669" y="3422547"/>
                <a:chExt cx="204361" cy="232811"/>
              </a:xfrm>
            </p:grpSpPr>
            <p:sp>
              <p:nvSpPr>
                <p:cNvPr id="55" name="Google Shape;413;p8">
                  <a:extLst>
                    <a:ext uri="{FF2B5EF4-FFF2-40B4-BE49-F238E27FC236}">
                      <a16:creationId xmlns:a16="http://schemas.microsoft.com/office/drawing/2014/main" id="{A86BFD67-C8A5-229B-3605-F10A744BCD45}"/>
                    </a:ext>
                  </a:extLst>
                </p:cNvPr>
                <p:cNvSpPr/>
                <p:nvPr/>
              </p:nvSpPr>
              <p:spPr>
                <a:xfrm>
                  <a:off x="5584669" y="3468490"/>
                  <a:ext cx="204361" cy="65285"/>
                </a:xfrm>
                <a:prstGeom prst="curvedUpArrow">
                  <a:avLst>
                    <a:gd name="adj1" fmla="val 25000"/>
                    <a:gd name="adj2" fmla="val 50000"/>
                    <a:gd name="adj3" fmla="val 25000"/>
                  </a:avLst>
                </a:prstGeom>
                <a:solidFill>
                  <a:schemeClr val="dk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endParaRPr sz="1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56" name="Google Shape;414;p8">
                  <a:extLst>
                    <a:ext uri="{FF2B5EF4-FFF2-40B4-BE49-F238E27FC236}">
                      <a16:creationId xmlns:a16="http://schemas.microsoft.com/office/drawing/2014/main" id="{CFB4B15D-3894-6DF5-0825-86F01F65CD2F}"/>
                    </a:ext>
                  </a:extLst>
                </p:cNvPr>
                <p:cNvCxnSpPr/>
                <p:nvPr/>
              </p:nvCxnSpPr>
              <p:spPr>
                <a:xfrm>
                  <a:off x="5686425" y="3422547"/>
                  <a:ext cx="0" cy="232811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2" name="Google Shape;415;p8">
                <a:extLst>
                  <a:ext uri="{FF2B5EF4-FFF2-40B4-BE49-F238E27FC236}">
                    <a16:creationId xmlns:a16="http://schemas.microsoft.com/office/drawing/2014/main" id="{B3CF309F-1405-07CE-FD99-DDEF4D16B729}"/>
                  </a:ext>
                </a:extLst>
              </p:cNvPr>
              <p:cNvSpPr/>
              <p:nvPr/>
            </p:nvSpPr>
            <p:spPr>
              <a:xfrm>
                <a:off x="8219649" y="1009362"/>
                <a:ext cx="921156" cy="731805"/>
              </a:xfrm>
              <a:prstGeom prst="rect">
                <a:avLst/>
              </a:prstGeom>
              <a:solidFill>
                <a:schemeClr val="lt2"/>
              </a:solidFill>
              <a:ln w="12700" cap="flat" cmpd="sng">
                <a:solidFill>
                  <a:srgbClr val="D8D8D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416;p8">
                <a:extLst>
                  <a:ext uri="{FF2B5EF4-FFF2-40B4-BE49-F238E27FC236}">
                    <a16:creationId xmlns:a16="http://schemas.microsoft.com/office/drawing/2014/main" id="{49105DEA-B314-9259-E72A-B7D891BB7FD1}"/>
                  </a:ext>
                </a:extLst>
              </p:cNvPr>
              <p:cNvSpPr/>
              <p:nvPr/>
            </p:nvSpPr>
            <p:spPr>
              <a:xfrm rot="-701020">
                <a:off x="8526773" y="1084078"/>
                <a:ext cx="315683" cy="647656"/>
              </a:xfrm>
              <a:prstGeom prst="cloud">
                <a:avLst/>
              </a:pr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417;p8">
                <a:extLst>
                  <a:ext uri="{FF2B5EF4-FFF2-40B4-BE49-F238E27FC236}">
                    <a16:creationId xmlns:a16="http://schemas.microsoft.com/office/drawing/2014/main" id="{C7043422-3A89-0580-A6E5-8380FC00602E}"/>
                  </a:ext>
                </a:extLst>
              </p:cNvPr>
              <p:cNvSpPr/>
              <p:nvPr/>
            </p:nvSpPr>
            <p:spPr>
              <a:xfrm>
                <a:off x="5930629" y="2224414"/>
                <a:ext cx="133997" cy="498027"/>
              </a:xfrm>
              <a:prstGeom prst="flowChartMagneticDisk">
                <a:avLst/>
              </a:prstGeom>
              <a:solidFill>
                <a:srgbClr val="BBD6EE"/>
              </a:solidFill>
              <a:ln w="1270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418;p8">
                <a:extLst>
                  <a:ext uri="{FF2B5EF4-FFF2-40B4-BE49-F238E27FC236}">
                    <a16:creationId xmlns:a16="http://schemas.microsoft.com/office/drawing/2014/main" id="{97E978DD-51E8-2DAE-168C-6708887D1D97}"/>
                  </a:ext>
                </a:extLst>
              </p:cNvPr>
              <p:cNvSpPr/>
              <p:nvPr/>
            </p:nvSpPr>
            <p:spPr>
              <a:xfrm>
                <a:off x="5930629" y="2435327"/>
                <a:ext cx="133997" cy="146506"/>
              </a:xfrm>
              <a:prstGeom prst="cloud">
                <a:avLst/>
              </a:prstGeom>
              <a:solidFill>
                <a:srgbClr val="F7CAAC"/>
              </a:solidFill>
              <a:ln w="12700" cap="flat" cmpd="sng">
                <a:solidFill>
                  <a:srgbClr val="42719B">
                    <a:alpha val="2352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6" name="Google Shape;419;p8">
                <a:extLst>
                  <a:ext uri="{FF2B5EF4-FFF2-40B4-BE49-F238E27FC236}">
                    <a16:creationId xmlns:a16="http://schemas.microsoft.com/office/drawing/2014/main" id="{5737569E-DCD8-A3F2-1CFC-470F47F013CA}"/>
                  </a:ext>
                </a:extLst>
              </p:cNvPr>
              <p:cNvGrpSpPr/>
              <p:nvPr/>
            </p:nvGrpSpPr>
            <p:grpSpPr>
              <a:xfrm>
                <a:off x="5895663" y="1980292"/>
                <a:ext cx="204361" cy="1168642"/>
                <a:chOff x="5584669" y="3288254"/>
                <a:chExt cx="204361" cy="1168642"/>
              </a:xfrm>
            </p:grpSpPr>
            <p:sp>
              <p:nvSpPr>
                <p:cNvPr id="53" name="Google Shape;420;p8">
                  <a:extLst>
                    <a:ext uri="{FF2B5EF4-FFF2-40B4-BE49-F238E27FC236}">
                      <a16:creationId xmlns:a16="http://schemas.microsoft.com/office/drawing/2014/main" id="{6400A9F5-893D-E1D1-DC6C-AF4DA5341FA0}"/>
                    </a:ext>
                  </a:extLst>
                </p:cNvPr>
                <p:cNvSpPr/>
                <p:nvPr/>
              </p:nvSpPr>
              <p:spPr>
                <a:xfrm>
                  <a:off x="5584669" y="3468490"/>
                  <a:ext cx="204361" cy="65285"/>
                </a:xfrm>
                <a:prstGeom prst="curvedUpArrow">
                  <a:avLst>
                    <a:gd name="adj1" fmla="val 25000"/>
                    <a:gd name="adj2" fmla="val 50000"/>
                    <a:gd name="adj3" fmla="val 25000"/>
                  </a:avLst>
                </a:prstGeom>
                <a:solidFill>
                  <a:schemeClr val="dk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endParaRPr sz="1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54" name="Google Shape;421;p8">
                  <a:extLst>
                    <a:ext uri="{FF2B5EF4-FFF2-40B4-BE49-F238E27FC236}">
                      <a16:creationId xmlns:a16="http://schemas.microsoft.com/office/drawing/2014/main" id="{5B096D24-E33C-E1BD-C372-EA624BED71DE}"/>
                    </a:ext>
                  </a:extLst>
                </p:cNvPr>
                <p:cNvCxnSpPr/>
                <p:nvPr/>
              </p:nvCxnSpPr>
              <p:spPr>
                <a:xfrm>
                  <a:off x="5687847" y="3288254"/>
                  <a:ext cx="0" cy="1168642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7" name="Google Shape;422;p8">
                <a:extLst>
                  <a:ext uri="{FF2B5EF4-FFF2-40B4-BE49-F238E27FC236}">
                    <a16:creationId xmlns:a16="http://schemas.microsoft.com/office/drawing/2014/main" id="{BA9D4EEA-D488-8D38-EEA9-FCAECF261EA2}"/>
                  </a:ext>
                </a:extLst>
              </p:cNvPr>
              <p:cNvSpPr/>
              <p:nvPr/>
            </p:nvSpPr>
            <p:spPr>
              <a:xfrm rot="-3415805">
                <a:off x="6371523" y="2221330"/>
                <a:ext cx="310945" cy="1204309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rgbClr val="FEE599"/>
                  </a:gs>
                  <a:gs pos="74000">
                    <a:srgbClr val="F7C4A1"/>
                  </a:gs>
                  <a:gs pos="83000">
                    <a:srgbClr val="F7C4A1"/>
                  </a:gs>
                  <a:gs pos="100000">
                    <a:srgbClr val="FAD7B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423;p8">
                <a:extLst>
                  <a:ext uri="{FF2B5EF4-FFF2-40B4-BE49-F238E27FC236}">
                    <a16:creationId xmlns:a16="http://schemas.microsoft.com/office/drawing/2014/main" id="{B3C451AF-E84B-5034-9A22-A5E291807412}"/>
                  </a:ext>
                </a:extLst>
              </p:cNvPr>
              <p:cNvSpPr/>
              <p:nvPr/>
            </p:nvSpPr>
            <p:spPr>
              <a:xfrm rot="964593">
                <a:off x="6383389" y="2675433"/>
                <a:ext cx="1000076" cy="561432"/>
              </a:xfrm>
              <a:prstGeom prst="cube">
                <a:avLst>
                  <a:gd name="adj" fmla="val 25000"/>
                </a:avLst>
              </a:prstGeom>
              <a:solidFill>
                <a:schemeClr val="accent5"/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424;p8">
                <a:extLst>
                  <a:ext uri="{FF2B5EF4-FFF2-40B4-BE49-F238E27FC236}">
                    <a16:creationId xmlns:a16="http://schemas.microsoft.com/office/drawing/2014/main" id="{4670C31F-224D-B09A-0BE0-C9B5890E636A}"/>
                  </a:ext>
                </a:extLst>
              </p:cNvPr>
              <p:cNvSpPr/>
              <p:nvPr/>
            </p:nvSpPr>
            <p:spPr>
              <a:xfrm>
                <a:off x="3552825" y="3246376"/>
                <a:ext cx="1366740" cy="57552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25;p8">
                <a:extLst>
                  <a:ext uri="{FF2B5EF4-FFF2-40B4-BE49-F238E27FC236}">
                    <a16:creationId xmlns:a16="http://schemas.microsoft.com/office/drawing/2014/main" id="{75BB1E5F-457E-9B91-FB43-14BA97072AFA}"/>
                  </a:ext>
                </a:extLst>
              </p:cNvPr>
              <p:cNvSpPr txBox="1"/>
              <p:nvPr/>
            </p:nvSpPr>
            <p:spPr>
              <a:xfrm>
                <a:off x="8313814" y="583811"/>
                <a:ext cx="1393800" cy="5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ES" sz="1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Detector</a:t>
                </a:r>
                <a:endParaRPr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26;p8">
                <a:extLst>
                  <a:ext uri="{FF2B5EF4-FFF2-40B4-BE49-F238E27FC236}">
                    <a16:creationId xmlns:a16="http://schemas.microsoft.com/office/drawing/2014/main" id="{E36D1A65-9D2F-0058-94FB-D9BB4E52F337}"/>
                  </a:ext>
                </a:extLst>
              </p:cNvPr>
              <p:cNvSpPr txBox="1"/>
              <p:nvPr/>
            </p:nvSpPr>
            <p:spPr>
              <a:xfrm>
                <a:off x="3653984" y="3364359"/>
                <a:ext cx="1610700" cy="5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ES" sz="1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KB mirrors</a:t>
                </a:r>
                <a:endParaRPr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2" name="Google Shape;427;p8">
                <a:extLst>
                  <a:ext uri="{FF2B5EF4-FFF2-40B4-BE49-F238E27FC236}">
                    <a16:creationId xmlns:a16="http://schemas.microsoft.com/office/drawing/2014/main" id="{D5712BC8-E92A-C1A6-914B-D8D6F872E53B}"/>
                  </a:ext>
                </a:extLst>
              </p:cNvPr>
              <p:cNvCxnSpPr>
                <a:stCxn id="41" idx="0"/>
              </p:cNvCxnSpPr>
              <p:nvPr/>
            </p:nvCxnSpPr>
            <p:spPr>
              <a:xfrm rot="10800000" flipH="1">
                <a:off x="4459334" y="3095859"/>
                <a:ext cx="164400" cy="268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43" name="Google Shape;428;p8">
                <a:extLst>
                  <a:ext uri="{FF2B5EF4-FFF2-40B4-BE49-F238E27FC236}">
                    <a16:creationId xmlns:a16="http://schemas.microsoft.com/office/drawing/2014/main" id="{EFD1DDF8-4C4C-663B-E0F1-6D4FFAC05DC6}"/>
                  </a:ext>
                </a:extLst>
              </p:cNvPr>
              <p:cNvCxnSpPr>
                <a:stCxn id="41" idx="0"/>
              </p:cNvCxnSpPr>
              <p:nvPr/>
            </p:nvCxnSpPr>
            <p:spPr>
              <a:xfrm rot="10800000">
                <a:off x="3877034" y="3229959"/>
                <a:ext cx="582300" cy="134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44" name="Google Shape;429;p8">
                <a:extLst>
                  <a:ext uri="{FF2B5EF4-FFF2-40B4-BE49-F238E27FC236}">
                    <a16:creationId xmlns:a16="http://schemas.microsoft.com/office/drawing/2014/main" id="{32430474-7607-5932-62B4-17E1D20552C6}"/>
                  </a:ext>
                </a:extLst>
              </p:cNvPr>
              <p:cNvSpPr txBox="1"/>
              <p:nvPr/>
            </p:nvSpPr>
            <p:spPr>
              <a:xfrm>
                <a:off x="7361562" y="2907563"/>
                <a:ext cx="1910700" cy="5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ES" sz="1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XRF detector</a:t>
                </a:r>
                <a:endParaRPr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30;p8">
                <a:extLst>
                  <a:ext uri="{FF2B5EF4-FFF2-40B4-BE49-F238E27FC236}">
                    <a16:creationId xmlns:a16="http://schemas.microsoft.com/office/drawing/2014/main" id="{B6279463-2F64-2080-A127-87092B132DDA}"/>
                  </a:ext>
                </a:extLst>
              </p:cNvPr>
              <p:cNvSpPr txBox="1"/>
              <p:nvPr/>
            </p:nvSpPr>
            <p:spPr>
              <a:xfrm>
                <a:off x="5895663" y="384819"/>
                <a:ext cx="1896663" cy="4211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s-ES" sz="12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Sample positions</a:t>
                </a: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6" name="Google Shape;431;p8">
                <a:extLst>
                  <a:ext uri="{FF2B5EF4-FFF2-40B4-BE49-F238E27FC236}">
                    <a16:creationId xmlns:a16="http://schemas.microsoft.com/office/drawing/2014/main" id="{5BABD19B-7436-EA8F-9B56-C07A6D5966E1}"/>
                  </a:ext>
                </a:extLst>
              </p:cNvPr>
              <p:cNvCxnSpPr/>
              <p:nvPr/>
            </p:nvCxnSpPr>
            <p:spPr>
              <a:xfrm flipH="1">
                <a:off x="6555381" y="904271"/>
                <a:ext cx="427996" cy="5923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47" name="Google Shape;432;p8">
                <a:extLst>
                  <a:ext uri="{FF2B5EF4-FFF2-40B4-BE49-F238E27FC236}">
                    <a16:creationId xmlns:a16="http://schemas.microsoft.com/office/drawing/2014/main" id="{34DF8284-2DAD-56FD-0466-33FF12115D33}"/>
                  </a:ext>
                </a:extLst>
              </p:cNvPr>
              <p:cNvCxnSpPr/>
              <p:nvPr/>
            </p:nvCxnSpPr>
            <p:spPr>
              <a:xfrm>
                <a:off x="6958738" y="916140"/>
                <a:ext cx="565827" cy="262741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48" name="Google Shape;433;p8">
                <a:extLst>
                  <a:ext uri="{FF2B5EF4-FFF2-40B4-BE49-F238E27FC236}">
                    <a16:creationId xmlns:a16="http://schemas.microsoft.com/office/drawing/2014/main" id="{B3027884-4545-319B-EA7E-49B20E861E00}"/>
                  </a:ext>
                </a:extLst>
              </p:cNvPr>
              <p:cNvCxnSpPr/>
              <p:nvPr/>
            </p:nvCxnSpPr>
            <p:spPr>
              <a:xfrm>
                <a:off x="6958738" y="916140"/>
                <a:ext cx="237229" cy="386286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49" name="Google Shape;434;p8">
                <a:extLst>
                  <a:ext uri="{FF2B5EF4-FFF2-40B4-BE49-F238E27FC236}">
                    <a16:creationId xmlns:a16="http://schemas.microsoft.com/office/drawing/2014/main" id="{76E5A0FE-3F1A-6CBE-AB6E-C96250008ABB}"/>
                  </a:ext>
                </a:extLst>
              </p:cNvPr>
              <p:cNvCxnSpPr/>
              <p:nvPr/>
            </p:nvCxnSpPr>
            <p:spPr>
              <a:xfrm flipH="1">
                <a:off x="6917606" y="925701"/>
                <a:ext cx="41133" cy="45600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50" name="Google Shape;435;p8">
                <a:extLst>
                  <a:ext uri="{FF2B5EF4-FFF2-40B4-BE49-F238E27FC236}">
                    <a16:creationId xmlns:a16="http://schemas.microsoft.com/office/drawing/2014/main" id="{1D506738-8CC8-007B-A1C5-78BA57845F13}"/>
                  </a:ext>
                </a:extLst>
              </p:cNvPr>
              <p:cNvSpPr/>
              <p:nvPr/>
            </p:nvSpPr>
            <p:spPr>
              <a:xfrm>
                <a:off x="5533189" y="3132420"/>
                <a:ext cx="1282478" cy="5147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ES" sz="1600" b="0" i="0" u="none" strike="noStrike" cap="none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Sample</a:t>
                </a:r>
                <a:r>
                  <a:rPr lang="es-ES" sz="1600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1" name="Google Shape;436;p8">
                <a:extLst>
                  <a:ext uri="{FF2B5EF4-FFF2-40B4-BE49-F238E27FC236}">
                    <a16:creationId xmlns:a16="http://schemas.microsoft.com/office/drawing/2014/main" id="{252EB003-4D82-C4D4-F92D-75670E9A710C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24656" t="24662" r="60760" b="46568"/>
              <a:stretch/>
            </p:blipFill>
            <p:spPr>
              <a:xfrm rot="10800000" flipH="1">
                <a:off x="5805817" y="3480465"/>
                <a:ext cx="383201" cy="4251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2" name="Google Shape;437;p8">
                <a:extLst>
                  <a:ext uri="{FF2B5EF4-FFF2-40B4-BE49-F238E27FC236}">
                    <a16:creationId xmlns:a16="http://schemas.microsoft.com/office/drawing/2014/main" id="{FB643B6C-0E6E-596B-E19F-E5F3CA72E142}"/>
                  </a:ext>
                </a:extLst>
              </p:cNvPr>
              <p:cNvSpPr/>
              <p:nvPr/>
            </p:nvSpPr>
            <p:spPr>
              <a:xfrm>
                <a:off x="4554070" y="3984836"/>
                <a:ext cx="3021110" cy="4211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s-ES" sz="1200" b="0" i="0" u="none" strike="noStrike" cap="none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Cryogenic</a:t>
                </a:r>
                <a:r>
                  <a:rPr lang="es-ES" sz="1200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s-ES" sz="1200" b="0" i="0" u="none" strike="noStrike" cap="none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stage</a:t>
                </a:r>
                <a:r>
                  <a:rPr lang="es-ES" sz="1200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s-ES" sz="1200" b="0" i="0" u="none" strike="noStrike" cap="none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temperature</a:t>
                </a:r>
                <a:endParaRPr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" name="Google Shape;438;p8">
              <a:extLst>
                <a:ext uri="{FF2B5EF4-FFF2-40B4-BE49-F238E27FC236}">
                  <a16:creationId xmlns:a16="http://schemas.microsoft.com/office/drawing/2014/main" id="{A2DA585D-F33A-1438-1733-04723B09AB9E}"/>
                </a:ext>
              </a:extLst>
            </p:cNvPr>
            <p:cNvSpPr/>
            <p:nvPr/>
          </p:nvSpPr>
          <p:spPr>
            <a:xfrm rot="7248972">
              <a:off x="3401380" y="2366524"/>
              <a:ext cx="310945" cy="568878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FEE599"/>
                </a:gs>
                <a:gs pos="74000">
                  <a:srgbClr val="F7C4A1"/>
                </a:gs>
                <a:gs pos="83000">
                  <a:srgbClr val="F7C4A1"/>
                </a:gs>
                <a:gs pos="100000">
                  <a:srgbClr val="FAD7B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439;p8">
              <a:extLst>
                <a:ext uri="{FF2B5EF4-FFF2-40B4-BE49-F238E27FC236}">
                  <a16:creationId xmlns:a16="http://schemas.microsoft.com/office/drawing/2014/main" id="{97D73285-B0B7-FE66-D4FB-1C53D3AF9AA6}"/>
                </a:ext>
              </a:extLst>
            </p:cNvPr>
            <p:cNvSpPr/>
            <p:nvPr/>
          </p:nvSpPr>
          <p:spPr>
            <a:xfrm rot="964593">
              <a:off x="2491409" y="2002035"/>
              <a:ext cx="1000076" cy="561432"/>
            </a:xfrm>
            <a:prstGeom prst="cube">
              <a:avLst>
                <a:gd name="adj" fmla="val 25000"/>
              </a:avLst>
            </a:prstGeom>
            <a:solidFill>
              <a:schemeClr val="accent5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440;p8">
              <a:extLst>
                <a:ext uri="{FF2B5EF4-FFF2-40B4-BE49-F238E27FC236}">
                  <a16:creationId xmlns:a16="http://schemas.microsoft.com/office/drawing/2014/main" id="{2E3D60CC-23EC-59A1-A382-67FD0AF68EE3}"/>
                </a:ext>
              </a:extLst>
            </p:cNvPr>
            <p:cNvSpPr txBox="1"/>
            <p:nvPr/>
          </p:nvSpPr>
          <p:spPr>
            <a:xfrm>
              <a:off x="1631407" y="1512024"/>
              <a:ext cx="1910700" cy="51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ES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XRF detector</a:t>
              </a: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441;p8">
            <a:extLst>
              <a:ext uri="{FF2B5EF4-FFF2-40B4-BE49-F238E27FC236}">
                <a16:creationId xmlns:a16="http://schemas.microsoft.com/office/drawing/2014/main" id="{E9728F6A-2214-816D-4000-66E971531979}"/>
              </a:ext>
            </a:extLst>
          </p:cNvPr>
          <p:cNvSpPr/>
          <p:nvPr/>
        </p:nvSpPr>
        <p:spPr>
          <a:xfrm>
            <a:off x="163611" y="3957585"/>
            <a:ext cx="5442600" cy="27651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442;p8">
            <a:extLst>
              <a:ext uri="{FF2B5EF4-FFF2-40B4-BE49-F238E27FC236}">
                <a16:creationId xmlns:a16="http://schemas.microsoft.com/office/drawing/2014/main" id="{4511E4BA-5817-84FB-401A-001E8740EE7E}"/>
              </a:ext>
            </a:extLst>
          </p:cNvPr>
          <p:cNvSpPr/>
          <p:nvPr/>
        </p:nvSpPr>
        <p:spPr>
          <a:xfrm>
            <a:off x="2306458" y="1702884"/>
            <a:ext cx="2048700" cy="4002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CORUS </a:t>
            </a:r>
            <a:r>
              <a:rPr lang="es-ES" sz="2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nanoImag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443;p8">
            <a:extLst>
              <a:ext uri="{FF2B5EF4-FFF2-40B4-BE49-F238E27FC236}">
                <a16:creationId xmlns:a16="http://schemas.microsoft.com/office/drawing/2014/main" id="{46D8EDFC-B513-B775-2F02-1B1E2A30B0BC}"/>
              </a:ext>
            </a:extLst>
          </p:cNvPr>
          <p:cNvSpPr/>
          <p:nvPr/>
        </p:nvSpPr>
        <p:spPr>
          <a:xfrm>
            <a:off x="7911429" y="1704450"/>
            <a:ext cx="2019900" cy="4002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CORUS nanoSpec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" name="Google Shape;444;p8">
            <a:extLst>
              <a:ext uri="{FF2B5EF4-FFF2-40B4-BE49-F238E27FC236}">
                <a16:creationId xmlns:a16="http://schemas.microsoft.com/office/drawing/2014/main" id="{00627F51-7DDA-64E2-64D3-6374C0C4FE12}"/>
              </a:ext>
            </a:extLst>
          </p:cNvPr>
          <p:cNvGrpSpPr/>
          <p:nvPr/>
        </p:nvGrpSpPr>
        <p:grpSpPr>
          <a:xfrm>
            <a:off x="6767804" y="2432010"/>
            <a:ext cx="4568289" cy="2218303"/>
            <a:chOff x="5856282" y="1539302"/>
            <a:chExt cx="4568289" cy="2218303"/>
          </a:xfrm>
        </p:grpSpPr>
        <p:sp>
          <p:nvSpPr>
            <p:cNvPr id="67" name="Google Shape;445;p8">
              <a:extLst>
                <a:ext uri="{FF2B5EF4-FFF2-40B4-BE49-F238E27FC236}">
                  <a16:creationId xmlns:a16="http://schemas.microsoft.com/office/drawing/2014/main" id="{F4321B61-BEA5-24EB-F426-C190239718C4}"/>
                </a:ext>
              </a:extLst>
            </p:cNvPr>
            <p:cNvSpPr/>
            <p:nvPr/>
          </p:nvSpPr>
          <p:spPr>
            <a:xfrm rot="4614907">
              <a:off x="7778128" y="2169356"/>
              <a:ext cx="204512" cy="792088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FF0000"/>
                </a:gs>
                <a:gs pos="74000">
                  <a:srgbClr val="F7C4A1"/>
                </a:gs>
                <a:gs pos="83000">
                  <a:srgbClr val="F7C4A1"/>
                </a:gs>
                <a:gs pos="100000">
                  <a:srgbClr val="FAD7B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8" name="Google Shape;446;p8">
              <a:extLst>
                <a:ext uri="{FF2B5EF4-FFF2-40B4-BE49-F238E27FC236}">
                  <a16:creationId xmlns:a16="http://schemas.microsoft.com/office/drawing/2014/main" id="{CCE65648-7739-A9F6-E4AE-D9A90CC67C8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9368" t="66926" r="72185" b="22329"/>
            <a:stretch/>
          </p:blipFill>
          <p:spPr>
            <a:xfrm>
              <a:off x="5856282" y="2153099"/>
              <a:ext cx="1705533" cy="122034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9" name="Google Shape;447;p8">
              <a:extLst>
                <a:ext uri="{FF2B5EF4-FFF2-40B4-BE49-F238E27FC236}">
                  <a16:creationId xmlns:a16="http://schemas.microsoft.com/office/drawing/2014/main" id="{0AD859F7-1B28-8BEB-C54D-1EBDB21F237F}"/>
                </a:ext>
              </a:extLst>
            </p:cNvPr>
            <p:cNvCxnSpPr/>
            <p:nvPr/>
          </p:nvCxnSpPr>
          <p:spPr>
            <a:xfrm>
              <a:off x="5856282" y="2780786"/>
              <a:ext cx="595573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" name="Google Shape;448;p8">
              <a:extLst>
                <a:ext uri="{FF2B5EF4-FFF2-40B4-BE49-F238E27FC236}">
                  <a16:creationId xmlns:a16="http://schemas.microsoft.com/office/drawing/2014/main" id="{2394DBBD-6CFB-4D37-1E6A-E399B3911404}"/>
                </a:ext>
              </a:extLst>
            </p:cNvPr>
            <p:cNvCxnSpPr/>
            <p:nvPr/>
          </p:nvCxnSpPr>
          <p:spPr>
            <a:xfrm>
              <a:off x="5856282" y="2875182"/>
              <a:ext cx="595573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1" name="Google Shape;449;p8">
              <a:extLst>
                <a:ext uri="{FF2B5EF4-FFF2-40B4-BE49-F238E27FC236}">
                  <a16:creationId xmlns:a16="http://schemas.microsoft.com/office/drawing/2014/main" id="{788DD934-FE62-BF3E-1AF0-9719A29FA983}"/>
                </a:ext>
              </a:extLst>
            </p:cNvPr>
            <p:cNvCxnSpPr/>
            <p:nvPr/>
          </p:nvCxnSpPr>
          <p:spPr>
            <a:xfrm rot="10800000" flipH="1">
              <a:off x="6446958" y="2707099"/>
              <a:ext cx="542079" cy="73687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2" name="Google Shape;450;p8">
              <a:extLst>
                <a:ext uri="{FF2B5EF4-FFF2-40B4-BE49-F238E27FC236}">
                  <a16:creationId xmlns:a16="http://schemas.microsoft.com/office/drawing/2014/main" id="{1AC1EE2B-64C4-4D16-C924-B708A2CA9A51}"/>
                </a:ext>
              </a:extLst>
            </p:cNvPr>
            <p:cNvCxnSpPr/>
            <p:nvPr/>
          </p:nvCxnSpPr>
          <p:spPr>
            <a:xfrm rot="10800000" flipH="1">
              <a:off x="6438009" y="2801495"/>
              <a:ext cx="542079" cy="73687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3" name="Google Shape;451;p8">
              <a:extLst>
                <a:ext uri="{FF2B5EF4-FFF2-40B4-BE49-F238E27FC236}">
                  <a16:creationId xmlns:a16="http://schemas.microsoft.com/office/drawing/2014/main" id="{6B880CEE-0E37-1BFE-7851-74034545BD6D}"/>
                </a:ext>
              </a:extLst>
            </p:cNvPr>
            <p:cNvSpPr/>
            <p:nvPr/>
          </p:nvSpPr>
          <p:spPr>
            <a:xfrm>
              <a:off x="8809671" y="1987019"/>
              <a:ext cx="605855" cy="481317"/>
            </a:xfrm>
            <a:prstGeom prst="rect">
              <a:avLst/>
            </a:prstGeom>
            <a:solidFill>
              <a:schemeClr val="lt2"/>
            </a:solidFill>
            <a:ln w="1270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452;p8">
              <a:extLst>
                <a:ext uri="{FF2B5EF4-FFF2-40B4-BE49-F238E27FC236}">
                  <a16:creationId xmlns:a16="http://schemas.microsoft.com/office/drawing/2014/main" id="{1C7E86CE-4092-E233-339C-6DCED100BE08}"/>
                </a:ext>
              </a:extLst>
            </p:cNvPr>
            <p:cNvSpPr/>
            <p:nvPr/>
          </p:nvSpPr>
          <p:spPr>
            <a:xfrm>
              <a:off x="8226804" y="2322756"/>
              <a:ext cx="88131" cy="327558"/>
            </a:xfrm>
            <a:prstGeom prst="flowChartMagneticDisk">
              <a:avLst/>
            </a:prstGeom>
            <a:solidFill>
              <a:srgbClr val="BBD6EE"/>
            </a:solidFill>
            <a:ln w="127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453;p8">
              <a:extLst>
                <a:ext uri="{FF2B5EF4-FFF2-40B4-BE49-F238E27FC236}">
                  <a16:creationId xmlns:a16="http://schemas.microsoft.com/office/drawing/2014/main" id="{2DF2F36A-645D-85C4-61BB-05F2F73320CB}"/>
                </a:ext>
              </a:extLst>
            </p:cNvPr>
            <p:cNvSpPr/>
            <p:nvPr/>
          </p:nvSpPr>
          <p:spPr>
            <a:xfrm>
              <a:off x="8226804" y="2461476"/>
              <a:ext cx="88131" cy="96359"/>
            </a:xfrm>
            <a:prstGeom prst="cloud">
              <a:avLst/>
            </a:prstGeom>
            <a:solidFill>
              <a:srgbClr val="F7CAAC"/>
            </a:solidFill>
            <a:ln w="12700" cap="flat" cmpd="sng">
              <a:solidFill>
                <a:srgbClr val="42719B">
                  <a:alpha val="2352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" name="Google Shape;454;p8">
              <a:extLst>
                <a:ext uri="{FF2B5EF4-FFF2-40B4-BE49-F238E27FC236}">
                  <a16:creationId xmlns:a16="http://schemas.microsoft.com/office/drawing/2014/main" id="{200DEF72-F7CB-303F-84FC-583A26399678}"/>
                </a:ext>
              </a:extLst>
            </p:cNvPr>
            <p:cNvGrpSpPr/>
            <p:nvPr/>
          </p:nvGrpSpPr>
          <p:grpSpPr>
            <a:xfrm>
              <a:off x="8203806" y="2162194"/>
              <a:ext cx="134411" cy="768629"/>
              <a:chOff x="5584669" y="3288254"/>
              <a:chExt cx="204361" cy="1168642"/>
            </a:xfrm>
          </p:grpSpPr>
          <p:sp>
            <p:nvSpPr>
              <p:cNvPr id="92" name="Google Shape;455;p8">
                <a:extLst>
                  <a:ext uri="{FF2B5EF4-FFF2-40B4-BE49-F238E27FC236}">
                    <a16:creationId xmlns:a16="http://schemas.microsoft.com/office/drawing/2014/main" id="{9229B7F7-763B-0C54-23DA-0D7B49973B75}"/>
                  </a:ext>
                </a:extLst>
              </p:cNvPr>
              <p:cNvSpPr/>
              <p:nvPr/>
            </p:nvSpPr>
            <p:spPr>
              <a:xfrm>
                <a:off x="5584669" y="3468490"/>
                <a:ext cx="204361" cy="65285"/>
              </a:xfrm>
              <a:prstGeom prst="curvedUp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93" name="Google Shape;456;p8">
                <a:extLst>
                  <a:ext uri="{FF2B5EF4-FFF2-40B4-BE49-F238E27FC236}">
                    <a16:creationId xmlns:a16="http://schemas.microsoft.com/office/drawing/2014/main" id="{37C15CBD-DEA7-ABF0-30DC-65EF3CE07FDD}"/>
                  </a:ext>
                </a:extLst>
              </p:cNvPr>
              <p:cNvCxnSpPr/>
              <p:nvPr/>
            </p:nvCxnSpPr>
            <p:spPr>
              <a:xfrm>
                <a:off x="5687847" y="3288254"/>
                <a:ext cx="0" cy="1168642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ot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77" name="Google Shape;457;p8">
              <a:extLst>
                <a:ext uri="{FF2B5EF4-FFF2-40B4-BE49-F238E27FC236}">
                  <a16:creationId xmlns:a16="http://schemas.microsoft.com/office/drawing/2014/main" id="{EA6FDEDF-5249-9035-FF9C-0E5863611CD7}"/>
                </a:ext>
              </a:extLst>
            </p:cNvPr>
            <p:cNvSpPr/>
            <p:nvPr/>
          </p:nvSpPr>
          <p:spPr>
            <a:xfrm rot="-3415805">
              <a:off x="8516785" y="2320727"/>
              <a:ext cx="204512" cy="792088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FEE599"/>
                </a:gs>
                <a:gs pos="74000">
                  <a:srgbClr val="F7C4A1"/>
                </a:gs>
                <a:gs pos="83000">
                  <a:srgbClr val="F7C4A1"/>
                </a:gs>
                <a:gs pos="100000">
                  <a:srgbClr val="FAD7B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458;p8">
              <a:extLst>
                <a:ext uri="{FF2B5EF4-FFF2-40B4-BE49-F238E27FC236}">
                  <a16:creationId xmlns:a16="http://schemas.microsoft.com/office/drawing/2014/main" id="{1206B565-597B-EAD1-A703-BBC2D036402B}"/>
                </a:ext>
              </a:extLst>
            </p:cNvPr>
            <p:cNvSpPr/>
            <p:nvPr/>
          </p:nvSpPr>
          <p:spPr>
            <a:xfrm rot="964593">
              <a:off x="8524589" y="2619396"/>
              <a:ext cx="657762" cy="369260"/>
            </a:xfrm>
            <a:prstGeom prst="cube">
              <a:avLst>
                <a:gd name="adj" fmla="val 25000"/>
              </a:avLst>
            </a:prstGeom>
            <a:solidFill>
              <a:schemeClr val="accent5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459;p8">
              <a:extLst>
                <a:ext uri="{FF2B5EF4-FFF2-40B4-BE49-F238E27FC236}">
                  <a16:creationId xmlns:a16="http://schemas.microsoft.com/office/drawing/2014/main" id="{4BA38426-EC61-898D-2F1A-F0CB79657921}"/>
                </a:ext>
              </a:extLst>
            </p:cNvPr>
            <p:cNvSpPr/>
            <p:nvPr/>
          </p:nvSpPr>
          <p:spPr>
            <a:xfrm>
              <a:off x="6662894" y="2994912"/>
              <a:ext cx="898921" cy="37852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460;p8">
              <a:extLst>
                <a:ext uri="{FF2B5EF4-FFF2-40B4-BE49-F238E27FC236}">
                  <a16:creationId xmlns:a16="http://schemas.microsoft.com/office/drawing/2014/main" id="{32B91399-A0DC-3986-9A2E-D8A452DB0B2B}"/>
                </a:ext>
              </a:extLst>
            </p:cNvPr>
            <p:cNvSpPr txBox="1"/>
            <p:nvPr/>
          </p:nvSpPr>
          <p:spPr>
            <a:xfrm>
              <a:off x="8816935" y="1539302"/>
              <a:ext cx="916789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ES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Detector</a:t>
              </a: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461;p8">
              <a:extLst>
                <a:ext uri="{FF2B5EF4-FFF2-40B4-BE49-F238E27FC236}">
                  <a16:creationId xmlns:a16="http://schemas.microsoft.com/office/drawing/2014/main" id="{8AF8EDD9-16E2-1B92-81B1-B7F593101E13}"/>
                </a:ext>
              </a:extLst>
            </p:cNvPr>
            <p:cNvSpPr txBox="1"/>
            <p:nvPr/>
          </p:nvSpPr>
          <p:spPr>
            <a:xfrm>
              <a:off x="6729428" y="3072511"/>
              <a:ext cx="105945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E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KB </a:t>
              </a:r>
              <a:r>
                <a:rPr lang="es-ES" sz="16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mirrors</a:t>
              </a: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2" name="Google Shape;462;p8">
              <a:extLst>
                <a:ext uri="{FF2B5EF4-FFF2-40B4-BE49-F238E27FC236}">
                  <a16:creationId xmlns:a16="http://schemas.microsoft.com/office/drawing/2014/main" id="{E0878FB5-FFC2-2EF3-2ED0-B1477B65FA23}"/>
                </a:ext>
              </a:extLst>
            </p:cNvPr>
            <p:cNvCxnSpPr>
              <a:stCxn id="81" idx="0"/>
            </p:cNvCxnSpPr>
            <p:nvPr/>
          </p:nvCxnSpPr>
          <p:spPr>
            <a:xfrm rot="10800000" flipH="1">
              <a:off x="7259157" y="2895811"/>
              <a:ext cx="108000" cy="1767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83" name="Google Shape;463;p8">
              <a:extLst>
                <a:ext uri="{FF2B5EF4-FFF2-40B4-BE49-F238E27FC236}">
                  <a16:creationId xmlns:a16="http://schemas.microsoft.com/office/drawing/2014/main" id="{5ACBDEAB-942D-44FA-5420-8C4C32D78230}"/>
                </a:ext>
              </a:extLst>
            </p:cNvPr>
            <p:cNvCxnSpPr>
              <a:stCxn id="81" idx="0"/>
            </p:cNvCxnSpPr>
            <p:nvPr/>
          </p:nvCxnSpPr>
          <p:spPr>
            <a:xfrm rot="10800000">
              <a:off x="6876357" y="2984311"/>
              <a:ext cx="382800" cy="882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84" name="Google Shape;464;p8">
              <a:extLst>
                <a:ext uri="{FF2B5EF4-FFF2-40B4-BE49-F238E27FC236}">
                  <a16:creationId xmlns:a16="http://schemas.microsoft.com/office/drawing/2014/main" id="{0BEEDABF-53D5-5D49-F1F0-F7DEAAD7E62A}"/>
                </a:ext>
              </a:extLst>
            </p:cNvPr>
            <p:cNvSpPr txBox="1"/>
            <p:nvPr/>
          </p:nvSpPr>
          <p:spPr>
            <a:xfrm>
              <a:off x="9167945" y="2772071"/>
              <a:ext cx="125662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ES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XRF detector</a:t>
              </a: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465;p8">
              <a:extLst>
                <a:ext uri="{FF2B5EF4-FFF2-40B4-BE49-F238E27FC236}">
                  <a16:creationId xmlns:a16="http://schemas.microsoft.com/office/drawing/2014/main" id="{EA70F45E-C573-685B-DB9C-34EE46249346}"/>
                </a:ext>
              </a:extLst>
            </p:cNvPr>
            <p:cNvSpPr/>
            <p:nvPr/>
          </p:nvSpPr>
          <p:spPr>
            <a:xfrm>
              <a:off x="7965403" y="2919962"/>
              <a:ext cx="843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ES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Sample </a:t>
              </a: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6" name="Google Shape;466;p8">
              <a:extLst>
                <a:ext uri="{FF2B5EF4-FFF2-40B4-BE49-F238E27FC236}">
                  <a16:creationId xmlns:a16="http://schemas.microsoft.com/office/drawing/2014/main" id="{0B73E046-C6FA-5C4E-84B6-E126B1818C6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24656" t="24662" r="60760" b="46568"/>
            <a:stretch/>
          </p:blipFill>
          <p:spPr>
            <a:xfrm rot="10800000" flipH="1">
              <a:off x="8144713" y="3148875"/>
              <a:ext cx="252036" cy="2796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467;p8">
              <a:extLst>
                <a:ext uri="{FF2B5EF4-FFF2-40B4-BE49-F238E27FC236}">
                  <a16:creationId xmlns:a16="http://schemas.microsoft.com/office/drawing/2014/main" id="{B65A556D-7F98-D820-8BCB-61ED0A64E1D9}"/>
                </a:ext>
              </a:extLst>
            </p:cNvPr>
            <p:cNvSpPr/>
            <p:nvPr/>
          </p:nvSpPr>
          <p:spPr>
            <a:xfrm>
              <a:off x="7321425" y="3480606"/>
              <a:ext cx="1987019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s-E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Cryogenic</a:t>
              </a:r>
              <a:r>
                <a:rPr lang="es-E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stage</a:t>
              </a:r>
              <a:r>
                <a:rPr lang="es-E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temperature</a:t>
              </a:r>
              <a:endParaRPr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468;p8">
              <a:extLst>
                <a:ext uri="{FF2B5EF4-FFF2-40B4-BE49-F238E27FC236}">
                  <a16:creationId xmlns:a16="http://schemas.microsoft.com/office/drawing/2014/main" id="{954CB318-3453-DD47-0952-1F06A9C4A9C4}"/>
                </a:ext>
              </a:extLst>
            </p:cNvPr>
            <p:cNvSpPr/>
            <p:nvPr/>
          </p:nvSpPr>
          <p:spPr>
            <a:xfrm rot="7248972">
              <a:off x="7977870" y="2178105"/>
              <a:ext cx="204512" cy="374158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FEE599"/>
                </a:gs>
                <a:gs pos="74000">
                  <a:srgbClr val="F7C4A1"/>
                </a:gs>
                <a:gs pos="83000">
                  <a:srgbClr val="F7C4A1"/>
                </a:gs>
                <a:gs pos="100000">
                  <a:srgbClr val="FAD7B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469;p8">
              <a:extLst>
                <a:ext uri="{FF2B5EF4-FFF2-40B4-BE49-F238E27FC236}">
                  <a16:creationId xmlns:a16="http://schemas.microsoft.com/office/drawing/2014/main" id="{FFD0AFAC-5FDD-0716-AC60-0C8392DEC405}"/>
                </a:ext>
              </a:extLst>
            </p:cNvPr>
            <p:cNvSpPr/>
            <p:nvPr/>
          </p:nvSpPr>
          <p:spPr>
            <a:xfrm rot="964593">
              <a:off x="7379371" y="1938376"/>
              <a:ext cx="657762" cy="369260"/>
            </a:xfrm>
            <a:prstGeom prst="cube">
              <a:avLst>
                <a:gd name="adj" fmla="val 25000"/>
              </a:avLst>
            </a:prstGeom>
            <a:solidFill>
              <a:schemeClr val="accent5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470;p8">
              <a:extLst>
                <a:ext uri="{FF2B5EF4-FFF2-40B4-BE49-F238E27FC236}">
                  <a16:creationId xmlns:a16="http://schemas.microsoft.com/office/drawing/2014/main" id="{58C4C0CB-3928-9054-A6C6-F643C7BD328A}"/>
                </a:ext>
              </a:extLst>
            </p:cNvPr>
            <p:cNvSpPr txBox="1"/>
            <p:nvPr/>
          </p:nvSpPr>
          <p:spPr>
            <a:xfrm>
              <a:off x="6813738" y="1616090"/>
              <a:ext cx="125662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ES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XRF detector</a:t>
              </a: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471;p8">
              <a:extLst>
                <a:ext uri="{FF2B5EF4-FFF2-40B4-BE49-F238E27FC236}">
                  <a16:creationId xmlns:a16="http://schemas.microsoft.com/office/drawing/2014/main" id="{19550C8E-B29B-1383-6DCA-5DBFF78249CD}"/>
                </a:ext>
              </a:extLst>
            </p:cNvPr>
            <p:cNvSpPr/>
            <p:nvPr/>
          </p:nvSpPr>
          <p:spPr>
            <a:xfrm rot="-6246054">
              <a:off x="8589878" y="1984058"/>
              <a:ext cx="204512" cy="792088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FEE599"/>
                </a:gs>
                <a:gs pos="74000">
                  <a:srgbClr val="F7C4A1"/>
                </a:gs>
                <a:gs pos="83000">
                  <a:srgbClr val="F7C4A1"/>
                </a:gs>
                <a:gs pos="100000">
                  <a:srgbClr val="FAD7B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983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53079-2270-0CD0-8BCD-3438F333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28</a:t>
            </a:fld>
            <a:endParaRPr lang="es-E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C1CB39-2959-8803-6F86-297FFCC1A0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3"/>
          <a:stretch/>
        </p:blipFill>
        <p:spPr>
          <a:xfrm>
            <a:off x="0" y="1154195"/>
            <a:ext cx="12192000" cy="57413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942E1A-58F6-C3CF-8981-55B60877AB09}"/>
              </a:ext>
            </a:extLst>
          </p:cNvPr>
          <p:cNvSpPr txBox="1"/>
          <p:nvPr/>
        </p:nvSpPr>
        <p:spPr>
          <a:xfrm rot="1564188">
            <a:off x="9672899" y="567437"/>
            <a:ext cx="2313227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If funding is secured soon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1C1EA-4535-3D42-A181-B52DFB82E5E8}"/>
              </a:ext>
            </a:extLst>
          </p:cNvPr>
          <p:cNvSpPr txBox="1"/>
          <p:nvPr/>
        </p:nvSpPr>
        <p:spPr>
          <a:xfrm>
            <a:off x="2596056" y="0"/>
            <a:ext cx="83031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Timeline (work in progress)</a:t>
            </a:r>
          </a:p>
        </p:txBody>
      </p:sp>
    </p:spTree>
    <p:extLst>
      <p:ext uri="{BB962C8B-B14F-4D97-AF65-F5344CB8AC3E}">
        <p14:creationId xmlns:p14="http://schemas.microsoft.com/office/powerpoint/2010/main" val="1350032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A38D8E-ABB1-639E-739C-DD1FEA82843D}"/>
              </a:ext>
            </a:extLst>
          </p:cNvPr>
          <p:cNvSpPr txBox="1"/>
          <p:nvPr/>
        </p:nvSpPr>
        <p:spPr>
          <a:xfrm>
            <a:off x="2596056" y="0"/>
            <a:ext cx="83031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Many challenges ahead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40F0EB-2920-617F-0942-DFB75AC6A0BB}"/>
              </a:ext>
            </a:extLst>
          </p:cNvPr>
          <p:cNvSpPr txBox="1"/>
          <p:nvPr/>
        </p:nvSpPr>
        <p:spPr>
          <a:xfrm>
            <a:off x="2163626" y="1230868"/>
            <a:ext cx="34781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Nanometer stability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FD083-7122-08CD-F1B1-BDF4A830905C}"/>
              </a:ext>
            </a:extLst>
          </p:cNvPr>
          <p:cNvSpPr txBox="1"/>
          <p:nvPr/>
        </p:nvSpPr>
        <p:spPr>
          <a:xfrm>
            <a:off x="6747642" y="1198436"/>
            <a:ext cx="4558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Nanometer positioning accuracy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57496F-5E7E-7031-CC88-03DA064BA179}"/>
              </a:ext>
            </a:extLst>
          </p:cNvPr>
          <p:cNvSpPr txBox="1"/>
          <p:nvPr/>
        </p:nvSpPr>
        <p:spPr>
          <a:xfrm>
            <a:off x="1002453" y="1831523"/>
            <a:ext cx="517406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/>
              <a:t>Vibration isolation (</a:t>
            </a:r>
            <a:r>
              <a:rPr lang="en-US" sz="2400" i="1" dirty="0" err="1"/>
              <a:t>traffic+pumps</a:t>
            </a:r>
            <a:r>
              <a:rPr lang="en-US" sz="2400" i="1" dirty="0"/>
              <a:t>+…)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/>
              <a:t>Drift compensation along 200 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/>
              <a:t>Temperature, humidity  stability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92D99E-518B-8F42-FF1E-EE3FD31BA967}"/>
              </a:ext>
            </a:extLst>
          </p:cNvPr>
          <p:cNvSpPr txBox="1"/>
          <p:nvPr/>
        </p:nvSpPr>
        <p:spPr>
          <a:xfrm>
            <a:off x="6747641" y="1791723"/>
            <a:ext cx="45588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/>
              <a:t>Feedback positioning systems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/>
              <a:t>Nanometer resolution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/>
              <a:t>Nanometer guidance errors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/>
              <a:t>Fast actuators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5FC2F7-6D8B-42D5-C8C1-2DAD93836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201" y="3954671"/>
            <a:ext cx="3162678" cy="32628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01F3E4-E385-64A2-93C8-9F31F1281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92" y="3595147"/>
            <a:ext cx="5252049" cy="32628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A589C5-9BBE-C737-438C-1BF88490D2F5}"/>
              </a:ext>
            </a:extLst>
          </p:cNvPr>
          <p:cNvSpPr txBox="1"/>
          <p:nvPr/>
        </p:nvSpPr>
        <p:spPr>
          <a:xfrm>
            <a:off x="1912953" y="4099722"/>
            <a:ext cx="2927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∆T = 0.006 ºC  in 12 h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CB2698-A201-D5F3-B542-1377DA020A1D}"/>
              </a:ext>
            </a:extLst>
          </p:cNvPr>
          <p:cNvSpPr txBox="1"/>
          <p:nvPr/>
        </p:nvSpPr>
        <p:spPr>
          <a:xfrm>
            <a:off x="8214254" y="4943762"/>
            <a:ext cx="19440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/>
              <a:t>Runout</a:t>
            </a:r>
            <a:br>
              <a:rPr lang="en-US" sz="2400" i="1" dirty="0"/>
            </a:br>
            <a:r>
              <a:rPr lang="en-US" sz="2400" i="1" dirty="0"/>
              <a:t> ±32 nm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3048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86445F7D-F0CB-E622-809A-91B1D349EB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58610"/>
            <a:ext cx="12139802" cy="39993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78B0E1-7485-08FA-057F-85E1D1F0178B}"/>
              </a:ext>
            </a:extLst>
          </p:cNvPr>
          <p:cNvSpPr txBox="1"/>
          <p:nvPr/>
        </p:nvSpPr>
        <p:spPr>
          <a:xfrm>
            <a:off x="2596056" y="0"/>
            <a:ext cx="83031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Long beamlines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1158F2-2804-6FDC-0A4C-04E6EC0BDC4E}"/>
              </a:ext>
            </a:extLst>
          </p:cNvPr>
          <p:cNvSpPr txBox="1"/>
          <p:nvPr/>
        </p:nvSpPr>
        <p:spPr>
          <a:xfrm>
            <a:off x="3209450" y="1111937"/>
            <a:ext cx="322628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ALBA main building</a:t>
            </a:r>
          </a:p>
          <a:p>
            <a:r>
              <a:rPr lang="en-US" dirty="0">
                <a:solidFill>
                  <a:srgbClr val="0000FF"/>
                </a:solidFill>
              </a:rPr>
              <a:t>- A new low emittance SR</a:t>
            </a:r>
          </a:p>
          <a:p>
            <a:r>
              <a:rPr lang="en-US" dirty="0">
                <a:solidFill>
                  <a:srgbClr val="0000FF"/>
                </a:solidFill>
              </a:rPr>
              <a:t>- Upgraded BLs</a:t>
            </a:r>
          </a:p>
          <a:p>
            <a:r>
              <a:rPr lang="en-US" dirty="0">
                <a:solidFill>
                  <a:srgbClr val="0000FF"/>
                </a:solidFill>
              </a:rPr>
              <a:t>- New BLs</a:t>
            </a:r>
          </a:p>
          <a:p>
            <a:r>
              <a:rPr lang="en-US" dirty="0">
                <a:solidFill>
                  <a:srgbClr val="0000FF"/>
                </a:solidFill>
              </a:rPr>
              <a:t>- …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7BB4E6-054C-AA32-B7C3-2DEA64CC646C}"/>
              </a:ext>
            </a:extLst>
          </p:cNvPr>
          <p:cNvSpPr txBox="1"/>
          <p:nvPr/>
        </p:nvSpPr>
        <p:spPr>
          <a:xfrm>
            <a:off x="7956502" y="1271474"/>
            <a:ext cx="367077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ALBA-II extension</a:t>
            </a:r>
          </a:p>
          <a:p>
            <a:r>
              <a:rPr lang="en-US" dirty="0">
                <a:solidFill>
                  <a:srgbClr val="0000FF"/>
                </a:solidFill>
              </a:rPr>
              <a:t>- New BL (Long)</a:t>
            </a:r>
          </a:p>
          <a:p>
            <a:r>
              <a:rPr lang="en-US" dirty="0">
                <a:solidFill>
                  <a:srgbClr val="0000FF"/>
                </a:solidFill>
              </a:rPr>
              <a:t>- New Laboratories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3EC7530-02B7-6069-165F-90343E7CAB85}"/>
              </a:ext>
            </a:extLst>
          </p:cNvPr>
          <p:cNvSpPr/>
          <p:nvPr/>
        </p:nvSpPr>
        <p:spPr>
          <a:xfrm flipH="1">
            <a:off x="4347055" y="2277836"/>
            <a:ext cx="45719" cy="1088261"/>
          </a:xfrm>
          <a:custGeom>
            <a:avLst/>
            <a:gdLst>
              <a:gd name="connsiteX0" fmla="*/ 85232 w 85232"/>
              <a:gd name="connsiteY0" fmla="*/ 0 h 985421"/>
              <a:gd name="connsiteX1" fmla="*/ 5333 w 85232"/>
              <a:gd name="connsiteY1" fmla="*/ 985421 h 985421"/>
              <a:gd name="connsiteX0" fmla="*/ 179795 w 179795"/>
              <a:gd name="connsiteY0" fmla="*/ 0 h 1083075"/>
              <a:gd name="connsiteX1" fmla="*/ 2242 w 179795"/>
              <a:gd name="connsiteY1" fmla="*/ 1083075 h 1083075"/>
              <a:gd name="connsiteX0" fmla="*/ 292330 w 292330"/>
              <a:gd name="connsiteY0" fmla="*/ 0 h 1083075"/>
              <a:gd name="connsiteX1" fmla="*/ 114777 w 292330"/>
              <a:gd name="connsiteY1" fmla="*/ 1083075 h 1083075"/>
              <a:gd name="connsiteX0" fmla="*/ 180667 w 429243"/>
              <a:gd name="connsiteY0" fmla="*/ 0 h 2272682"/>
              <a:gd name="connsiteX1" fmla="*/ 429243 w 429243"/>
              <a:gd name="connsiteY1" fmla="*/ 2272682 h 2272682"/>
              <a:gd name="connsiteX0" fmla="*/ 471430 w 471430"/>
              <a:gd name="connsiteY0" fmla="*/ 0 h 1242873"/>
              <a:gd name="connsiteX1" fmla="*/ 9792 w 471430"/>
              <a:gd name="connsiteY1" fmla="*/ 1242873 h 1242873"/>
              <a:gd name="connsiteX0" fmla="*/ 462432 w 462432"/>
              <a:gd name="connsiteY0" fmla="*/ 0 h 1242873"/>
              <a:gd name="connsiteX1" fmla="*/ 794 w 462432"/>
              <a:gd name="connsiteY1" fmla="*/ 1242873 h 1242873"/>
              <a:gd name="connsiteX0" fmla="*/ 30689 w 30689"/>
              <a:gd name="connsiteY0" fmla="*/ 0 h 1065320"/>
              <a:gd name="connsiteX1" fmla="*/ 12934 w 30689"/>
              <a:gd name="connsiteY1" fmla="*/ 1065320 h 1065320"/>
              <a:gd name="connsiteX0" fmla="*/ 24750 w 24750"/>
              <a:gd name="connsiteY0" fmla="*/ 0 h 1423129"/>
              <a:gd name="connsiteX1" fmla="*/ 16934 w 24750"/>
              <a:gd name="connsiteY1" fmla="*/ 1423129 h 1423129"/>
              <a:gd name="connsiteX0" fmla="*/ 13118 w 20291"/>
              <a:gd name="connsiteY0" fmla="*/ 0 h 1423129"/>
              <a:gd name="connsiteX1" fmla="*/ 5302 w 20291"/>
              <a:gd name="connsiteY1" fmla="*/ 1423129 h 142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291" h="1423129">
                <a:moveTo>
                  <a:pt x="13118" y="0"/>
                </a:moveTo>
                <a:cubicBezTo>
                  <a:pt x="39461" y="430888"/>
                  <a:pt x="-16892" y="1261851"/>
                  <a:pt x="5302" y="1423129"/>
                </a:cubicBezTo>
              </a:path>
            </a:pathLst>
          </a:custGeom>
          <a:noFill/>
          <a:ln w="28575">
            <a:solidFill>
              <a:srgbClr val="0000FF"/>
            </a:solidFill>
            <a:tailEnd type="stealth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AD5C435-A758-86B9-697A-428A6B281A95}"/>
              </a:ext>
            </a:extLst>
          </p:cNvPr>
          <p:cNvSpPr/>
          <p:nvPr/>
        </p:nvSpPr>
        <p:spPr>
          <a:xfrm>
            <a:off x="8963506" y="2184513"/>
            <a:ext cx="751994" cy="2326994"/>
          </a:xfrm>
          <a:custGeom>
            <a:avLst/>
            <a:gdLst>
              <a:gd name="connsiteX0" fmla="*/ 85232 w 85232"/>
              <a:gd name="connsiteY0" fmla="*/ 0 h 985421"/>
              <a:gd name="connsiteX1" fmla="*/ 5333 w 85232"/>
              <a:gd name="connsiteY1" fmla="*/ 985421 h 985421"/>
              <a:gd name="connsiteX0" fmla="*/ 179795 w 179795"/>
              <a:gd name="connsiteY0" fmla="*/ 0 h 1083075"/>
              <a:gd name="connsiteX1" fmla="*/ 2242 w 179795"/>
              <a:gd name="connsiteY1" fmla="*/ 1083075 h 1083075"/>
              <a:gd name="connsiteX0" fmla="*/ 292330 w 292330"/>
              <a:gd name="connsiteY0" fmla="*/ 0 h 1083075"/>
              <a:gd name="connsiteX1" fmla="*/ 114777 w 292330"/>
              <a:gd name="connsiteY1" fmla="*/ 1083075 h 1083075"/>
              <a:gd name="connsiteX0" fmla="*/ 180667 w 429243"/>
              <a:gd name="connsiteY0" fmla="*/ 0 h 2272682"/>
              <a:gd name="connsiteX1" fmla="*/ 429243 w 429243"/>
              <a:gd name="connsiteY1" fmla="*/ 2272682 h 2272682"/>
              <a:gd name="connsiteX0" fmla="*/ 471430 w 471430"/>
              <a:gd name="connsiteY0" fmla="*/ 0 h 1242873"/>
              <a:gd name="connsiteX1" fmla="*/ 9792 w 471430"/>
              <a:gd name="connsiteY1" fmla="*/ 1242873 h 1242873"/>
              <a:gd name="connsiteX0" fmla="*/ 462432 w 462432"/>
              <a:gd name="connsiteY0" fmla="*/ 0 h 1242873"/>
              <a:gd name="connsiteX1" fmla="*/ 794 w 462432"/>
              <a:gd name="connsiteY1" fmla="*/ 1242873 h 1242873"/>
              <a:gd name="connsiteX0" fmla="*/ 30689 w 30689"/>
              <a:gd name="connsiteY0" fmla="*/ 0 h 1065320"/>
              <a:gd name="connsiteX1" fmla="*/ 12934 w 30689"/>
              <a:gd name="connsiteY1" fmla="*/ 1065320 h 1065320"/>
              <a:gd name="connsiteX0" fmla="*/ 91314 w 91314"/>
              <a:gd name="connsiteY0" fmla="*/ 0 h 2208320"/>
              <a:gd name="connsiteX1" fmla="*/ 3985 w 91314"/>
              <a:gd name="connsiteY1" fmla="*/ 2208320 h 2208320"/>
              <a:gd name="connsiteX0" fmla="*/ 88821 w 88821"/>
              <a:gd name="connsiteY0" fmla="*/ 0 h 2208320"/>
              <a:gd name="connsiteX1" fmla="*/ 1492 w 88821"/>
              <a:gd name="connsiteY1" fmla="*/ 2208320 h 2208320"/>
              <a:gd name="connsiteX0" fmla="*/ 839 w 947179"/>
              <a:gd name="connsiteY0" fmla="*/ 0 h 1939964"/>
              <a:gd name="connsiteX1" fmla="*/ 947179 w 947179"/>
              <a:gd name="connsiteY1" fmla="*/ 1939964 h 1939964"/>
              <a:gd name="connsiteX0" fmla="*/ 59939 w 59939"/>
              <a:gd name="connsiteY0" fmla="*/ 0 h 2089051"/>
              <a:gd name="connsiteX1" fmla="*/ 2427 w 59939"/>
              <a:gd name="connsiteY1" fmla="*/ 2089051 h 2089051"/>
              <a:gd name="connsiteX0" fmla="*/ 69462 w 69462"/>
              <a:gd name="connsiteY0" fmla="*/ 0 h 2605886"/>
              <a:gd name="connsiteX1" fmla="*/ 2011 w 69462"/>
              <a:gd name="connsiteY1" fmla="*/ 2605886 h 2605886"/>
              <a:gd name="connsiteX0" fmla="*/ 68784 w 68784"/>
              <a:gd name="connsiteY0" fmla="*/ 0 h 2605886"/>
              <a:gd name="connsiteX1" fmla="*/ 1333 w 68784"/>
              <a:gd name="connsiteY1" fmla="*/ 2605886 h 2605886"/>
              <a:gd name="connsiteX0" fmla="*/ 22 w 429528"/>
              <a:gd name="connsiteY0" fmla="*/ 0 h 2715216"/>
              <a:gd name="connsiteX1" fmla="*/ 429528 w 429528"/>
              <a:gd name="connsiteY1" fmla="*/ 2715216 h 2715216"/>
              <a:gd name="connsiteX0" fmla="*/ 0 w 429506"/>
              <a:gd name="connsiteY0" fmla="*/ 0 h 2715216"/>
              <a:gd name="connsiteX1" fmla="*/ 429506 w 429506"/>
              <a:gd name="connsiteY1" fmla="*/ 2715216 h 271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9506" h="2715216">
                <a:moveTo>
                  <a:pt x="0" y="0"/>
                </a:moveTo>
                <a:cubicBezTo>
                  <a:pt x="26342" y="1106749"/>
                  <a:pt x="417251" y="1897956"/>
                  <a:pt x="429506" y="2715216"/>
                </a:cubicBezTo>
              </a:path>
            </a:pathLst>
          </a:custGeom>
          <a:noFill/>
          <a:ln w="28575">
            <a:solidFill>
              <a:srgbClr val="0000FF"/>
            </a:solidFill>
            <a:tailEnd type="stealth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A1EE6C-1D4D-A9BE-D5FD-ED3CDB0658A2}"/>
              </a:ext>
            </a:extLst>
          </p:cNvPr>
          <p:cNvCxnSpPr>
            <a:cxnSpLocks/>
          </p:cNvCxnSpPr>
          <p:nvPr/>
        </p:nvCxnSpPr>
        <p:spPr>
          <a:xfrm>
            <a:off x="6686550" y="4335237"/>
            <a:ext cx="4114800" cy="12305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374193-9A98-39E9-EED3-2B3072A366BB}"/>
              </a:ext>
            </a:extLst>
          </p:cNvPr>
          <p:cNvCxnSpPr>
            <a:cxnSpLocks/>
          </p:cNvCxnSpPr>
          <p:nvPr/>
        </p:nvCxnSpPr>
        <p:spPr>
          <a:xfrm>
            <a:off x="6629400" y="4359729"/>
            <a:ext cx="3739243" cy="13791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C89A3B-8B11-F3D9-56F6-FA66790F9B46}"/>
              </a:ext>
            </a:extLst>
          </p:cNvPr>
          <p:cNvCxnSpPr>
            <a:cxnSpLocks/>
          </p:cNvCxnSpPr>
          <p:nvPr/>
        </p:nvCxnSpPr>
        <p:spPr>
          <a:xfrm>
            <a:off x="6221186" y="4511507"/>
            <a:ext cx="1951264" cy="16386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7F8CF3B-2F9B-7A8F-FA59-AA1AEE384BBE}"/>
              </a:ext>
            </a:extLst>
          </p:cNvPr>
          <p:cNvCxnSpPr>
            <a:cxnSpLocks/>
          </p:cNvCxnSpPr>
          <p:nvPr/>
        </p:nvCxnSpPr>
        <p:spPr>
          <a:xfrm flipV="1">
            <a:off x="2441121" y="4858305"/>
            <a:ext cx="1905934" cy="5301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46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4435" y="4954635"/>
            <a:ext cx="2582007" cy="624443"/>
          </a:xfrm>
        </p:spPr>
        <p:txBody>
          <a:bodyPr/>
          <a:lstStyle/>
          <a:p>
            <a:r>
              <a:rPr lang="en-US" sz="4400" b="1" i="1" dirty="0">
                <a:solidFill>
                  <a:srgbClr val="009282"/>
                </a:solidFill>
              </a:rPr>
              <a:t>Thanks!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C9620E-A3B6-4445-95D5-BDA94E615B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8143" y="0"/>
            <a:ext cx="5834743" cy="642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58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4B333D-9314-E84E-BD8E-1CF5B917B720}"/>
              </a:ext>
            </a:extLst>
          </p:cNvPr>
          <p:cNvGrpSpPr/>
          <p:nvPr/>
        </p:nvGrpSpPr>
        <p:grpSpPr>
          <a:xfrm>
            <a:off x="883609" y="731695"/>
            <a:ext cx="7958151" cy="5863535"/>
            <a:chOff x="1085484" y="840633"/>
            <a:chExt cx="5025161" cy="370251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A785A9D-BB17-0A4A-A273-B2E8247E1510}"/>
                </a:ext>
              </a:extLst>
            </p:cNvPr>
            <p:cNvSpPr/>
            <p:nvPr/>
          </p:nvSpPr>
          <p:spPr>
            <a:xfrm>
              <a:off x="1509666" y="1052065"/>
              <a:ext cx="3276044" cy="32760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22D4F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C787538-F75E-284D-A5D1-59EE4C4C4DA7}"/>
                </a:ext>
              </a:extLst>
            </p:cNvPr>
            <p:cNvGrpSpPr/>
            <p:nvPr/>
          </p:nvGrpSpPr>
          <p:grpSpPr>
            <a:xfrm>
              <a:off x="1401013" y="934513"/>
              <a:ext cx="4709632" cy="3608639"/>
              <a:chOff x="1431615" y="446748"/>
              <a:chExt cx="7804666" cy="5980130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E5B48CF9-0E8E-FD45-BBAF-A10FF0B70652}"/>
                  </a:ext>
                </a:extLst>
              </p:cNvPr>
              <p:cNvSpPr/>
              <p:nvPr/>
            </p:nvSpPr>
            <p:spPr>
              <a:xfrm>
                <a:off x="4185579" y="5214758"/>
                <a:ext cx="1033004" cy="830229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3004" h="830229">
                    <a:moveTo>
                      <a:pt x="967963" y="0"/>
                    </a:moveTo>
                    <a:lnTo>
                      <a:pt x="661888" y="179819"/>
                    </a:lnTo>
                    <a:lnTo>
                      <a:pt x="505024" y="313727"/>
                    </a:lnTo>
                    <a:lnTo>
                      <a:pt x="0" y="822578"/>
                    </a:lnTo>
                    <a:lnTo>
                      <a:pt x="179819" y="830229"/>
                    </a:lnTo>
                    <a:lnTo>
                      <a:pt x="459113" y="811100"/>
                    </a:lnTo>
                    <a:lnTo>
                      <a:pt x="746058" y="757537"/>
                    </a:lnTo>
                    <a:lnTo>
                      <a:pt x="1017700" y="684844"/>
                    </a:lnTo>
                    <a:lnTo>
                      <a:pt x="742233" y="374943"/>
                    </a:lnTo>
                    <a:lnTo>
                      <a:pt x="1033004" y="61215"/>
                    </a:lnTo>
                    <a:lnTo>
                      <a:pt x="96796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156DA7B6-42F0-3E43-9F55-622AE5275DFA}"/>
                  </a:ext>
                </a:extLst>
              </p:cNvPr>
              <p:cNvSpPr/>
              <p:nvPr/>
            </p:nvSpPr>
            <p:spPr>
              <a:xfrm>
                <a:off x="5210293" y="4743014"/>
                <a:ext cx="753711" cy="1163086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3711" h="1163086">
                    <a:moveTo>
                      <a:pt x="566240" y="0"/>
                    </a:moveTo>
                    <a:lnTo>
                      <a:pt x="306075" y="313727"/>
                    </a:lnTo>
                    <a:lnTo>
                      <a:pt x="0" y="1163086"/>
                    </a:lnTo>
                    <a:lnTo>
                      <a:pt x="202775" y="1059785"/>
                    </a:lnTo>
                    <a:lnTo>
                      <a:pt x="302250" y="1021527"/>
                    </a:lnTo>
                    <a:lnTo>
                      <a:pt x="543283" y="887619"/>
                    </a:lnTo>
                    <a:lnTo>
                      <a:pt x="688671" y="757425"/>
                    </a:lnTo>
                    <a:lnTo>
                      <a:pt x="753711" y="53562"/>
                    </a:lnTo>
                    <a:lnTo>
                      <a:pt x="56624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3B965324-0B6B-5D4D-8C8E-CB2194484B9A}"/>
                  </a:ext>
                </a:extLst>
              </p:cNvPr>
              <p:cNvSpPr/>
              <p:nvPr/>
            </p:nvSpPr>
            <p:spPr>
              <a:xfrm>
                <a:off x="5898325" y="4265924"/>
                <a:ext cx="284422" cy="1247257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214253 w 753711"/>
                  <a:gd name="connsiteY0" fmla="*/ 0 h 1779062"/>
                  <a:gd name="connsiteX1" fmla="*/ 306075 w 753711"/>
                  <a:gd name="connsiteY1" fmla="*/ 929703 h 1779062"/>
                  <a:gd name="connsiteX2" fmla="*/ 0 w 753711"/>
                  <a:gd name="connsiteY2" fmla="*/ 1779062 h 1779062"/>
                  <a:gd name="connsiteX3" fmla="*/ 202775 w 753711"/>
                  <a:gd name="connsiteY3" fmla="*/ 1675761 h 1779062"/>
                  <a:gd name="connsiteX4" fmla="*/ 302250 w 753711"/>
                  <a:gd name="connsiteY4" fmla="*/ 1637503 h 1779062"/>
                  <a:gd name="connsiteX5" fmla="*/ 543283 w 753711"/>
                  <a:gd name="connsiteY5" fmla="*/ 1503595 h 1779062"/>
                  <a:gd name="connsiteX6" fmla="*/ 688671 w 753711"/>
                  <a:gd name="connsiteY6" fmla="*/ 1400295 h 1779062"/>
                  <a:gd name="connsiteX7" fmla="*/ 753711 w 753711"/>
                  <a:gd name="connsiteY7" fmla="*/ 669538 h 1779062"/>
                  <a:gd name="connsiteX8" fmla="*/ 214253 w 753711"/>
                  <a:gd name="connsiteY8" fmla="*/ 0 h 1779062"/>
                  <a:gd name="connsiteX0" fmla="*/ 214253 w 688671"/>
                  <a:gd name="connsiteY0" fmla="*/ 0 h 1779062"/>
                  <a:gd name="connsiteX1" fmla="*/ 306075 w 688671"/>
                  <a:gd name="connsiteY1" fmla="*/ 929703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14253 w 688671"/>
                  <a:gd name="connsiteY0" fmla="*/ 0 h 1779062"/>
                  <a:gd name="connsiteX1" fmla="*/ 42085 w 688671"/>
                  <a:gd name="connsiteY1" fmla="*/ 535631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33383 w 707801"/>
                  <a:gd name="connsiteY0" fmla="*/ 0 h 1675761"/>
                  <a:gd name="connsiteX1" fmla="*/ 61215 w 707801"/>
                  <a:gd name="connsiteY1" fmla="*/ 535631 h 1675761"/>
                  <a:gd name="connsiteX2" fmla="*/ 0 w 707801"/>
                  <a:gd name="connsiteY2" fmla="*/ 1247257 h 1675761"/>
                  <a:gd name="connsiteX3" fmla="*/ 221905 w 707801"/>
                  <a:gd name="connsiteY3" fmla="*/ 1675761 h 1675761"/>
                  <a:gd name="connsiteX4" fmla="*/ 321380 w 707801"/>
                  <a:gd name="connsiteY4" fmla="*/ 1637503 h 1675761"/>
                  <a:gd name="connsiteX5" fmla="*/ 562413 w 707801"/>
                  <a:gd name="connsiteY5" fmla="*/ 1503595 h 1675761"/>
                  <a:gd name="connsiteX6" fmla="*/ 707801 w 707801"/>
                  <a:gd name="connsiteY6" fmla="*/ 1400295 h 1675761"/>
                  <a:gd name="connsiteX7" fmla="*/ 290772 w 707801"/>
                  <a:gd name="connsiteY7" fmla="*/ 22954 h 1675761"/>
                  <a:gd name="connsiteX8" fmla="*/ 233383 w 707801"/>
                  <a:gd name="connsiteY8" fmla="*/ 0 h 1675761"/>
                  <a:gd name="connsiteX0" fmla="*/ 233383 w 707801"/>
                  <a:gd name="connsiteY0" fmla="*/ 0 h 1637503"/>
                  <a:gd name="connsiteX1" fmla="*/ 61215 w 707801"/>
                  <a:gd name="connsiteY1" fmla="*/ 535631 h 1637503"/>
                  <a:gd name="connsiteX2" fmla="*/ 0 w 707801"/>
                  <a:gd name="connsiteY2" fmla="*/ 1247257 h 1637503"/>
                  <a:gd name="connsiteX3" fmla="*/ 321380 w 707801"/>
                  <a:gd name="connsiteY3" fmla="*/ 1637503 h 1637503"/>
                  <a:gd name="connsiteX4" fmla="*/ 562413 w 707801"/>
                  <a:gd name="connsiteY4" fmla="*/ 1503595 h 1637503"/>
                  <a:gd name="connsiteX5" fmla="*/ 707801 w 707801"/>
                  <a:gd name="connsiteY5" fmla="*/ 1400295 h 1637503"/>
                  <a:gd name="connsiteX6" fmla="*/ 290772 w 707801"/>
                  <a:gd name="connsiteY6" fmla="*/ 22954 h 1637503"/>
                  <a:gd name="connsiteX7" fmla="*/ 233383 w 707801"/>
                  <a:gd name="connsiteY7" fmla="*/ 0 h 1637503"/>
                  <a:gd name="connsiteX0" fmla="*/ 233383 w 707801"/>
                  <a:gd name="connsiteY0" fmla="*/ 0 h 1503595"/>
                  <a:gd name="connsiteX1" fmla="*/ 61215 w 707801"/>
                  <a:gd name="connsiteY1" fmla="*/ 535631 h 1503595"/>
                  <a:gd name="connsiteX2" fmla="*/ 0 w 707801"/>
                  <a:gd name="connsiteY2" fmla="*/ 1247257 h 1503595"/>
                  <a:gd name="connsiteX3" fmla="*/ 562413 w 707801"/>
                  <a:gd name="connsiteY3" fmla="*/ 1503595 h 1503595"/>
                  <a:gd name="connsiteX4" fmla="*/ 707801 w 707801"/>
                  <a:gd name="connsiteY4" fmla="*/ 1400295 h 1503595"/>
                  <a:gd name="connsiteX5" fmla="*/ 290772 w 707801"/>
                  <a:gd name="connsiteY5" fmla="*/ 22954 h 1503595"/>
                  <a:gd name="connsiteX6" fmla="*/ 233383 w 707801"/>
                  <a:gd name="connsiteY6" fmla="*/ 0 h 1503595"/>
                  <a:gd name="connsiteX0" fmla="*/ 233383 w 707801"/>
                  <a:gd name="connsiteY0" fmla="*/ 0 h 1400295"/>
                  <a:gd name="connsiteX1" fmla="*/ 61215 w 707801"/>
                  <a:gd name="connsiteY1" fmla="*/ 535631 h 1400295"/>
                  <a:gd name="connsiteX2" fmla="*/ 0 w 707801"/>
                  <a:gd name="connsiteY2" fmla="*/ 1247257 h 1400295"/>
                  <a:gd name="connsiteX3" fmla="*/ 237208 w 707801"/>
                  <a:gd name="connsiteY3" fmla="*/ 1078915 h 1400295"/>
                  <a:gd name="connsiteX4" fmla="*/ 707801 w 707801"/>
                  <a:gd name="connsiteY4" fmla="*/ 1400295 h 1400295"/>
                  <a:gd name="connsiteX5" fmla="*/ 290772 w 707801"/>
                  <a:gd name="connsiteY5" fmla="*/ 22954 h 1400295"/>
                  <a:gd name="connsiteX6" fmla="*/ 233383 w 707801"/>
                  <a:gd name="connsiteY6" fmla="*/ 0 h 1400295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25732 w 290772"/>
                  <a:gd name="connsiteY4" fmla="*/ 688670 h 1247257"/>
                  <a:gd name="connsiteX5" fmla="*/ 290772 w 290772"/>
                  <a:gd name="connsiteY5" fmla="*/ 22954 h 1247257"/>
                  <a:gd name="connsiteX6" fmla="*/ 233383 w 290772"/>
                  <a:gd name="connsiteY6" fmla="*/ 0 h 1247257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65267 w 290772"/>
                  <a:gd name="connsiteY4" fmla="*/ 696322 h 1247257"/>
                  <a:gd name="connsiteX5" fmla="*/ 225732 w 290772"/>
                  <a:gd name="connsiteY5" fmla="*/ 688670 h 1247257"/>
                  <a:gd name="connsiteX6" fmla="*/ 290772 w 290772"/>
                  <a:gd name="connsiteY6" fmla="*/ 22954 h 1247257"/>
                  <a:gd name="connsiteX7" fmla="*/ 233383 w 29077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25732 w 284422"/>
                  <a:gd name="connsiteY5" fmla="*/ 6886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46217 w 284422"/>
                  <a:gd name="connsiteY4" fmla="*/ 9122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4422" h="1247257">
                    <a:moveTo>
                      <a:pt x="233383" y="0"/>
                    </a:moveTo>
                    <a:lnTo>
                      <a:pt x="61215" y="535631"/>
                    </a:lnTo>
                    <a:lnTo>
                      <a:pt x="0" y="1247257"/>
                    </a:lnTo>
                    <a:lnTo>
                      <a:pt x="237208" y="1078915"/>
                    </a:lnTo>
                    <a:cubicBezTo>
                      <a:pt x="237634" y="1030453"/>
                      <a:pt x="245791" y="960684"/>
                      <a:pt x="246217" y="912222"/>
                    </a:cubicBezTo>
                    <a:lnTo>
                      <a:pt x="219382" y="904570"/>
                    </a:lnTo>
                    <a:lnTo>
                      <a:pt x="284422" y="10254"/>
                    </a:lnTo>
                    <a:lnTo>
                      <a:pt x="23338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D58C570C-D46F-0545-8A71-DD8F3D4D4330}"/>
                  </a:ext>
                </a:extLst>
              </p:cNvPr>
              <p:cNvSpPr/>
              <p:nvPr/>
            </p:nvSpPr>
            <p:spPr>
              <a:xfrm>
                <a:off x="6365715" y="3352253"/>
                <a:ext cx="635134" cy="1209983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214253 w 753711"/>
                  <a:gd name="connsiteY0" fmla="*/ 0 h 1779062"/>
                  <a:gd name="connsiteX1" fmla="*/ 306075 w 753711"/>
                  <a:gd name="connsiteY1" fmla="*/ 929703 h 1779062"/>
                  <a:gd name="connsiteX2" fmla="*/ 0 w 753711"/>
                  <a:gd name="connsiteY2" fmla="*/ 1779062 h 1779062"/>
                  <a:gd name="connsiteX3" fmla="*/ 202775 w 753711"/>
                  <a:gd name="connsiteY3" fmla="*/ 1675761 h 1779062"/>
                  <a:gd name="connsiteX4" fmla="*/ 302250 w 753711"/>
                  <a:gd name="connsiteY4" fmla="*/ 1637503 h 1779062"/>
                  <a:gd name="connsiteX5" fmla="*/ 543283 w 753711"/>
                  <a:gd name="connsiteY5" fmla="*/ 1503595 h 1779062"/>
                  <a:gd name="connsiteX6" fmla="*/ 688671 w 753711"/>
                  <a:gd name="connsiteY6" fmla="*/ 1400295 h 1779062"/>
                  <a:gd name="connsiteX7" fmla="*/ 753711 w 753711"/>
                  <a:gd name="connsiteY7" fmla="*/ 669538 h 1779062"/>
                  <a:gd name="connsiteX8" fmla="*/ 214253 w 753711"/>
                  <a:gd name="connsiteY8" fmla="*/ 0 h 1779062"/>
                  <a:gd name="connsiteX0" fmla="*/ 214253 w 688671"/>
                  <a:gd name="connsiteY0" fmla="*/ 0 h 1779062"/>
                  <a:gd name="connsiteX1" fmla="*/ 306075 w 688671"/>
                  <a:gd name="connsiteY1" fmla="*/ 929703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14253 w 688671"/>
                  <a:gd name="connsiteY0" fmla="*/ 0 h 1779062"/>
                  <a:gd name="connsiteX1" fmla="*/ 42085 w 688671"/>
                  <a:gd name="connsiteY1" fmla="*/ 535631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33383 w 707801"/>
                  <a:gd name="connsiteY0" fmla="*/ 0 h 1675761"/>
                  <a:gd name="connsiteX1" fmla="*/ 61215 w 707801"/>
                  <a:gd name="connsiteY1" fmla="*/ 535631 h 1675761"/>
                  <a:gd name="connsiteX2" fmla="*/ 0 w 707801"/>
                  <a:gd name="connsiteY2" fmla="*/ 1247257 h 1675761"/>
                  <a:gd name="connsiteX3" fmla="*/ 221905 w 707801"/>
                  <a:gd name="connsiteY3" fmla="*/ 1675761 h 1675761"/>
                  <a:gd name="connsiteX4" fmla="*/ 321380 w 707801"/>
                  <a:gd name="connsiteY4" fmla="*/ 1637503 h 1675761"/>
                  <a:gd name="connsiteX5" fmla="*/ 562413 w 707801"/>
                  <a:gd name="connsiteY5" fmla="*/ 1503595 h 1675761"/>
                  <a:gd name="connsiteX6" fmla="*/ 707801 w 707801"/>
                  <a:gd name="connsiteY6" fmla="*/ 1400295 h 1675761"/>
                  <a:gd name="connsiteX7" fmla="*/ 290772 w 707801"/>
                  <a:gd name="connsiteY7" fmla="*/ 22954 h 1675761"/>
                  <a:gd name="connsiteX8" fmla="*/ 233383 w 707801"/>
                  <a:gd name="connsiteY8" fmla="*/ 0 h 1675761"/>
                  <a:gd name="connsiteX0" fmla="*/ 233383 w 707801"/>
                  <a:gd name="connsiteY0" fmla="*/ 0 h 1637503"/>
                  <a:gd name="connsiteX1" fmla="*/ 61215 w 707801"/>
                  <a:gd name="connsiteY1" fmla="*/ 535631 h 1637503"/>
                  <a:gd name="connsiteX2" fmla="*/ 0 w 707801"/>
                  <a:gd name="connsiteY2" fmla="*/ 1247257 h 1637503"/>
                  <a:gd name="connsiteX3" fmla="*/ 321380 w 707801"/>
                  <a:gd name="connsiteY3" fmla="*/ 1637503 h 1637503"/>
                  <a:gd name="connsiteX4" fmla="*/ 562413 w 707801"/>
                  <a:gd name="connsiteY4" fmla="*/ 1503595 h 1637503"/>
                  <a:gd name="connsiteX5" fmla="*/ 707801 w 707801"/>
                  <a:gd name="connsiteY5" fmla="*/ 1400295 h 1637503"/>
                  <a:gd name="connsiteX6" fmla="*/ 290772 w 707801"/>
                  <a:gd name="connsiteY6" fmla="*/ 22954 h 1637503"/>
                  <a:gd name="connsiteX7" fmla="*/ 233383 w 707801"/>
                  <a:gd name="connsiteY7" fmla="*/ 0 h 1637503"/>
                  <a:gd name="connsiteX0" fmla="*/ 233383 w 707801"/>
                  <a:gd name="connsiteY0" fmla="*/ 0 h 1503595"/>
                  <a:gd name="connsiteX1" fmla="*/ 61215 w 707801"/>
                  <a:gd name="connsiteY1" fmla="*/ 535631 h 1503595"/>
                  <a:gd name="connsiteX2" fmla="*/ 0 w 707801"/>
                  <a:gd name="connsiteY2" fmla="*/ 1247257 h 1503595"/>
                  <a:gd name="connsiteX3" fmla="*/ 562413 w 707801"/>
                  <a:gd name="connsiteY3" fmla="*/ 1503595 h 1503595"/>
                  <a:gd name="connsiteX4" fmla="*/ 707801 w 707801"/>
                  <a:gd name="connsiteY4" fmla="*/ 1400295 h 1503595"/>
                  <a:gd name="connsiteX5" fmla="*/ 290772 w 707801"/>
                  <a:gd name="connsiteY5" fmla="*/ 22954 h 1503595"/>
                  <a:gd name="connsiteX6" fmla="*/ 233383 w 707801"/>
                  <a:gd name="connsiteY6" fmla="*/ 0 h 1503595"/>
                  <a:gd name="connsiteX0" fmla="*/ 233383 w 707801"/>
                  <a:gd name="connsiteY0" fmla="*/ 0 h 1400295"/>
                  <a:gd name="connsiteX1" fmla="*/ 61215 w 707801"/>
                  <a:gd name="connsiteY1" fmla="*/ 535631 h 1400295"/>
                  <a:gd name="connsiteX2" fmla="*/ 0 w 707801"/>
                  <a:gd name="connsiteY2" fmla="*/ 1247257 h 1400295"/>
                  <a:gd name="connsiteX3" fmla="*/ 237208 w 707801"/>
                  <a:gd name="connsiteY3" fmla="*/ 1078915 h 1400295"/>
                  <a:gd name="connsiteX4" fmla="*/ 707801 w 707801"/>
                  <a:gd name="connsiteY4" fmla="*/ 1400295 h 1400295"/>
                  <a:gd name="connsiteX5" fmla="*/ 290772 w 707801"/>
                  <a:gd name="connsiteY5" fmla="*/ 22954 h 1400295"/>
                  <a:gd name="connsiteX6" fmla="*/ 233383 w 707801"/>
                  <a:gd name="connsiteY6" fmla="*/ 0 h 1400295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25732 w 290772"/>
                  <a:gd name="connsiteY4" fmla="*/ 688670 h 1247257"/>
                  <a:gd name="connsiteX5" fmla="*/ 290772 w 290772"/>
                  <a:gd name="connsiteY5" fmla="*/ 22954 h 1247257"/>
                  <a:gd name="connsiteX6" fmla="*/ 233383 w 290772"/>
                  <a:gd name="connsiteY6" fmla="*/ 0 h 1247257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65267 w 290772"/>
                  <a:gd name="connsiteY4" fmla="*/ 696322 h 1247257"/>
                  <a:gd name="connsiteX5" fmla="*/ 225732 w 290772"/>
                  <a:gd name="connsiteY5" fmla="*/ 688670 h 1247257"/>
                  <a:gd name="connsiteX6" fmla="*/ 290772 w 290772"/>
                  <a:gd name="connsiteY6" fmla="*/ 22954 h 1247257"/>
                  <a:gd name="connsiteX7" fmla="*/ 233383 w 29077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25732 w 284422"/>
                  <a:gd name="connsiteY5" fmla="*/ 6886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46217 w 284422"/>
                  <a:gd name="connsiteY4" fmla="*/ 9122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0 w 505064"/>
                  <a:gd name="connsiteY0" fmla="*/ 0 h 1602857"/>
                  <a:gd name="connsiteX1" fmla="*/ 281857 w 505064"/>
                  <a:gd name="connsiteY1" fmla="*/ 891231 h 1602857"/>
                  <a:gd name="connsiteX2" fmla="*/ 220642 w 505064"/>
                  <a:gd name="connsiteY2" fmla="*/ 1602857 h 1602857"/>
                  <a:gd name="connsiteX3" fmla="*/ 457850 w 505064"/>
                  <a:gd name="connsiteY3" fmla="*/ 1434515 h 1602857"/>
                  <a:gd name="connsiteX4" fmla="*/ 466859 w 505064"/>
                  <a:gd name="connsiteY4" fmla="*/ 1267822 h 1602857"/>
                  <a:gd name="connsiteX5" fmla="*/ 440024 w 505064"/>
                  <a:gd name="connsiteY5" fmla="*/ 1260170 h 1602857"/>
                  <a:gd name="connsiteX6" fmla="*/ 505064 w 505064"/>
                  <a:gd name="connsiteY6" fmla="*/ 365854 h 1602857"/>
                  <a:gd name="connsiteX7" fmla="*/ 0 w 505064"/>
                  <a:gd name="connsiteY7" fmla="*/ 0 h 1602857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440024 w 466859"/>
                  <a:gd name="connsiteY5" fmla="*/ 130071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271749 w 466859"/>
                  <a:gd name="connsiteY5" fmla="*/ 34186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457850 w 647834"/>
                  <a:gd name="connsiteY3" fmla="*/ 1475061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594375 w 647834"/>
                  <a:gd name="connsiteY3" fmla="*/ 544786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931777"/>
                  <a:gd name="connsiteX1" fmla="*/ 281857 w 647834"/>
                  <a:gd name="connsiteY1" fmla="*/ 931777 h 931777"/>
                  <a:gd name="connsiteX2" fmla="*/ 506392 w 647834"/>
                  <a:gd name="connsiteY2" fmla="*/ 789328 h 931777"/>
                  <a:gd name="connsiteX3" fmla="*/ 594375 w 647834"/>
                  <a:gd name="connsiteY3" fmla="*/ 544786 h 931777"/>
                  <a:gd name="connsiteX4" fmla="*/ 647834 w 647834"/>
                  <a:gd name="connsiteY4" fmla="*/ 206643 h 931777"/>
                  <a:gd name="connsiteX5" fmla="*/ 271749 w 647834"/>
                  <a:gd name="connsiteY5" fmla="*/ 341866 h 931777"/>
                  <a:gd name="connsiteX6" fmla="*/ 117714 w 647834"/>
                  <a:gd name="connsiteY6" fmla="*/ 0 h 931777"/>
                  <a:gd name="connsiteX7" fmla="*/ 0 w 647834"/>
                  <a:gd name="connsiteY7" fmla="*/ 40546 h 931777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06392 w 647834"/>
                  <a:gd name="connsiteY2" fmla="*/ 7893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28617 w 647834"/>
                  <a:gd name="connsiteY2" fmla="*/ 8020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35134"/>
                  <a:gd name="connsiteY0" fmla="*/ 40546 h 871452"/>
                  <a:gd name="connsiteX1" fmla="*/ 294557 w 635134"/>
                  <a:gd name="connsiteY1" fmla="*/ 871452 h 871452"/>
                  <a:gd name="connsiteX2" fmla="*/ 528617 w 635134"/>
                  <a:gd name="connsiteY2" fmla="*/ 802028 h 871452"/>
                  <a:gd name="connsiteX3" fmla="*/ 594375 w 635134"/>
                  <a:gd name="connsiteY3" fmla="*/ 544786 h 871452"/>
                  <a:gd name="connsiteX4" fmla="*/ 635134 w 635134"/>
                  <a:gd name="connsiteY4" fmla="*/ 200293 h 871452"/>
                  <a:gd name="connsiteX5" fmla="*/ 271749 w 635134"/>
                  <a:gd name="connsiteY5" fmla="*/ 341866 h 871452"/>
                  <a:gd name="connsiteX6" fmla="*/ 117714 w 635134"/>
                  <a:gd name="connsiteY6" fmla="*/ 0 h 871452"/>
                  <a:gd name="connsiteX7" fmla="*/ 0 w 635134"/>
                  <a:gd name="connsiteY7" fmla="*/ 40546 h 871452"/>
                  <a:gd name="connsiteX0" fmla="*/ 0 w 635134"/>
                  <a:gd name="connsiteY0" fmla="*/ 40546 h 961502"/>
                  <a:gd name="connsiteX1" fmla="*/ 294557 w 635134"/>
                  <a:gd name="connsiteY1" fmla="*/ 871452 h 961502"/>
                  <a:gd name="connsiteX2" fmla="*/ 492071 w 635134"/>
                  <a:gd name="connsiteY2" fmla="*/ 961502 h 961502"/>
                  <a:gd name="connsiteX3" fmla="*/ 594375 w 635134"/>
                  <a:gd name="connsiteY3" fmla="*/ 544786 h 961502"/>
                  <a:gd name="connsiteX4" fmla="*/ 635134 w 635134"/>
                  <a:gd name="connsiteY4" fmla="*/ 200293 h 961502"/>
                  <a:gd name="connsiteX5" fmla="*/ 271749 w 635134"/>
                  <a:gd name="connsiteY5" fmla="*/ 341866 h 961502"/>
                  <a:gd name="connsiteX6" fmla="*/ 117714 w 635134"/>
                  <a:gd name="connsiteY6" fmla="*/ 0 h 961502"/>
                  <a:gd name="connsiteX7" fmla="*/ 0 w 635134"/>
                  <a:gd name="connsiteY7" fmla="*/ 40546 h 961502"/>
                  <a:gd name="connsiteX0" fmla="*/ 0 w 635134"/>
                  <a:gd name="connsiteY0" fmla="*/ 40546 h 1209982"/>
                  <a:gd name="connsiteX1" fmla="*/ 294557 w 635134"/>
                  <a:gd name="connsiteY1" fmla="*/ 871452 h 1209982"/>
                  <a:gd name="connsiteX2" fmla="*/ 429263 w 635134"/>
                  <a:gd name="connsiteY2" fmla="*/ 1209982 h 1209982"/>
                  <a:gd name="connsiteX3" fmla="*/ 492071 w 635134"/>
                  <a:gd name="connsiteY3" fmla="*/ 961502 h 1209982"/>
                  <a:gd name="connsiteX4" fmla="*/ 594375 w 635134"/>
                  <a:gd name="connsiteY4" fmla="*/ 544786 h 1209982"/>
                  <a:gd name="connsiteX5" fmla="*/ 635134 w 635134"/>
                  <a:gd name="connsiteY5" fmla="*/ 200293 h 1209982"/>
                  <a:gd name="connsiteX6" fmla="*/ 271749 w 635134"/>
                  <a:gd name="connsiteY6" fmla="*/ 341866 h 1209982"/>
                  <a:gd name="connsiteX7" fmla="*/ 117714 w 635134"/>
                  <a:gd name="connsiteY7" fmla="*/ 0 h 1209982"/>
                  <a:gd name="connsiteX8" fmla="*/ 0 w 635134"/>
                  <a:gd name="connsiteY8" fmla="*/ 40546 h 1209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5134" h="1209982">
                    <a:moveTo>
                      <a:pt x="0" y="40546"/>
                    </a:moveTo>
                    <a:lnTo>
                      <a:pt x="294557" y="871452"/>
                    </a:lnTo>
                    <a:cubicBezTo>
                      <a:pt x="302913" y="874657"/>
                      <a:pt x="420907" y="1206777"/>
                      <a:pt x="429263" y="1209982"/>
                    </a:cubicBezTo>
                    <a:lnTo>
                      <a:pt x="492071" y="961502"/>
                    </a:lnTo>
                    <a:cubicBezTo>
                      <a:pt x="513990" y="875755"/>
                      <a:pt x="572456" y="630533"/>
                      <a:pt x="594375" y="544786"/>
                    </a:cubicBezTo>
                    <a:cubicBezTo>
                      <a:pt x="594801" y="496324"/>
                      <a:pt x="634708" y="248755"/>
                      <a:pt x="635134" y="200293"/>
                    </a:cubicBezTo>
                    <a:lnTo>
                      <a:pt x="271749" y="341866"/>
                    </a:lnTo>
                    <a:lnTo>
                      <a:pt x="117714" y="0"/>
                    </a:lnTo>
                    <a:lnTo>
                      <a:pt x="0" y="40546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F7C869F1-8E38-7840-8757-644AF0CA39FC}"/>
                  </a:ext>
                </a:extLst>
              </p:cNvPr>
              <p:cNvSpPr/>
              <p:nvPr/>
            </p:nvSpPr>
            <p:spPr>
              <a:xfrm>
                <a:off x="2923526" y="5339129"/>
                <a:ext cx="1362242" cy="443342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62242" h="443342">
                    <a:moveTo>
                      <a:pt x="1345101" y="38"/>
                    </a:moveTo>
                    <a:lnTo>
                      <a:pt x="470854" y="0"/>
                    </a:lnTo>
                    <a:cubicBezTo>
                      <a:pt x="470428" y="14179"/>
                      <a:pt x="470003" y="28357"/>
                      <a:pt x="469577" y="42536"/>
                    </a:cubicBezTo>
                    <a:lnTo>
                      <a:pt x="115510" y="48659"/>
                    </a:lnTo>
                    <a:lnTo>
                      <a:pt x="0" y="297823"/>
                    </a:lnTo>
                    <a:lnTo>
                      <a:pt x="247393" y="443342"/>
                    </a:lnTo>
                    <a:lnTo>
                      <a:pt x="342462" y="412321"/>
                    </a:lnTo>
                    <a:lnTo>
                      <a:pt x="1362242" y="67048"/>
                    </a:lnTo>
                    <a:lnTo>
                      <a:pt x="1345101" y="38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2EADD729-E888-1D43-BB69-D7FE76A2ED0A}"/>
                  </a:ext>
                </a:extLst>
              </p:cNvPr>
              <p:cNvSpPr/>
              <p:nvPr/>
            </p:nvSpPr>
            <p:spPr>
              <a:xfrm>
                <a:off x="2201260" y="4776069"/>
                <a:ext cx="678744" cy="706052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214253 w 753711"/>
                  <a:gd name="connsiteY0" fmla="*/ 0 h 1779062"/>
                  <a:gd name="connsiteX1" fmla="*/ 306075 w 753711"/>
                  <a:gd name="connsiteY1" fmla="*/ 929703 h 1779062"/>
                  <a:gd name="connsiteX2" fmla="*/ 0 w 753711"/>
                  <a:gd name="connsiteY2" fmla="*/ 1779062 h 1779062"/>
                  <a:gd name="connsiteX3" fmla="*/ 202775 w 753711"/>
                  <a:gd name="connsiteY3" fmla="*/ 1675761 h 1779062"/>
                  <a:gd name="connsiteX4" fmla="*/ 302250 w 753711"/>
                  <a:gd name="connsiteY4" fmla="*/ 1637503 h 1779062"/>
                  <a:gd name="connsiteX5" fmla="*/ 543283 w 753711"/>
                  <a:gd name="connsiteY5" fmla="*/ 1503595 h 1779062"/>
                  <a:gd name="connsiteX6" fmla="*/ 688671 w 753711"/>
                  <a:gd name="connsiteY6" fmla="*/ 1400295 h 1779062"/>
                  <a:gd name="connsiteX7" fmla="*/ 753711 w 753711"/>
                  <a:gd name="connsiteY7" fmla="*/ 669538 h 1779062"/>
                  <a:gd name="connsiteX8" fmla="*/ 214253 w 753711"/>
                  <a:gd name="connsiteY8" fmla="*/ 0 h 1779062"/>
                  <a:gd name="connsiteX0" fmla="*/ 214253 w 688671"/>
                  <a:gd name="connsiteY0" fmla="*/ 0 h 1779062"/>
                  <a:gd name="connsiteX1" fmla="*/ 306075 w 688671"/>
                  <a:gd name="connsiteY1" fmla="*/ 929703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14253 w 688671"/>
                  <a:gd name="connsiteY0" fmla="*/ 0 h 1779062"/>
                  <a:gd name="connsiteX1" fmla="*/ 42085 w 688671"/>
                  <a:gd name="connsiteY1" fmla="*/ 535631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33383 w 707801"/>
                  <a:gd name="connsiteY0" fmla="*/ 0 h 1675761"/>
                  <a:gd name="connsiteX1" fmla="*/ 61215 w 707801"/>
                  <a:gd name="connsiteY1" fmla="*/ 535631 h 1675761"/>
                  <a:gd name="connsiteX2" fmla="*/ 0 w 707801"/>
                  <a:gd name="connsiteY2" fmla="*/ 1247257 h 1675761"/>
                  <a:gd name="connsiteX3" fmla="*/ 221905 w 707801"/>
                  <a:gd name="connsiteY3" fmla="*/ 1675761 h 1675761"/>
                  <a:gd name="connsiteX4" fmla="*/ 321380 w 707801"/>
                  <a:gd name="connsiteY4" fmla="*/ 1637503 h 1675761"/>
                  <a:gd name="connsiteX5" fmla="*/ 562413 w 707801"/>
                  <a:gd name="connsiteY5" fmla="*/ 1503595 h 1675761"/>
                  <a:gd name="connsiteX6" fmla="*/ 707801 w 707801"/>
                  <a:gd name="connsiteY6" fmla="*/ 1400295 h 1675761"/>
                  <a:gd name="connsiteX7" fmla="*/ 290772 w 707801"/>
                  <a:gd name="connsiteY7" fmla="*/ 22954 h 1675761"/>
                  <a:gd name="connsiteX8" fmla="*/ 233383 w 707801"/>
                  <a:gd name="connsiteY8" fmla="*/ 0 h 1675761"/>
                  <a:gd name="connsiteX0" fmla="*/ 233383 w 707801"/>
                  <a:gd name="connsiteY0" fmla="*/ 0 h 1637503"/>
                  <a:gd name="connsiteX1" fmla="*/ 61215 w 707801"/>
                  <a:gd name="connsiteY1" fmla="*/ 535631 h 1637503"/>
                  <a:gd name="connsiteX2" fmla="*/ 0 w 707801"/>
                  <a:gd name="connsiteY2" fmla="*/ 1247257 h 1637503"/>
                  <a:gd name="connsiteX3" fmla="*/ 321380 w 707801"/>
                  <a:gd name="connsiteY3" fmla="*/ 1637503 h 1637503"/>
                  <a:gd name="connsiteX4" fmla="*/ 562413 w 707801"/>
                  <a:gd name="connsiteY4" fmla="*/ 1503595 h 1637503"/>
                  <a:gd name="connsiteX5" fmla="*/ 707801 w 707801"/>
                  <a:gd name="connsiteY5" fmla="*/ 1400295 h 1637503"/>
                  <a:gd name="connsiteX6" fmla="*/ 290772 w 707801"/>
                  <a:gd name="connsiteY6" fmla="*/ 22954 h 1637503"/>
                  <a:gd name="connsiteX7" fmla="*/ 233383 w 707801"/>
                  <a:gd name="connsiteY7" fmla="*/ 0 h 1637503"/>
                  <a:gd name="connsiteX0" fmla="*/ 233383 w 707801"/>
                  <a:gd name="connsiteY0" fmla="*/ 0 h 1503595"/>
                  <a:gd name="connsiteX1" fmla="*/ 61215 w 707801"/>
                  <a:gd name="connsiteY1" fmla="*/ 535631 h 1503595"/>
                  <a:gd name="connsiteX2" fmla="*/ 0 w 707801"/>
                  <a:gd name="connsiteY2" fmla="*/ 1247257 h 1503595"/>
                  <a:gd name="connsiteX3" fmla="*/ 562413 w 707801"/>
                  <a:gd name="connsiteY3" fmla="*/ 1503595 h 1503595"/>
                  <a:gd name="connsiteX4" fmla="*/ 707801 w 707801"/>
                  <a:gd name="connsiteY4" fmla="*/ 1400295 h 1503595"/>
                  <a:gd name="connsiteX5" fmla="*/ 290772 w 707801"/>
                  <a:gd name="connsiteY5" fmla="*/ 22954 h 1503595"/>
                  <a:gd name="connsiteX6" fmla="*/ 233383 w 707801"/>
                  <a:gd name="connsiteY6" fmla="*/ 0 h 1503595"/>
                  <a:gd name="connsiteX0" fmla="*/ 233383 w 707801"/>
                  <a:gd name="connsiteY0" fmla="*/ 0 h 1400295"/>
                  <a:gd name="connsiteX1" fmla="*/ 61215 w 707801"/>
                  <a:gd name="connsiteY1" fmla="*/ 535631 h 1400295"/>
                  <a:gd name="connsiteX2" fmla="*/ 0 w 707801"/>
                  <a:gd name="connsiteY2" fmla="*/ 1247257 h 1400295"/>
                  <a:gd name="connsiteX3" fmla="*/ 237208 w 707801"/>
                  <a:gd name="connsiteY3" fmla="*/ 1078915 h 1400295"/>
                  <a:gd name="connsiteX4" fmla="*/ 707801 w 707801"/>
                  <a:gd name="connsiteY4" fmla="*/ 1400295 h 1400295"/>
                  <a:gd name="connsiteX5" fmla="*/ 290772 w 707801"/>
                  <a:gd name="connsiteY5" fmla="*/ 22954 h 1400295"/>
                  <a:gd name="connsiteX6" fmla="*/ 233383 w 707801"/>
                  <a:gd name="connsiteY6" fmla="*/ 0 h 1400295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25732 w 290772"/>
                  <a:gd name="connsiteY4" fmla="*/ 688670 h 1247257"/>
                  <a:gd name="connsiteX5" fmla="*/ 290772 w 290772"/>
                  <a:gd name="connsiteY5" fmla="*/ 22954 h 1247257"/>
                  <a:gd name="connsiteX6" fmla="*/ 233383 w 290772"/>
                  <a:gd name="connsiteY6" fmla="*/ 0 h 1247257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65267 w 290772"/>
                  <a:gd name="connsiteY4" fmla="*/ 696322 h 1247257"/>
                  <a:gd name="connsiteX5" fmla="*/ 225732 w 290772"/>
                  <a:gd name="connsiteY5" fmla="*/ 688670 h 1247257"/>
                  <a:gd name="connsiteX6" fmla="*/ 290772 w 290772"/>
                  <a:gd name="connsiteY6" fmla="*/ 22954 h 1247257"/>
                  <a:gd name="connsiteX7" fmla="*/ 233383 w 29077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25732 w 284422"/>
                  <a:gd name="connsiteY5" fmla="*/ 6886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46217 w 284422"/>
                  <a:gd name="connsiteY4" fmla="*/ 9122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0 w 505064"/>
                  <a:gd name="connsiteY0" fmla="*/ 0 h 1602857"/>
                  <a:gd name="connsiteX1" fmla="*/ 281857 w 505064"/>
                  <a:gd name="connsiteY1" fmla="*/ 891231 h 1602857"/>
                  <a:gd name="connsiteX2" fmla="*/ 220642 w 505064"/>
                  <a:gd name="connsiteY2" fmla="*/ 1602857 h 1602857"/>
                  <a:gd name="connsiteX3" fmla="*/ 457850 w 505064"/>
                  <a:gd name="connsiteY3" fmla="*/ 1434515 h 1602857"/>
                  <a:gd name="connsiteX4" fmla="*/ 466859 w 505064"/>
                  <a:gd name="connsiteY4" fmla="*/ 1267822 h 1602857"/>
                  <a:gd name="connsiteX5" fmla="*/ 440024 w 505064"/>
                  <a:gd name="connsiteY5" fmla="*/ 1260170 h 1602857"/>
                  <a:gd name="connsiteX6" fmla="*/ 505064 w 505064"/>
                  <a:gd name="connsiteY6" fmla="*/ 365854 h 1602857"/>
                  <a:gd name="connsiteX7" fmla="*/ 0 w 505064"/>
                  <a:gd name="connsiteY7" fmla="*/ 0 h 1602857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440024 w 466859"/>
                  <a:gd name="connsiteY5" fmla="*/ 130071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271749 w 466859"/>
                  <a:gd name="connsiteY5" fmla="*/ 34186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457850 w 647834"/>
                  <a:gd name="connsiteY3" fmla="*/ 1475061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594375 w 647834"/>
                  <a:gd name="connsiteY3" fmla="*/ 544786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931777"/>
                  <a:gd name="connsiteX1" fmla="*/ 281857 w 647834"/>
                  <a:gd name="connsiteY1" fmla="*/ 931777 h 931777"/>
                  <a:gd name="connsiteX2" fmla="*/ 506392 w 647834"/>
                  <a:gd name="connsiteY2" fmla="*/ 789328 h 931777"/>
                  <a:gd name="connsiteX3" fmla="*/ 594375 w 647834"/>
                  <a:gd name="connsiteY3" fmla="*/ 544786 h 931777"/>
                  <a:gd name="connsiteX4" fmla="*/ 647834 w 647834"/>
                  <a:gd name="connsiteY4" fmla="*/ 206643 h 931777"/>
                  <a:gd name="connsiteX5" fmla="*/ 271749 w 647834"/>
                  <a:gd name="connsiteY5" fmla="*/ 341866 h 931777"/>
                  <a:gd name="connsiteX6" fmla="*/ 117714 w 647834"/>
                  <a:gd name="connsiteY6" fmla="*/ 0 h 931777"/>
                  <a:gd name="connsiteX7" fmla="*/ 0 w 647834"/>
                  <a:gd name="connsiteY7" fmla="*/ 40546 h 931777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06392 w 647834"/>
                  <a:gd name="connsiteY2" fmla="*/ 7893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28617 w 647834"/>
                  <a:gd name="connsiteY2" fmla="*/ 8020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35134"/>
                  <a:gd name="connsiteY0" fmla="*/ 40546 h 871452"/>
                  <a:gd name="connsiteX1" fmla="*/ 294557 w 635134"/>
                  <a:gd name="connsiteY1" fmla="*/ 871452 h 871452"/>
                  <a:gd name="connsiteX2" fmla="*/ 528617 w 635134"/>
                  <a:gd name="connsiteY2" fmla="*/ 802028 h 871452"/>
                  <a:gd name="connsiteX3" fmla="*/ 594375 w 635134"/>
                  <a:gd name="connsiteY3" fmla="*/ 544786 h 871452"/>
                  <a:gd name="connsiteX4" fmla="*/ 635134 w 635134"/>
                  <a:gd name="connsiteY4" fmla="*/ 200293 h 871452"/>
                  <a:gd name="connsiteX5" fmla="*/ 271749 w 635134"/>
                  <a:gd name="connsiteY5" fmla="*/ 341866 h 871452"/>
                  <a:gd name="connsiteX6" fmla="*/ 117714 w 635134"/>
                  <a:gd name="connsiteY6" fmla="*/ 0 h 871452"/>
                  <a:gd name="connsiteX7" fmla="*/ 0 w 635134"/>
                  <a:gd name="connsiteY7" fmla="*/ 40546 h 871452"/>
                  <a:gd name="connsiteX0" fmla="*/ 0 w 635134"/>
                  <a:gd name="connsiteY0" fmla="*/ 97696 h 928602"/>
                  <a:gd name="connsiteX1" fmla="*/ 294557 w 635134"/>
                  <a:gd name="connsiteY1" fmla="*/ 928602 h 928602"/>
                  <a:gd name="connsiteX2" fmla="*/ 528617 w 635134"/>
                  <a:gd name="connsiteY2" fmla="*/ 859178 h 928602"/>
                  <a:gd name="connsiteX3" fmla="*/ 594375 w 635134"/>
                  <a:gd name="connsiteY3" fmla="*/ 601936 h 928602"/>
                  <a:gd name="connsiteX4" fmla="*/ 635134 w 635134"/>
                  <a:gd name="connsiteY4" fmla="*/ 257443 h 928602"/>
                  <a:gd name="connsiteX5" fmla="*/ 271749 w 635134"/>
                  <a:gd name="connsiteY5" fmla="*/ 399016 h 928602"/>
                  <a:gd name="connsiteX6" fmla="*/ 101839 w 635134"/>
                  <a:gd name="connsiteY6" fmla="*/ 0 h 928602"/>
                  <a:gd name="connsiteX7" fmla="*/ 0 w 635134"/>
                  <a:gd name="connsiteY7" fmla="*/ 97696 h 928602"/>
                  <a:gd name="connsiteX0" fmla="*/ 0 w 622434"/>
                  <a:gd name="connsiteY0" fmla="*/ 81821 h 928602"/>
                  <a:gd name="connsiteX1" fmla="*/ 281857 w 622434"/>
                  <a:gd name="connsiteY1" fmla="*/ 928602 h 928602"/>
                  <a:gd name="connsiteX2" fmla="*/ 515917 w 622434"/>
                  <a:gd name="connsiteY2" fmla="*/ 859178 h 928602"/>
                  <a:gd name="connsiteX3" fmla="*/ 581675 w 622434"/>
                  <a:gd name="connsiteY3" fmla="*/ 601936 h 928602"/>
                  <a:gd name="connsiteX4" fmla="*/ 622434 w 622434"/>
                  <a:gd name="connsiteY4" fmla="*/ 257443 h 928602"/>
                  <a:gd name="connsiteX5" fmla="*/ 259049 w 622434"/>
                  <a:gd name="connsiteY5" fmla="*/ 399016 h 928602"/>
                  <a:gd name="connsiteX6" fmla="*/ 89139 w 622434"/>
                  <a:gd name="connsiteY6" fmla="*/ 0 h 928602"/>
                  <a:gd name="connsiteX7" fmla="*/ 0 w 622434"/>
                  <a:gd name="connsiteY7" fmla="*/ 81821 h 928602"/>
                  <a:gd name="connsiteX0" fmla="*/ 0 w 622434"/>
                  <a:gd name="connsiteY0" fmla="*/ 81821 h 928602"/>
                  <a:gd name="connsiteX1" fmla="*/ 281857 w 622434"/>
                  <a:gd name="connsiteY1" fmla="*/ 928602 h 928602"/>
                  <a:gd name="connsiteX2" fmla="*/ 515917 w 622434"/>
                  <a:gd name="connsiteY2" fmla="*/ 859178 h 928602"/>
                  <a:gd name="connsiteX3" fmla="*/ 581675 w 622434"/>
                  <a:gd name="connsiteY3" fmla="*/ 601936 h 928602"/>
                  <a:gd name="connsiteX4" fmla="*/ 622434 w 622434"/>
                  <a:gd name="connsiteY4" fmla="*/ 257443 h 928602"/>
                  <a:gd name="connsiteX5" fmla="*/ 309849 w 622434"/>
                  <a:gd name="connsiteY5" fmla="*/ 173591 h 928602"/>
                  <a:gd name="connsiteX6" fmla="*/ 89139 w 622434"/>
                  <a:gd name="connsiteY6" fmla="*/ 0 h 928602"/>
                  <a:gd name="connsiteX7" fmla="*/ 0 w 622434"/>
                  <a:gd name="connsiteY7" fmla="*/ 81821 h 928602"/>
                  <a:gd name="connsiteX0" fmla="*/ 0 w 790709"/>
                  <a:gd name="connsiteY0" fmla="*/ 81821 h 928602"/>
                  <a:gd name="connsiteX1" fmla="*/ 281857 w 790709"/>
                  <a:gd name="connsiteY1" fmla="*/ 928602 h 928602"/>
                  <a:gd name="connsiteX2" fmla="*/ 515917 w 790709"/>
                  <a:gd name="connsiteY2" fmla="*/ 859178 h 928602"/>
                  <a:gd name="connsiteX3" fmla="*/ 581675 w 790709"/>
                  <a:gd name="connsiteY3" fmla="*/ 601936 h 928602"/>
                  <a:gd name="connsiteX4" fmla="*/ 790709 w 790709"/>
                  <a:gd name="connsiteY4" fmla="*/ 486043 h 928602"/>
                  <a:gd name="connsiteX5" fmla="*/ 309849 w 790709"/>
                  <a:gd name="connsiteY5" fmla="*/ 173591 h 928602"/>
                  <a:gd name="connsiteX6" fmla="*/ 89139 w 790709"/>
                  <a:gd name="connsiteY6" fmla="*/ 0 h 928602"/>
                  <a:gd name="connsiteX7" fmla="*/ 0 w 790709"/>
                  <a:gd name="connsiteY7" fmla="*/ 81821 h 928602"/>
                  <a:gd name="connsiteX0" fmla="*/ 0 w 790709"/>
                  <a:gd name="connsiteY0" fmla="*/ 81821 h 928602"/>
                  <a:gd name="connsiteX1" fmla="*/ 281857 w 790709"/>
                  <a:gd name="connsiteY1" fmla="*/ 928602 h 928602"/>
                  <a:gd name="connsiteX2" fmla="*/ 515917 w 790709"/>
                  <a:gd name="connsiteY2" fmla="*/ 859178 h 928602"/>
                  <a:gd name="connsiteX3" fmla="*/ 581675 w 790709"/>
                  <a:gd name="connsiteY3" fmla="*/ 601936 h 928602"/>
                  <a:gd name="connsiteX4" fmla="*/ 790709 w 790709"/>
                  <a:gd name="connsiteY4" fmla="*/ 486043 h 928602"/>
                  <a:gd name="connsiteX5" fmla="*/ 402203 w 790709"/>
                  <a:gd name="connsiteY5" fmla="*/ 188827 h 928602"/>
                  <a:gd name="connsiteX6" fmla="*/ 309849 w 790709"/>
                  <a:gd name="connsiteY6" fmla="*/ 173591 h 928602"/>
                  <a:gd name="connsiteX7" fmla="*/ 89139 w 790709"/>
                  <a:gd name="connsiteY7" fmla="*/ 0 h 928602"/>
                  <a:gd name="connsiteX8" fmla="*/ 0 w 790709"/>
                  <a:gd name="connsiteY8" fmla="*/ 81821 h 928602"/>
                  <a:gd name="connsiteX0" fmla="*/ 0 w 790709"/>
                  <a:gd name="connsiteY0" fmla="*/ 81821 h 928602"/>
                  <a:gd name="connsiteX1" fmla="*/ 294253 w 790709"/>
                  <a:gd name="connsiteY1" fmla="*/ 334877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9328 w 790709"/>
                  <a:gd name="connsiteY1" fmla="*/ 353927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2978 w 790709"/>
                  <a:gd name="connsiteY1" fmla="*/ 363452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2978 w 790709"/>
                  <a:gd name="connsiteY1" fmla="*/ 363452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811192"/>
                  <a:gd name="connsiteY0" fmla="*/ 81821 h 928602"/>
                  <a:gd name="connsiteX1" fmla="*/ 252978 w 811192"/>
                  <a:gd name="connsiteY1" fmla="*/ 363452 h 928602"/>
                  <a:gd name="connsiteX2" fmla="*/ 281857 w 811192"/>
                  <a:gd name="connsiteY2" fmla="*/ 928602 h 928602"/>
                  <a:gd name="connsiteX3" fmla="*/ 811192 w 811192"/>
                  <a:gd name="connsiteY3" fmla="*/ 827428 h 928602"/>
                  <a:gd name="connsiteX4" fmla="*/ 581675 w 811192"/>
                  <a:gd name="connsiteY4" fmla="*/ 601936 h 928602"/>
                  <a:gd name="connsiteX5" fmla="*/ 790709 w 811192"/>
                  <a:gd name="connsiteY5" fmla="*/ 486043 h 928602"/>
                  <a:gd name="connsiteX6" fmla="*/ 402203 w 811192"/>
                  <a:gd name="connsiteY6" fmla="*/ 188827 h 928602"/>
                  <a:gd name="connsiteX7" fmla="*/ 309849 w 811192"/>
                  <a:gd name="connsiteY7" fmla="*/ 173591 h 928602"/>
                  <a:gd name="connsiteX8" fmla="*/ 89139 w 811192"/>
                  <a:gd name="connsiteY8" fmla="*/ 0 h 928602"/>
                  <a:gd name="connsiteX9" fmla="*/ 0 w 811192"/>
                  <a:gd name="connsiteY9" fmla="*/ 81821 h 928602"/>
                  <a:gd name="connsiteX0" fmla="*/ 0 w 811192"/>
                  <a:gd name="connsiteY0" fmla="*/ 81821 h 928602"/>
                  <a:gd name="connsiteX1" fmla="*/ 252978 w 811192"/>
                  <a:gd name="connsiteY1" fmla="*/ 363452 h 928602"/>
                  <a:gd name="connsiteX2" fmla="*/ 281857 w 811192"/>
                  <a:gd name="connsiteY2" fmla="*/ 928602 h 928602"/>
                  <a:gd name="connsiteX3" fmla="*/ 811192 w 811192"/>
                  <a:gd name="connsiteY3" fmla="*/ 827428 h 928602"/>
                  <a:gd name="connsiteX4" fmla="*/ 790709 w 811192"/>
                  <a:gd name="connsiteY4" fmla="*/ 486043 h 928602"/>
                  <a:gd name="connsiteX5" fmla="*/ 402203 w 811192"/>
                  <a:gd name="connsiteY5" fmla="*/ 188827 h 928602"/>
                  <a:gd name="connsiteX6" fmla="*/ 309849 w 811192"/>
                  <a:gd name="connsiteY6" fmla="*/ 173591 h 928602"/>
                  <a:gd name="connsiteX7" fmla="*/ 89139 w 811192"/>
                  <a:gd name="connsiteY7" fmla="*/ 0 h 928602"/>
                  <a:gd name="connsiteX8" fmla="*/ 0 w 811192"/>
                  <a:gd name="connsiteY8" fmla="*/ 81821 h 928602"/>
                  <a:gd name="connsiteX0" fmla="*/ 0 w 811192"/>
                  <a:gd name="connsiteY0" fmla="*/ 81821 h 827428"/>
                  <a:gd name="connsiteX1" fmla="*/ 252978 w 811192"/>
                  <a:gd name="connsiteY1" fmla="*/ 363452 h 827428"/>
                  <a:gd name="connsiteX2" fmla="*/ 246932 w 811192"/>
                  <a:gd name="connsiteY2" fmla="*/ 392027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11192"/>
                  <a:gd name="connsiteY0" fmla="*/ 81821 h 827428"/>
                  <a:gd name="connsiteX1" fmla="*/ 281553 w 811192"/>
                  <a:gd name="connsiteY1" fmla="*/ 360277 h 827428"/>
                  <a:gd name="connsiteX2" fmla="*/ 246932 w 811192"/>
                  <a:gd name="connsiteY2" fmla="*/ 392027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11192"/>
                  <a:gd name="connsiteY0" fmla="*/ 81821 h 827428"/>
                  <a:gd name="connsiteX1" fmla="*/ 281553 w 811192"/>
                  <a:gd name="connsiteY1" fmla="*/ 360277 h 827428"/>
                  <a:gd name="connsiteX2" fmla="*/ 262807 w 811192"/>
                  <a:gd name="connsiteY2" fmla="*/ 388852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08017"/>
                  <a:gd name="connsiteY0" fmla="*/ 81821 h 922678"/>
                  <a:gd name="connsiteX1" fmla="*/ 281553 w 808017"/>
                  <a:gd name="connsiteY1" fmla="*/ 360277 h 922678"/>
                  <a:gd name="connsiteX2" fmla="*/ 262807 w 808017"/>
                  <a:gd name="connsiteY2" fmla="*/ 388852 h 922678"/>
                  <a:gd name="connsiteX3" fmla="*/ 808017 w 808017"/>
                  <a:gd name="connsiteY3" fmla="*/ 922678 h 922678"/>
                  <a:gd name="connsiteX4" fmla="*/ 790709 w 808017"/>
                  <a:gd name="connsiteY4" fmla="*/ 486043 h 922678"/>
                  <a:gd name="connsiteX5" fmla="*/ 402203 w 808017"/>
                  <a:gd name="connsiteY5" fmla="*/ 188827 h 922678"/>
                  <a:gd name="connsiteX6" fmla="*/ 309849 w 808017"/>
                  <a:gd name="connsiteY6" fmla="*/ 173591 h 922678"/>
                  <a:gd name="connsiteX7" fmla="*/ 89139 w 808017"/>
                  <a:gd name="connsiteY7" fmla="*/ 0 h 922678"/>
                  <a:gd name="connsiteX8" fmla="*/ 0 w 808017"/>
                  <a:gd name="connsiteY8" fmla="*/ 81821 h 922678"/>
                  <a:gd name="connsiteX0" fmla="*/ 0 w 865167"/>
                  <a:gd name="connsiteY0" fmla="*/ 0 h 936107"/>
                  <a:gd name="connsiteX1" fmla="*/ 338703 w 865167"/>
                  <a:gd name="connsiteY1" fmla="*/ 373706 h 936107"/>
                  <a:gd name="connsiteX2" fmla="*/ 319957 w 865167"/>
                  <a:gd name="connsiteY2" fmla="*/ 402281 h 936107"/>
                  <a:gd name="connsiteX3" fmla="*/ 865167 w 865167"/>
                  <a:gd name="connsiteY3" fmla="*/ 936107 h 936107"/>
                  <a:gd name="connsiteX4" fmla="*/ 847859 w 865167"/>
                  <a:gd name="connsiteY4" fmla="*/ 499472 h 936107"/>
                  <a:gd name="connsiteX5" fmla="*/ 459353 w 865167"/>
                  <a:gd name="connsiteY5" fmla="*/ 202256 h 936107"/>
                  <a:gd name="connsiteX6" fmla="*/ 366999 w 865167"/>
                  <a:gd name="connsiteY6" fmla="*/ 187020 h 936107"/>
                  <a:gd name="connsiteX7" fmla="*/ 146289 w 865167"/>
                  <a:gd name="connsiteY7" fmla="*/ 13429 h 936107"/>
                  <a:gd name="connsiteX8" fmla="*/ 0 w 865167"/>
                  <a:gd name="connsiteY8" fmla="*/ 0 h 936107"/>
                  <a:gd name="connsiteX0" fmla="*/ 0 w 865167"/>
                  <a:gd name="connsiteY0" fmla="*/ 11971 h 948078"/>
                  <a:gd name="connsiteX1" fmla="*/ 338703 w 865167"/>
                  <a:gd name="connsiteY1" fmla="*/ 385677 h 948078"/>
                  <a:gd name="connsiteX2" fmla="*/ 319957 w 865167"/>
                  <a:gd name="connsiteY2" fmla="*/ 414252 h 948078"/>
                  <a:gd name="connsiteX3" fmla="*/ 865167 w 865167"/>
                  <a:gd name="connsiteY3" fmla="*/ 948078 h 948078"/>
                  <a:gd name="connsiteX4" fmla="*/ 847859 w 865167"/>
                  <a:gd name="connsiteY4" fmla="*/ 511443 h 948078"/>
                  <a:gd name="connsiteX5" fmla="*/ 459353 w 865167"/>
                  <a:gd name="connsiteY5" fmla="*/ 214227 h 948078"/>
                  <a:gd name="connsiteX6" fmla="*/ 366999 w 865167"/>
                  <a:gd name="connsiteY6" fmla="*/ 198991 h 948078"/>
                  <a:gd name="connsiteX7" fmla="*/ 19289 w 865167"/>
                  <a:gd name="connsiteY7" fmla="*/ 0 h 948078"/>
                  <a:gd name="connsiteX8" fmla="*/ 0 w 865167"/>
                  <a:gd name="connsiteY8" fmla="*/ 11971 h 948078"/>
                  <a:gd name="connsiteX0" fmla="*/ 0 w 865167"/>
                  <a:gd name="connsiteY0" fmla="*/ 11971 h 1103227"/>
                  <a:gd name="connsiteX1" fmla="*/ 472053 w 865167"/>
                  <a:gd name="connsiteY1" fmla="*/ 1103227 h 1103227"/>
                  <a:gd name="connsiteX2" fmla="*/ 319957 w 865167"/>
                  <a:gd name="connsiteY2" fmla="*/ 414252 h 1103227"/>
                  <a:gd name="connsiteX3" fmla="*/ 865167 w 865167"/>
                  <a:gd name="connsiteY3" fmla="*/ 948078 h 1103227"/>
                  <a:gd name="connsiteX4" fmla="*/ 847859 w 865167"/>
                  <a:gd name="connsiteY4" fmla="*/ 511443 h 1103227"/>
                  <a:gd name="connsiteX5" fmla="*/ 459353 w 865167"/>
                  <a:gd name="connsiteY5" fmla="*/ 214227 h 1103227"/>
                  <a:gd name="connsiteX6" fmla="*/ 366999 w 865167"/>
                  <a:gd name="connsiteY6" fmla="*/ 198991 h 1103227"/>
                  <a:gd name="connsiteX7" fmla="*/ 19289 w 865167"/>
                  <a:gd name="connsiteY7" fmla="*/ 0 h 1103227"/>
                  <a:gd name="connsiteX8" fmla="*/ 0 w 865167"/>
                  <a:gd name="connsiteY8" fmla="*/ 11971 h 1103227"/>
                  <a:gd name="connsiteX0" fmla="*/ 0 w 865167"/>
                  <a:gd name="connsiteY0" fmla="*/ 11971 h 1103227"/>
                  <a:gd name="connsiteX1" fmla="*/ 472053 w 865167"/>
                  <a:gd name="connsiteY1" fmla="*/ 1103227 h 1103227"/>
                  <a:gd name="connsiteX2" fmla="*/ 865167 w 865167"/>
                  <a:gd name="connsiteY2" fmla="*/ 948078 h 1103227"/>
                  <a:gd name="connsiteX3" fmla="*/ 847859 w 865167"/>
                  <a:gd name="connsiteY3" fmla="*/ 511443 h 1103227"/>
                  <a:gd name="connsiteX4" fmla="*/ 459353 w 865167"/>
                  <a:gd name="connsiteY4" fmla="*/ 214227 h 1103227"/>
                  <a:gd name="connsiteX5" fmla="*/ 366999 w 865167"/>
                  <a:gd name="connsiteY5" fmla="*/ 198991 h 1103227"/>
                  <a:gd name="connsiteX6" fmla="*/ 19289 w 865167"/>
                  <a:gd name="connsiteY6" fmla="*/ 0 h 1103227"/>
                  <a:gd name="connsiteX7" fmla="*/ 0 w 865167"/>
                  <a:gd name="connsiteY7" fmla="*/ 11971 h 1103227"/>
                  <a:gd name="connsiteX0" fmla="*/ 0 w 847859"/>
                  <a:gd name="connsiteY0" fmla="*/ 11971 h 1103227"/>
                  <a:gd name="connsiteX1" fmla="*/ 472053 w 847859"/>
                  <a:gd name="connsiteY1" fmla="*/ 1103227 h 1103227"/>
                  <a:gd name="connsiteX2" fmla="*/ 827067 w 847859"/>
                  <a:gd name="connsiteY2" fmla="*/ 967128 h 1103227"/>
                  <a:gd name="connsiteX3" fmla="*/ 847859 w 847859"/>
                  <a:gd name="connsiteY3" fmla="*/ 511443 h 1103227"/>
                  <a:gd name="connsiteX4" fmla="*/ 459353 w 847859"/>
                  <a:gd name="connsiteY4" fmla="*/ 214227 h 1103227"/>
                  <a:gd name="connsiteX5" fmla="*/ 366999 w 847859"/>
                  <a:gd name="connsiteY5" fmla="*/ 198991 h 1103227"/>
                  <a:gd name="connsiteX6" fmla="*/ 19289 w 847859"/>
                  <a:gd name="connsiteY6" fmla="*/ 0 h 1103227"/>
                  <a:gd name="connsiteX7" fmla="*/ 0 w 847859"/>
                  <a:gd name="connsiteY7" fmla="*/ 11971 h 1103227"/>
                  <a:gd name="connsiteX0" fmla="*/ 0 w 828809"/>
                  <a:gd name="connsiteY0" fmla="*/ 11971 h 1103227"/>
                  <a:gd name="connsiteX1" fmla="*/ 472053 w 828809"/>
                  <a:gd name="connsiteY1" fmla="*/ 1103227 h 1103227"/>
                  <a:gd name="connsiteX2" fmla="*/ 827067 w 828809"/>
                  <a:gd name="connsiteY2" fmla="*/ 967128 h 1103227"/>
                  <a:gd name="connsiteX3" fmla="*/ 828809 w 828809"/>
                  <a:gd name="connsiteY3" fmla="*/ 749568 h 1103227"/>
                  <a:gd name="connsiteX4" fmla="*/ 459353 w 828809"/>
                  <a:gd name="connsiteY4" fmla="*/ 214227 h 1103227"/>
                  <a:gd name="connsiteX5" fmla="*/ 366999 w 828809"/>
                  <a:gd name="connsiteY5" fmla="*/ 198991 h 1103227"/>
                  <a:gd name="connsiteX6" fmla="*/ 19289 w 828809"/>
                  <a:gd name="connsiteY6" fmla="*/ 0 h 1103227"/>
                  <a:gd name="connsiteX7" fmla="*/ 0 w 828809"/>
                  <a:gd name="connsiteY7" fmla="*/ 11971 h 1103227"/>
                  <a:gd name="connsiteX0" fmla="*/ 0 w 828809"/>
                  <a:gd name="connsiteY0" fmla="*/ 11971 h 1103227"/>
                  <a:gd name="connsiteX1" fmla="*/ 472053 w 828809"/>
                  <a:gd name="connsiteY1" fmla="*/ 1103227 h 1103227"/>
                  <a:gd name="connsiteX2" fmla="*/ 827067 w 828809"/>
                  <a:gd name="connsiteY2" fmla="*/ 967128 h 1103227"/>
                  <a:gd name="connsiteX3" fmla="*/ 828809 w 828809"/>
                  <a:gd name="connsiteY3" fmla="*/ 749568 h 1103227"/>
                  <a:gd name="connsiteX4" fmla="*/ 366999 w 828809"/>
                  <a:gd name="connsiteY4" fmla="*/ 198991 h 1103227"/>
                  <a:gd name="connsiteX5" fmla="*/ 19289 w 828809"/>
                  <a:gd name="connsiteY5" fmla="*/ 0 h 1103227"/>
                  <a:gd name="connsiteX6" fmla="*/ 0 w 828809"/>
                  <a:gd name="connsiteY6" fmla="*/ 11971 h 1103227"/>
                  <a:gd name="connsiteX0" fmla="*/ 0 w 828809"/>
                  <a:gd name="connsiteY0" fmla="*/ 11971 h 1103227"/>
                  <a:gd name="connsiteX1" fmla="*/ 472053 w 828809"/>
                  <a:gd name="connsiteY1" fmla="*/ 1103227 h 1103227"/>
                  <a:gd name="connsiteX2" fmla="*/ 827067 w 828809"/>
                  <a:gd name="connsiteY2" fmla="*/ 967128 h 1103227"/>
                  <a:gd name="connsiteX3" fmla="*/ 828809 w 828809"/>
                  <a:gd name="connsiteY3" fmla="*/ 749568 h 1103227"/>
                  <a:gd name="connsiteX4" fmla="*/ 309849 w 828809"/>
                  <a:gd name="connsiteY4" fmla="*/ 275191 h 1103227"/>
                  <a:gd name="connsiteX5" fmla="*/ 19289 w 828809"/>
                  <a:gd name="connsiteY5" fmla="*/ 0 h 1103227"/>
                  <a:gd name="connsiteX6" fmla="*/ 0 w 828809"/>
                  <a:gd name="connsiteY6" fmla="*/ 11971 h 1103227"/>
                  <a:gd name="connsiteX0" fmla="*/ 0 w 841509"/>
                  <a:gd name="connsiteY0" fmla="*/ 11971 h 1103227"/>
                  <a:gd name="connsiteX1" fmla="*/ 472053 w 841509"/>
                  <a:gd name="connsiteY1" fmla="*/ 1103227 h 1103227"/>
                  <a:gd name="connsiteX2" fmla="*/ 827067 w 841509"/>
                  <a:gd name="connsiteY2" fmla="*/ 967128 h 1103227"/>
                  <a:gd name="connsiteX3" fmla="*/ 841509 w 841509"/>
                  <a:gd name="connsiteY3" fmla="*/ 835293 h 1103227"/>
                  <a:gd name="connsiteX4" fmla="*/ 309849 w 841509"/>
                  <a:gd name="connsiteY4" fmla="*/ 275191 h 1103227"/>
                  <a:gd name="connsiteX5" fmla="*/ 19289 w 841509"/>
                  <a:gd name="connsiteY5" fmla="*/ 0 h 1103227"/>
                  <a:gd name="connsiteX6" fmla="*/ 0 w 841509"/>
                  <a:gd name="connsiteY6" fmla="*/ 11971 h 1103227"/>
                  <a:gd name="connsiteX0" fmla="*/ 0 w 841509"/>
                  <a:gd name="connsiteY0" fmla="*/ 11971 h 1103227"/>
                  <a:gd name="connsiteX1" fmla="*/ 472053 w 841509"/>
                  <a:gd name="connsiteY1" fmla="*/ 1103227 h 1103227"/>
                  <a:gd name="connsiteX2" fmla="*/ 827067 w 841509"/>
                  <a:gd name="connsiteY2" fmla="*/ 967128 h 1103227"/>
                  <a:gd name="connsiteX3" fmla="*/ 841509 w 841509"/>
                  <a:gd name="connsiteY3" fmla="*/ 835293 h 1103227"/>
                  <a:gd name="connsiteX4" fmla="*/ 291078 w 841509"/>
                  <a:gd name="connsiteY4" fmla="*/ 299953 h 1103227"/>
                  <a:gd name="connsiteX5" fmla="*/ 309849 w 841509"/>
                  <a:gd name="connsiteY5" fmla="*/ 275191 h 1103227"/>
                  <a:gd name="connsiteX6" fmla="*/ 19289 w 841509"/>
                  <a:gd name="connsiteY6" fmla="*/ 0 h 1103227"/>
                  <a:gd name="connsiteX7" fmla="*/ 0 w 841509"/>
                  <a:gd name="connsiteY7" fmla="*/ 11971 h 1103227"/>
                  <a:gd name="connsiteX0" fmla="*/ 0 w 841509"/>
                  <a:gd name="connsiteY0" fmla="*/ 11971 h 1103227"/>
                  <a:gd name="connsiteX1" fmla="*/ 472053 w 841509"/>
                  <a:gd name="connsiteY1" fmla="*/ 1103227 h 1103227"/>
                  <a:gd name="connsiteX2" fmla="*/ 827067 w 841509"/>
                  <a:gd name="connsiteY2" fmla="*/ 967128 h 1103227"/>
                  <a:gd name="connsiteX3" fmla="*/ 841509 w 841509"/>
                  <a:gd name="connsiteY3" fmla="*/ 835293 h 1103227"/>
                  <a:gd name="connsiteX4" fmla="*/ 291078 w 841509"/>
                  <a:gd name="connsiteY4" fmla="*/ 299953 h 1103227"/>
                  <a:gd name="connsiteX5" fmla="*/ 309849 w 841509"/>
                  <a:gd name="connsiteY5" fmla="*/ 275191 h 1103227"/>
                  <a:gd name="connsiteX6" fmla="*/ 19289 w 841509"/>
                  <a:gd name="connsiteY6" fmla="*/ 0 h 1103227"/>
                  <a:gd name="connsiteX7" fmla="*/ 0 w 841509"/>
                  <a:gd name="connsiteY7" fmla="*/ 11971 h 1103227"/>
                  <a:gd name="connsiteX0" fmla="*/ 0 w 831984"/>
                  <a:gd name="connsiteY0" fmla="*/ 11971 h 1103227"/>
                  <a:gd name="connsiteX1" fmla="*/ 472053 w 831984"/>
                  <a:gd name="connsiteY1" fmla="*/ 1103227 h 1103227"/>
                  <a:gd name="connsiteX2" fmla="*/ 827067 w 831984"/>
                  <a:gd name="connsiteY2" fmla="*/ 967128 h 1103227"/>
                  <a:gd name="connsiteX3" fmla="*/ 831984 w 831984"/>
                  <a:gd name="connsiteY3" fmla="*/ 841643 h 1103227"/>
                  <a:gd name="connsiteX4" fmla="*/ 291078 w 831984"/>
                  <a:gd name="connsiteY4" fmla="*/ 299953 h 1103227"/>
                  <a:gd name="connsiteX5" fmla="*/ 309849 w 831984"/>
                  <a:gd name="connsiteY5" fmla="*/ 275191 h 1103227"/>
                  <a:gd name="connsiteX6" fmla="*/ 19289 w 831984"/>
                  <a:gd name="connsiteY6" fmla="*/ 0 h 1103227"/>
                  <a:gd name="connsiteX7" fmla="*/ 0 w 831984"/>
                  <a:gd name="connsiteY7" fmla="*/ 11971 h 1103227"/>
                  <a:gd name="connsiteX0" fmla="*/ 0 w 953008"/>
                  <a:gd name="connsiteY0" fmla="*/ 1204277 h 1204277"/>
                  <a:gd name="connsiteX1" fmla="*/ 593077 w 953008"/>
                  <a:gd name="connsiteY1" fmla="*/ 1103227 h 1204277"/>
                  <a:gd name="connsiteX2" fmla="*/ 948091 w 953008"/>
                  <a:gd name="connsiteY2" fmla="*/ 967128 h 1204277"/>
                  <a:gd name="connsiteX3" fmla="*/ 953008 w 953008"/>
                  <a:gd name="connsiteY3" fmla="*/ 841643 h 1204277"/>
                  <a:gd name="connsiteX4" fmla="*/ 412102 w 953008"/>
                  <a:gd name="connsiteY4" fmla="*/ 299953 h 1204277"/>
                  <a:gd name="connsiteX5" fmla="*/ 430873 w 953008"/>
                  <a:gd name="connsiteY5" fmla="*/ 275191 h 1204277"/>
                  <a:gd name="connsiteX6" fmla="*/ 140313 w 953008"/>
                  <a:gd name="connsiteY6" fmla="*/ 0 h 1204277"/>
                  <a:gd name="connsiteX7" fmla="*/ 0 w 953008"/>
                  <a:gd name="connsiteY7" fmla="*/ 1204277 h 1204277"/>
                  <a:gd name="connsiteX0" fmla="*/ 0 w 953008"/>
                  <a:gd name="connsiteY0" fmla="*/ 1181865 h 1181865"/>
                  <a:gd name="connsiteX1" fmla="*/ 593077 w 953008"/>
                  <a:gd name="connsiteY1" fmla="*/ 1103227 h 1181865"/>
                  <a:gd name="connsiteX2" fmla="*/ 948091 w 953008"/>
                  <a:gd name="connsiteY2" fmla="*/ 967128 h 1181865"/>
                  <a:gd name="connsiteX3" fmla="*/ 953008 w 953008"/>
                  <a:gd name="connsiteY3" fmla="*/ 841643 h 1181865"/>
                  <a:gd name="connsiteX4" fmla="*/ 412102 w 953008"/>
                  <a:gd name="connsiteY4" fmla="*/ 299953 h 1181865"/>
                  <a:gd name="connsiteX5" fmla="*/ 430873 w 953008"/>
                  <a:gd name="connsiteY5" fmla="*/ 275191 h 1181865"/>
                  <a:gd name="connsiteX6" fmla="*/ 140313 w 953008"/>
                  <a:gd name="connsiteY6" fmla="*/ 0 h 1181865"/>
                  <a:gd name="connsiteX7" fmla="*/ 0 w 953008"/>
                  <a:gd name="connsiteY7" fmla="*/ 1181865 h 1181865"/>
                  <a:gd name="connsiteX0" fmla="*/ 0 w 953008"/>
                  <a:gd name="connsiteY0" fmla="*/ 1181865 h 1394580"/>
                  <a:gd name="connsiteX1" fmla="*/ 198630 w 953008"/>
                  <a:gd name="connsiteY1" fmla="*/ 1394580 h 1394580"/>
                  <a:gd name="connsiteX2" fmla="*/ 948091 w 953008"/>
                  <a:gd name="connsiteY2" fmla="*/ 967128 h 1394580"/>
                  <a:gd name="connsiteX3" fmla="*/ 953008 w 953008"/>
                  <a:gd name="connsiteY3" fmla="*/ 841643 h 1394580"/>
                  <a:gd name="connsiteX4" fmla="*/ 412102 w 953008"/>
                  <a:gd name="connsiteY4" fmla="*/ 299953 h 1394580"/>
                  <a:gd name="connsiteX5" fmla="*/ 430873 w 953008"/>
                  <a:gd name="connsiteY5" fmla="*/ 275191 h 1394580"/>
                  <a:gd name="connsiteX6" fmla="*/ 140313 w 953008"/>
                  <a:gd name="connsiteY6" fmla="*/ 0 h 1394580"/>
                  <a:gd name="connsiteX7" fmla="*/ 0 w 953008"/>
                  <a:gd name="connsiteY7" fmla="*/ 1181865 h 1394580"/>
                  <a:gd name="connsiteX0" fmla="*/ 0 w 953008"/>
                  <a:gd name="connsiteY0" fmla="*/ 1181865 h 1394580"/>
                  <a:gd name="connsiteX1" fmla="*/ 198630 w 953008"/>
                  <a:gd name="connsiteY1" fmla="*/ 1394580 h 1394580"/>
                  <a:gd name="connsiteX2" fmla="*/ 953008 w 953008"/>
                  <a:gd name="connsiteY2" fmla="*/ 841643 h 1394580"/>
                  <a:gd name="connsiteX3" fmla="*/ 412102 w 953008"/>
                  <a:gd name="connsiteY3" fmla="*/ 299953 h 1394580"/>
                  <a:gd name="connsiteX4" fmla="*/ 430873 w 953008"/>
                  <a:gd name="connsiteY4" fmla="*/ 275191 h 1394580"/>
                  <a:gd name="connsiteX5" fmla="*/ 140313 w 953008"/>
                  <a:gd name="connsiteY5" fmla="*/ 0 h 1394580"/>
                  <a:gd name="connsiteX6" fmla="*/ 0 w 953008"/>
                  <a:gd name="connsiteY6" fmla="*/ 1181865 h 1394580"/>
                  <a:gd name="connsiteX0" fmla="*/ 0 w 607867"/>
                  <a:gd name="connsiteY0" fmla="*/ 1181865 h 1394580"/>
                  <a:gd name="connsiteX1" fmla="*/ 198630 w 607867"/>
                  <a:gd name="connsiteY1" fmla="*/ 1394580 h 1394580"/>
                  <a:gd name="connsiteX2" fmla="*/ 607867 w 607867"/>
                  <a:gd name="connsiteY2" fmla="*/ 1106102 h 1394580"/>
                  <a:gd name="connsiteX3" fmla="*/ 412102 w 607867"/>
                  <a:gd name="connsiteY3" fmla="*/ 299953 h 1394580"/>
                  <a:gd name="connsiteX4" fmla="*/ 430873 w 607867"/>
                  <a:gd name="connsiteY4" fmla="*/ 275191 h 1394580"/>
                  <a:gd name="connsiteX5" fmla="*/ 140313 w 607867"/>
                  <a:gd name="connsiteY5" fmla="*/ 0 h 1394580"/>
                  <a:gd name="connsiteX6" fmla="*/ 0 w 607867"/>
                  <a:gd name="connsiteY6" fmla="*/ 1181865 h 1394580"/>
                  <a:gd name="connsiteX0" fmla="*/ 0 w 614586"/>
                  <a:gd name="connsiteY0" fmla="*/ 1181865 h 1394580"/>
                  <a:gd name="connsiteX1" fmla="*/ 198630 w 614586"/>
                  <a:gd name="connsiteY1" fmla="*/ 1394580 h 1394580"/>
                  <a:gd name="connsiteX2" fmla="*/ 607867 w 614586"/>
                  <a:gd name="connsiteY2" fmla="*/ 1106102 h 1394580"/>
                  <a:gd name="connsiteX3" fmla="*/ 430873 w 614586"/>
                  <a:gd name="connsiteY3" fmla="*/ 275191 h 1394580"/>
                  <a:gd name="connsiteX4" fmla="*/ 140313 w 614586"/>
                  <a:gd name="connsiteY4" fmla="*/ 0 h 1394580"/>
                  <a:gd name="connsiteX5" fmla="*/ 0 w 614586"/>
                  <a:gd name="connsiteY5" fmla="*/ 1181865 h 1394580"/>
                  <a:gd name="connsiteX0" fmla="*/ 0 w 607867"/>
                  <a:gd name="connsiteY0" fmla="*/ 1181998 h 1394713"/>
                  <a:gd name="connsiteX1" fmla="*/ 198630 w 607867"/>
                  <a:gd name="connsiteY1" fmla="*/ 1394713 h 1394713"/>
                  <a:gd name="connsiteX2" fmla="*/ 607867 w 607867"/>
                  <a:gd name="connsiteY2" fmla="*/ 1106235 h 1394713"/>
                  <a:gd name="connsiteX3" fmla="*/ 140313 w 607867"/>
                  <a:gd name="connsiteY3" fmla="*/ 133 h 1394713"/>
                  <a:gd name="connsiteX4" fmla="*/ 0 w 607867"/>
                  <a:gd name="connsiteY4" fmla="*/ 1181998 h 1394713"/>
                  <a:gd name="connsiteX0" fmla="*/ 0 w 607867"/>
                  <a:gd name="connsiteY0" fmla="*/ 1181865 h 1394580"/>
                  <a:gd name="connsiteX1" fmla="*/ 198630 w 607867"/>
                  <a:gd name="connsiteY1" fmla="*/ 1394580 h 1394580"/>
                  <a:gd name="connsiteX2" fmla="*/ 607867 w 607867"/>
                  <a:gd name="connsiteY2" fmla="*/ 1106102 h 1394580"/>
                  <a:gd name="connsiteX3" fmla="*/ 140313 w 607867"/>
                  <a:gd name="connsiteY3" fmla="*/ 0 h 1394580"/>
                  <a:gd name="connsiteX4" fmla="*/ 0 w 607867"/>
                  <a:gd name="connsiteY4" fmla="*/ 1181865 h 1394580"/>
                  <a:gd name="connsiteX0" fmla="*/ 0 w 554078"/>
                  <a:gd name="connsiteY0" fmla="*/ 1181865 h 1394580"/>
                  <a:gd name="connsiteX1" fmla="*/ 198630 w 554078"/>
                  <a:gd name="connsiteY1" fmla="*/ 1394580 h 1394580"/>
                  <a:gd name="connsiteX2" fmla="*/ 554078 w 554078"/>
                  <a:gd name="connsiteY2" fmla="*/ 1020937 h 1394580"/>
                  <a:gd name="connsiteX3" fmla="*/ 140313 w 554078"/>
                  <a:gd name="connsiteY3" fmla="*/ 0 h 1394580"/>
                  <a:gd name="connsiteX4" fmla="*/ 0 w 554078"/>
                  <a:gd name="connsiteY4" fmla="*/ 1181865 h 1394580"/>
                  <a:gd name="connsiteX0" fmla="*/ 0 w 572008"/>
                  <a:gd name="connsiteY0" fmla="*/ 1181865 h 1394580"/>
                  <a:gd name="connsiteX1" fmla="*/ 198630 w 572008"/>
                  <a:gd name="connsiteY1" fmla="*/ 1394580 h 1394580"/>
                  <a:gd name="connsiteX2" fmla="*/ 572008 w 572008"/>
                  <a:gd name="connsiteY2" fmla="*/ 899913 h 1394580"/>
                  <a:gd name="connsiteX3" fmla="*/ 140313 w 572008"/>
                  <a:gd name="connsiteY3" fmla="*/ 0 h 1394580"/>
                  <a:gd name="connsiteX4" fmla="*/ 0 w 572008"/>
                  <a:gd name="connsiteY4" fmla="*/ 1181865 h 1394580"/>
                  <a:gd name="connsiteX0" fmla="*/ 0 w 572008"/>
                  <a:gd name="connsiteY0" fmla="*/ 384006 h 596721"/>
                  <a:gd name="connsiteX1" fmla="*/ 198630 w 572008"/>
                  <a:gd name="connsiteY1" fmla="*/ 596721 h 596721"/>
                  <a:gd name="connsiteX2" fmla="*/ 572008 w 572008"/>
                  <a:gd name="connsiteY2" fmla="*/ 102054 h 596721"/>
                  <a:gd name="connsiteX3" fmla="*/ 306160 w 572008"/>
                  <a:gd name="connsiteY3" fmla="*/ 0 h 596721"/>
                  <a:gd name="connsiteX4" fmla="*/ 0 w 572008"/>
                  <a:gd name="connsiteY4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80973 w 580973"/>
                  <a:gd name="connsiteY2" fmla="*/ 84125 h 596721"/>
                  <a:gd name="connsiteX3" fmla="*/ 306160 w 580973"/>
                  <a:gd name="connsiteY3" fmla="*/ 0 h 596721"/>
                  <a:gd name="connsiteX4" fmla="*/ 0 w 580973"/>
                  <a:gd name="connsiteY4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67591 w 580973"/>
                  <a:gd name="connsiteY2" fmla="*/ 181846 h 596721"/>
                  <a:gd name="connsiteX3" fmla="*/ 580973 w 580973"/>
                  <a:gd name="connsiteY3" fmla="*/ 84125 h 596721"/>
                  <a:gd name="connsiteX4" fmla="*/ 306160 w 580973"/>
                  <a:gd name="connsiteY4" fmla="*/ 0 h 596721"/>
                  <a:gd name="connsiteX5" fmla="*/ 0 w 580973"/>
                  <a:gd name="connsiteY5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19210 w 580973"/>
                  <a:gd name="connsiteY2" fmla="*/ 220551 h 596721"/>
                  <a:gd name="connsiteX3" fmla="*/ 580973 w 580973"/>
                  <a:gd name="connsiteY3" fmla="*/ 84125 h 596721"/>
                  <a:gd name="connsiteX4" fmla="*/ 306160 w 580973"/>
                  <a:gd name="connsiteY4" fmla="*/ 0 h 596721"/>
                  <a:gd name="connsiteX5" fmla="*/ 0 w 580973"/>
                  <a:gd name="connsiteY5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57915 w 580973"/>
                  <a:gd name="connsiteY2" fmla="*/ 239904 h 596721"/>
                  <a:gd name="connsiteX3" fmla="*/ 580973 w 580973"/>
                  <a:gd name="connsiteY3" fmla="*/ 84125 h 596721"/>
                  <a:gd name="connsiteX4" fmla="*/ 306160 w 580973"/>
                  <a:gd name="connsiteY4" fmla="*/ 0 h 596721"/>
                  <a:gd name="connsiteX5" fmla="*/ 0 w 580973"/>
                  <a:gd name="connsiteY5" fmla="*/ 384006 h 596721"/>
                  <a:gd name="connsiteX0" fmla="*/ 0 w 557915"/>
                  <a:gd name="connsiteY0" fmla="*/ 384006 h 596721"/>
                  <a:gd name="connsiteX1" fmla="*/ 198630 w 557915"/>
                  <a:gd name="connsiteY1" fmla="*/ 596721 h 596721"/>
                  <a:gd name="connsiteX2" fmla="*/ 557915 w 557915"/>
                  <a:gd name="connsiteY2" fmla="*/ 239904 h 596721"/>
                  <a:gd name="connsiteX3" fmla="*/ 532592 w 557915"/>
                  <a:gd name="connsiteY3" fmla="*/ 229267 h 596721"/>
                  <a:gd name="connsiteX4" fmla="*/ 306160 w 557915"/>
                  <a:gd name="connsiteY4" fmla="*/ 0 h 596721"/>
                  <a:gd name="connsiteX5" fmla="*/ 0 w 557915"/>
                  <a:gd name="connsiteY5" fmla="*/ 384006 h 596721"/>
                  <a:gd name="connsiteX0" fmla="*/ 0 w 560124"/>
                  <a:gd name="connsiteY0" fmla="*/ 384006 h 596721"/>
                  <a:gd name="connsiteX1" fmla="*/ 198630 w 560124"/>
                  <a:gd name="connsiteY1" fmla="*/ 596721 h 596721"/>
                  <a:gd name="connsiteX2" fmla="*/ 557915 w 560124"/>
                  <a:gd name="connsiteY2" fmla="*/ 239904 h 596721"/>
                  <a:gd name="connsiteX3" fmla="*/ 532592 w 560124"/>
                  <a:gd name="connsiteY3" fmla="*/ 229267 h 596721"/>
                  <a:gd name="connsiteX4" fmla="*/ 552728 w 560124"/>
                  <a:gd name="connsiteY4" fmla="*/ 71368 h 596721"/>
                  <a:gd name="connsiteX5" fmla="*/ 306160 w 560124"/>
                  <a:gd name="connsiteY5" fmla="*/ 0 h 596721"/>
                  <a:gd name="connsiteX6" fmla="*/ 0 w 560124"/>
                  <a:gd name="connsiteY6" fmla="*/ 384006 h 596721"/>
                  <a:gd name="connsiteX0" fmla="*/ 0 w 559788"/>
                  <a:gd name="connsiteY0" fmla="*/ 384006 h 596721"/>
                  <a:gd name="connsiteX1" fmla="*/ 198630 w 559788"/>
                  <a:gd name="connsiteY1" fmla="*/ 596721 h 596721"/>
                  <a:gd name="connsiteX2" fmla="*/ 557915 w 559788"/>
                  <a:gd name="connsiteY2" fmla="*/ 239904 h 596721"/>
                  <a:gd name="connsiteX3" fmla="*/ 527754 w 559788"/>
                  <a:gd name="connsiteY3" fmla="*/ 234105 h 596721"/>
                  <a:gd name="connsiteX4" fmla="*/ 552728 w 559788"/>
                  <a:gd name="connsiteY4" fmla="*/ 71368 h 596721"/>
                  <a:gd name="connsiteX5" fmla="*/ 306160 w 559788"/>
                  <a:gd name="connsiteY5" fmla="*/ 0 h 596721"/>
                  <a:gd name="connsiteX6" fmla="*/ 0 w 559788"/>
                  <a:gd name="connsiteY6" fmla="*/ 384006 h 596721"/>
                  <a:gd name="connsiteX0" fmla="*/ 0 w 557915"/>
                  <a:gd name="connsiteY0" fmla="*/ 384006 h 596721"/>
                  <a:gd name="connsiteX1" fmla="*/ 198630 w 557915"/>
                  <a:gd name="connsiteY1" fmla="*/ 596721 h 596721"/>
                  <a:gd name="connsiteX2" fmla="*/ 557915 w 557915"/>
                  <a:gd name="connsiteY2" fmla="*/ 239904 h 596721"/>
                  <a:gd name="connsiteX3" fmla="*/ 527754 w 557915"/>
                  <a:gd name="connsiteY3" fmla="*/ 234105 h 596721"/>
                  <a:gd name="connsiteX4" fmla="*/ 552728 w 557915"/>
                  <a:gd name="connsiteY4" fmla="*/ 71368 h 596721"/>
                  <a:gd name="connsiteX5" fmla="*/ 306160 w 557915"/>
                  <a:gd name="connsiteY5" fmla="*/ 0 h 596721"/>
                  <a:gd name="connsiteX6" fmla="*/ 0 w 557915"/>
                  <a:gd name="connsiteY6" fmla="*/ 384006 h 596721"/>
                  <a:gd name="connsiteX0" fmla="*/ 0 w 577939"/>
                  <a:gd name="connsiteY0" fmla="*/ 384006 h 596721"/>
                  <a:gd name="connsiteX1" fmla="*/ 198630 w 577939"/>
                  <a:gd name="connsiteY1" fmla="*/ 596721 h 596721"/>
                  <a:gd name="connsiteX2" fmla="*/ 577939 w 577939"/>
                  <a:gd name="connsiteY2" fmla="*/ 243241 h 596721"/>
                  <a:gd name="connsiteX3" fmla="*/ 527754 w 577939"/>
                  <a:gd name="connsiteY3" fmla="*/ 234105 h 596721"/>
                  <a:gd name="connsiteX4" fmla="*/ 552728 w 577939"/>
                  <a:gd name="connsiteY4" fmla="*/ 71368 h 596721"/>
                  <a:gd name="connsiteX5" fmla="*/ 306160 w 577939"/>
                  <a:gd name="connsiteY5" fmla="*/ 0 h 596721"/>
                  <a:gd name="connsiteX6" fmla="*/ 0 w 577939"/>
                  <a:gd name="connsiteY6" fmla="*/ 384006 h 596721"/>
                  <a:gd name="connsiteX0" fmla="*/ 0 w 577939"/>
                  <a:gd name="connsiteY0" fmla="*/ 384006 h 596721"/>
                  <a:gd name="connsiteX1" fmla="*/ 198630 w 577939"/>
                  <a:gd name="connsiteY1" fmla="*/ 596721 h 596721"/>
                  <a:gd name="connsiteX2" fmla="*/ 577939 w 577939"/>
                  <a:gd name="connsiteY2" fmla="*/ 243241 h 596721"/>
                  <a:gd name="connsiteX3" fmla="*/ 524417 w 577939"/>
                  <a:gd name="connsiteY3" fmla="*/ 224093 h 596721"/>
                  <a:gd name="connsiteX4" fmla="*/ 552728 w 577939"/>
                  <a:gd name="connsiteY4" fmla="*/ 71368 h 596721"/>
                  <a:gd name="connsiteX5" fmla="*/ 306160 w 577939"/>
                  <a:gd name="connsiteY5" fmla="*/ 0 h 596721"/>
                  <a:gd name="connsiteX6" fmla="*/ 0 w 577939"/>
                  <a:gd name="connsiteY6" fmla="*/ 384006 h 596721"/>
                  <a:gd name="connsiteX0" fmla="*/ 0 w 552728"/>
                  <a:gd name="connsiteY0" fmla="*/ 384006 h 596721"/>
                  <a:gd name="connsiteX1" fmla="*/ 198630 w 552728"/>
                  <a:gd name="connsiteY1" fmla="*/ 596721 h 596721"/>
                  <a:gd name="connsiteX2" fmla="*/ 531218 w 552728"/>
                  <a:gd name="connsiteY2" fmla="*/ 229892 h 596721"/>
                  <a:gd name="connsiteX3" fmla="*/ 524417 w 552728"/>
                  <a:gd name="connsiteY3" fmla="*/ 224093 h 596721"/>
                  <a:gd name="connsiteX4" fmla="*/ 552728 w 552728"/>
                  <a:gd name="connsiteY4" fmla="*/ 71368 h 596721"/>
                  <a:gd name="connsiteX5" fmla="*/ 306160 w 552728"/>
                  <a:gd name="connsiteY5" fmla="*/ 0 h 596721"/>
                  <a:gd name="connsiteX6" fmla="*/ 0 w 552728"/>
                  <a:gd name="connsiteY6" fmla="*/ 384006 h 596721"/>
                  <a:gd name="connsiteX0" fmla="*/ 0 w 552728"/>
                  <a:gd name="connsiteY0" fmla="*/ 384006 h 596721"/>
                  <a:gd name="connsiteX1" fmla="*/ 198630 w 552728"/>
                  <a:gd name="connsiteY1" fmla="*/ 596721 h 596721"/>
                  <a:gd name="connsiteX2" fmla="*/ 531218 w 552728"/>
                  <a:gd name="connsiteY2" fmla="*/ 229892 h 596721"/>
                  <a:gd name="connsiteX3" fmla="*/ 524417 w 552728"/>
                  <a:gd name="connsiteY3" fmla="*/ 224093 h 596721"/>
                  <a:gd name="connsiteX4" fmla="*/ 552728 w 552728"/>
                  <a:gd name="connsiteY4" fmla="*/ 71368 h 596721"/>
                  <a:gd name="connsiteX5" fmla="*/ 306160 w 552728"/>
                  <a:gd name="connsiteY5" fmla="*/ 0 h 596721"/>
                  <a:gd name="connsiteX6" fmla="*/ 0 w 552728"/>
                  <a:gd name="connsiteY6" fmla="*/ 384006 h 596721"/>
                  <a:gd name="connsiteX0" fmla="*/ 0 w 552728"/>
                  <a:gd name="connsiteY0" fmla="*/ 384006 h 596721"/>
                  <a:gd name="connsiteX1" fmla="*/ 198630 w 552728"/>
                  <a:gd name="connsiteY1" fmla="*/ 596721 h 596721"/>
                  <a:gd name="connsiteX2" fmla="*/ 531218 w 552728"/>
                  <a:gd name="connsiteY2" fmla="*/ 229892 h 596721"/>
                  <a:gd name="connsiteX3" fmla="*/ 524417 w 552728"/>
                  <a:gd name="connsiteY3" fmla="*/ 224093 h 596721"/>
                  <a:gd name="connsiteX4" fmla="*/ 552728 w 552728"/>
                  <a:gd name="connsiteY4" fmla="*/ 71368 h 596721"/>
                  <a:gd name="connsiteX5" fmla="*/ 306160 w 552728"/>
                  <a:gd name="connsiteY5" fmla="*/ 0 h 596721"/>
                  <a:gd name="connsiteX6" fmla="*/ 0 w 552728"/>
                  <a:gd name="connsiteY6" fmla="*/ 384006 h 596721"/>
                  <a:gd name="connsiteX0" fmla="*/ 0 w 569414"/>
                  <a:gd name="connsiteY0" fmla="*/ 384006 h 596721"/>
                  <a:gd name="connsiteX1" fmla="*/ 198630 w 569414"/>
                  <a:gd name="connsiteY1" fmla="*/ 596721 h 596721"/>
                  <a:gd name="connsiteX2" fmla="*/ 531218 w 569414"/>
                  <a:gd name="connsiteY2" fmla="*/ 229892 h 596721"/>
                  <a:gd name="connsiteX3" fmla="*/ 524417 w 569414"/>
                  <a:gd name="connsiteY3" fmla="*/ 224093 h 596721"/>
                  <a:gd name="connsiteX4" fmla="*/ 569414 w 569414"/>
                  <a:gd name="connsiteY4" fmla="*/ 91391 h 596721"/>
                  <a:gd name="connsiteX5" fmla="*/ 306160 w 569414"/>
                  <a:gd name="connsiteY5" fmla="*/ 0 h 596721"/>
                  <a:gd name="connsiteX6" fmla="*/ 0 w 569414"/>
                  <a:gd name="connsiteY6" fmla="*/ 384006 h 596721"/>
                  <a:gd name="connsiteX0" fmla="*/ 0 w 569414"/>
                  <a:gd name="connsiteY0" fmla="*/ 394018 h 606733"/>
                  <a:gd name="connsiteX1" fmla="*/ 198630 w 569414"/>
                  <a:gd name="connsiteY1" fmla="*/ 606733 h 606733"/>
                  <a:gd name="connsiteX2" fmla="*/ 531218 w 569414"/>
                  <a:gd name="connsiteY2" fmla="*/ 239904 h 606733"/>
                  <a:gd name="connsiteX3" fmla="*/ 524417 w 569414"/>
                  <a:gd name="connsiteY3" fmla="*/ 234105 h 606733"/>
                  <a:gd name="connsiteX4" fmla="*/ 569414 w 569414"/>
                  <a:gd name="connsiteY4" fmla="*/ 101403 h 606733"/>
                  <a:gd name="connsiteX5" fmla="*/ 306160 w 569414"/>
                  <a:gd name="connsiteY5" fmla="*/ 0 h 606733"/>
                  <a:gd name="connsiteX6" fmla="*/ 0 w 569414"/>
                  <a:gd name="connsiteY6" fmla="*/ 394018 h 606733"/>
                  <a:gd name="connsiteX0" fmla="*/ 0 w 569414"/>
                  <a:gd name="connsiteY0" fmla="*/ 394018 h 596721"/>
                  <a:gd name="connsiteX1" fmla="*/ 208642 w 569414"/>
                  <a:gd name="connsiteY1" fmla="*/ 596721 h 596721"/>
                  <a:gd name="connsiteX2" fmla="*/ 531218 w 569414"/>
                  <a:gd name="connsiteY2" fmla="*/ 239904 h 596721"/>
                  <a:gd name="connsiteX3" fmla="*/ 524417 w 569414"/>
                  <a:gd name="connsiteY3" fmla="*/ 234105 h 596721"/>
                  <a:gd name="connsiteX4" fmla="*/ 569414 w 569414"/>
                  <a:gd name="connsiteY4" fmla="*/ 101403 h 596721"/>
                  <a:gd name="connsiteX5" fmla="*/ 306160 w 569414"/>
                  <a:gd name="connsiteY5" fmla="*/ 0 h 596721"/>
                  <a:gd name="connsiteX6" fmla="*/ 0 w 569414"/>
                  <a:gd name="connsiteY6" fmla="*/ 394018 h 596721"/>
                  <a:gd name="connsiteX0" fmla="*/ 0 w 678744"/>
                  <a:gd name="connsiteY0" fmla="*/ 553044 h 596721"/>
                  <a:gd name="connsiteX1" fmla="*/ 317972 w 678744"/>
                  <a:gd name="connsiteY1" fmla="*/ 596721 h 596721"/>
                  <a:gd name="connsiteX2" fmla="*/ 640548 w 678744"/>
                  <a:gd name="connsiteY2" fmla="*/ 239904 h 596721"/>
                  <a:gd name="connsiteX3" fmla="*/ 633747 w 678744"/>
                  <a:gd name="connsiteY3" fmla="*/ 234105 h 596721"/>
                  <a:gd name="connsiteX4" fmla="*/ 678744 w 678744"/>
                  <a:gd name="connsiteY4" fmla="*/ 101403 h 596721"/>
                  <a:gd name="connsiteX5" fmla="*/ 415490 w 678744"/>
                  <a:gd name="connsiteY5" fmla="*/ 0 h 596721"/>
                  <a:gd name="connsiteX6" fmla="*/ 0 w 678744"/>
                  <a:gd name="connsiteY6" fmla="*/ 553044 h 596721"/>
                  <a:gd name="connsiteX0" fmla="*/ 0 w 678744"/>
                  <a:gd name="connsiteY0" fmla="*/ 553044 h 706052"/>
                  <a:gd name="connsiteX1" fmla="*/ 228520 w 678744"/>
                  <a:gd name="connsiteY1" fmla="*/ 706052 h 706052"/>
                  <a:gd name="connsiteX2" fmla="*/ 640548 w 678744"/>
                  <a:gd name="connsiteY2" fmla="*/ 239904 h 706052"/>
                  <a:gd name="connsiteX3" fmla="*/ 633747 w 678744"/>
                  <a:gd name="connsiteY3" fmla="*/ 234105 h 706052"/>
                  <a:gd name="connsiteX4" fmla="*/ 678744 w 678744"/>
                  <a:gd name="connsiteY4" fmla="*/ 101403 h 706052"/>
                  <a:gd name="connsiteX5" fmla="*/ 415490 w 678744"/>
                  <a:gd name="connsiteY5" fmla="*/ 0 h 706052"/>
                  <a:gd name="connsiteX6" fmla="*/ 0 w 678744"/>
                  <a:gd name="connsiteY6" fmla="*/ 553044 h 7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744" h="706052">
                    <a:moveTo>
                      <a:pt x="0" y="553044"/>
                    </a:moveTo>
                    <a:lnTo>
                      <a:pt x="228520" y="706052"/>
                    </a:lnTo>
                    <a:lnTo>
                      <a:pt x="640548" y="239904"/>
                    </a:lnTo>
                    <a:cubicBezTo>
                      <a:pt x="693177" y="179468"/>
                      <a:pt x="636014" y="236038"/>
                      <a:pt x="633747" y="234105"/>
                    </a:cubicBezTo>
                    <a:lnTo>
                      <a:pt x="678744" y="101403"/>
                    </a:lnTo>
                    <a:lnTo>
                      <a:pt x="415490" y="0"/>
                    </a:lnTo>
                    <a:lnTo>
                      <a:pt x="0" y="553044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9F6498F-8FEC-9B43-9326-D2A5D52455B5}"/>
                  </a:ext>
                </a:extLst>
              </p:cNvPr>
              <p:cNvSpPr txBox="1"/>
              <p:nvPr/>
            </p:nvSpPr>
            <p:spPr>
              <a:xfrm>
                <a:off x="3232555" y="5374322"/>
                <a:ext cx="640081" cy="27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122D4F"/>
                    </a:solidFill>
                  </a:rPr>
                  <a:t>16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1CC0B7-A678-CE4D-901A-356E61C46ACD}"/>
                  </a:ext>
                </a:extLst>
              </p:cNvPr>
              <p:cNvSpPr txBox="1"/>
              <p:nvPr/>
            </p:nvSpPr>
            <p:spPr>
              <a:xfrm>
                <a:off x="4631173" y="5705494"/>
                <a:ext cx="640081" cy="27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122D4F"/>
                    </a:solidFill>
                  </a:rPr>
                  <a:t>13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100AC10-7A4D-CC49-AE77-02219AC993A6}"/>
                  </a:ext>
                </a:extLst>
              </p:cNvPr>
              <p:cNvSpPr txBox="1"/>
              <p:nvPr/>
            </p:nvSpPr>
            <p:spPr>
              <a:xfrm>
                <a:off x="1944383" y="4223704"/>
                <a:ext cx="640081" cy="22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rgbClr val="122D4F"/>
                    </a:solidFill>
                  </a:rPr>
                  <a:t>20</a:t>
                </a: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25542482-8718-CE49-840F-8058170DEB34}"/>
                  </a:ext>
                </a:extLst>
              </p:cNvPr>
              <p:cNvSpPr/>
              <p:nvPr/>
            </p:nvSpPr>
            <p:spPr>
              <a:xfrm rot="2273808">
                <a:off x="1431615" y="3564335"/>
                <a:ext cx="1141559" cy="544919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1559" h="544919">
                    <a:moveTo>
                      <a:pt x="1141559" y="248071"/>
                    </a:moveTo>
                    <a:lnTo>
                      <a:pt x="835195" y="148213"/>
                    </a:lnTo>
                    <a:lnTo>
                      <a:pt x="67558" y="0"/>
                    </a:lnTo>
                    <a:lnTo>
                      <a:pt x="0" y="130014"/>
                    </a:lnTo>
                    <a:lnTo>
                      <a:pt x="1674" y="134897"/>
                    </a:lnTo>
                    <a:lnTo>
                      <a:pt x="193498" y="355361"/>
                    </a:lnTo>
                    <a:lnTo>
                      <a:pt x="414225" y="544919"/>
                    </a:lnTo>
                    <a:lnTo>
                      <a:pt x="461098" y="255594"/>
                    </a:lnTo>
                    <a:cubicBezTo>
                      <a:pt x="591178" y="244867"/>
                      <a:pt x="1011478" y="313172"/>
                      <a:pt x="1141558" y="302445"/>
                    </a:cubicBezTo>
                    <a:cubicBezTo>
                      <a:pt x="1141558" y="284320"/>
                      <a:pt x="1141559" y="266196"/>
                      <a:pt x="1141559" y="248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A3737D5F-94D1-AA4C-B592-C81D803EEFBA}"/>
                  </a:ext>
                </a:extLst>
              </p:cNvPr>
              <p:cNvSpPr/>
              <p:nvPr/>
            </p:nvSpPr>
            <p:spPr>
              <a:xfrm rot="2273808">
                <a:off x="1540877" y="2348454"/>
                <a:ext cx="1038811" cy="814496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  <a:gd name="connsiteX0" fmla="*/ 1218216 w 1218216"/>
                  <a:gd name="connsiteY0" fmla="*/ 183321 h 544919"/>
                  <a:gd name="connsiteX1" fmla="*/ 835195 w 1218216"/>
                  <a:gd name="connsiteY1" fmla="*/ 148213 h 544919"/>
                  <a:gd name="connsiteX2" fmla="*/ 67558 w 1218216"/>
                  <a:gd name="connsiteY2" fmla="*/ 0 h 544919"/>
                  <a:gd name="connsiteX3" fmla="*/ 0 w 1218216"/>
                  <a:gd name="connsiteY3" fmla="*/ 130014 h 544919"/>
                  <a:gd name="connsiteX4" fmla="*/ 1674 w 1218216"/>
                  <a:gd name="connsiteY4" fmla="*/ 134897 h 544919"/>
                  <a:gd name="connsiteX5" fmla="*/ 193498 w 1218216"/>
                  <a:gd name="connsiteY5" fmla="*/ 355361 h 544919"/>
                  <a:gd name="connsiteX6" fmla="*/ 414225 w 1218216"/>
                  <a:gd name="connsiteY6" fmla="*/ 544919 h 544919"/>
                  <a:gd name="connsiteX7" fmla="*/ 461098 w 1218216"/>
                  <a:gd name="connsiteY7" fmla="*/ 255594 h 544919"/>
                  <a:gd name="connsiteX8" fmla="*/ 1141558 w 1218216"/>
                  <a:gd name="connsiteY8" fmla="*/ 302445 h 544919"/>
                  <a:gd name="connsiteX9" fmla="*/ 1218216 w 1218216"/>
                  <a:gd name="connsiteY9" fmla="*/ 183321 h 544919"/>
                  <a:gd name="connsiteX0" fmla="*/ 1218216 w 1218216"/>
                  <a:gd name="connsiteY0" fmla="*/ 270397 h 631995"/>
                  <a:gd name="connsiteX1" fmla="*/ 758776 w 1218216"/>
                  <a:gd name="connsiteY1" fmla="*/ 0 h 631995"/>
                  <a:gd name="connsiteX2" fmla="*/ 67558 w 1218216"/>
                  <a:gd name="connsiteY2" fmla="*/ 87076 h 631995"/>
                  <a:gd name="connsiteX3" fmla="*/ 0 w 1218216"/>
                  <a:gd name="connsiteY3" fmla="*/ 217090 h 631995"/>
                  <a:gd name="connsiteX4" fmla="*/ 1674 w 1218216"/>
                  <a:gd name="connsiteY4" fmla="*/ 221973 h 631995"/>
                  <a:gd name="connsiteX5" fmla="*/ 193498 w 1218216"/>
                  <a:gd name="connsiteY5" fmla="*/ 442437 h 631995"/>
                  <a:gd name="connsiteX6" fmla="*/ 414225 w 1218216"/>
                  <a:gd name="connsiteY6" fmla="*/ 631995 h 631995"/>
                  <a:gd name="connsiteX7" fmla="*/ 461098 w 1218216"/>
                  <a:gd name="connsiteY7" fmla="*/ 342670 h 631995"/>
                  <a:gd name="connsiteX8" fmla="*/ 1141558 w 1218216"/>
                  <a:gd name="connsiteY8" fmla="*/ 389521 h 631995"/>
                  <a:gd name="connsiteX9" fmla="*/ 1218216 w 1218216"/>
                  <a:gd name="connsiteY9" fmla="*/ 270397 h 631995"/>
                  <a:gd name="connsiteX0" fmla="*/ 1218216 w 1218216"/>
                  <a:gd name="connsiteY0" fmla="*/ 623451 h 985049"/>
                  <a:gd name="connsiteX1" fmla="*/ 758776 w 1218216"/>
                  <a:gd name="connsiteY1" fmla="*/ 353054 h 985049"/>
                  <a:gd name="connsiteX2" fmla="*/ 319592 w 1218216"/>
                  <a:gd name="connsiteY2" fmla="*/ 0 h 985049"/>
                  <a:gd name="connsiteX3" fmla="*/ 0 w 1218216"/>
                  <a:gd name="connsiteY3" fmla="*/ 570144 h 985049"/>
                  <a:gd name="connsiteX4" fmla="*/ 1674 w 1218216"/>
                  <a:gd name="connsiteY4" fmla="*/ 575027 h 985049"/>
                  <a:gd name="connsiteX5" fmla="*/ 193498 w 1218216"/>
                  <a:gd name="connsiteY5" fmla="*/ 795491 h 985049"/>
                  <a:gd name="connsiteX6" fmla="*/ 414225 w 1218216"/>
                  <a:gd name="connsiteY6" fmla="*/ 985049 h 985049"/>
                  <a:gd name="connsiteX7" fmla="*/ 461098 w 1218216"/>
                  <a:gd name="connsiteY7" fmla="*/ 695724 h 985049"/>
                  <a:gd name="connsiteX8" fmla="*/ 1141558 w 1218216"/>
                  <a:gd name="connsiteY8" fmla="*/ 742575 h 985049"/>
                  <a:gd name="connsiteX9" fmla="*/ 1218216 w 1218216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6006 w 1224222"/>
                  <a:gd name="connsiteY3" fmla="*/ 570144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263310 w 1224222"/>
                  <a:gd name="connsiteY3" fmla="*/ 110666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024718 w 1024718"/>
                  <a:gd name="connsiteY0" fmla="*/ 623451 h 985049"/>
                  <a:gd name="connsiteX1" fmla="*/ 565278 w 1024718"/>
                  <a:gd name="connsiteY1" fmla="*/ 353054 h 985049"/>
                  <a:gd name="connsiteX2" fmla="*/ 126094 w 1024718"/>
                  <a:gd name="connsiteY2" fmla="*/ 0 h 985049"/>
                  <a:gd name="connsiteX3" fmla="*/ 63806 w 1024718"/>
                  <a:gd name="connsiteY3" fmla="*/ 110666 h 985049"/>
                  <a:gd name="connsiteX4" fmla="*/ 146825 w 1024718"/>
                  <a:gd name="connsiteY4" fmla="*/ 357168 h 985049"/>
                  <a:gd name="connsiteX5" fmla="*/ 0 w 1024718"/>
                  <a:gd name="connsiteY5" fmla="*/ 795491 h 985049"/>
                  <a:gd name="connsiteX6" fmla="*/ 220727 w 1024718"/>
                  <a:gd name="connsiteY6" fmla="*/ 985049 h 985049"/>
                  <a:gd name="connsiteX7" fmla="*/ 267600 w 1024718"/>
                  <a:gd name="connsiteY7" fmla="*/ 695724 h 985049"/>
                  <a:gd name="connsiteX8" fmla="*/ 948060 w 1024718"/>
                  <a:gd name="connsiteY8" fmla="*/ 742575 h 985049"/>
                  <a:gd name="connsiteX9" fmla="*/ 1024718 w 1024718"/>
                  <a:gd name="connsiteY9" fmla="*/ 623451 h 985049"/>
                  <a:gd name="connsiteX0" fmla="*/ 960912 w 960912"/>
                  <a:gd name="connsiteY0" fmla="*/ 623451 h 985049"/>
                  <a:gd name="connsiteX1" fmla="*/ 501472 w 960912"/>
                  <a:gd name="connsiteY1" fmla="*/ 353054 h 985049"/>
                  <a:gd name="connsiteX2" fmla="*/ 62288 w 960912"/>
                  <a:gd name="connsiteY2" fmla="*/ 0 h 985049"/>
                  <a:gd name="connsiteX3" fmla="*/ 0 w 960912"/>
                  <a:gd name="connsiteY3" fmla="*/ 110666 h 985049"/>
                  <a:gd name="connsiteX4" fmla="*/ 83019 w 960912"/>
                  <a:gd name="connsiteY4" fmla="*/ 357168 h 985049"/>
                  <a:gd name="connsiteX5" fmla="*/ 200291 w 960912"/>
                  <a:gd name="connsiteY5" fmla="*/ 625498 h 985049"/>
                  <a:gd name="connsiteX6" fmla="*/ 156921 w 960912"/>
                  <a:gd name="connsiteY6" fmla="*/ 985049 h 985049"/>
                  <a:gd name="connsiteX7" fmla="*/ 203794 w 960912"/>
                  <a:gd name="connsiteY7" fmla="*/ 695724 h 985049"/>
                  <a:gd name="connsiteX8" fmla="*/ 884254 w 960912"/>
                  <a:gd name="connsiteY8" fmla="*/ 742575 h 985049"/>
                  <a:gd name="connsiteX9" fmla="*/ 960912 w 960912"/>
                  <a:gd name="connsiteY9" fmla="*/ 623451 h 985049"/>
                  <a:gd name="connsiteX0" fmla="*/ 960912 w 960912"/>
                  <a:gd name="connsiteY0" fmla="*/ 623451 h 743722"/>
                  <a:gd name="connsiteX1" fmla="*/ 501472 w 960912"/>
                  <a:gd name="connsiteY1" fmla="*/ 353054 h 743722"/>
                  <a:gd name="connsiteX2" fmla="*/ 62288 w 960912"/>
                  <a:gd name="connsiteY2" fmla="*/ 0 h 743722"/>
                  <a:gd name="connsiteX3" fmla="*/ 0 w 960912"/>
                  <a:gd name="connsiteY3" fmla="*/ 110666 h 743722"/>
                  <a:gd name="connsiteX4" fmla="*/ 83019 w 960912"/>
                  <a:gd name="connsiteY4" fmla="*/ 357168 h 743722"/>
                  <a:gd name="connsiteX5" fmla="*/ 200291 w 960912"/>
                  <a:gd name="connsiteY5" fmla="*/ 625498 h 743722"/>
                  <a:gd name="connsiteX6" fmla="*/ 203794 w 960912"/>
                  <a:gd name="connsiteY6" fmla="*/ 695724 h 743722"/>
                  <a:gd name="connsiteX7" fmla="*/ 884254 w 960912"/>
                  <a:gd name="connsiteY7" fmla="*/ 742575 h 743722"/>
                  <a:gd name="connsiteX8" fmla="*/ 960912 w 960912"/>
                  <a:gd name="connsiteY8" fmla="*/ 623451 h 743722"/>
                  <a:gd name="connsiteX0" fmla="*/ 960912 w 960912"/>
                  <a:gd name="connsiteY0" fmla="*/ 623451 h 743011"/>
                  <a:gd name="connsiteX1" fmla="*/ 501472 w 960912"/>
                  <a:gd name="connsiteY1" fmla="*/ 353054 h 743011"/>
                  <a:gd name="connsiteX2" fmla="*/ 62288 w 960912"/>
                  <a:gd name="connsiteY2" fmla="*/ 0 h 743011"/>
                  <a:gd name="connsiteX3" fmla="*/ 0 w 960912"/>
                  <a:gd name="connsiteY3" fmla="*/ 110666 h 743011"/>
                  <a:gd name="connsiteX4" fmla="*/ 83019 w 960912"/>
                  <a:gd name="connsiteY4" fmla="*/ 357168 h 743011"/>
                  <a:gd name="connsiteX5" fmla="*/ 200291 w 960912"/>
                  <a:gd name="connsiteY5" fmla="*/ 625498 h 743011"/>
                  <a:gd name="connsiteX6" fmla="*/ 484793 w 960912"/>
                  <a:gd name="connsiteY6" fmla="*/ 573561 h 743011"/>
                  <a:gd name="connsiteX7" fmla="*/ 884254 w 960912"/>
                  <a:gd name="connsiteY7" fmla="*/ 742575 h 743011"/>
                  <a:gd name="connsiteX8" fmla="*/ 960912 w 960912"/>
                  <a:gd name="connsiteY8" fmla="*/ 623451 h 743011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484793 w 960912"/>
                  <a:gd name="connsiteY6" fmla="*/ 573561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529802 w 960912"/>
                  <a:gd name="connsiteY6" fmla="*/ 533445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15755 w 960912"/>
                  <a:gd name="connsiteY5" fmla="*/ 593131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1684 w 960912"/>
                  <a:gd name="connsiteY6" fmla="*/ 736371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8714 w 960912"/>
                  <a:gd name="connsiteY6" fmla="*/ 725816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1051056 w 1051056"/>
                  <a:gd name="connsiteY0" fmla="*/ 711102 h 830226"/>
                  <a:gd name="connsiteX1" fmla="*/ 591616 w 1051056"/>
                  <a:gd name="connsiteY1" fmla="*/ 440705 h 830226"/>
                  <a:gd name="connsiteX2" fmla="*/ 0 w 1051056"/>
                  <a:gd name="connsiteY2" fmla="*/ 0 h 830226"/>
                  <a:gd name="connsiteX3" fmla="*/ 90144 w 1051056"/>
                  <a:gd name="connsiteY3" fmla="*/ 198317 h 830226"/>
                  <a:gd name="connsiteX4" fmla="*/ 173163 w 1051056"/>
                  <a:gd name="connsiteY4" fmla="*/ 444819 h 830226"/>
                  <a:gd name="connsiteX5" fmla="*/ 278820 w 1051056"/>
                  <a:gd name="connsiteY5" fmla="*/ 691696 h 830226"/>
                  <a:gd name="connsiteX6" fmla="*/ 718858 w 1051056"/>
                  <a:gd name="connsiteY6" fmla="*/ 813467 h 830226"/>
                  <a:gd name="connsiteX7" fmla="*/ 774712 w 1051056"/>
                  <a:gd name="connsiteY7" fmla="*/ 700757 h 830226"/>
                  <a:gd name="connsiteX8" fmla="*/ 974398 w 1051056"/>
                  <a:gd name="connsiteY8" fmla="*/ 830226 h 830226"/>
                  <a:gd name="connsiteX9" fmla="*/ 1051056 w 1051056"/>
                  <a:gd name="connsiteY9" fmla="*/ 711102 h 830226"/>
                  <a:gd name="connsiteX0" fmla="*/ 1038812 w 1038812"/>
                  <a:gd name="connsiteY0" fmla="*/ 695371 h 814495"/>
                  <a:gd name="connsiteX1" fmla="*/ 579372 w 1038812"/>
                  <a:gd name="connsiteY1" fmla="*/ 424974 h 814495"/>
                  <a:gd name="connsiteX2" fmla="*/ 0 w 1038812"/>
                  <a:gd name="connsiteY2" fmla="*/ 0 h 814495"/>
                  <a:gd name="connsiteX3" fmla="*/ 77900 w 1038812"/>
                  <a:gd name="connsiteY3" fmla="*/ 182586 h 814495"/>
                  <a:gd name="connsiteX4" fmla="*/ 160919 w 1038812"/>
                  <a:gd name="connsiteY4" fmla="*/ 429088 h 814495"/>
                  <a:gd name="connsiteX5" fmla="*/ 266576 w 1038812"/>
                  <a:gd name="connsiteY5" fmla="*/ 675965 h 814495"/>
                  <a:gd name="connsiteX6" fmla="*/ 706614 w 1038812"/>
                  <a:gd name="connsiteY6" fmla="*/ 797736 h 814495"/>
                  <a:gd name="connsiteX7" fmla="*/ 762468 w 1038812"/>
                  <a:gd name="connsiteY7" fmla="*/ 685026 h 814495"/>
                  <a:gd name="connsiteX8" fmla="*/ 962154 w 1038812"/>
                  <a:gd name="connsiteY8" fmla="*/ 814495 h 814495"/>
                  <a:gd name="connsiteX9" fmla="*/ 1038812 w 1038812"/>
                  <a:gd name="connsiteY9" fmla="*/ 695371 h 81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8812" h="814495">
                    <a:moveTo>
                      <a:pt x="1038812" y="695371"/>
                    </a:moveTo>
                    <a:lnTo>
                      <a:pt x="579372" y="424974"/>
                    </a:lnTo>
                    <a:lnTo>
                      <a:pt x="0" y="0"/>
                    </a:lnTo>
                    <a:lnTo>
                      <a:pt x="77900" y="182586"/>
                    </a:lnTo>
                    <a:lnTo>
                      <a:pt x="160919" y="429088"/>
                    </a:lnTo>
                    <a:lnTo>
                      <a:pt x="266576" y="675965"/>
                    </a:lnTo>
                    <a:lnTo>
                      <a:pt x="706614" y="797736"/>
                    </a:lnTo>
                    <a:lnTo>
                      <a:pt x="762468" y="685026"/>
                    </a:lnTo>
                    <a:lnTo>
                      <a:pt x="962154" y="814495"/>
                    </a:lnTo>
                    <a:cubicBezTo>
                      <a:pt x="962154" y="796370"/>
                      <a:pt x="1038812" y="713496"/>
                      <a:pt x="1038812" y="69537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3825551C-D856-764F-92A9-22F31607CAF0}"/>
                  </a:ext>
                </a:extLst>
              </p:cNvPr>
              <p:cNvSpPr/>
              <p:nvPr/>
            </p:nvSpPr>
            <p:spPr>
              <a:xfrm rot="2273808">
                <a:off x="2892422" y="623374"/>
                <a:ext cx="445133" cy="1431413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  <a:gd name="connsiteX0" fmla="*/ 1218216 w 1218216"/>
                  <a:gd name="connsiteY0" fmla="*/ 183321 h 544919"/>
                  <a:gd name="connsiteX1" fmla="*/ 835195 w 1218216"/>
                  <a:gd name="connsiteY1" fmla="*/ 148213 h 544919"/>
                  <a:gd name="connsiteX2" fmla="*/ 67558 w 1218216"/>
                  <a:gd name="connsiteY2" fmla="*/ 0 h 544919"/>
                  <a:gd name="connsiteX3" fmla="*/ 0 w 1218216"/>
                  <a:gd name="connsiteY3" fmla="*/ 130014 h 544919"/>
                  <a:gd name="connsiteX4" fmla="*/ 1674 w 1218216"/>
                  <a:gd name="connsiteY4" fmla="*/ 134897 h 544919"/>
                  <a:gd name="connsiteX5" fmla="*/ 193498 w 1218216"/>
                  <a:gd name="connsiteY5" fmla="*/ 355361 h 544919"/>
                  <a:gd name="connsiteX6" fmla="*/ 414225 w 1218216"/>
                  <a:gd name="connsiteY6" fmla="*/ 544919 h 544919"/>
                  <a:gd name="connsiteX7" fmla="*/ 461098 w 1218216"/>
                  <a:gd name="connsiteY7" fmla="*/ 255594 h 544919"/>
                  <a:gd name="connsiteX8" fmla="*/ 1141558 w 1218216"/>
                  <a:gd name="connsiteY8" fmla="*/ 302445 h 544919"/>
                  <a:gd name="connsiteX9" fmla="*/ 1218216 w 1218216"/>
                  <a:gd name="connsiteY9" fmla="*/ 183321 h 544919"/>
                  <a:gd name="connsiteX0" fmla="*/ 1218216 w 1218216"/>
                  <a:gd name="connsiteY0" fmla="*/ 270397 h 631995"/>
                  <a:gd name="connsiteX1" fmla="*/ 758776 w 1218216"/>
                  <a:gd name="connsiteY1" fmla="*/ 0 h 631995"/>
                  <a:gd name="connsiteX2" fmla="*/ 67558 w 1218216"/>
                  <a:gd name="connsiteY2" fmla="*/ 87076 h 631995"/>
                  <a:gd name="connsiteX3" fmla="*/ 0 w 1218216"/>
                  <a:gd name="connsiteY3" fmla="*/ 217090 h 631995"/>
                  <a:gd name="connsiteX4" fmla="*/ 1674 w 1218216"/>
                  <a:gd name="connsiteY4" fmla="*/ 221973 h 631995"/>
                  <a:gd name="connsiteX5" fmla="*/ 193498 w 1218216"/>
                  <a:gd name="connsiteY5" fmla="*/ 442437 h 631995"/>
                  <a:gd name="connsiteX6" fmla="*/ 414225 w 1218216"/>
                  <a:gd name="connsiteY6" fmla="*/ 631995 h 631995"/>
                  <a:gd name="connsiteX7" fmla="*/ 461098 w 1218216"/>
                  <a:gd name="connsiteY7" fmla="*/ 342670 h 631995"/>
                  <a:gd name="connsiteX8" fmla="*/ 1141558 w 1218216"/>
                  <a:gd name="connsiteY8" fmla="*/ 389521 h 631995"/>
                  <a:gd name="connsiteX9" fmla="*/ 1218216 w 1218216"/>
                  <a:gd name="connsiteY9" fmla="*/ 270397 h 631995"/>
                  <a:gd name="connsiteX0" fmla="*/ 1218216 w 1218216"/>
                  <a:gd name="connsiteY0" fmla="*/ 623451 h 985049"/>
                  <a:gd name="connsiteX1" fmla="*/ 758776 w 1218216"/>
                  <a:gd name="connsiteY1" fmla="*/ 353054 h 985049"/>
                  <a:gd name="connsiteX2" fmla="*/ 319592 w 1218216"/>
                  <a:gd name="connsiteY2" fmla="*/ 0 h 985049"/>
                  <a:gd name="connsiteX3" fmla="*/ 0 w 1218216"/>
                  <a:gd name="connsiteY3" fmla="*/ 570144 h 985049"/>
                  <a:gd name="connsiteX4" fmla="*/ 1674 w 1218216"/>
                  <a:gd name="connsiteY4" fmla="*/ 575027 h 985049"/>
                  <a:gd name="connsiteX5" fmla="*/ 193498 w 1218216"/>
                  <a:gd name="connsiteY5" fmla="*/ 795491 h 985049"/>
                  <a:gd name="connsiteX6" fmla="*/ 414225 w 1218216"/>
                  <a:gd name="connsiteY6" fmla="*/ 985049 h 985049"/>
                  <a:gd name="connsiteX7" fmla="*/ 461098 w 1218216"/>
                  <a:gd name="connsiteY7" fmla="*/ 695724 h 985049"/>
                  <a:gd name="connsiteX8" fmla="*/ 1141558 w 1218216"/>
                  <a:gd name="connsiteY8" fmla="*/ 742575 h 985049"/>
                  <a:gd name="connsiteX9" fmla="*/ 1218216 w 1218216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6006 w 1224222"/>
                  <a:gd name="connsiteY3" fmla="*/ 570144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263310 w 1224222"/>
                  <a:gd name="connsiteY3" fmla="*/ 110666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024718 w 1024718"/>
                  <a:gd name="connsiteY0" fmla="*/ 623451 h 985049"/>
                  <a:gd name="connsiteX1" fmla="*/ 565278 w 1024718"/>
                  <a:gd name="connsiteY1" fmla="*/ 353054 h 985049"/>
                  <a:gd name="connsiteX2" fmla="*/ 126094 w 1024718"/>
                  <a:gd name="connsiteY2" fmla="*/ 0 h 985049"/>
                  <a:gd name="connsiteX3" fmla="*/ 63806 w 1024718"/>
                  <a:gd name="connsiteY3" fmla="*/ 110666 h 985049"/>
                  <a:gd name="connsiteX4" fmla="*/ 146825 w 1024718"/>
                  <a:gd name="connsiteY4" fmla="*/ 357168 h 985049"/>
                  <a:gd name="connsiteX5" fmla="*/ 0 w 1024718"/>
                  <a:gd name="connsiteY5" fmla="*/ 795491 h 985049"/>
                  <a:gd name="connsiteX6" fmla="*/ 220727 w 1024718"/>
                  <a:gd name="connsiteY6" fmla="*/ 985049 h 985049"/>
                  <a:gd name="connsiteX7" fmla="*/ 267600 w 1024718"/>
                  <a:gd name="connsiteY7" fmla="*/ 695724 h 985049"/>
                  <a:gd name="connsiteX8" fmla="*/ 948060 w 1024718"/>
                  <a:gd name="connsiteY8" fmla="*/ 742575 h 985049"/>
                  <a:gd name="connsiteX9" fmla="*/ 1024718 w 1024718"/>
                  <a:gd name="connsiteY9" fmla="*/ 623451 h 985049"/>
                  <a:gd name="connsiteX0" fmla="*/ 960912 w 960912"/>
                  <a:gd name="connsiteY0" fmla="*/ 623451 h 985049"/>
                  <a:gd name="connsiteX1" fmla="*/ 501472 w 960912"/>
                  <a:gd name="connsiteY1" fmla="*/ 353054 h 985049"/>
                  <a:gd name="connsiteX2" fmla="*/ 62288 w 960912"/>
                  <a:gd name="connsiteY2" fmla="*/ 0 h 985049"/>
                  <a:gd name="connsiteX3" fmla="*/ 0 w 960912"/>
                  <a:gd name="connsiteY3" fmla="*/ 110666 h 985049"/>
                  <a:gd name="connsiteX4" fmla="*/ 83019 w 960912"/>
                  <a:gd name="connsiteY4" fmla="*/ 357168 h 985049"/>
                  <a:gd name="connsiteX5" fmla="*/ 200291 w 960912"/>
                  <a:gd name="connsiteY5" fmla="*/ 625498 h 985049"/>
                  <a:gd name="connsiteX6" fmla="*/ 156921 w 960912"/>
                  <a:gd name="connsiteY6" fmla="*/ 985049 h 985049"/>
                  <a:gd name="connsiteX7" fmla="*/ 203794 w 960912"/>
                  <a:gd name="connsiteY7" fmla="*/ 695724 h 985049"/>
                  <a:gd name="connsiteX8" fmla="*/ 884254 w 960912"/>
                  <a:gd name="connsiteY8" fmla="*/ 742575 h 985049"/>
                  <a:gd name="connsiteX9" fmla="*/ 960912 w 960912"/>
                  <a:gd name="connsiteY9" fmla="*/ 623451 h 985049"/>
                  <a:gd name="connsiteX0" fmla="*/ 960912 w 960912"/>
                  <a:gd name="connsiteY0" fmla="*/ 623451 h 743722"/>
                  <a:gd name="connsiteX1" fmla="*/ 501472 w 960912"/>
                  <a:gd name="connsiteY1" fmla="*/ 353054 h 743722"/>
                  <a:gd name="connsiteX2" fmla="*/ 62288 w 960912"/>
                  <a:gd name="connsiteY2" fmla="*/ 0 h 743722"/>
                  <a:gd name="connsiteX3" fmla="*/ 0 w 960912"/>
                  <a:gd name="connsiteY3" fmla="*/ 110666 h 743722"/>
                  <a:gd name="connsiteX4" fmla="*/ 83019 w 960912"/>
                  <a:gd name="connsiteY4" fmla="*/ 357168 h 743722"/>
                  <a:gd name="connsiteX5" fmla="*/ 200291 w 960912"/>
                  <a:gd name="connsiteY5" fmla="*/ 625498 h 743722"/>
                  <a:gd name="connsiteX6" fmla="*/ 203794 w 960912"/>
                  <a:gd name="connsiteY6" fmla="*/ 695724 h 743722"/>
                  <a:gd name="connsiteX7" fmla="*/ 884254 w 960912"/>
                  <a:gd name="connsiteY7" fmla="*/ 742575 h 743722"/>
                  <a:gd name="connsiteX8" fmla="*/ 960912 w 960912"/>
                  <a:gd name="connsiteY8" fmla="*/ 623451 h 743722"/>
                  <a:gd name="connsiteX0" fmla="*/ 960912 w 960912"/>
                  <a:gd name="connsiteY0" fmla="*/ 623451 h 743011"/>
                  <a:gd name="connsiteX1" fmla="*/ 501472 w 960912"/>
                  <a:gd name="connsiteY1" fmla="*/ 353054 h 743011"/>
                  <a:gd name="connsiteX2" fmla="*/ 62288 w 960912"/>
                  <a:gd name="connsiteY2" fmla="*/ 0 h 743011"/>
                  <a:gd name="connsiteX3" fmla="*/ 0 w 960912"/>
                  <a:gd name="connsiteY3" fmla="*/ 110666 h 743011"/>
                  <a:gd name="connsiteX4" fmla="*/ 83019 w 960912"/>
                  <a:gd name="connsiteY4" fmla="*/ 357168 h 743011"/>
                  <a:gd name="connsiteX5" fmla="*/ 200291 w 960912"/>
                  <a:gd name="connsiteY5" fmla="*/ 625498 h 743011"/>
                  <a:gd name="connsiteX6" fmla="*/ 484793 w 960912"/>
                  <a:gd name="connsiteY6" fmla="*/ 573561 h 743011"/>
                  <a:gd name="connsiteX7" fmla="*/ 884254 w 960912"/>
                  <a:gd name="connsiteY7" fmla="*/ 742575 h 743011"/>
                  <a:gd name="connsiteX8" fmla="*/ 960912 w 960912"/>
                  <a:gd name="connsiteY8" fmla="*/ 623451 h 743011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484793 w 960912"/>
                  <a:gd name="connsiteY6" fmla="*/ 573561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529802 w 960912"/>
                  <a:gd name="connsiteY6" fmla="*/ 533445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15755 w 960912"/>
                  <a:gd name="connsiteY5" fmla="*/ 593131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1684 w 960912"/>
                  <a:gd name="connsiteY6" fmla="*/ 736371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8714 w 960912"/>
                  <a:gd name="connsiteY6" fmla="*/ 725816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1281130 w 1281130"/>
                  <a:gd name="connsiteY0" fmla="*/ 623451 h 725816"/>
                  <a:gd name="connsiteX1" fmla="*/ 821690 w 1281130"/>
                  <a:gd name="connsiteY1" fmla="*/ 353054 h 725816"/>
                  <a:gd name="connsiteX2" fmla="*/ 382506 w 1281130"/>
                  <a:gd name="connsiteY2" fmla="*/ 0 h 725816"/>
                  <a:gd name="connsiteX3" fmla="*/ 320218 w 1281130"/>
                  <a:gd name="connsiteY3" fmla="*/ 110666 h 725816"/>
                  <a:gd name="connsiteX4" fmla="*/ 403237 w 1281130"/>
                  <a:gd name="connsiteY4" fmla="*/ 357168 h 725816"/>
                  <a:gd name="connsiteX5" fmla="*/ 508894 w 1281130"/>
                  <a:gd name="connsiteY5" fmla="*/ 604045 h 725816"/>
                  <a:gd name="connsiteX6" fmla="*/ 948932 w 1281130"/>
                  <a:gd name="connsiteY6" fmla="*/ 725816 h 725816"/>
                  <a:gd name="connsiteX7" fmla="*/ 1004786 w 1281130"/>
                  <a:gd name="connsiteY7" fmla="*/ 613106 h 725816"/>
                  <a:gd name="connsiteX8" fmla="*/ 0 w 1281130"/>
                  <a:gd name="connsiteY8" fmla="*/ 501033 h 725816"/>
                  <a:gd name="connsiteX9" fmla="*/ 1281130 w 1281130"/>
                  <a:gd name="connsiteY9" fmla="*/ 623451 h 725816"/>
                  <a:gd name="connsiteX0" fmla="*/ 1517616 w 1517616"/>
                  <a:gd name="connsiteY0" fmla="*/ 828035 h 930400"/>
                  <a:gd name="connsiteX1" fmla="*/ 1058176 w 1517616"/>
                  <a:gd name="connsiteY1" fmla="*/ 557638 h 930400"/>
                  <a:gd name="connsiteX2" fmla="*/ 618992 w 1517616"/>
                  <a:gd name="connsiteY2" fmla="*/ 204584 h 930400"/>
                  <a:gd name="connsiteX3" fmla="*/ 556704 w 1517616"/>
                  <a:gd name="connsiteY3" fmla="*/ 315250 h 930400"/>
                  <a:gd name="connsiteX4" fmla="*/ 639723 w 1517616"/>
                  <a:gd name="connsiteY4" fmla="*/ 561752 h 930400"/>
                  <a:gd name="connsiteX5" fmla="*/ 745380 w 1517616"/>
                  <a:gd name="connsiteY5" fmla="*/ 808629 h 930400"/>
                  <a:gd name="connsiteX6" fmla="*/ 1185418 w 1517616"/>
                  <a:gd name="connsiteY6" fmla="*/ 930400 h 930400"/>
                  <a:gd name="connsiteX7" fmla="*/ 0 w 1517616"/>
                  <a:gd name="connsiteY7" fmla="*/ 0 h 930400"/>
                  <a:gd name="connsiteX8" fmla="*/ 236486 w 1517616"/>
                  <a:gd name="connsiteY8" fmla="*/ 705617 h 930400"/>
                  <a:gd name="connsiteX9" fmla="*/ 1517616 w 1517616"/>
                  <a:gd name="connsiteY9" fmla="*/ 828035 h 930400"/>
                  <a:gd name="connsiteX0" fmla="*/ 1629225 w 1629225"/>
                  <a:gd name="connsiteY0" fmla="*/ 1185237 h 1186682"/>
                  <a:gd name="connsiteX1" fmla="*/ 1169785 w 1629225"/>
                  <a:gd name="connsiteY1" fmla="*/ 914840 h 1186682"/>
                  <a:gd name="connsiteX2" fmla="*/ 730601 w 1629225"/>
                  <a:gd name="connsiteY2" fmla="*/ 561786 h 1186682"/>
                  <a:gd name="connsiteX3" fmla="*/ 668313 w 1629225"/>
                  <a:gd name="connsiteY3" fmla="*/ 672452 h 1186682"/>
                  <a:gd name="connsiteX4" fmla="*/ 751332 w 1629225"/>
                  <a:gd name="connsiteY4" fmla="*/ 918954 h 1186682"/>
                  <a:gd name="connsiteX5" fmla="*/ 856989 w 1629225"/>
                  <a:gd name="connsiteY5" fmla="*/ 1165831 h 1186682"/>
                  <a:gd name="connsiteX6" fmla="*/ 0 w 1629225"/>
                  <a:gd name="connsiteY6" fmla="*/ 0 h 1186682"/>
                  <a:gd name="connsiteX7" fmla="*/ 111609 w 1629225"/>
                  <a:gd name="connsiteY7" fmla="*/ 357202 h 1186682"/>
                  <a:gd name="connsiteX8" fmla="*/ 348095 w 1629225"/>
                  <a:gd name="connsiteY8" fmla="*/ 1062819 h 1186682"/>
                  <a:gd name="connsiteX9" fmla="*/ 1629225 w 1629225"/>
                  <a:gd name="connsiteY9" fmla="*/ 1185237 h 1186682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751332 w 1629225"/>
                  <a:gd name="connsiteY4" fmla="*/ 1287548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445133 w 1629225"/>
                  <a:gd name="connsiteY3" fmla="*/ 584564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445133 w 1629225"/>
                  <a:gd name="connsiteY2" fmla="*/ 584564 h 1555276"/>
                  <a:gd name="connsiteX3" fmla="*/ 314343 w 1629225"/>
                  <a:gd name="connsiteY3" fmla="*/ 47104 h 1555276"/>
                  <a:gd name="connsiteX4" fmla="*/ 216578 w 1629225"/>
                  <a:gd name="connsiteY4" fmla="*/ 0 h 1555276"/>
                  <a:gd name="connsiteX5" fmla="*/ 0 w 1629225"/>
                  <a:gd name="connsiteY5" fmla="*/ 368594 h 1555276"/>
                  <a:gd name="connsiteX6" fmla="*/ 111609 w 1629225"/>
                  <a:gd name="connsiteY6" fmla="*/ 725796 h 1555276"/>
                  <a:gd name="connsiteX7" fmla="*/ 348095 w 1629225"/>
                  <a:gd name="connsiteY7" fmla="*/ 1431413 h 1555276"/>
                  <a:gd name="connsiteX8" fmla="*/ 1629225 w 1629225"/>
                  <a:gd name="connsiteY8" fmla="*/ 1553831 h 1555276"/>
                  <a:gd name="connsiteX0" fmla="*/ 1629225 w 1629225"/>
                  <a:gd name="connsiteY0" fmla="*/ 1553831 h 1555276"/>
                  <a:gd name="connsiteX1" fmla="*/ 445133 w 1629225"/>
                  <a:gd name="connsiteY1" fmla="*/ 584564 h 1555276"/>
                  <a:gd name="connsiteX2" fmla="*/ 314343 w 1629225"/>
                  <a:gd name="connsiteY2" fmla="*/ 47104 h 1555276"/>
                  <a:gd name="connsiteX3" fmla="*/ 216578 w 1629225"/>
                  <a:gd name="connsiteY3" fmla="*/ 0 h 1555276"/>
                  <a:gd name="connsiteX4" fmla="*/ 0 w 1629225"/>
                  <a:gd name="connsiteY4" fmla="*/ 368594 h 1555276"/>
                  <a:gd name="connsiteX5" fmla="*/ 111609 w 1629225"/>
                  <a:gd name="connsiteY5" fmla="*/ 725796 h 1555276"/>
                  <a:gd name="connsiteX6" fmla="*/ 348095 w 1629225"/>
                  <a:gd name="connsiteY6" fmla="*/ 1431413 h 1555276"/>
                  <a:gd name="connsiteX7" fmla="*/ 1629225 w 1629225"/>
                  <a:gd name="connsiteY7" fmla="*/ 1553831 h 1555276"/>
                  <a:gd name="connsiteX0" fmla="*/ 411770 w 445133"/>
                  <a:gd name="connsiteY0" fmla="*/ 1393546 h 1431413"/>
                  <a:gd name="connsiteX1" fmla="*/ 445133 w 445133"/>
                  <a:gd name="connsiteY1" fmla="*/ 584564 h 1431413"/>
                  <a:gd name="connsiteX2" fmla="*/ 314343 w 445133"/>
                  <a:gd name="connsiteY2" fmla="*/ 47104 h 1431413"/>
                  <a:gd name="connsiteX3" fmla="*/ 216578 w 445133"/>
                  <a:gd name="connsiteY3" fmla="*/ 0 h 1431413"/>
                  <a:gd name="connsiteX4" fmla="*/ 0 w 445133"/>
                  <a:gd name="connsiteY4" fmla="*/ 368594 h 1431413"/>
                  <a:gd name="connsiteX5" fmla="*/ 111609 w 445133"/>
                  <a:gd name="connsiteY5" fmla="*/ 725796 h 1431413"/>
                  <a:gd name="connsiteX6" fmla="*/ 348095 w 445133"/>
                  <a:gd name="connsiteY6" fmla="*/ 1431413 h 1431413"/>
                  <a:gd name="connsiteX7" fmla="*/ 411770 w 445133"/>
                  <a:gd name="connsiteY7" fmla="*/ 1393546 h 143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5133" h="1431413">
                    <a:moveTo>
                      <a:pt x="411770" y="1393546"/>
                    </a:moveTo>
                    <a:lnTo>
                      <a:pt x="445133" y="584564"/>
                    </a:lnTo>
                    <a:lnTo>
                      <a:pt x="314343" y="47104"/>
                    </a:lnTo>
                    <a:lnTo>
                      <a:pt x="216578" y="0"/>
                    </a:lnTo>
                    <a:lnTo>
                      <a:pt x="0" y="368594"/>
                    </a:lnTo>
                    <a:lnTo>
                      <a:pt x="111609" y="725796"/>
                    </a:lnTo>
                    <a:lnTo>
                      <a:pt x="348095" y="1431413"/>
                    </a:lnTo>
                    <a:cubicBezTo>
                      <a:pt x="348095" y="1413288"/>
                      <a:pt x="411770" y="1411671"/>
                      <a:pt x="411770" y="139354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E6A491C-E3F8-234B-B4E0-E1D086E43689}"/>
                  </a:ext>
                </a:extLst>
              </p:cNvPr>
              <p:cNvSpPr txBox="1"/>
              <p:nvPr/>
            </p:nvSpPr>
            <p:spPr>
              <a:xfrm>
                <a:off x="5477662" y="5259691"/>
                <a:ext cx="640081" cy="27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122D4F"/>
                    </a:solidFill>
                  </a:rPr>
                  <a:t>11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5C59D3E-F406-3641-A513-5C6C1493E770}"/>
                  </a:ext>
                </a:extLst>
              </p:cNvPr>
              <p:cNvSpPr txBox="1"/>
              <p:nvPr/>
            </p:nvSpPr>
            <p:spPr>
              <a:xfrm>
                <a:off x="5868700" y="5124929"/>
                <a:ext cx="640081" cy="27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122D4F"/>
                    </a:solidFill>
                  </a:rPr>
                  <a:t>9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AC23845-0CCF-194B-A556-7F3017862636}"/>
                  </a:ext>
                </a:extLst>
              </p:cNvPr>
              <p:cNvSpPr txBox="1"/>
              <p:nvPr/>
            </p:nvSpPr>
            <p:spPr>
              <a:xfrm>
                <a:off x="6680808" y="3742001"/>
                <a:ext cx="640081" cy="27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122D4F"/>
                    </a:solidFill>
                  </a:rPr>
                  <a:t>6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010873B-33B9-3A42-8B7C-694FCABE24CC}"/>
                  </a:ext>
                </a:extLst>
              </p:cNvPr>
              <p:cNvSpPr txBox="1"/>
              <p:nvPr/>
            </p:nvSpPr>
            <p:spPr>
              <a:xfrm>
                <a:off x="3027776" y="1094377"/>
                <a:ext cx="640081" cy="27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122D4F"/>
                    </a:solidFill>
                  </a:rPr>
                  <a:t>29</a:t>
                </a:r>
                <a:endParaRPr lang="en-US" sz="800" dirty="0">
                  <a:solidFill>
                    <a:srgbClr val="122D4F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C176892-4CF2-4C46-B386-534E0A671DBC}"/>
                  </a:ext>
                </a:extLst>
              </p:cNvPr>
              <p:cNvSpPr txBox="1"/>
              <p:nvPr/>
            </p:nvSpPr>
            <p:spPr>
              <a:xfrm>
                <a:off x="1748889" y="2592585"/>
                <a:ext cx="640081" cy="27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122D4F"/>
                    </a:solidFill>
                  </a:rPr>
                  <a:t>24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FB78E7B-08AE-8342-89E9-8E4920EECA79}"/>
                  </a:ext>
                </a:extLst>
              </p:cNvPr>
              <p:cNvSpPr txBox="1"/>
              <p:nvPr/>
            </p:nvSpPr>
            <p:spPr>
              <a:xfrm>
                <a:off x="1657512" y="3459779"/>
                <a:ext cx="640081" cy="27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122D4F"/>
                    </a:solidFill>
                  </a:rPr>
                  <a:t>22</a:t>
                </a: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6904BEE1-DA1E-F945-A7D1-8A9E6638EEC9}"/>
                  </a:ext>
                </a:extLst>
              </p:cNvPr>
              <p:cNvSpPr/>
              <p:nvPr/>
            </p:nvSpPr>
            <p:spPr>
              <a:xfrm rot="2273808">
                <a:off x="5005327" y="969319"/>
                <a:ext cx="1078851" cy="792629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  <a:gd name="connsiteX0" fmla="*/ 1218216 w 1218216"/>
                  <a:gd name="connsiteY0" fmla="*/ 183321 h 544919"/>
                  <a:gd name="connsiteX1" fmla="*/ 835195 w 1218216"/>
                  <a:gd name="connsiteY1" fmla="*/ 148213 h 544919"/>
                  <a:gd name="connsiteX2" fmla="*/ 67558 w 1218216"/>
                  <a:gd name="connsiteY2" fmla="*/ 0 h 544919"/>
                  <a:gd name="connsiteX3" fmla="*/ 0 w 1218216"/>
                  <a:gd name="connsiteY3" fmla="*/ 130014 h 544919"/>
                  <a:gd name="connsiteX4" fmla="*/ 1674 w 1218216"/>
                  <a:gd name="connsiteY4" fmla="*/ 134897 h 544919"/>
                  <a:gd name="connsiteX5" fmla="*/ 193498 w 1218216"/>
                  <a:gd name="connsiteY5" fmla="*/ 355361 h 544919"/>
                  <a:gd name="connsiteX6" fmla="*/ 414225 w 1218216"/>
                  <a:gd name="connsiteY6" fmla="*/ 544919 h 544919"/>
                  <a:gd name="connsiteX7" fmla="*/ 461098 w 1218216"/>
                  <a:gd name="connsiteY7" fmla="*/ 255594 h 544919"/>
                  <a:gd name="connsiteX8" fmla="*/ 1141558 w 1218216"/>
                  <a:gd name="connsiteY8" fmla="*/ 302445 h 544919"/>
                  <a:gd name="connsiteX9" fmla="*/ 1218216 w 1218216"/>
                  <a:gd name="connsiteY9" fmla="*/ 183321 h 544919"/>
                  <a:gd name="connsiteX0" fmla="*/ 1218216 w 1218216"/>
                  <a:gd name="connsiteY0" fmla="*/ 270397 h 631995"/>
                  <a:gd name="connsiteX1" fmla="*/ 758776 w 1218216"/>
                  <a:gd name="connsiteY1" fmla="*/ 0 h 631995"/>
                  <a:gd name="connsiteX2" fmla="*/ 67558 w 1218216"/>
                  <a:gd name="connsiteY2" fmla="*/ 87076 h 631995"/>
                  <a:gd name="connsiteX3" fmla="*/ 0 w 1218216"/>
                  <a:gd name="connsiteY3" fmla="*/ 217090 h 631995"/>
                  <a:gd name="connsiteX4" fmla="*/ 1674 w 1218216"/>
                  <a:gd name="connsiteY4" fmla="*/ 221973 h 631995"/>
                  <a:gd name="connsiteX5" fmla="*/ 193498 w 1218216"/>
                  <a:gd name="connsiteY5" fmla="*/ 442437 h 631995"/>
                  <a:gd name="connsiteX6" fmla="*/ 414225 w 1218216"/>
                  <a:gd name="connsiteY6" fmla="*/ 631995 h 631995"/>
                  <a:gd name="connsiteX7" fmla="*/ 461098 w 1218216"/>
                  <a:gd name="connsiteY7" fmla="*/ 342670 h 631995"/>
                  <a:gd name="connsiteX8" fmla="*/ 1141558 w 1218216"/>
                  <a:gd name="connsiteY8" fmla="*/ 389521 h 631995"/>
                  <a:gd name="connsiteX9" fmla="*/ 1218216 w 1218216"/>
                  <a:gd name="connsiteY9" fmla="*/ 270397 h 631995"/>
                  <a:gd name="connsiteX0" fmla="*/ 1218216 w 1218216"/>
                  <a:gd name="connsiteY0" fmla="*/ 623451 h 985049"/>
                  <a:gd name="connsiteX1" fmla="*/ 758776 w 1218216"/>
                  <a:gd name="connsiteY1" fmla="*/ 353054 h 985049"/>
                  <a:gd name="connsiteX2" fmla="*/ 319592 w 1218216"/>
                  <a:gd name="connsiteY2" fmla="*/ 0 h 985049"/>
                  <a:gd name="connsiteX3" fmla="*/ 0 w 1218216"/>
                  <a:gd name="connsiteY3" fmla="*/ 570144 h 985049"/>
                  <a:gd name="connsiteX4" fmla="*/ 1674 w 1218216"/>
                  <a:gd name="connsiteY4" fmla="*/ 575027 h 985049"/>
                  <a:gd name="connsiteX5" fmla="*/ 193498 w 1218216"/>
                  <a:gd name="connsiteY5" fmla="*/ 795491 h 985049"/>
                  <a:gd name="connsiteX6" fmla="*/ 414225 w 1218216"/>
                  <a:gd name="connsiteY6" fmla="*/ 985049 h 985049"/>
                  <a:gd name="connsiteX7" fmla="*/ 461098 w 1218216"/>
                  <a:gd name="connsiteY7" fmla="*/ 695724 h 985049"/>
                  <a:gd name="connsiteX8" fmla="*/ 1141558 w 1218216"/>
                  <a:gd name="connsiteY8" fmla="*/ 742575 h 985049"/>
                  <a:gd name="connsiteX9" fmla="*/ 1218216 w 1218216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6006 w 1224222"/>
                  <a:gd name="connsiteY3" fmla="*/ 570144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263310 w 1224222"/>
                  <a:gd name="connsiteY3" fmla="*/ 110666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024718 w 1024718"/>
                  <a:gd name="connsiteY0" fmla="*/ 623451 h 985049"/>
                  <a:gd name="connsiteX1" fmla="*/ 565278 w 1024718"/>
                  <a:gd name="connsiteY1" fmla="*/ 353054 h 985049"/>
                  <a:gd name="connsiteX2" fmla="*/ 126094 w 1024718"/>
                  <a:gd name="connsiteY2" fmla="*/ 0 h 985049"/>
                  <a:gd name="connsiteX3" fmla="*/ 63806 w 1024718"/>
                  <a:gd name="connsiteY3" fmla="*/ 110666 h 985049"/>
                  <a:gd name="connsiteX4" fmla="*/ 146825 w 1024718"/>
                  <a:gd name="connsiteY4" fmla="*/ 357168 h 985049"/>
                  <a:gd name="connsiteX5" fmla="*/ 0 w 1024718"/>
                  <a:gd name="connsiteY5" fmla="*/ 795491 h 985049"/>
                  <a:gd name="connsiteX6" fmla="*/ 220727 w 1024718"/>
                  <a:gd name="connsiteY6" fmla="*/ 985049 h 985049"/>
                  <a:gd name="connsiteX7" fmla="*/ 267600 w 1024718"/>
                  <a:gd name="connsiteY7" fmla="*/ 695724 h 985049"/>
                  <a:gd name="connsiteX8" fmla="*/ 948060 w 1024718"/>
                  <a:gd name="connsiteY8" fmla="*/ 742575 h 985049"/>
                  <a:gd name="connsiteX9" fmla="*/ 1024718 w 1024718"/>
                  <a:gd name="connsiteY9" fmla="*/ 623451 h 985049"/>
                  <a:gd name="connsiteX0" fmla="*/ 960912 w 960912"/>
                  <a:gd name="connsiteY0" fmla="*/ 623451 h 985049"/>
                  <a:gd name="connsiteX1" fmla="*/ 501472 w 960912"/>
                  <a:gd name="connsiteY1" fmla="*/ 353054 h 985049"/>
                  <a:gd name="connsiteX2" fmla="*/ 62288 w 960912"/>
                  <a:gd name="connsiteY2" fmla="*/ 0 h 985049"/>
                  <a:gd name="connsiteX3" fmla="*/ 0 w 960912"/>
                  <a:gd name="connsiteY3" fmla="*/ 110666 h 985049"/>
                  <a:gd name="connsiteX4" fmla="*/ 83019 w 960912"/>
                  <a:gd name="connsiteY4" fmla="*/ 357168 h 985049"/>
                  <a:gd name="connsiteX5" fmla="*/ 200291 w 960912"/>
                  <a:gd name="connsiteY5" fmla="*/ 625498 h 985049"/>
                  <a:gd name="connsiteX6" fmla="*/ 156921 w 960912"/>
                  <a:gd name="connsiteY6" fmla="*/ 985049 h 985049"/>
                  <a:gd name="connsiteX7" fmla="*/ 203794 w 960912"/>
                  <a:gd name="connsiteY7" fmla="*/ 695724 h 985049"/>
                  <a:gd name="connsiteX8" fmla="*/ 884254 w 960912"/>
                  <a:gd name="connsiteY8" fmla="*/ 742575 h 985049"/>
                  <a:gd name="connsiteX9" fmla="*/ 960912 w 960912"/>
                  <a:gd name="connsiteY9" fmla="*/ 623451 h 985049"/>
                  <a:gd name="connsiteX0" fmla="*/ 960912 w 960912"/>
                  <a:gd name="connsiteY0" fmla="*/ 623451 h 743722"/>
                  <a:gd name="connsiteX1" fmla="*/ 501472 w 960912"/>
                  <a:gd name="connsiteY1" fmla="*/ 353054 h 743722"/>
                  <a:gd name="connsiteX2" fmla="*/ 62288 w 960912"/>
                  <a:gd name="connsiteY2" fmla="*/ 0 h 743722"/>
                  <a:gd name="connsiteX3" fmla="*/ 0 w 960912"/>
                  <a:gd name="connsiteY3" fmla="*/ 110666 h 743722"/>
                  <a:gd name="connsiteX4" fmla="*/ 83019 w 960912"/>
                  <a:gd name="connsiteY4" fmla="*/ 357168 h 743722"/>
                  <a:gd name="connsiteX5" fmla="*/ 200291 w 960912"/>
                  <a:gd name="connsiteY5" fmla="*/ 625498 h 743722"/>
                  <a:gd name="connsiteX6" fmla="*/ 203794 w 960912"/>
                  <a:gd name="connsiteY6" fmla="*/ 695724 h 743722"/>
                  <a:gd name="connsiteX7" fmla="*/ 884254 w 960912"/>
                  <a:gd name="connsiteY7" fmla="*/ 742575 h 743722"/>
                  <a:gd name="connsiteX8" fmla="*/ 960912 w 960912"/>
                  <a:gd name="connsiteY8" fmla="*/ 623451 h 743722"/>
                  <a:gd name="connsiteX0" fmla="*/ 960912 w 960912"/>
                  <a:gd name="connsiteY0" fmla="*/ 623451 h 743011"/>
                  <a:gd name="connsiteX1" fmla="*/ 501472 w 960912"/>
                  <a:gd name="connsiteY1" fmla="*/ 353054 h 743011"/>
                  <a:gd name="connsiteX2" fmla="*/ 62288 w 960912"/>
                  <a:gd name="connsiteY2" fmla="*/ 0 h 743011"/>
                  <a:gd name="connsiteX3" fmla="*/ 0 w 960912"/>
                  <a:gd name="connsiteY3" fmla="*/ 110666 h 743011"/>
                  <a:gd name="connsiteX4" fmla="*/ 83019 w 960912"/>
                  <a:gd name="connsiteY4" fmla="*/ 357168 h 743011"/>
                  <a:gd name="connsiteX5" fmla="*/ 200291 w 960912"/>
                  <a:gd name="connsiteY5" fmla="*/ 625498 h 743011"/>
                  <a:gd name="connsiteX6" fmla="*/ 484793 w 960912"/>
                  <a:gd name="connsiteY6" fmla="*/ 573561 h 743011"/>
                  <a:gd name="connsiteX7" fmla="*/ 884254 w 960912"/>
                  <a:gd name="connsiteY7" fmla="*/ 742575 h 743011"/>
                  <a:gd name="connsiteX8" fmla="*/ 960912 w 960912"/>
                  <a:gd name="connsiteY8" fmla="*/ 623451 h 743011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484793 w 960912"/>
                  <a:gd name="connsiteY6" fmla="*/ 573561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529802 w 960912"/>
                  <a:gd name="connsiteY6" fmla="*/ 533445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15755 w 960912"/>
                  <a:gd name="connsiteY5" fmla="*/ 593131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1684 w 960912"/>
                  <a:gd name="connsiteY6" fmla="*/ 736371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8714 w 960912"/>
                  <a:gd name="connsiteY6" fmla="*/ 725816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1281130 w 1281130"/>
                  <a:gd name="connsiteY0" fmla="*/ 623451 h 725816"/>
                  <a:gd name="connsiteX1" fmla="*/ 821690 w 1281130"/>
                  <a:gd name="connsiteY1" fmla="*/ 353054 h 725816"/>
                  <a:gd name="connsiteX2" fmla="*/ 382506 w 1281130"/>
                  <a:gd name="connsiteY2" fmla="*/ 0 h 725816"/>
                  <a:gd name="connsiteX3" fmla="*/ 320218 w 1281130"/>
                  <a:gd name="connsiteY3" fmla="*/ 110666 h 725816"/>
                  <a:gd name="connsiteX4" fmla="*/ 403237 w 1281130"/>
                  <a:gd name="connsiteY4" fmla="*/ 357168 h 725816"/>
                  <a:gd name="connsiteX5" fmla="*/ 508894 w 1281130"/>
                  <a:gd name="connsiteY5" fmla="*/ 604045 h 725816"/>
                  <a:gd name="connsiteX6" fmla="*/ 948932 w 1281130"/>
                  <a:gd name="connsiteY6" fmla="*/ 725816 h 725816"/>
                  <a:gd name="connsiteX7" fmla="*/ 1004786 w 1281130"/>
                  <a:gd name="connsiteY7" fmla="*/ 613106 h 725816"/>
                  <a:gd name="connsiteX8" fmla="*/ 0 w 1281130"/>
                  <a:gd name="connsiteY8" fmla="*/ 501033 h 725816"/>
                  <a:gd name="connsiteX9" fmla="*/ 1281130 w 1281130"/>
                  <a:gd name="connsiteY9" fmla="*/ 623451 h 725816"/>
                  <a:gd name="connsiteX0" fmla="*/ 1517616 w 1517616"/>
                  <a:gd name="connsiteY0" fmla="*/ 828035 h 930400"/>
                  <a:gd name="connsiteX1" fmla="*/ 1058176 w 1517616"/>
                  <a:gd name="connsiteY1" fmla="*/ 557638 h 930400"/>
                  <a:gd name="connsiteX2" fmla="*/ 618992 w 1517616"/>
                  <a:gd name="connsiteY2" fmla="*/ 204584 h 930400"/>
                  <a:gd name="connsiteX3" fmla="*/ 556704 w 1517616"/>
                  <a:gd name="connsiteY3" fmla="*/ 315250 h 930400"/>
                  <a:gd name="connsiteX4" fmla="*/ 639723 w 1517616"/>
                  <a:gd name="connsiteY4" fmla="*/ 561752 h 930400"/>
                  <a:gd name="connsiteX5" fmla="*/ 745380 w 1517616"/>
                  <a:gd name="connsiteY5" fmla="*/ 808629 h 930400"/>
                  <a:gd name="connsiteX6" fmla="*/ 1185418 w 1517616"/>
                  <a:gd name="connsiteY6" fmla="*/ 930400 h 930400"/>
                  <a:gd name="connsiteX7" fmla="*/ 0 w 1517616"/>
                  <a:gd name="connsiteY7" fmla="*/ 0 h 930400"/>
                  <a:gd name="connsiteX8" fmla="*/ 236486 w 1517616"/>
                  <a:gd name="connsiteY8" fmla="*/ 705617 h 930400"/>
                  <a:gd name="connsiteX9" fmla="*/ 1517616 w 1517616"/>
                  <a:gd name="connsiteY9" fmla="*/ 828035 h 930400"/>
                  <a:gd name="connsiteX0" fmla="*/ 1629225 w 1629225"/>
                  <a:gd name="connsiteY0" fmla="*/ 1185237 h 1186682"/>
                  <a:gd name="connsiteX1" fmla="*/ 1169785 w 1629225"/>
                  <a:gd name="connsiteY1" fmla="*/ 914840 h 1186682"/>
                  <a:gd name="connsiteX2" fmla="*/ 730601 w 1629225"/>
                  <a:gd name="connsiteY2" fmla="*/ 561786 h 1186682"/>
                  <a:gd name="connsiteX3" fmla="*/ 668313 w 1629225"/>
                  <a:gd name="connsiteY3" fmla="*/ 672452 h 1186682"/>
                  <a:gd name="connsiteX4" fmla="*/ 751332 w 1629225"/>
                  <a:gd name="connsiteY4" fmla="*/ 918954 h 1186682"/>
                  <a:gd name="connsiteX5" fmla="*/ 856989 w 1629225"/>
                  <a:gd name="connsiteY5" fmla="*/ 1165831 h 1186682"/>
                  <a:gd name="connsiteX6" fmla="*/ 0 w 1629225"/>
                  <a:gd name="connsiteY6" fmla="*/ 0 h 1186682"/>
                  <a:gd name="connsiteX7" fmla="*/ 111609 w 1629225"/>
                  <a:gd name="connsiteY7" fmla="*/ 357202 h 1186682"/>
                  <a:gd name="connsiteX8" fmla="*/ 348095 w 1629225"/>
                  <a:gd name="connsiteY8" fmla="*/ 1062819 h 1186682"/>
                  <a:gd name="connsiteX9" fmla="*/ 1629225 w 1629225"/>
                  <a:gd name="connsiteY9" fmla="*/ 1185237 h 1186682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751332 w 1629225"/>
                  <a:gd name="connsiteY4" fmla="*/ 1287548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445133 w 1629225"/>
                  <a:gd name="connsiteY3" fmla="*/ 584564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445133 w 1629225"/>
                  <a:gd name="connsiteY2" fmla="*/ 584564 h 1555276"/>
                  <a:gd name="connsiteX3" fmla="*/ 314343 w 1629225"/>
                  <a:gd name="connsiteY3" fmla="*/ 47104 h 1555276"/>
                  <a:gd name="connsiteX4" fmla="*/ 216578 w 1629225"/>
                  <a:gd name="connsiteY4" fmla="*/ 0 h 1555276"/>
                  <a:gd name="connsiteX5" fmla="*/ 0 w 1629225"/>
                  <a:gd name="connsiteY5" fmla="*/ 368594 h 1555276"/>
                  <a:gd name="connsiteX6" fmla="*/ 111609 w 1629225"/>
                  <a:gd name="connsiteY6" fmla="*/ 725796 h 1555276"/>
                  <a:gd name="connsiteX7" fmla="*/ 348095 w 1629225"/>
                  <a:gd name="connsiteY7" fmla="*/ 1431413 h 1555276"/>
                  <a:gd name="connsiteX8" fmla="*/ 1629225 w 1629225"/>
                  <a:gd name="connsiteY8" fmla="*/ 1553831 h 1555276"/>
                  <a:gd name="connsiteX0" fmla="*/ 1629225 w 1629225"/>
                  <a:gd name="connsiteY0" fmla="*/ 1553831 h 1555276"/>
                  <a:gd name="connsiteX1" fmla="*/ 445133 w 1629225"/>
                  <a:gd name="connsiteY1" fmla="*/ 584564 h 1555276"/>
                  <a:gd name="connsiteX2" fmla="*/ 314343 w 1629225"/>
                  <a:gd name="connsiteY2" fmla="*/ 47104 h 1555276"/>
                  <a:gd name="connsiteX3" fmla="*/ 216578 w 1629225"/>
                  <a:gd name="connsiteY3" fmla="*/ 0 h 1555276"/>
                  <a:gd name="connsiteX4" fmla="*/ 0 w 1629225"/>
                  <a:gd name="connsiteY4" fmla="*/ 368594 h 1555276"/>
                  <a:gd name="connsiteX5" fmla="*/ 111609 w 1629225"/>
                  <a:gd name="connsiteY5" fmla="*/ 725796 h 1555276"/>
                  <a:gd name="connsiteX6" fmla="*/ 348095 w 1629225"/>
                  <a:gd name="connsiteY6" fmla="*/ 1431413 h 1555276"/>
                  <a:gd name="connsiteX7" fmla="*/ 1629225 w 1629225"/>
                  <a:gd name="connsiteY7" fmla="*/ 1553831 h 1555276"/>
                  <a:gd name="connsiteX0" fmla="*/ 411770 w 445133"/>
                  <a:gd name="connsiteY0" fmla="*/ 1393546 h 1431413"/>
                  <a:gd name="connsiteX1" fmla="*/ 445133 w 445133"/>
                  <a:gd name="connsiteY1" fmla="*/ 584564 h 1431413"/>
                  <a:gd name="connsiteX2" fmla="*/ 314343 w 445133"/>
                  <a:gd name="connsiteY2" fmla="*/ 47104 h 1431413"/>
                  <a:gd name="connsiteX3" fmla="*/ 216578 w 445133"/>
                  <a:gd name="connsiteY3" fmla="*/ 0 h 1431413"/>
                  <a:gd name="connsiteX4" fmla="*/ 0 w 445133"/>
                  <a:gd name="connsiteY4" fmla="*/ 368594 h 1431413"/>
                  <a:gd name="connsiteX5" fmla="*/ 111609 w 445133"/>
                  <a:gd name="connsiteY5" fmla="*/ 725796 h 1431413"/>
                  <a:gd name="connsiteX6" fmla="*/ 348095 w 445133"/>
                  <a:gd name="connsiteY6" fmla="*/ 1431413 h 1431413"/>
                  <a:gd name="connsiteX7" fmla="*/ 411770 w 445133"/>
                  <a:gd name="connsiteY7" fmla="*/ 1393546 h 1431413"/>
                  <a:gd name="connsiteX0" fmla="*/ 1758678 w 1792041"/>
                  <a:gd name="connsiteY0" fmla="*/ 1393546 h 1394445"/>
                  <a:gd name="connsiteX1" fmla="*/ 1792041 w 1792041"/>
                  <a:gd name="connsiteY1" fmla="*/ 584564 h 1394445"/>
                  <a:gd name="connsiteX2" fmla="*/ 1661251 w 1792041"/>
                  <a:gd name="connsiteY2" fmla="*/ 47104 h 1394445"/>
                  <a:gd name="connsiteX3" fmla="*/ 1563486 w 1792041"/>
                  <a:gd name="connsiteY3" fmla="*/ 0 h 1394445"/>
                  <a:gd name="connsiteX4" fmla="*/ 1346908 w 1792041"/>
                  <a:gd name="connsiteY4" fmla="*/ 368594 h 1394445"/>
                  <a:gd name="connsiteX5" fmla="*/ 1458517 w 1792041"/>
                  <a:gd name="connsiteY5" fmla="*/ 725796 h 1394445"/>
                  <a:gd name="connsiteX6" fmla="*/ 0 w 1792041"/>
                  <a:gd name="connsiteY6" fmla="*/ 1167834 h 1394445"/>
                  <a:gd name="connsiteX7" fmla="*/ 1758678 w 1792041"/>
                  <a:gd name="connsiteY7" fmla="*/ 1393546 h 1394445"/>
                  <a:gd name="connsiteX0" fmla="*/ 1758678 w 1792041"/>
                  <a:gd name="connsiteY0" fmla="*/ 1393546 h 1394445"/>
                  <a:gd name="connsiteX1" fmla="*/ 1792041 w 1792041"/>
                  <a:gd name="connsiteY1" fmla="*/ 584564 h 1394445"/>
                  <a:gd name="connsiteX2" fmla="*/ 1661251 w 1792041"/>
                  <a:gd name="connsiteY2" fmla="*/ 47104 h 1394445"/>
                  <a:gd name="connsiteX3" fmla="*/ 1563486 w 1792041"/>
                  <a:gd name="connsiteY3" fmla="*/ 0 h 1394445"/>
                  <a:gd name="connsiteX4" fmla="*/ 1346908 w 1792041"/>
                  <a:gd name="connsiteY4" fmla="*/ 368594 h 1394445"/>
                  <a:gd name="connsiteX5" fmla="*/ 604921 w 1792041"/>
                  <a:gd name="connsiteY5" fmla="*/ 572885 h 1394445"/>
                  <a:gd name="connsiteX6" fmla="*/ 0 w 1792041"/>
                  <a:gd name="connsiteY6" fmla="*/ 1167834 h 1394445"/>
                  <a:gd name="connsiteX7" fmla="*/ 1758678 w 1792041"/>
                  <a:gd name="connsiteY7" fmla="*/ 1393546 h 1394445"/>
                  <a:gd name="connsiteX0" fmla="*/ 1775151 w 1808514"/>
                  <a:gd name="connsiteY0" fmla="*/ 1393546 h 1394420"/>
                  <a:gd name="connsiteX1" fmla="*/ 1808514 w 1808514"/>
                  <a:gd name="connsiteY1" fmla="*/ 584564 h 1394420"/>
                  <a:gd name="connsiteX2" fmla="*/ 1677724 w 1808514"/>
                  <a:gd name="connsiteY2" fmla="*/ 47104 h 1394420"/>
                  <a:gd name="connsiteX3" fmla="*/ 1579959 w 1808514"/>
                  <a:gd name="connsiteY3" fmla="*/ 0 h 1394420"/>
                  <a:gd name="connsiteX4" fmla="*/ 1363381 w 1808514"/>
                  <a:gd name="connsiteY4" fmla="*/ 368594 h 1394420"/>
                  <a:gd name="connsiteX5" fmla="*/ 621394 w 1808514"/>
                  <a:gd name="connsiteY5" fmla="*/ 572885 h 1394420"/>
                  <a:gd name="connsiteX6" fmla="*/ 0 w 1808514"/>
                  <a:gd name="connsiteY6" fmla="*/ 1159963 h 1394420"/>
                  <a:gd name="connsiteX7" fmla="*/ 1775151 w 1808514"/>
                  <a:gd name="connsiteY7" fmla="*/ 1393546 h 1394420"/>
                  <a:gd name="connsiteX0" fmla="*/ 111701 w 1808514"/>
                  <a:gd name="connsiteY0" fmla="*/ 1250252 h 1252033"/>
                  <a:gd name="connsiteX1" fmla="*/ 1808514 w 1808514"/>
                  <a:gd name="connsiteY1" fmla="*/ 584564 h 1252033"/>
                  <a:gd name="connsiteX2" fmla="*/ 1677724 w 1808514"/>
                  <a:gd name="connsiteY2" fmla="*/ 47104 h 1252033"/>
                  <a:gd name="connsiteX3" fmla="*/ 1579959 w 1808514"/>
                  <a:gd name="connsiteY3" fmla="*/ 0 h 1252033"/>
                  <a:gd name="connsiteX4" fmla="*/ 1363381 w 1808514"/>
                  <a:gd name="connsiteY4" fmla="*/ 368594 h 1252033"/>
                  <a:gd name="connsiteX5" fmla="*/ 621394 w 1808514"/>
                  <a:gd name="connsiteY5" fmla="*/ 572885 h 1252033"/>
                  <a:gd name="connsiteX6" fmla="*/ 0 w 1808514"/>
                  <a:gd name="connsiteY6" fmla="*/ 1159963 h 1252033"/>
                  <a:gd name="connsiteX7" fmla="*/ 111701 w 1808514"/>
                  <a:gd name="connsiteY7" fmla="*/ 1250252 h 1252033"/>
                  <a:gd name="connsiteX0" fmla="*/ 111701 w 1677724"/>
                  <a:gd name="connsiteY0" fmla="*/ 1250252 h 1252033"/>
                  <a:gd name="connsiteX1" fmla="*/ 391629 w 1677724"/>
                  <a:gd name="connsiteY1" fmla="*/ 1077035 h 1252033"/>
                  <a:gd name="connsiteX2" fmla="*/ 1677724 w 1677724"/>
                  <a:gd name="connsiteY2" fmla="*/ 47104 h 1252033"/>
                  <a:gd name="connsiteX3" fmla="*/ 1579959 w 1677724"/>
                  <a:gd name="connsiteY3" fmla="*/ 0 h 1252033"/>
                  <a:gd name="connsiteX4" fmla="*/ 1363381 w 1677724"/>
                  <a:gd name="connsiteY4" fmla="*/ 368594 h 1252033"/>
                  <a:gd name="connsiteX5" fmla="*/ 621394 w 1677724"/>
                  <a:gd name="connsiteY5" fmla="*/ 572885 h 1252033"/>
                  <a:gd name="connsiteX6" fmla="*/ 0 w 1677724"/>
                  <a:gd name="connsiteY6" fmla="*/ 1159963 h 1252033"/>
                  <a:gd name="connsiteX7" fmla="*/ 111701 w 1677724"/>
                  <a:gd name="connsiteY7" fmla="*/ 1250252 h 1252033"/>
                  <a:gd name="connsiteX0" fmla="*/ 111701 w 1677724"/>
                  <a:gd name="connsiteY0" fmla="*/ 1250252 h 1252033"/>
                  <a:gd name="connsiteX1" fmla="*/ 391629 w 1677724"/>
                  <a:gd name="connsiteY1" fmla="*/ 1077035 h 1252033"/>
                  <a:gd name="connsiteX2" fmla="*/ 1677724 w 1677724"/>
                  <a:gd name="connsiteY2" fmla="*/ 47104 h 1252033"/>
                  <a:gd name="connsiteX3" fmla="*/ 1579959 w 1677724"/>
                  <a:gd name="connsiteY3" fmla="*/ 0 h 1252033"/>
                  <a:gd name="connsiteX4" fmla="*/ 621394 w 1677724"/>
                  <a:gd name="connsiteY4" fmla="*/ 572885 h 1252033"/>
                  <a:gd name="connsiteX5" fmla="*/ 0 w 1677724"/>
                  <a:gd name="connsiteY5" fmla="*/ 1159963 h 1252033"/>
                  <a:gd name="connsiteX6" fmla="*/ 111701 w 1677724"/>
                  <a:gd name="connsiteY6" fmla="*/ 1250252 h 1252033"/>
                  <a:gd name="connsiteX0" fmla="*/ 111701 w 1677724"/>
                  <a:gd name="connsiteY0" fmla="*/ 1203148 h 1204929"/>
                  <a:gd name="connsiteX1" fmla="*/ 391629 w 1677724"/>
                  <a:gd name="connsiteY1" fmla="*/ 1029931 h 1204929"/>
                  <a:gd name="connsiteX2" fmla="*/ 1677724 w 1677724"/>
                  <a:gd name="connsiteY2" fmla="*/ 0 h 1204929"/>
                  <a:gd name="connsiteX3" fmla="*/ 825481 w 1677724"/>
                  <a:gd name="connsiteY3" fmla="*/ 591905 h 1204929"/>
                  <a:gd name="connsiteX4" fmla="*/ 621394 w 1677724"/>
                  <a:gd name="connsiteY4" fmla="*/ 525781 h 1204929"/>
                  <a:gd name="connsiteX5" fmla="*/ 0 w 1677724"/>
                  <a:gd name="connsiteY5" fmla="*/ 1112859 h 1204929"/>
                  <a:gd name="connsiteX6" fmla="*/ 111701 w 1677724"/>
                  <a:gd name="connsiteY6" fmla="*/ 1203148 h 1204929"/>
                  <a:gd name="connsiteX0" fmla="*/ 111701 w 825481"/>
                  <a:gd name="connsiteY0" fmla="*/ 677367 h 679148"/>
                  <a:gd name="connsiteX1" fmla="*/ 391629 w 825481"/>
                  <a:gd name="connsiteY1" fmla="*/ 504150 h 679148"/>
                  <a:gd name="connsiteX2" fmla="*/ 825481 w 825481"/>
                  <a:gd name="connsiteY2" fmla="*/ 66124 h 679148"/>
                  <a:gd name="connsiteX3" fmla="*/ 621394 w 825481"/>
                  <a:gd name="connsiteY3" fmla="*/ 0 h 679148"/>
                  <a:gd name="connsiteX4" fmla="*/ 0 w 825481"/>
                  <a:gd name="connsiteY4" fmla="*/ 587078 h 679148"/>
                  <a:gd name="connsiteX5" fmla="*/ 111701 w 825481"/>
                  <a:gd name="connsiteY5" fmla="*/ 677367 h 679148"/>
                  <a:gd name="connsiteX0" fmla="*/ 111701 w 842685"/>
                  <a:gd name="connsiteY0" fmla="*/ 677367 h 679148"/>
                  <a:gd name="connsiteX1" fmla="*/ 391629 w 842685"/>
                  <a:gd name="connsiteY1" fmla="*/ 504150 h 679148"/>
                  <a:gd name="connsiteX2" fmla="*/ 842685 w 842685"/>
                  <a:gd name="connsiteY2" fmla="*/ 114810 h 679148"/>
                  <a:gd name="connsiteX3" fmla="*/ 621394 w 842685"/>
                  <a:gd name="connsiteY3" fmla="*/ 0 h 679148"/>
                  <a:gd name="connsiteX4" fmla="*/ 0 w 842685"/>
                  <a:gd name="connsiteY4" fmla="*/ 587078 h 679148"/>
                  <a:gd name="connsiteX5" fmla="*/ 111701 w 842685"/>
                  <a:gd name="connsiteY5" fmla="*/ 677367 h 679148"/>
                  <a:gd name="connsiteX0" fmla="*/ 111701 w 813327"/>
                  <a:gd name="connsiteY0" fmla="*/ 677367 h 679148"/>
                  <a:gd name="connsiteX1" fmla="*/ 391629 w 813327"/>
                  <a:gd name="connsiteY1" fmla="*/ 504150 h 679148"/>
                  <a:gd name="connsiteX2" fmla="*/ 813327 w 813327"/>
                  <a:gd name="connsiteY2" fmla="*/ 116970 h 679148"/>
                  <a:gd name="connsiteX3" fmla="*/ 621394 w 813327"/>
                  <a:gd name="connsiteY3" fmla="*/ 0 h 679148"/>
                  <a:gd name="connsiteX4" fmla="*/ 0 w 813327"/>
                  <a:gd name="connsiteY4" fmla="*/ 587078 h 679148"/>
                  <a:gd name="connsiteX5" fmla="*/ 111701 w 813327"/>
                  <a:gd name="connsiteY5" fmla="*/ 677367 h 679148"/>
                  <a:gd name="connsiteX0" fmla="*/ 111701 w 813327"/>
                  <a:gd name="connsiteY0" fmla="*/ 728942 h 730723"/>
                  <a:gd name="connsiteX1" fmla="*/ 391629 w 813327"/>
                  <a:gd name="connsiteY1" fmla="*/ 555725 h 730723"/>
                  <a:gd name="connsiteX2" fmla="*/ 813327 w 813327"/>
                  <a:gd name="connsiteY2" fmla="*/ 168545 h 730723"/>
                  <a:gd name="connsiteX3" fmla="*/ 674362 w 813327"/>
                  <a:gd name="connsiteY3" fmla="*/ 0 h 730723"/>
                  <a:gd name="connsiteX4" fmla="*/ 0 w 813327"/>
                  <a:gd name="connsiteY4" fmla="*/ 638653 h 730723"/>
                  <a:gd name="connsiteX5" fmla="*/ 111701 w 813327"/>
                  <a:gd name="connsiteY5" fmla="*/ 728942 h 730723"/>
                  <a:gd name="connsiteX0" fmla="*/ 111701 w 853409"/>
                  <a:gd name="connsiteY0" fmla="*/ 728942 h 730723"/>
                  <a:gd name="connsiteX1" fmla="*/ 391629 w 853409"/>
                  <a:gd name="connsiteY1" fmla="*/ 555725 h 730723"/>
                  <a:gd name="connsiteX2" fmla="*/ 853409 w 853409"/>
                  <a:gd name="connsiteY2" fmla="*/ 126999 h 730723"/>
                  <a:gd name="connsiteX3" fmla="*/ 674362 w 853409"/>
                  <a:gd name="connsiteY3" fmla="*/ 0 h 730723"/>
                  <a:gd name="connsiteX4" fmla="*/ 0 w 853409"/>
                  <a:gd name="connsiteY4" fmla="*/ 638653 h 730723"/>
                  <a:gd name="connsiteX5" fmla="*/ 111701 w 853409"/>
                  <a:gd name="connsiteY5" fmla="*/ 728942 h 730723"/>
                  <a:gd name="connsiteX0" fmla="*/ 111701 w 826211"/>
                  <a:gd name="connsiteY0" fmla="*/ 728942 h 730723"/>
                  <a:gd name="connsiteX1" fmla="*/ 391629 w 826211"/>
                  <a:gd name="connsiteY1" fmla="*/ 555725 h 730723"/>
                  <a:gd name="connsiteX2" fmla="*/ 826211 w 826211"/>
                  <a:gd name="connsiteY2" fmla="*/ 158516 h 730723"/>
                  <a:gd name="connsiteX3" fmla="*/ 674362 w 826211"/>
                  <a:gd name="connsiteY3" fmla="*/ 0 h 730723"/>
                  <a:gd name="connsiteX4" fmla="*/ 0 w 826211"/>
                  <a:gd name="connsiteY4" fmla="*/ 638653 h 730723"/>
                  <a:gd name="connsiteX5" fmla="*/ 111701 w 826211"/>
                  <a:gd name="connsiteY5" fmla="*/ 728942 h 730723"/>
                  <a:gd name="connsiteX0" fmla="*/ 111701 w 826211"/>
                  <a:gd name="connsiteY0" fmla="*/ 790848 h 792629"/>
                  <a:gd name="connsiteX1" fmla="*/ 391629 w 826211"/>
                  <a:gd name="connsiteY1" fmla="*/ 617631 h 792629"/>
                  <a:gd name="connsiteX2" fmla="*/ 826211 w 826211"/>
                  <a:gd name="connsiteY2" fmla="*/ 220422 h 792629"/>
                  <a:gd name="connsiteX3" fmla="*/ 727786 w 826211"/>
                  <a:gd name="connsiteY3" fmla="*/ 0 h 792629"/>
                  <a:gd name="connsiteX4" fmla="*/ 0 w 826211"/>
                  <a:gd name="connsiteY4" fmla="*/ 700559 h 792629"/>
                  <a:gd name="connsiteX5" fmla="*/ 111701 w 826211"/>
                  <a:gd name="connsiteY5" fmla="*/ 790848 h 792629"/>
                  <a:gd name="connsiteX0" fmla="*/ 111701 w 1001485"/>
                  <a:gd name="connsiteY0" fmla="*/ 790848 h 792629"/>
                  <a:gd name="connsiteX1" fmla="*/ 391629 w 1001485"/>
                  <a:gd name="connsiteY1" fmla="*/ 617631 h 792629"/>
                  <a:gd name="connsiteX2" fmla="*/ 1001485 w 1001485"/>
                  <a:gd name="connsiteY2" fmla="*/ 36573 h 792629"/>
                  <a:gd name="connsiteX3" fmla="*/ 727786 w 1001485"/>
                  <a:gd name="connsiteY3" fmla="*/ 0 h 792629"/>
                  <a:gd name="connsiteX4" fmla="*/ 0 w 1001485"/>
                  <a:gd name="connsiteY4" fmla="*/ 700559 h 792629"/>
                  <a:gd name="connsiteX5" fmla="*/ 111701 w 1001485"/>
                  <a:gd name="connsiteY5" fmla="*/ 790848 h 792629"/>
                  <a:gd name="connsiteX0" fmla="*/ 111701 w 1078851"/>
                  <a:gd name="connsiteY0" fmla="*/ 790848 h 792629"/>
                  <a:gd name="connsiteX1" fmla="*/ 391629 w 1078851"/>
                  <a:gd name="connsiteY1" fmla="*/ 617631 h 792629"/>
                  <a:gd name="connsiteX2" fmla="*/ 1078851 w 1078851"/>
                  <a:gd name="connsiteY2" fmla="*/ 57641 h 792629"/>
                  <a:gd name="connsiteX3" fmla="*/ 727786 w 1078851"/>
                  <a:gd name="connsiteY3" fmla="*/ 0 h 792629"/>
                  <a:gd name="connsiteX4" fmla="*/ 0 w 1078851"/>
                  <a:gd name="connsiteY4" fmla="*/ 700559 h 792629"/>
                  <a:gd name="connsiteX5" fmla="*/ 111701 w 1078851"/>
                  <a:gd name="connsiteY5" fmla="*/ 790848 h 792629"/>
                  <a:gd name="connsiteX0" fmla="*/ 111701 w 1078851"/>
                  <a:gd name="connsiteY0" fmla="*/ 790848 h 792629"/>
                  <a:gd name="connsiteX1" fmla="*/ 508350 w 1078851"/>
                  <a:gd name="connsiteY1" fmla="*/ 567422 h 792629"/>
                  <a:gd name="connsiteX2" fmla="*/ 1078851 w 1078851"/>
                  <a:gd name="connsiteY2" fmla="*/ 57641 h 792629"/>
                  <a:gd name="connsiteX3" fmla="*/ 727786 w 1078851"/>
                  <a:gd name="connsiteY3" fmla="*/ 0 h 792629"/>
                  <a:gd name="connsiteX4" fmla="*/ 0 w 1078851"/>
                  <a:gd name="connsiteY4" fmla="*/ 700559 h 792629"/>
                  <a:gd name="connsiteX5" fmla="*/ 111701 w 1078851"/>
                  <a:gd name="connsiteY5" fmla="*/ 790848 h 79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8851" h="792629">
                    <a:moveTo>
                      <a:pt x="111701" y="790848"/>
                    </a:moveTo>
                    <a:lnTo>
                      <a:pt x="508350" y="567422"/>
                    </a:lnTo>
                    <a:lnTo>
                      <a:pt x="1078851" y="57641"/>
                    </a:lnTo>
                    <a:lnTo>
                      <a:pt x="727786" y="0"/>
                    </a:lnTo>
                    <a:cubicBezTo>
                      <a:pt x="502999" y="212884"/>
                      <a:pt x="224787" y="487675"/>
                      <a:pt x="0" y="700559"/>
                    </a:cubicBezTo>
                    <a:cubicBezTo>
                      <a:pt x="0" y="682434"/>
                      <a:pt x="111701" y="808973"/>
                      <a:pt x="111701" y="79084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122D4F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72D63EE-7C0D-BB49-AD1F-6EE0BCDBFFCD}"/>
                  </a:ext>
                </a:extLst>
              </p:cNvPr>
              <p:cNvSpPr txBox="1"/>
              <p:nvPr/>
            </p:nvSpPr>
            <p:spPr>
              <a:xfrm>
                <a:off x="5395402" y="1156889"/>
                <a:ext cx="640081" cy="27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122D4F"/>
                    </a:solidFill>
                  </a:rPr>
                  <a:t>34</a:t>
                </a: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3FE3213F-0E30-E44D-B4F9-8BD4FA70BDD1}"/>
                  </a:ext>
                </a:extLst>
              </p:cNvPr>
              <p:cNvSpPr/>
              <p:nvPr/>
            </p:nvSpPr>
            <p:spPr>
              <a:xfrm rot="2273808">
                <a:off x="5416519" y="1254056"/>
                <a:ext cx="879453" cy="668086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  <a:gd name="connsiteX0" fmla="*/ 1218216 w 1218216"/>
                  <a:gd name="connsiteY0" fmla="*/ 183321 h 544919"/>
                  <a:gd name="connsiteX1" fmla="*/ 835195 w 1218216"/>
                  <a:gd name="connsiteY1" fmla="*/ 148213 h 544919"/>
                  <a:gd name="connsiteX2" fmla="*/ 67558 w 1218216"/>
                  <a:gd name="connsiteY2" fmla="*/ 0 h 544919"/>
                  <a:gd name="connsiteX3" fmla="*/ 0 w 1218216"/>
                  <a:gd name="connsiteY3" fmla="*/ 130014 h 544919"/>
                  <a:gd name="connsiteX4" fmla="*/ 1674 w 1218216"/>
                  <a:gd name="connsiteY4" fmla="*/ 134897 h 544919"/>
                  <a:gd name="connsiteX5" fmla="*/ 193498 w 1218216"/>
                  <a:gd name="connsiteY5" fmla="*/ 355361 h 544919"/>
                  <a:gd name="connsiteX6" fmla="*/ 414225 w 1218216"/>
                  <a:gd name="connsiteY6" fmla="*/ 544919 h 544919"/>
                  <a:gd name="connsiteX7" fmla="*/ 461098 w 1218216"/>
                  <a:gd name="connsiteY7" fmla="*/ 255594 h 544919"/>
                  <a:gd name="connsiteX8" fmla="*/ 1141558 w 1218216"/>
                  <a:gd name="connsiteY8" fmla="*/ 302445 h 544919"/>
                  <a:gd name="connsiteX9" fmla="*/ 1218216 w 1218216"/>
                  <a:gd name="connsiteY9" fmla="*/ 183321 h 544919"/>
                  <a:gd name="connsiteX0" fmla="*/ 1218216 w 1218216"/>
                  <a:gd name="connsiteY0" fmla="*/ 270397 h 631995"/>
                  <a:gd name="connsiteX1" fmla="*/ 758776 w 1218216"/>
                  <a:gd name="connsiteY1" fmla="*/ 0 h 631995"/>
                  <a:gd name="connsiteX2" fmla="*/ 67558 w 1218216"/>
                  <a:gd name="connsiteY2" fmla="*/ 87076 h 631995"/>
                  <a:gd name="connsiteX3" fmla="*/ 0 w 1218216"/>
                  <a:gd name="connsiteY3" fmla="*/ 217090 h 631995"/>
                  <a:gd name="connsiteX4" fmla="*/ 1674 w 1218216"/>
                  <a:gd name="connsiteY4" fmla="*/ 221973 h 631995"/>
                  <a:gd name="connsiteX5" fmla="*/ 193498 w 1218216"/>
                  <a:gd name="connsiteY5" fmla="*/ 442437 h 631995"/>
                  <a:gd name="connsiteX6" fmla="*/ 414225 w 1218216"/>
                  <a:gd name="connsiteY6" fmla="*/ 631995 h 631995"/>
                  <a:gd name="connsiteX7" fmla="*/ 461098 w 1218216"/>
                  <a:gd name="connsiteY7" fmla="*/ 342670 h 631995"/>
                  <a:gd name="connsiteX8" fmla="*/ 1141558 w 1218216"/>
                  <a:gd name="connsiteY8" fmla="*/ 389521 h 631995"/>
                  <a:gd name="connsiteX9" fmla="*/ 1218216 w 1218216"/>
                  <a:gd name="connsiteY9" fmla="*/ 270397 h 631995"/>
                  <a:gd name="connsiteX0" fmla="*/ 1218216 w 1218216"/>
                  <a:gd name="connsiteY0" fmla="*/ 623451 h 985049"/>
                  <a:gd name="connsiteX1" fmla="*/ 758776 w 1218216"/>
                  <a:gd name="connsiteY1" fmla="*/ 353054 h 985049"/>
                  <a:gd name="connsiteX2" fmla="*/ 319592 w 1218216"/>
                  <a:gd name="connsiteY2" fmla="*/ 0 h 985049"/>
                  <a:gd name="connsiteX3" fmla="*/ 0 w 1218216"/>
                  <a:gd name="connsiteY3" fmla="*/ 570144 h 985049"/>
                  <a:gd name="connsiteX4" fmla="*/ 1674 w 1218216"/>
                  <a:gd name="connsiteY4" fmla="*/ 575027 h 985049"/>
                  <a:gd name="connsiteX5" fmla="*/ 193498 w 1218216"/>
                  <a:gd name="connsiteY5" fmla="*/ 795491 h 985049"/>
                  <a:gd name="connsiteX6" fmla="*/ 414225 w 1218216"/>
                  <a:gd name="connsiteY6" fmla="*/ 985049 h 985049"/>
                  <a:gd name="connsiteX7" fmla="*/ 461098 w 1218216"/>
                  <a:gd name="connsiteY7" fmla="*/ 695724 h 985049"/>
                  <a:gd name="connsiteX8" fmla="*/ 1141558 w 1218216"/>
                  <a:gd name="connsiteY8" fmla="*/ 742575 h 985049"/>
                  <a:gd name="connsiteX9" fmla="*/ 1218216 w 1218216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6006 w 1224222"/>
                  <a:gd name="connsiteY3" fmla="*/ 570144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263310 w 1224222"/>
                  <a:gd name="connsiteY3" fmla="*/ 110666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024718 w 1024718"/>
                  <a:gd name="connsiteY0" fmla="*/ 623451 h 985049"/>
                  <a:gd name="connsiteX1" fmla="*/ 565278 w 1024718"/>
                  <a:gd name="connsiteY1" fmla="*/ 353054 h 985049"/>
                  <a:gd name="connsiteX2" fmla="*/ 126094 w 1024718"/>
                  <a:gd name="connsiteY2" fmla="*/ 0 h 985049"/>
                  <a:gd name="connsiteX3" fmla="*/ 63806 w 1024718"/>
                  <a:gd name="connsiteY3" fmla="*/ 110666 h 985049"/>
                  <a:gd name="connsiteX4" fmla="*/ 146825 w 1024718"/>
                  <a:gd name="connsiteY4" fmla="*/ 357168 h 985049"/>
                  <a:gd name="connsiteX5" fmla="*/ 0 w 1024718"/>
                  <a:gd name="connsiteY5" fmla="*/ 795491 h 985049"/>
                  <a:gd name="connsiteX6" fmla="*/ 220727 w 1024718"/>
                  <a:gd name="connsiteY6" fmla="*/ 985049 h 985049"/>
                  <a:gd name="connsiteX7" fmla="*/ 267600 w 1024718"/>
                  <a:gd name="connsiteY7" fmla="*/ 695724 h 985049"/>
                  <a:gd name="connsiteX8" fmla="*/ 948060 w 1024718"/>
                  <a:gd name="connsiteY8" fmla="*/ 742575 h 985049"/>
                  <a:gd name="connsiteX9" fmla="*/ 1024718 w 1024718"/>
                  <a:gd name="connsiteY9" fmla="*/ 623451 h 985049"/>
                  <a:gd name="connsiteX0" fmla="*/ 960912 w 960912"/>
                  <a:gd name="connsiteY0" fmla="*/ 623451 h 985049"/>
                  <a:gd name="connsiteX1" fmla="*/ 501472 w 960912"/>
                  <a:gd name="connsiteY1" fmla="*/ 353054 h 985049"/>
                  <a:gd name="connsiteX2" fmla="*/ 62288 w 960912"/>
                  <a:gd name="connsiteY2" fmla="*/ 0 h 985049"/>
                  <a:gd name="connsiteX3" fmla="*/ 0 w 960912"/>
                  <a:gd name="connsiteY3" fmla="*/ 110666 h 985049"/>
                  <a:gd name="connsiteX4" fmla="*/ 83019 w 960912"/>
                  <a:gd name="connsiteY4" fmla="*/ 357168 h 985049"/>
                  <a:gd name="connsiteX5" fmla="*/ 200291 w 960912"/>
                  <a:gd name="connsiteY5" fmla="*/ 625498 h 985049"/>
                  <a:gd name="connsiteX6" fmla="*/ 156921 w 960912"/>
                  <a:gd name="connsiteY6" fmla="*/ 985049 h 985049"/>
                  <a:gd name="connsiteX7" fmla="*/ 203794 w 960912"/>
                  <a:gd name="connsiteY7" fmla="*/ 695724 h 985049"/>
                  <a:gd name="connsiteX8" fmla="*/ 884254 w 960912"/>
                  <a:gd name="connsiteY8" fmla="*/ 742575 h 985049"/>
                  <a:gd name="connsiteX9" fmla="*/ 960912 w 960912"/>
                  <a:gd name="connsiteY9" fmla="*/ 623451 h 985049"/>
                  <a:gd name="connsiteX0" fmla="*/ 960912 w 960912"/>
                  <a:gd name="connsiteY0" fmla="*/ 623451 h 743722"/>
                  <a:gd name="connsiteX1" fmla="*/ 501472 w 960912"/>
                  <a:gd name="connsiteY1" fmla="*/ 353054 h 743722"/>
                  <a:gd name="connsiteX2" fmla="*/ 62288 w 960912"/>
                  <a:gd name="connsiteY2" fmla="*/ 0 h 743722"/>
                  <a:gd name="connsiteX3" fmla="*/ 0 w 960912"/>
                  <a:gd name="connsiteY3" fmla="*/ 110666 h 743722"/>
                  <a:gd name="connsiteX4" fmla="*/ 83019 w 960912"/>
                  <a:gd name="connsiteY4" fmla="*/ 357168 h 743722"/>
                  <a:gd name="connsiteX5" fmla="*/ 200291 w 960912"/>
                  <a:gd name="connsiteY5" fmla="*/ 625498 h 743722"/>
                  <a:gd name="connsiteX6" fmla="*/ 203794 w 960912"/>
                  <a:gd name="connsiteY6" fmla="*/ 695724 h 743722"/>
                  <a:gd name="connsiteX7" fmla="*/ 884254 w 960912"/>
                  <a:gd name="connsiteY7" fmla="*/ 742575 h 743722"/>
                  <a:gd name="connsiteX8" fmla="*/ 960912 w 960912"/>
                  <a:gd name="connsiteY8" fmla="*/ 623451 h 743722"/>
                  <a:gd name="connsiteX0" fmla="*/ 960912 w 960912"/>
                  <a:gd name="connsiteY0" fmla="*/ 623451 h 743011"/>
                  <a:gd name="connsiteX1" fmla="*/ 501472 w 960912"/>
                  <a:gd name="connsiteY1" fmla="*/ 353054 h 743011"/>
                  <a:gd name="connsiteX2" fmla="*/ 62288 w 960912"/>
                  <a:gd name="connsiteY2" fmla="*/ 0 h 743011"/>
                  <a:gd name="connsiteX3" fmla="*/ 0 w 960912"/>
                  <a:gd name="connsiteY3" fmla="*/ 110666 h 743011"/>
                  <a:gd name="connsiteX4" fmla="*/ 83019 w 960912"/>
                  <a:gd name="connsiteY4" fmla="*/ 357168 h 743011"/>
                  <a:gd name="connsiteX5" fmla="*/ 200291 w 960912"/>
                  <a:gd name="connsiteY5" fmla="*/ 625498 h 743011"/>
                  <a:gd name="connsiteX6" fmla="*/ 484793 w 960912"/>
                  <a:gd name="connsiteY6" fmla="*/ 573561 h 743011"/>
                  <a:gd name="connsiteX7" fmla="*/ 884254 w 960912"/>
                  <a:gd name="connsiteY7" fmla="*/ 742575 h 743011"/>
                  <a:gd name="connsiteX8" fmla="*/ 960912 w 960912"/>
                  <a:gd name="connsiteY8" fmla="*/ 623451 h 743011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484793 w 960912"/>
                  <a:gd name="connsiteY6" fmla="*/ 573561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529802 w 960912"/>
                  <a:gd name="connsiteY6" fmla="*/ 533445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15755 w 960912"/>
                  <a:gd name="connsiteY5" fmla="*/ 593131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1684 w 960912"/>
                  <a:gd name="connsiteY6" fmla="*/ 736371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8714 w 960912"/>
                  <a:gd name="connsiteY6" fmla="*/ 725816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1281130 w 1281130"/>
                  <a:gd name="connsiteY0" fmla="*/ 623451 h 725816"/>
                  <a:gd name="connsiteX1" fmla="*/ 821690 w 1281130"/>
                  <a:gd name="connsiteY1" fmla="*/ 353054 h 725816"/>
                  <a:gd name="connsiteX2" fmla="*/ 382506 w 1281130"/>
                  <a:gd name="connsiteY2" fmla="*/ 0 h 725816"/>
                  <a:gd name="connsiteX3" fmla="*/ 320218 w 1281130"/>
                  <a:gd name="connsiteY3" fmla="*/ 110666 h 725816"/>
                  <a:gd name="connsiteX4" fmla="*/ 403237 w 1281130"/>
                  <a:gd name="connsiteY4" fmla="*/ 357168 h 725816"/>
                  <a:gd name="connsiteX5" fmla="*/ 508894 w 1281130"/>
                  <a:gd name="connsiteY5" fmla="*/ 604045 h 725816"/>
                  <a:gd name="connsiteX6" fmla="*/ 948932 w 1281130"/>
                  <a:gd name="connsiteY6" fmla="*/ 725816 h 725816"/>
                  <a:gd name="connsiteX7" fmla="*/ 1004786 w 1281130"/>
                  <a:gd name="connsiteY7" fmla="*/ 613106 h 725816"/>
                  <a:gd name="connsiteX8" fmla="*/ 0 w 1281130"/>
                  <a:gd name="connsiteY8" fmla="*/ 501033 h 725816"/>
                  <a:gd name="connsiteX9" fmla="*/ 1281130 w 1281130"/>
                  <a:gd name="connsiteY9" fmla="*/ 623451 h 725816"/>
                  <a:gd name="connsiteX0" fmla="*/ 1517616 w 1517616"/>
                  <a:gd name="connsiteY0" fmla="*/ 828035 h 930400"/>
                  <a:gd name="connsiteX1" fmla="*/ 1058176 w 1517616"/>
                  <a:gd name="connsiteY1" fmla="*/ 557638 h 930400"/>
                  <a:gd name="connsiteX2" fmla="*/ 618992 w 1517616"/>
                  <a:gd name="connsiteY2" fmla="*/ 204584 h 930400"/>
                  <a:gd name="connsiteX3" fmla="*/ 556704 w 1517616"/>
                  <a:gd name="connsiteY3" fmla="*/ 315250 h 930400"/>
                  <a:gd name="connsiteX4" fmla="*/ 639723 w 1517616"/>
                  <a:gd name="connsiteY4" fmla="*/ 561752 h 930400"/>
                  <a:gd name="connsiteX5" fmla="*/ 745380 w 1517616"/>
                  <a:gd name="connsiteY5" fmla="*/ 808629 h 930400"/>
                  <a:gd name="connsiteX6" fmla="*/ 1185418 w 1517616"/>
                  <a:gd name="connsiteY6" fmla="*/ 930400 h 930400"/>
                  <a:gd name="connsiteX7" fmla="*/ 0 w 1517616"/>
                  <a:gd name="connsiteY7" fmla="*/ 0 h 930400"/>
                  <a:gd name="connsiteX8" fmla="*/ 236486 w 1517616"/>
                  <a:gd name="connsiteY8" fmla="*/ 705617 h 930400"/>
                  <a:gd name="connsiteX9" fmla="*/ 1517616 w 1517616"/>
                  <a:gd name="connsiteY9" fmla="*/ 828035 h 930400"/>
                  <a:gd name="connsiteX0" fmla="*/ 1629225 w 1629225"/>
                  <a:gd name="connsiteY0" fmla="*/ 1185237 h 1186682"/>
                  <a:gd name="connsiteX1" fmla="*/ 1169785 w 1629225"/>
                  <a:gd name="connsiteY1" fmla="*/ 914840 h 1186682"/>
                  <a:gd name="connsiteX2" fmla="*/ 730601 w 1629225"/>
                  <a:gd name="connsiteY2" fmla="*/ 561786 h 1186682"/>
                  <a:gd name="connsiteX3" fmla="*/ 668313 w 1629225"/>
                  <a:gd name="connsiteY3" fmla="*/ 672452 h 1186682"/>
                  <a:gd name="connsiteX4" fmla="*/ 751332 w 1629225"/>
                  <a:gd name="connsiteY4" fmla="*/ 918954 h 1186682"/>
                  <a:gd name="connsiteX5" fmla="*/ 856989 w 1629225"/>
                  <a:gd name="connsiteY5" fmla="*/ 1165831 h 1186682"/>
                  <a:gd name="connsiteX6" fmla="*/ 0 w 1629225"/>
                  <a:gd name="connsiteY6" fmla="*/ 0 h 1186682"/>
                  <a:gd name="connsiteX7" fmla="*/ 111609 w 1629225"/>
                  <a:gd name="connsiteY7" fmla="*/ 357202 h 1186682"/>
                  <a:gd name="connsiteX8" fmla="*/ 348095 w 1629225"/>
                  <a:gd name="connsiteY8" fmla="*/ 1062819 h 1186682"/>
                  <a:gd name="connsiteX9" fmla="*/ 1629225 w 1629225"/>
                  <a:gd name="connsiteY9" fmla="*/ 1185237 h 1186682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751332 w 1629225"/>
                  <a:gd name="connsiteY4" fmla="*/ 1287548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445133 w 1629225"/>
                  <a:gd name="connsiteY3" fmla="*/ 584564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445133 w 1629225"/>
                  <a:gd name="connsiteY2" fmla="*/ 584564 h 1555276"/>
                  <a:gd name="connsiteX3" fmla="*/ 314343 w 1629225"/>
                  <a:gd name="connsiteY3" fmla="*/ 47104 h 1555276"/>
                  <a:gd name="connsiteX4" fmla="*/ 216578 w 1629225"/>
                  <a:gd name="connsiteY4" fmla="*/ 0 h 1555276"/>
                  <a:gd name="connsiteX5" fmla="*/ 0 w 1629225"/>
                  <a:gd name="connsiteY5" fmla="*/ 368594 h 1555276"/>
                  <a:gd name="connsiteX6" fmla="*/ 111609 w 1629225"/>
                  <a:gd name="connsiteY6" fmla="*/ 725796 h 1555276"/>
                  <a:gd name="connsiteX7" fmla="*/ 348095 w 1629225"/>
                  <a:gd name="connsiteY7" fmla="*/ 1431413 h 1555276"/>
                  <a:gd name="connsiteX8" fmla="*/ 1629225 w 1629225"/>
                  <a:gd name="connsiteY8" fmla="*/ 1553831 h 1555276"/>
                  <a:gd name="connsiteX0" fmla="*/ 1629225 w 1629225"/>
                  <a:gd name="connsiteY0" fmla="*/ 1553831 h 1555276"/>
                  <a:gd name="connsiteX1" fmla="*/ 445133 w 1629225"/>
                  <a:gd name="connsiteY1" fmla="*/ 584564 h 1555276"/>
                  <a:gd name="connsiteX2" fmla="*/ 314343 w 1629225"/>
                  <a:gd name="connsiteY2" fmla="*/ 47104 h 1555276"/>
                  <a:gd name="connsiteX3" fmla="*/ 216578 w 1629225"/>
                  <a:gd name="connsiteY3" fmla="*/ 0 h 1555276"/>
                  <a:gd name="connsiteX4" fmla="*/ 0 w 1629225"/>
                  <a:gd name="connsiteY4" fmla="*/ 368594 h 1555276"/>
                  <a:gd name="connsiteX5" fmla="*/ 111609 w 1629225"/>
                  <a:gd name="connsiteY5" fmla="*/ 725796 h 1555276"/>
                  <a:gd name="connsiteX6" fmla="*/ 348095 w 1629225"/>
                  <a:gd name="connsiteY6" fmla="*/ 1431413 h 1555276"/>
                  <a:gd name="connsiteX7" fmla="*/ 1629225 w 1629225"/>
                  <a:gd name="connsiteY7" fmla="*/ 1553831 h 1555276"/>
                  <a:gd name="connsiteX0" fmla="*/ 411770 w 445133"/>
                  <a:gd name="connsiteY0" fmla="*/ 1393546 h 1431413"/>
                  <a:gd name="connsiteX1" fmla="*/ 445133 w 445133"/>
                  <a:gd name="connsiteY1" fmla="*/ 584564 h 1431413"/>
                  <a:gd name="connsiteX2" fmla="*/ 314343 w 445133"/>
                  <a:gd name="connsiteY2" fmla="*/ 47104 h 1431413"/>
                  <a:gd name="connsiteX3" fmla="*/ 216578 w 445133"/>
                  <a:gd name="connsiteY3" fmla="*/ 0 h 1431413"/>
                  <a:gd name="connsiteX4" fmla="*/ 0 w 445133"/>
                  <a:gd name="connsiteY4" fmla="*/ 368594 h 1431413"/>
                  <a:gd name="connsiteX5" fmla="*/ 111609 w 445133"/>
                  <a:gd name="connsiteY5" fmla="*/ 725796 h 1431413"/>
                  <a:gd name="connsiteX6" fmla="*/ 348095 w 445133"/>
                  <a:gd name="connsiteY6" fmla="*/ 1431413 h 1431413"/>
                  <a:gd name="connsiteX7" fmla="*/ 411770 w 445133"/>
                  <a:gd name="connsiteY7" fmla="*/ 1393546 h 1431413"/>
                  <a:gd name="connsiteX0" fmla="*/ 1758678 w 1792041"/>
                  <a:gd name="connsiteY0" fmla="*/ 1393546 h 1394445"/>
                  <a:gd name="connsiteX1" fmla="*/ 1792041 w 1792041"/>
                  <a:gd name="connsiteY1" fmla="*/ 584564 h 1394445"/>
                  <a:gd name="connsiteX2" fmla="*/ 1661251 w 1792041"/>
                  <a:gd name="connsiteY2" fmla="*/ 47104 h 1394445"/>
                  <a:gd name="connsiteX3" fmla="*/ 1563486 w 1792041"/>
                  <a:gd name="connsiteY3" fmla="*/ 0 h 1394445"/>
                  <a:gd name="connsiteX4" fmla="*/ 1346908 w 1792041"/>
                  <a:gd name="connsiteY4" fmla="*/ 368594 h 1394445"/>
                  <a:gd name="connsiteX5" fmla="*/ 1458517 w 1792041"/>
                  <a:gd name="connsiteY5" fmla="*/ 725796 h 1394445"/>
                  <a:gd name="connsiteX6" fmla="*/ 0 w 1792041"/>
                  <a:gd name="connsiteY6" fmla="*/ 1167834 h 1394445"/>
                  <a:gd name="connsiteX7" fmla="*/ 1758678 w 1792041"/>
                  <a:gd name="connsiteY7" fmla="*/ 1393546 h 1394445"/>
                  <a:gd name="connsiteX0" fmla="*/ 1758678 w 1792041"/>
                  <a:gd name="connsiteY0" fmla="*/ 1393546 h 1394445"/>
                  <a:gd name="connsiteX1" fmla="*/ 1792041 w 1792041"/>
                  <a:gd name="connsiteY1" fmla="*/ 584564 h 1394445"/>
                  <a:gd name="connsiteX2" fmla="*/ 1661251 w 1792041"/>
                  <a:gd name="connsiteY2" fmla="*/ 47104 h 1394445"/>
                  <a:gd name="connsiteX3" fmla="*/ 1563486 w 1792041"/>
                  <a:gd name="connsiteY3" fmla="*/ 0 h 1394445"/>
                  <a:gd name="connsiteX4" fmla="*/ 1346908 w 1792041"/>
                  <a:gd name="connsiteY4" fmla="*/ 368594 h 1394445"/>
                  <a:gd name="connsiteX5" fmla="*/ 604921 w 1792041"/>
                  <a:gd name="connsiteY5" fmla="*/ 572885 h 1394445"/>
                  <a:gd name="connsiteX6" fmla="*/ 0 w 1792041"/>
                  <a:gd name="connsiteY6" fmla="*/ 1167834 h 1394445"/>
                  <a:gd name="connsiteX7" fmla="*/ 1758678 w 1792041"/>
                  <a:gd name="connsiteY7" fmla="*/ 1393546 h 1394445"/>
                  <a:gd name="connsiteX0" fmla="*/ 1775151 w 1808514"/>
                  <a:gd name="connsiteY0" fmla="*/ 1393546 h 1394420"/>
                  <a:gd name="connsiteX1" fmla="*/ 1808514 w 1808514"/>
                  <a:gd name="connsiteY1" fmla="*/ 584564 h 1394420"/>
                  <a:gd name="connsiteX2" fmla="*/ 1677724 w 1808514"/>
                  <a:gd name="connsiteY2" fmla="*/ 47104 h 1394420"/>
                  <a:gd name="connsiteX3" fmla="*/ 1579959 w 1808514"/>
                  <a:gd name="connsiteY3" fmla="*/ 0 h 1394420"/>
                  <a:gd name="connsiteX4" fmla="*/ 1363381 w 1808514"/>
                  <a:gd name="connsiteY4" fmla="*/ 368594 h 1394420"/>
                  <a:gd name="connsiteX5" fmla="*/ 621394 w 1808514"/>
                  <a:gd name="connsiteY5" fmla="*/ 572885 h 1394420"/>
                  <a:gd name="connsiteX6" fmla="*/ 0 w 1808514"/>
                  <a:gd name="connsiteY6" fmla="*/ 1159963 h 1394420"/>
                  <a:gd name="connsiteX7" fmla="*/ 1775151 w 1808514"/>
                  <a:gd name="connsiteY7" fmla="*/ 1393546 h 1394420"/>
                  <a:gd name="connsiteX0" fmla="*/ 111701 w 1808514"/>
                  <a:gd name="connsiteY0" fmla="*/ 1250252 h 1252033"/>
                  <a:gd name="connsiteX1" fmla="*/ 1808514 w 1808514"/>
                  <a:gd name="connsiteY1" fmla="*/ 584564 h 1252033"/>
                  <a:gd name="connsiteX2" fmla="*/ 1677724 w 1808514"/>
                  <a:gd name="connsiteY2" fmla="*/ 47104 h 1252033"/>
                  <a:gd name="connsiteX3" fmla="*/ 1579959 w 1808514"/>
                  <a:gd name="connsiteY3" fmla="*/ 0 h 1252033"/>
                  <a:gd name="connsiteX4" fmla="*/ 1363381 w 1808514"/>
                  <a:gd name="connsiteY4" fmla="*/ 368594 h 1252033"/>
                  <a:gd name="connsiteX5" fmla="*/ 621394 w 1808514"/>
                  <a:gd name="connsiteY5" fmla="*/ 572885 h 1252033"/>
                  <a:gd name="connsiteX6" fmla="*/ 0 w 1808514"/>
                  <a:gd name="connsiteY6" fmla="*/ 1159963 h 1252033"/>
                  <a:gd name="connsiteX7" fmla="*/ 111701 w 1808514"/>
                  <a:gd name="connsiteY7" fmla="*/ 1250252 h 1252033"/>
                  <a:gd name="connsiteX0" fmla="*/ 111701 w 1677724"/>
                  <a:gd name="connsiteY0" fmla="*/ 1250252 h 1252033"/>
                  <a:gd name="connsiteX1" fmla="*/ 391629 w 1677724"/>
                  <a:gd name="connsiteY1" fmla="*/ 1077035 h 1252033"/>
                  <a:gd name="connsiteX2" fmla="*/ 1677724 w 1677724"/>
                  <a:gd name="connsiteY2" fmla="*/ 47104 h 1252033"/>
                  <a:gd name="connsiteX3" fmla="*/ 1579959 w 1677724"/>
                  <a:gd name="connsiteY3" fmla="*/ 0 h 1252033"/>
                  <a:gd name="connsiteX4" fmla="*/ 1363381 w 1677724"/>
                  <a:gd name="connsiteY4" fmla="*/ 368594 h 1252033"/>
                  <a:gd name="connsiteX5" fmla="*/ 621394 w 1677724"/>
                  <a:gd name="connsiteY5" fmla="*/ 572885 h 1252033"/>
                  <a:gd name="connsiteX6" fmla="*/ 0 w 1677724"/>
                  <a:gd name="connsiteY6" fmla="*/ 1159963 h 1252033"/>
                  <a:gd name="connsiteX7" fmla="*/ 111701 w 1677724"/>
                  <a:gd name="connsiteY7" fmla="*/ 1250252 h 1252033"/>
                  <a:gd name="connsiteX0" fmla="*/ 111701 w 1677724"/>
                  <a:gd name="connsiteY0" fmla="*/ 1250252 h 1252033"/>
                  <a:gd name="connsiteX1" fmla="*/ 391629 w 1677724"/>
                  <a:gd name="connsiteY1" fmla="*/ 1077035 h 1252033"/>
                  <a:gd name="connsiteX2" fmla="*/ 1677724 w 1677724"/>
                  <a:gd name="connsiteY2" fmla="*/ 47104 h 1252033"/>
                  <a:gd name="connsiteX3" fmla="*/ 1579959 w 1677724"/>
                  <a:gd name="connsiteY3" fmla="*/ 0 h 1252033"/>
                  <a:gd name="connsiteX4" fmla="*/ 621394 w 1677724"/>
                  <a:gd name="connsiteY4" fmla="*/ 572885 h 1252033"/>
                  <a:gd name="connsiteX5" fmla="*/ 0 w 1677724"/>
                  <a:gd name="connsiteY5" fmla="*/ 1159963 h 1252033"/>
                  <a:gd name="connsiteX6" fmla="*/ 111701 w 1677724"/>
                  <a:gd name="connsiteY6" fmla="*/ 1250252 h 1252033"/>
                  <a:gd name="connsiteX0" fmla="*/ 111701 w 1677724"/>
                  <a:gd name="connsiteY0" fmla="*/ 1203148 h 1204929"/>
                  <a:gd name="connsiteX1" fmla="*/ 391629 w 1677724"/>
                  <a:gd name="connsiteY1" fmla="*/ 1029931 h 1204929"/>
                  <a:gd name="connsiteX2" fmla="*/ 1677724 w 1677724"/>
                  <a:gd name="connsiteY2" fmla="*/ 0 h 1204929"/>
                  <a:gd name="connsiteX3" fmla="*/ 825481 w 1677724"/>
                  <a:gd name="connsiteY3" fmla="*/ 591905 h 1204929"/>
                  <a:gd name="connsiteX4" fmla="*/ 621394 w 1677724"/>
                  <a:gd name="connsiteY4" fmla="*/ 525781 h 1204929"/>
                  <a:gd name="connsiteX5" fmla="*/ 0 w 1677724"/>
                  <a:gd name="connsiteY5" fmla="*/ 1112859 h 1204929"/>
                  <a:gd name="connsiteX6" fmla="*/ 111701 w 1677724"/>
                  <a:gd name="connsiteY6" fmla="*/ 1203148 h 1204929"/>
                  <a:gd name="connsiteX0" fmla="*/ 111701 w 825481"/>
                  <a:gd name="connsiteY0" fmla="*/ 677367 h 679148"/>
                  <a:gd name="connsiteX1" fmla="*/ 391629 w 825481"/>
                  <a:gd name="connsiteY1" fmla="*/ 504150 h 679148"/>
                  <a:gd name="connsiteX2" fmla="*/ 825481 w 825481"/>
                  <a:gd name="connsiteY2" fmla="*/ 66124 h 679148"/>
                  <a:gd name="connsiteX3" fmla="*/ 621394 w 825481"/>
                  <a:gd name="connsiteY3" fmla="*/ 0 h 679148"/>
                  <a:gd name="connsiteX4" fmla="*/ 0 w 825481"/>
                  <a:gd name="connsiteY4" fmla="*/ 587078 h 679148"/>
                  <a:gd name="connsiteX5" fmla="*/ 111701 w 825481"/>
                  <a:gd name="connsiteY5" fmla="*/ 677367 h 679148"/>
                  <a:gd name="connsiteX0" fmla="*/ 111701 w 842685"/>
                  <a:gd name="connsiteY0" fmla="*/ 677367 h 679148"/>
                  <a:gd name="connsiteX1" fmla="*/ 391629 w 842685"/>
                  <a:gd name="connsiteY1" fmla="*/ 504150 h 679148"/>
                  <a:gd name="connsiteX2" fmla="*/ 842685 w 842685"/>
                  <a:gd name="connsiteY2" fmla="*/ 114810 h 679148"/>
                  <a:gd name="connsiteX3" fmla="*/ 621394 w 842685"/>
                  <a:gd name="connsiteY3" fmla="*/ 0 h 679148"/>
                  <a:gd name="connsiteX4" fmla="*/ 0 w 842685"/>
                  <a:gd name="connsiteY4" fmla="*/ 587078 h 679148"/>
                  <a:gd name="connsiteX5" fmla="*/ 111701 w 842685"/>
                  <a:gd name="connsiteY5" fmla="*/ 677367 h 679148"/>
                  <a:gd name="connsiteX0" fmla="*/ 111701 w 813327"/>
                  <a:gd name="connsiteY0" fmla="*/ 677367 h 679148"/>
                  <a:gd name="connsiteX1" fmla="*/ 391629 w 813327"/>
                  <a:gd name="connsiteY1" fmla="*/ 504150 h 679148"/>
                  <a:gd name="connsiteX2" fmla="*/ 813327 w 813327"/>
                  <a:gd name="connsiteY2" fmla="*/ 116970 h 679148"/>
                  <a:gd name="connsiteX3" fmla="*/ 621394 w 813327"/>
                  <a:gd name="connsiteY3" fmla="*/ 0 h 679148"/>
                  <a:gd name="connsiteX4" fmla="*/ 0 w 813327"/>
                  <a:gd name="connsiteY4" fmla="*/ 587078 h 679148"/>
                  <a:gd name="connsiteX5" fmla="*/ 111701 w 813327"/>
                  <a:gd name="connsiteY5" fmla="*/ 677367 h 679148"/>
                  <a:gd name="connsiteX0" fmla="*/ 111701 w 813327"/>
                  <a:gd name="connsiteY0" fmla="*/ 728942 h 730723"/>
                  <a:gd name="connsiteX1" fmla="*/ 391629 w 813327"/>
                  <a:gd name="connsiteY1" fmla="*/ 555725 h 730723"/>
                  <a:gd name="connsiteX2" fmla="*/ 813327 w 813327"/>
                  <a:gd name="connsiteY2" fmla="*/ 168545 h 730723"/>
                  <a:gd name="connsiteX3" fmla="*/ 674362 w 813327"/>
                  <a:gd name="connsiteY3" fmla="*/ 0 h 730723"/>
                  <a:gd name="connsiteX4" fmla="*/ 0 w 813327"/>
                  <a:gd name="connsiteY4" fmla="*/ 638653 h 730723"/>
                  <a:gd name="connsiteX5" fmla="*/ 111701 w 813327"/>
                  <a:gd name="connsiteY5" fmla="*/ 728942 h 730723"/>
                  <a:gd name="connsiteX0" fmla="*/ 111701 w 853409"/>
                  <a:gd name="connsiteY0" fmla="*/ 728942 h 730723"/>
                  <a:gd name="connsiteX1" fmla="*/ 391629 w 853409"/>
                  <a:gd name="connsiteY1" fmla="*/ 555725 h 730723"/>
                  <a:gd name="connsiteX2" fmla="*/ 853409 w 853409"/>
                  <a:gd name="connsiteY2" fmla="*/ 126999 h 730723"/>
                  <a:gd name="connsiteX3" fmla="*/ 674362 w 853409"/>
                  <a:gd name="connsiteY3" fmla="*/ 0 h 730723"/>
                  <a:gd name="connsiteX4" fmla="*/ 0 w 853409"/>
                  <a:gd name="connsiteY4" fmla="*/ 638653 h 730723"/>
                  <a:gd name="connsiteX5" fmla="*/ 111701 w 853409"/>
                  <a:gd name="connsiteY5" fmla="*/ 728942 h 730723"/>
                  <a:gd name="connsiteX0" fmla="*/ 111701 w 826211"/>
                  <a:gd name="connsiteY0" fmla="*/ 728942 h 730723"/>
                  <a:gd name="connsiteX1" fmla="*/ 391629 w 826211"/>
                  <a:gd name="connsiteY1" fmla="*/ 555725 h 730723"/>
                  <a:gd name="connsiteX2" fmla="*/ 826211 w 826211"/>
                  <a:gd name="connsiteY2" fmla="*/ 158516 h 730723"/>
                  <a:gd name="connsiteX3" fmla="*/ 674362 w 826211"/>
                  <a:gd name="connsiteY3" fmla="*/ 0 h 730723"/>
                  <a:gd name="connsiteX4" fmla="*/ 0 w 826211"/>
                  <a:gd name="connsiteY4" fmla="*/ 638653 h 730723"/>
                  <a:gd name="connsiteX5" fmla="*/ 111701 w 826211"/>
                  <a:gd name="connsiteY5" fmla="*/ 728942 h 730723"/>
                  <a:gd name="connsiteX0" fmla="*/ 111701 w 826211"/>
                  <a:gd name="connsiteY0" fmla="*/ 728942 h 730723"/>
                  <a:gd name="connsiteX1" fmla="*/ 514437 w 826211"/>
                  <a:gd name="connsiteY1" fmla="*/ 568766 h 730723"/>
                  <a:gd name="connsiteX2" fmla="*/ 826211 w 826211"/>
                  <a:gd name="connsiteY2" fmla="*/ 158516 h 730723"/>
                  <a:gd name="connsiteX3" fmla="*/ 674362 w 826211"/>
                  <a:gd name="connsiteY3" fmla="*/ 0 h 730723"/>
                  <a:gd name="connsiteX4" fmla="*/ 0 w 826211"/>
                  <a:gd name="connsiteY4" fmla="*/ 638653 h 730723"/>
                  <a:gd name="connsiteX5" fmla="*/ 111701 w 826211"/>
                  <a:gd name="connsiteY5" fmla="*/ 728942 h 730723"/>
                  <a:gd name="connsiteX0" fmla="*/ 64367 w 826211"/>
                  <a:gd name="connsiteY0" fmla="*/ 745668 h 747257"/>
                  <a:gd name="connsiteX1" fmla="*/ 514437 w 826211"/>
                  <a:gd name="connsiteY1" fmla="*/ 568766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514437 w 826211"/>
                  <a:gd name="connsiteY1" fmla="*/ 568766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153583 w 826211"/>
                  <a:gd name="connsiteY1" fmla="*/ 668594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153583 w 826211"/>
                  <a:gd name="connsiteY1" fmla="*/ 668594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172875 w 826211"/>
                  <a:gd name="connsiteY1" fmla="*/ 715311 h 747257"/>
                  <a:gd name="connsiteX2" fmla="*/ 153583 w 826211"/>
                  <a:gd name="connsiteY2" fmla="*/ 668594 h 747257"/>
                  <a:gd name="connsiteX3" fmla="*/ 826211 w 826211"/>
                  <a:gd name="connsiteY3" fmla="*/ 158516 h 747257"/>
                  <a:gd name="connsiteX4" fmla="*/ 674362 w 826211"/>
                  <a:gd name="connsiteY4" fmla="*/ 0 h 747257"/>
                  <a:gd name="connsiteX5" fmla="*/ 0 w 826211"/>
                  <a:gd name="connsiteY5" fmla="*/ 638653 h 747257"/>
                  <a:gd name="connsiteX6" fmla="*/ 64367 w 826211"/>
                  <a:gd name="connsiteY6" fmla="*/ 745668 h 747257"/>
                  <a:gd name="connsiteX0" fmla="*/ 45434 w 826211"/>
                  <a:gd name="connsiteY0" fmla="*/ 752358 h 753881"/>
                  <a:gd name="connsiteX1" fmla="*/ 172875 w 826211"/>
                  <a:gd name="connsiteY1" fmla="*/ 715311 h 753881"/>
                  <a:gd name="connsiteX2" fmla="*/ 153583 w 826211"/>
                  <a:gd name="connsiteY2" fmla="*/ 668594 h 753881"/>
                  <a:gd name="connsiteX3" fmla="*/ 826211 w 826211"/>
                  <a:gd name="connsiteY3" fmla="*/ 158516 h 753881"/>
                  <a:gd name="connsiteX4" fmla="*/ 674362 w 826211"/>
                  <a:gd name="connsiteY4" fmla="*/ 0 h 753881"/>
                  <a:gd name="connsiteX5" fmla="*/ 0 w 826211"/>
                  <a:gd name="connsiteY5" fmla="*/ 638653 h 753881"/>
                  <a:gd name="connsiteX6" fmla="*/ 45434 w 826211"/>
                  <a:gd name="connsiteY6" fmla="*/ 752358 h 753881"/>
                  <a:gd name="connsiteX0" fmla="*/ 45434 w 674362"/>
                  <a:gd name="connsiteY0" fmla="*/ 752358 h 753881"/>
                  <a:gd name="connsiteX1" fmla="*/ 172875 w 674362"/>
                  <a:gd name="connsiteY1" fmla="*/ 715311 h 753881"/>
                  <a:gd name="connsiteX2" fmla="*/ 153583 w 674362"/>
                  <a:gd name="connsiteY2" fmla="*/ 668594 h 753881"/>
                  <a:gd name="connsiteX3" fmla="*/ 500842 w 674362"/>
                  <a:gd name="connsiteY3" fmla="*/ 572719 h 753881"/>
                  <a:gd name="connsiteX4" fmla="*/ 674362 w 674362"/>
                  <a:gd name="connsiteY4" fmla="*/ 0 h 753881"/>
                  <a:gd name="connsiteX5" fmla="*/ 0 w 674362"/>
                  <a:gd name="connsiteY5" fmla="*/ 638653 h 753881"/>
                  <a:gd name="connsiteX6" fmla="*/ 45434 w 674362"/>
                  <a:gd name="connsiteY6" fmla="*/ 752358 h 753881"/>
                  <a:gd name="connsiteX0" fmla="*/ 45434 w 674362"/>
                  <a:gd name="connsiteY0" fmla="*/ 752358 h 753881"/>
                  <a:gd name="connsiteX1" fmla="*/ 172875 w 674362"/>
                  <a:gd name="connsiteY1" fmla="*/ 715311 h 753881"/>
                  <a:gd name="connsiteX2" fmla="*/ 153583 w 674362"/>
                  <a:gd name="connsiteY2" fmla="*/ 668594 h 753881"/>
                  <a:gd name="connsiteX3" fmla="*/ 500842 w 674362"/>
                  <a:gd name="connsiteY3" fmla="*/ 572719 h 753881"/>
                  <a:gd name="connsiteX4" fmla="*/ 674362 w 674362"/>
                  <a:gd name="connsiteY4" fmla="*/ 0 h 753881"/>
                  <a:gd name="connsiteX5" fmla="*/ 0 w 674362"/>
                  <a:gd name="connsiteY5" fmla="*/ 638653 h 753881"/>
                  <a:gd name="connsiteX6" fmla="*/ 45434 w 674362"/>
                  <a:gd name="connsiteY6" fmla="*/ 752358 h 753881"/>
                  <a:gd name="connsiteX0" fmla="*/ 45434 w 674362"/>
                  <a:gd name="connsiteY0" fmla="*/ 752358 h 753881"/>
                  <a:gd name="connsiteX1" fmla="*/ 172875 w 674362"/>
                  <a:gd name="connsiteY1" fmla="*/ 715311 h 753881"/>
                  <a:gd name="connsiteX2" fmla="*/ 153583 w 674362"/>
                  <a:gd name="connsiteY2" fmla="*/ 668594 h 753881"/>
                  <a:gd name="connsiteX3" fmla="*/ 500842 w 674362"/>
                  <a:gd name="connsiteY3" fmla="*/ 572719 h 753881"/>
                  <a:gd name="connsiteX4" fmla="*/ 674362 w 674362"/>
                  <a:gd name="connsiteY4" fmla="*/ 0 h 753881"/>
                  <a:gd name="connsiteX5" fmla="*/ 0 w 674362"/>
                  <a:gd name="connsiteY5" fmla="*/ 638653 h 753881"/>
                  <a:gd name="connsiteX6" fmla="*/ 45434 w 674362"/>
                  <a:gd name="connsiteY6" fmla="*/ 752358 h 753881"/>
                  <a:gd name="connsiteX0" fmla="*/ 45434 w 831537"/>
                  <a:gd name="connsiteY0" fmla="*/ 752358 h 753881"/>
                  <a:gd name="connsiteX1" fmla="*/ 172875 w 831537"/>
                  <a:gd name="connsiteY1" fmla="*/ 715311 h 753881"/>
                  <a:gd name="connsiteX2" fmla="*/ 153583 w 831537"/>
                  <a:gd name="connsiteY2" fmla="*/ 668594 h 753881"/>
                  <a:gd name="connsiteX3" fmla="*/ 500842 w 831537"/>
                  <a:gd name="connsiteY3" fmla="*/ 572719 h 753881"/>
                  <a:gd name="connsiteX4" fmla="*/ 831537 w 831537"/>
                  <a:gd name="connsiteY4" fmla="*/ 222733 h 753881"/>
                  <a:gd name="connsiteX5" fmla="*/ 674362 w 831537"/>
                  <a:gd name="connsiteY5" fmla="*/ 0 h 753881"/>
                  <a:gd name="connsiteX6" fmla="*/ 0 w 831537"/>
                  <a:gd name="connsiteY6" fmla="*/ 638653 h 753881"/>
                  <a:gd name="connsiteX7" fmla="*/ 45434 w 831537"/>
                  <a:gd name="connsiteY7" fmla="*/ 752358 h 753881"/>
                  <a:gd name="connsiteX0" fmla="*/ 45434 w 831537"/>
                  <a:gd name="connsiteY0" fmla="*/ 752358 h 753881"/>
                  <a:gd name="connsiteX1" fmla="*/ 172875 w 831537"/>
                  <a:gd name="connsiteY1" fmla="*/ 715311 h 753881"/>
                  <a:gd name="connsiteX2" fmla="*/ 153583 w 831537"/>
                  <a:gd name="connsiteY2" fmla="*/ 668594 h 753881"/>
                  <a:gd name="connsiteX3" fmla="*/ 500842 w 831537"/>
                  <a:gd name="connsiteY3" fmla="*/ 572719 h 753881"/>
                  <a:gd name="connsiteX4" fmla="*/ 831537 w 831537"/>
                  <a:gd name="connsiteY4" fmla="*/ 222733 h 753881"/>
                  <a:gd name="connsiteX5" fmla="*/ 674362 w 831537"/>
                  <a:gd name="connsiteY5" fmla="*/ 0 h 753881"/>
                  <a:gd name="connsiteX6" fmla="*/ 0 w 831537"/>
                  <a:gd name="connsiteY6" fmla="*/ 638653 h 753881"/>
                  <a:gd name="connsiteX7" fmla="*/ 45434 w 831537"/>
                  <a:gd name="connsiteY7" fmla="*/ 752358 h 753881"/>
                  <a:gd name="connsiteX0" fmla="*/ 45434 w 831537"/>
                  <a:gd name="connsiteY0" fmla="*/ 666563 h 668086"/>
                  <a:gd name="connsiteX1" fmla="*/ 172875 w 831537"/>
                  <a:gd name="connsiteY1" fmla="*/ 629516 h 668086"/>
                  <a:gd name="connsiteX2" fmla="*/ 153583 w 831537"/>
                  <a:gd name="connsiteY2" fmla="*/ 582799 h 668086"/>
                  <a:gd name="connsiteX3" fmla="*/ 500842 w 831537"/>
                  <a:gd name="connsiteY3" fmla="*/ 486924 h 668086"/>
                  <a:gd name="connsiteX4" fmla="*/ 831537 w 831537"/>
                  <a:gd name="connsiteY4" fmla="*/ 136938 h 668086"/>
                  <a:gd name="connsiteX5" fmla="*/ 600323 w 831537"/>
                  <a:gd name="connsiteY5" fmla="*/ 0 h 668086"/>
                  <a:gd name="connsiteX6" fmla="*/ 0 w 831537"/>
                  <a:gd name="connsiteY6" fmla="*/ 552858 h 668086"/>
                  <a:gd name="connsiteX7" fmla="*/ 45434 w 831537"/>
                  <a:gd name="connsiteY7" fmla="*/ 666563 h 668086"/>
                  <a:gd name="connsiteX0" fmla="*/ 45434 w 831537"/>
                  <a:gd name="connsiteY0" fmla="*/ 666563 h 668086"/>
                  <a:gd name="connsiteX1" fmla="*/ 172875 w 831537"/>
                  <a:gd name="connsiteY1" fmla="*/ 629516 h 668086"/>
                  <a:gd name="connsiteX2" fmla="*/ 153583 w 831537"/>
                  <a:gd name="connsiteY2" fmla="*/ 582799 h 668086"/>
                  <a:gd name="connsiteX3" fmla="*/ 500842 w 831537"/>
                  <a:gd name="connsiteY3" fmla="*/ 486924 h 668086"/>
                  <a:gd name="connsiteX4" fmla="*/ 831537 w 831537"/>
                  <a:gd name="connsiteY4" fmla="*/ 136938 h 668086"/>
                  <a:gd name="connsiteX5" fmla="*/ 741014 w 831537"/>
                  <a:gd name="connsiteY5" fmla="*/ 82671 h 668086"/>
                  <a:gd name="connsiteX6" fmla="*/ 600323 w 831537"/>
                  <a:gd name="connsiteY6" fmla="*/ 0 h 668086"/>
                  <a:gd name="connsiteX7" fmla="*/ 0 w 831537"/>
                  <a:gd name="connsiteY7" fmla="*/ 552858 h 668086"/>
                  <a:gd name="connsiteX8" fmla="*/ 45434 w 831537"/>
                  <a:gd name="connsiteY8" fmla="*/ 666563 h 668086"/>
                  <a:gd name="connsiteX0" fmla="*/ 45434 w 831537"/>
                  <a:gd name="connsiteY0" fmla="*/ 666563 h 668086"/>
                  <a:gd name="connsiteX1" fmla="*/ 172875 w 831537"/>
                  <a:gd name="connsiteY1" fmla="*/ 629516 h 668086"/>
                  <a:gd name="connsiteX2" fmla="*/ 153583 w 831537"/>
                  <a:gd name="connsiteY2" fmla="*/ 582799 h 668086"/>
                  <a:gd name="connsiteX3" fmla="*/ 500842 w 831537"/>
                  <a:gd name="connsiteY3" fmla="*/ 486924 h 668086"/>
                  <a:gd name="connsiteX4" fmla="*/ 831537 w 831537"/>
                  <a:gd name="connsiteY4" fmla="*/ 136938 h 668086"/>
                  <a:gd name="connsiteX5" fmla="*/ 756303 w 831537"/>
                  <a:gd name="connsiteY5" fmla="*/ 14441 h 668086"/>
                  <a:gd name="connsiteX6" fmla="*/ 600323 w 831537"/>
                  <a:gd name="connsiteY6" fmla="*/ 0 h 668086"/>
                  <a:gd name="connsiteX7" fmla="*/ 0 w 831537"/>
                  <a:gd name="connsiteY7" fmla="*/ 552858 h 668086"/>
                  <a:gd name="connsiteX8" fmla="*/ 45434 w 831537"/>
                  <a:gd name="connsiteY8" fmla="*/ 666563 h 668086"/>
                  <a:gd name="connsiteX0" fmla="*/ 45434 w 1029225"/>
                  <a:gd name="connsiteY0" fmla="*/ 666563 h 668086"/>
                  <a:gd name="connsiteX1" fmla="*/ 172875 w 1029225"/>
                  <a:gd name="connsiteY1" fmla="*/ 629516 h 668086"/>
                  <a:gd name="connsiteX2" fmla="*/ 153583 w 1029225"/>
                  <a:gd name="connsiteY2" fmla="*/ 582799 h 668086"/>
                  <a:gd name="connsiteX3" fmla="*/ 500842 w 1029225"/>
                  <a:gd name="connsiteY3" fmla="*/ 486924 h 668086"/>
                  <a:gd name="connsiteX4" fmla="*/ 1029225 w 1029225"/>
                  <a:gd name="connsiteY4" fmla="*/ 75601 h 668086"/>
                  <a:gd name="connsiteX5" fmla="*/ 756303 w 1029225"/>
                  <a:gd name="connsiteY5" fmla="*/ 14441 h 668086"/>
                  <a:gd name="connsiteX6" fmla="*/ 600323 w 1029225"/>
                  <a:gd name="connsiteY6" fmla="*/ 0 h 668086"/>
                  <a:gd name="connsiteX7" fmla="*/ 0 w 1029225"/>
                  <a:gd name="connsiteY7" fmla="*/ 552858 h 668086"/>
                  <a:gd name="connsiteX8" fmla="*/ 45434 w 1029225"/>
                  <a:gd name="connsiteY8" fmla="*/ 666563 h 668086"/>
                  <a:gd name="connsiteX0" fmla="*/ 45434 w 879453"/>
                  <a:gd name="connsiteY0" fmla="*/ 666563 h 668086"/>
                  <a:gd name="connsiteX1" fmla="*/ 172875 w 879453"/>
                  <a:gd name="connsiteY1" fmla="*/ 629516 h 668086"/>
                  <a:gd name="connsiteX2" fmla="*/ 153583 w 879453"/>
                  <a:gd name="connsiteY2" fmla="*/ 582799 h 668086"/>
                  <a:gd name="connsiteX3" fmla="*/ 500842 w 879453"/>
                  <a:gd name="connsiteY3" fmla="*/ 486924 h 668086"/>
                  <a:gd name="connsiteX4" fmla="*/ 879453 w 879453"/>
                  <a:gd name="connsiteY4" fmla="*/ 188159 h 668086"/>
                  <a:gd name="connsiteX5" fmla="*/ 756303 w 879453"/>
                  <a:gd name="connsiteY5" fmla="*/ 14441 h 668086"/>
                  <a:gd name="connsiteX6" fmla="*/ 600323 w 879453"/>
                  <a:gd name="connsiteY6" fmla="*/ 0 h 668086"/>
                  <a:gd name="connsiteX7" fmla="*/ 0 w 879453"/>
                  <a:gd name="connsiteY7" fmla="*/ 552858 h 668086"/>
                  <a:gd name="connsiteX8" fmla="*/ 45434 w 879453"/>
                  <a:gd name="connsiteY8" fmla="*/ 666563 h 668086"/>
                  <a:gd name="connsiteX0" fmla="*/ 45434 w 879453"/>
                  <a:gd name="connsiteY0" fmla="*/ 666563 h 668086"/>
                  <a:gd name="connsiteX1" fmla="*/ 172875 w 879453"/>
                  <a:gd name="connsiteY1" fmla="*/ 629516 h 668086"/>
                  <a:gd name="connsiteX2" fmla="*/ 153583 w 879453"/>
                  <a:gd name="connsiteY2" fmla="*/ 582799 h 668086"/>
                  <a:gd name="connsiteX3" fmla="*/ 500842 w 879453"/>
                  <a:gd name="connsiteY3" fmla="*/ 486924 h 668086"/>
                  <a:gd name="connsiteX4" fmla="*/ 879453 w 879453"/>
                  <a:gd name="connsiteY4" fmla="*/ 188159 h 668086"/>
                  <a:gd name="connsiteX5" fmla="*/ 790837 w 879453"/>
                  <a:gd name="connsiteY5" fmla="*/ 27794 h 668086"/>
                  <a:gd name="connsiteX6" fmla="*/ 600323 w 879453"/>
                  <a:gd name="connsiteY6" fmla="*/ 0 h 668086"/>
                  <a:gd name="connsiteX7" fmla="*/ 0 w 879453"/>
                  <a:gd name="connsiteY7" fmla="*/ 552858 h 668086"/>
                  <a:gd name="connsiteX8" fmla="*/ 45434 w 879453"/>
                  <a:gd name="connsiteY8" fmla="*/ 666563 h 668086"/>
                  <a:gd name="connsiteX0" fmla="*/ 45434 w 879453"/>
                  <a:gd name="connsiteY0" fmla="*/ 666563 h 668086"/>
                  <a:gd name="connsiteX1" fmla="*/ 172875 w 879453"/>
                  <a:gd name="connsiteY1" fmla="*/ 629516 h 668086"/>
                  <a:gd name="connsiteX2" fmla="*/ 153583 w 879453"/>
                  <a:gd name="connsiteY2" fmla="*/ 582799 h 668086"/>
                  <a:gd name="connsiteX3" fmla="*/ 705491 w 879453"/>
                  <a:gd name="connsiteY3" fmla="*/ 424191 h 668086"/>
                  <a:gd name="connsiteX4" fmla="*/ 879453 w 879453"/>
                  <a:gd name="connsiteY4" fmla="*/ 188159 h 668086"/>
                  <a:gd name="connsiteX5" fmla="*/ 790837 w 879453"/>
                  <a:gd name="connsiteY5" fmla="*/ 27794 h 668086"/>
                  <a:gd name="connsiteX6" fmla="*/ 600323 w 879453"/>
                  <a:gd name="connsiteY6" fmla="*/ 0 h 668086"/>
                  <a:gd name="connsiteX7" fmla="*/ 0 w 879453"/>
                  <a:gd name="connsiteY7" fmla="*/ 552858 h 668086"/>
                  <a:gd name="connsiteX8" fmla="*/ 45434 w 879453"/>
                  <a:gd name="connsiteY8" fmla="*/ 666563 h 668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9453" h="668086">
                    <a:moveTo>
                      <a:pt x="45434" y="666563"/>
                    </a:moveTo>
                    <a:cubicBezTo>
                      <a:pt x="61180" y="650882"/>
                      <a:pt x="157129" y="645197"/>
                      <a:pt x="172875" y="629516"/>
                    </a:cubicBezTo>
                    <a:lnTo>
                      <a:pt x="153583" y="582799"/>
                    </a:lnTo>
                    <a:lnTo>
                      <a:pt x="705491" y="424191"/>
                    </a:lnTo>
                    <a:lnTo>
                      <a:pt x="879453" y="188159"/>
                    </a:lnTo>
                    <a:lnTo>
                      <a:pt x="790837" y="27794"/>
                    </a:lnTo>
                    <a:lnTo>
                      <a:pt x="600323" y="0"/>
                    </a:lnTo>
                    <a:lnTo>
                      <a:pt x="0" y="552858"/>
                    </a:lnTo>
                    <a:cubicBezTo>
                      <a:pt x="0" y="534733"/>
                      <a:pt x="45434" y="684688"/>
                      <a:pt x="45434" y="66656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122D4F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9FF297E-E473-4D4E-8D69-CB0AD6D75E6A}"/>
                  </a:ext>
                </a:extLst>
              </p:cNvPr>
              <p:cNvSpPr txBox="1"/>
              <p:nvPr/>
            </p:nvSpPr>
            <p:spPr>
              <a:xfrm>
                <a:off x="5849032" y="1472881"/>
                <a:ext cx="640081" cy="27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122D4F"/>
                    </a:solidFill>
                  </a:rPr>
                  <a:t>1</a:t>
                </a: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6EF9C991-B4D1-514B-ACD2-233C5484CAD2}"/>
                  </a:ext>
                </a:extLst>
              </p:cNvPr>
              <p:cNvSpPr/>
              <p:nvPr/>
            </p:nvSpPr>
            <p:spPr>
              <a:xfrm rot="7978738">
                <a:off x="3377577" y="904643"/>
                <a:ext cx="1332990" cy="417200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1450257 w 1467398"/>
                  <a:gd name="connsiteY0" fmla="*/ 370645 h 813107"/>
                  <a:gd name="connsiteX1" fmla="*/ 608629 w 1467398"/>
                  <a:gd name="connsiteY1" fmla="*/ 339538 h 813107"/>
                  <a:gd name="connsiteX2" fmla="*/ 0 w 1467398"/>
                  <a:gd name="connsiteY2" fmla="*/ 0 h 813107"/>
                  <a:gd name="connsiteX3" fmla="*/ 182188 w 1467398"/>
                  <a:gd name="connsiteY3" fmla="*/ 614147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450257 w 1467398"/>
                  <a:gd name="connsiteY0" fmla="*/ 370645 h 813107"/>
                  <a:gd name="connsiteX1" fmla="*/ 0 w 1467398"/>
                  <a:gd name="connsiteY1" fmla="*/ 0 h 813107"/>
                  <a:gd name="connsiteX2" fmla="*/ 182188 w 1467398"/>
                  <a:gd name="connsiteY2" fmla="*/ 614147 h 813107"/>
                  <a:gd name="connsiteX3" fmla="*/ 499578 w 1467398"/>
                  <a:gd name="connsiteY3" fmla="*/ 813107 h 813107"/>
                  <a:gd name="connsiteX4" fmla="*/ 447618 w 1467398"/>
                  <a:gd name="connsiteY4" fmla="*/ 782928 h 813107"/>
                  <a:gd name="connsiteX5" fmla="*/ 1467398 w 1467398"/>
                  <a:gd name="connsiteY5" fmla="*/ 437655 h 813107"/>
                  <a:gd name="connsiteX6" fmla="*/ 1450257 w 1467398"/>
                  <a:gd name="connsiteY6" fmla="*/ 370645 h 813107"/>
                  <a:gd name="connsiteX0" fmla="*/ 1450257 w 1467398"/>
                  <a:gd name="connsiteY0" fmla="*/ 370645 h 813107"/>
                  <a:gd name="connsiteX1" fmla="*/ 1055026 w 1467398"/>
                  <a:gd name="connsiteY1" fmla="*/ 234420 h 813107"/>
                  <a:gd name="connsiteX2" fmla="*/ 0 w 1467398"/>
                  <a:gd name="connsiteY2" fmla="*/ 0 h 813107"/>
                  <a:gd name="connsiteX3" fmla="*/ 182188 w 1467398"/>
                  <a:gd name="connsiteY3" fmla="*/ 614147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450257 w 1467398"/>
                  <a:gd name="connsiteY0" fmla="*/ 370645 h 813107"/>
                  <a:gd name="connsiteX1" fmla="*/ 1055026 w 1467398"/>
                  <a:gd name="connsiteY1" fmla="*/ 234420 h 813107"/>
                  <a:gd name="connsiteX2" fmla="*/ 0 w 1467398"/>
                  <a:gd name="connsiteY2" fmla="*/ 0 h 813107"/>
                  <a:gd name="connsiteX3" fmla="*/ 182188 w 1467398"/>
                  <a:gd name="connsiteY3" fmla="*/ 614147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450257 w 1467398"/>
                  <a:gd name="connsiteY0" fmla="*/ 370645 h 813107"/>
                  <a:gd name="connsiteX1" fmla="*/ 1055026 w 1467398"/>
                  <a:gd name="connsiteY1" fmla="*/ 234420 h 813107"/>
                  <a:gd name="connsiteX2" fmla="*/ 0 w 1467398"/>
                  <a:gd name="connsiteY2" fmla="*/ 0 h 813107"/>
                  <a:gd name="connsiteX3" fmla="*/ 411664 w 1467398"/>
                  <a:gd name="connsiteY3" fmla="*/ 506892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282539 w 1299680"/>
                  <a:gd name="connsiteY0" fmla="*/ 149066 h 591528"/>
                  <a:gd name="connsiteX1" fmla="*/ 887308 w 1299680"/>
                  <a:gd name="connsiteY1" fmla="*/ 12841 h 591528"/>
                  <a:gd name="connsiteX2" fmla="*/ 0 w 1299680"/>
                  <a:gd name="connsiteY2" fmla="*/ 0 h 591528"/>
                  <a:gd name="connsiteX3" fmla="*/ 243946 w 1299680"/>
                  <a:gd name="connsiteY3" fmla="*/ 285313 h 591528"/>
                  <a:gd name="connsiteX4" fmla="*/ 331860 w 1299680"/>
                  <a:gd name="connsiteY4" fmla="*/ 591528 h 591528"/>
                  <a:gd name="connsiteX5" fmla="*/ 279900 w 1299680"/>
                  <a:gd name="connsiteY5" fmla="*/ 561349 h 591528"/>
                  <a:gd name="connsiteX6" fmla="*/ 1299680 w 1299680"/>
                  <a:gd name="connsiteY6" fmla="*/ 216076 h 591528"/>
                  <a:gd name="connsiteX7" fmla="*/ 1282539 w 1299680"/>
                  <a:gd name="connsiteY7" fmla="*/ 149066 h 591528"/>
                  <a:gd name="connsiteX0" fmla="*/ 1282539 w 1299680"/>
                  <a:gd name="connsiteY0" fmla="*/ 149066 h 591528"/>
                  <a:gd name="connsiteX1" fmla="*/ 887308 w 1299680"/>
                  <a:gd name="connsiteY1" fmla="*/ 12841 h 591528"/>
                  <a:gd name="connsiteX2" fmla="*/ 0 w 1299680"/>
                  <a:gd name="connsiteY2" fmla="*/ 0 h 591528"/>
                  <a:gd name="connsiteX3" fmla="*/ 243946 w 1299680"/>
                  <a:gd name="connsiteY3" fmla="*/ 285313 h 591528"/>
                  <a:gd name="connsiteX4" fmla="*/ 331860 w 1299680"/>
                  <a:gd name="connsiteY4" fmla="*/ 591528 h 591528"/>
                  <a:gd name="connsiteX5" fmla="*/ 462584 w 1299680"/>
                  <a:gd name="connsiteY5" fmla="*/ 216722 h 591528"/>
                  <a:gd name="connsiteX6" fmla="*/ 1299680 w 1299680"/>
                  <a:gd name="connsiteY6" fmla="*/ 216076 h 591528"/>
                  <a:gd name="connsiteX7" fmla="*/ 1282539 w 1299680"/>
                  <a:gd name="connsiteY7" fmla="*/ 149066 h 591528"/>
                  <a:gd name="connsiteX0" fmla="*/ 1282539 w 1299680"/>
                  <a:gd name="connsiteY0" fmla="*/ 149066 h 285313"/>
                  <a:gd name="connsiteX1" fmla="*/ 887308 w 1299680"/>
                  <a:gd name="connsiteY1" fmla="*/ 12841 h 285313"/>
                  <a:gd name="connsiteX2" fmla="*/ 0 w 1299680"/>
                  <a:gd name="connsiteY2" fmla="*/ 0 h 285313"/>
                  <a:gd name="connsiteX3" fmla="*/ 243946 w 1299680"/>
                  <a:gd name="connsiteY3" fmla="*/ 285313 h 285313"/>
                  <a:gd name="connsiteX4" fmla="*/ 462584 w 1299680"/>
                  <a:gd name="connsiteY4" fmla="*/ 216722 h 285313"/>
                  <a:gd name="connsiteX5" fmla="*/ 1299680 w 1299680"/>
                  <a:gd name="connsiteY5" fmla="*/ 216076 h 285313"/>
                  <a:gd name="connsiteX6" fmla="*/ 1282539 w 1299680"/>
                  <a:gd name="connsiteY6" fmla="*/ 149066 h 285313"/>
                  <a:gd name="connsiteX0" fmla="*/ 1282539 w 1299680"/>
                  <a:gd name="connsiteY0" fmla="*/ 149066 h 228622"/>
                  <a:gd name="connsiteX1" fmla="*/ 887308 w 1299680"/>
                  <a:gd name="connsiteY1" fmla="*/ 12841 h 228622"/>
                  <a:gd name="connsiteX2" fmla="*/ 0 w 1299680"/>
                  <a:gd name="connsiteY2" fmla="*/ 0 h 228622"/>
                  <a:gd name="connsiteX3" fmla="*/ 200808 w 1299680"/>
                  <a:gd name="connsiteY3" fmla="*/ 228622 h 228622"/>
                  <a:gd name="connsiteX4" fmla="*/ 462584 w 1299680"/>
                  <a:gd name="connsiteY4" fmla="*/ 216722 h 228622"/>
                  <a:gd name="connsiteX5" fmla="*/ 1299680 w 1299680"/>
                  <a:gd name="connsiteY5" fmla="*/ 216076 h 228622"/>
                  <a:gd name="connsiteX6" fmla="*/ 1282539 w 1299680"/>
                  <a:gd name="connsiteY6" fmla="*/ 149066 h 228622"/>
                  <a:gd name="connsiteX0" fmla="*/ 1282539 w 1299680"/>
                  <a:gd name="connsiteY0" fmla="*/ 149066 h 232280"/>
                  <a:gd name="connsiteX1" fmla="*/ 887308 w 1299680"/>
                  <a:gd name="connsiteY1" fmla="*/ 12841 h 232280"/>
                  <a:gd name="connsiteX2" fmla="*/ 0 w 1299680"/>
                  <a:gd name="connsiteY2" fmla="*/ 0 h 232280"/>
                  <a:gd name="connsiteX3" fmla="*/ 200808 w 1299680"/>
                  <a:gd name="connsiteY3" fmla="*/ 228622 h 232280"/>
                  <a:gd name="connsiteX4" fmla="*/ 477081 w 1299680"/>
                  <a:gd name="connsiteY4" fmla="*/ 232280 h 232280"/>
                  <a:gd name="connsiteX5" fmla="*/ 1299680 w 1299680"/>
                  <a:gd name="connsiteY5" fmla="*/ 216076 h 232280"/>
                  <a:gd name="connsiteX6" fmla="*/ 1282539 w 1299680"/>
                  <a:gd name="connsiteY6" fmla="*/ 149066 h 232280"/>
                  <a:gd name="connsiteX0" fmla="*/ 1426449 w 1443590"/>
                  <a:gd name="connsiteY0" fmla="*/ 334697 h 417911"/>
                  <a:gd name="connsiteX1" fmla="*/ 1031218 w 1443590"/>
                  <a:gd name="connsiteY1" fmla="*/ 198472 h 417911"/>
                  <a:gd name="connsiteX2" fmla="*/ 0 w 1443590"/>
                  <a:gd name="connsiteY2" fmla="*/ 0 h 417911"/>
                  <a:gd name="connsiteX3" fmla="*/ 344718 w 1443590"/>
                  <a:gd name="connsiteY3" fmla="*/ 414253 h 417911"/>
                  <a:gd name="connsiteX4" fmla="*/ 620991 w 1443590"/>
                  <a:gd name="connsiteY4" fmla="*/ 417911 h 417911"/>
                  <a:gd name="connsiteX5" fmla="*/ 1443590 w 1443590"/>
                  <a:gd name="connsiteY5" fmla="*/ 401707 h 417911"/>
                  <a:gd name="connsiteX6" fmla="*/ 1426449 w 1443590"/>
                  <a:gd name="connsiteY6" fmla="*/ 334697 h 417911"/>
                  <a:gd name="connsiteX0" fmla="*/ 1426449 w 1443590"/>
                  <a:gd name="connsiteY0" fmla="*/ 334697 h 417911"/>
                  <a:gd name="connsiteX1" fmla="*/ 699318 w 1443590"/>
                  <a:gd name="connsiteY1" fmla="*/ 81437 h 417911"/>
                  <a:gd name="connsiteX2" fmla="*/ 0 w 1443590"/>
                  <a:gd name="connsiteY2" fmla="*/ 0 h 417911"/>
                  <a:gd name="connsiteX3" fmla="*/ 344718 w 1443590"/>
                  <a:gd name="connsiteY3" fmla="*/ 414253 h 417911"/>
                  <a:gd name="connsiteX4" fmla="*/ 620991 w 1443590"/>
                  <a:gd name="connsiteY4" fmla="*/ 417911 h 417911"/>
                  <a:gd name="connsiteX5" fmla="*/ 1443590 w 1443590"/>
                  <a:gd name="connsiteY5" fmla="*/ 401707 h 417911"/>
                  <a:gd name="connsiteX6" fmla="*/ 1426449 w 1443590"/>
                  <a:gd name="connsiteY6" fmla="*/ 334697 h 417911"/>
                  <a:gd name="connsiteX0" fmla="*/ 1426449 w 1443590"/>
                  <a:gd name="connsiteY0" fmla="*/ 334697 h 435350"/>
                  <a:gd name="connsiteX1" fmla="*/ 699318 w 1443590"/>
                  <a:gd name="connsiteY1" fmla="*/ 81437 h 435350"/>
                  <a:gd name="connsiteX2" fmla="*/ 0 w 1443590"/>
                  <a:gd name="connsiteY2" fmla="*/ 0 h 435350"/>
                  <a:gd name="connsiteX3" fmla="*/ 374065 w 1443590"/>
                  <a:gd name="connsiteY3" fmla="*/ 435350 h 435350"/>
                  <a:gd name="connsiteX4" fmla="*/ 620991 w 1443590"/>
                  <a:gd name="connsiteY4" fmla="*/ 417911 h 435350"/>
                  <a:gd name="connsiteX5" fmla="*/ 1443590 w 1443590"/>
                  <a:gd name="connsiteY5" fmla="*/ 401707 h 435350"/>
                  <a:gd name="connsiteX6" fmla="*/ 1426449 w 1443590"/>
                  <a:gd name="connsiteY6" fmla="*/ 334697 h 435350"/>
                  <a:gd name="connsiteX0" fmla="*/ 1426449 w 1443590"/>
                  <a:gd name="connsiteY0" fmla="*/ 334697 h 435350"/>
                  <a:gd name="connsiteX1" fmla="*/ 699318 w 1443590"/>
                  <a:gd name="connsiteY1" fmla="*/ 81437 h 435350"/>
                  <a:gd name="connsiteX2" fmla="*/ 0 w 1443590"/>
                  <a:gd name="connsiteY2" fmla="*/ 0 h 435350"/>
                  <a:gd name="connsiteX3" fmla="*/ 374065 w 1443590"/>
                  <a:gd name="connsiteY3" fmla="*/ 435350 h 435350"/>
                  <a:gd name="connsiteX4" fmla="*/ 620991 w 1443590"/>
                  <a:gd name="connsiteY4" fmla="*/ 417911 h 435350"/>
                  <a:gd name="connsiteX5" fmla="*/ 1443590 w 1443590"/>
                  <a:gd name="connsiteY5" fmla="*/ 401707 h 435350"/>
                  <a:gd name="connsiteX6" fmla="*/ 1426449 w 1443590"/>
                  <a:gd name="connsiteY6" fmla="*/ 334697 h 435350"/>
                  <a:gd name="connsiteX0" fmla="*/ 1196383 w 1213524"/>
                  <a:gd name="connsiteY0" fmla="*/ 316547 h 417200"/>
                  <a:gd name="connsiteX1" fmla="*/ 469252 w 1213524"/>
                  <a:gd name="connsiteY1" fmla="*/ 63287 h 417200"/>
                  <a:gd name="connsiteX2" fmla="*/ 0 w 1213524"/>
                  <a:gd name="connsiteY2" fmla="*/ 0 h 417200"/>
                  <a:gd name="connsiteX3" fmla="*/ 143999 w 1213524"/>
                  <a:gd name="connsiteY3" fmla="*/ 417200 h 417200"/>
                  <a:gd name="connsiteX4" fmla="*/ 390925 w 1213524"/>
                  <a:gd name="connsiteY4" fmla="*/ 399761 h 417200"/>
                  <a:gd name="connsiteX5" fmla="*/ 1213524 w 1213524"/>
                  <a:gd name="connsiteY5" fmla="*/ 383557 h 417200"/>
                  <a:gd name="connsiteX6" fmla="*/ 1196383 w 1213524"/>
                  <a:gd name="connsiteY6" fmla="*/ 316547 h 417200"/>
                  <a:gd name="connsiteX0" fmla="*/ 1320419 w 1337560"/>
                  <a:gd name="connsiteY0" fmla="*/ 316547 h 417200"/>
                  <a:gd name="connsiteX1" fmla="*/ 593288 w 1337560"/>
                  <a:gd name="connsiteY1" fmla="*/ 63287 h 417200"/>
                  <a:gd name="connsiteX2" fmla="*/ 124036 w 1337560"/>
                  <a:gd name="connsiteY2" fmla="*/ 0 h 417200"/>
                  <a:gd name="connsiteX3" fmla="*/ 4570 w 1337560"/>
                  <a:gd name="connsiteY3" fmla="*/ 117744 h 417200"/>
                  <a:gd name="connsiteX4" fmla="*/ 268035 w 1337560"/>
                  <a:gd name="connsiteY4" fmla="*/ 417200 h 417200"/>
                  <a:gd name="connsiteX5" fmla="*/ 514961 w 1337560"/>
                  <a:gd name="connsiteY5" fmla="*/ 399761 h 417200"/>
                  <a:gd name="connsiteX6" fmla="*/ 1337560 w 1337560"/>
                  <a:gd name="connsiteY6" fmla="*/ 383557 h 417200"/>
                  <a:gd name="connsiteX7" fmla="*/ 1320419 w 1337560"/>
                  <a:gd name="connsiteY7" fmla="*/ 316547 h 417200"/>
                  <a:gd name="connsiteX0" fmla="*/ 1320419 w 1337560"/>
                  <a:gd name="connsiteY0" fmla="*/ 316547 h 417200"/>
                  <a:gd name="connsiteX1" fmla="*/ 593288 w 1337560"/>
                  <a:gd name="connsiteY1" fmla="*/ 63287 h 417200"/>
                  <a:gd name="connsiteX2" fmla="*/ 124036 w 1337560"/>
                  <a:gd name="connsiteY2" fmla="*/ 0 h 417200"/>
                  <a:gd name="connsiteX3" fmla="*/ 4570 w 1337560"/>
                  <a:gd name="connsiteY3" fmla="*/ 117744 h 417200"/>
                  <a:gd name="connsiteX4" fmla="*/ 268035 w 1337560"/>
                  <a:gd name="connsiteY4" fmla="*/ 417200 h 417200"/>
                  <a:gd name="connsiteX5" fmla="*/ 514961 w 1337560"/>
                  <a:gd name="connsiteY5" fmla="*/ 399761 h 417200"/>
                  <a:gd name="connsiteX6" fmla="*/ 1337560 w 1337560"/>
                  <a:gd name="connsiteY6" fmla="*/ 383557 h 417200"/>
                  <a:gd name="connsiteX7" fmla="*/ 1320419 w 1337560"/>
                  <a:gd name="connsiteY7" fmla="*/ 316547 h 417200"/>
                  <a:gd name="connsiteX0" fmla="*/ 1315849 w 1332990"/>
                  <a:gd name="connsiteY0" fmla="*/ 316547 h 417200"/>
                  <a:gd name="connsiteX1" fmla="*/ 588718 w 1332990"/>
                  <a:gd name="connsiteY1" fmla="*/ 63287 h 417200"/>
                  <a:gd name="connsiteX2" fmla="*/ 119466 w 1332990"/>
                  <a:gd name="connsiteY2" fmla="*/ 0 h 417200"/>
                  <a:gd name="connsiteX3" fmla="*/ 0 w 1332990"/>
                  <a:gd name="connsiteY3" fmla="*/ 117744 h 417200"/>
                  <a:gd name="connsiteX4" fmla="*/ 263465 w 1332990"/>
                  <a:gd name="connsiteY4" fmla="*/ 417200 h 417200"/>
                  <a:gd name="connsiteX5" fmla="*/ 510391 w 1332990"/>
                  <a:gd name="connsiteY5" fmla="*/ 399761 h 417200"/>
                  <a:gd name="connsiteX6" fmla="*/ 1332990 w 1332990"/>
                  <a:gd name="connsiteY6" fmla="*/ 383557 h 417200"/>
                  <a:gd name="connsiteX7" fmla="*/ 1315849 w 1332990"/>
                  <a:gd name="connsiteY7" fmla="*/ 316547 h 41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2990" h="417200">
                    <a:moveTo>
                      <a:pt x="1315849" y="316547"/>
                    </a:moveTo>
                    <a:lnTo>
                      <a:pt x="588718" y="63287"/>
                    </a:lnTo>
                    <a:lnTo>
                      <a:pt x="119466" y="0"/>
                    </a:lnTo>
                    <a:lnTo>
                      <a:pt x="0" y="117744"/>
                    </a:lnTo>
                    <a:lnTo>
                      <a:pt x="263465" y="417200"/>
                    </a:lnTo>
                    <a:lnTo>
                      <a:pt x="510391" y="399761"/>
                    </a:lnTo>
                    <a:lnTo>
                      <a:pt x="1332990" y="383557"/>
                    </a:lnTo>
                    <a:lnTo>
                      <a:pt x="1315849" y="316547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122D4F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B9D8157-8BDE-9D4A-B0A4-10277C1A9421}"/>
                  </a:ext>
                </a:extLst>
              </p:cNvPr>
              <p:cNvSpPr txBox="1"/>
              <p:nvPr/>
            </p:nvSpPr>
            <p:spPr>
              <a:xfrm>
                <a:off x="3988822" y="796638"/>
                <a:ext cx="640081" cy="27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122D4F"/>
                    </a:solidFill>
                  </a:rPr>
                  <a:t>31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BA53B57-4435-AD4C-811E-CDE29EE6FF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3049" y="4264575"/>
                <a:ext cx="0" cy="2162303"/>
              </a:xfrm>
              <a:prstGeom prst="line">
                <a:avLst/>
              </a:prstGeom>
              <a:ln w="6350">
                <a:solidFill>
                  <a:srgbClr val="0432FF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A0C5377-23DB-4F49-A606-85DC90726D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4714" y="1880501"/>
                <a:ext cx="3329701" cy="1397901"/>
              </a:xfrm>
              <a:prstGeom prst="line">
                <a:avLst/>
              </a:prstGeom>
              <a:ln w="6350">
                <a:solidFill>
                  <a:srgbClr val="0432FF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AF37A6B-3ADF-F94C-91DB-500BC1C138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52411" y="841051"/>
                <a:ext cx="1078540" cy="461216"/>
              </a:xfrm>
              <a:prstGeom prst="line">
                <a:avLst/>
              </a:prstGeom>
              <a:ln w="6350">
                <a:solidFill>
                  <a:srgbClr val="0432FF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DFB6E25-8A1B-424D-8103-78ABED69A7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2065" y="5409024"/>
                <a:ext cx="1063378" cy="443343"/>
              </a:xfrm>
              <a:prstGeom prst="line">
                <a:avLst/>
              </a:prstGeom>
              <a:ln w="6350">
                <a:solidFill>
                  <a:srgbClr val="0432FF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14D3695-F2EE-8849-8527-2242202C19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33913" y="3396109"/>
                <a:ext cx="345135" cy="1211478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369885E-5592-2A48-ACB3-530FE19753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31680" y="1927313"/>
                <a:ext cx="3504601" cy="1757991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6241BC4-0248-724E-88AA-48FD183217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912" y="768268"/>
                <a:ext cx="880217" cy="474200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904F859-A2B9-594D-9BD2-6EDCBB5CBC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27993" y="674402"/>
                <a:ext cx="639451" cy="755221"/>
              </a:xfrm>
              <a:prstGeom prst="line">
                <a:avLst/>
              </a:prstGeom>
              <a:solidFill>
                <a:srgbClr val="0000FF"/>
              </a:solidFill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8982302-E4BF-5944-AFA7-9675FF7C91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0747" y="990132"/>
                <a:ext cx="323735" cy="975577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F076AA7-6F38-364D-AC0E-E50D3983FE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4428" y="5025689"/>
                <a:ext cx="1203565" cy="15494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E6D7A7A-8744-8446-A1A8-9338074DC2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44384" y="4602805"/>
                <a:ext cx="979142" cy="307202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FB9BAB2-F72A-1347-AFE3-F9FF718A4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9294" y="3803142"/>
                <a:ext cx="529285" cy="417231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BC4AF73-1D69-0148-848F-F5F6D5988A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64280" y="5324558"/>
                <a:ext cx="1073710" cy="676016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40BF0A7-D99F-C94F-9CE9-FB08A825D00E}"/>
                  </a:ext>
                </a:extLst>
              </p:cNvPr>
              <p:cNvCxnSpPr>
                <a:cxnSpLocks/>
                <a:stCxn id="12" idx="4"/>
              </p:cNvCxnSpPr>
              <p:nvPr/>
            </p:nvCxnSpPr>
            <p:spPr>
              <a:xfrm flipH="1" flipV="1">
                <a:off x="6177249" y="2591344"/>
                <a:ext cx="782841" cy="1305696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F26C353-2E67-F341-AE87-AA0B87BC0B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76140" y="2836948"/>
                <a:ext cx="669151" cy="1017438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1C41406-392A-FB42-925E-D9F3046B9732}"/>
                </a:ext>
              </a:extLst>
            </p:cNvPr>
            <p:cNvSpPr/>
            <p:nvPr/>
          </p:nvSpPr>
          <p:spPr>
            <a:xfrm rot="2273808">
              <a:off x="1561883" y="1849239"/>
              <a:ext cx="652248" cy="689197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2187601 w 2187601"/>
                <a:gd name="connsiteY0" fmla="*/ 49792 h 493703"/>
                <a:gd name="connsiteX1" fmla="*/ 426441 w 2187601"/>
                <a:gd name="connsiteY1" fmla="*/ 20134 h 493703"/>
                <a:gd name="connsiteX2" fmla="*/ 57309 w 2187601"/>
                <a:gd name="connsiteY2" fmla="*/ 0 h 493703"/>
                <a:gd name="connsiteX3" fmla="*/ 0 w 2187601"/>
                <a:gd name="connsiteY3" fmla="*/ 294743 h 493703"/>
                <a:gd name="connsiteX4" fmla="*/ 317390 w 2187601"/>
                <a:gd name="connsiteY4" fmla="*/ 493703 h 493703"/>
                <a:gd name="connsiteX5" fmla="*/ 265430 w 2187601"/>
                <a:gd name="connsiteY5" fmla="*/ 463524 h 493703"/>
                <a:gd name="connsiteX6" fmla="*/ 1285210 w 2187601"/>
                <a:gd name="connsiteY6" fmla="*/ 118251 h 493703"/>
                <a:gd name="connsiteX7" fmla="*/ 2187601 w 2187601"/>
                <a:gd name="connsiteY7" fmla="*/ 49792 h 493703"/>
                <a:gd name="connsiteX0" fmla="*/ 2158759 w 2158759"/>
                <a:gd name="connsiteY0" fmla="*/ 51914 h 493703"/>
                <a:gd name="connsiteX1" fmla="*/ 426441 w 2158759"/>
                <a:gd name="connsiteY1" fmla="*/ 20134 h 493703"/>
                <a:gd name="connsiteX2" fmla="*/ 57309 w 2158759"/>
                <a:gd name="connsiteY2" fmla="*/ 0 h 493703"/>
                <a:gd name="connsiteX3" fmla="*/ 0 w 2158759"/>
                <a:gd name="connsiteY3" fmla="*/ 294743 h 493703"/>
                <a:gd name="connsiteX4" fmla="*/ 317390 w 2158759"/>
                <a:gd name="connsiteY4" fmla="*/ 493703 h 493703"/>
                <a:gd name="connsiteX5" fmla="*/ 265430 w 2158759"/>
                <a:gd name="connsiteY5" fmla="*/ 463524 h 493703"/>
                <a:gd name="connsiteX6" fmla="*/ 1285210 w 2158759"/>
                <a:gd name="connsiteY6" fmla="*/ 118251 h 493703"/>
                <a:gd name="connsiteX7" fmla="*/ 2158759 w 2158759"/>
                <a:gd name="connsiteY7" fmla="*/ 51914 h 493703"/>
                <a:gd name="connsiteX0" fmla="*/ 2158759 w 2158759"/>
                <a:gd name="connsiteY0" fmla="*/ 134602 h 576391"/>
                <a:gd name="connsiteX1" fmla="*/ 426441 w 2158759"/>
                <a:gd name="connsiteY1" fmla="*/ 102822 h 576391"/>
                <a:gd name="connsiteX2" fmla="*/ 57309 w 2158759"/>
                <a:gd name="connsiteY2" fmla="*/ 82688 h 576391"/>
                <a:gd name="connsiteX3" fmla="*/ 0 w 2158759"/>
                <a:gd name="connsiteY3" fmla="*/ 377431 h 576391"/>
                <a:gd name="connsiteX4" fmla="*/ 317390 w 2158759"/>
                <a:gd name="connsiteY4" fmla="*/ 576391 h 576391"/>
                <a:gd name="connsiteX5" fmla="*/ 265430 w 2158759"/>
                <a:gd name="connsiteY5" fmla="*/ 546212 h 576391"/>
                <a:gd name="connsiteX6" fmla="*/ 1285210 w 2158759"/>
                <a:gd name="connsiteY6" fmla="*/ 200939 h 576391"/>
                <a:gd name="connsiteX7" fmla="*/ 2158759 w 2158759"/>
                <a:gd name="connsiteY7" fmla="*/ 134602 h 576391"/>
                <a:gd name="connsiteX0" fmla="*/ 2158759 w 2158759"/>
                <a:gd name="connsiteY0" fmla="*/ 51914 h 493703"/>
                <a:gd name="connsiteX1" fmla="*/ 426441 w 2158759"/>
                <a:gd name="connsiteY1" fmla="*/ 20134 h 493703"/>
                <a:gd name="connsiteX2" fmla="*/ 57309 w 2158759"/>
                <a:gd name="connsiteY2" fmla="*/ 0 h 493703"/>
                <a:gd name="connsiteX3" fmla="*/ 0 w 2158759"/>
                <a:gd name="connsiteY3" fmla="*/ 294743 h 493703"/>
                <a:gd name="connsiteX4" fmla="*/ 317390 w 2158759"/>
                <a:gd name="connsiteY4" fmla="*/ 493703 h 493703"/>
                <a:gd name="connsiteX5" fmla="*/ 265430 w 2158759"/>
                <a:gd name="connsiteY5" fmla="*/ 463524 h 493703"/>
                <a:gd name="connsiteX6" fmla="*/ 1285210 w 2158759"/>
                <a:gd name="connsiteY6" fmla="*/ 118251 h 493703"/>
                <a:gd name="connsiteX7" fmla="*/ 2158759 w 2158759"/>
                <a:gd name="connsiteY7" fmla="*/ 51914 h 493703"/>
                <a:gd name="connsiteX0" fmla="*/ 2158759 w 2158759"/>
                <a:gd name="connsiteY0" fmla="*/ 113578 h 555367"/>
                <a:gd name="connsiteX1" fmla="*/ 1856963 w 2158759"/>
                <a:gd name="connsiteY1" fmla="*/ 0 h 555367"/>
                <a:gd name="connsiteX2" fmla="*/ 57309 w 2158759"/>
                <a:gd name="connsiteY2" fmla="*/ 61664 h 555367"/>
                <a:gd name="connsiteX3" fmla="*/ 0 w 2158759"/>
                <a:gd name="connsiteY3" fmla="*/ 356407 h 555367"/>
                <a:gd name="connsiteX4" fmla="*/ 317390 w 2158759"/>
                <a:gd name="connsiteY4" fmla="*/ 555367 h 555367"/>
                <a:gd name="connsiteX5" fmla="*/ 265430 w 2158759"/>
                <a:gd name="connsiteY5" fmla="*/ 525188 h 555367"/>
                <a:gd name="connsiteX6" fmla="*/ 1285210 w 2158759"/>
                <a:gd name="connsiteY6" fmla="*/ 179915 h 555367"/>
                <a:gd name="connsiteX7" fmla="*/ 2158759 w 2158759"/>
                <a:gd name="connsiteY7" fmla="*/ 113578 h 555367"/>
                <a:gd name="connsiteX0" fmla="*/ 2158759 w 2158759"/>
                <a:gd name="connsiteY0" fmla="*/ 131777 h 573566"/>
                <a:gd name="connsiteX1" fmla="*/ 1856963 w 2158759"/>
                <a:gd name="connsiteY1" fmla="*/ 18199 h 573566"/>
                <a:gd name="connsiteX2" fmla="*/ 1021768 w 2158759"/>
                <a:gd name="connsiteY2" fmla="*/ 0 h 573566"/>
                <a:gd name="connsiteX3" fmla="*/ 0 w 2158759"/>
                <a:gd name="connsiteY3" fmla="*/ 374606 h 573566"/>
                <a:gd name="connsiteX4" fmla="*/ 317390 w 2158759"/>
                <a:gd name="connsiteY4" fmla="*/ 573566 h 573566"/>
                <a:gd name="connsiteX5" fmla="*/ 265430 w 2158759"/>
                <a:gd name="connsiteY5" fmla="*/ 543387 h 573566"/>
                <a:gd name="connsiteX6" fmla="*/ 1285210 w 2158759"/>
                <a:gd name="connsiteY6" fmla="*/ 198114 h 573566"/>
                <a:gd name="connsiteX7" fmla="*/ 2158759 w 2158759"/>
                <a:gd name="connsiteY7" fmla="*/ 131777 h 573566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265430 w 2158759"/>
                <a:gd name="connsiteY6" fmla="*/ 608431 h 638610"/>
                <a:gd name="connsiteX7" fmla="*/ 1285210 w 2158759"/>
                <a:gd name="connsiteY7" fmla="*/ 263158 h 638610"/>
                <a:gd name="connsiteX8" fmla="*/ 2158759 w 2158759"/>
                <a:gd name="connsiteY8" fmla="*/ 196821 h 638610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265430 w 2158759"/>
                <a:gd name="connsiteY6" fmla="*/ 608431 h 638610"/>
                <a:gd name="connsiteX7" fmla="*/ 1523340 w 2158759"/>
                <a:gd name="connsiteY7" fmla="*/ 255681 h 638610"/>
                <a:gd name="connsiteX8" fmla="*/ 2158759 w 2158759"/>
                <a:gd name="connsiteY8" fmla="*/ 196821 h 638610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1435993 w 2158759"/>
                <a:gd name="connsiteY6" fmla="*/ 479949 h 638610"/>
                <a:gd name="connsiteX7" fmla="*/ 1523340 w 2158759"/>
                <a:gd name="connsiteY7" fmla="*/ 255681 h 638610"/>
                <a:gd name="connsiteX8" fmla="*/ 2158759 w 2158759"/>
                <a:gd name="connsiteY8" fmla="*/ 196821 h 638610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1435993 w 2158759"/>
                <a:gd name="connsiteY6" fmla="*/ 479949 h 638610"/>
                <a:gd name="connsiteX7" fmla="*/ 1475851 w 2158759"/>
                <a:gd name="connsiteY7" fmla="*/ 246905 h 638610"/>
                <a:gd name="connsiteX8" fmla="*/ 2158759 w 2158759"/>
                <a:gd name="connsiteY8" fmla="*/ 196821 h 638610"/>
                <a:gd name="connsiteX0" fmla="*/ 2158759 w 2163326"/>
                <a:gd name="connsiteY0" fmla="*/ 196821 h 638610"/>
                <a:gd name="connsiteX1" fmla="*/ 1856963 w 2163326"/>
                <a:gd name="connsiteY1" fmla="*/ 83243 h 638610"/>
                <a:gd name="connsiteX2" fmla="*/ 1358439 w 2163326"/>
                <a:gd name="connsiteY2" fmla="*/ 0 h 638610"/>
                <a:gd name="connsiteX3" fmla="*/ 1021768 w 2163326"/>
                <a:gd name="connsiteY3" fmla="*/ 65044 h 638610"/>
                <a:gd name="connsiteX4" fmla="*/ 0 w 2163326"/>
                <a:gd name="connsiteY4" fmla="*/ 439650 h 638610"/>
                <a:gd name="connsiteX5" fmla="*/ 317390 w 2163326"/>
                <a:gd name="connsiteY5" fmla="*/ 638610 h 638610"/>
                <a:gd name="connsiteX6" fmla="*/ 1435993 w 2163326"/>
                <a:gd name="connsiteY6" fmla="*/ 479949 h 638610"/>
                <a:gd name="connsiteX7" fmla="*/ 1475851 w 2163326"/>
                <a:gd name="connsiteY7" fmla="*/ 246905 h 638610"/>
                <a:gd name="connsiteX8" fmla="*/ 2163326 w 2163326"/>
                <a:gd name="connsiteY8" fmla="*/ 237475 h 638610"/>
                <a:gd name="connsiteX9" fmla="*/ 2158759 w 2163326"/>
                <a:gd name="connsiteY9" fmla="*/ 196821 h 638610"/>
                <a:gd name="connsiteX0" fmla="*/ 2163327 w 2163327"/>
                <a:gd name="connsiteY0" fmla="*/ 183101 h 638610"/>
                <a:gd name="connsiteX1" fmla="*/ 1856963 w 2163327"/>
                <a:gd name="connsiteY1" fmla="*/ 83243 h 638610"/>
                <a:gd name="connsiteX2" fmla="*/ 1358439 w 2163327"/>
                <a:gd name="connsiteY2" fmla="*/ 0 h 638610"/>
                <a:gd name="connsiteX3" fmla="*/ 1021768 w 2163327"/>
                <a:gd name="connsiteY3" fmla="*/ 65044 h 638610"/>
                <a:gd name="connsiteX4" fmla="*/ 0 w 2163327"/>
                <a:gd name="connsiteY4" fmla="*/ 439650 h 638610"/>
                <a:gd name="connsiteX5" fmla="*/ 317390 w 2163327"/>
                <a:gd name="connsiteY5" fmla="*/ 638610 h 638610"/>
                <a:gd name="connsiteX6" fmla="*/ 1435993 w 2163327"/>
                <a:gd name="connsiteY6" fmla="*/ 479949 h 638610"/>
                <a:gd name="connsiteX7" fmla="*/ 1475851 w 2163327"/>
                <a:gd name="connsiteY7" fmla="*/ 246905 h 638610"/>
                <a:gd name="connsiteX8" fmla="*/ 2163326 w 2163327"/>
                <a:gd name="connsiteY8" fmla="*/ 237475 h 638610"/>
                <a:gd name="connsiteX9" fmla="*/ 2163327 w 2163327"/>
                <a:gd name="connsiteY9" fmla="*/ 183101 h 638610"/>
                <a:gd name="connsiteX0" fmla="*/ 2163327 w 2163327"/>
                <a:gd name="connsiteY0" fmla="*/ 183101 h 638610"/>
                <a:gd name="connsiteX1" fmla="*/ 1856963 w 2163327"/>
                <a:gd name="connsiteY1" fmla="*/ 83243 h 638610"/>
                <a:gd name="connsiteX2" fmla="*/ 1358439 w 2163327"/>
                <a:gd name="connsiteY2" fmla="*/ 0 h 638610"/>
                <a:gd name="connsiteX3" fmla="*/ 1021768 w 2163327"/>
                <a:gd name="connsiteY3" fmla="*/ 65044 h 638610"/>
                <a:gd name="connsiteX4" fmla="*/ 0 w 2163327"/>
                <a:gd name="connsiteY4" fmla="*/ 439650 h 638610"/>
                <a:gd name="connsiteX5" fmla="*/ 317390 w 2163327"/>
                <a:gd name="connsiteY5" fmla="*/ 638610 h 638610"/>
                <a:gd name="connsiteX6" fmla="*/ 1435993 w 2163327"/>
                <a:gd name="connsiteY6" fmla="*/ 479949 h 638610"/>
                <a:gd name="connsiteX7" fmla="*/ 1502915 w 2163327"/>
                <a:gd name="connsiteY7" fmla="*/ 190265 h 638610"/>
                <a:gd name="connsiteX8" fmla="*/ 2163326 w 2163327"/>
                <a:gd name="connsiteY8" fmla="*/ 237475 h 638610"/>
                <a:gd name="connsiteX9" fmla="*/ 2163327 w 2163327"/>
                <a:gd name="connsiteY9" fmla="*/ 183101 h 638610"/>
                <a:gd name="connsiteX0" fmla="*/ 2163327 w 2163327"/>
                <a:gd name="connsiteY0" fmla="*/ 183101 h 638610"/>
                <a:gd name="connsiteX1" fmla="*/ 1856963 w 2163327"/>
                <a:gd name="connsiteY1" fmla="*/ 83243 h 638610"/>
                <a:gd name="connsiteX2" fmla="*/ 1358439 w 2163327"/>
                <a:gd name="connsiteY2" fmla="*/ 0 h 638610"/>
                <a:gd name="connsiteX3" fmla="*/ 1021768 w 2163327"/>
                <a:gd name="connsiteY3" fmla="*/ 65044 h 638610"/>
                <a:gd name="connsiteX4" fmla="*/ 0 w 2163327"/>
                <a:gd name="connsiteY4" fmla="*/ 439650 h 638610"/>
                <a:gd name="connsiteX5" fmla="*/ 317390 w 2163327"/>
                <a:gd name="connsiteY5" fmla="*/ 638610 h 638610"/>
                <a:gd name="connsiteX6" fmla="*/ 1435993 w 2163327"/>
                <a:gd name="connsiteY6" fmla="*/ 479949 h 638610"/>
                <a:gd name="connsiteX7" fmla="*/ 1502915 w 2163327"/>
                <a:gd name="connsiteY7" fmla="*/ 190265 h 638610"/>
                <a:gd name="connsiteX8" fmla="*/ 2163326 w 2163327"/>
                <a:gd name="connsiteY8" fmla="*/ 237475 h 638610"/>
                <a:gd name="connsiteX9" fmla="*/ 2163327 w 2163327"/>
                <a:gd name="connsiteY9" fmla="*/ 183101 h 638610"/>
                <a:gd name="connsiteX0" fmla="*/ 2163327 w 2163327"/>
                <a:gd name="connsiteY0" fmla="*/ 183101 h 479949"/>
                <a:gd name="connsiteX1" fmla="*/ 1856963 w 2163327"/>
                <a:gd name="connsiteY1" fmla="*/ 83243 h 479949"/>
                <a:gd name="connsiteX2" fmla="*/ 1358439 w 2163327"/>
                <a:gd name="connsiteY2" fmla="*/ 0 h 479949"/>
                <a:gd name="connsiteX3" fmla="*/ 1021768 w 2163327"/>
                <a:gd name="connsiteY3" fmla="*/ 65044 h 479949"/>
                <a:gd name="connsiteX4" fmla="*/ 0 w 2163327"/>
                <a:gd name="connsiteY4" fmla="*/ 439650 h 479949"/>
                <a:gd name="connsiteX5" fmla="*/ 1215266 w 2163327"/>
                <a:gd name="connsiteY5" fmla="*/ 290391 h 479949"/>
                <a:gd name="connsiteX6" fmla="*/ 1435993 w 2163327"/>
                <a:gd name="connsiteY6" fmla="*/ 479949 h 479949"/>
                <a:gd name="connsiteX7" fmla="*/ 1502915 w 2163327"/>
                <a:gd name="connsiteY7" fmla="*/ 190265 h 479949"/>
                <a:gd name="connsiteX8" fmla="*/ 2163326 w 2163327"/>
                <a:gd name="connsiteY8" fmla="*/ 237475 h 479949"/>
                <a:gd name="connsiteX9" fmla="*/ 2163327 w 2163327"/>
                <a:gd name="connsiteY9" fmla="*/ 183101 h 479949"/>
                <a:gd name="connsiteX0" fmla="*/ 1141559 w 1141559"/>
                <a:gd name="connsiteY0" fmla="*/ 183101 h 479949"/>
                <a:gd name="connsiteX1" fmla="*/ 835195 w 1141559"/>
                <a:gd name="connsiteY1" fmla="*/ 83243 h 479949"/>
                <a:gd name="connsiteX2" fmla="*/ 336671 w 1141559"/>
                <a:gd name="connsiteY2" fmla="*/ 0 h 479949"/>
                <a:gd name="connsiteX3" fmla="*/ 0 w 1141559"/>
                <a:gd name="connsiteY3" fmla="*/ 65044 h 479949"/>
                <a:gd name="connsiteX4" fmla="*/ 1674 w 1141559"/>
                <a:gd name="connsiteY4" fmla="*/ 69927 h 479949"/>
                <a:gd name="connsiteX5" fmla="*/ 193498 w 1141559"/>
                <a:gd name="connsiteY5" fmla="*/ 290391 h 479949"/>
                <a:gd name="connsiteX6" fmla="*/ 414225 w 1141559"/>
                <a:gd name="connsiteY6" fmla="*/ 479949 h 479949"/>
                <a:gd name="connsiteX7" fmla="*/ 481147 w 1141559"/>
                <a:gd name="connsiteY7" fmla="*/ 190265 h 479949"/>
                <a:gd name="connsiteX8" fmla="*/ 1141558 w 1141559"/>
                <a:gd name="connsiteY8" fmla="*/ 237475 h 479949"/>
                <a:gd name="connsiteX9" fmla="*/ 1141559 w 1141559"/>
                <a:gd name="connsiteY9" fmla="*/ 183101 h 479949"/>
                <a:gd name="connsiteX0" fmla="*/ 1141559 w 1141559"/>
                <a:gd name="connsiteY0" fmla="*/ 239980 h 536828"/>
                <a:gd name="connsiteX1" fmla="*/ 835195 w 1141559"/>
                <a:gd name="connsiteY1" fmla="*/ 140122 h 536828"/>
                <a:gd name="connsiteX2" fmla="*/ 63693 w 1141559"/>
                <a:gd name="connsiteY2" fmla="*/ 0 h 536828"/>
                <a:gd name="connsiteX3" fmla="*/ 0 w 1141559"/>
                <a:gd name="connsiteY3" fmla="*/ 121923 h 536828"/>
                <a:gd name="connsiteX4" fmla="*/ 1674 w 1141559"/>
                <a:gd name="connsiteY4" fmla="*/ 126806 h 536828"/>
                <a:gd name="connsiteX5" fmla="*/ 193498 w 1141559"/>
                <a:gd name="connsiteY5" fmla="*/ 347270 h 536828"/>
                <a:gd name="connsiteX6" fmla="*/ 414225 w 1141559"/>
                <a:gd name="connsiteY6" fmla="*/ 536828 h 536828"/>
                <a:gd name="connsiteX7" fmla="*/ 481147 w 1141559"/>
                <a:gd name="connsiteY7" fmla="*/ 247144 h 536828"/>
                <a:gd name="connsiteX8" fmla="*/ 1141558 w 1141559"/>
                <a:gd name="connsiteY8" fmla="*/ 294354 h 536828"/>
                <a:gd name="connsiteX9" fmla="*/ 1141559 w 1141559"/>
                <a:gd name="connsiteY9" fmla="*/ 239980 h 536828"/>
                <a:gd name="connsiteX0" fmla="*/ 1141559 w 1141559"/>
                <a:gd name="connsiteY0" fmla="*/ 254041 h 550889"/>
                <a:gd name="connsiteX1" fmla="*/ 835195 w 1141559"/>
                <a:gd name="connsiteY1" fmla="*/ 154183 h 550889"/>
                <a:gd name="connsiteX2" fmla="*/ 42583 w 1141559"/>
                <a:gd name="connsiteY2" fmla="*/ 0 h 550889"/>
                <a:gd name="connsiteX3" fmla="*/ 0 w 1141559"/>
                <a:gd name="connsiteY3" fmla="*/ 135984 h 550889"/>
                <a:gd name="connsiteX4" fmla="*/ 1674 w 1141559"/>
                <a:gd name="connsiteY4" fmla="*/ 140867 h 550889"/>
                <a:gd name="connsiteX5" fmla="*/ 193498 w 1141559"/>
                <a:gd name="connsiteY5" fmla="*/ 361331 h 550889"/>
                <a:gd name="connsiteX6" fmla="*/ 414225 w 1141559"/>
                <a:gd name="connsiteY6" fmla="*/ 550889 h 550889"/>
                <a:gd name="connsiteX7" fmla="*/ 481147 w 1141559"/>
                <a:gd name="connsiteY7" fmla="*/ 261205 h 550889"/>
                <a:gd name="connsiteX8" fmla="*/ 1141558 w 1141559"/>
                <a:gd name="connsiteY8" fmla="*/ 308415 h 550889"/>
                <a:gd name="connsiteX9" fmla="*/ 1141559 w 1141559"/>
                <a:gd name="connsiteY9" fmla="*/ 254041 h 550889"/>
                <a:gd name="connsiteX0" fmla="*/ 1141559 w 1141559"/>
                <a:gd name="connsiteY0" fmla="*/ 228039 h 524887"/>
                <a:gd name="connsiteX1" fmla="*/ 835195 w 1141559"/>
                <a:gd name="connsiteY1" fmla="*/ 128181 h 524887"/>
                <a:gd name="connsiteX2" fmla="*/ 113645 w 1141559"/>
                <a:gd name="connsiteY2" fmla="*/ 0 h 524887"/>
                <a:gd name="connsiteX3" fmla="*/ 0 w 1141559"/>
                <a:gd name="connsiteY3" fmla="*/ 109982 h 524887"/>
                <a:gd name="connsiteX4" fmla="*/ 1674 w 1141559"/>
                <a:gd name="connsiteY4" fmla="*/ 114865 h 524887"/>
                <a:gd name="connsiteX5" fmla="*/ 193498 w 1141559"/>
                <a:gd name="connsiteY5" fmla="*/ 335329 h 524887"/>
                <a:gd name="connsiteX6" fmla="*/ 414225 w 1141559"/>
                <a:gd name="connsiteY6" fmla="*/ 524887 h 524887"/>
                <a:gd name="connsiteX7" fmla="*/ 481147 w 1141559"/>
                <a:gd name="connsiteY7" fmla="*/ 235203 h 524887"/>
                <a:gd name="connsiteX8" fmla="*/ 1141558 w 1141559"/>
                <a:gd name="connsiteY8" fmla="*/ 282413 h 524887"/>
                <a:gd name="connsiteX9" fmla="*/ 1141559 w 1141559"/>
                <a:gd name="connsiteY9" fmla="*/ 228039 h 524887"/>
                <a:gd name="connsiteX0" fmla="*/ 1141559 w 1141559"/>
                <a:gd name="connsiteY0" fmla="*/ 228039 h 524887"/>
                <a:gd name="connsiteX1" fmla="*/ 835195 w 1141559"/>
                <a:gd name="connsiteY1" fmla="*/ 128181 h 524887"/>
                <a:gd name="connsiteX2" fmla="*/ 113645 w 1141559"/>
                <a:gd name="connsiteY2" fmla="*/ 0 h 524887"/>
                <a:gd name="connsiteX3" fmla="*/ 0 w 1141559"/>
                <a:gd name="connsiteY3" fmla="*/ 109982 h 524887"/>
                <a:gd name="connsiteX4" fmla="*/ 1674 w 1141559"/>
                <a:gd name="connsiteY4" fmla="*/ 114865 h 524887"/>
                <a:gd name="connsiteX5" fmla="*/ 193498 w 1141559"/>
                <a:gd name="connsiteY5" fmla="*/ 335329 h 524887"/>
                <a:gd name="connsiteX6" fmla="*/ 414225 w 1141559"/>
                <a:gd name="connsiteY6" fmla="*/ 524887 h 524887"/>
                <a:gd name="connsiteX7" fmla="*/ 525471 w 1141559"/>
                <a:gd name="connsiteY7" fmla="*/ 246442 h 524887"/>
                <a:gd name="connsiteX8" fmla="*/ 1141558 w 1141559"/>
                <a:gd name="connsiteY8" fmla="*/ 282413 h 524887"/>
                <a:gd name="connsiteX9" fmla="*/ 1141559 w 1141559"/>
                <a:gd name="connsiteY9" fmla="*/ 228039 h 524887"/>
                <a:gd name="connsiteX0" fmla="*/ 1141559 w 1141559"/>
                <a:gd name="connsiteY0" fmla="*/ 228039 h 524887"/>
                <a:gd name="connsiteX1" fmla="*/ 835195 w 1141559"/>
                <a:gd name="connsiteY1" fmla="*/ 128181 h 524887"/>
                <a:gd name="connsiteX2" fmla="*/ 113645 w 1141559"/>
                <a:gd name="connsiteY2" fmla="*/ 0 h 524887"/>
                <a:gd name="connsiteX3" fmla="*/ 0 w 1141559"/>
                <a:gd name="connsiteY3" fmla="*/ 109982 h 524887"/>
                <a:gd name="connsiteX4" fmla="*/ 1674 w 1141559"/>
                <a:gd name="connsiteY4" fmla="*/ 114865 h 524887"/>
                <a:gd name="connsiteX5" fmla="*/ 193498 w 1141559"/>
                <a:gd name="connsiteY5" fmla="*/ 335329 h 524887"/>
                <a:gd name="connsiteX6" fmla="*/ 414225 w 1141559"/>
                <a:gd name="connsiteY6" fmla="*/ 524887 h 524887"/>
                <a:gd name="connsiteX7" fmla="*/ 461098 w 1141559"/>
                <a:gd name="connsiteY7" fmla="*/ 235562 h 524887"/>
                <a:gd name="connsiteX8" fmla="*/ 1141558 w 1141559"/>
                <a:gd name="connsiteY8" fmla="*/ 282413 h 524887"/>
                <a:gd name="connsiteX9" fmla="*/ 1141559 w 1141559"/>
                <a:gd name="connsiteY9" fmla="*/ 228039 h 524887"/>
                <a:gd name="connsiteX0" fmla="*/ 1141559 w 1141559"/>
                <a:gd name="connsiteY0" fmla="*/ 248071 h 544919"/>
                <a:gd name="connsiteX1" fmla="*/ 835195 w 1141559"/>
                <a:gd name="connsiteY1" fmla="*/ 148213 h 544919"/>
                <a:gd name="connsiteX2" fmla="*/ 67558 w 1141559"/>
                <a:gd name="connsiteY2" fmla="*/ 0 h 544919"/>
                <a:gd name="connsiteX3" fmla="*/ 0 w 1141559"/>
                <a:gd name="connsiteY3" fmla="*/ 130014 h 544919"/>
                <a:gd name="connsiteX4" fmla="*/ 1674 w 1141559"/>
                <a:gd name="connsiteY4" fmla="*/ 134897 h 544919"/>
                <a:gd name="connsiteX5" fmla="*/ 193498 w 1141559"/>
                <a:gd name="connsiteY5" fmla="*/ 355361 h 544919"/>
                <a:gd name="connsiteX6" fmla="*/ 414225 w 1141559"/>
                <a:gd name="connsiteY6" fmla="*/ 544919 h 544919"/>
                <a:gd name="connsiteX7" fmla="*/ 461098 w 1141559"/>
                <a:gd name="connsiteY7" fmla="*/ 255594 h 544919"/>
                <a:gd name="connsiteX8" fmla="*/ 1141558 w 1141559"/>
                <a:gd name="connsiteY8" fmla="*/ 302445 h 544919"/>
                <a:gd name="connsiteX9" fmla="*/ 1141559 w 1141559"/>
                <a:gd name="connsiteY9" fmla="*/ 248071 h 544919"/>
                <a:gd name="connsiteX0" fmla="*/ 1218216 w 1218216"/>
                <a:gd name="connsiteY0" fmla="*/ 183321 h 544919"/>
                <a:gd name="connsiteX1" fmla="*/ 835195 w 1218216"/>
                <a:gd name="connsiteY1" fmla="*/ 148213 h 544919"/>
                <a:gd name="connsiteX2" fmla="*/ 67558 w 1218216"/>
                <a:gd name="connsiteY2" fmla="*/ 0 h 544919"/>
                <a:gd name="connsiteX3" fmla="*/ 0 w 1218216"/>
                <a:gd name="connsiteY3" fmla="*/ 130014 h 544919"/>
                <a:gd name="connsiteX4" fmla="*/ 1674 w 1218216"/>
                <a:gd name="connsiteY4" fmla="*/ 134897 h 544919"/>
                <a:gd name="connsiteX5" fmla="*/ 193498 w 1218216"/>
                <a:gd name="connsiteY5" fmla="*/ 355361 h 544919"/>
                <a:gd name="connsiteX6" fmla="*/ 414225 w 1218216"/>
                <a:gd name="connsiteY6" fmla="*/ 544919 h 544919"/>
                <a:gd name="connsiteX7" fmla="*/ 461098 w 1218216"/>
                <a:gd name="connsiteY7" fmla="*/ 255594 h 544919"/>
                <a:gd name="connsiteX8" fmla="*/ 1141558 w 1218216"/>
                <a:gd name="connsiteY8" fmla="*/ 302445 h 544919"/>
                <a:gd name="connsiteX9" fmla="*/ 1218216 w 1218216"/>
                <a:gd name="connsiteY9" fmla="*/ 183321 h 544919"/>
                <a:gd name="connsiteX0" fmla="*/ 1218216 w 1218216"/>
                <a:gd name="connsiteY0" fmla="*/ 270397 h 631995"/>
                <a:gd name="connsiteX1" fmla="*/ 758776 w 1218216"/>
                <a:gd name="connsiteY1" fmla="*/ 0 h 631995"/>
                <a:gd name="connsiteX2" fmla="*/ 67558 w 1218216"/>
                <a:gd name="connsiteY2" fmla="*/ 87076 h 631995"/>
                <a:gd name="connsiteX3" fmla="*/ 0 w 1218216"/>
                <a:gd name="connsiteY3" fmla="*/ 217090 h 631995"/>
                <a:gd name="connsiteX4" fmla="*/ 1674 w 1218216"/>
                <a:gd name="connsiteY4" fmla="*/ 221973 h 631995"/>
                <a:gd name="connsiteX5" fmla="*/ 193498 w 1218216"/>
                <a:gd name="connsiteY5" fmla="*/ 442437 h 631995"/>
                <a:gd name="connsiteX6" fmla="*/ 414225 w 1218216"/>
                <a:gd name="connsiteY6" fmla="*/ 631995 h 631995"/>
                <a:gd name="connsiteX7" fmla="*/ 461098 w 1218216"/>
                <a:gd name="connsiteY7" fmla="*/ 342670 h 631995"/>
                <a:gd name="connsiteX8" fmla="*/ 1141558 w 1218216"/>
                <a:gd name="connsiteY8" fmla="*/ 389521 h 631995"/>
                <a:gd name="connsiteX9" fmla="*/ 1218216 w 1218216"/>
                <a:gd name="connsiteY9" fmla="*/ 270397 h 631995"/>
                <a:gd name="connsiteX0" fmla="*/ 1218216 w 1218216"/>
                <a:gd name="connsiteY0" fmla="*/ 623451 h 985049"/>
                <a:gd name="connsiteX1" fmla="*/ 758776 w 1218216"/>
                <a:gd name="connsiteY1" fmla="*/ 353054 h 985049"/>
                <a:gd name="connsiteX2" fmla="*/ 319592 w 1218216"/>
                <a:gd name="connsiteY2" fmla="*/ 0 h 985049"/>
                <a:gd name="connsiteX3" fmla="*/ 0 w 1218216"/>
                <a:gd name="connsiteY3" fmla="*/ 570144 h 985049"/>
                <a:gd name="connsiteX4" fmla="*/ 1674 w 1218216"/>
                <a:gd name="connsiteY4" fmla="*/ 575027 h 985049"/>
                <a:gd name="connsiteX5" fmla="*/ 193498 w 1218216"/>
                <a:gd name="connsiteY5" fmla="*/ 795491 h 985049"/>
                <a:gd name="connsiteX6" fmla="*/ 414225 w 1218216"/>
                <a:gd name="connsiteY6" fmla="*/ 985049 h 985049"/>
                <a:gd name="connsiteX7" fmla="*/ 461098 w 1218216"/>
                <a:gd name="connsiteY7" fmla="*/ 695724 h 985049"/>
                <a:gd name="connsiteX8" fmla="*/ 1141558 w 1218216"/>
                <a:gd name="connsiteY8" fmla="*/ 742575 h 985049"/>
                <a:gd name="connsiteX9" fmla="*/ 1218216 w 1218216"/>
                <a:gd name="connsiteY9" fmla="*/ 623451 h 985049"/>
                <a:gd name="connsiteX0" fmla="*/ 1224222 w 1224222"/>
                <a:gd name="connsiteY0" fmla="*/ 623451 h 985049"/>
                <a:gd name="connsiteX1" fmla="*/ 764782 w 1224222"/>
                <a:gd name="connsiteY1" fmla="*/ 353054 h 985049"/>
                <a:gd name="connsiteX2" fmla="*/ 325598 w 1224222"/>
                <a:gd name="connsiteY2" fmla="*/ 0 h 985049"/>
                <a:gd name="connsiteX3" fmla="*/ 6006 w 1224222"/>
                <a:gd name="connsiteY3" fmla="*/ 570144 h 985049"/>
                <a:gd name="connsiteX4" fmla="*/ 0 w 1224222"/>
                <a:gd name="connsiteY4" fmla="*/ 728391 h 985049"/>
                <a:gd name="connsiteX5" fmla="*/ 199504 w 1224222"/>
                <a:gd name="connsiteY5" fmla="*/ 795491 h 985049"/>
                <a:gd name="connsiteX6" fmla="*/ 420231 w 1224222"/>
                <a:gd name="connsiteY6" fmla="*/ 985049 h 985049"/>
                <a:gd name="connsiteX7" fmla="*/ 467104 w 1224222"/>
                <a:gd name="connsiteY7" fmla="*/ 695724 h 985049"/>
                <a:gd name="connsiteX8" fmla="*/ 1147564 w 1224222"/>
                <a:gd name="connsiteY8" fmla="*/ 742575 h 985049"/>
                <a:gd name="connsiteX9" fmla="*/ 1224222 w 1224222"/>
                <a:gd name="connsiteY9" fmla="*/ 623451 h 985049"/>
                <a:gd name="connsiteX0" fmla="*/ 1224222 w 1224222"/>
                <a:gd name="connsiteY0" fmla="*/ 623451 h 985049"/>
                <a:gd name="connsiteX1" fmla="*/ 764782 w 1224222"/>
                <a:gd name="connsiteY1" fmla="*/ 353054 h 985049"/>
                <a:gd name="connsiteX2" fmla="*/ 325598 w 1224222"/>
                <a:gd name="connsiteY2" fmla="*/ 0 h 985049"/>
                <a:gd name="connsiteX3" fmla="*/ 263310 w 1224222"/>
                <a:gd name="connsiteY3" fmla="*/ 110666 h 985049"/>
                <a:gd name="connsiteX4" fmla="*/ 0 w 1224222"/>
                <a:gd name="connsiteY4" fmla="*/ 728391 h 985049"/>
                <a:gd name="connsiteX5" fmla="*/ 199504 w 1224222"/>
                <a:gd name="connsiteY5" fmla="*/ 795491 h 985049"/>
                <a:gd name="connsiteX6" fmla="*/ 420231 w 1224222"/>
                <a:gd name="connsiteY6" fmla="*/ 985049 h 985049"/>
                <a:gd name="connsiteX7" fmla="*/ 467104 w 1224222"/>
                <a:gd name="connsiteY7" fmla="*/ 695724 h 985049"/>
                <a:gd name="connsiteX8" fmla="*/ 1147564 w 1224222"/>
                <a:gd name="connsiteY8" fmla="*/ 742575 h 985049"/>
                <a:gd name="connsiteX9" fmla="*/ 1224222 w 1224222"/>
                <a:gd name="connsiteY9" fmla="*/ 623451 h 985049"/>
                <a:gd name="connsiteX0" fmla="*/ 1024718 w 1024718"/>
                <a:gd name="connsiteY0" fmla="*/ 623451 h 985049"/>
                <a:gd name="connsiteX1" fmla="*/ 565278 w 1024718"/>
                <a:gd name="connsiteY1" fmla="*/ 353054 h 985049"/>
                <a:gd name="connsiteX2" fmla="*/ 126094 w 1024718"/>
                <a:gd name="connsiteY2" fmla="*/ 0 h 985049"/>
                <a:gd name="connsiteX3" fmla="*/ 63806 w 1024718"/>
                <a:gd name="connsiteY3" fmla="*/ 110666 h 985049"/>
                <a:gd name="connsiteX4" fmla="*/ 146825 w 1024718"/>
                <a:gd name="connsiteY4" fmla="*/ 357168 h 985049"/>
                <a:gd name="connsiteX5" fmla="*/ 0 w 1024718"/>
                <a:gd name="connsiteY5" fmla="*/ 795491 h 985049"/>
                <a:gd name="connsiteX6" fmla="*/ 220727 w 1024718"/>
                <a:gd name="connsiteY6" fmla="*/ 985049 h 985049"/>
                <a:gd name="connsiteX7" fmla="*/ 267600 w 1024718"/>
                <a:gd name="connsiteY7" fmla="*/ 695724 h 985049"/>
                <a:gd name="connsiteX8" fmla="*/ 948060 w 1024718"/>
                <a:gd name="connsiteY8" fmla="*/ 742575 h 985049"/>
                <a:gd name="connsiteX9" fmla="*/ 1024718 w 1024718"/>
                <a:gd name="connsiteY9" fmla="*/ 623451 h 985049"/>
                <a:gd name="connsiteX0" fmla="*/ 960912 w 960912"/>
                <a:gd name="connsiteY0" fmla="*/ 623451 h 985049"/>
                <a:gd name="connsiteX1" fmla="*/ 501472 w 960912"/>
                <a:gd name="connsiteY1" fmla="*/ 353054 h 985049"/>
                <a:gd name="connsiteX2" fmla="*/ 62288 w 960912"/>
                <a:gd name="connsiteY2" fmla="*/ 0 h 985049"/>
                <a:gd name="connsiteX3" fmla="*/ 0 w 960912"/>
                <a:gd name="connsiteY3" fmla="*/ 110666 h 985049"/>
                <a:gd name="connsiteX4" fmla="*/ 83019 w 960912"/>
                <a:gd name="connsiteY4" fmla="*/ 357168 h 985049"/>
                <a:gd name="connsiteX5" fmla="*/ 200291 w 960912"/>
                <a:gd name="connsiteY5" fmla="*/ 625498 h 985049"/>
                <a:gd name="connsiteX6" fmla="*/ 156921 w 960912"/>
                <a:gd name="connsiteY6" fmla="*/ 985049 h 985049"/>
                <a:gd name="connsiteX7" fmla="*/ 203794 w 960912"/>
                <a:gd name="connsiteY7" fmla="*/ 695724 h 985049"/>
                <a:gd name="connsiteX8" fmla="*/ 884254 w 960912"/>
                <a:gd name="connsiteY8" fmla="*/ 742575 h 985049"/>
                <a:gd name="connsiteX9" fmla="*/ 960912 w 960912"/>
                <a:gd name="connsiteY9" fmla="*/ 623451 h 985049"/>
                <a:gd name="connsiteX0" fmla="*/ 960912 w 960912"/>
                <a:gd name="connsiteY0" fmla="*/ 623451 h 743722"/>
                <a:gd name="connsiteX1" fmla="*/ 501472 w 960912"/>
                <a:gd name="connsiteY1" fmla="*/ 353054 h 743722"/>
                <a:gd name="connsiteX2" fmla="*/ 62288 w 960912"/>
                <a:gd name="connsiteY2" fmla="*/ 0 h 743722"/>
                <a:gd name="connsiteX3" fmla="*/ 0 w 960912"/>
                <a:gd name="connsiteY3" fmla="*/ 110666 h 743722"/>
                <a:gd name="connsiteX4" fmla="*/ 83019 w 960912"/>
                <a:gd name="connsiteY4" fmla="*/ 357168 h 743722"/>
                <a:gd name="connsiteX5" fmla="*/ 200291 w 960912"/>
                <a:gd name="connsiteY5" fmla="*/ 625498 h 743722"/>
                <a:gd name="connsiteX6" fmla="*/ 203794 w 960912"/>
                <a:gd name="connsiteY6" fmla="*/ 695724 h 743722"/>
                <a:gd name="connsiteX7" fmla="*/ 884254 w 960912"/>
                <a:gd name="connsiteY7" fmla="*/ 742575 h 743722"/>
                <a:gd name="connsiteX8" fmla="*/ 960912 w 960912"/>
                <a:gd name="connsiteY8" fmla="*/ 623451 h 743722"/>
                <a:gd name="connsiteX0" fmla="*/ 960912 w 960912"/>
                <a:gd name="connsiteY0" fmla="*/ 623451 h 743011"/>
                <a:gd name="connsiteX1" fmla="*/ 501472 w 960912"/>
                <a:gd name="connsiteY1" fmla="*/ 353054 h 743011"/>
                <a:gd name="connsiteX2" fmla="*/ 62288 w 960912"/>
                <a:gd name="connsiteY2" fmla="*/ 0 h 743011"/>
                <a:gd name="connsiteX3" fmla="*/ 0 w 960912"/>
                <a:gd name="connsiteY3" fmla="*/ 110666 h 743011"/>
                <a:gd name="connsiteX4" fmla="*/ 83019 w 960912"/>
                <a:gd name="connsiteY4" fmla="*/ 357168 h 743011"/>
                <a:gd name="connsiteX5" fmla="*/ 200291 w 960912"/>
                <a:gd name="connsiteY5" fmla="*/ 625498 h 743011"/>
                <a:gd name="connsiteX6" fmla="*/ 484793 w 960912"/>
                <a:gd name="connsiteY6" fmla="*/ 573561 h 743011"/>
                <a:gd name="connsiteX7" fmla="*/ 884254 w 960912"/>
                <a:gd name="connsiteY7" fmla="*/ 742575 h 743011"/>
                <a:gd name="connsiteX8" fmla="*/ 960912 w 960912"/>
                <a:gd name="connsiteY8" fmla="*/ 623451 h 743011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484793 w 960912"/>
                <a:gd name="connsiteY6" fmla="*/ 573561 h 742575"/>
                <a:gd name="connsiteX7" fmla="*/ 884254 w 960912"/>
                <a:gd name="connsiteY7" fmla="*/ 742575 h 742575"/>
                <a:gd name="connsiteX8" fmla="*/ 960912 w 960912"/>
                <a:gd name="connsiteY8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529802 w 960912"/>
                <a:gd name="connsiteY6" fmla="*/ 533445 h 742575"/>
                <a:gd name="connsiteX7" fmla="*/ 884254 w 960912"/>
                <a:gd name="connsiteY7" fmla="*/ 742575 h 742575"/>
                <a:gd name="connsiteX8" fmla="*/ 960912 w 960912"/>
                <a:gd name="connsiteY8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35045 w 960912"/>
                <a:gd name="connsiteY6" fmla="*/ 720887 h 742575"/>
                <a:gd name="connsiteX7" fmla="*/ 884254 w 960912"/>
                <a:gd name="connsiteY7" fmla="*/ 742575 h 742575"/>
                <a:gd name="connsiteX8" fmla="*/ 960912 w 960912"/>
                <a:gd name="connsiteY8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35045 w 960912"/>
                <a:gd name="connsiteY6" fmla="*/ 720887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15755 w 960912"/>
                <a:gd name="connsiteY5" fmla="*/ 593131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03739 w 960912"/>
                <a:gd name="connsiteY6" fmla="*/ 719845 h 742575"/>
                <a:gd name="connsiteX7" fmla="*/ 684568 w 960912"/>
                <a:gd name="connsiteY7" fmla="*/ 61310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21684 w 960912"/>
                <a:gd name="connsiteY6" fmla="*/ 736371 h 742575"/>
                <a:gd name="connsiteX7" fmla="*/ 684568 w 960912"/>
                <a:gd name="connsiteY7" fmla="*/ 61310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28714 w 960912"/>
                <a:gd name="connsiteY6" fmla="*/ 725816 h 742575"/>
                <a:gd name="connsiteX7" fmla="*/ 684568 w 960912"/>
                <a:gd name="connsiteY7" fmla="*/ 61310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1052061"/>
                <a:gd name="connsiteY0" fmla="*/ 623451 h 725816"/>
                <a:gd name="connsiteX1" fmla="*/ 501472 w 1052061"/>
                <a:gd name="connsiteY1" fmla="*/ 353054 h 725816"/>
                <a:gd name="connsiteX2" fmla="*/ 62288 w 1052061"/>
                <a:gd name="connsiteY2" fmla="*/ 0 h 725816"/>
                <a:gd name="connsiteX3" fmla="*/ 0 w 1052061"/>
                <a:gd name="connsiteY3" fmla="*/ 110666 h 725816"/>
                <a:gd name="connsiteX4" fmla="*/ 83019 w 1052061"/>
                <a:gd name="connsiteY4" fmla="*/ 357168 h 725816"/>
                <a:gd name="connsiteX5" fmla="*/ 188676 w 1052061"/>
                <a:gd name="connsiteY5" fmla="*/ 604045 h 725816"/>
                <a:gd name="connsiteX6" fmla="*/ 628714 w 1052061"/>
                <a:gd name="connsiteY6" fmla="*/ 725816 h 725816"/>
                <a:gd name="connsiteX7" fmla="*/ 684568 w 1052061"/>
                <a:gd name="connsiteY7" fmla="*/ 613106 h 725816"/>
                <a:gd name="connsiteX8" fmla="*/ 1052061 w 1052061"/>
                <a:gd name="connsiteY8" fmla="*/ 458058 h 725816"/>
                <a:gd name="connsiteX9" fmla="*/ 960912 w 1052061"/>
                <a:gd name="connsiteY9" fmla="*/ 623451 h 725816"/>
                <a:gd name="connsiteX0" fmla="*/ 960912 w 1052061"/>
                <a:gd name="connsiteY0" fmla="*/ 623451 h 725816"/>
                <a:gd name="connsiteX1" fmla="*/ 501472 w 1052061"/>
                <a:gd name="connsiteY1" fmla="*/ 353054 h 725816"/>
                <a:gd name="connsiteX2" fmla="*/ 62288 w 1052061"/>
                <a:gd name="connsiteY2" fmla="*/ 0 h 725816"/>
                <a:gd name="connsiteX3" fmla="*/ 0 w 1052061"/>
                <a:gd name="connsiteY3" fmla="*/ 110666 h 725816"/>
                <a:gd name="connsiteX4" fmla="*/ 83019 w 1052061"/>
                <a:gd name="connsiteY4" fmla="*/ 357168 h 725816"/>
                <a:gd name="connsiteX5" fmla="*/ 188676 w 1052061"/>
                <a:gd name="connsiteY5" fmla="*/ 604045 h 725816"/>
                <a:gd name="connsiteX6" fmla="*/ 628714 w 1052061"/>
                <a:gd name="connsiteY6" fmla="*/ 725816 h 725816"/>
                <a:gd name="connsiteX7" fmla="*/ 840461 w 1052061"/>
                <a:gd name="connsiteY7" fmla="*/ 301652 h 725816"/>
                <a:gd name="connsiteX8" fmla="*/ 1052061 w 1052061"/>
                <a:gd name="connsiteY8" fmla="*/ 458058 h 725816"/>
                <a:gd name="connsiteX9" fmla="*/ 960912 w 1052061"/>
                <a:gd name="connsiteY9" fmla="*/ 623451 h 725816"/>
                <a:gd name="connsiteX0" fmla="*/ 960912 w 1052061"/>
                <a:gd name="connsiteY0" fmla="*/ 623451 h 624605"/>
                <a:gd name="connsiteX1" fmla="*/ 501472 w 1052061"/>
                <a:gd name="connsiteY1" fmla="*/ 353054 h 624605"/>
                <a:gd name="connsiteX2" fmla="*/ 62288 w 1052061"/>
                <a:gd name="connsiteY2" fmla="*/ 0 h 624605"/>
                <a:gd name="connsiteX3" fmla="*/ 0 w 1052061"/>
                <a:gd name="connsiteY3" fmla="*/ 110666 h 624605"/>
                <a:gd name="connsiteX4" fmla="*/ 83019 w 1052061"/>
                <a:gd name="connsiteY4" fmla="*/ 357168 h 624605"/>
                <a:gd name="connsiteX5" fmla="*/ 188676 w 1052061"/>
                <a:gd name="connsiteY5" fmla="*/ 604045 h 624605"/>
                <a:gd name="connsiteX6" fmla="*/ 681762 w 1052061"/>
                <a:gd name="connsiteY6" fmla="*/ 177566 h 624605"/>
                <a:gd name="connsiteX7" fmla="*/ 840461 w 1052061"/>
                <a:gd name="connsiteY7" fmla="*/ 301652 h 624605"/>
                <a:gd name="connsiteX8" fmla="*/ 1052061 w 1052061"/>
                <a:gd name="connsiteY8" fmla="*/ 458058 h 624605"/>
                <a:gd name="connsiteX9" fmla="*/ 960912 w 1052061"/>
                <a:gd name="connsiteY9" fmla="*/ 623451 h 624605"/>
                <a:gd name="connsiteX0" fmla="*/ 960912 w 1052061"/>
                <a:gd name="connsiteY0" fmla="*/ 636037 h 637191"/>
                <a:gd name="connsiteX1" fmla="*/ 501472 w 1052061"/>
                <a:gd name="connsiteY1" fmla="*/ 365640 h 637191"/>
                <a:gd name="connsiteX2" fmla="*/ 62288 w 1052061"/>
                <a:gd name="connsiteY2" fmla="*/ 12586 h 637191"/>
                <a:gd name="connsiteX3" fmla="*/ 0 w 1052061"/>
                <a:gd name="connsiteY3" fmla="*/ 123252 h 637191"/>
                <a:gd name="connsiteX4" fmla="*/ 83019 w 1052061"/>
                <a:gd name="connsiteY4" fmla="*/ 369754 h 637191"/>
                <a:gd name="connsiteX5" fmla="*/ 469135 w 1052061"/>
                <a:gd name="connsiteY5" fmla="*/ 0 h 637191"/>
                <a:gd name="connsiteX6" fmla="*/ 681762 w 1052061"/>
                <a:gd name="connsiteY6" fmla="*/ 190152 h 637191"/>
                <a:gd name="connsiteX7" fmla="*/ 840461 w 1052061"/>
                <a:gd name="connsiteY7" fmla="*/ 314238 h 637191"/>
                <a:gd name="connsiteX8" fmla="*/ 1052061 w 1052061"/>
                <a:gd name="connsiteY8" fmla="*/ 470644 h 637191"/>
                <a:gd name="connsiteX9" fmla="*/ 960912 w 1052061"/>
                <a:gd name="connsiteY9" fmla="*/ 636037 h 637191"/>
                <a:gd name="connsiteX0" fmla="*/ 960912 w 1052061"/>
                <a:gd name="connsiteY0" fmla="*/ 850948 h 852102"/>
                <a:gd name="connsiteX1" fmla="*/ 501472 w 1052061"/>
                <a:gd name="connsiteY1" fmla="*/ 580551 h 852102"/>
                <a:gd name="connsiteX2" fmla="*/ 62288 w 1052061"/>
                <a:gd name="connsiteY2" fmla="*/ 227497 h 852102"/>
                <a:gd name="connsiteX3" fmla="*/ 0 w 1052061"/>
                <a:gd name="connsiteY3" fmla="*/ 338163 h 852102"/>
                <a:gd name="connsiteX4" fmla="*/ 334041 w 1052061"/>
                <a:gd name="connsiteY4" fmla="*/ 0 h 852102"/>
                <a:gd name="connsiteX5" fmla="*/ 469135 w 1052061"/>
                <a:gd name="connsiteY5" fmla="*/ 214911 h 852102"/>
                <a:gd name="connsiteX6" fmla="*/ 681762 w 1052061"/>
                <a:gd name="connsiteY6" fmla="*/ 405063 h 852102"/>
                <a:gd name="connsiteX7" fmla="*/ 840461 w 1052061"/>
                <a:gd name="connsiteY7" fmla="*/ 529149 h 852102"/>
                <a:gd name="connsiteX8" fmla="*/ 1052061 w 1052061"/>
                <a:gd name="connsiteY8" fmla="*/ 685555 h 852102"/>
                <a:gd name="connsiteX9" fmla="*/ 960912 w 1052061"/>
                <a:gd name="connsiteY9" fmla="*/ 850948 h 852102"/>
                <a:gd name="connsiteX0" fmla="*/ 898624 w 989773"/>
                <a:gd name="connsiteY0" fmla="*/ 918246 h 919400"/>
                <a:gd name="connsiteX1" fmla="*/ 439184 w 989773"/>
                <a:gd name="connsiteY1" fmla="*/ 647849 h 919400"/>
                <a:gd name="connsiteX2" fmla="*/ 0 w 989773"/>
                <a:gd name="connsiteY2" fmla="*/ 294795 h 919400"/>
                <a:gd name="connsiteX3" fmla="*/ 156223 w 989773"/>
                <a:gd name="connsiteY3" fmla="*/ 0 h 919400"/>
                <a:gd name="connsiteX4" fmla="*/ 271753 w 989773"/>
                <a:gd name="connsiteY4" fmla="*/ 67298 h 919400"/>
                <a:gd name="connsiteX5" fmla="*/ 406847 w 989773"/>
                <a:gd name="connsiteY5" fmla="*/ 282209 h 919400"/>
                <a:gd name="connsiteX6" fmla="*/ 619474 w 989773"/>
                <a:gd name="connsiteY6" fmla="*/ 472361 h 919400"/>
                <a:gd name="connsiteX7" fmla="*/ 778173 w 989773"/>
                <a:gd name="connsiteY7" fmla="*/ 596447 h 919400"/>
                <a:gd name="connsiteX8" fmla="*/ 989773 w 989773"/>
                <a:gd name="connsiteY8" fmla="*/ 752853 h 919400"/>
                <a:gd name="connsiteX9" fmla="*/ 898624 w 989773"/>
                <a:gd name="connsiteY9" fmla="*/ 918246 h 919400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271753 w 929114"/>
                <a:gd name="connsiteY4" fmla="*/ 67298 h 920999"/>
                <a:gd name="connsiteX5" fmla="*/ 406847 w 929114"/>
                <a:gd name="connsiteY5" fmla="*/ 282209 h 920999"/>
                <a:gd name="connsiteX6" fmla="*/ 619474 w 929114"/>
                <a:gd name="connsiteY6" fmla="*/ 472361 h 920999"/>
                <a:gd name="connsiteX7" fmla="*/ 778173 w 929114"/>
                <a:gd name="connsiteY7" fmla="*/ 596447 h 920999"/>
                <a:gd name="connsiteX8" fmla="*/ 929114 w 929114"/>
                <a:gd name="connsiteY8" fmla="*/ 876515 h 920999"/>
                <a:gd name="connsiteX9" fmla="*/ 898624 w 929114"/>
                <a:gd name="connsiteY9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271753 w 929114"/>
                <a:gd name="connsiteY4" fmla="*/ 67298 h 920999"/>
                <a:gd name="connsiteX5" fmla="*/ 406847 w 929114"/>
                <a:gd name="connsiteY5" fmla="*/ 282209 h 920999"/>
                <a:gd name="connsiteX6" fmla="*/ 619474 w 929114"/>
                <a:gd name="connsiteY6" fmla="*/ 472361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271753 w 929114"/>
                <a:gd name="connsiteY4" fmla="*/ 67298 h 920999"/>
                <a:gd name="connsiteX5" fmla="*/ 406847 w 929114"/>
                <a:gd name="connsiteY5" fmla="*/ 282209 h 920999"/>
                <a:gd name="connsiteX6" fmla="*/ 403840 w 929114"/>
                <a:gd name="connsiteY6" fmla="*/ 205673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34770 w 929114"/>
                <a:gd name="connsiteY4" fmla="*/ 287819 h 920999"/>
                <a:gd name="connsiteX5" fmla="*/ 406847 w 929114"/>
                <a:gd name="connsiteY5" fmla="*/ 282209 h 920999"/>
                <a:gd name="connsiteX6" fmla="*/ 403840 w 929114"/>
                <a:gd name="connsiteY6" fmla="*/ 205673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34770 w 929114"/>
                <a:gd name="connsiteY4" fmla="*/ 287819 h 920999"/>
                <a:gd name="connsiteX5" fmla="*/ 363387 w 929114"/>
                <a:gd name="connsiteY5" fmla="*/ 231545 h 920999"/>
                <a:gd name="connsiteX6" fmla="*/ 403840 w 929114"/>
                <a:gd name="connsiteY6" fmla="*/ 205673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34770 w 929114"/>
                <a:gd name="connsiteY4" fmla="*/ 287819 h 920999"/>
                <a:gd name="connsiteX5" fmla="*/ 403840 w 929114"/>
                <a:gd name="connsiteY5" fmla="*/ 205673 h 920999"/>
                <a:gd name="connsiteX6" fmla="*/ 929114 w 929114"/>
                <a:gd name="connsiteY6" fmla="*/ 876515 h 920999"/>
                <a:gd name="connsiteX7" fmla="*/ 898624 w 929114"/>
                <a:gd name="connsiteY7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45063 w 929114"/>
                <a:gd name="connsiteY4" fmla="*/ 259690 h 920999"/>
                <a:gd name="connsiteX5" fmla="*/ 403840 w 929114"/>
                <a:gd name="connsiteY5" fmla="*/ 205673 h 920999"/>
                <a:gd name="connsiteX6" fmla="*/ 929114 w 929114"/>
                <a:gd name="connsiteY6" fmla="*/ 876515 h 920999"/>
                <a:gd name="connsiteX7" fmla="*/ 898624 w 929114"/>
                <a:gd name="connsiteY7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53689 w 929114"/>
                <a:gd name="connsiteY4" fmla="*/ 244928 h 920999"/>
                <a:gd name="connsiteX5" fmla="*/ 403840 w 929114"/>
                <a:gd name="connsiteY5" fmla="*/ 205673 h 920999"/>
                <a:gd name="connsiteX6" fmla="*/ 929114 w 929114"/>
                <a:gd name="connsiteY6" fmla="*/ 876515 h 920999"/>
                <a:gd name="connsiteX7" fmla="*/ 898624 w 929114"/>
                <a:gd name="connsiteY7" fmla="*/ 918246 h 920999"/>
                <a:gd name="connsiteX0" fmla="*/ 897784 w 928274"/>
                <a:gd name="connsiteY0" fmla="*/ 918246 h 920999"/>
                <a:gd name="connsiteX1" fmla="*/ 438344 w 928274"/>
                <a:gd name="connsiteY1" fmla="*/ 647849 h 920999"/>
                <a:gd name="connsiteX2" fmla="*/ 0 w 928274"/>
                <a:gd name="connsiteY2" fmla="*/ 306212 h 920999"/>
                <a:gd name="connsiteX3" fmla="*/ 155383 w 928274"/>
                <a:gd name="connsiteY3" fmla="*/ 0 h 920999"/>
                <a:gd name="connsiteX4" fmla="*/ 352849 w 928274"/>
                <a:gd name="connsiteY4" fmla="*/ 244928 h 920999"/>
                <a:gd name="connsiteX5" fmla="*/ 403000 w 928274"/>
                <a:gd name="connsiteY5" fmla="*/ 205673 h 920999"/>
                <a:gd name="connsiteX6" fmla="*/ 928274 w 928274"/>
                <a:gd name="connsiteY6" fmla="*/ 876515 h 920999"/>
                <a:gd name="connsiteX7" fmla="*/ 897784 w 928274"/>
                <a:gd name="connsiteY7" fmla="*/ 918246 h 920999"/>
                <a:gd name="connsiteX0" fmla="*/ 897784 w 928274"/>
                <a:gd name="connsiteY0" fmla="*/ 809117 h 811870"/>
                <a:gd name="connsiteX1" fmla="*/ 438344 w 928274"/>
                <a:gd name="connsiteY1" fmla="*/ 538720 h 811870"/>
                <a:gd name="connsiteX2" fmla="*/ 0 w 928274"/>
                <a:gd name="connsiteY2" fmla="*/ 197083 h 811870"/>
                <a:gd name="connsiteX3" fmla="*/ 232282 w 928274"/>
                <a:gd name="connsiteY3" fmla="*/ 0 h 811870"/>
                <a:gd name="connsiteX4" fmla="*/ 352849 w 928274"/>
                <a:gd name="connsiteY4" fmla="*/ 135799 h 811870"/>
                <a:gd name="connsiteX5" fmla="*/ 403000 w 928274"/>
                <a:gd name="connsiteY5" fmla="*/ 96544 h 811870"/>
                <a:gd name="connsiteX6" fmla="*/ 928274 w 928274"/>
                <a:gd name="connsiteY6" fmla="*/ 767386 h 811870"/>
                <a:gd name="connsiteX7" fmla="*/ 897784 w 928274"/>
                <a:gd name="connsiteY7" fmla="*/ 809117 h 811870"/>
                <a:gd name="connsiteX0" fmla="*/ 897784 w 928274"/>
                <a:gd name="connsiteY0" fmla="*/ 966960 h 969713"/>
                <a:gd name="connsiteX1" fmla="*/ 438344 w 928274"/>
                <a:gd name="connsiteY1" fmla="*/ 696563 h 969713"/>
                <a:gd name="connsiteX2" fmla="*/ 0 w 928274"/>
                <a:gd name="connsiteY2" fmla="*/ 354926 h 969713"/>
                <a:gd name="connsiteX3" fmla="*/ 109419 w 928274"/>
                <a:gd name="connsiteY3" fmla="*/ 0 h 969713"/>
                <a:gd name="connsiteX4" fmla="*/ 352849 w 928274"/>
                <a:gd name="connsiteY4" fmla="*/ 293642 h 969713"/>
                <a:gd name="connsiteX5" fmla="*/ 403000 w 928274"/>
                <a:gd name="connsiteY5" fmla="*/ 254387 h 969713"/>
                <a:gd name="connsiteX6" fmla="*/ 928274 w 928274"/>
                <a:gd name="connsiteY6" fmla="*/ 925229 h 969713"/>
                <a:gd name="connsiteX7" fmla="*/ 897784 w 928274"/>
                <a:gd name="connsiteY7" fmla="*/ 966960 h 969713"/>
                <a:gd name="connsiteX0" fmla="*/ 897784 w 928274"/>
                <a:gd name="connsiteY0" fmla="*/ 966960 h 969713"/>
                <a:gd name="connsiteX1" fmla="*/ 438344 w 928274"/>
                <a:gd name="connsiteY1" fmla="*/ 696563 h 969713"/>
                <a:gd name="connsiteX2" fmla="*/ 0 w 928274"/>
                <a:gd name="connsiteY2" fmla="*/ 354926 h 969713"/>
                <a:gd name="connsiteX3" fmla="*/ 108781 w 928274"/>
                <a:gd name="connsiteY3" fmla="*/ 253031 h 969713"/>
                <a:gd name="connsiteX4" fmla="*/ 109419 w 928274"/>
                <a:gd name="connsiteY4" fmla="*/ 0 h 969713"/>
                <a:gd name="connsiteX5" fmla="*/ 352849 w 928274"/>
                <a:gd name="connsiteY5" fmla="*/ 293642 h 969713"/>
                <a:gd name="connsiteX6" fmla="*/ 403000 w 928274"/>
                <a:gd name="connsiteY6" fmla="*/ 254387 h 969713"/>
                <a:gd name="connsiteX7" fmla="*/ 928274 w 928274"/>
                <a:gd name="connsiteY7" fmla="*/ 925229 h 969713"/>
                <a:gd name="connsiteX8" fmla="*/ 897784 w 928274"/>
                <a:gd name="connsiteY8" fmla="*/ 966960 h 969713"/>
                <a:gd name="connsiteX0" fmla="*/ 897784 w 928274"/>
                <a:gd name="connsiteY0" fmla="*/ 966960 h 969713"/>
                <a:gd name="connsiteX1" fmla="*/ 438344 w 928274"/>
                <a:gd name="connsiteY1" fmla="*/ 696563 h 969713"/>
                <a:gd name="connsiteX2" fmla="*/ 0 w 928274"/>
                <a:gd name="connsiteY2" fmla="*/ 354926 h 969713"/>
                <a:gd name="connsiteX3" fmla="*/ 108781 w 928274"/>
                <a:gd name="connsiteY3" fmla="*/ 253031 h 969713"/>
                <a:gd name="connsiteX4" fmla="*/ 109419 w 928274"/>
                <a:gd name="connsiteY4" fmla="*/ 0 h 969713"/>
                <a:gd name="connsiteX5" fmla="*/ 352849 w 928274"/>
                <a:gd name="connsiteY5" fmla="*/ 293642 h 969713"/>
                <a:gd name="connsiteX6" fmla="*/ 403000 w 928274"/>
                <a:gd name="connsiteY6" fmla="*/ 254387 h 969713"/>
                <a:gd name="connsiteX7" fmla="*/ 928274 w 928274"/>
                <a:gd name="connsiteY7" fmla="*/ 925229 h 969713"/>
                <a:gd name="connsiteX8" fmla="*/ 897784 w 928274"/>
                <a:gd name="connsiteY8" fmla="*/ 966960 h 969713"/>
                <a:gd name="connsiteX0" fmla="*/ 981789 w 1012279"/>
                <a:gd name="connsiteY0" fmla="*/ 973125 h 975878"/>
                <a:gd name="connsiteX1" fmla="*/ 522349 w 1012279"/>
                <a:gd name="connsiteY1" fmla="*/ 702728 h 975878"/>
                <a:gd name="connsiteX2" fmla="*/ 84005 w 1012279"/>
                <a:gd name="connsiteY2" fmla="*/ 361091 h 975878"/>
                <a:gd name="connsiteX3" fmla="*/ 0 w 1012279"/>
                <a:gd name="connsiteY3" fmla="*/ 27028 h 975878"/>
                <a:gd name="connsiteX4" fmla="*/ 193424 w 1012279"/>
                <a:gd name="connsiteY4" fmla="*/ 6165 h 975878"/>
                <a:gd name="connsiteX5" fmla="*/ 436854 w 1012279"/>
                <a:gd name="connsiteY5" fmla="*/ 299807 h 975878"/>
                <a:gd name="connsiteX6" fmla="*/ 487005 w 1012279"/>
                <a:gd name="connsiteY6" fmla="*/ 260552 h 975878"/>
                <a:gd name="connsiteX7" fmla="*/ 1012279 w 1012279"/>
                <a:gd name="connsiteY7" fmla="*/ 931394 h 975878"/>
                <a:gd name="connsiteX8" fmla="*/ 981789 w 1012279"/>
                <a:gd name="connsiteY8" fmla="*/ 973125 h 975878"/>
                <a:gd name="connsiteX0" fmla="*/ 981789 w 1012279"/>
                <a:gd name="connsiteY0" fmla="*/ 966960 h 969713"/>
                <a:gd name="connsiteX1" fmla="*/ 522349 w 1012279"/>
                <a:gd name="connsiteY1" fmla="*/ 696563 h 969713"/>
                <a:gd name="connsiteX2" fmla="*/ 84005 w 1012279"/>
                <a:gd name="connsiteY2" fmla="*/ 354926 h 969713"/>
                <a:gd name="connsiteX3" fmla="*/ 0 w 1012279"/>
                <a:gd name="connsiteY3" fmla="*/ 20863 h 969713"/>
                <a:gd name="connsiteX4" fmla="*/ 193424 w 1012279"/>
                <a:gd name="connsiteY4" fmla="*/ 0 h 969713"/>
                <a:gd name="connsiteX5" fmla="*/ 436854 w 1012279"/>
                <a:gd name="connsiteY5" fmla="*/ 293642 h 969713"/>
                <a:gd name="connsiteX6" fmla="*/ 487005 w 1012279"/>
                <a:gd name="connsiteY6" fmla="*/ 254387 h 969713"/>
                <a:gd name="connsiteX7" fmla="*/ 1012279 w 1012279"/>
                <a:gd name="connsiteY7" fmla="*/ 925229 h 969713"/>
                <a:gd name="connsiteX8" fmla="*/ 981789 w 1012279"/>
                <a:gd name="connsiteY8" fmla="*/ 966960 h 969713"/>
                <a:gd name="connsiteX0" fmla="*/ 986163 w 1016653"/>
                <a:gd name="connsiteY0" fmla="*/ 1195227 h 1197980"/>
                <a:gd name="connsiteX1" fmla="*/ 526723 w 1016653"/>
                <a:gd name="connsiteY1" fmla="*/ 924830 h 1197980"/>
                <a:gd name="connsiteX2" fmla="*/ 88379 w 1016653"/>
                <a:gd name="connsiteY2" fmla="*/ 583193 h 1197980"/>
                <a:gd name="connsiteX3" fmla="*/ 4374 w 1016653"/>
                <a:gd name="connsiteY3" fmla="*/ 249130 h 1197980"/>
                <a:gd name="connsiteX4" fmla="*/ 0 w 1016653"/>
                <a:gd name="connsiteY4" fmla="*/ 0 h 1197980"/>
                <a:gd name="connsiteX5" fmla="*/ 441228 w 1016653"/>
                <a:gd name="connsiteY5" fmla="*/ 521909 h 1197980"/>
                <a:gd name="connsiteX6" fmla="*/ 491379 w 1016653"/>
                <a:gd name="connsiteY6" fmla="*/ 482654 h 1197980"/>
                <a:gd name="connsiteX7" fmla="*/ 1016653 w 1016653"/>
                <a:gd name="connsiteY7" fmla="*/ 1153496 h 1197980"/>
                <a:gd name="connsiteX8" fmla="*/ 986163 w 1016653"/>
                <a:gd name="connsiteY8" fmla="*/ 1195227 h 1197980"/>
                <a:gd name="connsiteX0" fmla="*/ 981789 w 1012279"/>
                <a:gd name="connsiteY0" fmla="*/ 953878 h 956631"/>
                <a:gd name="connsiteX1" fmla="*/ 522349 w 1012279"/>
                <a:gd name="connsiteY1" fmla="*/ 683481 h 956631"/>
                <a:gd name="connsiteX2" fmla="*/ 84005 w 1012279"/>
                <a:gd name="connsiteY2" fmla="*/ 341844 h 956631"/>
                <a:gd name="connsiteX3" fmla="*/ 0 w 1012279"/>
                <a:gd name="connsiteY3" fmla="*/ 7781 h 956631"/>
                <a:gd name="connsiteX4" fmla="*/ 207630 w 1012279"/>
                <a:gd name="connsiteY4" fmla="*/ 0 h 956631"/>
                <a:gd name="connsiteX5" fmla="*/ 436854 w 1012279"/>
                <a:gd name="connsiteY5" fmla="*/ 280560 h 956631"/>
                <a:gd name="connsiteX6" fmla="*/ 487005 w 1012279"/>
                <a:gd name="connsiteY6" fmla="*/ 241305 h 956631"/>
                <a:gd name="connsiteX7" fmla="*/ 1012279 w 1012279"/>
                <a:gd name="connsiteY7" fmla="*/ 912147 h 956631"/>
                <a:gd name="connsiteX8" fmla="*/ 981789 w 1012279"/>
                <a:gd name="connsiteY8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9876 w 928274"/>
                <a:gd name="connsiteY3" fmla="*/ 107714 h 956631"/>
                <a:gd name="connsiteX4" fmla="*/ 123625 w 928274"/>
                <a:gd name="connsiteY4" fmla="*/ 0 h 956631"/>
                <a:gd name="connsiteX5" fmla="*/ 352849 w 928274"/>
                <a:gd name="connsiteY5" fmla="*/ 280560 h 956631"/>
                <a:gd name="connsiteX6" fmla="*/ 403000 w 928274"/>
                <a:gd name="connsiteY6" fmla="*/ 241305 h 956631"/>
                <a:gd name="connsiteX7" fmla="*/ 928274 w 928274"/>
                <a:gd name="connsiteY7" fmla="*/ 912147 h 956631"/>
                <a:gd name="connsiteX8" fmla="*/ 897784 w 928274"/>
                <a:gd name="connsiteY8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102090 w 928274"/>
                <a:gd name="connsiteY3" fmla="*/ 221016 h 956631"/>
                <a:gd name="connsiteX4" fmla="*/ 9876 w 928274"/>
                <a:gd name="connsiteY4" fmla="*/ 107714 h 956631"/>
                <a:gd name="connsiteX5" fmla="*/ 123625 w 928274"/>
                <a:gd name="connsiteY5" fmla="*/ 0 h 956631"/>
                <a:gd name="connsiteX6" fmla="*/ 352849 w 928274"/>
                <a:gd name="connsiteY6" fmla="*/ 280560 h 956631"/>
                <a:gd name="connsiteX7" fmla="*/ 403000 w 928274"/>
                <a:gd name="connsiteY7" fmla="*/ 241305 h 956631"/>
                <a:gd name="connsiteX8" fmla="*/ 928274 w 928274"/>
                <a:gd name="connsiteY8" fmla="*/ 912147 h 956631"/>
                <a:gd name="connsiteX9" fmla="*/ 897784 w 928274"/>
                <a:gd name="connsiteY9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102090 w 928274"/>
                <a:gd name="connsiteY3" fmla="*/ 221016 h 956631"/>
                <a:gd name="connsiteX4" fmla="*/ 9876 w 928274"/>
                <a:gd name="connsiteY4" fmla="*/ 107714 h 956631"/>
                <a:gd name="connsiteX5" fmla="*/ 123625 w 928274"/>
                <a:gd name="connsiteY5" fmla="*/ 0 h 956631"/>
                <a:gd name="connsiteX6" fmla="*/ 352849 w 928274"/>
                <a:gd name="connsiteY6" fmla="*/ 280560 h 956631"/>
                <a:gd name="connsiteX7" fmla="*/ 403000 w 928274"/>
                <a:gd name="connsiteY7" fmla="*/ 241305 h 956631"/>
                <a:gd name="connsiteX8" fmla="*/ 928274 w 928274"/>
                <a:gd name="connsiteY8" fmla="*/ 912147 h 956631"/>
                <a:gd name="connsiteX9" fmla="*/ 897784 w 928274"/>
                <a:gd name="connsiteY9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117692 w 928274"/>
                <a:gd name="connsiteY3" fmla="*/ 241059 h 956631"/>
                <a:gd name="connsiteX4" fmla="*/ 9876 w 928274"/>
                <a:gd name="connsiteY4" fmla="*/ 107714 h 956631"/>
                <a:gd name="connsiteX5" fmla="*/ 123625 w 928274"/>
                <a:gd name="connsiteY5" fmla="*/ 0 h 956631"/>
                <a:gd name="connsiteX6" fmla="*/ 352849 w 928274"/>
                <a:gd name="connsiteY6" fmla="*/ 280560 h 956631"/>
                <a:gd name="connsiteX7" fmla="*/ 403000 w 928274"/>
                <a:gd name="connsiteY7" fmla="*/ 241305 h 956631"/>
                <a:gd name="connsiteX8" fmla="*/ 928274 w 928274"/>
                <a:gd name="connsiteY8" fmla="*/ 912147 h 956631"/>
                <a:gd name="connsiteX9" fmla="*/ 897784 w 928274"/>
                <a:gd name="connsiteY9" fmla="*/ 953878 h 956631"/>
                <a:gd name="connsiteX0" fmla="*/ 897784 w 928274"/>
                <a:gd name="connsiteY0" fmla="*/ 934390 h 937143"/>
                <a:gd name="connsiteX1" fmla="*/ 438344 w 928274"/>
                <a:gd name="connsiteY1" fmla="*/ 663993 h 937143"/>
                <a:gd name="connsiteX2" fmla="*/ 0 w 928274"/>
                <a:gd name="connsiteY2" fmla="*/ 322356 h 937143"/>
                <a:gd name="connsiteX3" fmla="*/ 117692 w 928274"/>
                <a:gd name="connsiteY3" fmla="*/ 221571 h 937143"/>
                <a:gd name="connsiteX4" fmla="*/ 9876 w 928274"/>
                <a:gd name="connsiteY4" fmla="*/ 88226 h 937143"/>
                <a:gd name="connsiteX5" fmla="*/ 134771 w 928274"/>
                <a:gd name="connsiteY5" fmla="*/ 0 h 937143"/>
                <a:gd name="connsiteX6" fmla="*/ 352849 w 928274"/>
                <a:gd name="connsiteY6" fmla="*/ 261072 h 937143"/>
                <a:gd name="connsiteX7" fmla="*/ 403000 w 928274"/>
                <a:gd name="connsiteY7" fmla="*/ 221817 h 937143"/>
                <a:gd name="connsiteX8" fmla="*/ 928274 w 928274"/>
                <a:gd name="connsiteY8" fmla="*/ 892659 h 937143"/>
                <a:gd name="connsiteX9" fmla="*/ 897784 w 928274"/>
                <a:gd name="connsiteY9" fmla="*/ 934390 h 937143"/>
                <a:gd name="connsiteX0" fmla="*/ 897784 w 928274"/>
                <a:gd name="connsiteY0" fmla="*/ 947473 h 950226"/>
                <a:gd name="connsiteX1" fmla="*/ 438344 w 928274"/>
                <a:gd name="connsiteY1" fmla="*/ 677076 h 950226"/>
                <a:gd name="connsiteX2" fmla="*/ 0 w 928274"/>
                <a:gd name="connsiteY2" fmla="*/ 335439 h 950226"/>
                <a:gd name="connsiteX3" fmla="*/ 117692 w 928274"/>
                <a:gd name="connsiteY3" fmla="*/ 234654 h 950226"/>
                <a:gd name="connsiteX4" fmla="*/ 9876 w 928274"/>
                <a:gd name="connsiteY4" fmla="*/ 101309 h 950226"/>
                <a:gd name="connsiteX5" fmla="*/ 120564 w 928274"/>
                <a:gd name="connsiteY5" fmla="*/ 0 h 950226"/>
                <a:gd name="connsiteX6" fmla="*/ 352849 w 928274"/>
                <a:gd name="connsiteY6" fmla="*/ 274155 h 950226"/>
                <a:gd name="connsiteX7" fmla="*/ 403000 w 928274"/>
                <a:gd name="connsiteY7" fmla="*/ 234900 h 950226"/>
                <a:gd name="connsiteX8" fmla="*/ 928274 w 928274"/>
                <a:gd name="connsiteY8" fmla="*/ 905742 h 950226"/>
                <a:gd name="connsiteX9" fmla="*/ 897784 w 928274"/>
                <a:gd name="connsiteY9" fmla="*/ 947473 h 950226"/>
                <a:gd name="connsiteX0" fmla="*/ 897784 w 928274"/>
                <a:gd name="connsiteY0" fmla="*/ 930490 h 933243"/>
                <a:gd name="connsiteX1" fmla="*/ 438344 w 928274"/>
                <a:gd name="connsiteY1" fmla="*/ 660093 h 933243"/>
                <a:gd name="connsiteX2" fmla="*/ 0 w 928274"/>
                <a:gd name="connsiteY2" fmla="*/ 318456 h 933243"/>
                <a:gd name="connsiteX3" fmla="*/ 117692 w 928274"/>
                <a:gd name="connsiteY3" fmla="*/ 217671 h 933243"/>
                <a:gd name="connsiteX4" fmla="*/ 9876 w 928274"/>
                <a:gd name="connsiteY4" fmla="*/ 84326 h 933243"/>
                <a:gd name="connsiteX5" fmla="*/ 129758 w 928274"/>
                <a:gd name="connsiteY5" fmla="*/ 0 h 933243"/>
                <a:gd name="connsiteX6" fmla="*/ 352849 w 928274"/>
                <a:gd name="connsiteY6" fmla="*/ 257172 h 933243"/>
                <a:gd name="connsiteX7" fmla="*/ 403000 w 928274"/>
                <a:gd name="connsiteY7" fmla="*/ 217917 h 933243"/>
                <a:gd name="connsiteX8" fmla="*/ 928274 w 928274"/>
                <a:gd name="connsiteY8" fmla="*/ 888759 h 933243"/>
                <a:gd name="connsiteX9" fmla="*/ 897784 w 928274"/>
                <a:gd name="connsiteY9" fmla="*/ 930490 h 933243"/>
                <a:gd name="connsiteX0" fmla="*/ 897784 w 928274"/>
                <a:gd name="connsiteY0" fmla="*/ 946079 h 948832"/>
                <a:gd name="connsiteX1" fmla="*/ 438344 w 928274"/>
                <a:gd name="connsiteY1" fmla="*/ 675682 h 948832"/>
                <a:gd name="connsiteX2" fmla="*/ 0 w 928274"/>
                <a:gd name="connsiteY2" fmla="*/ 334045 h 948832"/>
                <a:gd name="connsiteX3" fmla="*/ 117692 w 928274"/>
                <a:gd name="connsiteY3" fmla="*/ 233260 h 948832"/>
                <a:gd name="connsiteX4" fmla="*/ 9876 w 928274"/>
                <a:gd name="connsiteY4" fmla="*/ 99915 h 948832"/>
                <a:gd name="connsiteX5" fmla="*/ 113601 w 928274"/>
                <a:gd name="connsiteY5" fmla="*/ 0 h 948832"/>
                <a:gd name="connsiteX6" fmla="*/ 352849 w 928274"/>
                <a:gd name="connsiteY6" fmla="*/ 272761 h 948832"/>
                <a:gd name="connsiteX7" fmla="*/ 403000 w 928274"/>
                <a:gd name="connsiteY7" fmla="*/ 233506 h 948832"/>
                <a:gd name="connsiteX8" fmla="*/ 928274 w 928274"/>
                <a:gd name="connsiteY8" fmla="*/ 904348 h 948832"/>
                <a:gd name="connsiteX9" fmla="*/ 897784 w 928274"/>
                <a:gd name="connsiteY9" fmla="*/ 946079 h 948832"/>
                <a:gd name="connsiteX0" fmla="*/ 897784 w 928274"/>
                <a:gd name="connsiteY0" fmla="*/ 931600 h 934353"/>
                <a:gd name="connsiteX1" fmla="*/ 438344 w 928274"/>
                <a:gd name="connsiteY1" fmla="*/ 661203 h 934353"/>
                <a:gd name="connsiteX2" fmla="*/ 0 w 928274"/>
                <a:gd name="connsiteY2" fmla="*/ 319566 h 934353"/>
                <a:gd name="connsiteX3" fmla="*/ 117692 w 928274"/>
                <a:gd name="connsiteY3" fmla="*/ 218781 h 934353"/>
                <a:gd name="connsiteX4" fmla="*/ 9876 w 928274"/>
                <a:gd name="connsiteY4" fmla="*/ 85436 h 934353"/>
                <a:gd name="connsiteX5" fmla="*/ 120847 w 928274"/>
                <a:gd name="connsiteY5" fmla="*/ 0 h 934353"/>
                <a:gd name="connsiteX6" fmla="*/ 352849 w 928274"/>
                <a:gd name="connsiteY6" fmla="*/ 258282 h 934353"/>
                <a:gd name="connsiteX7" fmla="*/ 403000 w 928274"/>
                <a:gd name="connsiteY7" fmla="*/ 219027 h 934353"/>
                <a:gd name="connsiteX8" fmla="*/ 928274 w 928274"/>
                <a:gd name="connsiteY8" fmla="*/ 889869 h 934353"/>
                <a:gd name="connsiteX9" fmla="*/ 897784 w 928274"/>
                <a:gd name="connsiteY9" fmla="*/ 931600 h 934353"/>
                <a:gd name="connsiteX0" fmla="*/ 897784 w 928274"/>
                <a:gd name="connsiteY0" fmla="*/ 946647 h 949400"/>
                <a:gd name="connsiteX1" fmla="*/ 438344 w 928274"/>
                <a:gd name="connsiteY1" fmla="*/ 676250 h 949400"/>
                <a:gd name="connsiteX2" fmla="*/ 0 w 928274"/>
                <a:gd name="connsiteY2" fmla="*/ 334613 h 949400"/>
                <a:gd name="connsiteX3" fmla="*/ 117692 w 928274"/>
                <a:gd name="connsiteY3" fmla="*/ 233828 h 949400"/>
                <a:gd name="connsiteX4" fmla="*/ 9876 w 928274"/>
                <a:gd name="connsiteY4" fmla="*/ 100483 h 949400"/>
                <a:gd name="connsiteX5" fmla="*/ 145347 w 928274"/>
                <a:gd name="connsiteY5" fmla="*/ 0 h 949400"/>
                <a:gd name="connsiteX6" fmla="*/ 352849 w 928274"/>
                <a:gd name="connsiteY6" fmla="*/ 273329 h 949400"/>
                <a:gd name="connsiteX7" fmla="*/ 403000 w 928274"/>
                <a:gd name="connsiteY7" fmla="*/ 234074 h 949400"/>
                <a:gd name="connsiteX8" fmla="*/ 928274 w 928274"/>
                <a:gd name="connsiteY8" fmla="*/ 904916 h 949400"/>
                <a:gd name="connsiteX9" fmla="*/ 897784 w 928274"/>
                <a:gd name="connsiteY9" fmla="*/ 946647 h 949400"/>
                <a:gd name="connsiteX0" fmla="*/ 897784 w 928274"/>
                <a:gd name="connsiteY0" fmla="*/ 944968 h 947721"/>
                <a:gd name="connsiteX1" fmla="*/ 438344 w 928274"/>
                <a:gd name="connsiteY1" fmla="*/ 674571 h 947721"/>
                <a:gd name="connsiteX2" fmla="*/ 0 w 928274"/>
                <a:gd name="connsiteY2" fmla="*/ 332934 h 947721"/>
                <a:gd name="connsiteX3" fmla="*/ 117692 w 928274"/>
                <a:gd name="connsiteY3" fmla="*/ 232149 h 947721"/>
                <a:gd name="connsiteX4" fmla="*/ 9876 w 928274"/>
                <a:gd name="connsiteY4" fmla="*/ 98804 h 947721"/>
                <a:gd name="connsiteX5" fmla="*/ 122513 w 928274"/>
                <a:gd name="connsiteY5" fmla="*/ 0 h 947721"/>
                <a:gd name="connsiteX6" fmla="*/ 352849 w 928274"/>
                <a:gd name="connsiteY6" fmla="*/ 271650 h 947721"/>
                <a:gd name="connsiteX7" fmla="*/ 403000 w 928274"/>
                <a:gd name="connsiteY7" fmla="*/ 232395 h 947721"/>
                <a:gd name="connsiteX8" fmla="*/ 928274 w 928274"/>
                <a:gd name="connsiteY8" fmla="*/ 903237 h 947721"/>
                <a:gd name="connsiteX9" fmla="*/ 897784 w 928274"/>
                <a:gd name="connsiteY9" fmla="*/ 944968 h 947721"/>
                <a:gd name="connsiteX0" fmla="*/ 897784 w 928274"/>
                <a:gd name="connsiteY0" fmla="*/ 949153 h 951906"/>
                <a:gd name="connsiteX1" fmla="*/ 438344 w 928274"/>
                <a:gd name="connsiteY1" fmla="*/ 678756 h 951906"/>
                <a:gd name="connsiteX2" fmla="*/ 0 w 928274"/>
                <a:gd name="connsiteY2" fmla="*/ 337119 h 951906"/>
                <a:gd name="connsiteX3" fmla="*/ 117692 w 928274"/>
                <a:gd name="connsiteY3" fmla="*/ 236334 h 951906"/>
                <a:gd name="connsiteX4" fmla="*/ 9876 w 928274"/>
                <a:gd name="connsiteY4" fmla="*/ 102989 h 951906"/>
                <a:gd name="connsiteX5" fmla="*/ 143397 w 928274"/>
                <a:gd name="connsiteY5" fmla="*/ 0 h 951906"/>
                <a:gd name="connsiteX6" fmla="*/ 352849 w 928274"/>
                <a:gd name="connsiteY6" fmla="*/ 275835 h 951906"/>
                <a:gd name="connsiteX7" fmla="*/ 403000 w 928274"/>
                <a:gd name="connsiteY7" fmla="*/ 236580 h 951906"/>
                <a:gd name="connsiteX8" fmla="*/ 928274 w 928274"/>
                <a:gd name="connsiteY8" fmla="*/ 907422 h 951906"/>
                <a:gd name="connsiteX9" fmla="*/ 897784 w 928274"/>
                <a:gd name="connsiteY9" fmla="*/ 949153 h 951906"/>
                <a:gd name="connsiteX0" fmla="*/ 897784 w 928274"/>
                <a:gd name="connsiteY0" fmla="*/ 949153 h 951906"/>
                <a:gd name="connsiteX1" fmla="*/ 438344 w 928274"/>
                <a:gd name="connsiteY1" fmla="*/ 678756 h 951906"/>
                <a:gd name="connsiteX2" fmla="*/ 0 w 928274"/>
                <a:gd name="connsiteY2" fmla="*/ 337119 h 951906"/>
                <a:gd name="connsiteX3" fmla="*/ 87599 w 928274"/>
                <a:gd name="connsiteY3" fmla="*/ 187335 h 951906"/>
                <a:gd name="connsiteX4" fmla="*/ 9876 w 928274"/>
                <a:gd name="connsiteY4" fmla="*/ 102989 h 951906"/>
                <a:gd name="connsiteX5" fmla="*/ 143397 w 928274"/>
                <a:gd name="connsiteY5" fmla="*/ 0 h 951906"/>
                <a:gd name="connsiteX6" fmla="*/ 352849 w 928274"/>
                <a:gd name="connsiteY6" fmla="*/ 275835 h 951906"/>
                <a:gd name="connsiteX7" fmla="*/ 403000 w 928274"/>
                <a:gd name="connsiteY7" fmla="*/ 236580 h 951906"/>
                <a:gd name="connsiteX8" fmla="*/ 928274 w 928274"/>
                <a:gd name="connsiteY8" fmla="*/ 907422 h 951906"/>
                <a:gd name="connsiteX9" fmla="*/ 897784 w 928274"/>
                <a:gd name="connsiteY9" fmla="*/ 949153 h 951906"/>
                <a:gd name="connsiteX0" fmla="*/ 897784 w 928274"/>
                <a:gd name="connsiteY0" fmla="*/ 949153 h 951906"/>
                <a:gd name="connsiteX1" fmla="*/ 438344 w 928274"/>
                <a:gd name="connsiteY1" fmla="*/ 678756 h 951906"/>
                <a:gd name="connsiteX2" fmla="*/ 0 w 928274"/>
                <a:gd name="connsiteY2" fmla="*/ 337119 h 951906"/>
                <a:gd name="connsiteX3" fmla="*/ 87599 w 928274"/>
                <a:gd name="connsiteY3" fmla="*/ 187335 h 951906"/>
                <a:gd name="connsiteX4" fmla="*/ 143397 w 928274"/>
                <a:gd name="connsiteY4" fmla="*/ 0 h 951906"/>
                <a:gd name="connsiteX5" fmla="*/ 352849 w 928274"/>
                <a:gd name="connsiteY5" fmla="*/ 275835 h 951906"/>
                <a:gd name="connsiteX6" fmla="*/ 403000 w 928274"/>
                <a:gd name="connsiteY6" fmla="*/ 236580 h 951906"/>
                <a:gd name="connsiteX7" fmla="*/ 928274 w 928274"/>
                <a:gd name="connsiteY7" fmla="*/ 907422 h 951906"/>
                <a:gd name="connsiteX8" fmla="*/ 897784 w 928274"/>
                <a:gd name="connsiteY8" fmla="*/ 949153 h 951906"/>
                <a:gd name="connsiteX0" fmla="*/ 897784 w 928274"/>
                <a:gd name="connsiteY0" fmla="*/ 855056 h 857809"/>
                <a:gd name="connsiteX1" fmla="*/ 438344 w 928274"/>
                <a:gd name="connsiteY1" fmla="*/ 584659 h 857809"/>
                <a:gd name="connsiteX2" fmla="*/ 0 w 928274"/>
                <a:gd name="connsiteY2" fmla="*/ 243022 h 857809"/>
                <a:gd name="connsiteX3" fmla="*/ 87599 w 928274"/>
                <a:gd name="connsiteY3" fmla="*/ 93238 h 857809"/>
                <a:gd name="connsiteX4" fmla="*/ 208593 w 928274"/>
                <a:gd name="connsiteY4" fmla="*/ 0 h 857809"/>
                <a:gd name="connsiteX5" fmla="*/ 352849 w 928274"/>
                <a:gd name="connsiteY5" fmla="*/ 181738 h 857809"/>
                <a:gd name="connsiteX6" fmla="*/ 403000 w 928274"/>
                <a:gd name="connsiteY6" fmla="*/ 142483 h 857809"/>
                <a:gd name="connsiteX7" fmla="*/ 928274 w 928274"/>
                <a:gd name="connsiteY7" fmla="*/ 813325 h 857809"/>
                <a:gd name="connsiteX8" fmla="*/ 897784 w 928274"/>
                <a:gd name="connsiteY8" fmla="*/ 855056 h 857809"/>
                <a:gd name="connsiteX0" fmla="*/ 1034593 w 1065083"/>
                <a:gd name="connsiteY0" fmla="*/ 855056 h 857809"/>
                <a:gd name="connsiteX1" fmla="*/ 575153 w 1065083"/>
                <a:gd name="connsiteY1" fmla="*/ 584659 h 857809"/>
                <a:gd name="connsiteX2" fmla="*/ 0 w 1065083"/>
                <a:gd name="connsiteY2" fmla="*/ 168417 h 857809"/>
                <a:gd name="connsiteX3" fmla="*/ 224408 w 1065083"/>
                <a:gd name="connsiteY3" fmla="*/ 93238 h 857809"/>
                <a:gd name="connsiteX4" fmla="*/ 345402 w 1065083"/>
                <a:gd name="connsiteY4" fmla="*/ 0 h 857809"/>
                <a:gd name="connsiteX5" fmla="*/ 489658 w 1065083"/>
                <a:gd name="connsiteY5" fmla="*/ 181738 h 857809"/>
                <a:gd name="connsiteX6" fmla="*/ 539809 w 1065083"/>
                <a:gd name="connsiteY6" fmla="*/ 142483 h 857809"/>
                <a:gd name="connsiteX7" fmla="*/ 1065083 w 1065083"/>
                <a:gd name="connsiteY7" fmla="*/ 813325 h 857809"/>
                <a:gd name="connsiteX8" fmla="*/ 1034593 w 1065083"/>
                <a:gd name="connsiteY8" fmla="*/ 855056 h 857809"/>
                <a:gd name="connsiteX0" fmla="*/ 1034593 w 1065083"/>
                <a:gd name="connsiteY0" fmla="*/ 1139366 h 1142119"/>
                <a:gd name="connsiteX1" fmla="*/ 575153 w 1065083"/>
                <a:gd name="connsiteY1" fmla="*/ 868969 h 1142119"/>
                <a:gd name="connsiteX2" fmla="*/ 0 w 1065083"/>
                <a:gd name="connsiteY2" fmla="*/ 452727 h 1142119"/>
                <a:gd name="connsiteX3" fmla="*/ 224408 w 1065083"/>
                <a:gd name="connsiteY3" fmla="*/ 377548 h 1142119"/>
                <a:gd name="connsiteX4" fmla="*/ 115677 w 1065083"/>
                <a:gd name="connsiteY4" fmla="*/ 0 h 1142119"/>
                <a:gd name="connsiteX5" fmla="*/ 489658 w 1065083"/>
                <a:gd name="connsiteY5" fmla="*/ 466048 h 1142119"/>
                <a:gd name="connsiteX6" fmla="*/ 539809 w 1065083"/>
                <a:gd name="connsiteY6" fmla="*/ 426793 h 1142119"/>
                <a:gd name="connsiteX7" fmla="*/ 1065083 w 1065083"/>
                <a:gd name="connsiteY7" fmla="*/ 1097635 h 1142119"/>
                <a:gd name="connsiteX8" fmla="*/ 1034593 w 1065083"/>
                <a:gd name="connsiteY8" fmla="*/ 1139366 h 1142119"/>
                <a:gd name="connsiteX0" fmla="*/ 1050398 w 1080888"/>
                <a:gd name="connsiteY0" fmla="*/ 1139366 h 1142119"/>
                <a:gd name="connsiteX1" fmla="*/ 590958 w 1080888"/>
                <a:gd name="connsiteY1" fmla="*/ 868969 h 1142119"/>
                <a:gd name="connsiteX2" fmla="*/ 15805 w 1080888"/>
                <a:gd name="connsiteY2" fmla="*/ 452727 h 1142119"/>
                <a:gd name="connsiteX3" fmla="*/ 0 w 1080888"/>
                <a:gd name="connsiteY3" fmla="*/ 101400 h 1142119"/>
                <a:gd name="connsiteX4" fmla="*/ 131482 w 1080888"/>
                <a:gd name="connsiteY4" fmla="*/ 0 h 1142119"/>
                <a:gd name="connsiteX5" fmla="*/ 505463 w 1080888"/>
                <a:gd name="connsiteY5" fmla="*/ 466048 h 1142119"/>
                <a:gd name="connsiteX6" fmla="*/ 555614 w 1080888"/>
                <a:gd name="connsiteY6" fmla="*/ 426793 h 1142119"/>
                <a:gd name="connsiteX7" fmla="*/ 1080888 w 1080888"/>
                <a:gd name="connsiteY7" fmla="*/ 1097635 h 1142119"/>
                <a:gd name="connsiteX8" fmla="*/ 1050398 w 1080888"/>
                <a:gd name="connsiteY8" fmla="*/ 1139366 h 1142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888" h="1142119">
                  <a:moveTo>
                    <a:pt x="1050398" y="1139366"/>
                  </a:moveTo>
                  <a:lnTo>
                    <a:pt x="590958" y="868969"/>
                  </a:lnTo>
                  <a:lnTo>
                    <a:pt x="15805" y="452727"/>
                  </a:lnTo>
                  <a:lnTo>
                    <a:pt x="0" y="101400"/>
                  </a:lnTo>
                  <a:lnTo>
                    <a:pt x="131482" y="0"/>
                  </a:lnTo>
                  <a:lnTo>
                    <a:pt x="505463" y="466048"/>
                  </a:lnTo>
                  <a:lnTo>
                    <a:pt x="555614" y="426793"/>
                  </a:lnTo>
                  <a:lnTo>
                    <a:pt x="1080888" y="1097635"/>
                  </a:lnTo>
                  <a:cubicBezTo>
                    <a:pt x="1080888" y="1079510"/>
                    <a:pt x="1050398" y="1157491"/>
                    <a:pt x="1050398" y="1139366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22D4F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89A93B3-3D15-2A49-8ED5-13AAC18958B2}"/>
                </a:ext>
              </a:extLst>
            </p:cNvPr>
            <p:cNvSpPr txBox="1"/>
            <p:nvPr/>
          </p:nvSpPr>
          <p:spPr>
            <a:xfrm>
              <a:off x="1723345" y="2169655"/>
              <a:ext cx="386249" cy="16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</a:rPr>
                <a:t>25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212729C-C309-4049-89DA-E35A7F411F6E}"/>
                </a:ext>
              </a:extLst>
            </p:cNvPr>
            <p:cNvSpPr txBox="1"/>
            <p:nvPr/>
          </p:nvSpPr>
          <p:spPr>
            <a:xfrm>
              <a:off x="4322486" y="1482632"/>
              <a:ext cx="524712" cy="17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rgbClr val="122D4F"/>
                  </a:solidFill>
                </a:rPr>
                <a:t>Miras</a:t>
              </a:r>
              <a:endParaRPr lang="en-US" sz="1200" b="1" dirty="0">
                <a:solidFill>
                  <a:srgbClr val="122D4F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26DCE1F-E396-984E-B623-17D6A38038D5}"/>
                </a:ext>
              </a:extLst>
            </p:cNvPr>
            <p:cNvSpPr txBox="1"/>
            <p:nvPr/>
          </p:nvSpPr>
          <p:spPr>
            <a:xfrm>
              <a:off x="4155390" y="1289771"/>
              <a:ext cx="507343" cy="17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122D4F"/>
                  </a:solidFill>
                </a:rPr>
                <a:t>Xanadu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1F1E9B7-7F76-6E48-BD5E-A43CB1FF5E91}"/>
                </a:ext>
              </a:extLst>
            </p:cNvPr>
            <p:cNvSpPr txBox="1"/>
            <p:nvPr/>
          </p:nvSpPr>
          <p:spPr>
            <a:xfrm>
              <a:off x="4094437" y="3905977"/>
              <a:ext cx="507343" cy="17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122D4F"/>
                  </a:solidFill>
                </a:rPr>
                <a:t>Mistral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A9D4DC1-FF85-BE43-B290-B455C2B2C727}"/>
                </a:ext>
              </a:extLst>
            </p:cNvPr>
            <p:cNvSpPr txBox="1"/>
            <p:nvPr/>
          </p:nvSpPr>
          <p:spPr>
            <a:xfrm>
              <a:off x="1959879" y="4029291"/>
              <a:ext cx="745682" cy="17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rgbClr val="122D4F"/>
                  </a:solidFill>
                </a:rPr>
                <a:t>Notos</a:t>
              </a:r>
              <a:endParaRPr lang="en-US" sz="1200" b="1" dirty="0">
                <a:solidFill>
                  <a:srgbClr val="122D4F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43F78D0-A785-D143-9C82-575EF35D11AA}"/>
                </a:ext>
              </a:extLst>
            </p:cNvPr>
            <p:cNvSpPr txBox="1"/>
            <p:nvPr/>
          </p:nvSpPr>
          <p:spPr>
            <a:xfrm>
              <a:off x="3919619" y="1135349"/>
              <a:ext cx="507343" cy="17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122D4F"/>
                  </a:solidFill>
                </a:rPr>
                <a:t>MSPD*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956209F-00D0-3E48-963B-45C444C1E967}"/>
                </a:ext>
              </a:extLst>
            </p:cNvPr>
            <p:cNvSpPr txBox="1"/>
            <p:nvPr/>
          </p:nvSpPr>
          <p:spPr>
            <a:xfrm>
              <a:off x="3697531" y="4173033"/>
              <a:ext cx="667389" cy="17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122D4F"/>
                  </a:solidFill>
                </a:rPr>
                <a:t>NCD-sweet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55D93DE-3D5F-7641-8BBC-60609EA1842E}"/>
                </a:ext>
              </a:extLst>
            </p:cNvPr>
            <p:cNvSpPr txBox="1"/>
            <p:nvPr/>
          </p:nvSpPr>
          <p:spPr>
            <a:xfrm>
              <a:off x="1282498" y="3201098"/>
              <a:ext cx="980915" cy="17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rgbClr val="122D4F"/>
                  </a:solidFill>
                </a:rPr>
                <a:t>Lorea</a:t>
              </a:r>
              <a:endParaRPr lang="en-US" sz="1200" b="1" dirty="0">
                <a:solidFill>
                  <a:srgbClr val="122D4F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066B5AC-4704-4D4B-A250-9CDE900948AC}"/>
                </a:ext>
              </a:extLst>
            </p:cNvPr>
            <p:cNvSpPr txBox="1"/>
            <p:nvPr/>
          </p:nvSpPr>
          <p:spPr>
            <a:xfrm>
              <a:off x="1085484" y="2661079"/>
              <a:ext cx="515302" cy="17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122D4F"/>
                  </a:solidFill>
                </a:rPr>
                <a:t>CLAESS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F78C854-0F51-014E-ACA9-F019EBADE808}"/>
                </a:ext>
              </a:extLst>
            </p:cNvPr>
            <p:cNvSpPr txBox="1"/>
            <p:nvPr/>
          </p:nvSpPr>
          <p:spPr>
            <a:xfrm>
              <a:off x="1228862" y="2111195"/>
              <a:ext cx="667389" cy="17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122D4F"/>
                  </a:solidFill>
                </a:rPr>
                <a:t>Circe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DBFD448-6CFF-9341-AE6B-AC9BAABCDAE7}"/>
                </a:ext>
              </a:extLst>
            </p:cNvPr>
            <p:cNvSpPr txBox="1"/>
            <p:nvPr/>
          </p:nvSpPr>
          <p:spPr>
            <a:xfrm>
              <a:off x="2192474" y="1020047"/>
              <a:ext cx="667389" cy="17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122D4F"/>
                  </a:solidFill>
                </a:rPr>
                <a:t>Boreas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D32530E-9F23-214C-900B-1FDE03195B26}"/>
                </a:ext>
              </a:extLst>
            </p:cNvPr>
            <p:cNvSpPr txBox="1"/>
            <p:nvPr/>
          </p:nvSpPr>
          <p:spPr>
            <a:xfrm>
              <a:off x="3034414" y="840633"/>
              <a:ext cx="980915" cy="17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rgbClr val="122D4F"/>
                  </a:solidFill>
                </a:rPr>
                <a:t>Faxtor</a:t>
              </a:r>
              <a:endParaRPr lang="en-US" sz="1200" b="1" dirty="0">
                <a:solidFill>
                  <a:srgbClr val="122D4F"/>
                </a:solidFill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334E91CD-7AB8-E842-B730-E6E57C1B58E4}"/>
                </a:ext>
              </a:extLst>
            </p:cNvPr>
            <p:cNvSpPr/>
            <p:nvPr/>
          </p:nvSpPr>
          <p:spPr>
            <a:xfrm rot="2273808">
              <a:off x="1560086" y="3280267"/>
              <a:ext cx="775545" cy="279708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268069 w 1285210"/>
                <a:gd name="connsiteY0" fmla="*/ 51241 h 463524"/>
                <a:gd name="connsiteX1" fmla="*/ 426441 w 1285210"/>
                <a:gd name="connsiteY1" fmla="*/ 20134 h 463524"/>
                <a:gd name="connsiteX2" fmla="*/ 57309 w 1285210"/>
                <a:gd name="connsiteY2" fmla="*/ 0 h 463524"/>
                <a:gd name="connsiteX3" fmla="*/ 0 w 1285210"/>
                <a:gd name="connsiteY3" fmla="*/ 294743 h 463524"/>
                <a:gd name="connsiteX4" fmla="*/ 265430 w 1285210"/>
                <a:gd name="connsiteY4" fmla="*/ 463524 h 463524"/>
                <a:gd name="connsiteX5" fmla="*/ 1285210 w 1285210"/>
                <a:gd name="connsiteY5" fmla="*/ 118251 h 463524"/>
                <a:gd name="connsiteX6" fmla="*/ 1268069 w 1285210"/>
                <a:gd name="connsiteY6" fmla="*/ 51241 h 46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5210" h="463524">
                  <a:moveTo>
                    <a:pt x="1268069" y="51241"/>
                  </a:moveTo>
                  <a:lnTo>
                    <a:pt x="426441" y="20134"/>
                  </a:lnTo>
                  <a:lnTo>
                    <a:pt x="57309" y="0"/>
                  </a:lnTo>
                  <a:lnTo>
                    <a:pt x="0" y="294743"/>
                  </a:lnTo>
                  <a:lnTo>
                    <a:pt x="265430" y="463524"/>
                  </a:lnTo>
                  <a:lnTo>
                    <a:pt x="1285210" y="118251"/>
                  </a:lnTo>
                  <a:lnTo>
                    <a:pt x="1268069" y="51241"/>
                  </a:lnTo>
                  <a:close/>
                </a:path>
              </a:pathLst>
            </a:custGeom>
            <a:solidFill>
              <a:schemeClr val="accent5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22D4F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28588E5-694E-2E4E-9667-7631ADFE073C}"/>
                </a:ext>
              </a:extLst>
            </p:cNvPr>
            <p:cNvSpPr txBox="1"/>
            <p:nvPr/>
          </p:nvSpPr>
          <p:spPr>
            <a:xfrm>
              <a:off x="1750824" y="3267836"/>
              <a:ext cx="386249" cy="16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122D4F"/>
                  </a:solidFill>
                </a:rPr>
                <a:t>20</a:t>
              </a:r>
              <a:endParaRPr lang="en-US" sz="800" dirty="0">
                <a:solidFill>
                  <a:srgbClr val="122D4F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4D39E72-A5CC-6F44-9AFC-D37FE385F15E}"/>
                </a:ext>
              </a:extLst>
            </p:cNvPr>
            <p:cNvSpPr txBox="1"/>
            <p:nvPr/>
          </p:nvSpPr>
          <p:spPr>
            <a:xfrm>
              <a:off x="1316299" y="1777816"/>
              <a:ext cx="745682" cy="17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122D4F"/>
                  </a:solidFill>
                </a:rPr>
                <a:t>Minerva</a:t>
              </a: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C5D271A-E19E-4846-92BD-3A4B27BFBC2B}"/>
                </a:ext>
              </a:extLst>
            </p:cNvPr>
            <p:cNvSpPr/>
            <p:nvPr/>
          </p:nvSpPr>
          <p:spPr>
            <a:xfrm rot="7978738">
              <a:off x="1822985" y="1387816"/>
              <a:ext cx="2616727" cy="2629172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15849 w 1332990"/>
                <a:gd name="connsiteY0" fmla="*/ 316547 h 417200"/>
                <a:gd name="connsiteX1" fmla="*/ 637533 w 1332990"/>
                <a:gd name="connsiteY1" fmla="*/ 196351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15849 w 1332990"/>
                <a:gd name="connsiteY0" fmla="*/ 206919 h 307572"/>
                <a:gd name="connsiteX1" fmla="*/ 637533 w 1332990"/>
                <a:gd name="connsiteY1" fmla="*/ 86723 h 307572"/>
                <a:gd name="connsiteX2" fmla="*/ 193430 w 1332990"/>
                <a:gd name="connsiteY2" fmla="*/ 0 h 307572"/>
                <a:gd name="connsiteX3" fmla="*/ 0 w 1332990"/>
                <a:gd name="connsiteY3" fmla="*/ 8116 h 307572"/>
                <a:gd name="connsiteX4" fmla="*/ 263465 w 1332990"/>
                <a:gd name="connsiteY4" fmla="*/ 307572 h 307572"/>
                <a:gd name="connsiteX5" fmla="*/ 510391 w 1332990"/>
                <a:gd name="connsiteY5" fmla="*/ 290133 h 307572"/>
                <a:gd name="connsiteX6" fmla="*/ 1332990 w 1332990"/>
                <a:gd name="connsiteY6" fmla="*/ 273929 h 307572"/>
                <a:gd name="connsiteX7" fmla="*/ 1315849 w 1332990"/>
                <a:gd name="connsiteY7" fmla="*/ 206919 h 307572"/>
                <a:gd name="connsiteX0" fmla="*/ 1122419 w 1139560"/>
                <a:gd name="connsiteY0" fmla="*/ 206919 h 307572"/>
                <a:gd name="connsiteX1" fmla="*/ 444103 w 1139560"/>
                <a:gd name="connsiteY1" fmla="*/ 86723 h 307572"/>
                <a:gd name="connsiteX2" fmla="*/ 0 w 1139560"/>
                <a:gd name="connsiteY2" fmla="*/ 0 h 307572"/>
                <a:gd name="connsiteX3" fmla="*/ 70035 w 1139560"/>
                <a:gd name="connsiteY3" fmla="*/ 307572 h 307572"/>
                <a:gd name="connsiteX4" fmla="*/ 316961 w 1139560"/>
                <a:gd name="connsiteY4" fmla="*/ 290133 h 307572"/>
                <a:gd name="connsiteX5" fmla="*/ 1139560 w 1139560"/>
                <a:gd name="connsiteY5" fmla="*/ 273929 h 307572"/>
                <a:gd name="connsiteX6" fmla="*/ 1122419 w 1139560"/>
                <a:gd name="connsiteY6" fmla="*/ 206919 h 307572"/>
                <a:gd name="connsiteX0" fmla="*/ 1122419 w 1139560"/>
                <a:gd name="connsiteY0" fmla="*/ 285386 h 386039"/>
                <a:gd name="connsiteX1" fmla="*/ 863416 w 1139560"/>
                <a:gd name="connsiteY1" fmla="*/ 0 h 386039"/>
                <a:gd name="connsiteX2" fmla="*/ 0 w 1139560"/>
                <a:gd name="connsiteY2" fmla="*/ 78467 h 386039"/>
                <a:gd name="connsiteX3" fmla="*/ 70035 w 1139560"/>
                <a:gd name="connsiteY3" fmla="*/ 386039 h 386039"/>
                <a:gd name="connsiteX4" fmla="*/ 316961 w 1139560"/>
                <a:gd name="connsiteY4" fmla="*/ 368600 h 386039"/>
                <a:gd name="connsiteX5" fmla="*/ 1139560 w 1139560"/>
                <a:gd name="connsiteY5" fmla="*/ 352396 h 386039"/>
                <a:gd name="connsiteX6" fmla="*/ 1122419 w 1139560"/>
                <a:gd name="connsiteY6" fmla="*/ 285386 h 386039"/>
                <a:gd name="connsiteX0" fmla="*/ 1122419 w 1139560"/>
                <a:gd name="connsiteY0" fmla="*/ 285386 h 420038"/>
                <a:gd name="connsiteX1" fmla="*/ 863416 w 1139560"/>
                <a:gd name="connsiteY1" fmla="*/ 0 h 420038"/>
                <a:gd name="connsiteX2" fmla="*/ 0 w 1139560"/>
                <a:gd name="connsiteY2" fmla="*/ 78467 h 420038"/>
                <a:gd name="connsiteX3" fmla="*/ 70035 w 1139560"/>
                <a:gd name="connsiteY3" fmla="*/ 386039 h 420038"/>
                <a:gd name="connsiteX4" fmla="*/ 947533 w 1139560"/>
                <a:gd name="connsiteY4" fmla="*/ 420038 h 420038"/>
                <a:gd name="connsiteX5" fmla="*/ 1139560 w 1139560"/>
                <a:gd name="connsiteY5" fmla="*/ 352396 h 420038"/>
                <a:gd name="connsiteX6" fmla="*/ 1122419 w 1139560"/>
                <a:gd name="connsiteY6" fmla="*/ 285386 h 420038"/>
                <a:gd name="connsiteX0" fmla="*/ 1122419 w 1139560"/>
                <a:gd name="connsiteY0" fmla="*/ 285386 h 420038"/>
                <a:gd name="connsiteX1" fmla="*/ 863416 w 1139560"/>
                <a:gd name="connsiteY1" fmla="*/ 0 h 420038"/>
                <a:gd name="connsiteX2" fmla="*/ 0 w 1139560"/>
                <a:gd name="connsiteY2" fmla="*/ 78467 h 420038"/>
                <a:gd name="connsiteX3" fmla="*/ 673055 w 1139560"/>
                <a:gd name="connsiteY3" fmla="*/ 115447 h 420038"/>
                <a:gd name="connsiteX4" fmla="*/ 947533 w 1139560"/>
                <a:gd name="connsiteY4" fmla="*/ 420038 h 420038"/>
                <a:gd name="connsiteX5" fmla="*/ 1139560 w 1139560"/>
                <a:gd name="connsiteY5" fmla="*/ 352396 h 420038"/>
                <a:gd name="connsiteX6" fmla="*/ 1122419 w 1139560"/>
                <a:gd name="connsiteY6" fmla="*/ 285386 h 420038"/>
                <a:gd name="connsiteX0" fmla="*/ 449364 w 466505"/>
                <a:gd name="connsiteY0" fmla="*/ 285386 h 420038"/>
                <a:gd name="connsiteX1" fmla="*/ 190361 w 466505"/>
                <a:gd name="connsiteY1" fmla="*/ 0 h 420038"/>
                <a:gd name="connsiteX2" fmla="*/ 0 w 466505"/>
                <a:gd name="connsiteY2" fmla="*/ 115447 h 420038"/>
                <a:gd name="connsiteX3" fmla="*/ 274478 w 466505"/>
                <a:gd name="connsiteY3" fmla="*/ 420038 h 420038"/>
                <a:gd name="connsiteX4" fmla="*/ 466505 w 466505"/>
                <a:gd name="connsiteY4" fmla="*/ 352396 h 420038"/>
                <a:gd name="connsiteX5" fmla="*/ 449364 w 466505"/>
                <a:gd name="connsiteY5" fmla="*/ 285386 h 420038"/>
                <a:gd name="connsiteX0" fmla="*/ 449364 w 449364"/>
                <a:gd name="connsiteY0" fmla="*/ 285386 h 420038"/>
                <a:gd name="connsiteX1" fmla="*/ 190361 w 449364"/>
                <a:gd name="connsiteY1" fmla="*/ 0 h 420038"/>
                <a:gd name="connsiteX2" fmla="*/ 0 w 449364"/>
                <a:gd name="connsiteY2" fmla="*/ 115447 h 420038"/>
                <a:gd name="connsiteX3" fmla="*/ 274478 w 449364"/>
                <a:gd name="connsiteY3" fmla="*/ 420038 h 420038"/>
                <a:gd name="connsiteX4" fmla="*/ 449364 w 449364"/>
                <a:gd name="connsiteY4" fmla="*/ 285386 h 420038"/>
                <a:gd name="connsiteX0" fmla="*/ 402494 w 402494"/>
                <a:gd name="connsiteY0" fmla="*/ 285386 h 420038"/>
                <a:gd name="connsiteX1" fmla="*/ 143491 w 402494"/>
                <a:gd name="connsiteY1" fmla="*/ 0 h 420038"/>
                <a:gd name="connsiteX2" fmla="*/ 0 w 402494"/>
                <a:gd name="connsiteY2" fmla="*/ 165746 h 420038"/>
                <a:gd name="connsiteX3" fmla="*/ 227608 w 402494"/>
                <a:gd name="connsiteY3" fmla="*/ 420038 h 420038"/>
                <a:gd name="connsiteX4" fmla="*/ 402494 w 402494"/>
                <a:gd name="connsiteY4" fmla="*/ 285386 h 420038"/>
                <a:gd name="connsiteX0" fmla="*/ 425585 w 425585"/>
                <a:gd name="connsiteY0" fmla="*/ 285386 h 420038"/>
                <a:gd name="connsiteX1" fmla="*/ 166582 w 425585"/>
                <a:gd name="connsiteY1" fmla="*/ 0 h 420038"/>
                <a:gd name="connsiteX2" fmla="*/ 0 w 425585"/>
                <a:gd name="connsiteY2" fmla="*/ 130879 h 420038"/>
                <a:gd name="connsiteX3" fmla="*/ 250699 w 425585"/>
                <a:gd name="connsiteY3" fmla="*/ 420038 h 420038"/>
                <a:gd name="connsiteX4" fmla="*/ 425585 w 425585"/>
                <a:gd name="connsiteY4" fmla="*/ 285386 h 420038"/>
                <a:gd name="connsiteX0" fmla="*/ 420116 w 420116"/>
                <a:gd name="connsiteY0" fmla="*/ 259697 h 420038"/>
                <a:gd name="connsiteX1" fmla="*/ 166582 w 420116"/>
                <a:gd name="connsiteY1" fmla="*/ 0 h 420038"/>
                <a:gd name="connsiteX2" fmla="*/ 0 w 420116"/>
                <a:gd name="connsiteY2" fmla="*/ 130879 h 420038"/>
                <a:gd name="connsiteX3" fmla="*/ 250699 w 420116"/>
                <a:gd name="connsiteY3" fmla="*/ 420038 h 420038"/>
                <a:gd name="connsiteX4" fmla="*/ 420116 w 420116"/>
                <a:gd name="connsiteY4" fmla="*/ 259697 h 420038"/>
                <a:gd name="connsiteX0" fmla="*/ 438766 w 438766"/>
                <a:gd name="connsiteY0" fmla="*/ 273104 h 420038"/>
                <a:gd name="connsiteX1" fmla="*/ 166582 w 438766"/>
                <a:gd name="connsiteY1" fmla="*/ 0 h 420038"/>
                <a:gd name="connsiteX2" fmla="*/ 0 w 438766"/>
                <a:gd name="connsiteY2" fmla="*/ 130879 h 420038"/>
                <a:gd name="connsiteX3" fmla="*/ 250699 w 438766"/>
                <a:gd name="connsiteY3" fmla="*/ 420038 h 420038"/>
                <a:gd name="connsiteX4" fmla="*/ 438766 w 438766"/>
                <a:gd name="connsiteY4" fmla="*/ 273104 h 420038"/>
                <a:gd name="connsiteX0" fmla="*/ 486625 w 486625"/>
                <a:gd name="connsiteY0" fmla="*/ 271606 h 420038"/>
                <a:gd name="connsiteX1" fmla="*/ 166582 w 486625"/>
                <a:gd name="connsiteY1" fmla="*/ 0 h 420038"/>
                <a:gd name="connsiteX2" fmla="*/ 0 w 486625"/>
                <a:gd name="connsiteY2" fmla="*/ 130879 h 420038"/>
                <a:gd name="connsiteX3" fmla="*/ 250699 w 486625"/>
                <a:gd name="connsiteY3" fmla="*/ 420038 h 420038"/>
                <a:gd name="connsiteX4" fmla="*/ 486625 w 486625"/>
                <a:gd name="connsiteY4" fmla="*/ 271606 h 420038"/>
                <a:gd name="connsiteX0" fmla="*/ 535383 w 535383"/>
                <a:gd name="connsiteY0" fmla="*/ 271606 h 420038"/>
                <a:gd name="connsiteX1" fmla="*/ 215340 w 535383"/>
                <a:gd name="connsiteY1" fmla="*/ 0 h 420038"/>
                <a:gd name="connsiteX2" fmla="*/ 0 w 535383"/>
                <a:gd name="connsiteY2" fmla="*/ 157841 h 420038"/>
                <a:gd name="connsiteX3" fmla="*/ 299457 w 535383"/>
                <a:gd name="connsiteY3" fmla="*/ 420038 h 420038"/>
                <a:gd name="connsiteX4" fmla="*/ 535383 w 535383"/>
                <a:gd name="connsiteY4" fmla="*/ 271606 h 420038"/>
                <a:gd name="connsiteX0" fmla="*/ 535383 w 535383"/>
                <a:gd name="connsiteY0" fmla="*/ 271606 h 381841"/>
                <a:gd name="connsiteX1" fmla="*/ 215340 w 535383"/>
                <a:gd name="connsiteY1" fmla="*/ 0 h 381841"/>
                <a:gd name="connsiteX2" fmla="*/ 0 w 535383"/>
                <a:gd name="connsiteY2" fmla="*/ 157841 h 381841"/>
                <a:gd name="connsiteX3" fmla="*/ 300805 w 535383"/>
                <a:gd name="connsiteY3" fmla="*/ 381841 h 381841"/>
                <a:gd name="connsiteX4" fmla="*/ 535383 w 535383"/>
                <a:gd name="connsiteY4" fmla="*/ 271606 h 381841"/>
                <a:gd name="connsiteX0" fmla="*/ 1226849 w 1226849"/>
                <a:gd name="connsiteY0" fmla="*/ 582526 h 582526"/>
                <a:gd name="connsiteX1" fmla="*/ 215340 w 1226849"/>
                <a:gd name="connsiteY1" fmla="*/ 0 h 582526"/>
                <a:gd name="connsiteX2" fmla="*/ 0 w 1226849"/>
                <a:gd name="connsiteY2" fmla="*/ 157841 h 582526"/>
                <a:gd name="connsiteX3" fmla="*/ 300805 w 1226849"/>
                <a:gd name="connsiteY3" fmla="*/ 381841 h 582526"/>
                <a:gd name="connsiteX4" fmla="*/ 1226849 w 1226849"/>
                <a:gd name="connsiteY4" fmla="*/ 582526 h 582526"/>
                <a:gd name="connsiteX0" fmla="*/ 1226849 w 1226849"/>
                <a:gd name="connsiteY0" fmla="*/ 582526 h 659102"/>
                <a:gd name="connsiteX1" fmla="*/ 215340 w 1226849"/>
                <a:gd name="connsiteY1" fmla="*/ 0 h 659102"/>
                <a:gd name="connsiteX2" fmla="*/ 0 w 1226849"/>
                <a:gd name="connsiteY2" fmla="*/ 157841 h 659102"/>
                <a:gd name="connsiteX3" fmla="*/ 1027861 w 1226849"/>
                <a:gd name="connsiteY3" fmla="*/ 659102 h 659102"/>
                <a:gd name="connsiteX4" fmla="*/ 1226849 w 1226849"/>
                <a:gd name="connsiteY4" fmla="*/ 582526 h 659102"/>
                <a:gd name="connsiteX0" fmla="*/ 1218350 w 1218350"/>
                <a:gd name="connsiteY0" fmla="*/ 568747 h 659102"/>
                <a:gd name="connsiteX1" fmla="*/ 215340 w 1218350"/>
                <a:gd name="connsiteY1" fmla="*/ 0 h 659102"/>
                <a:gd name="connsiteX2" fmla="*/ 0 w 1218350"/>
                <a:gd name="connsiteY2" fmla="*/ 157841 h 659102"/>
                <a:gd name="connsiteX3" fmla="*/ 1027861 w 1218350"/>
                <a:gd name="connsiteY3" fmla="*/ 659102 h 659102"/>
                <a:gd name="connsiteX4" fmla="*/ 1218350 w 1218350"/>
                <a:gd name="connsiteY4" fmla="*/ 568747 h 659102"/>
                <a:gd name="connsiteX0" fmla="*/ 1218350 w 1218350"/>
                <a:gd name="connsiteY0" fmla="*/ 492626 h 582981"/>
                <a:gd name="connsiteX1" fmla="*/ 971958 w 1218350"/>
                <a:gd name="connsiteY1" fmla="*/ 0 h 582981"/>
                <a:gd name="connsiteX2" fmla="*/ 0 w 1218350"/>
                <a:gd name="connsiteY2" fmla="*/ 81720 h 582981"/>
                <a:gd name="connsiteX3" fmla="*/ 1027861 w 1218350"/>
                <a:gd name="connsiteY3" fmla="*/ 582981 h 582981"/>
                <a:gd name="connsiteX4" fmla="*/ 1218350 w 1218350"/>
                <a:gd name="connsiteY4" fmla="*/ 492626 h 582981"/>
                <a:gd name="connsiteX0" fmla="*/ 1213862 w 1213862"/>
                <a:gd name="connsiteY0" fmla="*/ 492467 h 582981"/>
                <a:gd name="connsiteX1" fmla="*/ 971958 w 1213862"/>
                <a:gd name="connsiteY1" fmla="*/ 0 h 582981"/>
                <a:gd name="connsiteX2" fmla="*/ 0 w 1213862"/>
                <a:gd name="connsiteY2" fmla="*/ 81720 h 582981"/>
                <a:gd name="connsiteX3" fmla="*/ 1027861 w 1213862"/>
                <a:gd name="connsiteY3" fmla="*/ 582981 h 582981"/>
                <a:gd name="connsiteX4" fmla="*/ 1213862 w 1213862"/>
                <a:gd name="connsiteY4" fmla="*/ 492467 h 582981"/>
                <a:gd name="connsiteX0" fmla="*/ 1213862 w 1213862"/>
                <a:gd name="connsiteY0" fmla="*/ 492467 h 582981"/>
                <a:gd name="connsiteX1" fmla="*/ 971958 w 1213862"/>
                <a:gd name="connsiteY1" fmla="*/ 0 h 582981"/>
                <a:gd name="connsiteX2" fmla="*/ 408762 w 1213862"/>
                <a:gd name="connsiteY2" fmla="*/ 49247 h 582981"/>
                <a:gd name="connsiteX3" fmla="*/ 0 w 1213862"/>
                <a:gd name="connsiteY3" fmla="*/ 81720 h 582981"/>
                <a:gd name="connsiteX4" fmla="*/ 1027861 w 1213862"/>
                <a:gd name="connsiteY4" fmla="*/ 582981 h 582981"/>
                <a:gd name="connsiteX5" fmla="*/ 1213862 w 1213862"/>
                <a:gd name="connsiteY5" fmla="*/ 492467 h 582981"/>
                <a:gd name="connsiteX0" fmla="*/ 1213862 w 1213862"/>
                <a:gd name="connsiteY0" fmla="*/ 609625 h 700139"/>
                <a:gd name="connsiteX1" fmla="*/ 971958 w 1213862"/>
                <a:gd name="connsiteY1" fmla="*/ 117158 h 700139"/>
                <a:gd name="connsiteX2" fmla="*/ 1104297 w 1213862"/>
                <a:gd name="connsiteY2" fmla="*/ 0 h 700139"/>
                <a:gd name="connsiteX3" fmla="*/ 0 w 1213862"/>
                <a:gd name="connsiteY3" fmla="*/ 198878 h 700139"/>
                <a:gd name="connsiteX4" fmla="*/ 1027861 w 1213862"/>
                <a:gd name="connsiteY4" fmla="*/ 700139 h 700139"/>
                <a:gd name="connsiteX5" fmla="*/ 1213862 w 1213862"/>
                <a:gd name="connsiteY5" fmla="*/ 609625 h 700139"/>
                <a:gd name="connsiteX0" fmla="*/ 1213862 w 1213862"/>
                <a:gd name="connsiteY0" fmla="*/ 609625 h 700139"/>
                <a:gd name="connsiteX1" fmla="*/ 971958 w 1213862"/>
                <a:gd name="connsiteY1" fmla="*/ 117158 h 700139"/>
                <a:gd name="connsiteX2" fmla="*/ 1104297 w 1213862"/>
                <a:gd name="connsiteY2" fmla="*/ 0 h 700139"/>
                <a:gd name="connsiteX3" fmla="*/ 430618 w 1213862"/>
                <a:gd name="connsiteY3" fmla="*/ 120001 h 700139"/>
                <a:gd name="connsiteX4" fmla="*/ 0 w 1213862"/>
                <a:gd name="connsiteY4" fmla="*/ 198878 h 700139"/>
                <a:gd name="connsiteX5" fmla="*/ 1027861 w 1213862"/>
                <a:gd name="connsiteY5" fmla="*/ 700139 h 700139"/>
                <a:gd name="connsiteX6" fmla="*/ 1213862 w 1213862"/>
                <a:gd name="connsiteY6" fmla="*/ 609625 h 700139"/>
                <a:gd name="connsiteX0" fmla="*/ 1213862 w 1213862"/>
                <a:gd name="connsiteY0" fmla="*/ 1244078 h 1334592"/>
                <a:gd name="connsiteX1" fmla="*/ 971958 w 1213862"/>
                <a:gd name="connsiteY1" fmla="*/ 751611 h 1334592"/>
                <a:gd name="connsiteX2" fmla="*/ 1104297 w 1213862"/>
                <a:gd name="connsiteY2" fmla="*/ 634453 h 1334592"/>
                <a:gd name="connsiteX3" fmla="*/ 504417 w 1213862"/>
                <a:gd name="connsiteY3" fmla="*/ 0 h 1334592"/>
                <a:gd name="connsiteX4" fmla="*/ 0 w 1213862"/>
                <a:gd name="connsiteY4" fmla="*/ 833331 h 1334592"/>
                <a:gd name="connsiteX5" fmla="*/ 1027861 w 1213862"/>
                <a:gd name="connsiteY5" fmla="*/ 1334592 h 1334592"/>
                <a:gd name="connsiteX6" fmla="*/ 1213862 w 1213862"/>
                <a:gd name="connsiteY6" fmla="*/ 1244078 h 1334592"/>
                <a:gd name="connsiteX0" fmla="*/ 1213862 w 1213862"/>
                <a:gd name="connsiteY0" fmla="*/ 1244078 h 2086186"/>
                <a:gd name="connsiteX1" fmla="*/ 971958 w 1213862"/>
                <a:gd name="connsiteY1" fmla="*/ 751611 h 2086186"/>
                <a:gd name="connsiteX2" fmla="*/ 1104297 w 1213862"/>
                <a:gd name="connsiteY2" fmla="*/ 634453 h 2086186"/>
                <a:gd name="connsiteX3" fmla="*/ 504417 w 1213862"/>
                <a:gd name="connsiteY3" fmla="*/ 0 h 2086186"/>
                <a:gd name="connsiteX4" fmla="*/ 0 w 1213862"/>
                <a:gd name="connsiteY4" fmla="*/ 833331 h 2086186"/>
                <a:gd name="connsiteX5" fmla="*/ 1055315 w 1213862"/>
                <a:gd name="connsiteY5" fmla="*/ 2086186 h 2086186"/>
                <a:gd name="connsiteX6" fmla="*/ 1027861 w 1213862"/>
                <a:gd name="connsiteY6" fmla="*/ 1334592 h 2086186"/>
                <a:gd name="connsiteX7" fmla="*/ 1213862 w 1213862"/>
                <a:gd name="connsiteY7" fmla="*/ 1244078 h 2086186"/>
                <a:gd name="connsiteX0" fmla="*/ 1213862 w 1213862"/>
                <a:gd name="connsiteY0" fmla="*/ 1244078 h 2086186"/>
                <a:gd name="connsiteX1" fmla="*/ 971958 w 1213862"/>
                <a:gd name="connsiteY1" fmla="*/ 751611 h 2086186"/>
                <a:gd name="connsiteX2" fmla="*/ 1104297 w 1213862"/>
                <a:gd name="connsiteY2" fmla="*/ 634453 h 2086186"/>
                <a:gd name="connsiteX3" fmla="*/ 504417 w 1213862"/>
                <a:gd name="connsiteY3" fmla="*/ 0 h 2086186"/>
                <a:gd name="connsiteX4" fmla="*/ 0 w 1213862"/>
                <a:gd name="connsiteY4" fmla="*/ 833331 h 2086186"/>
                <a:gd name="connsiteX5" fmla="*/ 1055315 w 1213862"/>
                <a:gd name="connsiteY5" fmla="*/ 2086186 h 2086186"/>
                <a:gd name="connsiteX6" fmla="*/ 1027861 w 1213862"/>
                <a:gd name="connsiteY6" fmla="*/ 1334592 h 2086186"/>
                <a:gd name="connsiteX7" fmla="*/ 1213862 w 1213862"/>
                <a:gd name="connsiteY7" fmla="*/ 1244078 h 2086186"/>
                <a:gd name="connsiteX0" fmla="*/ 1213862 w 1213862"/>
                <a:gd name="connsiteY0" fmla="*/ 1244078 h 2097801"/>
                <a:gd name="connsiteX1" fmla="*/ 971958 w 1213862"/>
                <a:gd name="connsiteY1" fmla="*/ 751611 h 2097801"/>
                <a:gd name="connsiteX2" fmla="*/ 1104297 w 1213862"/>
                <a:gd name="connsiteY2" fmla="*/ 634453 h 2097801"/>
                <a:gd name="connsiteX3" fmla="*/ 504417 w 1213862"/>
                <a:gd name="connsiteY3" fmla="*/ 0 h 2097801"/>
                <a:gd name="connsiteX4" fmla="*/ 0 w 1213862"/>
                <a:gd name="connsiteY4" fmla="*/ 833331 h 2097801"/>
                <a:gd name="connsiteX5" fmla="*/ 875188 w 1213862"/>
                <a:gd name="connsiteY5" fmla="*/ 2097801 h 2097801"/>
                <a:gd name="connsiteX6" fmla="*/ 1055315 w 1213862"/>
                <a:gd name="connsiteY6" fmla="*/ 2086186 h 2097801"/>
                <a:gd name="connsiteX7" fmla="*/ 1027861 w 1213862"/>
                <a:gd name="connsiteY7" fmla="*/ 1334592 h 2097801"/>
                <a:gd name="connsiteX8" fmla="*/ 1213862 w 1213862"/>
                <a:gd name="connsiteY8" fmla="*/ 1244078 h 2097801"/>
                <a:gd name="connsiteX0" fmla="*/ 1213862 w 1213862"/>
                <a:gd name="connsiteY0" fmla="*/ 1244078 h 2129054"/>
                <a:gd name="connsiteX1" fmla="*/ 971958 w 1213862"/>
                <a:gd name="connsiteY1" fmla="*/ 751611 h 2129054"/>
                <a:gd name="connsiteX2" fmla="*/ 1104297 w 1213862"/>
                <a:gd name="connsiteY2" fmla="*/ 634453 h 2129054"/>
                <a:gd name="connsiteX3" fmla="*/ 504417 w 1213862"/>
                <a:gd name="connsiteY3" fmla="*/ 0 h 2129054"/>
                <a:gd name="connsiteX4" fmla="*/ 0 w 1213862"/>
                <a:gd name="connsiteY4" fmla="*/ 833331 h 2129054"/>
                <a:gd name="connsiteX5" fmla="*/ 875188 w 1213862"/>
                <a:gd name="connsiteY5" fmla="*/ 2097801 h 2129054"/>
                <a:gd name="connsiteX6" fmla="*/ 1060542 w 1213862"/>
                <a:gd name="connsiteY6" fmla="*/ 2129054 h 2129054"/>
                <a:gd name="connsiteX7" fmla="*/ 1027861 w 1213862"/>
                <a:gd name="connsiteY7" fmla="*/ 1334592 h 2129054"/>
                <a:gd name="connsiteX8" fmla="*/ 1213862 w 1213862"/>
                <a:gd name="connsiteY8" fmla="*/ 1244078 h 2129054"/>
                <a:gd name="connsiteX0" fmla="*/ 1213862 w 1213862"/>
                <a:gd name="connsiteY0" fmla="*/ 1244078 h 2129054"/>
                <a:gd name="connsiteX1" fmla="*/ 971958 w 1213862"/>
                <a:gd name="connsiteY1" fmla="*/ 751611 h 2129054"/>
                <a:gd name="connsiteX2" fmla="*/ 1104297 w 1213862"/>
                <a:gd name="connsiteY2" fmla="*/ 634453 h 2129054"/>
                <a:gd name="connsiteX3" fmla="*/ 504417 w 1213862"/>
                <a:gd name="connsiteY3" fmla="*/ 0 h 2129054"/>
                <a:gd name="connsiteX4" fmla="*/ 0 w 1213862"/>
                <a:gd name="connsiteY4" fmla="*/ 833331 h 2129054"/>
                <a:gd name="connsiteX5" fmla="*/ 869909 w 1213862"/>
                <a:gd name="connsiteY5" fmla="*/ 2120080 h 2129054"/>
                <a:gd name="connsiteX6" fmla="*/ 1060542 w 1213862"/>
                <a:gd name="connsiteY6" fmla="*/ 2129054 h 2129054"/>
                <a:gd name="connsiteX7" fmla="*/ 1027861 w 1213862"/>
                <a:gd name="connsiteY7" fmla="*/ 1334592 h 2129054"/>
                <a:gd name="connsiteX8" fmla="*/ 1213862 w 1213862"/>
                <a:gd name="connsiteY8" fmla="*/ 1244078 h 2129054"/>
                <a:gd name="connsiteX0" fmla="*/ 1213862 w 1213862"/>
                <a:gd name="connsiteY0" fmla="*/ 1244078 h 2129054"/>
                <a:gd name="connsiteX1" fmla="*/ 971958 w 1213862"/>
                <a:gd name="connsiteY1" fmla="*/ 751611 h 2129054"/>
                <a:gd name="connsiteX2" fmla="*/ 1104297 w 1213862"/>
                <a:gd name="connsiteY2" fmla="*/ 634453 h 2129054"/>
                <a:gd name="connsiteX3" fmla="*/ 504417 w 1213862"/>
                <a:gd name="connsiteY3" fmla="*/ 0 h 2129054"/>
                <a:gd name="connsiteX4" fmla="*/ 0 w 1213862"/>
                <a:gd name="connsiteY4" fmla="*/ 833331 h 2129054"/>
                <a:gd name="connsiteX5" fmla="*/ 869909 w 1213862"/>
                <a:gd name="connsiteY5" fmla="*/ 2120080 h 2129054"/>
                <a:gd name="connsiteX6" fmla="*/ 1060542 w 1213862"/>
                <a:gd name="connsiteY6" fmla="*/ 2129054 h 2129054"/>
                <a:gd name="connsiteX7" fmla="*/ 1027861 w 1213862"/>
                <a:gd name="connsiteY7" fmla="*/ 1334592 h 2129054"/>
                <a:gd name="connsiteX8" fmla="*/ 1213862 w 1213862"/>
                <a:gd name="connsiteY8" fmla="*/ 1244078 h 2129054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797849 w 1213862"/>
                <a:gd name="connsiteY5" fmla="*/ 2443273 h 2443273"/>
                <a:gd name="connsiteX6" fmla="*/ 869909 w 1213862"/>
                <a:gd name="connsiteY6" fmla="*/ 2120080 h 2443273"/>
                <a:gd name="connsiteX7" fmla="*/ 1060542 w 1213862"/>
                <a:gd name="connsiteY7" fmla="*/ 2129054 h 2443273"/>
                <a:gd name="connsiteX8" fmla="*/ 1027861 w 1213862"/>
                <a:gd name="connsiteY8" fmla="*/ 1334592 h 2443273"/>
                <a:gd name="connsiteX9" fmla="*/ 1213862 w 1213862"/>
                <a:gd name="connsiteY9" fmla="*/ 1244078 h 2443273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797849 w 1213862"/>
                <a:gd name="connsiteY5" fmla="*/ 2443273 h 2443273"/>
                <a:gd name="connsiteX6" fmla="*/ 869909 w 1213862"/>
                <a:gd name="connsiteY6" fmla="*/ 2120080 h 2443273"/>
                <a:gd name="connsiteX7" fmla="*/ 1060542 w 1213862"/>
                <a:gd name="connsiteY7" fmla="*/ 2129054 h 2443273"/>
                <a:gd name="connsiteX8" fmla="*/ 1027861 w 1213862"/>
                <a:gd name="connsiteY8" fmla="*/ 1334592 h 2443273"/>
                <a:gd name="connsiteX9" fmla="*/ 1213862 w 1213862"/>
                <a:gd name="connsiteY9" fmla="*/ 1244078 h 2443273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437116 w 1213862"/>
                <a:gd name="connsiteY5" fmla="*/ 1716169 h 2443273"/>
                <a:gd name="connsiteX6" fmla="*/ 797849 w 1213862"/>
                <a:gd name="connsiteY6" fmla="*/ 2443273 h 2443273"/>
                <a:gd name="connsiteX7" fmla="*/ 869909 w 1213862"/>
                <a:gd name="connsiteY7" fmla="*/ 2120080 h 2443273"/>
                <a:gd name="connsiteX8" fmla="*/ 1060542 w 1213862"/>
                <a:gd name="connsiteY8" fmla="*/ 2129054 h 2443273"/>
                <a:gd name="connsiteX9" fmla="*/ 1027861 w 1213862"/>
                <a:gd name="connsiteY9" fmla="*/ 1334592 h 2443273"/>
                <a:gd name="connsiteX10" fmla="*/ 1213862 w 1213862"/>
                <a:gd name="connsiteY10" fmla="*/ 1244078 h 2443273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709211 w 1213862"/>
                <a:gd name="connsiteY5" fmla="*/ 2408695 h 2443273"/>
                <a:gd name="connsiteX6" fmla="*/ 797849 w 1213862"/>
                <a:gd name="connsiteY6" fmla="*/ 2443273 h 2443273"/>
                <a:gd name="connsiteX7" fmla="*/ 869909 w 1213862"/>
                <a:gd name="connsiteY7" fmla="*/ 2120080 h 2443273"/>
                <a:gd name="connsiteX8" fmla="*/ 1060542 w 1213862"/>
                <a:gd name="connsiteY8" fmla="*/ 2129054 h 2443273"/>
                <a:gd name="connsiteX9" fmla="*/ 1027861 w 1213862"/>
                <a:gd name="connsiteY9" fmla="*/ 1334592 h 2443273"/>
                <a:gd name="connsiteX10" fmla="*/ 1213862 w 1213862"/>
                <a:gd name="connsiteY10" fmla="*/ 1244078 h 2443273"/>
                <a:gd name="connsiteX0" fmla="*/ 3354000 w 3354000"/>
                <a:gd name="connsiteY0" fmla="*/ 1244078 h 2443273"/>
                <a:gd name="connsiteX1" fmla="*/ 3112096 w 3354000"/>
                <a:gd name="connsiteY1" fmla="*/ 751611 h 2443273"/>
                <a:gd name="connsiteX2" fmla="*/ 3244435 w 3354000"/>
                <a:gd name="connsiteY2" fmla="*/ 634453 h 2443273"/>
                <a:gd name="connsiteX3" fmla="*/ 2644555 w 3354000"/>
                <a:gd name="connsiteY3" fmla="*/ 0 h 2443273"/>
                <a:gd name="connsiteX4" fmla="*/ 0 w 3354000"/>
                <a:gd name="connsiteY4" fmla="*/ 1512620 h 2443273"/>
                <a:gd name="connsiteX5" fmla="*/ 2849349 w 3354000"/>
                <a:gd name="connsiteY5" fmla="*/ 2408695 h 2443273"/>
                <a:gd name="connsiteX6" fmla="*/ 2937987 w 3354000"/>
                <a:gd name="connsiteY6" fmla="*/ 2443273 h 2443273"/>
                <a:gd name="connsiteX7" fmla="*/ 3010047 w 3354000"/>
                <a:gd name="connsiteY7" fmla="*/ 2120080 h 2443273"/>
                <a:gd name="connsiteX8" fmla="*/ 3200680 w 3354000"/>
                <a:gd name="connsiteY8" fmla="*/ 2129054 h 2443273"/>
                <a:gd name="connsiteX9" fmla="*/ 3167999 w 3354000"/>
                <a:gd name="connsiteY9" fmla="*/ 1334592 h 2443273"/>
                <a:gd name="connsiteX10" fmla="*/ 3354000 w 3354000"/>
                <a:gd name="connsiteY10" fmla="*/ 1244078 h 2443273"/>
                <a:gd name="connsiteX0" fmla="*/ 3354000 w 3354000"/>
                <a:gd name="connsiteY0" fmla="*/ 1244078 h 2443273"/>
                <a:gd name="connsiteX1" fmla="*/ 3112096 w 3354000"/>
                <a:gd name="connsiteY1" fmla="*/ 751611 h 2443273"/>
                <a:gd name="connsiteX2" fmla="*/ 3244435 w 3354000"/>
                <a:gd name="connsiteY2" fmla="*/ 634453 h 2443273"/>
                <a:gd name="connsiteX3" fmla="*/ 2644555 w 3354000"/>
                <a:gd name="connsiteY3" fmla="*/ 0 h 2443273"/>
                <a:gd name="connsiteX4" fmla="*/ 0 w 3354000"/>
                <a:gd name="connsiteY4" fmla="*/ 1512620 h 2443273"/>
                <a:gd name="connsiteX5" fmla="*/ 2436144 w 3354000"/>
                <a:gd name="connsiteY5" fmla="*/ 2277297 h 2443273"/>
                <a:gd name="connsiteX6" fmla="*/ 2849349 w 3354000"/>
                <a:gd name="connsiteY6" fmla="*/ 2408695 h 2443273"/>
                <a:gd name="connsiteX7" fmla="*/ 2937987 w 3354000"/>
                <a:gd name="connsiteY7" fmla="*/ 2443273 h 2443273"/>
                <a:gd name="connsiteX8" fmla="*/ 3010047 w 3354000"/>
                <a:gd name="connsiteY8" fmla="*/ 2120080 h 2443273"/>
                <a:gd name="connsiteX9" fmla="*/ 3200680 w 3354000"/>
                <a:gd name="connsiteY9" fmla="*/ 2129054 h 2443273"/>
                <a:gd name="connsiteX10" fmla="*/ 3167999 w 3354000"/>
                <a:gd name="connsiteY10" fmla="*/ 1334592 h 2443273"/>
                <a:gd name="connsiteX11" fmla="*/ 3354000 w 3354000"/>
                <a:gd name="connsiteY11" fmla="*/ 1244078 h 2443273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2632006 w 3354000"/>
                <a:gd name="connsiteY5" fmla="*/ 2901987 h 2901987"/>
                <a:gd name="connsiteX6" fmla="*/ 2849349 w 3354000"/>
                <a:gd name="connsiteY6" fmla="*/ 2408695 h 2901987"/>
                <a:gd name="connsiteX7" fmla="*/ 2937987 w 3354000"/>
                <a:gd name="connsiteY7" fmla="*/ 2443273 h 2901987"/>
                <a:gd name="connsiteX8" fmla="*/ 3010047 w 3354000"/>
                <a:gd name="connsiteY8" fmla="*/ 2120080 h 2901987"/>
                <a:gd name="connsiteX9" fmla="*/ 3200680 w 3354000"/>
                <a:gd name="connsiteY9" fmla="*/ 2129054 h 2901987"/>
                <a:gd name="connsiteX10" fmla="*/ 3167999 w 3354000"/>
                <a:gd name="connsiteY10" fmla="*/ 1334592 h 2901987"/>
                <a:gd name="connsiteX11" fmla="*/ 3354000 w 3354000"/>
                <a:gd name="connsiteY11" fmla="*/ 1244078 h 2901987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2025687 w 3354000"/>
                <a:gd name="connsiteY5" fmla="*/ 2577317 h 2901987"/>
                <a:gd name="connsiteX6" fmla="*/ 2632006 w 3354000"/>
                <a:gd name="connsiteY6" fmla="*/ 2901987 h 2901987"/>
                <a:gd name="connsiteX7" fmla="*/ 2849349 w 3354000"/>
                <a:gd name="connsiteY7" fmla="*/ 2408695 h 2901987"/>
                <a:gd name="connsiteX8" fmla="*/ 2937987 w 3354000"/>
                <a:gd name="connsiteY8" fmla="*/ 2443273 h 2901987"/>
                <a:gd name="connsiteX9" fmla="*/ 3010047 w 3354000"/>
                <a:gd name="connsiteY9" fmla="*/ 2120080 h 2901987"/>
                <a:gd name="connsiteX10" fmla="*/ 3200680 w 3354000"/>
                <a:gd name="connsiteY10" fmla="*/ 2129054 h 2901987"/>
                <a:gd name="connsiteX11" fmla="*/ 3167999 w 3354000"/>
                <a:gd name="connsiteY11" fmla="*/ 1334592 h 2901987"/>
                <a:gd name="connsiteX12" fmla="*/ 3354000 w 3354000"/>
                <a:gd name="connsiteY12" fmla="*/ 1244078 h 2901987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2452724 w 3354000"/>
                <a:gd name="connsiteY5" fmla="*/ 2826018 h 2901987"/>
                <a:gd name="connsiteX6" fmla="*/ 2632006 w 3354000"/>
                <a:gd name="connsiteY6" fmla="*/ 2901987 h 2901987"/>
                <a:gd name="connsiteX7" fmla="*/ 2849349 w 3354000"/>
                <a:gd name="connsiteY7" fmla="*/ 2408695 h 2901987"/>
                <a:gd name="connsiteX8" fmla="*/ 2937987 w 3354000"/>
                <a:gd name="connsiteY8" fmla="*/ 2443273 h 2901987"/>
                <a:gd name="connsiteX9" fmla="*/ 3010047 w 3354000"/>
                <a:gd name="connsiteY9" fmla="*/ 2120080 h 2901987"/>
                <a:gd name="connsiteX10" fmla="*/ 3200680 w 3354000"/>
                <a:gd name="connsiteY10" fmla="*/ 2129054 h 2901987"/>
                <a:gd name="connsiteX11" fmla="*/ 3167999 w 3354000"/>
                <a:gd name="connsiteY11" fmla="*/ 1334592 h 2901987"/>
                <a:gd name="connsiteX12" fmla="*/ 3354000 w 3354000"/>
                <a:gd name="connsiteY12" fmla="*/ 1244078 h 2901987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1824284 w 3354000"/>
                <a:gd name="connsiteY5" fmla="*/ 2491584 h 2901987"/>
                <a:gd name="connsiteX6" fmla="*/ 2452724 w 3354000"/>
                <a:gd name="connsiteY6" fmla="*/ 2826018 h 2901987"/>
                <a:gd name="connsiteX7" fmla="*/ 2632006 w 3354000"/>
                <a:gd name="connsiteY7" fmla="*/ 2901987 h 2901987"/>
                <a:gd name="connsiteX8" fmla="*/ 2849349 w 3354000"/>
                <a:gd name="connsiteY8" fmla="*/ 2408695 h 2901987"/>
                <a:gd name="connsiteX9" fmla="*/ 2937987 w 3354000"/>
                <a:gd name="connsiteY9" fmla="*/ 2443273 h 2901987"/>
                <a:gd name="connsiteX10" fmla="*/ 3010047 w 3354000"/>
                <a:gd name="connsiteY10" fmla="*/ 2120080 h 2901987"/>
                <a:gd name="connsiteX11" fmla="*/ 3200680 w 3354000"/>
                <a:gd name="connsiteY11" fmla="*/ 2129054 h 2901987"/>
                <a:gd name="connsiteX12" fmla="*/ 3167999 w 3354000"/>
                <a:gd name="connsiteY12" fmla="*/ 1334592 h 2901987"/>
                <a:gd name="connsiteX13" fmla="*/ 3354000 w 3354000"/>
                <a:gd name="connsiteY13" fmla="*/ 1244078 h 2901987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1835165 w 3354000"/>
                <a:gd name="connsiteY5" fmla="*/ 3392799 h 3392799"/>
                <a:gd name="connsiteX6" fmla="*/ 2452724 w 3354000"/>
                <a:gd name="connsiteY6" fmla="*/ 2826018 h 3392799"/>
                <a:gd name="connsiteX7" fmla="*/ 2632006 w 3354000"/>
                <a:gd name="connsiteY7" fmla="*/ 2901987 h 3392799"/>
                <a:gd name="connsiteX8" fmla="*/ 2849349 w 3354000"/>
                <a:gd name="connsiteY8" fmla="*/ 2408695 h 3392799"/>
                <a:gd name="connsiteX9" fmla="*/ 2937987 w 3354000"/>
                <a:gd name="connsiteY9" fmla="*/ 2443273 h 3392799"/>
                <a:gd name="connsiteX10" fmla="*/ 3010047 w 3354000"/>
                <a:gd name="connsiteY10" fmla="*/ 2120080 h 3392799"/>
                <a:gd name="connsiteX11" fmla="*/ 3200680 w 3354000"/>
                <a:gd name="connsiteY11" fmla="*/ 2129054 h 3392799"/>
                <a:gd name="connsiteX12" fmla="*/ 3167999 w 3354000"/>
                <a:gd name="connsiteY12" fmla="*/ 1334592 h 3392799"/>
                <a:gd name="connsiteX13" fmla="*/ 3354000 w 3354000"/>
                <a:gd name="connsiteY13" fmla="*/ 1244078 h 3392799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848738 w 3354000"/>
                <a:gd name="connsiteY5" fmla="*/ 2380778 h 3392799"/>
                <a:gd name="connsiteX6" fmla="*/ 1835165 w 3354000"/>
                <a:gd name="connsiteY6" fmla="*/ 3392799 h 3392799"/>
                <a:gd name="connsiteX7" fmla="*/ 2452724 w 3354000"/>
                <a:gd name="connsiteY7" fmla="*/ 2826018 h 3392799"/>
                <a:gd name="connsiteX8" fmla="*/ 2632006 w 3354000"/>
                <a:gd name="connsiteY8" fmla="*/ 2901987 h 3392799"/>
                <a:gd name="connsiteX9" fmla="*/ 2849349 w 3354000"/>
                <a:gd name="connsiteY9" fmla="*/ 2408695 h 3392799"/>
                <a:gd name="connsiteX10" fmla="*/ 2937987 w 3354000"/>
                <a:gd name="connsiteY10" fmla="*/ 2443273 h 3392799"/>
                <a:gd name="connsiteX11" fmla="*/ 3010047 w 3354000"/>
                <a:gd name="connsiteY11" fmla="*/ 2120080 h 3392799"/>
                <a:gd name="connsiteX12" fmla="*/ 3200680 w 3354000"/>
                <a:gd name="connsiteY12" fmla="*/ 2129054 h 3392799"/>
                <a:gd name="connsiteX13" fmla="*/ 3167999 w 3354000"/>
                <a:gd name="connsiteY13" fmla="*/ 1334592 h 3392799"/>
                <a:gd name="connsiteX14" fmla="*/ 3354000 w 3354000"/>
                <a:gd name="connsiteY14" fmla="*/ 1244078 h 3392799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1709465 w 3354000"/>
                <a:gd name="connsiteY5" fmla="*/ 3262560 h 3392799"/>
                <a:gd name="connsiteX6" fmla="*/ 1835165 w 3354000"/>
                <a:gd name="connsiteY6" fmla="*/ 3392799 h 3392799"/>
                <a:gd name="connsiteX7" fmla="*/ 2452724 w 3354000"/>
                <a:gd name="connsiteY7" fmla="*/ 2826018 h 3392799"/>
                <a:gd name="connsiteX8" fmla="*/ 2632006 w 3354000"/>
                <a:gd name="connsiteY8" fmla="*/ 2901987 h 3392799"/>
                <a:gd name="connsiteX9" fmla="*/ 2849349 w 3354000"/>
                <a:gd name="connsiteY9" fmla="*/ 2408695 h 3392799"/>
                <a:gd name="connsiteX10" fmla="*/ 2937987 w 3354000"/>
                <a:gd name="connsiteY10" fmla="*/ 2443273 h 3392799"/>
                <a:gd name="connsiteX11" fmla="*/ 3010047 w 3354000"/>
                <a:gd name="connsiteY11" fmla="*/ 2120080 h 3392799"/>
                <a:gd name="connsiteX12" fmla="*/ 3200680 w 3354000"/>
                <a:gd name="connsiteY12" fmla="*/ 2129054 h 3392799"/>
                <a:gd name="connsiteX13" fmla="*/ 3167999 w 3354000"/>
                <a:gd name="connsiteY13" fmla="*/ 1334592 h 3392799"/>
                <a:gd name="connsiteX14" fmla="*/ 3354000 w 3354000"/>
                <a:gd name="connsiteY14" fmla="*/ 1244078 h 3392799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926818 w 3354000"/>
                <a:gd name="connsiteY5" fmla="*/ 2459913 h 3392799"/>
                <a:gd name="connsiteX6" fmla="*/ 1709465 w 3354000"/>
                <a:gd name="connsiteY6" fmla="*/ 3262560 h 3392799"/>
                <a:gd name="connsiteX7" fmla="*/ 1835165 w 3354000"/>
                <a:gd name="connsiteY7" fmla="*/ 3392799 h 3392799"/>
                <a:gd name="connsiteX8" fmla="*/ 2452724 w 3354000"/>
                <a:gd name="connsiteY8" fmla="*/ 2826018 h 3392799"/>
                <a:gd name="connsiteX9" fmla="*/ 2632006 w 3354000"/>
                <a:gd name="connsiteY9" fmla="*/ 2901987 h 3392799"/>
                <a:gd name="connsiteX10" fmla="*/ 2849349 w 3354000"/>
                <a:gd name="connsiteY10" fmla="*/ 2408695 h 3392799"/>
                <a:gd name="connsiteX11" fmla="*/ 2937987 w 3354000"/>
                <a:gd name="connsiteY11" fmla="*/ 2443273 h 3392799"/>
                <a:gd name="connsiteX12" fmla="*/ 3010047 w 3354000"/>
                <a:gd name="connsiteY12" fmla="*/ 2120080 h 3392799"/>
                <a:gd name="connsiteX13" fmla="*/ 3200680 w 3354000"/>
                <a:gd name="connsiteY13" fmla="*/ 2129054 h 3392799"/>
                <a:gd name="connsiteX14" fmla="*/ 3167999 w 3354000"/>
                <a:gd name="connsiteY14" fmla="*/ 1334592 h 3392799"/>
                <a:gd name="connsiteX15" fmla="*/ 3354000 w 3354000"/>
                <a:gd name="connsiteY15" fmla="*/ 1244078 h 3392799"/>
                <a:gd name="connsiteX0" fmla="*/ 3354000 w 3354000"/>
                <a:gd name="connsiteY0" fmla="*/ 1244078 h 3491523"/>
                <a:gd name="connsiteX1" fmla="*/ 3112096 w 3354000"/>
                <a:gd name="connsiteY1" fmla="*/ 751611 h 3491523"/>
                <a:gd name="connsiteX2" fmla="*/ 3244435 w 3354000"/>
                <a:gd name="connsiteY2" fmla="*/ 634453 h 3491523"/>
                <a:gd name="connsiteX3" fmla="*/ 2644555 w 3354000"/>
                <a:gd name="connsiteY3" fmla="*/ 0 h 3491523"/>
                <a:gd name="connsiteX4" fmla="*/ 0 w 3354000"/>
                <a:gd name="connsiteY4" fmla="*/ 1512620 h 3491523"/>
                <a:gd name="connsiteX5" fmla="*/ 1258834 w 3354000"/>
                <a:gd name="connsiteY5" fmla="*/ 3491523 h 3491523"/>
                <a:gd name="connsiteX6" fmla="*/ 1709465 w 3354000"/>
                <a:gd name="connsiteY6" fmla="*/ 3262560 h 3491523"/>
                <a:gd name="connsiteX7" fmla="*/ 1835165 w 3354000"/>
                <a:gd name="connsiteY7" fmla="*/ 3392799 h 3491523"/>
                <a:gd name="connsiteX8" fmla="*/ 2452724 w 3354000"/>
                <a:gd name="connsiteY8" fmla="*/ 2826018 h 3491523"/>
                <a:gd name="connsiteX9" fmla="*/ 2632006 w 3354000"/>
                <a:gd name="connsiteY9" fmla="*/ 2901987 h 3491523"/>
                <a:gd name="connsiteX10" fmla="*/ 2849349 w 3354000"/>
                <a:gd name="connsiteY10" fmla="*/ 2408695 h 3491523"/>
                <a:gd name="connsiteX11" fmla="*/ 2937987 w 3354000"/>
                <a:gd name="connsiteY11" fmla="*/ 2443273 h 3491523"/>
                <a:gd name="connsiteX12" fmla="*/ 3010047 w 3354000"/>
                <a:gd name="connsiteY12" fmla="*/ 2120080 h 3491523"/>
                <a:gd name="connsiteX13" fmla="*/ 3200680 w 3354000"/>
                <a:gd name="connsiteY13" fmla="*/ 2129054 h 3491523"/>
                <a:gd name="connsiteX14" fmla="*/ 3167999 w 3354000"/>
                <a:gd name="connsiteY14" fmla="*/ 1334592 h 3491523"/>
                <a:gd name="connsiteX15" fmla="*/ 3354000 w 3354000"/>
                <a:gd name="connsiteY15" fmla="*/ 1244078 h 3491523"/>
                <a:gd name="connsiteX0" fmla="*/ 3354000 w 3354000"/>
                <a:gd name="connsiteY0" fmla="*/ 1244078 h 3491523"/>
                <a:gd name="connsiteX1" fmla="*/ 3112096 w 3354000"/>
                <a:gd name="connsiteY1" fmla="*/ 751611 h 3491523"/>
                <a:gd name="connsiteX2" fmla="*/ 3244435 w 3354000"/>
                <a:gd name="connsiteY2" fmla="*/ 634453 h 3491523"/>
                <a:gd name="connsiteX3" fmla="*/ 2644555 w 3354000"/>
                <a:gd name="connsiteY3" fmla="*/ 0 h 3491523"/>
                <a:gd name="connsiteX4" fmla="*/ 0 w 3354000"/>
                <a:gd name="connsiteY4" fmla="*/ 1512620 h 3491523"/>
                <a:gd name="connsiteX5" fmla="*/ 1258834 w 3354000"/>
                <a:gd name="connsiteY5" fmla="*/ 3491523 h 3491523"/>
                <a:gd name="connsiteX6" fmla="*/ 1709465 w 3354000"/>
                <a:gd name="connsiteY6" fmla="*/ 3262560 h 3491523"/>
                <a:gd name="connsiteX7" fmla="*/ 1835165 w 3354000"/>
                <a:gd name="connsiteY7" fmla="*/ 3392799 h 3491523"/>
                <a:gd name="connsiteX8" fmla="*/ 2452724 w 3354000"/>
                <a:gd name="connsiteY8" fmla="*/ 2826018 h 3491523"/>
                <a:gd name="connsiteX9" fmla="*/ 2632006 w 3354000"/>
                <a:gd name="connsiteY9" fmla="*/ 2901987 h 3491523"/>
                <a:gd name="connsiteX10" fmla="*/ 2849349 w 3354000"/>
                <a:gd name="connsiteY10" fmla="*/ 2408695 h 3491523"/>
                <a:gd name="connsiteX11" fmla="*/ 2937987 w 3354000"/>
                <a:gd name="connsiteY11" fmla="*/ 2443273 h 3491523"/>
                <a:gd name="connsiteX12" fmla="*/ 3010047 w 3354000"/>
                <a:gd name="connsiteY12" fmla="*/ 2120080 h 3491523"/>
                <a:gd name="connsiteX13" fmla="*/ 3200680 w 3354000"/>
                <a:gd name="connsiteY13" fmla="*/ 2129054 h 3491523"/>
                <a:gd name="connsiteX14" fmla="*/ 3167999 w 3354000"/>
                <a:gd name="connsiteY14" fmla="*/ 1334592 h 3491523"/>
                <a:gd name="connsiteX15" fmla="*/ 3354000 w 3354000"/>
                <a:gd name="connsiteY15" fmla="*/ 1244078 h 3491523"/>
                <a:gd name="connsiteX0" fmla="*/ 3354000 w 3354000"/>
                <a:gd name="connsiteY0" fmla="*/ 1244078 h 3491523"/>
                <a:gd name="connsiteX1" fmla="*/ 3112096 w 3354000"/>
                <a:gd name="connsiteY1" fmla="*/ 751611 h 3491523"/>
                <a:gd name="connsiteX2" fmla="*/ 3244435 w 3354000"/>
                <a:gd name="connsiteY2" fmla="*/ 634453 h 3491523"/>
                <a:gd name="connsiteX3" fmla="*/ 2644555 w 3354000"/>
                <a:gd name="connsiteY3" fmla="*/ 0 h 3491523"/>
                <a:gd name="connsiteX4" fmla="*/ 0 w 3354000"/>
                <a:gd name="connsiteY4" fmla="*/ 1512620 h 3491523"/>
                <a:gd name="connsiteX5" fmla="*/ 1258834 w 3354000"/>
                <a:gd name="connsiteY5" fmla="*/ 3491523 h 3491523"/>
                <a:gd name="connsiteX6" fmla="*/ 1709465 w 3354000"/>
                <a:gd name="connsiteY6" fmla="*/ 3262560 h 3491523"/>
                <a:gd name="connsiteX7" fmla="*/ 1835165 w 3354000"/>
                <a:gd name="connsiteY7" fmla="*/ 3392799 h 3491523"/>
                <a:gd name="connsiteX8" fmla="*/ 2452724 w 3354000"/>
                <a:gd name="connsiteY8" fmla="*/ 2826018 h 3491523"/>
                <a:gd name="connsiteX9" fmla="*/ 2632006 w 3354000"/>
                <a:gd name="connsiteY9" fmla="*/ 2901987 h 3491523"/>
                <a:gd name="connsiteX10" fmla="*/ 2849349 w 3354000"/>
                <a:gd name="connsiteY10" fmla="*/ 2408695 h 3491523"/>
                <a:gd name="connsiteX11" fmla="*/ 2937987 w 3354000"/>
                <a:gd name="connsiteY11" fmla="*/ 2443273 h 3491523"/>
                <a:gd name="connsiteX12" fmla="*/ 3010047 w 3354000"/>
                <a:gd name="connsiteY12" fmla="*/ 2120080 h 3491523"/>
                <a:gd name="connsiteX13" fmla="*/ 3200680 w 3354000"/>
                <a:gd name="connsiteY13" fmla="*/ 2129054 h 3491523"/>
                <a:gd name="connsiteX14" fmla="*/ 3167999 w 3354000"/>
                <a:gd name="connsiteY14" fmla="*/ 1334592 h 3491523"/>
                <a:gd name="connsiteX15" fmla="*/ 3354000 w 3354000"/>
                <a:gd name="connsiteY15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099085 w 3194251"/>
                <a:gd name="connsiteY5" fmla="*/ 3491523 h 3491523"/>
                <a:gd name="connsiteX6" fmla="*/ 1549716 w 3194251"/>
                <a:gd name="connsiteY6" fmla="*/ 3262560 h 3491523"/>
                <a:gd name="connsiteX7" fmla="*/ 1675416 w 3194251"/>
                <a:gd name="connsiteY7" fmla="*/ 3392799 h 3491523"/>
                <a:gd name="connsiteX8" fmla="*/ 2292975 w 3194251"/>
                <a:gd name="connsiteY8" fmla="*/ 2826018 h 3491523"/>
                <a:gd name="connsiteX9" fmla="*/ 2472257 w 3194251"/>
                <a:gd name="connsiteY9" fmla="*/ 2901987 h 3491523"/>
                <a:gd name="connsiteX10" fmla="*/ 2689600 w 3194251"/>
                <a:gd name="connsiteY10" fmla="*/ 2408695 h 3491523"/>
                <a:gd name="connsiteX11" fmla="*/ 2778238 w 3194251"/>
                <a:gd name="connsiteY11" fmla="*/ 2443273 h 3491523"/>
                <a:gd name="connsiteX12" fmla="*/ 2850298 w 3194251"/>
                <a:gd name="connsiteY12" fmla="*/ 2120080 h 3491523"/>
                <a:gd name="connsiteX13" fmla="*/ 3040931 w 3194251"/>
                <a:gd name="connsiteY13" fmla="*/ 2129054 h 3491523"/>
                <a:gd name="connsiteX14" fmla="*/ 3008250 w 3194251"/>
                <a:gd name="connsiteY14" fmla="*/ 1334592 h 3491523"/>
                <a:gd name="connsiteX15" fmla="*/ 3194251 w 3194251"/>
                <a:gd name="connsiteY15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014880 w 3194251"/>
                <a:gd name="connsiteY5" fmla="*/ 3331299 h 3491523"/>
                <a:gd name="connsiteX6" fmla="*/ 1099085 w 3194251"/>
                <a:gd name="connsiteY6" fmla="*/ 3491523 h 3491523"/>
                <a:gd name="connsiteX7" fmla="*/ 1549716 w 3194251"/>
                <a:gd name="connsiteY7" fmla="*/ 3262560 h 3491523"/>
                <a:gd name="connsiteX8" fmla="*/ 1675416 w 3194251"/>
                <a:gd name="connsiteY8" fmla="*/ 3392799 h 3491523"/>
                <a:gd name="connsiteX9" fmla="*/ 2292975 w 3194251"/>
                <a:gd name="connsiteY9" fmla="*/ 2826018 h 3491523"/>
                <a:gd name="connsiteX10" fmla="*/ 2472257 w 3194251"/>
                <a:gd name="connsiteY10" fmla="*/ 2901987 h 3491523"/>
                <a:gd name="connsiteX11" fmla="*/ 2689600 w 3194251"/>
                <a:gd name="connsiteY11" fmla="*/ 2408695 h 3491523"/>
                <a:gd name="connsiteX12" fmla="*/ 2778238 w 3194251"/>
                <a:gd name="connsiteY12" fmla="*/ 2443273 h 3491523"/>
                <a:gd name="connsiteX13" fmla="*/ 2850298 w 3194251"/>
                <a:gd name="connsiteY13" fmla="*/ 2120080 h 3491523"/>
                <a:gd name="connsiteX14" fmla="*/ 3040931 w 3194251"/>
                <a:gd name="connsiteY14" fmla="*/ 2129054 h 3491523"/>
                <a:gd name="connsiteX15" fmla="*/ 3008250 w 3194251"/>
                <a:gd name="connsiteY15" fmla="*/ 1334592 h 3491523"/>
                <a:gd name="connsiteX16" fmla="*/ 3194251 w 3194251"/>
                <a:gd name="connsiteY16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607901 w 3194251"/>
                <a:gd name="connsiteY5" fmla="*/ 2577852 h 3491523"/>
                <a:gd name="connsiteX6" fmla="*/ 1014880 w 3194251"/>
                <a:gd name="connsiteY6" fmla="*/ 3331299 h 3491523"/>
                <a:gd name="connsiteX7" fmla="*/ 1099085 w 3194251"/>
                <a:gd name="connsiteY7" fmla="*/ 3491523 h 3491523"/>
                <a:gd name="connsiteX8" fmla="*/ 1549716 w 3194251"/>
                <a:gd name="connsiteY8" fmla="*/ 3262560 h 3491523"/>
                <a:gd name="connsiteX9" fmla="*/ 1675416 w 3194251"/>
                <a:gd name="connsiteY9" fmla="*/ 3392799 h 3491523"/>
                <a:gd name="connsiteX10" fmla="*/ 2292975 w 3194251"/>
                <a:gd name="connsiteY10" fmla="*/ 2826018 h 3491523"/>
                <a:gd name="connsiteX11" fmla="*/ 2472257 w 3194251"/>
                <a:gd name="connsiteY11" fmla="*/ 2901987 h 3491523"/>
                <a:gd name="connsiteX12" fmla="*/ 2689600 w 3194251"/>
                <a:gd name="connsiteY12" fmla="*/ 2408695 h 3491523"/>
                <a:gd name="connsiteX13" fmla="*/ 2778238 w 3194251"/>
                <a:gd name="connsiteY13" fmla="*/ 2443273 h 3491523"/>
                <a:gd name="connsiteX14" fmla="*/ 2850298 w 3194251"/>
                <a:gd name="connsiteY14" fmla="*/ 2120080 h 3491523"/>
                <a:gd name="connsiteX15" fmla="*/ 3040931 w 3194251"/>
                <a:gd name="connsiteY15" fmla="*/ 2129054 h 3491523"/>
                <a:gd name="connsiteX16" fmla="*/ 3008250 w 3194251"/>
                <a:gd name="connsiteY16" fmla="*/ 1334592 h 3491523"/>
                <a:gd name="connsiteX17" fmla="*/ 3194251 w 3194251"/>
                <a:gd name="connsiteY17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204784 w 3194251"/>
                <a:gd name="connsiteY5" fmla="*/ 3370106 h 3491523"/>
                <a:gd name="connsiteX6" fmla="*/ 1014880 w 3194251"/>
                <a:gd name="connsiteY6" fmla="*/ 3331299 h 3491523"/>
                <a:gd name="connsiteX7" fmla="*/ 1099085 w 3194251"/>
                <a:gd name="connsiteY7" fmla="*/ 3491523 h 3491523"/>
                <a:gd name="connsiteX8" fmla="*/ 1549716 w 3194251"/>
                <a:gd name="connsiteY8" fmla="*/ 3262560 h 3491523"/>
                <a:gd name="connsiteX9" fmla="*/ 1675416 w 3194251"/>
                <a:gd name="connsiteY9" fmla="*/ 3392799 h 3491523"/>
                <a:gd name="connsiteX10" fmla="*/ 2292975 w 3194251"/>
                <a:gd name="connsiteY10" fmla="*/ 2826018 h 3491523"/>
                <a:gd name="connsiteX11" fmla="*/ 2472257 w 3194251"/>
                <a:gd name="connsiteY11" fmla="*/ 2901987 h 3491523"/>
                <a:gd name="connsiteX12" fmla="*/ 2689600 w 3194251"/>
                <a:gd name="connsiteY12" fmla="*/ 2408695 h 3491523"/>
                <a:gd name="connsiteX13" fmla="*/ 2778238 w 3194251"/>
                <a:gd name="connsiteY13" fmla="*/ 2443273 h 3491523"/>
                <a:gd name="connsiteX14" fmla="*/ 2850298 w 3194251"/>
                <a:gd name="connsiteY14" fmla="*/ 2120080 h 3491523"/>
                <a:gd name="connsiteX15" fmla="*/ 3040931 w 3194251"/>
                <a:gd name="connsiteY15" fmla="*/ 2129054 h 3491523"/>
                <a:gd name="connsiteX16" fmla="*/ 3008250 w 3194251"/>
                <a:gd name="connsiteY16" fmla="*/ 1334592 h 3491523"/>
                <a:gd name="connsiteX17" fmla="*/ 3194251 w 3194251"/>
                <a:gd name="connsiteY17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27703 w 3194251"/>
                <a:gd name="connsiteY5" fmla="*/ 2626054 h 3491523"/>
                <a:gd name="connsiteX6" fmla="*/ 204784 w 3194251"/>
                <a:gd name="connsiteY6" fmla="*/ 3370106 h 3491523"/>
                <a:gd name="connsiteX7" fmla="*/ 1014880 w 3194251"/>
                <a:gd name="connsiteY7" fmla="*/ 3331299 h 3491523"/>
                <a:gd name="connsiteX8" fmla="*/ 1099085 w 3194251"/>
                <a:gd name="connsiteY8" fmla="*/ 3491523 h 3491523"/>
                <a:gd name="connsiteX9" fmla="*/ 1549716 w 3194251"/>
                <a:gd name="connsiteY9" fmla="*/ 3262560 h 3491523"/>
                <a:gd name="connsiteX10" fmla="*/ 1675416 w 3194251"/>
                <a:gd name="connsiteY10" fmla="*/ 3392799 h 3491523"/>
                <a:gd name="connsiteX11" fmla="*/ 2292975 w 3194251"/>
                <a:gd name="connsiteY11" fmla="*/ 2826018 h 3491523"/>
                <a:gd name="connsiteX12" fmla="*/ 2472257 w 3194251"/>
                <a:gd name="connsiteY12" fmla="*/ 2901987 h 3491523"/>
                <a:gd name="connsiteX13" fmla="*/ 2689600 w 3194251"/>
                <a:gd name="connsiteY13" fmla="*/ 2408695 h 3491523"/>
                <a:gd name="connsiteX14" fmla="*/ 2778238 w 3194251"/>
                <a:gd name="connsiteY14" fmla="*/ 2443273 h 3491523"/>
                <a:gd name="connsiteX15" fmla="*/ 2850298 w 3194251"/>
                <a:gd name="connsiteY15" fmla="*/ 2120080 h 3491523"/>
                <a:gd name="connsiteX16" fmla="*/ 3040931 w 3194251"/>
                <a:gd name="connsiteY16" fmla="*/ 2129054 h 3491523"/>
                <a:gd name="connsiteX17" fmla="*/ 3008250 w 3194251"/>
                <a:gd name="connsiteY17" fmla="*/ 1334592 h 3491523"/>
                <a:gd name="connsiteX18" fmla="*/ 3194251 w 3194251"/>
                <a:gd name="connsiteY18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88944 w 3194251"/>
                <a:gd name="connsiteY5" fmla="*/ 3055042 h 3491523"/>
                <a:gd name="connsiteX6" fmla="*/ 204784 w 3194251"/>
                <a:gd name="connsiteY6" fmla="*/ 3370106 h 3491523"/>
                <a:gd name="connsiteX7" fmla="*/ 1014880 w 3194251"/>
                <a:gd name="connsiteY7" fmla="*/ 3331299 h 3491523"/>
                <a:gd name="connsiteX8" fmla="*/ 1099085 w 3194251"/>
                <a:gd name="connsiteY8" fmla="*/ 3491523 h 3491523"/>
                <a:gd name="connsiteX9" fmla="*/ 1549716 w 3194251"/>
                <a:gd name="connsiteY9" fmla="*/ 3262560 h 3491523"/>
                <a:gd name="connsiteX10" fmla="*/ 1675416 w 3194251"/>
                <a:gd name="connsiteY10" fmla="*/ 3392799 h 3491523"/>
                <a:gd name="connsiteX11" fmla="*/ 2292975 w 3194251"/>
                <a:gd name="connsiteY11" fmla="*/ 2826018 h 3491523"/>
                <a:gd name="connsiteX12" fmla="*/ 2472257 w 3194251"/>
                <a:gd name="connsiteY12" fmla="*/ 2901987 h 3491523"/>
                <a:gd name="connsiteX13" fmla="*/ 2689600 w 3194251"/>
                <a:gd name="connsiteY13" fmla="*/ 2408695 h 3491523"/>
                <a:gd name="connsiteX14" fmla="*/ 2778238 w 3194251"/>
                <a:gd name="connsiteY14" fmla="*/ 2443273 h 3491523"/>
                <a:gd name="connsiteX15" fmla="*/ 2850298 w 3194251"/>
                <a:gd name="connsiteY15" fmla="*/ 2120080 h 3491523"/>
                <a:gd name="connsiteX16" fmla="*/ 3040931 w 3194251"/>
                <a:gd name="connsiteY16" fmla="*/ 2129054 h 3491523"/>
                <a:gd name="connsiteX17" fmla="*/ 3008250 w 3194251"/>
                <a:gd name="connsiteY17" fmla="*/ 1334592 h 3491523"/>
                <a:gd name="connsiteX18" fmla="*/ 3194251 w 3194251"/>
                <a:gd name="connsiteY18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29181 w 3194251"/>
                <a:gd name="connsiteY5" fmla="*/ 2520522 h 3491523"/>
                <a:gd name="connsiteX6" fmla="*/ 188944 w 3194251"/>
                <a:gd name="connsiteY6" fmla="*/ 3055042 h 3491523"/>
                <a:gd name="connsiteX7" fmla="*/ 204784 w 3194251"/>
                <a:gd name="connsiteY7" fmla="*/ 3370106 h 3491523"/>
                <a:gd name="connsiteX8" fmla="*/ 1014880 w 3194251"/>
                <a:gd name="connsiteY8" fmla="*/ 3331299 h 3491523"/>
                <a:gd name="connsiteX9" fmla="*/ 1099085 w 3194251"/>
                <a:gd name="connsiteY9" fmla="*/ 3491523 h 3491523"/>
                <a:gd name="connsiteX10" fmla="*/ 1549716 w 3194251"/>
                <a:gd name="connsiteY10" fmla="*/ 3262560 h 3491523"/>
                <a:gd name="connsiteX11" fmla="*/ 1675416 w 3194251"/>
                <a:gd name="connsiteY11" fmla="*/ 3392799 h 3491523"/>
                <a:gd name="connsiteX12" fmla="*/ 2292975 w 3194251"/>
                <a:gd name="connsiteY12" fmla="*/ 2826018 h 3491523"/>
                <a:gd name="connsiteX13" fmla="*/ 2472257 w 3194251"/>
                <a:gd name="connsiteY13" fmla="*/ 2901987 h 3491523"/>
                <a:gd name="connsiteX14" fmla="*/ 2689600 w 3194251"/>
                <a:gd name="connsiteY14" fmla="*/ 2408695 h 3491523"/>
                <a:gd name="connsiteX15" fmla="*/ 2778238 w 3194251"/>
                <a:gd name="connsiteY15" fmla="*/ 2443273 h 3491523"/>
                <a:gd name="connsiteX16" fmla="*/ 2850298 w 3194251"/>
                <a:gd name="connsiteY16" fmla="*/ 2120080 h 3491523"/>
                <a:gd name="connsiteX17" fmla="*/ 3040931 w 3194251"/>
                <a:gd name="connsiteY17" fmla="*/ 2129054 h 3491523"/>
                <a:gd name="connsiteX18" fmla="*/ 3008250 w 3194251"/>
                <a:gd name="connsiteY18" fmla="*/ 1334592 h 3491523"/>
                <a:gd name="connsiteX19" fmla="*/ 3194251 w 319425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515620 w 3709871"/>
                <a:gd name="connsiteY4" fmla="*/ 1441877 h 3491523"/>
                <a:gd name="connsiteX5" fmla="*/ 0 w 3709871"/>
                <a:gd name="connsiteY5" fmla="*/ 2904378 h 3491523"/>
                <a:gd name="connsiteX6" fmla="*/ 704564 w 3709871"/>
                <a:gd name="connsiteY6" fmla="*/ 3055042 h 3491523"/>
                <a:gd name="connsiteX7" fmla="*/ 720404 w 3709871"/>
                <a:gd name="connsiteY7" fmla="*/ 3370106 h 3491523"/>
                <a:gd name="connsiteX8" fmla="*/ 1530500 w 3709871"/>
                <a:gd name="connsiteY8" fmla="*/ 3331299 h 3491523"/>
                <a:gd name="connsiteX9" fmla="*/ 1614705 w 3709871"/>
                <a:gd name="connsiteY9" fmla="*/ 3491523 h 3491523"/>
                <a:gd name="connsiteX10" fmla="*/ 2065336 w 3709871"/>
                <a:gd name="connsiteY10" fmla="*/ 3262560 h 3491523"/>
                <a:gd name="connsiteX11" fmla="*/ 2191036 w 3709871"/>
                <a:gd name="connsiteY11" fmla="*/ 3392799 h 3491523"/>
                <a:gd name="connsiteX12" fmla="*/ 2808595 w 3709871"/>
                <a:gd name="connsiteY12" fmla="*/ 2826018 h 3491523"/>
                <a:gd name="connsiteX13" fmla="*/ 2987877 w 3709871"/>
                <a:gd name="connsiteY13" fmla="*/ 2901987 h 3491523"/>
                <a:gd name="connsiteX14" fmla="*/ 3205220 w 3709871"/>
                <a:gd name="connsiteY14" fmla="*/ 2408695 h 3491523"/>
                <a:gd name="connsiteX15" fmla="*/ 3293858 w 3709871"/>
                <a:gd name="connsiteY15" fmla="*/ 2443273 h 3491523"/>
                <a:gd name="connsiteX16" fmla="*/ 3365918 w 3709871"/>
                <a:gd name="connsiteY16" fmla="*/ 2120080 h 3491523"/>
                <a:gd name="connsiteX17" fmla="*/ 3556551 w 3709871"/>
                <a:gd name="connsiteY17" fmla="*/ 2129054 h 3491523"/>
                <a:gd name="connsiteX18" fmla="*/ 3523870 w 3709871"/>
                <a:gd name="connsiteY18" fmla="*/ 1334592 h 3491523"/>
                <a:gd name="connsiteX19" fmla="*/ 3709871 w 370987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515620 w 3709871"/>
                <a:gd name="connsiteY4" fmla="*/ 1441877 h 3491523"/>
                <a:gd name="connsiteX5" fmla="*/ 0 w 3709871"/>
                <a:gd name="connsiteY5" fmla="*/ 2904378 h 3491523"/>
                <a:gd name="connsiteX6" fmla="*/ 716707 w 3709871"/>
                <a:gd name="connsiteY6" fmla="*/ 3156561 h 3491523"/>
                <a:gd name="connsiteX7" fmla="*/ 720404 w 3709871"/>
                <a:gd name="connsiteY7" fmla="*/ 3370106 h 3491523"/>
                <a:gd name="connsiteX8" fmla="*/ 1530500 w 3709871"/>
                <a:gd name="connsiteY8" fmla="*/ 3331299 h 3491523"/>
                <a:gd name="connsiteX9" fmla="*/ 1614705 w 3709871"/>
                <a:gd name="connsiteY9" fmla="*/ 3491523 h 3491523"/>
                <a:gd name="connsiteX10" fmla="*/ 2065336 w 3709871"/>
                <a:gd name="connsiteY10" fmla="*/ 3262560 h 3491523"/>
                <a:gd name="connsiteX11" fmla="*/ 2191036 w 3709871"/>
                <a:gd name="connsiteY11" fmla="*/ 3392799 h 3491523"/>
                <a:gd name="connsiteX12" fmla="*/ 2808595 w 3709871"/>
                <a:gd name="connsiteY12" fmla="*/ 2826018 h 3491523"/>
                <a:gd name="connsiteX13" fmla="*/ 2987877 w 3709871"/>
                <a:gd name="connsiteY13" fmla="*/ 2901987 h 3491523"/>
                <a:gd name="connsiteX14" fmla="*/ 3205220 w 3709871"/>
                <a:gd name="connsiteY14" fmla="*/ 2408695 h 3491523"/>
                <a:gd name="connsiteX15" fmla="*/ 3293858 w 3709871"/>
                <a:gd name="connsiteY15" fmla="*/ 2443273 h 3491523"/>
                <a:gd name="connsiteX16" fmla="*/ 3365918 w 3709871"/>
                <a:gd name="connsiteY16" fmla="*/ 2120080 h 3491523"/>
                <a:gd name="connsiteX17" fmla="*/ 3556551 w 3709871"/>
                <a:gd name="connsiteY17" fmla="*/ 2129054 h 3491523"/>
                <a:gd name="connsiteX18" fmla="*/ 3523870 w 3709871"/>
                <a:gd name="connsiteY18" fmla="*/ 1334592 h 3491523"/>
                <a:gd name="connsiteX19" fmla="*/ 3709871 w 370987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61667 w 3709871"/>
                <a:gd name="connsiteY4" fmla="*/ 2719820 h 3491523"/>
                <a:gd name="connsiteX5" fmla="*/ 0 w 3709871"/>
                <a:gd name="connsiteY5" fmla="*/ 2904378 h 3491523"/>
                <a:gd name="connsiteX6" fmla="*/ 716707 w 3709871"/>
                <a:gd name="connsiteY6" fmla="*/ 3156561 h 3491523"/>
                <a:gd name="connsiteX7" fmla="*/ 720404 w 3709871"/>
                <a:gd name="connsiteY7" fmla="*/ 3370106 h 3491523"/>
                <a:gd name="connsiteX8" fmla="*/ 1530500 w 3709871"/>
                <a:gd name="connsiteY8" fmla="*/ 3331299 h 3491523"/>
                <a:gd name="connsiteX9" fmla="*/ 1614705 w 3709871"/>
                <a:gd name="connsiteY9" fmla="*/ 3491523 h 3491523"/>
                <a:gd name="connsiteX10" fmla="*/ 2065336 w 3709871"/>
                <a:gd name="connsiteY10" fmla="*/ 3262560 h 3491523"/>
                <a:gd name="connsiteX11" fmla="*/ 2191036 w 3709871"/>
                <a:gd name="connsiteY11" fmla="*/ 3392799 h 3491523"/>
                <a:gd name="connsiteX12" fmla="*/ 2808595 w 3709871"/>
                <a:gd name="connsiteY12" fmla="*/ 2826018 h 3491523"/>
                <a:gd name="connsiteX13" fmla="*/ 2987877 w 3709871"/>
                <a:gd name="connsiteY13" fmla="*/ 2901987 h 3491523"/>
                <a:gd name="connsiteX14" fmla="*/ 3205220 w 3709871"/>
                <a:gd name="connsiteY14" fmla="*/ 2408695 h 3491523"/>
                <a:gd name="connsiteX15" fmla="*/ 3293858 w 3709871"/>
                <a:gd name="connsiteY15" fmla="*/ 2443273 h 3491523"/>
                <a:gd name="connsiteX16" fmla="*/ 3365918 w 3709871"/>
                <a:gd name="connsiteY16" fmla="*/ 2120080 h 3491523"/>
                <a:gd name="connsiteX17" fmla="*/ 3556551 w 3709871"/>
                <a:gd name="connsiteY17" fmla="*/ 2129054 h 3491523"/>
                <a:gd name="connsiteX18" fmla="*/ 3523870 w 3709871"/>
                <a:gd name="connsiteY18" fmla="*/ 1334592 h 3491523"/>
                <a:gd name="connsiteX19" fmla="*/ 3709871 w 370987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378412 w 3709871"/>
                <a:gd name="connsiteY4" fmla="*/ 2430249 h 3491523"/>
                <a:gd name="connsiteX5" fmla="*/ 61667 w 3709871"/>
                <a:gd name="connsiteY5" fmla="*/ 2719820 h 3491523"/>
                <a:gd name="connsiteX6" fmla="*/ 0 w 3709871"/>
                <a:gd name="connsiteY6" fmla="*/ 2904378 h 3491523"/>
                <a:gd name="connsiteX7" fmla="*/ 716707 w 3709871"/>
                <a:gd name="connsiteY7" fmla="*/ 3156561 h 3491523"/>
                <a:gd name="connsiteX8" fmla="*/ 720404 w 3709871"/>
                <a:gd name="connsiteY8" fmla="*/ 3370106 h 3491523"/>
                <a:gd name="connsiteX9" fmla="*/ 1530500 w 3709871"/>
                <a:gd name="connsiteY9" fmla="*/ 3331299 h 3491523"/>
                <a:gd name="connsiteX10" fmla="*/ 1614705 w 3709871"/>
                <a:gd name="connsiteY10" fmla="*/ 3491523 h 3491523"/>
                <a:gd name="connsiteX11" fmla="*/ 2065336 w 3709871"/>
                <a:gd name="connsiteY11" fmla="*/ 3262560 h 3491523"/>
                <a:gd name="connsiteX12" fmla="*/ 2191036 w 3709871"/>
                <a:gd name="connsiteY12" fmla="*/ 3392799 h 3491523"/>
                <a:gd name="connsiteX13" fmla="*/ 2808595 w 3709871"/>
                <a:gd name="connsiteY13" fmla="*/ 2826018 h 3491523"/>
                <a:gd name="connsiteX14" fmla="*/ 2987877 w 3709871"/>
                <a:gd name="connsiteY14" fmla="*/ 2901987 h 3491523"/>
                <a:gd name="connsiteX15" fmla="*/ 3205220 w 3709871"/>
                <a:gd name="connsiteY15" fmla="*/ 2408695 h 3491523"/>
                <a:gd name="connsiteX16" fmla="*/ 3293858 w 3709871"/>
                <a:gd name="connsiteY16" fmla="*/ 2443273 h 3491523"/>
                <a:gd name="connsiteX17" fmla="*/ 3365918 w 3709871"/>
                <a:gd name="connsiteY17" fmla="*/ 2120080 h 3491523"/>
                <a:gd name="connsiteX18" fmla="*/ 3556551 w 3709871"/>
                <a:gd name="connsiteY18" fmla="*/ 2129054 h 3491523"/>
                <a:gd name="connsiteX19" fmla="*/ 3523870 w 3709871"/>
                <a:gd name="connsiteY19" fmla="*/ 1334592 h 3491523"/>
                <a:gd name="connsiteX20" fmla="*/ 3709871 w 3709871"/>
                <a:gd name="connsiteY20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0 w 4141714"/>
                <a:gd name="connsiteY4" fmla="*/ 2282594 h 3491523"/>
                <a:gd name="connsiteX5" fmla="*/ 493510 w 4141714"/>
                <a:gd name="connsiteY5" fmla="*/ 2719820 h 3491523"/>
                <a:gd name="connsiteX6" fmla="*/ 431843 w 4141714"/>
                <a:gd name="connsiteY6" fmla="*/ 2904378 h 3491523"/>
                <a:gd name="connsiteX7" fmla="*/ 1148550 w 4141714"/>
                <a:gd name="connsiteY7" fmla="*/ 3156561 h 3491523"/>
                <a:gd name="connsiteX8" fmla="*/ 1152247 w 4141714"/>
                <a:gd name="connsiteY8" fmla="*/ 3370106 h 3491523"/>
                <a:gd name="connsiteX9" fmla="*/ 1962343 w 4141714"/>
                <a:gd name="connsiteY9" fmla="*/ 3331299 h 3491523"/>
                <a:gd name="connsiteX10" fmla="*/ 2046548 w 4141714"/>
                <a:gd name="connsiteY10" fmla="*/ 3491523 h 3491523"/>
                <a:gd name="connsiteX11" fmla="*/ 2497179 w 4141714"/>
                <a:gd name="connsiteY11" fmla="*/ 3262560 h 3491523"/>
                <a:gd name="connsiteX12" fmla="*/ 2622879 w 4141714"/>
                <a:gd name="connsiteY12" fmla="*/ 3392799 h 3491523"/>
                <a:gd name="connsiteX13" fmla="*/ 3240438 w 4141714"/>
                <a:gd name="connsiteY13" fmla="*/ 2826018 h 3491523"/>
                <a:gd name="connsiteX14" fmla="*/ 3419720 w 4141714"/>
                <a:gd name="connsiteY14" fmla="*/ 2901987 h 3491523"/>
                <a:gd name="connsiteX15" fmla="*/ 3637063 w 4141714"/>
                <a:gd name="connsiteY15" fmla="*/ 2408695 h 3491523"/>
                <a:gd name="connsiteX16" fmla="*/ 3725701 w 4141714"/>
                <a:gd name="connsiteY16" fmla="*/ 2443273 h 3491523"/>
                <a:gd name="connsiteX17" fmla="*/ 3797761 w 4141714"/>
                <a:gd name="connsiteY17" fmla="*/ 2120080 h 3491523"/>
                <a:gd name="connsiteX18" fmla="*/ 3988394 w 4141714"/>
                <a:gd name="connsiteY18" fmla="*/ 2129054 h 3491523"/>
                <a:gd name="connsiteX19" fmla="*/ 3955713 w 4141714"/>
                <a:gd name="connsiteY19" fmla="*/ 1334592 h 3491523"/>
                <a:gd name="connsiteX20" fmla="*/ 4141714 w 4141714"/>
                <a:gd name="connsiteY20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505958 w 4141714"/>
                <a:gd name="connsiteY4" fmla="*/ 1950001 h 3491523"/>
                <a:gd name="connsiteX5" fmla="*/ 0 w 4141714"/>
                <a:gd name="connsiteY5" fmla="*/ 2282594 h 3491523"/>
                <a:gd name="connsiteX6" fmla="*/ 493510 w 4141714"/>
                <a:gd name="connsiteY6" fmla="*/ 2719820 h 3491523"/>
                <a:gd name="connsiteX7" fmla="*/ 431843 w 4141714"/>
                <a:gd name="connsiteY7" fmla="*/ 2904378 h 3491523"/>
                <a:gd name="connsiteX8" fmla="*/ 1148550 w 4141714"/>
                <a:gd name="connsiteY8" fmla="*/ 3156561 h 3491523"/>
                <a:gd name="connsiteX9" fmla="*/ 1152247 w 4141714"/>
                <a:gd name="connsiteY9" fmla="*/ 3370106 h 3491523"/>
                <a:gd name="connsiteX10" fmla="*/ 1962343 w 4141714"/>
                <a:gd name="connsiteY10" fmla="*/ 3331299 h 3491523"/>
                <a:gd name="connsiteX11" fmla="*/ 2046548 w 4141714"/>
                <a:gd name="connsiteY11" fmla="*/ 3491523 h 3491523"/>
                <a:gd name="connsiteX12" fmla="*/ 2497179 w 4141714"/>
                <a:gd name="connsiteY12" fmla="*/ 3262560 h 3491523"/>
                <a:gd name="connsiteX13" fmla="*/ 2622879 w 4141714"/>
                <a:gd name="connsiteY13" fmla="*/ 3392799 h 3491523"/>
                <a:gd name="connsiteX14" fmla="*/ 3240438 w 4141714"/>
                <a:gd name="connsiteY14" fmla="*/ 2826018 h 3491523"/>
                <a:gd name="connsiteX15" fmla="*/ 3419720 w 4141714"/>
                <a:gd name="connsiteY15" fmla="*/ 2901987 h 3491523"/>
                <a:gd name="connsiteX16" fmla="*/ 3637063 w 4141714"/>
                <a:gd name="connsiteY16" fmla="*/ 2408695 h 3491523"/>
                <a:gd name="connsiteX17" fmla="*/ 3725701 w 4141714"/>
                <a:gd name="connsiteY17" fmla="*/ 2443273 h 3491523"/>
                <a:gd name="connsiteX18" fmla="*/ 3797761 w 4141714"/>
                <a:gd name="connsiteY18" fmla="*/ 2120080 h 3491523"/>
                <a:gd name="connsiteX19" fmla="*/ 3988394 w 4141714"/>
                <a:gd name="connsiteY19" fmla="*/ 2129054 h 3491523"/>
                <a:gd name="connsiteX20" fmla="*/ 3955713 w 4141714"/>
                <a:gd name="connsiteY20" fmla="*/ 1334592 h 3491523"/>
                <a:gd name="connsiteX21" fmla="*/ 4141714 w 4141714"/>
                <a:gd name="connsiteY21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84414 w 4141714"/>
                <a:gd name="connsiteY4" fmla="*/ 2182236 h 3491523"/>
                <a:gd name="connsiteX5" fmla="*/ 0 w 4141714"/>
                <a:gd name="connsiteY5" fmla="*/ 2282594 h 3491523"/>
                <a:gd name="connsiteX6" fmla="*/ 493510 w 4141714"/>
                <a:gd name="connsiteY6" fmla="*/ 2719820 h 3491523"/>
                <a:gd name="connsiteX7" fmla="*/ 431843 w 4141714"/>
                <a:gd name="connsiteY7" fmla="*/ 2904378 h 3491523"/>
                <a:gd name="connsiteX8" fmla="*/ 1148550 w 4141714"/>
                <a:gd name="connsiteY8" fmla="*/ 3156561 h 3491523"/>
                <a:gd name="connsiteX9" fmla="*/ 1152247 w 4141714"/>
                <a:gd name="connsiteY9" fmla="*/ 3370106 h 3491523"/>
                <a:gd name="connsiteX10" fmla="*/ 1962343 w 4141714"/>
                <a:gd name="connsiteY10" fmla="*/ 3331299 h 3491523"/>
                <a:gd name="connsiteX11" fmla="*/ 2046548 w 4141714"/>
                <a:gd name="connsiteY11" fmla="*/ 3491523 h 3491523"/>
                <a:gd name="connsiteX12" fmla="*/ 2497179 w 4141714"/>
                <a:gd name="connsiteY12" fmla="*/ 3262560 h 3491523"/>
                <a:gd name="connsiteX13" fmla="*/ 2622879 w 4141714"/>
                <a:gd name="connsiteY13" fmla="*/ 3392799 h 3491523"/>
                <a:gd name="connsiteX14" fmla="*/ 3240438 w 4141714"/>
                <a:gd name="connsiteY14" fmla="*/ 2826018 h 3491523"/>
                <a:gd name="connsiteX15" fmla="*/ 3419720 w 4141714"/>
                <a:gd name="connsiteY15" fmla="*/ 2901987 h 3491523"/>
                <a:gd name="connsiteX16" fmla="*/ 3637063 w 4141714"/>
                <a:gd name="connsiteY16" fmla="*/ 2408695 h 3491523"/>
                <a:gd name="connsiteX17" fmla="*/ 3725701 w 4141714"/>
                <a:gd name="connsiteY17" fmla="*/ 2443273 h 3491523"/>
                <a:gd name="connsiteX18" fmla="*/ 3797761 w 4141714"/>
                <a:gd name="connsiteY18" fmla="*/ 2120080 h 3491523"/>
                <a:gd name="connsiteX19" fmla="*/ 3988394 w 4141714"/>
                <a:gd name="connsiteY19" fmla="*/ 2129054 h 3491523"/>
                <a:gd name="connsiteX20" fmla="*/ 3955713 w 4141714"/>
                <a:gd name="connsiteY20" fmla="*/ 1334592 h 3491523"/>
                <a:gd name="connsiteX21" fmla="*/ 4141714 w 4141714"/>
                <a:gd name="connsiteY21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419907 w 4141714"/>
                <a:gd name="connsiteY4" fmla="*/ 1969429 h 3491523"/>
                <a:gd name="connsiteX5" fmla="*/ 84414 w 4141714"/>
                <a:gd name="connsiteY5" fmla="*/ 2182236 h 3491523"/>
                <a:gd name="connsiteX6" fmla="*/ 0 w 4141714"/>
                <a:gd name="connsiteY6" fmla="*/ 2282594 h 3491523"/>
                <a:gd name="connsiteX7" fmla="*/ 493510 w 4141714"/>
                <a:gd name="connsiteY7" fmla="*/ 2719820 h 3491523"/>
                <a:gd name="connsiteX8" fmla="*/ 431843 w 4141714"/>
                <a:gd name="connsiteY8" fmla="*/ 2904378 h 3491523"/>
                <a:gd name="connsiteX9" fmla="*/ 1148550 w 4141714"/>
                <a:gd name="connsiteY9" fmla="*/ 3156561 h 3491523"/>
                <a:gd name="connsiteX10" fmla="*/ 1152247 w 4141714"/>
                <a:gd name="connsiteY10" fmla="*/ 3370106 h 3491523"/>
                <a:gd name="connsiteX11" fmla="*/ 1962343 w 4141714"/>
                <a:gd name="connsiteY11" fmla="*/ 3331299 h 3491523"/>
                <a:gd name="connsiteX12" fmla="*/ 2046548 w 4141714"/>
                <a:gd name="connsiteY12" fmla="*/ 3491523 h 3491523"/>
                <a:gd name="connsiteX13" fmla="*/ 2497179 w 4141714"/>
                <a:gd name="connsiteY13" fmla="*/ 3262560 h 3491523"/>
                <a:gd name="connsiteX14" fmla="*/ 2622879 w 4141714"/>
                <a:gd name="connsiteY14" fmla="*/ 3392799 h 3491523"/>
                <a:gd name="connsiteX15" fmla="*/ 3240438 w 4141714"/>
                <a:gd name="connsiteY15" fmla="*/ 2826018 h 3491523"/>
                <a:gd name="connsiteX16" fmla="*/ 3419720 w 4141714"/>
                <a:gd name="connsiteY16" fmla="*/ 2901987 h 3491523"/>
                <a:gd name="connsiteX17" fmla="*/ 3637063 w 4141714"/>
                <a:gd name="connsiteY17" fmla="*/ 2408695 h 3491523"/>
                <a:gd name="connsiteX18" fmla="*/ 3725701 w 4141714"/>
                <a:gd name="connsiteY18" fmla="*/ 2443273 h 3491523"/>
                <a:gd name="connsiteX19" fmla="*/ 3797761 w 4141714"/>
                <a:gd name="connsiteY19" fmla="*/ 2120080 h 3491523"/>
                <a:gd name="connsiteX20" fmla="*/ 3988394 w 4141714"/>
                <a:gd name="connsiteY20" fmla="*/ 2129054 h 3491523"/>
                <a:gd name="connsiteX21" fmla="*/ 3955713 w 4141714"/>
                <a:gd name="connsiteY21" fmla="*/ 1334592 h 3491523"/>
                <a:gd name="connsiteX22" fmla="*/ 4141714 w 4141714"/>
                <a:gd name="connsiteY22" fmla="*/ 1244078 h 3491523"/>
                <a:gd name="connsiteX0" fmla="*/ 4196409 w 4196409"/>
                <a:gd name="connsiteY0" fmla="*/ 1244078 h 3491523"/>
                <a:gd name="connsiteX1" fmla="*/ 3954505 w 4196409"/>
                <a:gd name="connsiteY1" fmla="*/ 751611 h 3491523"/>
                <a:gd name="connsiteX2" fmla="*/ 4086844 w 4196409"/>
                <a:gd name="connsiteY2" fmla="*/ 634453 h 3491523"/>
                <a:gd name="connsiteX3" fmla="*/ 3486964 w 4196409"/>
                <a:gd name="connsiteY3" fmla="*/ 0 h 3491523"/>
                <a:gd name="connsiteX4" fmla="*/ 0 w 4196409"/>
                <a:gd name="connsiteY4" fmla="*/ 1986378 h 3491523"/>
                <a:gd name="connsiteX5" fmla="*/ 139109 w 4196409"/>
                <a:gd name="connsiteY5" fmla="*/ 2182236 h 3491523"/>
                <a:gd name="connsiteX6" fmla="*/ 54695 w 4196409"/>
                <a:gd name="connsiteY6" fmla="*/ 2282594 h 3491523"/>
                <a:gd name="connsiteX7" fmla="*/ 548205 w 4196409"/>
                <a:gd name="connsiteY7" fmla="*/ 2719820 h 3491523"/>
                <a:gd name="connsiteX8" fmla="*/ 486538 w 4196409"/>
                <a:gd name="connsiteY8" fmla="*/ 2904378 h 3491523"/>
                <a:gd name="connsiteX9" fmla="*/ 1203245 w 4196409"/>
                <a:gd name="connsiteY9" fmla="*/ 3156561 h 3491523"/>
                <a:gd name="connsiteX10" fmla="*/ 1206942 w 4196409"/>
                <a:gd name="connsiteY10" fmla="*/ 3370106 h 3491523"/>
                <a:gd name="connsiteX11" fmla="*/ 2017038 w 4196409"/>
                <a:gd name="connsiteY11" fmla="*/ 3331299 h 3491523"/>
                <a:gd name="connsiteX12" fmla="*/ 2101243 w 4196409"/>
                <a:gd name="connsiteY12" fmla="*/ 3491523 h 3491523"/>
                <a:gd name="connsiteX13" fmla="*/ 2551874 w 4196409"/>
                <a:gd name="connsiteY13" fmla="*/ 3262560 h 3491523"/>
                <a:gd name="connsiteX14" fmla="*/ 2677574 w 4196409"/>
                <a:gd name="connsiteY14" fmla="*/ 3392799 h 3491523"/>
                <a:gd name="connsiteX15" fmla="*/ 3295133 w 4196409"/>
                <a:gd name="connsiteY15" fmla="*/ 2826018 h 3491523"/>
                <a:gd name="connsiteX16" fmla="*/ 3474415 w 4196409"/>
                <a:gd name="connsiteY16" fmla="*/ 2901987 h 3491523"/>
                <a:gd name="connsiteX17" fmla="*/ 3691758 w 4196409"/>
                <a:gd name="connsiteY17" fmla="*/ 2408695 h 3491523"/>
                <a:gd name="connsiteX18" fmla="*/ 3780396 w 4196409"/>
                <a:gd name="connsiteY18" fmla="*/ 2443273 h 3491523"/>
                <a:gd name="connsiteX19" fmla="*/ 3852456 w 4196409"/>
                <a:gd name="connsiteY19" fmla="*/ 2120080 h 3491523"/>
                <a:gd name="connsiteX20" fmla="*/ 4043089 w 4196409"/>
                <a:gd name="connsiteY20" fmla="*/ 2129054 h 3491523"/>
                <a:gd name="connsiteX21" fmla="*/ 4010408 w 4196409"/>
                <a:gd name="connsiteY21" fmla="*/ 1334592 h 3491523"/>
                <a:gd name="connsiteX22" fmla="*/ 4196409 w 4196409"/>
                <a:gd name="connsiteY22" fmla="*/ 1244078 h 3491523"/>
                <a:gd name="connsiteX0" fmla="*/ 4196409 w 4196409"/>
                <a:gd name="connsiteY0" fmla="*/ 1244078 h 3491523"/>
                <a:gd name="connsiteX1" fmla="*/ 3954505 w 4196409"/>
                <a:gd name="connsiteY1" fmla="*/ 751611 h 3491523"/>
                <a:gd name="connsiteX2" fmla="*/ 4086844 w 4196409"/>
                <a:gd name="connsiteY2" fmla="*/ 634453 h 3491523"/>
                <a:gd name="connsiteX3" fmla="*/ 3486964 w 4196409"/>
                <a:gd name="connsiteY3" fmla="*/ 0 h 3491523"/>
                <a:gd name="connsiteX4" fmla="*/ 559332 w 4196409"/>
                <a:gd name="connsiteY4" fmla="*/ 1669146 h 3491523"/>
                <a:gd name="connsiteX5" fmla="*/ 0 w 4196409"/>
                <a:gd name="connsiteY5" fmla="*/ 1986378 h 3491523"/>
                <a:gd name="connsiteX6" fmla="*/ 139109 w 4196409"/>
                <a:gd name="connsiteY6" fmla="*/ 2182236 h 3491523"/>
                <a:gd name="connsiteX7" fmla="*/ 54695 w 4196409"/>
                <a:gd name="connsiteY7" fmla="*/ 2282594 h 3491523"/>
                <a:gd name="connsiteX8" fmla="*/ 548205 w 4196409"/>
                <a:gd name="connsiteY8" fmla="*/ 2719820 h 3491523"/>
                <a:gd name="connsiteX9" fmla="*/ 486538 w 4196409"/>
                <a:gd name="connsiteY9" fmla="*/ 2904378 h 3491523"/>
                <a:gd name="connsiteX10" fmla="*/ 1203245 w 4196409"/>
                <a:gd name="connsiteY10" fmla="*/ 3156561 h 3491523"/>
                <a:gd name="connsiteX11" fmla="*/ 1206942 w 4196409"/>
                <a:gd name="connsiteY11" fmla="*/ 3370106 h 3491523"/>
                <a:gd name="connsiteX12" fmla="*/ 2017038 w 4196409"/>
                <a:gd name="connsiteY12" fmla="*/ 3331299 h 3491523"/>
                <a:gd name="connsiteX13" fmla="*/ 2101243 w 4196409"/>
                <a:gd name="connsiteY13" fmla="*/ 3491523 h 3491523"/>
                <a:gd name="connsiteX14" fmla="*/ 2551874 w 4196409"/>
                <a:gd name="connsiteY14" fmla="*/ 3262560 h 3491523"/>
                <a:gd name="connsiteX15" fmla="*/ 2677574 w 4196409"/>
                <a:gd name="connsiteY15" fmla="*/ 3392799 h 3491523"/>
                <a:gd name="connsiteX16" fmla="*/ 3295133 w 4196409"/>
                <a:gd name="connsiteY16" fmla="*/ 2826018 h 3491523"/>
                <a:gd name="connsiteX17" fmla="*/ 3474415 w 4196409"/>
                <a:gd name="connsiteY17" fmla="*/ 2901987 h 3491523"/>
                <a:gd name="connsiteX18" fmla="*/ 3691758 w 4196409"/>
                <a:gd name="connsiteY18" fmla="*/ 2408695 h 3491523"/>
                <a:gd name="connsiteX19" fmla="*/ 3780396 w 4196409"/>
                <a:gd name="connsiteY19" fmla="*/ 2443273 h 3491523"/>
                <a:gd name="connsiteX20" fmla="*/ 3852456 w 4196409"/>
                <a:gd name="connsiteY20" fmla="*/ 2120080 h 3491523"/>
                <a:gd name="connsiteX21" fmla="*/ 4043089 w 4196409"/>
                <a:gd name="connsiteY21" fmla="*/ 2129054 h 3491523"/>
                <a:gd name="connsiteX22" fmla="*/ 4010408 w 4196409"/>
                <a:gd name="connsiteY22" fmla="*/ 1334592 h 3491523"/>
                <a:gd name="connsiteX23" fmla="*/ 4196409 w 4196409"/>
                <a:gd name="connsiteY23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0 w 4336364"/>
                <a:gd name="connsiteY4" fmla="*/ 1305254 h 3491523"/>
                <a:gd name="connsiteX5" fmla="*/ 139955 w 4336364"/>
                <a:gd name="connsiteY5" fmla="*/ 1986378 h 3491523"/>
                <a:gd name="connsiteX6" fmla="*/ 279064 w 4336364"/>
                <a:gd name="connsiteY6" fmla="*/ 2182236 h 3491523"/>
                <a:gd name="connsiteX7" fmla="*/ 194650 w 4336364"/>
                <a:gd name="connsiteY7" fmla="*/ 2282594 h 3491523"/>
                <a:gd name="connsiteX8" fmla="*/ 688160 w 4336364"/>
                <a:gd name="connsiteY8" fmla="*/ 2719820 h 3491523"/>
                <a:gd name="connsiteX9" fmla="*/ 626493 w 4336364"/>
                <a:gd name="connsiteY9" fmla="*/ 2904378 h 3491523"/>
                <a:gd name="connsiteX10" fmla="*/ 1343200 w 4336364"/>
                <a:gd name="connsiteY10" fmla="*/ 3156561 h 3491523"/>
                <a:gd name="connsiteX11" fmla="*/ 1346897 w 4336364"/>
                <a:gd name="connsiteY11" fmla="*/ 3370106 h 3491523"/>
                <a:gd name="connsiteX12" fmla="*/ 2156993 w 4336364"/>
                <a:gd name="connsiteY12" fmla="*/ 3331299 h 3491523"/>
                <a:gd name="connsiteX13" fmla="*/ 2241198 w 4336364"/>
                <a:gd name="connsiteY13" fmla="*/ 3491523 h 3491523"/>
                <a:gd name="connsiteX14" fmla="*/ 2691829 w 4336364"/>
                <a:gd name="connsiteY14" fmla="*/ 3262560 h 3491523"/>
                <a:gd name="connsiteX15" fmla="*/ 2817529 w 4336364"/>
                <a:gd name="connsiteY15" fmla="*/ 3392799 h 3491523"/>
                <a:gd name="connsiteX16" fmla="*/ 3435088 w 4336364"/>
                <a:gd name="connsiteY16" fmla="*/ 2826018 h 3491523"/>
                <a:gd name="connsiteX17" fmla="*/ 3614370 w 4336364"/>
                <a:gd name="connsiteY17" fmla="*/ 2901987 h 3491523"/>
                <a:gd name="connsiteX18" fmla="*/ 3831713 w 4336364"/>
                <a:gd name="connsiteY18" fmla="*/ 2408695 h 3491523"/>
                <a:gd name="connsiteX19" fmla="*/ 3920351 w 4336364"/>
                <a:gd name="connsiteY19" fmla="*/ 2443273 h 3491523"/>
                <a:gd name="connsiteX20" fmla="*/ 3992411 w 4336364"/>
                <a:gd name="connsiteY20" fmla="*/ 2120080 h 3491523"/>
                <a:gd name="connsiteX21" fmla="*/ 4183044 w 4336364"/>
                <a:gd name="connsiteY21" fmla="*/ 2129054 h 3491523"/>
                <a:gd name="connsiteX22" fmla="*/ 4150363 w 4336364"/>
                <a:gd name="connsiteY22" fmla="*/ 1334592 h 3491523"/>
                <a:gd name="connsiteX23" fmla="*/ 4336364 w 4336364"/>
                <a:gd name="connsiteY23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0 w 4336364"/>
                <a:gd name="connsiteY4" fmla="*/ 1305254 h 3491523"/>
                <a:gd name="connsiteX5" fmla="*/ 111764 w 4336364"/>
                <a:gd name="connsiteY5" fmla="*/ 1830377 h 3491523"/>
                <a:gd name="connsiteX6" fmla="*/ 139955 w 4336364"/>
                <a:gd name="connsiteY6" fmla="*/ 1986378 h 3491523"/>
                <a:gd name="connsiteX7" fmla="*/ 279064 w 4336364"/>
                <a:gd name="connsiteY7" fmla="*/ 2182236 h 3491523"/>
                <a:gd name="connsiteX8" fmla="*/ 194650 w 4336364"/>
                <a:gd name="connsiteY8" fmla="*/ 2282594 h 3491523"/>
                <a:gd name="connsiteX9" fmla="*/ 688160 w 4336364"/>
                <a:gd name="connsiteY9" fmla="*/ 2719820 h 3491523"/>
                <a:gd name="connsiteX10" fmla="*/ 626493 w 4336364"/>
                <a:gd name="connsiteY10" fmla="*/ 2904378 h 3491523"/>
                <a:gd name="connsiteX11" fmla="*/ 1343200 w 4336364"/>
                <a:gd name="connsiteY11" fmla="*/ 3156561 h 3491523"/>
                <a:gd name="connsiteX12" fmla="*/ 1346897 w 4336364"/>
                <a:gd name="connsiteY12" fmla="*/ 3370106 h 3491523"/>
                <a:gd name="connsiteX13" fmla="*/ 2156993 w 4336364"/>
                <a:gd name="connsiteY13" fmla="*/ 3331299 h 3491523"/>
                <a:gd name="connsiteX14" fmla="*/ 2241198 w 4336364"/>
                <a:gd name="connsiteY14" fmla="*/ 3491523 h 3491523"/>
                <a:gd name="connsiteX15" fmla="*/ 2691829 w 4336364"/>
                <a:gd name="connsiteY15" fmla="*/ 3262560 h 3491523"/>
                <a:gd name="connsiteX16" fmla="*/ 2817529 w 4336364"/>
                <a:gd name="connsiteY16" fmla="*/ 3392799 h 3491523"/>
                <a:gd name="connsiteX17" fmla="*/ 3435088 w 4336364"/>
                <a:gd name="connsiteY17" fmla="*/ 2826018 h 3491523"/>
                <a:gd name="connsiteX18" fmla="*/ 3614370 w 4336364"/>
                <a:gd name="connsiteY18" fmla="*/ 2901987 h 3491523"/>
                <a:gd name="connsiteX19" fmla="*/ 3831713 w 4336364"/>
                <a:gd name="connsiteY19" fmla="*/ 2408695 h 3491523"/>
                <a:gd name="connsiteX20" fmla="*/ 3920351 w 4336364"/>
                <a:gd name="connsiteY20" fmla="*/ 2443273 h 3491523"/>
                <a:gd name="connsiteX21" fmla="*/ 3992411 w 4336364"/>
                <a:gd name="connsiteY21" fmla="*/ 2120080 h 3491523"/>
                <a:gd name="connsiteX22" fmla="*/ 4183044 w 4336364"/>
                <a:gd name="connsiteY22" fmla="*/ 2129054 h 3491523"/>
                <a:gd name="connsiteX23" fmla="*/ 4150363 w 4336364"/>
                <a:gd name="connsiteY23" fmla="*/ 1334592 h 3491523"/>
                <a:gd name="connsiteX24" fmla="*/ 4336364 w 4336364"/>
                <a:gd name="connsiteY24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0 w 4336364"/>
                <a:gd name="connsiteY4" fmla="*/ 1305254 h 3491523"/>
                <a:gd name="connsiteX5" fmla="*/ 225268 w 4336364"/>
                <a:gd name="connsiteY5" fmla="*/ 1924241 h 3491523"/>
                <a:gd name="connsiteX6" fmla="*/ 139955 w 4336364"/>
                <a:gd name="connsiteY6" fmla="*/ 1986378 h 3491523"/>
                <a:gd name="connsiteX7" fmla="*/ 279064 w 4336364"/>
                <a:gd name="connsiteY7" fmla="*/ 2182236 h 3491523"/>
                <a:gd name="connsiteX8" fmla="*/ 194650 w 4336364"/>
                <a:gd name="connsiteY8" fmla="*/ 2282594 h 3491523"/>
                <a:gd name="connsiteX9" fmla="*/ 688160 w 4336364"/>
                <a:gd name="connsiteY9" fmla="*/ 2719820 h 3491523"/>
                <a:gd name="connsiteX10" fmla="*/ 626493 w 4336364"/>
                <a:gd name="connsiteY10" fmla="*/ 2904378 h 3491523"/>
                <a:gd name="connsiteX11" fmla="*/ 1343200 w 4336364"/>
                <a:gd name="connsiteY11" fmla="*/ 3156561 h 3491523"/>
                <a:gd name="connsiteX12" fmla="*/ 1346897 w 4336364"/>
                <a:gd name="connsiteY12" fmla="*/ 3370106 h 3491523"/>
                <a:gd name="connsiteX13" fmla="*/ 2156993 w 4336364"/>
                <a:gd name="connsiteY13" fmla="*/ 3331299 h 3491523"/>
                <a:gd name="connsiteX14" fmla="*/ 2241198 w 4336364"/>
                <a:gd name="connsiteY14" fmla="*/ 3491523 h 3491523"/>
                <a:gd name="connsiteX15" fmla="*/ 2691829 w 4336364"/>
                <a:gd name="connsiteY15" fmla="*/ 3262560 h 3491523"/>
                <a:gd name="connsiteX16" fmla="*/ 2817529 w 4336364"/>
                <a:gd name="connsiteY16" fmla="*/ 3392799 h 3491523"/>
                <a:gd name="connsiteX17" fmla="*/ 3435088 w 4336364"/>
                <a:gd name="connsiteY17" fmla="*/ 2826018 h 3491523"/>
                <a:gd name="connsiteX18" fmla="*/ 3614370 w 4336364"/>
                <a:gd name="connsiteY18" fmla="*/ 2901987 h 3491523"/>
                <a:gd name="connsiteX19" fmla="*/ 3831713 w 4336364"/>
                <a:gd name="connsiteY19" fmla="*/ 2408695 h 3491523"/>
                <a:gd name="connsiteX20" fmla="*/ 3920351 w 4336364"/>
                <a:gd name="connsiteY20" fmla="*/ 2443273 h 3491523"/>
                <a:gd name="connsiteX21" fmla="*/ 3992411 w 4336364"/>
                <a:gd name="connsiteY21" fmla="*/ 2120080 h 3491523"/>
                <a:gd name="connsiteX22" fmla="*/ 4183044 w 4336364"/>
                <a:gd name="connsiteY22" fmla="*/ 2129054 h 3491523"/>
                <a:gd name="connsiteX23" fmla="*/ 4150363 w 4336364"/>
                <a:gd name="connsiteY23" fmla="*/ 1334592 h 3491523"/>
                <a:gd name="connsiteX24" fmla="*/ 4336364 w 4336364"/>
                <a:gd name="connsiteY24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386491 w 4336364"/>
                <a:gd name="connsiteY4" fmla="*/ 1175119 h 3491523"/>
                <a:gd name="connsiteX5" fmla="*/ 0 w 4336364"/>
                <a:gd name="connsiteY5" fmla="*/ 1305254 h 3491523"/>
                <a:gd name="connsiteX6" fmla="*/ 225268 w 4336364"/>
                <a:gd name="connsiteY6" fmla="*/ 1924241 h 3491523"/>
                <a:gd name="connsiteX7" fmla="*/ 139955 w 4336364"/>
                <a:gd name="connsiteY7" fmla="*/ 1986378 h 3491523"/>
                <a:gd name="connsiteX8" fmla="*/ 279064 w 4336364"/>
                <a:gd name="connsiteY8" fmla="*/ 2182236 h 3491523"/>
                <a:gd name="connsiteX9" fmla="*/ 194650 w 4336364"/>
                <a:gd name="connsiteY9" fmla="*/ 2282594 h 3491523"/>
                <a:gd name="connsiteX10" fmla="*/ 688160 w 4336364"/>
                <a:gd name="connsiteY10" fmla="*/ 2719820 h 3491523"/>
                <a:gd name="connsiteX11" fmla="*/ 626493 w 4336364"/>
                <a:gd name="connsiteY11" fmla="*/ 2904378 h 3491523"/>
                <a:gd name="connsiteX12" fmla="*/ 1343200 w 4336364"/>
                <a:gd name="connsiteY12" fmla="*/ 3156561 h 3491523"/>
                <a:gd name="connsiteX13" fmla="*/ 1346897 w 4336364"/>
                <a:gd name="connsiteY13" fmla="*/ 3370106 h 3491523"/>
                <a:gd name="connsiteX14" fmla="*/ 2156993 w 4336364"/>
                <a:gd name="connsiteY14" fmla="*/ 3331299 h 3491523"/>
                <a:gd name="connsiteX15" fmla="*/ 2241198 w 4336364"/>
                <a:gd name="connsiteY15" fmla="*/ 3491523 h 3491523"/>
                <a:gd name="connsiteX16" fmla="*/ 2691829 w 4336364"/>
                <a:gd name="connsiteY16" fmla="*/ 3262560 h 3491523"/>
                <a:gd name="connsiteX17" fmla="*/ 2817529 w 4336364"/>
                <a:gd name="connsiteY17" fmla="*/ 3392799 h 3491523"/>
                <a:gd name="connsiteX18" fmla="*/ 3435088 w 4336364"/>
                <a:gd name="connsiteY18" fmla="*/ 2826018 h 3491523"/>
                <a:gd name="connsiteX19" fmla="*/ 3614370 w 4336364"/>
                <a:gd name="connsiteY19" fmla="*/ 2901987 h 3491523"/>
                <a:gd name="connsiteX20" fmla="*/ 3831713 w 4336364"/>
                <a:gd name="connsiteY20" fmla="*/ 2408695 h 3491523"/>
                <a:gd name="connsiteX21" fmla="*/ 3920351 w 4336364"/>
                <a:gd name="connsiteY21" fmla="*/ 2443273 h 3491523"/>
                <a:gd name="connsiteX22" fmla="*/ 3992411 w 4336364"/>
                <a:gd name="connsiteY22" fmla="*/ 2120080 h 3491523"/>
                <a:gd name="connsiteX23" fmla="*/ 4183044 w 4336364"/>
                <a:gd name="connsiteY23" fmla="*/ 2129054 h 3491523"/>
                <a:gd name="connsiteX24" fmla="*/ 4150363 w 4336364"/>
                <a:gd name="connsiteY24" fmla="*/ 1334592 h 3491523"/>
                <a:gd name="connsiteX25" fmla="*/ 4336364 w 4336364"/>
                <a:gd name="connsiteY25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41641 w 4336364"/>
                <a:gd name="connsiteY4" fmla="*/ 1238366 h 3491523"/>
                <a:gd name="connsiteX5" fmla="*/ 0 w 4336364"/>
                <a:gd name="connsiteY5" fmla="*/ 1305254 h 3491523"/>
                <a:gd name="connsiteX6" fmla="*/ 225268 w 4336364"/>
                <a:gd name="connsiteY6" fmla="*/ 1924241 h 3491523"/>
                <a:gd name="connsiteX7" fmla="*/ 139955 w 4336364"/>
                <a:gd name="connsiteY7" fmla="*/ 1986378 h 3491523"/>
                <a:gd name="connsiteX8" fmla="*/ 279064 w 4336364"/>
                <a:gd name="connsiteY8" fmla="*/ 2182236 h 3491523"/>
                <a:gd name="connsiteX9" fmla="*/ 194650 w 4336364"/>
                <a:gd name="connsiteY9" fmla="*/ 2282594 h 3491523"/>
                <a:gd name="connsiteX10" fmla="*/ 688160 w 4336364"/>
                <a:gd name="connsiteY10" fmla="*/ 2719820 h 3491523"/>
                <a:gd name="connsiteX11" fmla="*/ 626493 w 4336364"/>
                <a:gd name="connsiteY11" fmla="*/ 2904378 h 3491523"/>
                <a:gd name="connsiteX12" fmla="*/ 1343200 w 4336364"/>
                <a:gd name="connsiteY12" fmla="*/ 3156561 h 3491523"/>
                <a:gd name="connsiteX13" fmla="*/ 1346897 w 4336364"/>
                <a:gd name="connsiteY13" fmla="*/ 3370106 h 3491523"/>
                <a:gd name="connsiteX14" fmla="*/ 2156993 w 4336364"/>
                <a:gd name="connsiteY14" fmla="*/ 3331299 h 3491523"/>
                <a:gd name="connsiteX15" fmla="*/ 2241198 w 4336364"/>
                <a:gd name="connsiteY15" fmla="*/ 3491523 h 3491523"/>
                <a:gd name="connsiteX16" fmla="*/ 2691829 w 4336364"/>
                <a:gd name="connsiteY16" fmla="*/ 3262560 h 3491523"/>
                <a:gd name="connsiteX17" fmla="*/ 2817529 w 4336364"/>
                <a:gd name="connsiteY17" fmla="*/ 3392799 h 3491523"/>
                <a:gd name="connsiteX18" fmla="*/ 3435088 w 4336364"/>
                <a:gd name="connsiteY18" fmla="*/ 2826018 h 3491523"/>
                <a:gd name="connsiteX19" fmla="*/ 3614370 w 4336364"/>
                <a:gd name="connsiteY19" fmla="*/ 2901987 h 3491523"/>
                <a:gd name="connsiteX20" fmla="*/ 3831713 w 4336364"/>
                <a:gd name="connsiteY20" fmla="*/ 2408695 h 3491523"/>
                <a:gd name="connsiteX21" fmla="*/ 3920351 w 4336364"/>
                <a:gd name="connsiteY21" fmla="*/ 2443273 h 3491523"/>
                <a:gd name="connsiteX22" fmla="*/ 3992411 w 4336364"/>
                <a:gd name="connsiteY22" fmla="*/ 2120080 h 3491523"/>
                <a:gd name="connsiteX23" fmla="*/ 4183044 w 4336364"/>
                <a:gd name="connsiteY23" fmla="*/ 2129054 h 3491523"/>
                <a:gd name="connsiteX24" fmla="*/ 4150363 w 4336364"/>
                <a:gd name="connsiteY24" fmla="*/ 1334592 h 3491523"/>
                <a:gd name="connsiteX25" fmla="*/ 4336364 w 4336364"/>
                <a:gd name="connsiteY25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471486 w 4336364"/>
                <a:gd name="connsiteY4" fmla="*/ 1121957 h 3491523"/>
                <a:gd name="connsiteX5" fmla="*/ 141641 w 4336364"/>
                <a:gd name="connsiteY5" fmla="*/ 1238366 h 3491523"/>
                <a:gd name="connsiteX6" fmla="*/ 0 w 4336364"/>
                <a:gd name="connsiteY6" fmla="*/ 1305254 h 3491523"/>
                <a:gd name="connsiteX7" fmla="*/ 225268 w 4336364"/>
                <a:gd name="connsiteY7" fmla="*/ 1924241 h 3491523"/>
                <a:gd name="connsiteX8" fmla="*/ 139955 w 4336364"/>
                <a:gd name="connsiteY8" fmla="*/ 1986378 h 3491523"/>
                <a:gd name="connsiteX9" fmla="*/ 279064 w 4336364"/>
                <a:gd name="connsiteY9" fmla="*/ 2182236 h 3491523"/>
                <a:gd name="connsiteX10" fmla="*/ 194650 w 4336364"/>
                <a:gd name="connsiteY10" fmla="*/ 2282594 h 3491523"/>
                <a:gd name="connsiteX11" fmla="*/ 688160 w 4336364"/>
                <a:gd name="connsiteY11" fmla="*/ 2719820 h 3491523"/>
                <a:gd name="connsiteX12" fmla="*/ 626493 w 4336364"/>
                <a:gd name="connsiteY12" fmla="*/ 2904378 h 3491523"/>
                <a:gd name="connsiteX13" fmla="*/ 1343200 w 4336364"/>
                <a:gd name="connsiteY13" fmla="*/ 3156561 h 3491523"/>
                <a:gd name="connsiteX14" fmla="*/ 1346897 w 4336364"/>
                <a:gd name="connsiteY14" fmla="*/ 3370106 h 3491523"/>
                <a:gd name="connsiteX15" fmla="*/ 2156993 w 4336364"/>
                <a:gd name="connsiteY15" fmla="*/ 3331299 h 3491523"/>
                <a:gd name="connsiteX16" fmla="*/ 2241198 w 4336364"/>
                <a:gd name="connsiteY16" fmla="*/ 3491523 h 3491523"/>
                <a:gd name="connsiteX17" fmla="*/ 2691829 w 4336364"/>
                <a:gd name="connsiteY17" fmla="*/ 3262560 h 3491523"/>
                <a:gd name="connsiteX18" fmla="*/ 2817529 w 4336364"/>
                <a:gd name="connsiteY18" fmla="*/ 3392799 h 3491523"/>
                <a:gd name="connsiteX19" fmla="*/ 3435088 w 4336364"/>
                <a:gd name="connsiteY19" fmla="*/ 2826018 h 3491523"/>
                <a:gd name="connsiteX20" fmla="*/ 3614370 w 4336364"/>
                <a:gd name="connsiteY20" fmla="*/ 2901987 h 3491523"/>
                <a:gd name="connsiteX21" fmla="*/ 3831713 w 4336364"/>
                <a:gd name="connsiteY21" fmla="*/ 2408695 h 3491523"/>
                <a:gd name="connsiteX22" fmla="*/ 3920351 w 4336364"/>
                <a:gd name="connsiteY22" fmla="*/ 2443273 h 3491523"/>
                <a:gd name="connsiteX23" fmla="*/ 3992411 w 4336364"/>
                <a:gd name="connsiteY23" fmla="*/ 2120080 h 3491523"/>
                <a:gd name="connsiteX24" fmla="*/ 4183044 w 4336364"/>
                <a:gd name="connsiteY24" fmla="*/ 2129054 h 3491523"/>
                <a:gd name="connsiteX25" fmla="*/ 4150363 w 4336364"/>
                <a:gd name="connsiteY25" fmla="*/ 1334592 h 3491523"/>
                <a:gd name="connsiteX26" fmla="*/ 4336364 w 4336364"/>
                <a:gd name="connsiteY26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69194 w 4336364"/>
                <a:gd name="connsiteY4" fmla="*/ 457569 h 3491523"/>
                <a:gd name="connsiteX5" fmla="*/ 141641 w 4336364"/>
                <a:gd name="connsiteY5" fmla="*/ 1238366 h 3491523"/>
                <a:gd name="connsiteX6" fmla="*/ 0 w 4336364"/>
                <a:gd name="connsiteY6" fmla="*/ 1305254 h 3491523"/>
                <a:gd name="connsiteX7" fmla="*/ 225268 w 4336364"/>
                <a:gd name="connsiteY7" fmla="*/ 1924241 h 3491523"/>
                <a:gd name="connsiteX8" fmla="*/ 139955 w 4336364"/>
                <a:gd name="connsiteY8" fmla="*/ 1986378 h 3491523"/>
                <a:gd name="connsiteX9" fmla="*/ 279064 w 4336364"/>
                <a:gd name="connsiteY9" fmla="*/ 2182236 h 3491523"/>
                <a:gd name="connsiteX10" fmla="*/ 194650 w 4336364"/>
                <a:gd name="connsiteY10" fmla="*/ 2282594 h 3491523"/>
                <a:gd name="connsiteX11" fmla="*/ 688160 w 4336364"/>
                <a:gd name="connsiteY11" fmla="*/ 2719820 h 3491523"/>
                <a:gd name="connsiteX12" fmla="*/ 626493 w 4336364"/>
                <a:gd name="connsiteY12" fmla="*/ 2904378 h 3491523"/>
                <a:gd name="connsiteX13" fmla="*/ 1343200 w 4336364"/>
                <a:gd name="connsiteY13" fmla="*/ 3156561 h 3491523"/>
                <a:gd name="connsiteX14" fmla="*/ 1346897 w 4336364"/>
                <a:gd name="connsiteY14" fmla="*/ 3370106 h 3491523"/>
                <a:gd name="connsiteX15" fmla="*/ 2156993 w 4336364"/>
                <a:gd name="connsiteY15" fmla="*/ 3331299 h 3491523"/>
                <a:gd name="connsiteX16" fmla="*/ 2241198 w 4336364"/>
                <a:gd name="connsiteY16" fmla="*/ 3491523 h 3491523"/>
                <a:gd name="connsiteX17" fmla="*/ 2691829 w 4336364"/>
                <a:gd name="connsiteY17" fmla="*/ 3262560 h 3491523"/>
                <a:gd name="connsiteX18" fmla="*/ 2817529 w 4336364"/>
                <a:gd name="connsiteY18" fmla="*/ 3392799 h 3491523"/>
                <a:gd name="connsiteX19" fmla="*/ 3435088 w 4336364"/>
                <a:gd name="connsiteY19" fmla="*/ 2826018 h 3491523"/>
                <a:gd name="connsiteX20" fmla="*/ 3614370 w 4336364"/>
                <a:gd name="connsiteY20" fmla="*/ 2901987 h 3491523"/>
                <a:gd name="connsiteX21" fmla="*/ 3831713 w 4336364"/>
                <a:gd name="connsiteY21" fmla="*/ 2408695 h 3491523"/>
                <a:gd name="connsiteX22" fmla="*/ 3920351 w 4336364"/>
                <a:gd name="connsiteY22" fmla="*/ 2443273 h 3491523"/>
                <a:gd name="connsiteX23" fmla="*/ 3992411 w 4336364"/>
                <a:gd name="connsiteY23" fmla="*/ 2120080 h 3491523"/>
                <a:gd name="connsiteX24" fmla="*/ 4183044 w 4336364"/>
                <a:gd name="connsiteY24" fmla="*/ 2129054 h 3491523"/>
                <a:gd name="connsiteX25" fmla="*/ 4150363 w 4336364"/>
                <a:gd name="connsiteY25" fmla="*/ 1334592 h 3491523"/>
                <a:gd name="connsiteX26" fmla="*/ 4336364 w 4336364"/>
                <a:gd name="connsiteY26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004260 w 4336364"/>
                <a:gd name="connsiteY4" fmla="*/ 347757 h 3491523"/>
                <a:gd name="connsiteX5" fmla="*/ 169194 w 4336364"/>
                <a:gd name="connsiteY5" fmla="*/ 457569 h 3491523"/>
                <a:gd name="connsiteX6" fmla="*/ 141641 w 4336364"/>
                <a:gd name="connsiteY6" fmla="*/ 1238366 h 3491523"/>
                <a:gd name="connsiteX7" fmla="*/ 0 w 4336364"/>
                <a:gd name="connsiteY7" fmla="*/ 1305254 h 3491523"/>
                <a:gd name="connsiteX8" fmla="*/ 225268 w 4336364"/>
                <a:gd name="connsiteY8" fmla="*/ 1924241 h 3491523"/>
                <a:gd name="connsiteX9" fmla="*/ 139955 w 4336364"/>
                <a:gd name="connsiteY9" fmla="*/ 1986378 h 3491523"/>
                <a:gd name="connsiteX10" fmla="*/ 279064 w 4336364"/>
                <a:gd name="connsiteY10" fmla="*/ 2182236 h 3491523"/>
                <a:gd name="connsiteX11" fmla="*/ 194650 w 4336364"/>
                <a:gd name="connsiteY11" fmla="*/ 2282594 h 3491523"/>
                <a:gd name="connsiteX12" fmla="*/ 688160 w 4336364"/>
                <a:gd name="connsiteY12" fmla="*/ 2719820 h 3491523"/>
                <a:gd name="connsiteX13" fmla="*/ 626493 w 4336364"/>
                <a:gd name="connsiteY13" fmla="*/ 2904378 h 3491523"/>
                <a:gd name="connsiteX14" fmla="*/ 1343200 w 4336364"/>
                <a:gd name="connsiteY14" fmla="*/ 3156561 h 3491523"/>
                <a:gd name="connsiteX15" fmla="*/ 1346897 w 4336364"/>
                <a:gd name="connsiteY15" fmla="*/ 3370106 h 3491523"/>
                <a:gd name="connsiteX16" fmla="*/ 2156993 w 4336364"/>
                <a:gd name="connsiteY16" fmla="*/ 3331299 h 3491523"/>
                <a:gd name="connsiteX17" fmla="*/ 2241198 w 4336364"/>
                <a:gd name="connsiteY17" fmla="*/ 3491523 h 3491523"/>
                <a:gd name="connsiteX18" fmla="*/ 2691829 w 4336364"/>
                <a:gd name="connsiteY18" fmla="*/ 3262560 h 3491523"/>
                <a:gd name="connsiteX19" fmla="*/ 2817529 w 4336364"/>
                <a:gd name="connsiteY19" fmla="*/ 3392799 h 3491523"/>
                <a:gd name="connsiteX20" fmla="*/ 3435088 w 4336364"/>
                <a:gd name="connsiteY20" fmla="*/ 2826018 h 3491523"/>
                <a:gd name="connsiteX21" fmla="*/ 3614370 w 4336364"/>
                <a:gd name="connsiteY21" fmla="*/ 2901987 h 3491523"/>
                <a:gd name="connsiteX22" fmla="*/ 3831713 w 4336364"/>
                <a:gd name="connsiteY22" fmla="*/ 2408695 h 3491523"/>
                <a:gd name="connsiteX23" fmla="*/ 3920351 w 4336364"/>
                <a:gd name="connsiteY23" fmla="*/ 2443273 h 3491523"/>
                <a:gd name="connsiteX24" fmla="*/ 3992411 w 4336364"/>
                <a:gd name="connsiteY24" fmla="*/ 2120080 h 3491523"/>
                <a:gd name="connsiteX25" fmla="*/ 4183044 w 4336364"/>
                <a:gd name="connsiteY25" fmla="*/ 2129054 h 3491523"/>
                <a:gd name="connsiteX26" fmla="*/ 4150363 w 4336364"/>
                <a:gd name="connsiteY26" fmla="*/ 1334592 h 3491523"/>
                <a:gd name="connsiteX27" fmla="*/ 4336364 w 4336364"/>
                <a:gd name="connsiteY27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326568 w 4336364"/>
                <a:gd name="connsiteY4" fmla="*/ 454137 h 3491523"/>
                <a:gd name="connsiteX5" fmla="*/ 169194 w 4336364"/>
                <a:gd name="connsiteY5" fmla="*/ 457569 h 3491523"/>
                <a:gd name="connsiteX6" fmla="*/ 141641 w 4336364"/>
                <a:gd name="connsiteY6" fmla="*/ 1238366 h 3491523"/>
                <a:gd name="connsiteX7" fmla="*/ 0 w 4336364"/>
                <a:gd name="connsiteY7" fmla="*/ 1305254 h 3491523"/>
                <a:gd name="connsiteX8" fmla="*/ 225268 w 4336364"/>
                <a:gd name="connsiteY8" fmla="*/ 1924241 h 3491523"/>
                <a:gd name="connsiteX9" fmla="*/ 139955 w 4336364"/>
                <a:gd name="connsiteY9" fmla="*/ 1986378 h 3491523"/>
                <a:gd name="connsiteX10" fmla="*/ 279064 w 4336364"/>
                <a:gd name="connsiteY10" fmla="*/ 2182236 h 3491523"/>
                <a:gd name="connsiteX11" fmla="*/ 194650 w 4336364"/>
                <a:gd name="connsiteY11" fmla="*/ 2282594 h 3491523"/>
                <a:gd name="connsiteX12" fmla="*/ 688160 w 4336364"/>
                <a:gd name="connsiteY12" fmla="*/ 2719820 h 3491523"/>
                <a:gd name="connsiteX13" fmla="*/ 626493 w 4336364"/>
                <a:gd name="connsiteY13" fmla="*/ 2904378 h 3491523"/>
                <a:gd name="connsiteX14" fmla="*/ 1343200 w 4336364"/>
                <a:gd name="connsiteY14" fmla="*/ 3156561 h 3491523"/>
                <a:gd name="connsiteX15" fmla="*/ 1346897 w 4336364"/>
                <a:gd name="connsiteY15" fmla="*/ 3370106 h 3491523"/>
                <a:gd name="connsiteX16" fmla="*/ 2156993 w 4336364"/>
                <a:gd name="connsiteY16" fmla="*/ 3331299 h 3491523"/>
                <a:gd name="connsiteX17" fmla="*/ 2241198 w 4336364"/>
                <a:gd name="connsiteY17" fmla="*/ 3491523 h 3491523"/>
                <a:gd name="connsiteX18" fmla="*/ 2691829 w 4336364"/>
                <a:gd name="connsiteY18" fmla="*/ 3262560 h 3491523"/>
                <a:gd name="connsiteX19" fmla="*/ 2817529 w 4336364"/>
                <a:gd name="connsiteY19" fmla="*/ 3392799 h 3491523"/>
                <a:gd name="connsiteX20" fmla="*/ 3435088 w 4336364"/>
                <a:gd name="connsiteY20" fmla="*/ 2826018 h 3491523"/>
                <a:gd name="connsiteX21" fmla="*/ 3614370 w 4336364"/>
                <a:gd name="connsiteY21" fmla="*/ 2901987 h 3491523"/>
                <a:gd name="connsiteX22" fmla="*/ 3831713 w 4336364"/>
                <a:gd name="connsiteY22" fmla="*/ 2408695 h 3491523"/>
                <a:gd name="connsiteX23" fmla="*/ 3920351 w 4336364"/>
                <a:gd name="connsiteY23" fmla="*/ 2443273 h 3491523"/>
                <a:gd name="connsiteX24" fmla="*/ 3992411 w 4336364"/>
                <a:gd name="connsiteY24" fmla="*/ 2120080 h 3491523"/>
                <a:gd name="connsiteX25" fmla="*/ 4183044 w 4336364"/>
                <a:gd name="connsiteY25" fmla="*/ 2129054 h 3491523"/>
                <a:gd name="connsiteX26" fmla="*/ 4150363 w 4336364"/>
                <a:gd name="connsiteY26" fmla="*/ 1334592 h 3491523"/>
                <a:gd name="connsiteX27" fmla="*/ 4336364 w 4336364"/>
                <a:gd name="connsiteY27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206824 w 4336364"/>
                <a:gd name="connsiteY4" fmla="*/ 336933 h 3491523"/>
                <a:gd name="connsiteX5" fmla="*/ 326568 w 4336364"/>
                <a:gd name="connsiteY5" fmla="*/ 454137 h 3491523"/>
                <a:gd name="connsiteX6" fmla="*/ 169194 w 4336364"/>
                <a:gd name="connsiteY6" fmla="*/ 457569 h 3491523"/>
                <a:gd name="connsiteX7" fmla="*/ 141641 w 4336364"/>
                <a:gd name="connsiteY7" fmla="*/ 1238366 h 3491523"/>
                <a:gd name="connsiteX8" fmla="*/ 0 w 4336364"/>
                <a:gd name="connsiteY8" fmla="*/ 1305254 h 3491523"/>
                <a:gd name="connsiteX9" fmla="*/ 225268 w 4336364"/>
                <a:gd name="connsiteY9" fmla="*/ 1924241 h 3491523"/>
                <a:gd name="connsiteX10" fmla="*/ 139955 w 4336364"/>
                <a:gd name="connsiteY10" fmla="*/ 1986378 h 3491523"/>
                <a:gd name="connsiteX11" fmla="*/ 279064 w 4336364"/>
                <a:gd name="connsiteY11" fmla="*/ 2182236 h 3491523"/>
                <a:gd name="connsiteX12" fmla="*/ 194650 w 4336364"/>
                <a:gd name="connsiteY12" fmla="*/ 2282594 h 3491523"/>
                <a:gd name="connsiteX13" fmla="*/ 688160 w 4336364"/>
                <a:gd name="connsiteY13" fmla="*/ 2719820 h 3491523"/>
                <a:gd name="connsiteX14" fmla="*/ 626493 w 4336364"/>
                <a:gd name="connsiteY14" fmla="*/ 2904378 h 3491523"/>
                <a:gd name="connsiteX15" fmla="*/ 1343200 w 4336364"/>
                <a:gd name="connsiteY15" fmla="*/ 3156561 h 3491523"/>
                <a:gd name="connsiteX16" fmla="*/ 1346897 w 4336364"/>
                <a:gd name="connsiteY16" fmla="*/ 3370106 h 3491523"/>
                <a:gd name="connsiteX17" fmla="*/ 2156993 w 4336364"/>
                <a:gd name="connsiteY17" fmla="*/ 3331299 h 3491523"/>
                <a:gd name="connsiteX18" fmla="*/ 2241198 w 4336364"/>
                <a:gd name="connsiteY18" fmla="*/ 3491523 h 3491523"/>
                <a:gd name="connsiteX19" fmla="*/ 2691829 w 4336364"/>
                <a:gd name="connsiteY19" fmla="*/ 3262560 h 3491523"/>
                <a:gd name="connsiteX20" fmla="*/ 2817529 w 4336364"/>
                <a:gd name="connsiteY20" fmla="*/ 3392799 h 3491523"/>
                <a:gd name="connsiteX21" fmla="*/ 3435088 w 4336364"/>
                <a:gd name="connsiteY21" fmla="*/ 2826018 h 3491523"/>
                <a:gd name="connsiteX22" fmla="*/ 3614370 w 4336364"/>
                <a:gd name="connsiteY22" fmla="*/ 2901987 h 3491523"/>
                <a:gd name="connsiteX23" fmla="*/ 3831713 w 4336364"/>
                <a:gd name="connsiteY23" fmla="*/ 2408695 h 3491523"/>
                <a:gd name="connsiteX24" fmla="*/ 3920351 w 4336364"/>
                <a:gd name="connsiteY24" fmla="*/ 2443273 h 3491523"/>
                <a:gd name="connsiteX25" fmla="*/ 3992411 w 4336364"/>
                <a:gd name="connsiteY25" fmla="*/ 2120080 h 3491523"/>
                <a:gd name="connsiteX26" fmla="*/ 4183044 w 4336364"/>
                <a:gd name="connsiteY26" fmla="*/ 2129054 h 3491523"/>
                <a:gd name="connsiteX27" fmla="*/ 4150363 w 4336364"/>
                <a:gd name="connsiteY27" fmla="*/ 1334592 h 3491523"/>
                <a:gd name="connsiteX28" fmla="*/ 4336364 w 4336364"/>
                <a:gd name="connsiteY28" fmla="*/ 1244078 h 3491523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661688 w 4336364"/>
                <a:gd name="connsiteY4" fmla="*/ 0 h 3748921"/>
                <a:gd name="connsiteX5" fmla="*/ 326568 w 4336364"/>
                <a:gd name="connsiteY5" fmla="*/ 711535 h 3748921"/>
                <a:gd name="connsiteX6" fmla="*/ 169194 w 4336364"/>
                <a:gd name="connsiteY6" fmla="*/ 714967 h 3748921"/>
                <a:gd name="connsiteX7" fmla="*/ 141641 w 4336364"/>
                <a:gd name="connsiteY7" fmla="*/ 1495764 h 3748921"/>
                <a:gd name="connsiteX8" fmla="*/ 0 w 4336364"/>
                <a:gd name="connsiteY8" fmla="*/ 1562652 h 3748921"/>
                <a:gd name="connsiteX9" fmla="*/ 225268 w 4336364"/>
                <a:gd name="connsiteY9" fmla="*/ 2181639 h 3748921"/>
                <a:gd name="connsiteX10" fmla="*/ 139955 w 4336364"/>
                <a:gd name="connsiteY10" fmla="*/ 2243776 h 3748921"/>
                <a:gd name="connsiteX11" fmla="*/ 279064 w 4336364"/>
                <a:gd name="connsiteY11" fmla="*/ 2439634 h 3748921"/>
                <a:gd name="connsiteX12" fmla="*/ 194650 w 4336364"/>
                <a:gd name="connsiteY12" fmla="*/ 2539992 h 3748921"/>
                <a:gd name="connsiteX13" fmla="*/ 688160 w 4336364"/>
                <a:gd name="connsiteY13" fmla="*/ 2977218 h 3748921"/>
                <a:gd name="connsiteX14" fmla="*/ 626493 w 4336364"/>
                <a:gd name="connsiteY14" fmla="*/ 3161776 h 3748921"/>
                <a:gd name="connsiteX15" fmla="*/ 1343200 w 4336364"/>
                <a:gd name="connsiteY15" fmla="*/ 3413959 h 3748921"/>
                <a:gd name="connsiteX16" fmla="*/ 1346897 w 4336364"/>
                <a:gd name="connsiteY16" fmla="*/ 3627504 h 3748921"/>
                <a:gd name="connsiteX17" fmla="*/ 2156993 w 4336364"/>
                <a:gd name="connsiteY17" fmla="*/ 3588697 h 3748921"/>
                <a:gd name="connsiteX18" fmla="*/ 2241198 w 4336364"/>
                <a:gd name="connsiteY18" fmla="*/ 3748921 h 3748921"/>
                <a:gd name="connsiteX19" fmla="*/ 2691829 w 4336364"/>
                <a:gd name="connsiteY19" fmla="*/ 3519958 h 3748921"/>
                <a:gd name="connsiteX20" fmla="*/ 2817529 w 4336364"/>
                <a:gd name="connsiteY20" fmla="*/ 3650197 h 3748921"/>
                <a:gd name="connsiteX21" fmla="*/ 3435088 w 4336364"/>
                <a:gd name="connsiteY21" fmla="*/ 3083416 h 3748921"/>
                <a:gd name="connsiteX22" fmla="*/ 3614370 w 4336364"/>
                <a:gd name="connsiteY22" fmla="*/ 3159385 h 3748921"/>
                <a:gd name="connsiteX23" fmla="*/ 3831713 w 4336364"/>
                <a:gd name="connsiteY23" fmla="*/ 2666093 h 3748921"/>
                <a:gd name="connsiteX24" fmla="*/ 3920351 w 4336364"/>
                <a:gd name="connsiteY24" fmla="*/ 2700671 h 3748921"/>
                <a:gd name="connsiteX25" fmla="*/ 3992411 w 4336364"/>
                <a:gd name="connsiteY25" fmla="*/ 2377478 h 3748921"/>
                <a:gd name="connsiteX26" fmla="*/ 4183044 w 4336364"/>
                <a:gd name="connsiteY26" fmla="*/ 2386452 h 3748921"/>
                <a:gd name="connsiteX27" fmla="*/ 4150363 w 4336364"/>
                <a:gd name="connsiteY27" fmla="*/ 1591990 h 3748921"/>
                <a:gd name="connsiteX28" fmla="*/ 4336364 w 4336364"/>
                <a:gd name="connsiteY28" fmla="*/ 1501476 h 3748921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1521515 w 4336364"/>
                <a:gd name="connsiteY4" fmla="*/ 79765 h 3748921"/>
                <a:gd name="connsiteX5" fmla="*/ 661688 w 4336364"/>
                <a:gd name="connsiteY5" fmla="*/ 0 h 3748921"/>
                <a:gd name="connsiteX6" fmla="*/ 326568 w 4336364"/>
                <a:gd name="connsiteY6" fmla="*/ 711535 h 3748921"/>
                <a:gd name="connsiteX7" fmla="*/ 169194 w 4336364"/>
                <a:gd name="connsiteY7" fmla="*/ 714967 h 3748921"/>
                <a:gd name="connsiteX8" fmla="*/ 141641 w 4336364"/>
                <a:gd name="connsiteY8" fmla="*/ 1495764 h 3748921"/>
                <a:gd name="connsiteX9" fmla="*/ 0 w 4336364"/>
                <a:gd name="connsiteY9" fmla="*/ 1562652 h 3748921"/>
                <a:gd name="connsiteX10" fmla="*/ 225268 w 4336364"/>
                <a:gd name="connsiteY10" fmla="*/ 2181639 h 3748921"/>
                <a:gd name="connsiteX11" fmla="*/ 139955 w 4336364"/>
                <a:gd name="connsiteY11" fmla="*/ 2243776 h 3748921"/>
                <a:gd name="connsiteX12" fmla="*/ 279064 w 4336364"/>
                <a:gd name="connsiteY12" fmla="*/ 2439634 h 3748921"/>
                <a:gd name="connsiteX13" fmla="*/ 194650 w 4336364"/>
                <a:gd name="connsiteY13" fmla="*/ 2539992 h 3748921"/>
                <a:gd name="connsiteX14" fmla="*/ 688160 w 4336364"/>
                <a:gd name="connsiteY14" fmla="*/ 2977218 h 3748921"/>
                <a:gd name="connsiteX15" fmla="*/ 626493 w 4336364"/>
                <a:gd name="connsiteY15" fmla="*/ 3161776 h 3748921"/>
                <a:gd name="connsiteX16" fmla="*/ 1343200 w 4336364"/>
                <a:gd name="connsiteY16" fmla="*/ 3413959 h 3748921"/>
                <a:gd name="connsiteX17" fmla="*/ 1346897 w 4336364"/>
                <a:gd name="connsiteY17" fmla="*/ 3627504 h 3748921"/>
                <a:gd name="connsiteX18" fmla="*/ 2156993 w 4336364"/>
                <a:gd name="connsiteY18" fmla="*/ 3588697 h 3748921"/>
                <a:gd name="connsiteX19" fmla="*/ 2241198 w 4336364"/>
                <a:gd name="connsiteY19" fmla="*/ 3748921 h 3748921"/>
                <a:gd name="connsiteX20" fmla="*/ 2691829 w 4336364"/>
                <a:gd name="connsiteY20" fmla="*/ 3519958 h 3748921"/>
                <a:gd name="connsiteX21" fmla="*/ 2817529 w 4336364"/>
                <a:gd name="connsiteY21" fmla="*/ 3650197 h 3748921"/>
                <a:gd name="connsiteX22" fmla="*/ 3435088 w 4336364"/>
                <a:gd name="connsiteY22" fmla="*/ 3083416 h 3748921"/>
                <a:gd name="connsiteX23" fmla="*/ 3614370 w 4336364"/>
                <a:gd name="connsiteY23" fmla="*/ 3159385 h 3748921"/>
                <a:gd name="connsiteX24" fmla="*/ 3831713 w 4336364"/>
                <a:gd name="connsiteY24" fmla="*/ 2666093 h 3748921"/>
                <a:gd name="connsiteX25" fmla="*/ 3920351 w 4336364"/>
                <a:gd name="connsiteY25" fmla="*/ 2700671 h 3748921"/>
                <a:gd name="connsiteX26" fmla="*/ 3992411 w 4336364"/>
                <a:gd name="connsiteY26" fmla="*/ 2377478 h 3748921"/>
                <a:gd name="connsiteX27" fmla="*/ 4183044 w 4336364"/>
                <a:gd name="connsiteY27" fmla="*/ 2386452 h 3748921"/>
                <a:gd name="connsiteX28" fmla="*/ 4150363 w 4336364"/>
                <a:gd name="connsiteY28" fmla="*/ 1591990 h 3748921"/>
                <a:gd name="connsiteX29" fmla="*/ 4336364 w 4336364"/>
                <a:gd name="connsiteY29" fmla="*/ 1501476 h 3748921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852110 w 4336364"/>
                <a:gd name="connsiteY4" fmla="*/ 78607 h 3748921"/>
                <a:gd name="connsiteX5" fmla="*/ 661688 w 4336364"/>
                <a:gd name="connsiteY5" fmla="*/ 0 h 3748921"/>
                <a:gd name="connsiteX6" fmla="*/ 326568 w 4336364"/>
                <a:gd name="connsiteY6" fmla="*/ 711535 h 3748921"/>
                <a:gd name="connsiteX7" fmla="*/ 169194 w 4336364"/>
                <a:gd name="connsiteY7" fmla="*/ 714967 h 3748921"/>
                <a:gd name="connsiteX8" fmla="*/ 141641 w 4336364"/>
                <a:gd name="connsiteY8" fmla="*/ 1495764 h 3748921"/>
                <a:gd name="connsiteX9" fmla="*/ 0 w 4336364"/>
                <a:gd name="connsiteY9" fmla="*/ 1562652 h 3748921"/>
                <a:gd name="connsiteX10" fmla="*/ 225268 w 4336364"/>
                <a:gd name="connsiteY10" fmla="*/ 2181639 h 3748921"/>
                <a:gd name="connsiteX11" fmla="*/ 139955 w 4336364"/>
                <a:gd name="connsiteY11" fmla="*/ 2243776 h 3748921"/>
                <a:gd name="connsiteX12" fmla="*/ 279064 w 4336364"/>
                <a:gd name="connsiteY12" fmla="*/ 2439634 h 3748921"/>
                <a:gd name="connsiteX13" fmla="*/ 194650 w 4336364"/>
                <a:gd name="connsiteY13" fmla="*/ 2539992 h 3748921"/>
                <a:gd name="connsiteX14" fmla="*/ 688160 w 4336364"/>
                <a:gd name="connsiteY14" fmla="*/ 2977218 h 3748921"/>
                <a:gd name="connsiteX15" fmla="*/ 626493 w 4336364"/>
                <a:gd name="connsiteY15" fmla="*/ 3161776 h 3748921"/>
                <a:gd name="connsiteX16" fmla="*/ 1343200 w 4336364"/>
                <a:gd name="connsiteY16" fmla="*/ 3413959 h 3748921"/>
                <a:gd name="connsiteX17" fmla="*/ 1346897 w 4336364"/>
                <a:gd name="connsiteY17" fmla="*/ 3627504 h 3748921"/>
                <a:gd name="connsiteX18" fmla="*/ 2156993 w 4336364"/>
                <a:gd name="connsiteY18" fmla="*/ 3588697 h 3748921"/>
                <a:gd name="connsiteX19" fmla="*/ 2241198 w 4336364"/>
                <a:gd name="connsiteY19" fmla="*/ 3748921 h 3748921"/>
                <a:gd name="connsiteX20" fmla="*/ 2691829 w 4336364"/>
                <a:gd name="connsiteY20" fmla="*/ 3519958 h 3748921"/>
                <a:gd name="connsiteX21" fmla="*/ 2817529 w 4336364"/>
                <a:gd name="connsiteY21" fmla="*/ 3650197 h 3748921"/>
                <a:gd name="connsiteX22" fmla="*/ 3435088 w 4336364"/>
                <a:gd name="connsiteY22" fmla="*/ 3083416 h 3748921"/>
                <a:gd name="connsiteX23" fmla="*/ 3614370 w 4336364"/>
                <a:gd name="connsiteY23" fmla="*/ 3159385 h 3748921"/>
                <a:gd name="connsiteX24" fmla="*/ 3831713 w 4336364"/>
                <a:gd name="connsiteY24" fmla="*/ 2666093 h 3748921"/>
                <a:gd name="connsiteX25" fmla="*/ 3920351 w 4336364"/>
                <a:gd name="connsiteY25" fmla="*/ 2700671 h 3748921"/>
                <a:gd name="connsiteX26" fmla="*/ 3992411 w 4336364"/>
                <a:gd name="connsiteY26" fmla="*/ 2377478 h 3748921"/>
                <a:gd name="connsiteX27" fmla="*/ 4183044 w 4336364"/>
                <a:gd name="connsiteY27" fmla="*/ 2386452 h 3748921"/>
                <a:gd name="connsiteX28" fmla="*/ 4150363 w 4336364"/>
                <a:gd name="connsiteY28" fmla="*/ 1591990 h 3748921"/>
                <a:gd name="connsiteX29" fmla="*/ 4336364 w 4336364"/>
                <a:gd name="connsiteY29" fmla="*/ 1501476 h 3748921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1930127 w 4336364"/>
                <a:gd name="connsiteY4" fmla="*/ 150345 h 3748921"/>
                <a:gd name="connsiteX5" fmla="*/ 852110 w 4336364"/>
                <a:gd name="connsiteY5" fmla="*/ 78607 h 3748921"/>
                <a:gd name="connsiteX6" fmla="*/ 661688 w 4336364"/>
                <a:gd name="connsiteY6" fmla="*/ 0 h 3748921"/>
                <a:gd name="connsiteX7" fmla="*/ 326568 w 4336364"/>
                <a:gd name="connsiteY7" fmla="*/ 711535 h 3748921"/>
                <a:gd name="connsiteX8" fmla="*/ 169194 w 4336364"/>
                <a:gd name="connsiteY8" fmla="*/ 714967 h 3748921"/>
                <a:gd name="connsiteX9" fmla="*/ 141641 w 4336364"/>
                <a:gd name="connsiteY9" fmla="*/ 1495764 h 3748921"/>
                <a:gd name="connsiteX10" fmla="*/ 0 w 4336364"/>
                <a:gd name="connsiteY10" fmla="*/ 1562652 h 3748921"/>
                <a:gd name="connsiteX11" fmla="*/ 225268 w 4336364"/>
                <a:gd name="connsiteY11" fmla="*/ 2181639 h 3748921"/>
                <a:gd name="connsiteX12" fmla="*/ 139955 w 4336364"/>
                <a:gd name="connsiteY12" fmla="*/ 2243776 h 3748921"/>
                <a:gd name="connsiteX13" fmla="*/ 279064 w 4336364"/>
                <a:gd name="connsiteY13" fmla="*/ 2439634 h 3748921"/>
                <a:gd name="connsiteX14" fmla="*/ 194650 w 4336364"/>
                <a:gd name="connsiteY14" fmla="*/ 2539992 h 3748921"/>
                <a:gd name="connsiteX15" fmla="*/ 688160 w 4336364"/>
                <a:gd name="connsiteY15" fmla="*/ 2977218 h 3748921"/>
                <a:gd name="connsiteX16" fmla="*/ 626493 w 4336364"/>
                <a:gd name="connsiteY16" fmla="*/ 3161776 h 3748921"/>
                <a:gd name="connsiteX17" fmla="*/ 1343200 w 4336364"/>
                <a:gd name="connsiteY17" fmla="*/ 3413959 h 3748921"/>
                <a:gd name="connsiteX18" fmla="*/ 1346897 w 4336364"/>
                <a:gd name="connsiteY18" fmla="*/ 3627504 h 3748921"/>
                <a:gd name="connsiteX19" fmla="*/ 2156993 w 4336364"/>
                <a:gd name="connsiteY19" fmla="*/ 3588697 h 3748921"/>
                <a:gd name="connsiteX20" fmla="*/ 2241198 w 4336364"/>
                <a:gd name="connsiteY20" fmla="*/ 3748921 h 3748921"/>
                <a:gd name="connsiteX21" fmla="*/ 2691829 w 4336364"/>
                <a:gd name="connsiteY21" fmla="*/ 3519958 h 3748921"/>
                <a:gd name="connsiteX22" fmla="*/ 2817529 w 4336364"/>
                <a:gd name="connsiteY22" fmla="*/ 3650197 h 3748921"/>
                <a:gd name="connsiteX23" fmla="*/ 3435088 w 4336364"/>
                <a:gd name="connsiteY23" fmla="*/ 3083416 h 3748921"/>
                <a:gd name="connsiteX24" fmla="*/ 3614370 w 4336364"/>
                <a:gd name="connsiteY24" fmla="*/ 3159385 h 3748921"/>
                <a:gd name="connsiteX25" fmla="*/ 3831713 w 4336364"/>
                <a:gd name="connsiteY25" fmla="*/ 2666093 h 3748921"/>
                <a:gd name="connsiteX26" fmla="*/ 3920351 w 4336364"/>
                <a:gd name="connsiteY26" fmla="*/ 2700671 h 3748921"/>
                <a:gd name="connsiteX27" fmla="*/ 3992411 w 4336364"/>
                <a:gd name="connsiteY27" fmla="*/ 2377478 h 3748921"/>
                <a:gd name="connsiteX28" fmla="*/ 4183044 w 4336364"/>
                <a:gd name="connsiteY28" fmla="*/ 2386452 h 3748921"/>
                <a:gd name="connsiteX29" fmla="*/ 4150363 w 4336364"/>
                <a:gd name="connsiteY29" fmla="*/ 1591990 h 3748921"/>
                <a:gd name="connsiteX30" fmla="*/ 4336364 w 4336364"/>
                <a:gd name="connsiteY30" fmla="*/ 1501476 h 374892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461329 w 4336364"/>
                <a:gd name="connsiteY4" fmla="*/ 0 h 4255361"/>
                <a:gd name="connsiteX5" fmla="*/ 852110 w 4336364"/>
                <a:gd name="connsiteY5" fmla="*/ 585047 h 4255361"/>
                <a:gd name="connsiteX6" fmla="*/ 661688 w 4336364"/>
                <a:gd name="connsiteY6" fmla="*/ 506440 h 4255361"/>
                <a:gd name="connsiteX7" fmla="*/ 326568 w 4336364"/>
                <a:gd name="connsiteY7" fmla="*/ 1217975 h 4255361"/>
                <a:gd name="connsiteX8" fmla="*/ 169194 w 4336364"/>
                <a:gd name="connsiteY8" fmla="*/ 1221407 h 4255361"/>
                <a:gd name="connsiteX9" fmla="*/ 141641 w 4336364"/>
                <a:gd name="connsiteY9" fmla="*/ 2002204 h 4255361"/>
                <a:gd name="connsiteX10" fmla="*/ 0 w 4336364"/>
                <a:gd name="connsiteY10" fmla="*/ 2069092 h 4255361"/>
                <a:gd name="connsiteX11" fmla="*/ 225268 w 4336364"/>
                <a:gd name="connsiteY11" fmla="*/ 2688079 h 4255361"/>
                <a:gd name="connsiteX12" fmla="*/ 139955 w 4336364"/>
                <a:gd name="connsiteY12" fmla="*/ 2750216 h 4255361"/>
                <a:gd name="connsiteX13" fmla="*/ 279064 w 4336364"/>
                <a:gd name="connsiteY13" fmla="*/ 2946074 h 4255361"/>
                <a:gd name="connsiteX14" fmla="*/ 194650 w 4336364"/>
                <a:gd name="connsiteY14" fmla="*/ 3046432 h 4255361"/>
                <a:gd name="connsiteX15" fmla="*/ 688160 w 4336364"/>
                <a:gd name="connsiteY15" fmla="*/ 3483658 h 4255361"/>
                <a:gd name="connsiteX16" fmla="*/ 626493 w 4336364"/>
                <a:gd name="connsiteY16" fmla="*/ 3668216 h 4255361"/>
                <a:gd name="connsiteX17" fmla="*/ 1343200 w 4336364"/>
                <a:gd name="connsiteY17" fmla="*/ 3920399 h 4255361"/>
                <a:gd name="connsiteX18" fmla="*/ 1346897 w 4336364"/>
                <a:gd name="connsiteY18" fmla="*/ 4133944 h 4255361"/>
                <a:gd name="connsiteX19" fmla="*/ 2156993 w 4336364"/>
                <a:gd name="connsiteY19" fmla="*/ 4095137 h 4255361"/>
                <a:gd name="connsiteX20" fmla="*/ 2241198 w 4336364"/>
                <a:gd name="connsiteY20" fmla="*/ 4255361 h 4255361"/>
                <a:gd name="connsiteX21" fmla="*/ 2691829 w 4336364"/>
                <a:gd name="connsiteY21" fmla="*/ 4026398 h 4255361"/>
                <a:gd name="connsiteX22" fmla="*/ 2817529 w 4336364"/>
                <a:gd name="connsiteY22" fmla="*/ 4156637 h 4255361"/>
                <a:gd name="connsiteX23" fmla="*/ 3435088 w 4336364"/>
                <a:gd name="connsiteY23" fmla="*/ 3589856 h 4255361"/>
                <a:gd name="connsiteX24" fmla="*/ 3614370 w 4336364"/>
                <a:gd name="connsiteY24" fmla="*/ 3665825 h 4255361"/>
                <a:gd name="connsiteX25" fmla="*/ 3831713 w 4336364"/>
                <a:gd name="connsiteY25" fmla="*/ 3172533 h 4255361"/>
                <a:gd name="connsiteX26" fmla="*/ 3920351 w 4336364"/>
                <a:gd name="connsiteY26" fmla="*/ 3207111 h 4255361"/>
                <a:gd name="connsiteX27" fmla="*/ 3992411 w 4336364"/>
                <a:gd name="connsiteY27" fmla="*/ 2883918 h 4255361"/>
                <a:gd name="connsiteX28" fmla="*/ 4183044 w 4336364"/>
                <a:gd name="connsiteY28" fmla="*/ 2892892 h 4255361"/>
                <a:gd name="connsiteX29" fmla="*/ 4150363 w 4336364"/>
                <a:gd name="connsiteY29" fmla="*/ 2098430 h 4255361"/>
                <a:gd name="connsiteX30" fmla="*/ 4336364 w 4336364"/>
                <a:gd name="connsiteY30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461329 w 4336364"/>
                <a:gd name="connsiteY4" fmla="*/ 0 h 4255361"/>
                <a:gd name="connsiteX5" fmla="*/ 856756 w 4336364"/>
                <a:gd name="connsiteY5" fmla="*/ 580718 h 4255361"/>
                <a:gd name="connsiteX6" fmla="*/ 661688 w 4336364"/>
                <a:gd name="connsiteY6" fmla="*/ 506440 h 4255361"/>
                <a:gd name="connsiteX7" fmla="*/ 326568 w 4336364"/>
                <a:gd name="connsiteY7" fmla="*/ 1217975 h 4255361"/>
                <a:gd name="connsiteX8" fmla="*/ 169194 w 4336364"/>
                <a:gd name="connsiteY8" fmla="*/ 1221407 h 4255361"/>
                <a:gd name="connsiteX9" fmla="*/ 141641 w 4336364"/>
                <a:gd name="connsiteY9" fmla="*/ 2002204 h 4255361"/>
                <a:gd name="connsiteX10" fmla="*/ 0 w 4336364"/>
                <a:gd name="connsiteY10" fmla="*/ 2069092 h 4255361"/>
                <a:gd name="connsiteX11" fmla="*/ 225268 w 4336364"/>
                <a:gd name="connsiteY11" fmla="*/ 2688079 h 4255361"/>
                <a:gd name="connsiteX12" fmla="*/ 139955 w 4336364"/>
                <a:gd name="connsiteY12" fmla="*/ 2750216 h 4255361"/>
                <a:gd name="connsiteX13" fmla="*/ 279064 w 4336364"/>
                <a:gd name="connsiteY13" fmla="*/ 2946074 h 4255361"/>
                <a:gd name="connsiteX14" fmla="*/ 194650 w 4336364"/>
                <a:gd name="connsiteY14" fmla="*/ 3046432 h 4255361"/>
                <a:gd name="connsiteX15" fmla="*/ 688160 w 4336364"/>
                <a:gd name="connsiteY15" fmla="*/ 3483658 h 4255361"/>
                <a:gd name="connsiteX16" fmla="*/ 626493 w 4336364"/>
                <a:gd name="connsiteY16" fmla="*/ 3668216 h 4255361"/>
                <a:gd name="connsiteX17" fmla="*/ 1343200 w 4336364"/>
                <a:gd name="connsiteY17" fmla="*/ 3920399 h 4255361"/>
                <a:gd name="connsiteX18" fmla="*/ 1346897 w 4336364"/>
                <a:gd name="connsiteY18" fmla="*/ 4133944 h 4255361"/>
                <a:gd name="connsiteX19" fmla="*/ 2156993 w 4336364"/>
                <a:gd name="connsiteY19" fmla="*/ 4095137 h 4255361"/>
                <a:gd name="connsiteX20" fmla="*/ 2241198 w 4336364"/>
                <a:gd name="connsiteY20" fmla="*/ 4255361 h 4255361"/>
                <a:gd name="connsiteX21" fmla="*/ 2691829 w 4336364"/>
                <a:gd name="connsiteY21" fmla="*/ 4026398 h 4255361"/>
                <a:gd name="connsiteX22" fmla="*/ 2817529 w 4336364"/>
                <a:gd name="connsiteY22" fmla="*/ 4156637 h 4255361"/>
                <a:gd name="connsiteX23" fmla="*/ 3435088 w 4336364"/>
                <a:gd name="connsiteY23" fmla="*/ 3589856 h 4255361"/>
                <a:gd name="connsiteX24" fmla="*/ 3614370 w 4336364"/>
                <a:gd name="connsiteY24" fmla="*/ 3665825 h 4255361"/>
                <a:gd name="connsiteX25" fmla="*/ 3831713 w 4336364"/>
                <a:gd name="connsiteY25" fmla="*/ 3172533 h 4255361"/>
                <a:gd name="connsiteX26" fmla="*/ 3920351 w 4336364"/>
                <a:gd name="connsiteY26" fmla="*/ 3207111 h 4255361"/>
                <a:gd name="connsiteX27" fmla="*/ 3992411 w 4336364"/>
                <a:gd name="connsiteY27" fmla="*/ 2883918 h 4255361"/>
                <a:gd name="connsiteX28" fmla="*/ 4183044 w 4336364"/>
                <a:gd name="connsiteY28" fmla="*/ 2892892 h 4255361"/>
                <a:gd name="connsiteX29" fmla="*/ 4150363 w 4336364"/>
                <a:gd name="connsiteY29" fmla="*/ 2098430 h 4255361"/>
                <a:gd name="connsiteX30" fmla="*/ 4336364 w 4336364"/>
                <a:gd name="connsiteY30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461329 w 4336364"/>
                <a:gd name="connsiteY4" fmla="*/ 0 h 4255361"/>
                <a:gd name="connsiteX5" fmla="*/ 852586 w 4336364"/>
                <a:gd name="connsiteY5" fmla="*/ 571585 h 4255361"/>
                <a:gd name="connsiteX6" fmla="*/ 661688 w 4336364"/>
                <a:gd name="connsiteY6" fmla="*/ 506440 h 4255361"/>
                <a:gd name="connsiteX7" fmla="*/ 326568 w 4336364"/>
                <a:gd name="connsiteY7" fmla="*/ 1217975 h 4255361"/>
                <a:gd name="connsiteX8" fmla="*/ 169194 w 4336364"/>
                <a:gd name="connsiteY8" fmla="*/ 1221407 h 4255361"/>
                <a:gd name="connsiteX9" fmla="*/ 141641 w 4336364"/>
                <a:gd name="connsiteY9" fmla="*/ 2002204 h 4255361"/>
                <a:gd name="connsiteX10" fmla="*/ 0 w 4336364"/>
                <a:gd name="connsiteY10" fmla="*/ 2069092 h 4255361"/>
                <a:gd name="connsiteX11" fmla="*/ 225268 w 4336364"/>
                <a:gd name="connsiteY11" fmla="*/ 2688079 h 4255361"/>
                <a:gd name="connsiteX12" fmla="*/ 139955 w 4336364"/>
                <a:gd name="connsiteY12" fmla="*/ 2750216 h 4255361"/>
                <a:gd name="connsiteX13" fmla="*/ 279064 w 4336364"/>
                <a:gd name="connsiteY13" fmla="*/ 2946074 h 4255361"/>
                <a:gd name="connsiteX14" fmla="*/ 194650 w 4336364"/>
                <a:gd name="connsiteY14" fmla="*/ 3046432 h 4255361"/>
                <a:gd name="connsiteX15" fmla="*/ 688160 w 4336364"/>
                <a:gd name="connsiteY15" fmla="*/ 3483658 h 4255361"/>
                <a:gd name="connsiteX16" fmla="*/ 626493 w 4336364"/>
                <a:gd name="connsiteY16" fmla="*/ 3668216 h 4255361"/>
                <a:gd name="connsiteX17" fmla="*/ 1343200 w 4336364"/>
                <a:gd name="connsiteY17" fmla="*/ 3920399 h 4255361"/>
                <a:gd name="connsiteX18" fmla="*/ 1346897 w 4336364"/>
                <a:gd name="connsiteY18" fmla="*/ 4133944 h 4255361"/>
                <a:gd name="connsiteX19" fmla="*/ 2156993 w 4336364"/>
                <a:gd name="connsiteY19" fmla="*/ 4095137 h 4255361"/>
                <a:gd name="connsiteX20" fmla="*/ 2241198 w 4336364"/>
                <a:gd name="connsiteY20" fmla="*/ 4255361 h 4255361"/>
                <a:gd name="connsiteX21" fmla="*/ 2691829 w 4336364"/>
                <a:gd name="connsiteY21" fmla="*/ 4026398 h 4255361"/>
                <a:gd name="connsiteX22" fmla="*/ 2817529 w 4336364"/>
                <a:gd name="connsiteY22" fmla="*/ 4156637 h 4255361"/>
                <a:gd name="connsiteX23" fmla="*/ 3435088 w 4336364"/>
                <a:gd name="connsiteY23" fmla="*/ 3589856 h 4255361"/>
                <a:gd name="connsiteX24" fmla="*/ 3614370 w 4336364"/>
                <a:gd name="connsiteY24" fmla="*/ 3665825 h 4255361"/>
                <a:gd name="connsiteX25" fmla="*/ 3831713 w 4336364"/>
                <a:gd name="connsiteY25" fmla="*/ 3172533 h 4255361"/>
                <a:gd name="connsiteX26" fmla="*/ 3920351 w 4336364"/>
                <a:gd name="connsiteY26" fmla="*/ 3207111 h 4255361"/>
                <a:gd name="connsiteX27" fmla="*/ 3992411 w 4336364"/>
                <a:gd name="connsiteY27" fmla="*/ 2883918 h 4255361"/>
                <a:gd name="connsiteX28" fmla="*/ 4183044 w 4336364"/>
                <a:gd name="connsiteY28" fmla="*/ 2892892 h 4255361"/>
                <a:gd name="connsiteX29" fmla="*/ 4150363 w 4336364"/>
                <a:gd name="connsiteY29" fmla="*/ 2098430 h 4255361"/>
                <a:gd name="connsiteX30" fmla="*/ 4336364 w 4336364"/>
                <a:gd name="connsiteY30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973836 w 4336364"/>
                <a:gd name="connsiteY4" fmla="*/ 182078 h 4255361"/>
                <a:gd name="connsiteX5" fmla="*/ 1461329 w 4336364"/>
                <a:gd name="connsiteY5" fmla="*/ 0 h 4255361"/>
                <a:gd name="connsiteX6" fmla="*/ 852586 w 4336364"/>
                <a:gd name="connsiteY6" fmla="*/ 571585 h 4255361"/>
                <a:gd name="connsiteX7" fmla="*/ 661688 w 4336364"/>
                <a:gd name="connsiteY7" fmla="*/ 506440 h 4255361"/>
                <a:gd name="connsiteX8" fmla="*/ 326568 w 4336364"/>
                <a:gd name="connsiteY8" fmla="*/ 1217975 h 4255361"/>
                <a:gd name="connsiteX9" fmla="*/ 169194 w 4336364"/>
                <a:gd name="connsiteY9" fmla="*/ 1221407 h 4255361"/>
                <a:gd name="connsiteX10" fmla="*/ 141641 w 4336364"/>
                <a:gd name="connsiteY10" fmla="*/ 2002204 h 4255361"/>
                <a:gd name="connsiteX11" fmla="*/ 0 w 4336364"/>
                <a:gd name="connsiteY11" fmla="*/ 2069092 h 4255361"/>
                <a:gd name="connsiteX12" fmla="*/ 225268 w 4336364"/>
                <a:gd name="connsiteY12" fmla="*/ 2688079 h 4255361"/>
                <a:gd name="connsiteX13" fmla="*/ 139955 w 4336364"/>
                <a:gd name="connsiteY13" fmla="*/ 2750216 h 4255361"/>
                <a:gd name="connsiteX14" fmla="*/ 279064 w 4336364"/>
                <a:gd name="connsiteY14" fmla="*/ 2946074 h 4255361"/>
                <a:gd name="connsiteX15" fmla="*/ 194650 w 4336364"/>
                <a:gd name="connsiteY15" fmla="*/ 3046432 h 4255361"/>
                <a:gd name="connsiteX16" fmla="*/ 688160 w 4336364"/>
                <a:gd name="connsiteY16" fmla="*/ 3483658 h 4255361"/>
                <a:gd name="connsiteX17" fmla="*/ 626493 w 4336364"/>
                <a:gd name="connsiteY17" fmla="*/ 3668216 h 4255361"/>
                <a:gd name="connsiteX18" fmla="*/ 1343200 w 4336364"/>
                <a:gd name="connsiteY18" fmla="*/ 3920399 h 4255361"/>
                <a:gd name="connsiteX19" fmla="*/ 1346897 w 4336364"/>
                <a:gd name="connsiteY19" fmla="*/ 4133944 h 4255361"/>
                <a:gd name="connsiteX20" fmla="*/ 2156993 w 4336364"/>
                <a:gd name="connsiteY20" fmla="*/ 4095137 h 4255361"/>
                <a:gd name="connsiteX21" fmla="*/ 2241198 w 4336364"/>
                <a:gd name="connsiteY21" fmla="*/ 4255361 h 4255361"/>
                <a:gd name="connsiteX22" fmla="*/ 2691829 w 4336364"/>
                <a:gd name="connsiteY22" fmla="*/ 4026398 h 4255361"/>
                <a:gd name="connsiteX23" fmla="*/ 2817529 w 4336364"/>
                <a:gd name="connsiteY23" fmla="*/ 4156637 h 4255361"/>
                <a:gd name="connsiteX24" fmla="*/ 3435088 w 4336364"/>
                <a:gd name="connsiteY24" fmla="*/ 3589856 h 4255361"/>
                <a:gd name="connsiteX25" fmla="*/ 3614370 w 4336364"/>
                <a:gd name="connsiteY25" fmla="*/ 3665825 h 4255361"/>
                <a:gd name="connsiteX26" fmla="*/ 3831713 w 4336364"/>
                <a:gd name="connsiteY26" fmla="*/ 3172533 h 4255361"/>
                <a:gd name="connsiteX27" fmla="*/ 3920351 w 4336364"/>
                <a:gd name="connsiteY27" fmla="*/ 3207111 h 4255361"/>
                <a:gd name="connsiteX28" fmla="*/ 3992411 w 4336364"/>
                <a:gd name="connsiteY28" fmla="*/ 2883918 h 4255361"/>
                <a:gd name="connsiteX29" fmla="*/ 4183044 w 4336364"/>
                <a:gd name="connsiteY29" fmla="*/ 2892892 h 4255361"/>
                <a:gd name="connsiteX30" fmla="*/ 4150363 w 4336364"/>
                <a:gd name="connsiteY30" fmla="*/ 2098430 h 4255361"/>
                <a:gd name="connsiteX31" fmla="*/ 4336364 w 4336364"/>
                <a:gd name="connsiteY31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591674 w 4336364"/>
                <a:gd name="connsiteY4" fmla="*/ 125909 h 4255361"/>
                <a:gd name="connsiteX5" fmla="*/ 1461329 w 4336364"/>
                <a:gd name="connsiteY5" fmla="*/ 0 h 4255361"/>
                <a:gd name="connsiteX6" fmla="*/ 852586 w 4336364"/>
                <a:gd name="connsiteY6" fmla="*/ 571585 h 4255361"/>
                <a:gd name="connsiteX7" fmla="*/ 661688 w 4336364"/>
                <a:gd name="connsiteY7" fmla="*/ 506440 h 4255361"/>
                <a:gd name="connsiteX8" fmla="*/ 326568 w 4336364"/>
                <a:gd name="connsiteY8" fmla="*/ 1217975 h 4255361"/>
                <a:gd name="connsiteX9" fmla="*/ 169194 w 4336364"/>
                <a:gd name="connsiteY9" fmla="*/ 1221407 h 4255361"/>
                <a:gd name="connsiteX10" fmla="*/ 141641 w 4336364"/>
                <a:gd name="connsiteY10" fmla="*/ 2002204 h 4255361"/>
                <a:gd name="connsiteX11" fmla="*/ 0 w 4336364"/>
                <a:gd name="connsiteY11" fmla="*/ 2069092 h 4255361"/>
                <a:gd name="connsiteX12" fmla="*/ 225268 w 4336364"/>
                <a:gd name="connsiteY12" fmla="*/ 2688079 h 4255361"/>
                <a:gd name="connsiteX13" fmla="*/ 139955 w 4336364"/>
                <a:gd name="connsiteY13" fmla="*/ 2750216 h 4255361"/>
                <a:gd name="connsiteX14" fmla="*/ 279064 w 4336364"/>
                <a:gd name="connsiteY14" fmla="*/ 2946074 h 4255361"/>
                <a:gd name="connsiteX15" fmla="*/ 194650 w 4336364"/>
                <a:gd name="connsiteY15" fmla="*/ 3046432 h 4255361"/>
                <a:gd name="connsiteX16" fmla="*/ 688160 w 4336364"/>
                <a:gd name="connsiteY16" fmla="*/ 3483658 h 4255361"/>
                <a:gd name="connsiteX17" fmla="*/ 626493 w 4336364"/>
                <a:gd name="connsiteY17" fmla="*/ 3668216 h 4255361"/>
                <a:gd name="connsiteX18" fmla="*/ 1343200 w 4336364"/>
                <a:gd name="connsiteY18" fmla="*/ 3920399 h 4255361"/>
                <a:gd name="connsiteX19" fmla="*/ 1346897 w 4336364"/>
                <a:gd name="connsiteY19" fmla="*/ 4133944 h 4255361"/>
                <a:gd name="connsiteX20" fmla="*/ 2156993 w 4336364"/>
                <a:gd name="connsiteY20" fmla="*/ 4095137 h 4255361"/>
                <a:gd name="connsiteX21" fmla="*/ 2241198 w 4336364"/>
                <a:gd name="connsiteY21" fmla="*/ 4255361 h 4255361"/>
                <a:gd name="connsiteX22" fmla="*/ 2691829 w 4336364"/>
                <a:gd name="connsiteY22" fmla="*/ 4026398 h 4255361"/>
                <a:gd name="connsiteX23" fmla="*/ 2817529 w 4336364"/>
                <a:gd name="connsiteY23" fmla="*/ 4156637 h 4255361"/>
                <a:gd name="connsiteX24" fmla="*/ 3435088 w 4336364"/>
                <a:gd name="connsiteY24" fmla="*/ 3589856 h 4255361"/>
                <a:gd name="connsiteX25" fmla="*/ 3614370 w 4336364"/>
                <a:gd name="connsiteY25" fmla="*/ 3665825 h 4255361"/>
                <a:gd name="connsiteX26" fmla="*/ 3831713 w 4336364"/>
                <a:gd name="connsiteY26" fmla="*/ 3172533 h 4255361"/>
                <a:gd name="connsiteX27" fmla="*/ 3920351 w 4336364"/>
                <a:gd name="connsiteY27" fmla="*/ 3207111 h 4255361"/>
                <a:gd name="connsiteX28" fmla="*/ 3992411 w 4336364"/>
                <a:gd name="connsiteY28" fmla="*/ 2883918 h 4255361"/>
                <a:gd name="connsiteX29" fmla="*/ 4183044 w 4336364"/>
                <a:gd name="connsiteY29" fmla="*/ 2892892 h 4255361"/>
                <a:gd name="connsiteX30" fmla="*/ 4150363 w 4336364"/>
                <a:gd name="connsiteY30" fmla="*/ 2098430 h 4255361"/>
                <a:gd name="connsiteX31" fmla="*/ 4336364 w 4336364"/>
                <a:gd name="connsiteY31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2215889 w 4336364"/>
                <a:gd name="connsiteY4" fmla="*/ 325408 h 4255361"/>
                <a:gd name="connsiteX5" fmla="*/ 1591674 w 4336364"/>
                <a:gd name="connsiteY5" fmla="*/ 125909 h 4255361"/>
                <a:gd name="connsiteX6" fmla="*/ 1461329 w 4336364"/>
                <a:gd name="connsiteY6" fmla="*/ 0 h 4255361"/>
                <a:gd name="connsiteX7" fmla="*/ 852586 w 4336364"/>
                <a:gd name="connsiteY7" fmla="*/ 571585 h 4255361"/>
                <a:gd name="connsiteX8" fmla="*/ 661688 w 4336364"/>
                <a:gd name="connsiteY8" fmla="*/ 506440 h 4255361"/>
                <a:gd name="connsiteX9" fmla="*/ 326568 w 4336364"/>
                <a:gd name="connsiteY9" fmla="*/ 1217975 h 4255361"/>
                <a:gd name="connsiteX10" fmla="*/ 169194 w 4336364"/>
                <a:gd name="connsiteY10" fmla="*/ 1221407 h 4255361"/>
                <a:gd name="connsiteX11" fmla="*/ 141641 w 4336364"/>
                <a:gd name="connsiteY11" fmla="*/ 2002204 h 4255361"/>
                <a:gd name="connsiteX12" fmla="*/ 0 w 4336364"/>
                <a:gd name="connsiteY12" fmla="*/ 2069092 h 4255361"/>
                <a:gd name="connsiteX13" fmla="*/ 225268 w 4336364"/>
                <a:gd name="connsiteY13" fmla="*/ 2688079 h 4255361"/>
                <a:gd name="connsiteX14" fmla="*/ 139955 w 4336364"/>
                <a:gd name="connsiteY14" fmla="*/ 2750216 h 4255361"/>
                <a:gd name="connsiteX15" fmla="*/ 279064 w 4336364"/>
                <a:gd name="connsiteY15" fmla="*/ 2946074 h 4255361"/>
                <a:gd name="connsiteX16" fmla="*/ 194650 w 4336364"/>
                <a:gd name="connsiteY16" fmla="*/ 3046432 h 4255361"/>
                <a:gd name="connsiteX17" fmla="*/ 688160 w 4336364"/>
                <a:gd name="connsiteY17" fmla="*/ 3483658 h 4255361"/>
                <a:gd name="connsiteX18" fmla="*/ 626493 w 4336364"/>
                <a:gd name="connsiteY18" fmla="*/ 3668216 h 4255361"/>
                <a:gd name="connsiteX19" fmla="*/ 1343200 w 4336364"/>
                <a:gd name="connsiteY19" fmla="*/ 3920399 h 4255361"/>
                <a:gd name="connsiteX20" fmla="*/ 1346897 w 4336364"/>
                <a:gd name="connsiteY20" fmla="*/ 4133944 h 4255361"/>
                <a:gd name="connsiteX21" fmla="*/ 2156993 w 4336364"/>
                <a:gd name="connsiteY21" fmla="*/ 4095137 h 4255361"/>
                <a:gd name="connsiteX22" fmla="*/ 2241198 w 4336364"/>
                <a:gd name="connsiteY22" fmla="*/ 4255361 h 4255361"/>
                <a:gd name="connsiteX23" fmla="*/ 2691829 w 4336364"/>
                <a:gd name="connsiteY23" fmla="*/ 4026398 h 4255361"/>
                <a:gd name="connsiteX24" fmla="*/ 2817529 w 4336364"/>
                <a:gd name="connsiteY24" fmla="*/ 4156637 h 4255361"/>
                <a:gd name="connsiteX25" fmla="*/ 3435088 w 4336364"/>
                <a:gd name="connsiteY25" fmla="*/ 3589856 h 4255361"/>
                <a:gd name="connsiteX26" fmla="*/ 3614370 w 4336364"/>
                <a:gd name="connsiteY26" fmla="*/ 3665825 h 4255361"/>
                <a:gd name="connsiteX27" fmla="*/ 3831713 w 4336364"/>
                <a:gd name="connsiteY27" fmla="*/ 3172533 h 4255361"/>
                <a:gd name="connsiteX28" fmla="*/ 3920351 w 4336364"/>
                <a:gd name="connsiteY28" fmla="*/ 3207111 h 4255361"/>
                <a:gd name="connsiteX29" fmla="*/ 3992411 w 4336364"/>
                <a:gd name="connsiteY29" fmla="*/ 2883918 h 4255361"/>
                <a:gd name="connsiteX30" fmla="*/ 4183044 w 4336364"/>
                <a:gd name="connsiteY30" fmla="*/ 2892892 h 4255361"/>
                <a:gd name="connsiteX31" fmla="*/ 4150363 w 4336364"/>
                <a:gd name="connsiteY31" fmla="*/ 2098430 h 4255361"/>
                <a:gd name="connsiteX32" fmla="*/ 4336364 w 4336364"/>
                <a:gd name="connsiteY32" fmla="*/ 2007916 h 4255361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082692 w 4336364"/>
                <a:gd name="connsiteY4" fmla="*/ 0 h 4356988"/>
                <a:gd name="connsiteX5" fmla="*/ 1591674 w 4336364"/>
                <a:gd name="connsiteY5" fmla="*/ 227536 h 4356988"/>
                <a:gd name="connsiteX6" fmla="*/ 1461329 w 4336364"/>
                <a:gd name="connsiteY6" fmla="*/ 101627 h 4356988"/>
                <a:gd name="connsiteX7" fmla="*/ 852586 w 4336364"/>
                <a:gd name="connsiteY7" fmla="*/ 673212 h 4356988"/>
                <a:gd name="connsiteX8" fmla="*/ 661688 w 4336364"/>
                <a:gd name="connsiteY8" fmla="*/ 608067 h 4356988"/>
                <a:gd name="connsiteX9" fmla="*/ 326568 w 4336364"/>
                <a:gd name="connsiteY9" fmla="*/ 1319602 h 4356988"/>
                <a:gd name="connsiteX10" fmla="*/ 169194 w 4336364"/>
                <a:gd name="connsiteY10" fmla="*/ 1323034 h 4356988"/>
                <a:gd name="connsiteX11" fmla="*/ 141641 w 4336364"/>
                <a:gd name="connsiteY11" fmla="*/ 2103831 h 4356988"/>
                <a:gd name="connsiteX12" fmla="*/ 0 w 4336364"/>
                <a:gd name="connsiteY12" fmla="*/ 2170719 h 4356988"/>
                <a:gd name="connsiteX13" fmla="*/ 225268 w 4336364"/>
                <a:gd name="connsiteY13" fmla="*/ 2789706 h 4356988"/>
                <a:gd name="connsiteX14" fmla="*/ 139955 w 4336364"/>
                <a:gd name="connsiteY14" fmla="*/ 2851843 h 4356988"/>
                <a:gd name="connsiteX15" fmla="*/ 279064 w 4336364"/>
                <a:gd name="connsiteY15" fmla="*/ 3047701 h 4356988"/>
                <a:gd name="connsiteX16" fmla="*/ 194650 w 4336364"/>
                <a:gd name="connsiteY16" fmla="*/ 3148059 h 4356988"/>
                <a:gd name="connsiteX17" fmla="*/ 688160 w 4336364"/>
                <a:gd name="connsiteY17" fmla="*/ 3585285 h 4356988"/>
                <a:gd name="connsiteX18" fmla="*/ 626493 w 4336364"/>
                <a:gd name="connsiteY18" fmla="*/ 3769843 h 4356988"/>
                <a:gd name="connsiteX19" fmla="*/ 1343200 w 4336364"/>
                <a:gd name="connsiteY19" fmla="*/ 4022026 h 4356988"/>
                <a:gd name="connsiteX20" fmla="*/ 1346897 w 4336364"/>
                <a:gd name="connsiteY20" fmla="*/ 4235571 h 4356988"/>
                <a:gd name="connsiteX21" fmla="*/ 2156993 w 4336364"/>
                <a:gd name="connsiteY21" fmla="*/ 4196764 h 4356988"/>
                <a:gd name="connsiteX22" fmla="*/ 2241198 w 4336364"/>
                <a:gd name="connsiteY22" fmla="*/ 4356988 h 4356988"/>
                <a:gd name="connsiteX23" fmla="*/ 2691829 w 4336364"/>
                <a:gd name="connsiteY23" fmla="*/ 4128025 h 4356988"/>
                <a:gd name="connsiteX24" fmla="*/ 2817529 w 4336364"/>
                <a:gd name="connsiteY24" fmla="*/ 4258264 h 4356988"/>
                <a:gd name="connsiteX25" fmla="*/ 3435088 w 4336364"/>
                <a:gd name="connsiteY25" fmla="*/ 3691483 h 4356988"/>
                <a:gd name="connsiteX26" fmla="*/ 3614370 w 4336364"/>
                <a:gd name="connsiteY26" fmla="*/ 3767452 h 4356988"/>
                <a:gd name="connsiteX27" fmla="*/ 3831713 w 4336364"/>
                <a:gd name="connsiteY27" fmla="*/ 3274160 h 4356988"/>
                <a:gd name="connsiteX28" fmla="*/ 3920351 w 4336364"/>
                <a:gd name="connsiteY28" fmla="*/ 3308738 h 4356988"/>
                <a:gd name="connsiteX29" fmla="*/ 3992411 w 4336364"/>
                <a:gd name="connsiteY29" fmla="*/ 2985545 h 4356988"/>
                <a:gd name="connsiteX30" fmla="*/ 4183044 w 4336364"/>
                <a:gd name="connsiteY30" fmla="*/ 2994519 h 4356988"/>
                <a:gd name="connsiteX31" fmla="*/ 4150363 w 4336364"/>
                <a:gd name="connsiteY31" fmla="*/ 2200057 h 4356988"/>
                <a:gd name="connsiteX32" fmla="*/ 4336364 w 4336364"/>
                <a:gd name="connsiteY32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666416 w 4336364"/>
                <a:gd name="connsiteY4" fmla="*/ 328364 h 4356988"/>
                <a:gd name="connsiteX5" fmla="*/ 2082692 w 4336364"/>
                <a:gd name="connsiteY5" fmla="*/ 0 h 4356988"/>
                <a:gd name="connsiteX6" fmla="*/ 1591674 w 4336364"/>
                <a:gd name="connsiteY6" fmla="*/ 227536 h 4356988"/>
                <a:gd name="connsiteX7" fmla="*/ 1461329 w 4336364"/>
                <a:gd name="connsiteY7" fmla="*/ 101627 h 4356988"/>
                <a:gd name="connsiteX8" fmla="*/ 852586 w 4336364"/>
                <a:gd name="connsiteY8" fmla="*/ 673212 h 4356988"/>
                <a:gd name="connsiteX9" fmla="*/ 661688 w 4336364"/>
                <a:gd name="connsiteY9" fmla="*/ 608067 h 4356988"/>
                <a:gd name="connsiteX10" fmla="*/ 326568 w 4336364"/>
                <a:gd name="connsiteY10" fmla="*/ 1319602 h 4356988"/>
                <a:gd name="connsiteX11" fmla="*/ 169194 w 4336364"/>
                <a:gd name="connsiteY11" fmla="*/ 1323034 h 4356988"/>
                <a:gd name="connsiteX12" fmla="*/ 141641 w 4336364"/>
                <a:gd name="connsiteY12" fmla="*/ 2103831 h 4356988"/>
                <a:gd name="connsiteX13" fmla="*/ 0 w 4336364"/>
                <a:gd name="connsiteY13" fmla="*/ 2170719 h 4356988"/>
                <a:gd name="connsiteX14" fmla="*/ 225268 w 4336364"/>
                <a:gd name="connsiteY14" fmla="*/ 2789706 h 4356988"/>
                <a:gd name="connsiteX15" fmla="*/ 139955 w 4336364"/>
                <a:gd name="connsiteY15" fmla="*/ 2851843 h 4356988"/>
                <a:gd name="connsiteX16" fmla="*/ 279064 w 4336364"/>
                <a:gd name="connsiteY16" fmla="*/ 3047701 h 4356988"/>
                <a:gd name="connsiteX17" fmla="*/ 194650 w 4336364"/>
                <a:gd name="connsiteY17" fmla="*/ 3148059 h 4356988"/>
                <a:gd name="connsiteX18" fmla="*/ 688160 w 4336364"/>
                <a:gd name="connsiteY18" fmla="*/ 3585285 h 4356988"/>
                <a:gd name="connsiteX19" fmla="*/ 626493 w 4336364"/>
                <a:gd name="connsiteY19" fmla="*/ 3769843 h 4356988"/>
                <a:gd name="connsiteX20" fmla="*/ 1343200 w 4336364"/>
                <a:gd name="connsiteY20" fmla="*/ 4022026 h 4356988"/>
                <a:gd name="connsiteX21" fmla="*/ 1346897 w 4336364"/>
                <a:gd name="connsiteY21" fmla="*/ 4235571 h 4356988"/>
                <a:gd name="connsiteX22" fmla="*/ 2156993 w 4336364"/>
                <a:gd name="connsiteY22" fmla="*/ 4196764 h 4356988"/>
                <a:gd name="connsiteX23" fmla="*/ 2241198 w 4336364"/>
                <a:gd name="connsiteY23" fmla="*/ 4356988 h 4356988"/>
                <a:gd name="connsiteX24" fmla="*/ 2691829 w 4336364"/>
                <a:gd name="connsiteY24" fmla="*/ 4128025 h 4356988"/>
                <a:gd name="connsiteX25" fmla="*/ 2817529 w 4336364"/>
                <a:gd name="connsiteY25" fmla="*/ 4258264 h 4356988"/>
                <a:gd name="connsiteX26" fmla="*/ 3435088 w 4336364"/>
                <a:gd name="connsiteY26" fmla="*/ 3691483 h 4356988"/>
                <a:gd name="connsiteX27" fmla="*/ 3614370 w 4336364"/>
                <a:gd name="connsiteY27" fmla="*/ 3767452 h 4356988"/>
                <a:gd name="connsiteX28" fmla="*/ 3831713 w 4336364"/>
                <a:gd name="connsiteY28" fmla="*/ 3274160 h 4356988"/>
                <a:gd name="connsiteX29" fmla="*/ 3920351 w 4336364"/>
                <a:gd name="connsiteY29" fmla="*/ 3308738 h 4356988"/>
                <a:gd name="connsiteX30" fmla="*/ 3992411 w 4336364"/>
                <a:gd name="connsiteY30" fmla="*/ 2985545 h 4356988"/>
                <a:gd name="connsiteX31" fmla="*/ 4183044 w 4336364"/>
                <a:gd name="connsiteY31" fmla="*/ 2994519 h 4356988"/>
                <a:gd name="connsiteX32" fmla="*/ 4150363 w 4336364"/>
                <a:gd name="connsiteY32" fmla="*/ 2200057 h 4356988"/>
                <a:gd name="connsiteX33" fmla="*/ 4336364 w 4336364"/>
                <a:gd name="connsiteY33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164572 w 4336364"/>
                <a:gd name="connsiteY4" fmla="*/ 162389 h 4356988"/>
                <a:gd name="connsiteX5" fmla="*/ 2082692 w 4336364"/>
                <a:gd name="connsiteY5" fmla="*/ 0 h 4356988"/>
                <a:gd name="connsiteX6" fmla="*/ 1591674 w 4336364"/>
                <a:gd name="connsiteY6" fmla="*/ 227536 h 4356988"/>
                <a:gd name="connsiteX7" fmla="*/ 1461329 w 4336364"/>
                <a:gd name="connsiteY7" fmla="*/ 101627 h 4356988"/>
                <a:gd name="connsiteX8" fmla="*/ 852586 w 4336364"/>
                <a:gd name="connsiteY8" fmla="*/ 673212 h 4356988"/>
                <a:gd name="connsiteX9" fmla="*/ 661688 w 4336364"/>
                <a:gd name="connsiteY9" fmla="*/ 608067 h 4356988"/>
                <a:gd name="connsiteX10" fmla="*/ 326568 w 4336364"/>
                <a:gd name="connsiteY10" fmla="*/ 1319602 h 4356988"/>
                <a:gd name="connsiteX11" fmla="*/ 169194 w 4336364"/>
                <a:gd name="connsiteY11" fmla="*/ 1323034 h 4356988"/>
                <a:gd name="connsiteX12" fmla="*/ 141641 w 4336364"/>
                <a:gd name="connsiteY12" fmla="*/ 2103831 h 4356988"/>
                <a:gd name="connsiteX13" fmla="*/ 0 w 4336364"/>
                <a:gd name="connsiteY13" fmla="*/ 2170719 h 4356988"/>
                <a:gd name="connsiteX14" fmla="*/ 225268 w 4336364"/>
                <a:gd name="connsiteY14" fmla="*/ 2789706 h 4356988"/>
                <a:gd name="connsiteX15" fmla="*/ 139955 w 4336364"/>
                <a:gd name="connsiteY15" fmla="*/ 2851843 h 4356988"/>
                <a:gd name="connsiteX16" fmla="*/ 279064 w 4336364"/>
                <a:gd name="connsiteY16" fmla="*/ 3047701 h 4356988"/>
                <a:gd name="connsiteX17" fmla="*/ 194650 w 4336364"/>
                <a:gd name="connsiteY17" fmla="*/ 3148059 h 4356988"/>
                <a:gd name="connsiteX18" fmla="*/ 688160 w 4336364"/>
                <a:gd name="connsiteY18" fmla="*/ 3585285 h 4356988"/>
                <a:gd name="connsiteX19" fmla="*/ 626493 w 4336364"/>
                <a:gd name="connsiteY19" fmla="*/ 3769843 h 4356988"/>
                <a:gd name="connsiteX20" fmla="*/ 1343200 w 4336364"/>
                <a:gd name="connsiteY20" fmla="*/ 4022026 h 4356988"/>
                <a:gd name="connsiteX21" fmla="*/ 1346897 w 4336364"/>
                <a:gd name="connsiteY21" fmla="*/ 4235571 h 4356988"/>
                <a:gd name="connsiteX22" fmla="*/ 2156993 w 4336364"/>
                <a:gd name="connsiteY22" fmla="*/ 4196764 h 4356988"/>
                <a:gd name="connsiteX23" fmla="*/ 2241198 w 4336364"/>
                <a:gd name="connsiteY23" fmla="*/ 4356988 h 4356988"/>
                <a:gd name="connsiteX24" fmla="*/ 2691829 w 4336364"/>
                <a:gd name="connsiteY24" fmla="*/ 4128025 h 4356988"/>
                <a:gd name="connsiteX25" fmla="*/ 2817529 w 4336364"/>
                <a:gd name="connsiteY25" fmla="*/ 4258264 h 4356988"/>
                <a:gd name="connsiteX26" fmla="*/ 3435088 w 4336364"/>
                <a:gd name="connsiteY26" fmla="*/ 3691483 h 4356988"/>
                <a:gd name="connsiteX27" fmla="*/ 3614370 w 4336364"/>
                <a:gd name="connsiteY27" fmla="*/ 3767452 h 4356988"/>
                <a:gd name="connsiteX28" fmla="*/ 3831713 w 4336364"/>
                <a:gd name="connsiteY28" fmla="*/ 3274160 h 4356988"/>
                <a:gd name="connsiteX29" fmla="*/ 3920351 w 4336364"/>
                <a:gd name="connsiteY29" fmla="*/ 3308738 h 4356988"/>
                <a:gd name="connsiteX30" fmla="*/ 3992411 w 4336364"/>
                <a:gd name="connsiteY30" fmla="*/ 2985545 h 4356988"/>
                <a:gd name="connsiteX31" fmla="*/ 4183044 w 4336364"/>
                <a:gd name="connsiteY31" fmla="*/ 2994519 h 4356988"/>
                <a:gd name="connsiteX32" fmla="*/ 4150363 w 4336364"/>
                <a:gd name="connsiteY32" fmla="*/ 2200057 h 4356988"/>
                <a:gd name="connsiteX33" fmla="*/ 4336364 w 4336364"/>
                <a:gd name="connsiteY33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758697 w 4336364"/>
                <a:gd name="connsiteY4" fmla="*/ 450682 h 4356988"/>
                <a:gd name="connsiteX5" fmla="*/ 2164572 w 4336364"/>
                <a:gd name="connsiteY5" fmla="*/ 162389 h 4356988"/>
                <a:gd name="connsiteX6" fmla="*/ 2082692 w 4336364"/>
                <a:gd name="connsiteY6" fmla="*/ 0 h 4356988"/>
                <a:gd name="connsiteX7" fmla="*/ 1591674 w 4336364"/>
                <a:gd name="connsiteY7" fmla="*/ 227536 h 4356988"/>
                <a:gd name="connsiteX8" fmla="*/ 1461329 w 4336364"/>
                <a:gd name="connsiteY8" fmla="*/ 101627 h 4356988"/>
                <a:gd name="connsiteX9" fmla="*/ 852586 w 4336364"/>
                <a:gd name="connsiteY9" fmla="*/ 673212 h 4356988"/>
                <a:gd name="connsiteX10" fmla="*/ 661688 w 4336364"/>
                <a:gd name="connsiteY10" fmla="*/ 608067 h 4356988"/>
                <a:gd name="connsiteX11" fmla="*/ 326568 w 4336364"/>
                <a:gd name="connsiteY11" fmla="*/ 1319602 h 4356988"/>
                <a:gd name="connsiteX12" fmla="*/ 169194 w 4336364"/>
                <a:gd name="connsiteY12" fmla="*/ 1323034 h 4356988"/>
                <a:gd name="connsiteX13" fmla="*/ 141641 w 4336364"/>
                <a:gd name="connsiteY13" fmla="*/ 2103831 h 4356988"/>
                <a:gd name="connsiteX14" fmla="*/ 0 w 4336364"/>
                <a:gd name="connsiteY14" fmla="*/ 2170719 h 4356988"/>
                <a:gd name="connsiteX15" fmla="*/ 225268 w 4336364"/>
                <a:gd name="connsiteY15" fmla="*/ 2789706 h 4356988"/>
                <a:gd name="connsiteX16" fmla="*/ 139955 w 4336364"/>
                <a:gd name="connsiteY16" fmla="*/ 2851843 h 4356988"/>
                <a:gd name="connsiteX17" fmla="*/ 279064 w 4336364"/>
                <a:gd name="connsiteY17" fmla="*/ 3047701 h 4356988"/>
                <a:gd name="connsiteX18" fmla="*/ 194650 w 4336364"/>
                <a:gd name="connsiteY18" fmla="*/ 3148059 h 4356988"/>
                <a:gd name="connsiteX19" fmla="*/ 688160 w 4336364"/>
                <a:gd name="connsiteY19" fmla="*/ 3585285 h 4356988"/>
                <a:gd name="connsiteX20" fmla="*/ 626493 w 4336364"/>
                <a:gd name="connsiteY20" fmla="*/ 3769843 h 4356988"/>
                <a:gd name="connsiteX21" fmla="*/ 1343200 w 4336364"/>
                <a:gd name="connsiteY21" fmla="*/ 4022026 h 4356988"/>
                <a:gd name="connsiteX22" fmla="*/ 1346897 w 4336364"/>
                <a:gd name="connsiteY22" fmla="*/ 4235571 h 4356988"/>
                <a:gd name="connsiteX23" fmla="*/ 2156993 w 4336364"/>
                <a:gd name="connsiteY23" fmla="*/ 4196764 h 4356988"/>
                <a:gd name="connsiteX24" fmla="*/ 2241198 w 4336364"/>
                <a:gd name="connsiteY24" fmla="*/ 4356988 h 4356988"/>
                <a:gd name="connsiteX25" fmla="*/ 2691829 w 4336364"/>
                <a:gd name="connsiteY25" fmla="*/ 4128025 h 4356988"/>
                <a:gd name="connsiteX26" fmla="*/ 2817529 w 4336364"/>
                <a:gd name="connsiteY26" fmla="*/ 4258264 h 4356988"/>
                <a:gd name="connsiteX27" fmla="*/ 3435088 w 4336364"/>
                <a:gd name="connsiteY27" fmla="*/ 3691483 h 4356988"/>
                <a:gd name="connsiteX28" fmla="*/ 3614370 w 4336364"/>
                <a:gd name="connsiteY28" fmla="*/ 3767452 h 4356988"/>
                <a:gd name="connsiteX29" fmla="*/ 3831713 w 4336364"/>
                <a:gd name="connsiteY29" fmla="*/ 3274160 h 4356988"/>
                <a:gd name="connsiteX30" fmla="*/ 3920351 w 4336364"/>
                <a:gd name="connsiteY30" fmla="*/ 3308738 h 4356988"/>
                <a:gd name="connsiteX31" fmla="*/ 3992411 w 4336364"/>
                <a:gd name="connsiteY31" fmla="*/ 2985545 h 4356988"/>
                <a:gd name="connsiteX32" fmla="*/ 4183044 w 4336364"/>
                <a:gd name="connsiteY32" fmla="*/ 2994519 h 4356988"/>
                <a:gd name="connsiteX33" fmla="*/ 4150363 w 4336364"/>
                <a:gd name="connsiteY33" fmla="*/ 2200057 h 4356988"/>
                <a:gd name="connsiteX34" fmla="*/ 4336364 w 4336364"/>
                <a:gd name="connsiteY34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938294 w 4336364"/>
                <a:gd name="connsiteY4" fmla="*/ 135776 h 4356988"/>
                <a:gd name="connsiteX5" fmla="*/ 2164572 w 4336364"/>
                <a:gd name="connsiteY5" fmla="*/ 162389 h 4356988"/>
                <a:gd name="connsiteX6" fmla="*/ 2082692 w 4336364"/>
                <a:gd name="connsiteY6" fmla="*/ 0 h 4356988"/>
                <a:gd name="connsiteX7" fmla="*/ 1591674 w 4336364"/>
                <a:gd name="connsiteY7" fmla="*/ 227536 h 4356988"/>
                <a:gd name="connsiteX8" fmla="*/ 1461329 w 4336364"/>
                <a:gd name="connsiteY8" fmla="*/ 101627 h 4356988"/>
                <a:gd name="connsiteX9" fmla="*/ 852586 w 4336364"/>
                <a:gd name="connsiteY9" fmla="*/ 673212 h 4356988"/>
                <a:gd name="connsiteX10" fmla="*/ 661688 w 4336364"/>
                <a:gd name="connsiteY10" fmla="*/ 608067 h 4356988"/>
                <a:gd name="connsiteX11" fmla="*/ 326568 w 4336364"/>
                <a:gd name="connsiteY11" fmla="*/ 1319602 h 4356988"/>
                <a:gd name="connsiteX12" fmla="*/ 169194 w 4336364"/>
                <a:gd name="connsiteY12" fmla="*/ 1323034 h 4356988"/>
                <a:gd name="connsiteX13" fmla="*/ 141641 w 4336364"/>
                <a:gd name="connsiteY13" fmla="*/ 2103831 h 4356988"/>
                <a:gd name="connsiteX14" fmla="*/ 0 w 4336364"/>
                <a:gd name="connsiteY14" fmla="*/ 2170719 h 4356988"/>
                <a:gd name="connsiteX15" fmla="*/ 225268 w 4336364"/>
                <a:gd name="connsiteY15" fmla="*/ 2789706 h 4356988"/>
                <a:gd name="connsiteX16" fmla="*/ 139955 w 4336364"/>
                <a:gd name="connsiteY16" fmla="*/ 2851843 h 4356988"/>
                <a:gd name="connsiteX17" fmla="*/ 279064 w 4336364"/>
                <a:gd name="connsiteY17" fmla="*/ 3047701 h 4356988"/>
                <a:gd name="connsiteX18" fmla="*/ 194650 w 4336364"/>
                <a:gd name="connsiteY18" fmla="*/ 3148059 h 4356988"/>
                <a:gd name="connsiteX19" fmla="*/ 688160 w 4336364"/>
                <a:gd name="connsiteY19" fmla="*/ 3585285 h 4356988"/>
                <a:gd name="connsiteX20" fmla="*/ 626493 w 4336364"/>
                <a:gd name="connsiteY20" fmla="*/ 3769843 h 4356988"/>
                <a:gd name="connsiteX21" fmla="*/ 1343200 w 4336364"/>
                <a:gd name="connsiteY21" fmla="*/ 4022026 h 4356988"/>
                <a:gd name="connsiteX22" fmla="*/ 1346897 w 4336364"/>
                <a:gd name="connsiteY22" fmla="*/ 4235571 h 4356988"/>
                <a:gd name="connsiteX23" fmla="*/ 2156993 w 4336364"/>
                <a:gd name="connsiteY23" fmla="*/ 4196764 h 4356988"/>
                <a:gd name="connsiteX24" fmla="*/ 2241198 w 4336364"/>
                <a:gd name="connsiteY24" fmla="*/ 4356988 h 4356988"/>
                <a:gd name="connsiteX25" fmla="*/ 2691829 w 4336364"/>
                <a:gd name="connsiteY25" fmla="*/ 4128025 h 4356988"/>
                <a:gd name="connsiteX26" fmla="*/ 2817529 w 4336364"/>
                <a:gd name="connsiteY26" fmla="*/ 4258264 h 4356988"/>
                <a:gd name="connsiteX27" fmla="*/ 3435088 w 4336364"/>
                <a:gd name="connsiteY27" fmla="*/ 3691483 h 4356988"/>
                <a:gd name="connsiteX28" fmla="*/ 3614370 w 4336364"/>
                <a:gd name="connsiteY28" fmla="*/ 3767452 h 4356988"/>
                <a:gd name="connsiteX29" fmla="*/ 3831713 w 4336364"/>
                <a:gd name="connsiteY29" fmla="*/ 3274160 h 4356988"/>
                <a:gd name="connsiteX30" fmla="*/ 3920351 w 4336364"/>
                <a:gd name="connsiteY30" fmla="*/ 3308738 h 4356988"/>
                <a:gd name="connsiteX31" fmla="*/ 3992411 w 4336364"/>
                <a:gd name="connsiteY31" fmla="*/ 2985545 h 4356988"/>
                <a:gd name="connsiteX32" fmla="*/ 4183044 w 4336364"/>
                <a:gd name="connsiteY32" fmla="*/ 2994519 h 4356988"/>
                <a:gd name="connsiteX33" fmla="*/ 4150363 w 4336364"/>
                <a:gd name="connsiteY33" fmla="*/ 2200057 h 4356988"/>
                <a:gd name="connsiteX34" fmla="*/ 4336364 w 4336364"/>
                <a:gd name="connsiteY34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072335 w 4336364"/>
                <a:gd name="connsiteY4" fmla="*/ 284280 h 4356988"/>
                <a:gd name="connsiteX5" fmla="*/ 2938294 w 4336364"/>
                <a:gd name="connsiteY5" fmla="*/ 135776 h 4356988"/>
                <a:gd name="connsiteX6" fmla="*/ 2164572 w 4336364"/>
                <a:gd name="connsiteY6" fmla="*/ 162389 h 4356988"/>
                <a:gd name="connsiteX7" fmla="*/ 2082692 w 4336364"/>
                <a:gd name="connsiteY7" fmla="*/ 0 h 4356988"/>
                <a:gd name="connsiteX8" fmla="*/ 1591674 w 4336364"/>
                <a:gd name="connsiteY8" fmla="*/ 227536 h 4356988"/>
                <a:gd name="connsiteX9" fmla="*/ 1461329 w 4336364"/>
                <a:gd name="connsiteY9" fmla="*/ 101627 h 4356988"/>
                <a:gd name="connsiteX10" fmla="*/ 852586 w 4336364"/>
                <a:gd name="connsiteY10" fmla="*/ 673212 h 4356988"/>
                <a:gd name="connsiteX11" fmla="*/ 661688 w 4336364"/>
                <a:gd name="connsiteY11" fmla="*/ 608067 h 4356988"/>
                <a:gd name="connsiteX12" fmla="*/ 326568 w 4336364"/>
                <a:gd name="connsiteY12" fmla="*/ 1319602 h 4356988"/>
                <a:gd name="connsiteX13" fmla="*/ 169194 w 4336364"/>
                <a:gd name="connsiteY13" fmla="*/ 1323034 h 4356988"/>
                <a:gd name="connsiteX14" fmla="*/ 141641 w 4336364"/>
                <a:gd name="connsiteY14" fmla="*/ 2103831 h 4356988"/>
                <a:gd name="connsiteX15" fmla="*/ 0 w 4336364"/>
                <a:gd name="connsiteY15" fmla="*/ 2170719 h 4356988"/>
                <a:gd name="connsiteX16" fmla="*/ 225268 w 4336364"/>
                <a:gd name="connsiteY16" fmla="*/ 2789706 h 4356988"/>
                <a:gd name="connsiteX17" fmla="*/ 139955 w 4336364"/>
                <a:gd name="connsiteY17" fmla="*/ 2851843 h 4356988"/>
                <a:gd name="connsiteX18" fmla="*/ 279064 w 4336364"/>
                <a:gd name="connsiteY18" fmla="*/ 3047701 h 4356988"/>
                <a:gd name="connsiteX19" fmla="*/ 194650 w 4336364"/>
                <a:gd name="connsiteY19" fmla="*/ 3148059 h 4356988"/>
                <a:gd name="connsiteX20" fmla="*/ 688160 w 4336364"/>
                <a:gd name="connsiteY20" fmla="*/ 3585285 h 4356988"/>
                <a:gd name="connsiteX21" fmla="*/ 626493 w 4336364"/>
                <a:gd name="connsiteY21" fmla="*/ 3769843 h 4356988"/>
                <a:gd name="connsiteX22" fmla="*/ 1343200 w 4336364"/>
                <a:gd name="connsiteY22" fmla="*/ 4022026 h 4356988"/>
                <a:gd name="connsiteX23" fmla="*/ 1346897 w 4336364"/>
                <a:gd name="connsiteY23" fmla="*/ 4235571 h 4356988"/>
                <a:gd name="connsiteX24" fmla="*/ 2156993 w 4336364"/>
                <a:gd name="connsiteY24" fmla="*/ 4196764 h 4356988"/>
                <a:gd name="connsiteX25" fmla="*/ 2241198 w 4336364"/>
                <a:gd name="connsiteY25" fmla="*/ 4356988 h 4356988"/>
                <a:gd name="connsiteX26" fmla="*/ 2691829 w 4336364"/>
                <a:gd name="connsiteY26" fmla="*/ 4128025 h 4356988"/>
                <a:gd name="connsiteX27" fmla="*/ 2817529 w 4336364"/>
                <a:gd name="connsiteY27" fmla="*/ 4258264 h 4356988"/>
                <a:gd name="connsiteX28" fmla="*/ 3435088 w 4336364"/>
                <a:gd name="connsiteY28" fmla="*/ 3691483 h 4356988"/>
                <a:gd name="connsiteX29" fmla="*/ 3614370 w 4336364"/>
                <a:gd name="connsiteY29" fmla="*/ 3767452 h 4356988"/>
                <a:gd name="connsiteX30" fmla="*/ 3831713 w 4336364"/>
                <a:gd name="connsiteY30" fmla="*/ 3274160 h 4356988"/>
                <a:gd name="connsiteX31" fmla="*/ 3920351 w 4336364"/>
                <a:gd name="connsiteY31" fmla="*/ 3308738 h 4356988"/>
                <a:gd name="connsiteX32" fmla="*/ 3992411 w 4336364"/>
                <a:gd name="connsiteY32" fmla="*/ 2985545 h 4356988"/>
                <a:gd name="connsiteX33" fmla="*/ 4183044 w 4336364"/>
                <a:gd name="connsiteY33" fmla="*/ 2994519 h 4356988"/>
                <a:gd name="connsiteX34" fmla="*/ 4150363 w 4336364"/>
                <a:gd name="connsiteY34" fmla="*/ 2200057 h 4356988"/>
                <a:gd name="connsiteX35" fmla="*/ 4336364 w 4336364"/>
                <a:gd name="connsiteY35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948221 w 4336364"/>
                <a:gd name="connsiteY4" fmla="*/ 300119 h 4356988"/>
                <a:gd name="connsiteX5" fmla="*/ 2938294 w 4336364"/>
                <a:gd name="connsiteY5" fmla="*/ 135776 h 4356988"/>
                <a:gd name="connsiteX6" fmla="*/ 2164572 w 4336364"/>
                <a:gd name="connsiteY6" fmla="*/ 162389 h 4356988"/>
                <a:gd name="connsiteX7" fmla="*/ 2082692 w 4336364"/>
                <a:gd name="connsiteY7" fmla="*/ 0 h 4356988"/>
                <a:gd name="connsiteX8" fmla="*/ 1591674 w 4336364"/>
                <a:gd name="connsiteY8" fmla="*/ 227536 h 4356988"/>
                <a:gd name="connsiteX9" fmla="*/ 1461329 w 4336364"/>
                <a:gd name="connsiteY9" fmla="*/ 101627 h 4356988"/>
                <a:gd name="connsiteX10" fmla="*/ 852586 w 4336364"/>
                <a:gd name="connsiteY10" fmla="*/ 673212 h 4356988"/>
                <a:gd name="connsiteX11" fmla="*/ 661688 w 4336364"/>
                <a:gd name="connsiteY11" fmla="*/ 608067 h 4356988"/>
                <a:gd name="connsiteX12" fmla="*/ 326568 w 4336364"/>
                <a:gd name="connsiteY12" fmla="*/ 1319602 h 4356988"/>
                <a:gd name="connsiteX13" fmla="*/ 169194 w 4336364"/>
                <a:gd name="connsiteY13" fmla="*/ 1323034 h 4356988"/>
                <a:gd name="connsiteX14" fmla="*/ 141641 w 4336364"/>
                <a:gd name="connsiteY14" fmla="*/ 2103831 h 4356988"/>
                <a:gd name="connsiteX15" fmla="*/ 0 w 4336364"/>
                <a:gd name="connsiteY15" fmla="*/ 2170719 h 4356988"/>
                <a:gd name="connsiteX16" fmla="*/ 225268 w 4336364"/>
                <a:gd name="connsiteY16" fmla="*/ 2789706 h 4356988"/>
                <a:gd name="connsiteX17" fmla="*/ 139955 w 4336364"/>
                <a:gd name="connsiteY17" fmla="*/ 2851843 h 4356988"/>
                <a:gd name="connsiteX18" fmla="*/ 279064 w 4336364"/>
                <a:gd name="connsiteY18" fmla="*/ 3047701 h 4356988"/>
                <a:gd name="connsiteX19" fmla="*/ 194650 w 4336364"/>
                <a:gd name="connsiteY19" fmla="*/ 3148059 h 4356988"/>
                <a:gd name="connsiteX20" fmla="*/ 688160 w 4336364"/>
                <a:gd name="connsiteY20" fmla="*/ 3585285 h 4356988"/>
                <a:gd name="connsiteX21" fmla="*/ 626493 w 4336364"/>
                <a:gd name="connsiteY21" fmla="*/ 3769843 h 4356988"/>
                <a:gd name="connsiteX22" fmla="*/ 1343200 w 4336364"/>
                <a:gd name="connsiteY22" fmla="*/ 4022026 h 4356988"/>
                <a:gd name="connsiteX23" fmla="*/ 1346897 w 4336364"/>
                <a:gd name="connsiteY23" fmla="*/ 4235571 h 4356988"/>
                <a:gd name="connsiteX24" fmla="*/ 2156993 w 4336364"/>
                <a:gd name="connsiteY24" fmla="*/ 4196764 h 4356988"/>
                <a:gd name="connsiteX25" fmla="*/ 2241198 w 4336364"/>
                <a:gd name="connsiteY25" fmla="*/ 4356988 h 4356988"/>
                <a:gd name="connsiteX26" fmla="*/ 2691829 w 4336364"/>
                <a:gd name="connsiteY26" fmla="*/ 4128025 h 4356988"/>
                <a:gd name="connsiteX27" fmla="*/ 2817529 w 4336364"/>
                <a:gd name="connsiteY27" fmla="*/ 4258264 h 4356988"/>
                <a:gd name="connsiteX28" fmla="*/ 3435088 w 4336364"/>
                <a:gd name="connsiteY28" fmla="*/ 3691483 h 4356988"/>
                <a:gd name="connsiteX29" fmla="*/ 3614370 w 4336364"/>
                <a:gd name="connsiteY29" fmla="*/ 3767452 h 4356988"/>
                <a:gd name="connsiteX30" fmla="*/ 3831713 w 4336364"/>
                <a:gd name="connsiteY30" fmla="*/ 3274160 h 4356988"/>
                <a:gd name="connsiteX31" fmla="*/ 3920351 w 4336364"/>
                <a:gd name="connsiteY31" fmla="*/ 3308738 h 4356988"/>
                <a:gd name="connsiteX32" fmla="*/ 3992411 w 4336364"/>
                <a:gd name="connsiteY32" fmla="*/ 2985545 h 4356988"/>
                <a:gd name="connsiteX33" fmla="*/ 4183044 w 4336364"/>
                <a:gd name="connsiteY33" fmla="*/ 2994519 h 4356988"/>
                <a:gd name="connsiteX34" fmla="*/ 4150363 w 4336364"/>
                <a:gd name="connsiteY34" fmla="*/ 2200057 h 4356988"/>
                <a:gd name="connsiteX35" fmla="*/ 4336364 w 4336364"/>
                <a:gd name="connsiteY35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231821 w 4336364"/>
                <a:gd name="connsiteY4" fmla="*/ 539265 h 4356988"/>
                <a:gd name="connsiteX5" fmla="*/ 2948221 w 4336364"/>
                <a:gd name="connsiteY5" fmla="*/ 300119 h 4356988"/>
                <a:gd name="connsiteX6" fmla="*/ 2938294 w 4336364"/>
                <a:gd name="connsiteY6" fmla="*/ 135776 h 4356988"/>
                <a:gd name="connsiteX7" fmla="*/ 2164572 w 4336364"/>
                <a:gd name="connsiteY7" fmla="*/ 162389 h 4356988"/>
                <a:gd name="connsiteX8" fmla="*/ 2082692 w 4336364"/>
                <a:gd name="connsiteY8" fmla="*/ 0 h 4356988"/>
                <a:gd name="connsiteX9" fmla="*/ 1591674 w 4336364"/>
                <a:gd name="connsiteY9" fmla="*/ 227536 h 4356988"/>
                <a:gd name="connsiteX10" fmla="*/ 1461329 w 4336364"/>
                <a:gd name="connsiteY10" fmla="*/ 101627 h 4356988"/>
                <a:gd name="connsiteX11" fmla="*/ 852586 w 4336364"/>
                <a:gd name="connsiteY11" fmla="*/ 673212 h 4356988"/>
                <a:gd name="connsiteX12" fmla="*/ 661688 w 4336364"/>
                <a:gd name="connsiteY12" fmla="*/ 608067 h 4356988"/>
                <a:gd name="connsiteX13" fmla="*/ 326568 w 4336364"/>
                <a:gd name="connsiteY13" fmla="*/ 1319602 h 4356988"/>
                <a:gd name="connsiteX14" fmla="*/ 169194 w 4336364"/>
                <a:gd name="connsiteY14" fmla="*/ 1323034 h 4356988"/>
                <a:gd name="connsiteX15" fmla="*/ 141641 w 4336364"/>
                <a:gd name="connsiteY15" fmla="*/ 2103831 h 4356988"/>
                <a:gd name="connsiteX16" fmla="*/ 0 w 4336364"/>
                <a:gd name="connsiteY16" fmla="*/ 2170719 h 4356988"/>
                <a:gd name="connsiteX17" fmla="*/ 225268 w 4336364"/>
                <a:gd name="connsiteY17" fmla="*/ 2789706 h 4356988"/>
                <a:gd name="connsiteX18" fmla="*/ 139955 w 4336364"/>
                <a:gd name="connsiteY18" fmla="*/ 2851843 h 4356988"/>
                <a:gd name="connsiteX19" fmla="*/ 279064 w 4336364"/>
                <a:gd name="connsiteY19" fmla="*/ 3047701 h 4356988"/>
                <a:gd name="connsiteX20" fmla="*/ 194650 w 4336364"/>
                <a:gd name="connsiteY20" fmla="*/ 3148059 h 4356988"/>
                <a:gd name="connsiteX21" fmla="*/ 688160 w 4336364"/>
                <a:gd name="connsiteY21" fmla="*/ 3585285 h 4356988"/>
                <a:gd name="connsiteX22" fmla="*/ 626493 w 4336364"/>
                <a:gd name="connsiteY22" fmla="*/ 3769843 h 4356988"/>
                <a:gd name="connsiteX23" fmla="*/ 1343200 w 4336364"/>
                <a:gd name="connsiteY23" fmla="*/ 4022026 h 4356988"/>
                <a:gd name="connsiteX24" fmla="*/ 1346897 w 4336364"/>
                <a:gd name="connsiteY24" fmla="*/ 4235571 h 4356988"/>
                <a:gd name="connsiteX25" fmla="*/ 2156993 w 4336364"/>
                <a:gd name="connsiteY25" fmla="*/ 4196764 h 4356988"/>
                <a:gd name="connsiteX26" fmla="*/ 2241198 w 4336364"/>
                <a:gd name="connsiteY26" fmla="*/ 4356988 h 4356988"/>
                <a:gd name="connsiteX27" fmla="*/ 2691829 w 4336364"/>
                <a:gd name="connsiteY27" fmla="*/ 4128025 h 4356988"/>
                <a:gd name="connsiteX28" fmla="*/ 2817529 w 4336364"/>
                <a:gd name="connsiteY28" fmla="*/ 4258264 h 4356988"/>
                <a:gd name="connsiteX29" fmla="*/ 3435088 w 4336364"/>
                <a:gd name="connsiteY29" fmla="*/ 3691483 h 4356988"/>
                <a:gd name="connsiteX30" fmla="*/ 3614370 w 4336364"/>
                <a:gd name="connsiteY30" fmla="*/ 3767452 h 4356988"/>
                <a:gd name="connsiteX31" fmla="*/ 3831713 w 4336364"/>
                <a:gd name="connsiteY31" fmla="*/ 3274160 h 4356988"/>
                <a:gd name="connsiteX32" fmla="*/ 3920351 w 4336364"/>
                <a:gd name="connsiteY32" fmla="*/ 3308738 h 4356988"/>
                <a:gd name="connsiteX33" fmla="*/ 3992411 w 4336364"/>
                <a:gd name="connsiteY33" fmla="*/ 2985545 h 4356988"/>
                <a:gd name="connsiteX34" fmla="*/ 4183044 w 4336364"/>
                <a:gd name="connsiteY34" fmla="*/ 2994519 h 4356988"/>
                <a:gd name="connsiteX35" fmla="*/ 4150363 w 4336364"/>
                <a:gd name="connsiteY35" fmla="*/ 2200057 h 4356988"/>
                <a:gd name="connsiteX36" fmla="*/ 4336364 w 4336364"/>
                <a:gd name="connsiteY36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263812 w 4336364"/>
                <a:gd name="connsiteY4" fmla="*/ 396620 h 4356988"/>
                <a:gd name="connsiteX5" fmla="*/ 2948221 w 4336364"/>
                <a:gd name="connsiteY5" fmla="*/ 300119 h 4356988"/>
                <a:gd name="connsiteX6" fmla="*/ 2938294 w 4336364"/>
                <a:gd name="connsiteY6" fmla="*/ 135776 h 4356988"/>
                <a:gd name="connsiteX7" fmla="*/ 2164572 w 4336364"/>
                <a:gd name="connsiteY7" fmla="*/ 162389 h 4356988"/>
                <a:gd name="connsiteX8" fmla="*/ 2082692 w 4336364"/>
                <a:gd name="connsiteY8" fmla="*/ 0 h 4356988"/>
                <a:gd name="connsiteX9" fmla="*/ 1591674 w 4336364"/>
                <a:gd name="connsiteY9" fmla="*/ 227536 h 4356988"/>
                <a:gd name="connsiteX10" fmla="*/ 1461329 w 4336364"/>
                <a:gd name="connsiteY10" fmla="*/ 101627 h 4356988"/>
                <a:gd name="connsiteX11" fmla="*/ 852586 w 4336364"/>
                <a:gd name="connsiteY11" fmla="*/ 673212 h 4356988"/>
                <a:gd name="connsiteX12" fmla="*/ 661688 w 4336364"/>
                <a:gd name="connsiteY12" fmla="*/ 608067 h 4356988"/>
                <a:gd name="connsiteX13" fmla="*/ 326568 w 4336364"/>
                <a:gd name="connsiteY13" fmla="*/ 1319602 h 4356988"/>
                <a:gd name="connsiteX14" fmla="*/ 169194 w 4336364"/>
                <a:gd name="connsiteY14" fmla="*/ 1323034 h 4356988"/>
                <a:gd name="connsiteX15" fmla="*/ 141641 w 4336364"/>
                <a:gd name="connsiteY15" fmla="*/ 2103831 h 4356988"/>
                <a:gd name="connsiteX16" fmla="*/ 0 w 4336364"/>
                <a:gd name="connsiteY16" fmla="*/ 2170719 h 4356988"/>
                <a:gd name="connsiteX17" fmla="*/ 225268 w 4336364"/>
                <a:gd name="connsiteY17" fmla="*/ 2789706 h 4356988"/>
                <a:gd name="connsiteX18" fmla="*/ 139955 w 4336364"/>
                <a:gd name="connsiteY18" fmla="*/ 2851843 h 4356988"/>
                <a:gd name="connsiteX19" fmla="*/ 279064 w 4336364"/>
                <a:gd name="connsiteY19" fmla="*/ 3047701 h 4356988"/>
                <a:gd name="connsiteX20" fmla="*/ 194650 w 4336364"/>
                <a:gd name="connsiteY20" fmla="*/ 3148059 h 4356988"/>
                <a:gd name="connsiteX21" fmla="*/ 688160 w 4336364"/>
                <a:gd name="connsiteY21" fmla="*/ 3585285 h 4356988"/>
                <a:gd name="connsiteX22" fmla="*/ 626493 w 4336364"/>
                <a:gd name="connsiteY22" fmla="*/ 3769843 h 4356988"/>
                <a:gd name="connsiteX23" fmla="*/ 1343200 w 4336364"/>
                <a:gd name="connsiteY23" fmla="*/ 4022026 h 4356988"/>
                <a:gd name="connsiteX24" fmla="*/ 1346897 w 4336364"/>
                <a:gd name="connsiteY24" fmla="*/ 4235571 h 4356988"/>
                <a:gd name="connsiteX25" fmla="*/ 2156993 w 4336364"/>
                <a:gd name="connsiteY25" fmla="*/ 4196764 h 4356988"/>
                <a:gd name="connsiteX26" fmla="*/ 2241198 w 4336364"/>
                <a:gd name="connsiteY26" fmla="*/ 4356988 h 4356988"/>
                <a:gd name="connsiteX27" fmla="*/ 2691829 w 4336364"/>
                <a:gd name="connsiteY27" fmla="*/ 4128025 h 4356988"/>
                <a:gd name="connsiteX28" fmla="*/ 2817529 w 4336364"/>
                <a:gd name="connsiteY28" fmla="*/ 4258264 h 4356988"/>
                <a:gd name="connsiteX29" fmla="*/ 3435088 w 4336364"/>
                <a:gd name="connsiteY29" fmla="*/ 3691483 h 4356988"/>
                <a:gd name="connsiteX30" fmla="*/ 3614370 w 4336364"/>
                <a:gd name="connsiteY30" fmla="*/ 3767452 h 4356988"/>
                <a:gd name="connsiteX31" fmla="*/ 3831713 w 4336364"/>
                <a:gd name="connsiteY31" fmla="*/ 3274160 h 4356988"/>
                <a:gd name="connsiteX32" fmla="*/ 3920351 w 4336364"/>
                <a:gd name="connsiteY32" fmla="*/ 3308738 h 4356988"/>
                <a:gd name="connsiteX33" fmla="*/ 3992411 w 4336364"/>
                <a:gd name="connsiteY33" fmla="*/ 2985545 h 4356988"/>
                <a:gd name="connsiteX34" fmla="*/ 4183044 w 4336364"/>
                <a:gd name="connsiteY34" fmla="*/ 2994519 h 4356988"/>
                <a:gd name="connsiteX35" fmla="*/ 4150363 w 4336364"/>
                <a:gd name="connsiteY35" fmla="*/ 2200057 h 4356988"/>
                <a:gd name="connsiteX36" fmla="*/ 4336364 w 4336364"/>
                <a:gd name="connsiteY36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334766 w 4336364"/>
                <a:gd name="connsiteY4" fmla="*/ 486736 h 4356988"/>
                <a:gd name="connsiteX5" fmla="*/ 3263812 w 4336364"/>
                <a:gd name="connsiteY5" fmla="*/ 396620 h 4356988"/>
                <a:gd name="connsiteX6" fmla="*/ 2948221 w 4336364"/>
                <a:gd name="connsiteY6" fmla="*/ 300119 h 4356988"/>
                <a:gd name="connsiteX7" fmla="*/ 2938294 w 4336364"/>
                <a:gd name="connsiteY7" fmla="*/ 135776 h 4356988"/>
                <a:gd name="connsiteX8" fmla="*/ 2164572 w 4336364"/>
                <a:gd name="connsiteY8" fmla="*/ 162389 h 4356988"/>
                <a:gd name="connsiteX9" fmla="*/ 2082692 w 4336364"/>
                <a:gd name="connsiteY9" fmla="*/ 0 h 4356988"/>
                <a:gd name="connsiteX10" fmla="*/ 1591674 w 4336364"/>
                <a:gd name="connsiteY10" fmla="*/ 227536 h 4356988"/>
                <a:gd name="connsiteX11" fmla="*/ 1461329 w 4336364"/>
                <a:gd name="connsiteY11" fmla="*/ 101627 h 4356988"/>
                <a:gd name="connsiteX12" fmla="*/ 852586 w 4336364"/>
                <a:gd name="connsiteY12" fmla="*/ 673212 h 4356988"/>
                <a:gd name="connsiteX13" fmla="*/ 661688 w 4336364"/>
                <a:gd name="connsiteY13" fmla="*/ 608067 h 4356988"/>
                <a:gd name="connsiteX14" fmla="*/ 326568 w 4336364"/>
                <a:gd name="connsiteY14" fmla="*/ 1319602 h 4356988"/>
                <a:gd name="connsiteX15" fmla="*/ 169194 w 4336364"/>
                <a:gd name="connsiteY15" fmla="*/ 1323034 h 4356988"/>
                <a:gd name="connsiteX16" fmla="*/ 141641 w 4336364"/>
                <a:gd name="connsiteY16" fmla="*/ 2103831 h 4356988"/>
                <a:gd name="connsiteX17" fmla="*/ 0 w 4336364"/>
                <a:gd name="connsiteY17" fmla="*/ 2170719 h 4356988"/>
                <a:gd name="connsiteX18" fmla="*/ 225268 w 4336364"/>
                <a:gd name="connsiteY18" fmla="*/ 2789706 h 4356988"/>
                <a:gd name="connsiteX19" fmla="*/ 139955 w 4336364"/>
                <a:gd name="connsiteY19" fmla="*/ 2851843 h 4356988"/>
                <a:gd name="connsiteX20" fmla="*/ 279064 w 4336364"/>
                <a:gd name="connsiteY20" fmla="*/ 3047701 h 4356988"/>
                <a:gd name="connsiteX21" fmla="*/ 194650 w 4336364"/>
                <a:gd name="connsiteY21" fmla="*/ 3148059 h 4356988"/>
                <a:gd name="connsiteX22" fmla="*/ 688160 w 4336364"/>
                <a:gd name="connsiteY22" fmla="*/ 3585285 h 4356988"/>
                <a:gd name="connsiteX23" fmla="*/ 626493 w 4336364"/>
                <a:gd name="connsiteY23" fmla="*/ 3769843 h 4356988"/>
                <a:gd name="connsiteX24" fmla="*/ 1343200 w 4336364"/>
                <a:gd name="connsiteY24" fmla="*/ 4022026 h 4356988"/>
                <a:gd name="connsiteX25" fmla="*/ 1346897 w 4336364"/>
                <a:gd name="connsiteY25" fmla="*/ 4235571 h 4356988"/>
                <a:gd name="connsiteX26" fmla="*/ 2156993 w 4336364"/>
                <a:gd name="connsiteY26" fmla="*/ 4196764 h 4356988"/>
                <a:gd name="connsiteX27" fmla="*/ 2241198 w 4336364"/>
                <a:gd name="connsiteY27" fmla="*/ 4356988 h 4356988"/>
                <a:gd name="connsiteX28" fmla="*/ 2691829 w 4336364"/>
                <a:gd name="connsiteY28" fmla="*/ 4128025 h 4356988"/>
                <a:gd name="connsiteX29" fmla="*/ 2817529 w 4336364"/>
                <a:gd name="connsiteY29" fmla="*/ 4258264 h 4356988"/>
                <a:gd name="connsiteX30" fmla="*/ 3435088 w 4336364"/>
                <a:gd name="connsiteY30" fmla="*/ 3691483 h 4356988"/>
                <a:gd name="connsiteX31" fmla="*/ 3614370 w 4336364"/>
                <a:gd name="connsiteY31" fmla="*/ 3767452 h 4356988"/>
                <a:gd name="connsiteX32" fmla="*/ 3831713 w 4336364"/>
                <a:gd name="connsiteY32" fmla="*/ 3274160 h 4356988"/>
                <a:gd name="connsiteX33" fmla="*/ 3920351 w 4336364"/>
                <a:gd name="connsiteY33" fmla="*/ 3308738 h 4356988"/>
                <a:gd name="connsiteX34" fmla="*/ 3992411 w 4336364"/>
                <a:gd name="connsiteY34" fmla="*/ 2985545 h 4356988"/>
                <a:gd name="connsiteX35" fmla="*/ 4183044 w 4336364"/>
                <a:gd name="connsiteY35" fmla="*/ 2994519 h 4356988"/>
                <a:gd name="connsiteX36" fmla="*/ 4150363 w 4336364"/>
                <a:gd name="connsiteY36" fmla="*/ 2200057 h 4356988"/>
                <a:gd name="connsiteX37" fmla="*/ 4336364 w 4336364"/>
                <a:gd name="connsiteY37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256475 w 4336364"/>
                <a:gd name="connsiteY4" fmla="*/ 477234 h 4356988"/>
                <a:gd name="connsiteX5" fmla="*/ 3263812 w 4336364"/>
                <a:gd name="connsiteY5" fmla="*/ 396620 h 4356988"/>
                <a:gd name="connsiteX6" fmla="*/ 2948221 w 4336364"/>
                <a:gd name="connsiteY6" fmla="*/ 300119 h 4356988"/>
                <a:gd name="connsiteX7" fmla="*/ 2938294 w 4336364"/>
                <a:gd name="connsiteY7" fmla="*/ 135776 h 4356988"/>
                <a:gd name="connsiteX8" fmla="*/ 2164572 w 4336364"/>
                <a:gd name="connsiteY8" fmla="*/ 162389 h 4356988"/>
                <a:gd name="connsiteX9" fmla="*/ 2082692 w 4336364"/>
                <a:gd name="connsiteY9" fmla="*/ 0 h 4356988"/>
                <a:gd name="connsiteX10" fmla="*/ 1591674 w 4336364"/>
                <a:gd name="connsiteY10" fmla="*/ 227536 h 4356988"/>
                <a:gd name="connsiteX11" fmla="*/ 1461329 w 4336364"/>
                <a:gd name="connsiteY11" fmla="*/ 101627 h 4356988"/>
                <a:gd name="connsiteX12" fmla="*/ 852586 w 4336364"/>
                <a:gd name="connsiteY12" fmla="*/ 673212 h 4356988"/>
                <a:gd name="connsiteX13" fmla="*/ 661688 w 4336364"/>
                <a:gd name="connsiteY13" fmla="*/ 608067 h 4356988"/>
                <a:gd name="connsiteX14" fmla="*/ 326568 w 4336364"/>
                <a:gd name="connsiteY14" fmla="*/ 1319602 h 4356988"/>
                <a:gd name="connsiteX15" fmla="*/ 169194 w 4336364"/>
                <a:gd name="connsiteY15" fmla="*/ 1323034 h 4356988"/>
                <a:gd name="connsiteX16" fmla="*/ 141641 w 4336364"/>
                <a:gd name="connsiteY16" fmla="*/ 2103831 h 4356988"/>
                <a:gd name="connsiteX17" fmla="*/ 0 w 4336364"/>
                <a:gd name="connsiteY17" fmla="*/ 2170719 h 4356988"/>
                <a:gd name="connsiteX18" fmla="*/ 225268 w 4336364"/>
                <a:gd name="connsiteY18" fmla="*/ 2789706 h 4356988"/>
                <a:gd name="connsiteX19" fmla="*/ 139955 w 4336364"/>
                <a:gd name="connsiteY19" fmla="*/ 2851843 h 4356988"/>
                <a:gd name="connsiteX20" fmla="*/ 279064 w 4336364"/>
                <a:gd name="connsiteY20" fmla="*/ 3047701 h 4356988"/>
                <a:gd name="connsiteX21" fmla="*/ 194650 w 4336364"/>
                <a:gd name="connsiteY21" fmla="*/ 3148059 h 4356988"/>
                <a:gd name="connsiteX22" fmla="*/ 688160 w 4336364"/>
                <a:gd name="connsiteY22" fmla="*/ 3585285 h 4356988"/>
                <a:gd name="connsiteX23" fmla="*/ 626493 w 4336364"/>
                <a:gd name="connsiteY23" fmla="*/ 3769843 h 4356988"/>
                <a:gd name="connsiteX24" fmla="*/ 1343200 w 4336364"/>
                <a:gd name="connsiteY24" fmla="*/ 4022026 h 4356988"/>
                <a:gd name="connsiteX25" fmla="*/ 1346897 w 4336364"/>
                <a:gd name="connsiteY25" fmla="*/ 4235571 h 4356988"/>
                <a:gd name="connsiteX26" fmla="*/ 2156993 w 4336364"/>
                <a:gd name="connsiteY26" fmla="*/ 4196764 h 4356988"/>
                <a:gd name="connsiteX27" fmla="*/ 2241198 w 4336364"/>
                <a:gd name="connsiteY27" fmla="*/ 4356988 h 4356988"/>
                <a:gd name="connsiteX28" fmla="*/ 2691829 w 4336364"/>
                <a:gd name="connsiteY28" fmla="*/ 4128025 h 4356988"/>
                <a:gd name="connsiteX29" fmla="*/ 2817529 w 4336364"/>
                <a:gd name="connsiteY29" fmla="*/ 4258264 h 4356988"/>
                <a:gd name="connsiteX30" fmla="*/ 3435088 w 4336364"/>
                <a:gd name="connsiteY30" fmla="*/ 3691483 h 4356988"/>
                <a:gd name="connsiteX31" fmla="*/ 3614370 w 4336364"/>
                <a:gd name="connsiteY31" fmla="*/ 3767452 h 4356988"/>
                <a:gd name="connsiteX32" fmla="*/ 3831713 w 4336364"/>
                <a:gd name="connsiteY32" fmla="*/ 3274160 h 4356988"/>
                <a:gd name="connsiteX33" fmla="*/ 3920351 w 4336364"/>
                <a:gd name="connsiteY33" fmla="*/ 3308738 h 4356988"/>
                <a:gd name="connsiteX34" fmla="*/ 3992411 w 4336364"/>
                <a:gd name="connsiteY34" fmla="*/ 2985545 h 4356988"/>
                <a:gd name="connsiteX35" fmla="*/ 4183044 w 4336364"/>
                <a:gd name="connsiteY35" fmla="*/ 2994519 h 4356988"/>
                <a:gd name="connsiteX36" fmla="*/ 4150363 w 4336364"/>
                <a:gd name="connsiteY36" fmla="*/ 2200057 h 4356988"/>
                <a:gd name="connsiteX37" fmla="*/ 4336364 w 4336364"/>
                <a:gd name="connsiteY37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347700 w 4336364"/>
                <a:gd name="connsiteY4" fmla="*/ 565819 h 4356988"/>
                <a:gd name="connsiteX5" fmla="*/ 3256475 w 4336364"/>
                <a:gd name="connsiteY5" fmla="*/ 477234 h 4356988"/>
                <a:gd name="connsiteX6" fmla="*/ 3263812 w 4336364"/>
                <a:gd name="connsiteY6" fmla="*/ 396620 h 4356988"/>
                <a:gd name="connsiteX7" fmla="*/ 2948221 w 4336364"/>
                <a:gd name="connsiteY7" fmla="*/ 300119 h 4356988"/>
                <a:gd name="connsiteX8" fmla="*/ 2938294 w 4336364"/>
                <a:gd name="connsiteY8" fmla="*/ 135776 h 4356988"/>
                <a:gd name="connsiteX9" fmla="*/ 2164572 w 4336364"/>
                <a:gd name="connsiteY9" fmla="*/ 162389 h 4356988"/>
                <a:gd name="connsiteX10" fmla="*/ 2082692 w 4336364"/>
                <a:gd name="connsiteY10" fmla="*/ 0 h 4356988"/>
                <a:gd name="connsiteX11" fmla="*/ 1591674 w 4336364"/>
                <a:gd name="connsiteY11" fmla="*/ 227536 h 4356988"/>
                <a:gd name="connsiteX12" fmla="*/ 1461329 w 4336364"/>
                <a:gd name="connsiteY12" fmla="*/ 101627 h 4356988"/>
                <a:gd name="connsiteX13" fmla="*/ 852586 w 4336364"/>
                <a:gd name="connsiteY13" fmla="*/ 673212 h 4356988"/>
                <a:gd name="connsiteX14" fmla="*/ 661688 w 4336364"/>
                <a:gd name="connsiteY14" fmla="*/ 608067 h 4356988"/>
                <a:gd name="connsiteX15" fmla="*/ 326568 w 4336364"/>
                <a:gd name="connsiteY15" fmla="*/ 1319602 h 4356988"/>
                <a:gd name="connsiteX16" fmla="*/ 169194 w 4336364"/>
                <a:gd name="connsiteY16" fmla="*/ 1323034 h 4356988"/>
                <a:gd name="connsiteX17" fmla="*/ 141641 w 4336364"/>
                <a:gd name="connsiteY17" fmla="*/ 2103831 h 4356988"/>
                <a:gd name="connsiteX18" fmla="*/ 0 w 4336364"/>
                <a:gd name="connsiteY18" fmla="*/ 2170719 h 4356988"/>
                <a:gd name="connsiteX19" fmla="*/ 225268 w 4336364"/>
                <a:gd name="connsiteY19" fmla="*/ 2789706 h 4356988"/>
                <a:gd name="connsiteX20" fmla="*/ 139955 w 4336364"/>
                <a:gd name="connsiteY20" fmla="*/ 2851843 h 4356988"/>
                <a:gd name="connsiteX21" fmla="*/ 279064 w 4336364"/>
                <a:gd name="connsiteY21" fmla="*/ 3047701 h 4356988"/>
                <a:gd name="connsiteX22" fmla="*/ 194650 w 4336364"/>
                <a:gd name="connsiteY22" fmla="*/ 3148059 h 4356988"/>
                <a:gd name="connsiteX23" fmla="*/ 688160 w 4336364"/>
                <a:gd name="connsiteY23" fmla="*/ 3585285 h 4356988"/>
                <a:gd name="connsiteX24" fmla="*/ 626493 w 4336364"/>
                <a:gd name="connsiteY24" fmla="*/ 3769843 h 4356988"/>
                <a:gd name="connsiteX25" fmla="*/ 1343200 w 4336364"/>
                <a:gd name="connsiteY25" fmla="*/ 4022026 h 4356988"/>
                <a:gd name="connsiteX26" fmla="*/ 1346897 w 4336364"/>
                <a:gd name="connsiteY26" fmla="*/ 4235571 h 4356988"/>
                <a:gd name="connsiteX27" fmla="*/ 2156993 w 4336364"/>
                <a:gd name="connsiteY27" fmla="*/ 4196764 h 4356988"/>
                <a:gd name="connsiteX28" fmla="*/ 2241198 w 4336364"/>
                <a:gd name="connsiteY28" fmla="*/ 4356988 h 4356988"/>
                <a:gd name="connsiteX29" fmla="*/ 2691829 w 4336364"/>
                <a:gd name="connsiteY29" fmla="*/ 4128025 h 4356988"/>
                <a:gd name="connsiteX30" fmla="*/ 2817529 w 4336364"/>
                <a:gd name="connsiteY30" fmla="*/ 4258264 h 4356988"/>
                <a:gd name="connsiteX31" fmla="*/ 3435088 w 4336364"/>
                <a:gd name="connsiteY31" fmla="*/ 3691483 h 4356988"/>
                <a:gd name="connsiteX32" fmla="*/ 3614370 w 4336364"/>
                <a:gd name="connsiteY32" fmla="*/ 3767452 h 4356988"/>
                <a:gd name="connsiteX33" fmla="*/ 3831713 w 4336364"/>
                <a:gd name="connsiteY33" fmla="*/ 3274160 h 4356988"/>
                <a:gd name="connsiteX34" fmla="*/ 3920351 w 4336364"/>
                <a:gd name="connsiteY34" fmla="*/ 3308738 h 4356988"/>
                <a:gd name="connsiteX35" fmla="*/ 3992411 w 4336364"/>
                <a:gd name="connsiteY35" fmla="*/ 2985545 h 4356988"/>
                <a:gd name="connsiteX36" fmla="*/ 4183044 w 4336364"/>
                <a:gd name="connsiteY36" fmla="*/ 2994519 h 4356988"/>
                <a:gd name="connsiteX37" fmla="*/ 4150363 w 4336364"/>
                <a:gd name="connsiteY37" fmla="*/ 2200057 h 4356988"/>
                <a:gd name="connsiteX38" fmla="*/ 4336364 w 4336364"/>
                <a:gd name="connsiteY38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718038 w 4336364"/>
                <a:gd name="connsiteY4" fmla="*/ 702443 h 4356988"/>
                <a:gd name="connsiteX5" fmla="*/ 3256475 w 4336364"/>
                <a:gd name="connsiteY5" fmla="*/ 477234 h 4356988"/>
                <a:gd name="connsiteX6" fmla="*/ 3263812 w 4336364"/>
                <a:gd name="connsiteY6" fmla="*/ 396620 h 4356988"/>
                <a:gd name="connsiteX7" fmla="*/ 2948221 w 4336364"/>
                <a:gd name="connsiteY7" fmla="*/ 300119 h 4356988"/>
                <a:gd name="connsiteX8" fmla="*/ 2938294 w 4336364"/>
                <a:gd name="connsiteY8" fmla="*/ 135776 h 4356988"/>
                <a:gd name="connsiteX9" fmla="*/ 2164572 w 4336364"/>
                <a:gd name="connsiteY9" fmla="*/ 162389 h 4356988"/>
                <a:gd name="connsiteX10" fmla="*/ 2082692 w 4336364"/>
                <a:gd name="connsiteY10" fmla="*/ 0 h 4356988"/>
                <a:gd name="connsiteX11" fmla="*/ 1591674 w 4336364"/>
                <a:gd name="connsiteY11" fmla="*/ 227536 h 4356988"/>
                <a:gd name="connsiteX12" fmla="*/ 1461329 w 4336364"/>
                <a:gd name="connsiteY12" fmla="*/ 101627 h 4356988"/>
                <a:gd name="connsiteX13" fmla="*/ 852586 w 4336364"/>
                <a:gd name="connsiteY13" fmla="*/ 673212 h 4356988"/>
                <a:gd name="connsiteX14" fmla="*/ 661688 w 4336364"/>
                <a:gd name="connsiteY14" fmla="*/ 608067 h 4356988"/>
                <a:gd name="connsiteX15" fmla="*/ 326568 w 4336364"/>
                <a:gd name="connsiteY15" fmla="*/ 1319602 h 4356988"/>
                <a:gd name="connsiteX16" fmla="*/ 169194 w 4336364"/>
                <a:gd name="connsiteY16" fmla="*/ 1323034 h 4356988"/>
                <a:gd name="connsiteX17" fmla="*/ 141641 w 4336364"/>
                <a:gd name="connsiteY17" fmla="*/ 2103831 h 4356988"/>
                <a:gd name="connsiteX18" fmla="*/ 0 w 4336364"/>
                <a:gd name="connsiteY18" fmla="*/ 2170719 h 4356988"/>
                <a:gd name="connsiteX19" fmla="*/ 225268 w 4336364"/>
                <a:gd name="connsiteY19" fmla="*/ 2789706 h 4356988"/>
                <a:gd name="connsiteX20" fmla="*/ 139955 w 4336364"/>
                <a:gd name="connsiteY20" fmla="*/ 2851843 h 4356988"/>
                <a:gd name="connsiteX21" fmla="*/ 279064 w 4336364"/>
                <a:gd name="connsiteY21" fmla="*/ 3047701 h 4356988"/>
                <a:gd name="connsiteX22" fmla="*/ 194650 w 4336364"/>
                <a:gd name="connsiteY22" fmla="*/ 3148059 h 4356988"/>
                <a:gd name="connsiteX23" fmla="*/ 688160 w 4336364"/>
                <a:gd name="connsiteY23" fmla="*/ 3585285 h 4356988"/>
                <a:gd name="connsiteX24" fmla="*/ 626493 w 4336364"/>
                <a:gd name="connsiteY24" fmla="*/ 3769843 h 4356988"/>
                <a:gd name="connsiteX25" fmla="*/ 1343200 w 4336364"/>
                <a:gd name="connsiteY25" fmla="*/ 4022026 h 4356988"/>
                <a:gd name="connsiteX26" fmla="*/ 1346897 w 4336364"/>
                <a:gd name="connsiteY26" fmla="*/ 4235571 h 4356988"/>
                <a:gd name="connsiteX27" fmla="*/ 2156993 w 4336364"/>
                <a:gd name="connsiteY27" fmla="*/ 4196764 h 4356988"/>
                <a:gd name="connsiteX28" fmla="*/ 2241198 w 4336364"/>
                <a:gd name="connsiteY28" fmla="*/ 4356988 h 4356988"/>
                <a:gd name="connsiteX29" fmla="*/ 2691829 w 4336364"/>
                <a:gd name="connsiteY29" fmla="*/ 4128025 h 4356988"/>
                <a:gd name="connsiteX30" fmla="*/ 2817529 w 4336364"/>
                <a:gd name="connsiteY30" fmla="*/ 4258264 h 4356988"/>
                <a:gd name="connsiteX31" fmla="*/ 3435088 w 4336364"/>
                <a:gd name="connsiteY31" fmla="*/ 3691483 h 4356988"/>
                <a:gd name="connsiteX32" fmla="*/ 3614370 w 4336364"/>
                <a:gd name="connsiteY32" fmla="*/ 3767452 h 4356988"/>
                <a:gd name="connsiteX33" fmla="*/ 3831713 w 4336364"/>
                <a:gd name="connsiteY33" fmla="*/ 3274160 h 4356988"/>
                <a:gd name="connsiteX34" fmla="*/ 3920351 w 4336364"/>
                <a:gd name="connsiteY34" fmla="*/ 3308738 h 4356988"/>
                <a:gd name="connsiteX35" fmla="*/ 3992411 w 4336364"/>
                <a:gd name="connsiteY35" fmla="*/ 2985545 h 4356988"/>
                <a:gd name="connsiteX36" fmla="*/ 4183044 w 4336364"/>
                <a:gd name="connsiteY36" fmla="*/ 2994519 h 4356988"/>
                <a:gd name="connsiteX37" fmla="*/ 4150363 w 4336364"/>
                <a:gd name="connsiteY37" fmla="*/ 2200057 h 4356988"/>
                <a:gd name="connsiteX38" fmla="*/ 4336364 w 4336364"/>
                <a:gd name="connsiteY38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718038 w 4336364"/>
                <a:gd name="connsiteY4" fmla="*/ 702443 h 4356988"/>
                <a:gd name="connsiteX5" fmla="*/ 3244861 w 4336364"/>
                <a:gd name="connsiteY5" fmla="*/ 488056 h 4356988"/>
                <a:gd name="connsiteX6" fmla="*/ 3263812 w 4336364"/>
                <a:gd name="connsiteY6" fmla="*/ 396620 h 4356988"/>
                <a:gd name="connsiteX7" fmla="*/ 2948221 w 4336364"/>
                <a:gd name="connsiteY7" fmla="*/ 300119 h 4356988"/>
                <a:gd name="connsiteX8" fmla="*/ 2938294 w 4336364"/>
                <a:gd name="connsiteY8" fmla="*/ 135776 h 4356988"/>
                <a:gd name="connsiteX9" fmla="*/ 2164572 w 4336364"/>
                <a:gd name="connsiteY9" fmla="*/ 162389 h 4356988"/>
                <a:gd name="connsiteX10" fmla="*/ 2082692 w 4336364"/>
                <a:gd name="connsiteY10" fmla="*/ 0 h 4356988"/>
                <a:gd name="connsiteX11" fmla="*/ 1591674 w 4336364"/>
                <a:gd name="connsiteY11" fmla="*/ 227536 h 4356988"/>
                <a:gd name="connsiteX12" fmla="*/ 1461329 w 4336364"/>
                <a:gd name="connsiteY12" fmla="*/ 101627 h 4356988"/>
                <a:gd name="connsiteX13" fmla="*/ 852586 w 4336364"/>
                <a:gd name="connsiteY13" fmla="*/ 673212 h 4356988"/>
                <a:gd name="connsiteX14" fmla="*/ 661688 w 4336364"/>
                <a:gd name="connsiteY14" fmla="*/ 608067 h 4356988"/>
                <a:gd name="connsiteX15" fmla="*/ 326568 w 4336364"/>
                <a:gd name="connsiteY15" fmla="*/ 1319602 h 4356988"/>
                <a:gd name="connsiteX16" fmla="*/ 169194 w 4336364"/>
                <a:gd name="connsiteY16" fmla="*/ 1323034 h 4356988"/>
                <a:gd name="connsiteX17" fmla="*/ 141641 w 4336364"/>
                <a:gd name="connsiteY17" fmla="*/ 2103831 h 4356988"/>
                <a:gd name="connsiteX18" fmla="*/ 0 w 4336364"/>
                <a:gd name="connsiteY18" fmla="*/ 2170719 h 4356988"/>
                <a:gd name="connsiteX19" fmla="*/ 225268 w 4336364"/>
                <a:gd name="connsiteY19" fmla="*/ 2789706 h 4356988"/>
                <a:gd name="connsiteX20" fmla="*/ 139955 w 4336364"/>
                <a:gd name="connsiteY20" fmla="*/ 2851843 h 4356988"/>
                <a:gd name="connsiteX21" fmla="*/ 279064 w 4336364"/>
                <a:gd name="connsiteY21" fmla="*/ 3047701 h 4356988"/>
                <a:gd name="connsiteX22" fmla="*/ 194650 w 4336364"/>
                <a:gd name="connsiteY22" fmla="*/ 3148059 h 4356988"/>
                <a:gd name="connsiteX23" fmla="*/ 688160 w 4336364"/>
                <a:gd name="connsiteY23" fmla="*/ 3585285 h 4356988"/>
                <a:gd name="connsiteX24" fmla="*/ 626493 w 4336364"/>
                <a:gd name="connsiteY24" fmla="*/ 3769843 h 4356988"/>
                <a:gd name="connsiteX25" fmla="*/ 1343200 w 4336364"/>
                <a:gd name="connsiteY25" fmla="*/ 4022026 h 4356988"/>
                <a:gd name="connsiteX26" fmla="*/ 1346897 w 4336364"/>
                <a:gd name="connsiteY26" fmla="*/ 4235571 h 4356988"/>
                <a:gd name="connsiteX27" fmla="*/ 2156993 w 4336364"/>
                <a:gd name="connsiteY27" fmla="*/ 4196764 h 4356988"/>
                <a:gd name="connsiteX28" fmla="*/ 2241198 w 4336364"/>
                <a:gd name="connsiteY28" fmla="*/ 4356988 h 4356988"/>
                <a:gd name="connsiteX29" fmla="*/ 2691829 w 4336364"/>
                <a:gd name="connsiteY29" fmla="*/ 4128025 h 4356988"/>
                <a:gd name="connsiteX30" fmla="*/ 2817529 w 4336364"/>
                <a:gd name="connsiteY30" fmla="*/ 4258264 h 4356988"/>
                <a:gd name="connsiteX31" fmla="*/ 3435088 w 4336364"/>
                <a:gd name="connsiteY31" fmla="*/ 3691483 h 4356988"/>
                <a:gd name="connsiteX32" fmla="*/ 3614370 w 4336364"/>
                <a:gd name="connsiteY32" fmla="*/ 3767452 h 4356988"/>
                <a:gd name="connsiteX33" fmla="*/ 3831713 w 4336364"/>
                <a:gd name="connsiteY33" fmla="*/ 3274160 h 4356988"/>
                <a:gd name="connsiteX34" fmla="*/ 3920351 w 4336364"/>
                <a:gd name="connsiteY34" fmla="*/ 3308738 h 4356988"/>
                <a:gd name="connsiteX35" fmla="*/ 3992411 w 4336364"/>
                <a:gd name="connsiteY35" fmla="*/ 2985545 h 4356988"/>
                <a:gd name="connsiteX36" fmla="*/ 4183044 w 4336364"/>
                <a:gd name="connsiteY36" fmla="*/ 2994519 h 4356988"/>
                <a:gd name="connsiteX37" fmla="*/ 4150363 w 4336364"/>
                <a:gd name="connsiteY37" fmla="*/ 2200057 h 4356988"/>
                <a:gd name="connsiteX38" fmla="*/ 4336364 w 4336364"/>
                <a:gd name="connsiteY38" fmla="*/ 2109543 h 43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336364" h="4356988">
                  <a:moveTo>
                    <a:pt x="4336364" y="2109543"/>
                  </a:moveTo>
                  <a:lnTo>
                    <a:pt x="4094460" y="1617076"/>
                  </a:lnTo>
                  <a:lnTo>
                    <a:pt x="4226799" y="1499918"/>
                  </a:lnTo>
                  <a:lnTo>
                    <a:pt x="3626919" y="865465"/>
                  </a:lnTo>
                  <a:lnTo>
                    <a:pt x="3718038" y="702443"/>
                  </a:lnTo>
                  <a:lnTo>
                    <a:pt x="3244861" y="488056"/>
                  </a:lnTo>
                  <a:lnTo>
                    <a:pt x="3263812" y="396620"/>
                  </a:lnTo>
                  <a:lnTo>
                    <a:pt x="2948221" y="300119"/>
                  </a:lnTo>
                  <a:lnTo>
                    <a:pt x="2938294" y="135776"/>
                  </a:lnTo>
                  <a:lnTo>
                    <a:pt x="2164572" y="162389"/>
                  </a:lnTo>
                  <a:lnTo>
                    <a:pt x="2082692" y="0"/>
                  </a:lnTo>
                  <a:lnTo>
                    <a:pt x="1591674" y="227536"/>
                  </a:lnTo>
                  <a:lnTo>
                    <a:pt x="1461329" y="101627"/>
                  </a:lnTo>
                  <a:lnTo>
                    <a:pt x="852586" y="673212"/>
                  </a:lnTo>
                  <a:lnTo>
                    <a:pt x="661688" y="608067"/>
                  </a:lnTo>
                  <a:lnTo>
                    <a:pt x="326568" y="1319602"/>
                  </a:lnTo>
                  <a:lnTo>
                    <a:pt x="169194" y="1323034"/>
                  </a:lnTo>
                  <a:lnTo>
                    <a:pt x="141641" y="2103831"/>
                  </a:lnTo>
                  <a:lnTo>
                    <a:pt x="0" y="2170719"/>
                  </a:lnTo>
                  <a:lnTo>
                    <a:pt x="225268" y="2789706"/>
                  </a:lnTo>
                  <a:lnTo>
                    <a:pt x="139955" y="2851843"/>
                  </a:lnTo>
                  <a:lnTo>
                    <a:pt x="279064" y="3047701"/>
                  </a:lnTo>
                  <a:lnTo>
                    <a:pt x="194650" y="3148059"/>
                  </a:lnTo>
                  <a:lnTo>
                    <a:pt x="688160" y="3585285"/>
                  </a:lnTo>
                  <a:lnTo>
                    <a:pt x="626493" y="3769843"/>
                  </a:lnTo>
                  <a:lnTo>
                    <a:pt x="1343200" y="4022026"/>
                  </a:lnTo>
                  <a:cubicBezTo>
                    <a:pt x="1344432" y="4093208"/>
                    <a:pt x="1345665" y="4164389"/>
                    <a:pt x="1346897" y="4235571"/>
                  </a:cubicBezTo>
                  <a:lnTo>
                    <a:pt x="2156993" y="4196764"/>
                  </a:lnTo>
                  <a:lnTo>
                    <a:pt x="2241198" y="4356988"/>
                  </a:lnTo>
                  <a:lnTo>
                    <a:pt x="2691829" y="4128025"/>
                  </a:lnTo>
                  <a:lnTo>
                    <a:pt x="2817529" y="4258264"/>
                  </a:lnTo>
                  <a:lnTo>
                    <a:pt x="3435088" y="3691483"/>
                  </a:lnTo>
                  <a:lnTo>
                    <a:pt x="3614370" y="3767452"/>
                  </a:lnTo>
                  <a:lnTo>
                    <a:pt x="3831713" y="3274160"/>
                  </a:lnTo>
                  <a:lnTo>
                    <a:pt x="3920351" y="3308738"/>
                  </a:lnTo>
                  <a:lnTo>
                    <a:pt x="3992411" y="2985545"/>
                  </a:lnTo>
                  <a:lnTo>
                    <a:pt x="4183044" y="2994519"/>
                  </a:lnTo>
                  <a:lnTo>
                    <a:pt x="4150363" y="2200057"/>
                  </a:lnTo>
                  <a:lnTo>
                    <a:pt x="4336364" y="2109543"/>
                  </a:lnTo>
                  <a:close/>
                </a:path>
              </a:pathLst>
            </a:cu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4105B3B-1B64-EB4F-8E41-69C771BB01C4}"/>
                </a:ext>
              </a:extLst>
            </p:cNvPr>
            <p:cNvSpPr txBox="1"/>
            <p:nvPr/>
          </p:nvSpPr>
          <p:spPr>
            <a:xfrm>
              <a:off x="2981362" y="4303948"/>
              <a:ext cx="667389" cy="17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rgbClr val="122D4F"/>
                  </a:solidFill>
                </a:rPr>
                <a:t>Xaloc</a:t>
              </a:r>
              <a:endParaRPr lang="en-US" sz="1200" b="1" dirty="0">
                <a:solidFill>
                  <a:srgbClr val="122D4F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ABF7861-DD6E-E045-860C-AEF182D9C14E}"/>
                </a:ext>
              </a:extLst>
            </p:cNvPr>
            <p:cNvSpPr txBox="1"/>
            <p:nvPr/>
          </p:nvSpPr>
          <p:spPr>
            <a:xfrm>
              <a:off x="4739969" y="2934064"/>
              <a:ext cx="667389" cy="174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rgbClr val="122D4F"/>
                  </a:solidFill>
                </a:rPr>
                <a:t>Xaira</a:t>
              </a:r>
              <a:endParaRPr lang="en-US" sz="1200" b="1" dirty="0">
                <a:solidFill>
                  <a:srgbClr val="122D4F"/>
                </a:solidFill>
              </a:endParaRPr>
            </a:p>
          </p:txBody>
        </p:sp>
      </p:grp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0CF037B-79DC-774E-B156-7DF81C610E17}"/>
              </a:ext>
            </a:extLst>
          </p:cNvPr>
          <p:cNvCxnSpPr>
            <a:cxnSpLocks/>
          </p:cNvCxnSpPr>
          <p:nvPr/>
        </p:nvCxnSpPr>
        <p:spPr>
          <a:xfrm>
            <a:off x="5998219" y="2894672"/>
            <a:ext cx="2869693" cy="2589567"/>
          </a:xfrm>
          <a:prstGeom prst="line">
            <a:avLst/>
          </a:prstGeom>
          <a:ln w="9525"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9BF0DA2C-D6FB-5C43-A5B7-72D7954E0774}"/>
              </a:ext>
            </a:extLst>
          </p:cNvPr>
          <p:cNvSpPr txBox="1"/>
          <p:nvPr/>
        </p:nvSpPr>
        <p:spPr>
          <a:xfrm>
            <a:off x="6534780" y="4950610"/>
            <a:ext cx="85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</a:rPr>
              <a:t>Calima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B0D9D9F-E42F-6C40-912A-86B10BDE99B0}"/>
              </a:ext>
            </a:extLst>
          </p:cNvPr>
          <p:cNvSpPr txBox="1"/>
          <p:nvPr/>
        </p:nvSpPr>
        <p:spPr>
          <a:xfrm rot="3129135">
            <a:off x="5859052" y="3540307"/>
            <a:ext cx="11277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</a:rPr>
              <a:t>5) BM (1T)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1A289EF-B679-894D-A987-3D0416BFA2BF}"/>
              </a:ext>
            </a:extLst>
          </p:cNvPr>
          <p:cNvSpPr txBox="1"/>
          <p:nvPr/>
        </p:nvSpPr>
        <p:spPr>
          <a:xfrm rot="1669630">
            <a:off x="7309841" y="3652316"/>
            <a:ext cx="19146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</a:rPr>
              <a:t>03) BM</a:t>
            </a:r>
            <a:r>
              <a:rPr lang="en-US" sz="1100" b="1" dirty="0">
                <a:solidFill>
                  <a:srgbClr val="C00000"/>
                </a:solidFill>
              </a:rPr>
              <a:t>(3.2T)</a:t>
            </a:r>
            <a:r>
              <a:rPr lang="en-US" sz="1100" dirty="0">
                <a:solidFill>
                  <a:schemeClr val="accent2"/>
                </a:solidFill>
              </a:rPr>
              <a:t> (150-260 m)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4978FEF-10FD-A94D-82F0-72AD2E1A8132}"/>
              </a:ext>
            </a:extLst>
          </p:cNvPr>
          <p:cNvSpPr txBox="1"/>
          <p:nvPr/>
        </p:nvSpPr>
        <p:spPr>
          <a:xfrm>
            <a:off x="2679709" y="6044726"/>
            <a:ext cx="736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3SBar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30B6142-F8F0-464C-BE56-48CF5BEF53C9}"/>
              </a:ext>
            </a:extLst>
          </p:cNvPr>
          <p:cNvSpPr txBox="1"/>
          <p:nvPr/>
        </p:nvSpPr>
        <p:spPr>
          <a:xfrm rot="19800000">
            <a:off x="3139302" y="6238575"/>
            <a:ext cx="9622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</a:rPr>
              <a:t>14) BM (1T)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263ABC6-E53E-E74F-9D65-24A8E49E578B}"/>
              </a:ext>
            </a:extLst>
          </p:cNvPr>
          <p:cNvSpPr txBox="1"/>
          <p:nvPr/>
        </p:nvSpPr>
        <p:spPr>
          <a:xfrm>
            <a:off x="929464" y="3249732"/>
            <a:ext cx="9622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</a:rPr>
              <a:t>23) BM (1T)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38B9DBC-A7E4-E34A-B6CD-2AD594ADA29C}"/>
              </a:ext>
            </a:extLst>
          </p:cNvPr>
          <p:cNvSpPr txBox="1"/>
          <p:nvPr/>
        </p:nvSpPr>
        <p:spPr>
          <a:xfrm>
            <a:off x="1992344" y="1252968"/>
            <a:ext cx="16083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</a:rPr>
              <a:t>28) BM </a:t>
            </a:r>
            <a:r>
              <a:rPr lang="en-US" sz="1100" b="1" dirty="0">
                <a:solidFill>
                  <a:srgbClr val="C00000"/>
                </a:solidFill>
              </a:rPr>
              <a:t>(3.2T)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2D5A85B-2D1A-0647-8991-9C99E642B9B4}"/>
              </a:ext>
            </a:extLst>
          </p:cNvPr>
          <p:cNvSpPr txBox="1"/>
          <p:nvPr/>
        </p:nvSpPr>
        <p:spPr>
          <a:xfrm>
            <a:off x="2933628" y="852068"/>
            <a:ext cx="16083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</a:rPr>
              <a:t>30) BM </a:t>
            </a:r>
            <a:r>
              <a:rPr lang="en-US" sz="1100" b="1" dirty="0">
                <a:solidFill>
                  <a:srgbClr val="C00000"/>
                </a:solidFill>
              </a:rPr>
              <a:t>(3.2T)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82C95B2-EFED-AE4D-8C82-0A256BC58769}"/>
              </a:ext>
            </a:extLst>
          </p:cNvPr>
          <p:cNvSpPr txBox="1"/>
          <p:nvPr/>
        </p:nvSpPr>
        <p:spPr>
          <a:xfrm>
            <a:off x="4695546" y="938456"/>
            <a:ext cx="16083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</a:rPr>
              <a:t>32) BM </a:t>
            </a:r>
            <a:r>
              <a:rPr lang="en-US" sz="1100" b="1" dirty="0">
                <a:solidFill>
                  <a:srgbClr val="C00000"/>
                </a:solidFill>
              </a:rPr>
              <a:t>(3.2T)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FC83E91-57BB-FD44-9B7E-ADF084E9D780}"/>
              </a:ext>
            </a:extLst>
          </p:cNvPr>
          <p:cNvSpPr txBox="1"/>
          <p:nvPr/>
        </p:nvSpPr>
        <p:spPr>
          <a:xfrm>
            <a:off x="5901309" y="6373425"/>
            <a:ext cx="20287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8) ID (108-120 m) </a:t>
            </a: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BB050FE9-9939-454A-BE9F-0E030635E8BC}"/>
              </a:ext>
            </a:extLst>
          </p:cNvPr>
          <p:cNvGrpSpPr/>
          <p:nvPr/>
        </p:nvGrpSpPr>
        <p:grpSpPr>
          <a:xfrm>
            <a:off x="8964619" y="1008695"/>
            <a:ext cx="2821886" cy="5728643"/>
            <a:chOff x="6929177" y="712874"/>
            <a:chExt cx="2116414" cy="4296482"/>
          </a:xfrm>
        </p:grpSpPr>
        <p:sp>
          <p:nvSpPr>
            <p:cNvPr id="120" name="Octagon 119">
              <a:extLst>
                <a:ext uri="{FF2B5EF4-FFF2-40B4-BE49-F238E27FC236}">
                  <a16:creationId xmlns:a16="http://schemas.microsoft.com/office/drawing/2014/main" id="{7570A937-B94D-3846-A3F2-0C690B7AA465}"/>
                </a:ext>
              </a:extLst>
            </p:cNvPr>
            <p:cNvSpPr/>
            <p:nvPr/>
          </p:nvSpPr>
          <p:spPr>
            <a:xfrm>
              <a:off x="8284733" y="3786053"/>
              <a:ext cx="751399" cy="277473"/>
            </a:xfrm>
            <a:prstGeom prst="octagon">
              <a:avLst>
                <a:gd name="adj" fmla="val 0"/>
              </a:avLst>
            </a:prstGeom>
            <a:solidFill>
              <a:schemeClr val="accent5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 err="1">
                  <a:solidFill>
                    <a:schemeClr val="tx1"/>
                  </a:solidFill>
                </a:rPr>
                <a:t>Miras</a:t>
              </a:r>
              <a:endParaRPr lang="en-US" sz="1867" b="1" i="1" dirty="0">
                <a:solidFill>
                  <a:schemeClr val="tx1"/>
                </a:solidFill>
              </a:endParaRPr>
            </a:p>
          </p:txBody>
        </p:sp>
        <p:sp>
          <p:nvSpPr>
            <p:cNvPr id="121" name="Octagon 120">
              <a:extLst>
                <a:ext uri="{FF2B5EF4-FFF2-40B4-BE49-F238E27FC236}">
                  <a16:creationId xmlns:a16="http://schemas.microsoft.com/office/drawing/2014/main" id="{632702AE-C053-A140-8644-B6FD3615951A}"/>
                </a:ext>
              </a:extLst>
            </p:cNvPr>
            <p:cNvSpPr/>
            <p:nvPr/>
          </p:nvSpPr>
          <p:spPr>
            <a:xfrm>
              <a:off x="7214765" y="1920349"/>
              <a:ext cx="751399" cy="277473"/>
            </a:xfrm>
            <a:prstGeom prst="octagon">
              <a:avLst>
                <a:gd name="adj" fmla="val 0"/>
              </a:avLst>
            </a:prstGeom>
            <a:solidFill>
              <a:srgbClr val="AAFFF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>
                  <a:solidFill>
                    <a:srgbClr val="0000FF"/>
                  </a:solidFill>
                </a:rPr>
                <a:t>3SBar</a:t>
              </a:r>
              <a:endParaRPr lang="en-US" sz="1867" b="1" i="1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122" name="Octagon 121">
              <a:extLst>
                <a:ext uri="{FF2B5EF4-FFF2-40B4-BE49-F238E27FC236}">
                  <a16:creationId xmlns:a16="http://schemas.microsoft.com/office/drawing/2014/main" id="{502D8B8E-C9D7-B54B-BA0E-B7A220B12E4A}"/>
                </a:ext>
              </a:extLst>
            </p:cNvPr>
            <p:cNvSpPr/>
            <p:nvPr/>
          </p:nvSpPr>
          <p:spPr>
            <a:xfrm>
              <a:off x="8284733" y="3473660"/>
              <a:ext cx="751399" cy="277473"/>
            </a:xfrm>
            <a:prstGeom prst="octagon">
              <a:avLst>
                <a:gd name="adj" fmla="val 0"/>
              </a:avLst>
            </a:prstGeom>
            <a:solidFill>
              <a:srgbClr val="AAFFFA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 err="1">
                  <a:solidFill>
                    <a:srgbClr val="0000FF"/>
                  </a:solidFill>
                </a:rPr>
                <a:t>Calima</a:t>
              </a:r>
              <a:endParaRPr lang="en-US" sz="1867" b="1" i="1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123" name="Octagon 122">
              <a:extLst>
                <a:ext uri="{FF2B5EF4-FFF2-40B4-BE49-F238E27FC236}">
                  <a16:creationId xmlns:a16="http://schemas.microsoft.com/office/drawing/2014/main" id="{16B1334A-A226-6C47-9CCB-307570F63B09}"/>
                </a:ext>
              </a:extLst>
            </p:cNvPr>
            <p:cNvSpPr/>
            <p:nvPr/>
          </p:nvSpPr>
          <p:spPr>
            <a:xfrm>
              <a:off x="7214767" y="2232742"/>
              <a:ext cx="751398" cy="277473"/>
            </a:xfrm>
            <a:prstGeom prst="octagon">
              <a:avLst>
                <a:gd name="adj" fmla="val 0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>
                  <a:solidFill>
                    <a:schemeClr val="tx1"/>
                  </a:solidFill>
                </a:rPr>
                <a:t>MSPD</a:t>
              </a:r>
              <a:endParaRPr lang="en-US" sz="1867" b="1" i="1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124" name="Octagon 123">
              <a:extLst>
                <a:ext uri="{FF2B5EF4-FFF2-40B4-BE49-F238E27FC236}">
                  <a16:creationId xmlns:a16="http://schemas.microsoft.com/office/drawing/2014/main" id="{81ECFF16-1E1F-8649-BBB7-8E0F0CA8B56D}"/>
                </a:ext>
              </a:extLst>
            </p:cNvPr>
            <p:cNvSpPr/>
            <p:nvPr/>
          </p:nvSpPr>
          <p:spPr>
            <a:xfrm>
              <a:off x="8284733" y="3161267"/>
              <a:ext cx="751399" cy="277473"/>
            </a:xfrm>
            <a:prstGeom prst="octagon">
              <a:avLst>
                <a:gd name="adj" fmla="val 0"/>
              </a:avLst>
            </a:prstGeom>
            <a:solidFill>
              <a:srgbClr val="F9F4DE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>
                  <a:solidFill>
                    <a:srgbClr val="FF0000"/>
                  </a:solidFill>
                </a:rPr>
                <a:t>BL03</a:t>
              </a:r>
            </a:p>
          </p:txBody>
        </p:sp>
        <p:sp>
          <p:nvSpPr>
            <p:cNvPr id="125" name="Octagon 124">
              <a:extLst>
                <a:ext uri="{FF2B5EF4-FFF2-40B4-BE49-F238E27FC236}">
                  <a16:creationId xmlns:a16="http://schemas.microsoft.com/office/drawing/2014/main" id="{B10EF332-9669-714A-89FE-D7ECF21036F3}"/>
                </a:ext>
              </a:extLst>
            </p:cNvPr>
            <p:cNvSpPr/>
            <p:nvPr/>
          </p:nvSpPr>
          <p:spPr>
            <a:xfrm>
              <a:off x="7218114" y="3794707"/>
              <a:ext cx="758479" cy="277473"/>
            </a:xfrm>
            <a:prstGeom prst="octagon">
              <a:avLst>
                <a:gd name="adj" fmla="val 0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 err="1">
                  <a:solidFill>
                    <a:schemeClr val="tx1"/>
                  </a:solidFill>
                </a:rPr>
                <a:t>Xaira</a:t>
              </a:r>
              <a:endParaRPr lang="en-US" sz="1867" b="1" i="1" dirty="0">
                <a:solidFill>
                  <a:schemeClr val="tx1"/>
                </a:solidFill>
              </a:endParaRPr>
            </a:p>
          </p:txBody>
        </p:sp>
        <p:sp>
          <p:nvSpPr>
            <p:cNvPr id="126" name="Octagon 125">
              <a:extLst>
                <a:ext uri="{FF2B5EF4-FFF2-40B4-BE49-F238E27FC236}">
                  <a16:creationId xmlns:a16="http://schemas.microsoft.com/office/drawing/2014/main" id="{32F2F62C-62BF-9843-8E30-915066143833}"/>
                </a:ext>
              </a:extLst>
            </p:cNvPr>
            <p:cNvSpPr/>
            <p:nvPr/>
          </p:nvSpPr>
          <p:spPr>
            <a:xfrm>
              <a:off x="8284733" y="2848874"/>
              <a:ext cx="751399" cy="277473"/>
            </a:xfrm>
            <a:prstGeom prst="octagon">
              <a:avLst>
                <a:gd name="adj" fmla="val 0"/>
              </a:avLst>
            </a:prstGeom>
            <a:solidFill>
              <a:srgbClr val="F9F4DE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i="1" dirty="0">
                  <a:solidFill>
                    <a:schemeClr val="tx1"/>
                  </a:solidFill>
                </a:rPr>
                <a:t>BL05</a:t>
              </a:r>
            </a:p>
          </p:txBody>
        </p:sp>
        <p:sp>
          <p:nvSpPr>
            <p:cNvPr id="127" name="Octagon 126">
              <a:extLst>
                <a:ext uri="{FF2B5EF4-FFF2-40B4-BE49-F238E27FC236}">
                  <a16:creationId xmlns:a16="http://schemas.microsoft.com/office/drawing/2014/main" id="{F0D2B769-18E9-E141-8479-53CD2782EC74}"/>
                </a:ext>
              </a:extLst>
            </p:cNvPr>
            <p:cNvSpPr/>
            <p:nvPr/>
          </p:nvSpPr>
          <p:spPr>
            <a:xfrm>
              <a:off x="7214765" y="1607956"/>
              <a:ext cx="751399" cy="277473"/>
            </a:xfrm>
            <a:prstGeom prst="octagon">
              <a:avLst>
                <a:gd name="adj" fmla="val 0"/>
              </a:avLst>
            </a:prstGeom>
            <a:solidFill>
              <a:srgbClr val="AAFFF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>
                  <a:solidFill>
                    <a:srgbClr val="0000FF"/>
                  </a:solidFill>
                </a:rPr>
                <a:t>CODI</a:t>
              </a:r>
              <a:endParaRPr lang="en-US" sz="1867" b="1" i="1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128" name="Octagon 127">
              <a:extLst>
                <a:ext uri="{FF2B5EF4-FFF2-40B4-BE49-F238E27FC236}">
                  <a16:creationId xmlns:a16="http://schemas.microsoft.com/office/drawing/2014/main" id="{C4D80E85-C10D-194E-8891-1BA422CE1D8B}"/>
                </a:ext>
              </a:extLst>
            </p:cNvPr>
            <p:cNvSpPr/>
            <p:nvPr/>
          </p:nvSpPr>
          <p:spPr>
            <a:xfrm>
              <a:off x="8284733" y="4098446"/>
              <a:ext cx="751399" cy="277473"/>
            </a:xfrm>
            <a:prstGeom prst="octagon">
              <a:avLst>
                <a:gd name="adj" fmla="val 0"/>
              </a:avLst>
            </a:prstGeom>
            <a:solidFill>
              <a:schemeClr val="accent5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>
                  <a:solidFill>
                    <a:schemeClr val="tx1"/>
                  </a:solidFill>
                </a:rPr>
                <a:t>Mistral</a:t>
              </a:r>
            </a:p>
          </p:txBody>
        </p:sp>
        <p:sp>
          <p:nvSpPr>
            <p:cNvPr id="129" name="Octagon 128">
              <a:extLst>
                <a:ext uri="{FF2B5EF4-FFF2-40B4-BE49-F238E27FC236}">
                  <a16:creationId xmlns:a16="http://schemas.microsoft.com/office/drawing/2014/main" id="{FCDCD0A0-B8AD-C94A-8932-D6650583C776}"/>
                </a:ext>
              </a:extLst>
            </p:cNvPr>
            <p:cNvSpPr/>
            <p:nvPr/>
          </p:nvSpPr>
          <p:spPr>
            <a:xfrm>
              <a:off x="7214764" y="4107100"/>
              <a:ext cx="758479" cy="277473"/>
            </a:xfrm>
            <a:prstGeom prst="octagon">
              <a:avLst>
                <a:gd name="adj" fmla="val 0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>
                  <a:solidFill>
                    <a:schemeClr val="tx1"/>
                  </a:solidFill>
                </a:rPr>
                <a:t>NCD</a:t>
              </a:r>
            </a:p>
          </p:txBody>
        </p:sp>
        <p:sp>
          <p:nvSpPr>
            <p:cNvPr id="130" name="Octagon 129">
              <a:extLst>
                <a:ext uri="{FF2B5EF4-FFF2-40B4-BE49-F238E27FC236}">
                  <a16:creationId xmlns:a16="http://schemas.microsoft.com/office/drawing/2014/main" id="{8B51E32E-DB68-3346-BD03-CF90577CBEE4}"/>
                </a:ext>
              </a:extLst>
            </p:cNvPr>
            <p:cNvSpPr/>
            <p:nvPr/>
          </p:nvSpPr>
          <p:spPr>
            <a:xfrm>
              <a:off x="7214764" y="4419493"/>
              <a:ext cx="758479" cy="277473"/>
            </a:xfrm>
            <a:prstGeom prst="octagon">
              <a:avLst>
                <a:gd name="adj" fmla="val 0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 err="1">
                  <a:solidFill>
                    <a:schemeClr val="tx1"/>
                  </a:solidFill>
                </a:rPr>
                <a:t>Xaloc</a:t>
              </a:r>
              <a:endParaRPr lang="en-US" sz="1867" b="1" i="1" dirty="0">
                <a:solidFill>
                  <a:schemeClr val="tx1"/>
                </a:solidFill>
              </a:endParaRPr>
            </a:p>
          </p:txBody>
        </p:sp>
        <p:sp>
          <p:nvSpPr>
            <p:cNvPr id="131" name="Octagon 130">
              <a:extLst>
                <a:ext uri="{FF2B5EF4-FFF2-40B4-BE49-F238E27FC236}">
                  <a16:creationId xmlns:a16="http://schemas.microsoft.com/office/drawing/2014/main" id="{56CCA944-FF39-154B-B8E6-4BCD2D3002C8}"/>
                </a:ext>
              </a:extLst>
            </p:cNvPr>
            <p:cNvSpPr/>
            <p:nvPr/>
          </p:nvSpPr>
          <p:spPr>
            <a:xfrm>
              <a:off x="8284733" y="2536481"/>
              <a:ext cx="751399" cy="277473"/>
            </a:xfrm>
            <a:prstGeom prst="octagon">
              <a:avLst>
                <a:gd name="adj" fmla="val 0"/>
              </a:avLst>
            </a:prstGeom>
            <a:solidFill>
              <a:srgbClr val="F9F4DE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i="1" dirty="0">
                  <a:solidFill>
                    <a:schemeClr val="tx1"/>
                  </a:solidFill>
                </a:rPr>
                <a:t>BL14</a:t>
              </a:r>
            </a:p>
          </p:txBody>
        </p:sp>
        <p:sp>
          <p:nvSpPr>
            <p:cNvPr id="132" name="Octagon 131">
              <a:extLst>
                <a:ext uri="{FF2B5EF4-FFF2-40B4-BE49-F238E27FC236}">
                  <a16:creationId xmlns:a16="http://schemas.microsoft.com/office/drawing/2014/main" id="{2F7312E2-BCED-3649-84C7-5AFFD35E9183}"/>
                </a:ext>
              </a:extLst>
            </p:cNvPr>
            <p:cNvSpPr/>
            <p:nvPr/>
          </p:nvSpPr>
          <p:spPr>
            <a:xfrm>
              <a:off x="7214765" y="1295563"/>
              <a:ext cx="751399" cy="277473"/>
            </a:xfrm>
            <a:prstGeom prst="octagon">
              <a:avLst>
                <a:gd name="adj" fmla="val 0"/>
              </a:avLst>
            </a:prstGeom>
            <a:solidFill>
              <a:srgbClr val="AAFFF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>
                  <a:solidFill>
                    <a:srgbClr val="0000FF"/>
                  </a:solidFill>
                </a:rPr>
                <a:t>CORUS</a:t>
              </a:r>
            </a:p>
          </p:txBody>
        </p:sp>
        <p:sp>
          <p:nvSpPr>
            <p:cNvPr id="133" name="Octagon 132">
              <a:extLst>
                <a:ext uri="{FF2B5EF4-FFF2-40B4-BE49-F238E27FC236}">
                  <a16:creationId xmlns:a16="http://schemas.microsoft.com/office/drawing/2014/main" id="{B27DE515-EE12-8A43-8E8D-AA1EEC6003E6}"/>
                </a:ext>
              </a:extLst>
            </p:cNvPr>
            <p:cNvSpPr/>
            <p:nvPr/>
          </p:nvSpPr>
          <p:spPr>
            <a:xfrm>
              <a:off x="8294192" y="4410839"/>
              <a:ext cx="751399" cy="277473"/>
            </a:xfrm>
            <a:prstGeom prst="octagon">
              <a:avLst>
                <a:gd name="adj" fmla="val 0"/>
              </a:avLst>
            </a:prstGeom>
            <a:solidFill>
              <a:schemeClr val="accent5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 err="1">
                  <a:solidFill>
                    <a:schemeClr val="tx1"/>
                  </a:solidFill>
                </a:rPr>
                <a:t>Notos</a:t>
              </a:r>
              <a:endParaRPr lang="en-US" sz="1867" i="1" baseline="30000" dirty="0">
                <a:solidFill>
                  <a:srgbClr val="0432FF"/>
                </a:solidFill>
              </a:endParaRPr>
            </a:p>
          </p:txBody>
        </p:sp>
        <p:sp>
          <p:nvSpPr>
            <p:cNvPr id="134" name="Octagon 133">
              <a:extLst>
                <a:ext uri="{FF2B5EF4-FFF2-40B4-BE49-F238E27FC236}">
                  <a16:creationId xmlns:a16="http://schemas.microsoft.com/office/drawing/2014/main" id="{41B9FF67-50FF-0A4B-A302-47116E23DE57}"/>
                </a:ext>
              </a:extLst>
            </p:cNvPr>
            <p:cNvSpPr/>
            <p:nvPr/>
          </p:nvSpPr>
          <p:spPr>
            <a:xfrm>
              <a:off x="7214764" y="3482314"/>
              <a:ext cx="758479" cy="277473"/>
            </a:xfrm>
            <a:prstGeom prst="octagon">
              <a:avLst>
                <a:gd name="adj" fmla="val 0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 err="1">
                  <a:solidFill>
                    <a:schemeClr val="tx1"/>
                  </a:solidFill>
                </a:rPr>
                <a:t>Lorea</a:t>
              </a:r>
              <a:endParaRPr lang="en-US" sz="1867" b="1" i="1" dirty="0">
                <a:solidFill>
                  <a:schemeClr val="tx1"/>
                </a:solidFill>
              </a:endParaRPr>
            </a:p>
          </p:txBody>
        </p:sp>
        <p:sp>
          <p:nvSpPr>
            <p:cNvPr id="135" name="Octagon 134">
              <a:extLst>
                <a:ext uri="{FF2B5EF4-FFF2-40B4-BE49-F238E27FC236}">
                  <a16:creationId xmlns:a16="http://schemas.microsoft.com/office/drawing/2014/main" id="{09F0F4F3-C630-4A4E-8A57-17443C531885}"/>
                </a:ext>
              </a:extLst>
            </p:cNvPr>
            <p:cNvSpPr/>
            <p:nvPr/>
          </p:nvSpPr>
          <p:spPr>
            <a:xfrm>
              <a:off x="8284733" y="2224088"/>
              <a:ext cx="751399" cy="277473"/>
            </a:xfrm>
            <a:prstGeom prst="octagon">
              <a:avLst>
                <a:gd name="adj" fmla="val 0"/>
              </a:avLst>
            </a:prstGeom>
            <a:solidFill>
              <a:srgbClr val="F9F4DE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i="1" dirty="0">
                  <a:solidFill>
                    <a:schemeClr val="tx1"/>
                  </a:solidFill>
                </a:rPr>
                <a:t>BL23</a:t>
              </a:r>
            </a:p>
          </p:txBody>
        </p:sp>
        <p:sp>
          <p:nvSpPr>
            <p:cNvPr id="136" name="Octagon 135">
              <a:extLst>
                <a:ext uri="{FF2B5EF4-FFF2-40B4-BE49-F238E27FC236}">
                  <a16:creationId xmlns:a16="http://schemas.microsoft.com/office/drawing/2014/main" id="{26ED4F1E-D78A-7A43-B4DC-C414DEDCE8E6}"/>
                </a:ext>
              </a:extLst>
            </p:cNvPr>
            <p:cNvSpPr/>
            <p:nvPr/>
          </p:nvSpPr>
          <p:spPr>
            <a:xfrm>
              <a:off x="7214764" y="3169921"/>
              <a:ext cx="758479" cy="277473"/>
            </a:xfrm>
            <a:prstGeom prst="octagon">
              <a:avLst>
                <a:gd name="adj" fmla="val 0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>
                  <a:solidFill>
                    <a:schemeClr val="tx1"/>
                  </a:solidFill>
                </a:rPr>
                <a:t>Circe</a:t>
              </a:r>
            </a:p>
          </p:txBody>
        </p:sp>
        <p:sp>
          <p:nvSpPr>
            <p:cNvPr id="137" name="Octagon 136">
              <a:extLst>
                <a:ext uri="{FF2B5EF4-FFF2-40B4-BE49-F238E27FC236}">
                  <a16:creationId xmlns:a16="http://schemas.microsoft.com/office/drawing/2014/main" id="{895C4405-FC11-B449-ABC7-A51891F5FCB2}"/>
                </a:ext>
              </a:extLst>
            </p:cNvPr>
            <p:cNvSpPr/>
            <p:nvPr/>
          </p:nvSpPr>
          <p:spPr>
            <a:xfrm>
              <a:off x="8294192" y="4723229"/>
              <a:ext cx="751399" cy="277473"/>
            </a:xfrm>
            <a:prstGeom prst="octagon">
              <a:avLst>
                <a:gd name="adj" fmla="val 0"/>
              </a:avLst>
            </a:prstGeom>
            <a:solidFill>
              <a:schemeClr val="accent5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</a:rPr>
                <a:t>Minerva</a:t>
              </a:r>
            </a:p>
          </p:txBody>
        </p:sp>
        <p:sp>
          <p:nvSpPr>
            <p:cNvPr id="138" name="Octagon 137">
              <a:extLst>
                <a:ext uri="{FF2B5EF4-FFF2-40B4-BE49-F238E27FC236}">
                  <a16:creationId xmlns:a16="http://schemas.microsoft.com/office/drawing/2014/main" id="{8EF43A3D-FABA-B64A-AA8E-1E0670F4365C}"/>
                </a:ext>
              </a:extLst>
            </p:cNvPr>
            <p:cNvSpPr/>
            <p:nvPr/>
          </p:nvSpPr>
          <p:spPr>
            <a:xfrm>
              <a:off x="8284733" y="1911695"/>
              <a:ext cx="751399" cy="277473"/>
            </a:xfrm>
            <a:prstGeom prst="octagon">
              <a:avLst>
                <a:gd name="adj" fmla="val 0"/>
              </a:avLst>
            </a:prstGeom>
            <a:solidFill>
              <a:srgbClr val="F9F4DE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i="1" dirty="0">
                  <a:solidFill>
                    <a:schemeClr val="tx1"/>
                  </a:solidFill>
                </a:rPr>
                <a:t>BL28</a:t>
              </a:r>
              <a:endParaRPr lang="en-US" sz="1867" i="1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139" name="Octagon 138">
              <a:extLst>
                <a:ext uri="{FF2B5EF4-FFF2-40B4-BE49-F238E27FC236}">
                  <a16:creationId xmlns:a16="http://schemas.microsoft.com/office/drawing/2014/main" id="{64A11B4B-18AE-A647-86DA-13F9B86E7D08}"/>
                </a:ext>
              </a:extLst>
            </p:cNvPr>
            <p:cNvSpPr/>
            <p:nvPr/>
          </p:nvSpPr>
          <p:spPr>
            <a:xfrm>
              <a:off x="7222125" y="2857528"/>
              <a:ext cx="748165" cy="277473"/>
            </a:xfrm>
            <a:prstGeom prst="octagon">
              <a:avLst>
                <a:gd name="adj" fmla="val 0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>
                  <a:solidFill>
                    <a:schemeClr val="tx1"/>
                  </a:solidFill>
                </a:rPr>
                <a:t>Boreas</a:t>
              </a:r>
            </a:p>
          </p:txBody>
        </p:sp>
        <p:sp>
          <p:nvSpPr>
            <p:cNvPr id="140" name="Octagon 139">
              <a:extLst>
                <a:ext uri="{FF2B5EF4-FFF2-40B4-BE49-F238E27FC236}">
                  <a16:creationId xmlns:a16="http://schemas.microsoft.com/office/drawing/2014/main" id="{0CF25CE7-4441-734B-B70C-7AFD63B36556}"/>
                </a:ext>
              </a:extLst>
            </p:cNvPr>
            <p:cNvSpPr/>
            <p:nvPr/>
          </p:nvSpPr>
          <p:spPr>
            <a:xfrm>
              <a:off x="8284733" y="1599302"/>
              <a:ext cx="751399" cy="277473"/>
            </a:xfrm>
            <a:prstGeom prst="octagon">
              <a:avLst>
                <a:gd name="adj" fmla="val 0"/>
              </a:avLst>
            </a:prstGeom>
            <a:solidFill>
              <a:srgbClr val="F9F4DE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i="1" dirty="0">
                  <a:solidFill>
                    <a:schemeClr val="tx1"/>
                  </a:solidFill>
                </a:rPr>
                <a:t>BL30</a:t>
              </a:r>
              <a:endParaRPr lang="en-US" sz="1867" i="1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141" name="Octagon 140">
              <a:extLst>
                <a:ext uri="{FF2B5EF4-FFF2-40B4-BE49-F238E27FC236}">
                  <a16:creationId xmlns:a16="http://schemas.microsoft.com/office/drawing/2014/main" id="{52FD2DB9-1D12-374B-AEBD-DD8479824AC4}"/>
                </a:ext>
              </a:extLst>
            </p:cNvPr>
            <p:cNvSpPr/>
            <p:nvPr/>
          </p:nvSpPr>
          <p:spPr>
            <a:xfrm>
              <a:off x="7214764" y="4731883"/>
              <a:ext cx="758479" cy="277473"/>
            </a:xfrm>
            <a:prstGeom prst="octagon">
              <a:avLst>
                <a:gd name="adj" fmla="val 0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 err="1">
                  <a:solidFill>
                    <a:schemeClr val="tx1"/>
                  </a:solidFill>
                </a:rPr>
                <a:t>Faxtor</a:t>
              </a:r>
              <a:endParaRPr lang="en-US" sz="1867" b="1" i="1" dirty="0">
                <a:solidFill>
                  <a:schemeClr val="tx1"/>
                </a:solidFill>
              </a:endParaRPr>
            </a:p>
          </p:txBody>
        </p:sp>
        <p:sp>
          <p:nvSpPr>
            <p:cNvPr id="142" name="Octagon 141">
              <a:extLst>
                <a:ext uri="{FF2B5EF4-FFF2-40B4-BE49-F238E27FC236}">
                  <a16:creationId xmlns:a16="http://schemas.microsoft.com/office/drawing/2014/main" id="{47D18237-8FD0-414F-BD2B-52ECF0F0AD14}"/>
                </a:ext>
              </a:extLst>
            </p:cNvPr>
            <p:cNvSpPr/>
            <p:nvPr/>
          </p:nvSpPr>
          <p:spPr>
            <a:xfrm>
              <a:off x="8284733" y="1286909"/>
              <a:ext cx="751399" cy="277473"/>
            </a:xfrm>
            <a:prstGeom prst="octagon">
              <a:avLst>
                <a:gd name="adj" fmla="val 0"/>
              </a:avLst>
            </a:prstGeom>
            <a:solidFill>
              <a:srgbClr val="F9F4DE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i="1" dirty="0">
                  <a:solidFill>
                    <a:schemeClr val="tx1"/>
                  </a:solidFill>
                </a:rPr>
                <a:t>BL32</a:t>
              </a:r>
              <a:endParaRPr lang="en-US" sz="1867" i="1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143" name="Octagon 142">
              <a:extLst>
                <a:ext uri="{FF2B5EF4-FFF2-40B4-BE49-F238E27FC236}">
                  <a16:creationId xmlns:a16="http://schemas.microsoft.com/office/drawing/2014/main" id="{8634D147-98EC-A547-9EA8-2430BF6FFCDE}"/>
                </a:ext>
              </a:extLst>
            </p:cNvPr>
            <p:cNvSpPr/>
            <p:nvPr/>
          </p:nvSpPr>
          <p:spPr>
            <a:xfrm>
              <a:off x="7214765" y="983170"/>
              <a:ext cx="751400" cy="277473"/>
            </a:xfrm>
            <a:prstGeom prst="octagon">
              <a:avLst>
                <a:gd name="adj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>
                  <a:solidFill>
                    <a:srgbClr val="FF0000"/>
                  </a:solidFill>
                </a:rPr>
                <a:t>BL08</a:t>
              </a:r>
            </a:p>
          </p:txBody>
        </p:sp>
        <p:sp>
          <p:nvSpPr>
            <p:cNvPr id="144" name="Octagon 143">
              <a:extLst>
                <a:ext uri="{FF2B5EF4-FFF2-40B4-BE49-F238E27FC236}">
                  <a16:creationId xmlns:a16="http://schemas.microsoft.com/office/drawing/2014/main" id="{27E8BC7E-CE7E-004E-9340-F0A561379802}"/>
                </a:ext>
              </a:extLst>
            </p:cNvPr>
            <p:cNvSpPr/>
            <p:nvPr/>
          </p:nvSpPr>
          <p:spPr>
            <a:xfrm>
              <a:off x="7217999" y="2545135"/>
              <a:ext cx="748165" cy="277473"/>
            </a:xfrm>
            <a:prstGeom prst="octagon">
              <a:avLst>
                <a:gd name="adj" fmla="val 0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>
                  <a:solidFill>
                    <a:schemeClr val="tx1"/>
                  </a:solidFill>
                </a:rPr>
                <a:t>CLAESS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68C246E3-1306-EE47-8881-D82E4B50F59E}"/>
                </a:ext>
              </a:extLst>
            </p:cNvPr>
            <p:cNvSpPr/>
            <p:nvPr/>
          </p:nvSpPr>
          <p:spPr>
            <a:xfrm rot="16200000">
              <a:off x="6612944" y="3338495"/>
              <a:ext cx="1194061" cy="561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133" i="1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Upgrades</a:t>
              </a:r>
            </a:p>
            <a:p>
              <a:endPara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F2E5C8E-9C9B-1943-A401-33414D9B3004}"/>
                </a:ext>
              </a:extLst>
            </p:cNvPr>
            <p:cNvSpPr/>
            <p:nvPr/>
          </p:nvSpPr>
          <p:spPr>
            <a:xfrm rot="16200000">
              <a:off x="6818352" y="1219627"/>
              <a:ext cx="810983" cy="561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33" i="1" dirty="0">
                  <a:solidFill>
                    <a:srgbClr val="0000FF"/>
                  </a:solidFill>
                  <a:cs typeface="Arial" panose="020B0604020202020204" pitchFamily="34" charset="0"/>
                </a:rPr>
                <a:t>New</a:t>
              </a:r>
            </a:p>
            <a:p>
              <a:endPara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052AE12D-3F90-1F4E-8FAD-868E20BC1AD9}"/>
                </a:ext>
              </a:extLst>
            </p:cNvPr>
            <p:cNvSpPr/>
            <p:nvPr/>
          </p:nvSpPr>
          <p:spPr>
            <a:xfrm>
              <a:off x="7405371" y="712874"/>
              <a:ext cx="1369394" cy="561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33" b="1" i="1" dirty="0">
                  <a:cs typeface="Arial" panose="020B0604020202020204" pitchFamily="34" charset="0"/>
                </a:rPr>
                <a:t>IDs</a:t>
              </a:r>
            </a:p>
            <a:p>
              <a:endPara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DCD2D6F9-768C-D747-AE47-4D2FDFF5310D}"/>
                </a:ext>
              </a:extLst>
            </p:cNvPr>
            <p:cNvSpPr/>
            <p:nvPr/>
          </p:nvSpPr>
          <p:spPr>
            <a:xfrm>
              <a:off x="8359314" y="967091"/>
              <a:ext cx="578917" cy="561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33" b="1" i="1" dirty="0">
                  <a:cs typeface="Arial" panose="020B0604020202020204" pitchFamily="34" charset="0"/>
                </a:rPr>
                <a:t>BMs</a:t>
              </a:r>
            </a:p>
            <a:p>
              <a:endPara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Freeform 4">
            <a:extLst>
              <a:ext uri="{FF2B5EF4-FFF2-40B4-BE49-F238E27FC236}">
                <a16:creationId xmlns:a16="http://schemas.microsoft.com/office/drawing/2014/main" id="{70DCF000-2520-29AD-795E-34790053A8F0}"/>
              </a:ext>
            </a:extLst>
          </p:cNvPr>
          <p:cNvSpPr/>
          <p:nvPr/>
        </p:nvSpPr>
        <p:spPr>
          <a:xfrm rot="20538933">
            <a:off x="3067501" y="5780302"/>
            <a:ext cx="1133640" cy="415377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922254 w 1362242"/>
              <a:gd name="connsiteY0" fmla="*/ 232336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922254 w 1362242"/>
              <a:gd name="connsiteY8" fmla="*/ 232336 h 443342"/>
              <a:gd name="connsiteX0" fmla="*/ 922254 w 1244305"/>
              <a:gd name="connsiteY0" fmla="*/ 232336 h 443342"/>
              <a:gd name="connsiteX1" fmla="*/ 470854 w 1244305"/>
              <a:gd name="connsiteY1" fmla="*/ 0 h 443342"/>
              <a:gd name="connsiteX2" fmla="*/ 469577 w 1244305"/>
              <a:gd name="connsiteY2" fmla="*/ 42536 h 443342"/>
              <a:gd name="connsiteX3" fmla="*/ 115510 w 1244305"/>
              <a:gd name="connsiteY3" fmla="*/ 48659 h 443342"/>
              <a:gd name="connsiteX4" fmla="*/ 0 w 1244305"/>
              <a:gd name="connsiteY4" fmla="*/ 297823 h 443342"/>
              <a:gd name="connsiteX5" fmla="*/ 247393 w 1244305"/>
              <a:gd name="connsiteY5" fmla="*/ 443342 h 443342"/>
              <a:gd name="connsiteX6" fmla="*/ 342462 w 1244305"/>
              <a:gd name="connsiteY6" fmla="*/ 412321 h 443342"/>
              <a:gd name="connsiteX7" fmla="*/ 1244305 w 1244305"/>
              <a:gd name="connsiteY7" fmla="*/ 112773 h 443342"/>
              <a:gd name="connsiteX8" fmla="*/ 922254 w 1244305"/>
              <a:gd name="connsiteY8" fmla="*/ 232336 h 443342"/>
              <a:gd name="connsiteX0" fmla="*/ 1212284 w 1244305"/>
              <a:gd name="connsiteY0" fmla="*/ 18139 h 443342"/>
              <a:gd name="connsiteX1" fmla="*/ 470854 w 1244305"/>
              <a:gd name="connsiteY1" fmla="*/ 0 h 443342"/>
              <a:gd name="connsiteX2" fmla="*/ 469577 w 1244305"/>
              <a:gd name="connsiteY2" fmla="*/ 42536 h 443342"/>
              <a:gd name="connsiteX3" fmla="*/ 115510 w 1244305"/>
              <a:gd name="connsiteY3" fmla="*/ 48659 h 443342"/>
              <a:gd name="connsiteX4" fmla="*/ 0 w 1244305"/>
              <a:gd name="connsiteY4" fmla="*/ 297823 h 443342"/>
              <a:gd name="connsiteX5" fmla="*/ 247393 w 1244305"/>
              <a:gd name="connsiteY5" fmla="*/ 443342 h 443342"/>
              <a:gd name="connsiteX6" fmla="*/ 342462 w 1244305"/>
              <a:gd name="connsiteY6" fmla="*/ 412321 h 443342"/>
              <a:gd name="connsiteX7" fmla="*/ 1244305 w 1244305"/>
              <a:gd name="connsiteY7" fmla="*/ 112773 h 443342"/>
              <a:gd name="connsiteX8" fmla="*/ 1212284 w 1244305"/>
              <a:gd name="connsiteY8" fmla="*/ 18139 h 443342"/>
              <a:gd name="connsiteX0" fmla="*/ 1212284 w 1244305"/>
              <a:gd name="connsiteY0" fmla="*/ 2621 h 427824"/>
              <a:gd name="connsiteX1" fmla="*/ 469577 w 1244305"/>
              <a:gd name="connsiteY1" fmla="*/ 27018 h 427824"/>
              <a:gd name="connsiteX2" fmla="*/ 115510 w 1244305"/>
              <a:gd name="connsiteY2" fmla="*/ 33141 h 427824"/>
              <a:gd name="connsiteX3" fmla="*/ 0 w 1244305"/>
              <a:gd name="connsiteY3" fmla="*/ 282305 h 427824"/>
              <a:gd name="connsiteX4" fmla="*/ 247393 w 1244305"/>
              <a:gd name="connsiteY4" fmla="*/ 427824 h 427824"/>
              <a:gd name="connsiteX5" fmla="*/ 342462 w 1244305"/>
              <a:gd name="connsiteY5" fmla="*/ 396803 h 427824"/>
              <a:gd name="connsiteX6" fmla="*/ 1244305 w 1244305"/>
              <a:gd name="connsiteY6" fmla="*/ 97255 h 427824"/>
              <a:gd name="connsiteX7" fmla="*/ 1212284 w 1244305"/>
              <a:gd name="connsiteY7" fmla="*/ 2621 h 427824"/>
              <a:gd name="connsiteX0" fmla="*/ 1212284 w 1244305"/>
              <a:gd name="connsiteY0" fmla="*/ 7330 h 432533"/>
              <a:gd name="connsiteX1" fmla="*/ 115510 w 1244305"/>
              <a:gd name="connsiteY1" fmla="*/ 37850 h 432533"/>
              <a:gd name="connsiteX2" fmla="*/ 0 w 1244305"/>
              <a:gd name="connsiteY2" fmla="*/ 287014 h 432533"/>
              <a:gd name="connsiteX3" fmla="*/ 247393 w 1244305"/>
              <a:gd name="connsiteY3" fmla="*/ 432533 h 432533"/>
              <a:gd name="connsiteX4" fmla="*/ 342462 w 1244305"/>
              <a:gd name="connsiteY4" fmla="*/ 401512 h 432533"/>
              <a:gd name="connsiteX5" fmla="*/ 1244305 w 1244305"/>
              <a:gd name="connsiteY5" fmla="*/ 101964 h 432533"/>
              <a:gd name="connsiteX6" fmla="*/ 1212284 w 1244305"/>
              <a:gd name="connsiteY6" fmla="*/ 7330 h 432533"/>
              <a:gd name="connsiteX0" fmla="*/ 1212284 w 1244305"/>
              <a:gd name="connsiteY0" fmla="*/ 4775 h 429978"/>
              <a:gd name="connsiteX1" fmla="*/ 71949 w 1244305"/>
              <a:gd name="connsiteY1" fmla="*/ 45401 h 429978"/>
              <a:gd name="connsiteX2" fmla="*/ 0 w 1244305"/>
              <a:gd name="connsiteY2" fmla="*/ 284459 h 429978"/>
              <a:gd name="connsiteX3" fmla="*/ 247393 w 1244305"/>
              <a:gd name="connsiteY3" fmla="*/ 429978 h 429978"/>
              <a:gd name="connsiteX4" fmla="*/ 342462 w 1244305"/>
              <a:gd name="connsiteY4" fmla="*/ 398957 h 429978"/>
              <a:gd name="connsiteX5" fmla="*/ 1244305 w 1244305"/>
              <a:gd name="connsiteY5" fmla="*/ 99409 h 429978"/>
              <a:gd name="connsiteX6" fmla="*/ 1212284 w 1244305"/>
              <a:gd name="connsiteY6" fmla="*/ 4775 h 429978"/>
              <a:gd name="connsiteX0" fmla="*/ 1212284 w 1244305"/>
              <a:gd name="connsiteY0" fmla="*/ 1 h 425204"/>
              <a:gd name="connsiteX1" fmla="*/ 71949 w 1244305"/>
              <a:gd name="connsiteY1" fmla="*/ 40627 h 425204"/>
              <a:gd name="connsiteX2" fmla="*/ 0 w 1244305"/>
              <a:gd name="connsiteY2" fmla="*/ 279685 h 425204"/>
              <a:gd name="connsiteX3" fmla="*/ 247393 w 1244305"/>
              <a:gd name="connsiteY3" fmla="*/ 425204 h 425204"/>
              <a:gd name="connsiteX4" fmla="*/ 342462 w 1244305"/>
              <a:gd name="connsiteY4" fmla="*/ 394183 h 425204"/>
              <a:gd name="connsiteX5" fmla="*/ 1244305 w 1244305"/>
              <a:gd name="connsiteY5" fmla="*/ 94635 h 425204"/>
              <a:gd name="connsiteX6" fmla="*/ 1212284 w 1244305"/>
              <a:gd name="connsiteY6" fmla="*/ 1 h 425204"/>
              <a:gd name="connsiteX0" fmla="*/ 1217062 w 1244305"/>
              <a:gd name="connsiteY0" fmla="*/ 1 h 441142"/>
              <a:gd name="connsiteX1" fmla="*/ 71949 w 1244305"/>
              <a:gd name="connsiteY1" fmla="*/ 56565 h 441142"/>
              <a:gd name="connsiteX2" fmla="*/ 0 w 1244305"/>
              <a:gd name="connsiteY2" fmla="*/ 295623 h 441142"/>
              <a:gd name="connsiteX3" fmla="*/ 247393 w 1244305"/>
              <a:gd name="connsiteY3" fmla="*/ 441142 h 441142"/>
              <a:gd name="connsiteX4" fmla="*/ 342462 w 1244305"/>
              <a:gd name="connsiteY4" fmla="*/ 410121 h 441142"/>
              <a:gd name="connsiteX5" fmla="*/ 1244305 w 1244305"/>
              <a:gd name="connsiteY5" fmla="*/ 110573 h 441142"/>
              <a:gd name="connsiteX6" fmla="*/ 1217062 w 1244305"/>
              <a:gd name="connsiteY6" fmla="*/ 1 h 441142"/>
              <a:gd name="connsiteX0" fmla="*/ 1145113 w 1172356"/>
              <a:gd name="connsiteY0" fmla="*/ 0 h 441141"/>
              <a:gd name="connsiteX1" fmla="*/ 0 w 1172356"/>
              <a:gd name="connsiteY1" fmla="*/ 56564 h 441141"/>
              <a:gd name="connsiteX2" fmla="*/ 175444 w 1172356"/>
              <a:gd name="connsiteY2" fmla="*/ 441141 h 441141"/>
              <a:gd name="connsiteX3" fmla="*/ 270513 w 1172356"/>
              <a:gd name="connsiteY3" fmla="*/ 410120 h 441141"/>
              <a:gd name="connsiteX4" fmla="*/ 1172356 w 1172356"/>
              <a:gd name="connsiteY4" fmla="*/ 110572 h 441141"/>
              <a:gd name="connsiteX5" fmla="*/ 1145113 w 1172356"/>
              <a:gd name="connsiteY5" fmla="*/ 0 h 441141"/>
              <a:gd name="connsiteX0" fmla="*/ 1145113 w 1172356"/>
              <a:gd name="connsiteY0" fmla="*/ 0 h 441141"/>
              <a:gd name="connsiteX1" fmla="*/ 0 w 1172356"/>
              <a:gd name="connsiteY1" fmla="*/ 56564 h 441141"/>
              <a:gd name="connsiteX2" fmla="*/ 175444 w 1172356"/>
              <a:gd name="connsiteY2" fmla="*/ 441141 h 441141"/>
              <a:gd name="connsiteX3" fmla="*/ 990897 w 1172356"/>
              <a:gd name="connsiteY3" fmla="*/ 209083 h 441141"/>
              <a:gd name="connsiteX4" fmla="*/ 1172356 w 1172356"/>
              <a:gd name="connsiteY4" fmla="*/ 110572 h 441141"/>
              <a:gd name="connsiteX5" fmla="*/ 1145113 w 1172356"/>
              <a:gd name="connsiteY5" fmla="*/ 0 h 441141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990897 w 1172356"/>
              <a:gd name="connsiteY3" fmla="*/ 209083 h 337488"/>
              <a:gd name="connsiteX4" fmla="*/ 1172356 w 1172356"/>
              <a:gd name="connsiteY4" fmla="*/ 110572 h 337488"/>
              <a:gd name="connsiteX5" fmla="*/ 1145113 w 1172356"/>
              <a:gd name="connsiteY5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829365 w 1172356"/>
              <a:gd name="connsiteY3" fmla="*/ 149093 h 337488"/>
              <a:gd name="connsiteX4" fmla="*/ 1172356 w 1172356"/>
              <a:gd name="connsiteY4" fmla="*/ 110572 h 337488"/>
              <a:gd name="connsiteX5" fmla="*/ 1145113 w 1172356"/>
              <a:gd name="connsiteY5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728792 w 1172356"/>
              <a:gd name="connsiteY3" fmla="*/ 248464 h 337488"/>
              <a:gd name="connsiteX4" fmla="*/ 829365 w 1172356"/>
              <a:gd name="connsiteY4" fmla="*/ 149093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728792 w 1172356"/>
              <a:gd name="connsiteY3" fmla="*/ 248464 h 337488"/>
              <a:gd name="connsiteX4" fmla="*/ 716207 w 1172356"/>
              <a:gd name="connsiteY4" fmla="*/ 17887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728792 w 1172356"/>
              <a:gd name="connsiteY3" fmla="*/ 248464 h 337488"/>
              <a:gd name="connsiteX4" fmla="*/ 716207 w 1172356"/>
              <a:gd name="connsiteY4" fmla="*/ 17887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441379 w 1172356"/>
              <a:gd name="connsiteY3" fmla="*/ 318676 h 337488"/>
              <a:gd name="connsiteX4" fmla="*/ 716207 w 1172356"/>
              <a:gd name="connsiteY4" fmla="*/ 17887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441379 w 1172356"/>
              <a:gd name="connsiteY3" fmla="*/ 318676 h 337488"/>
              <a:gd name="connsiteX4" fmla="*/ 530789 w 1172356"/>
              <a:gd name="connsiteY4" fmla="*/ 19858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441379 w 1172356"/>
              <a:gd name="connsiteY3" fmla="*/ 318676 h 337488"/>
              <a:gd name="connsiteX4" fmla="*/ 557374 w 1172356"/>
              <a:gd name="connsiteY4" fmla="*/ 264463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9797"/>
              <a:gd name="connsiteY0" fmla="*/ 0 h 337488"/>
              <a:gd name="connsiteX1" fmla="*/ 0 w 1179797"/>
              <a:gd name="connsiteY1" fmla="*/ 56564 h 337488"/>
              <a:gd name="connsiteX2" fmla="*/ 351275 w 1179797"/>
              <a:gd name="connsiteY2" fmla="*/ 337488 h 337488"/>
              <a:gd name="connsiteX3" fmla="*/ 441379 w 1179797"/>
              <a:gd name="connsiteY3" fmla="*/ 318676 h 337488"/>
              <a:gd name="connsiteX4" fmla="*/ 557374 w 1179797"/>
              <a:gd name="connsiteY4" fmla="*/ 264463 h 337488"/>
              <a:gd name="connsiteX5" fmla="*/ 1179797 w 1179797"/>
              <a:gd name="connsiteY5" fmla="*/ 124385 h 337488"/>
              <a:gd name="connsiteX6" fmla="*/ 1145113 w 1179797"/>
              <a:gd name="connsiteY6" fmla="*/ 0 h 337488"/>
              <a:gd name="connsiteX0" fmla="*/ 1171679 w 1179797"/>
              <a:gd name="connsiteY0" fmla="*/ 0 h 329523"/>
              <a:gd name="connsiteX1" fmla="*/ 0 w 1179797"/>
              <a:gd name="connsiteY1" fmla="*/ 48599 h 329523"/>
              <a:gd name="connsiteX2" fmla="*/ 351275 w 1179797"/>
              <a:gd name="connsiteY2" fmla="*/ 329523 h 329523"/>
              <a:gd name="connsiteX3" fmla="*/ 441379 w 1179797"/>
              <a:gd name="connsiteY3" fmla="*/ 310711 h 329523"/>
              <a:gd name="connsiteX4" fmla="*/ 557374 w 1179797"/>
              <a:gd name="connsiteY4" fmla="*/ 256498 h 329523"/>
              <a:gd name="connsiteX5" fmla="*/ 1179797 w 1179797"/>
              <a:gd name="connsiteY5" fmla="*/ 116420 h 329523"/>
              <a:gd name="connsiteX6" fmla="*/ 1171679 w 1179797"/>
              <a:gd name="connsiteY6" fmla="*/ 0 h 329523"/>
              <a:gd name="connsiteX0" fmla="*/ 1171679 w 1179797"/>
              <a:gd name="connsiteY0" fmla="*/ 0 h 516276"/>
              <a:gd name="connsiteX1" fmla="*/ 0 w 1179797"/>
              <a:gd name="connsiteY1" fmla="*/ 48599 h 516276"/>
              <a:gd name="connsiteX2" fmla="*/ 351275 w 1179797"/>
              <a:gd name="connsiteY2" fmla="*/ 329523 h 516276"/>
              <a:gd name="connsiteX3" fmla="*/ 613824 w 1179797"/>
              <a:gd name="connsiteY3" fmla="*/ 516276 h 516276"/>
              <a:gd name="connsiteX4" fmla="*/ 557374 w 1179797"/>
              <a:gd name="connsiteY4" fmla="*/ 256498 h 516276"/>
              <a:gd name="connsiteX5" fmla="*/ 1179797 w 1179797"/>
              <a:gd name="connsiteY5" fmla="*/ 116420 h 516276"/>
              <a:gd name="connsiteX6" fmla="*/ 1171679 w 1179797"/>
              <a:gd name="connsiteY6" fmla="*/ 0 h 516276"/>
              <a:gd name="connsiteX0" fmla="*/ 1171679 w 1179797"/>
              <a:gd name="connsiteY0" fmla="*/ 0 h 516276"/>
              <a:gd name="connsiteX1" fmla="*/ 0 w 1179797"/>
              <a:gd name="connsiteY1" fmla="*/ 48599 h 516276"/>
              <a:gd name="connsiteX2" fmla="*/ 271195 w 1179797"/>
              <a:gd name="connsiteY2" fmla="*/ 276984 h 516276"/>
              <a:gd name="connsiteX3" fmla="*/ 613824 w 1179797"/>
              <a:gd name="connsiteY3" fmla="*/ 516276 h 516276"/>
              <a:gd name="connsiteX4" fmla="*/ 557374 w 1179797"/>
              <a:gd name="connsiteY4" fmla="*/ 256498 h 516276"/>
              <a:gd name="connsiteX5" fmla="*/ 1179797 w 1179797"/>
              <a:gd name="connsiteY5" fmla="*/ 116420 h 516276"/>
              <a:gd name="connsiteX6" fmla="*/ 1171679 w 1179797"/>
              <a:gd name="connsiteY6" fmla="*/ 0 h 516276"/>
              <a:gd name="connsiteX0" fmla="*/ 1164162 w 1172280"/>
              <a:gd name="connsiteY0" fmla="*/ 0 h 516276"/>
              <a:gd name="connsiteX1" fmla="*/ -1 w 1172280"/>
              <a:gd name="connsiteY1" fmla="*/ 38991 h 516276"/>
              <a:gd name="connsiteX2" fmla="*/ 263678 w 1172280"/>
              <a:gd name="connsiteY2" fmla="*/ 276984 h 516276"/>
              <a:gd name="connsiteX3" fmla="*/ 606307 w 1172280"/>
              <a:gd name="connsiteY3" fmla="*/ 516276 h 516276"/>
              <a:gd name="connsiteX4" fmla="*/ 549857 w 1172280"/>
              <a:gd name="connsiteY4" fmla="*/ 256498 h 516276"/>
              <a:gd name="connsiteX5" fmla="*/ 1172280 w 1172280"/>
              <a:gd name="connsiteY5" fmla="*/ 116420 h 516276"/>
              <a:gd name="connsiteX6" fmla="*/ 1164162 w 1172280"/>
              <a:gd name="connsiteY6" fmla="*/ 0 h 516276"/>
              <a:gd name="connsiteX0" fmla="*/ 1222384 w 1222384"/>
              <a:gd name="connsiteY0" fmla="*/ 0 h 507864"/>
              <a:gd name="connsiteX1" fmla="*/ 0 w 1222384"/>
              <a:gd name="connsiteY1" fmla="*/ 30579 h 507864"/>
              <a:gd name="connsiteX2" fmla="*/ 263679 w 1222384"/>
              <a:gd name="connsiteY2" fmla="*/ 268572 h 507864"/>
              <a:gd name="connsiteX3" fmla="*/ 606308 w 1222384"/>
              <a:gd name="connsiteY3" fmla="*/ 507864 h 507864"/>
              <a:gd name="connsiteX4" fmla="*/ 549858 w 1222384"/>
              <a:gd name="connsiteY4" fmla="*/ 248086 h 507864"/>
              <a:gd name="connsiteX5" fmla="*/ 1172281 w 1222384"/>
              <a:gd name="connsiteY5" fmla="*/ 108008 h 507864"/>
              <a:gd name="connsiteX6" fmla="*/ 1222384 w 1222384"/>
              <a:gd name="connsiteY6" fmla="*/ 0 h 507864"/>
              <a:gd name="connsiteX0" fmla="*/ 1222384 w 1222958"/>
              <a:gd name="connsiteY0" fmla="*/ 0 h 507864"/>
              <a:gd name="connsiteX1" fmla="*/ 0 w 1222958"/>
              <a:gd name="connsiteY1" fmla="*/ 30579 h 507864"/>
              <a:gd name="connsiteX2" fmla="*/ 263679 w 1222958"/>
              <a:gd name="connsiteY2" fmla="*/ 268572 h 507864"/>
              <a:gd name="connsiteX3" fmla="*/ 606308 w 1222958"/>
              <a:gd name="connsiteY3" fmla="*/ 507864 h 507864"/>
              <a:gd name="connsiteX4" fmla="*/ 549858 w 1222958"/>
              <a:gd name="connsiteY4" fmla="*/ 248086 h 507864"/>
              <a:gd name="connsiteX5" fmla="*/ 1222958 w 1222958"/>
              <a:gd name="connsiteY5" fmla="*/ 124166 h 507864"/>
              <a:gd name="connsiteX6" fmla="*/ 1222384 w 1222958"/>
              <a:gd name="connsiteY6" fmla="*/ 0 h 507864"/>
              <a:gd name="connsiteX0" fmla="*/ 1222384 w 1222958"/>
              <a:gd name="connsiteY0" fmla="*/ 0 h 448106"/>
              <a:gd name="connsiteX1" fmla="*/ 0 w 1222958"/>
              <a:gd name="connsiteY1" fmla="*/ 30579 h 448106"/>
              <a:gd name="connsiteX2" fmla="*/ 263679 w 1222958"/>
              <a:gd name="connsiteY2" fmla="*/ 268572 h 448106"/>
              <a:gd name="connsiteX3" fmla="*/ 498477 w 1222958"/>
              <a:gd name="connsiteY3" fmla="*/ 448106 h 448106"/>
              <a:gd name="connsiteX4" fmla="*/ 549858 w 1222958"/>
              <a:gd name="connsiteY4" fmla="*/ 248086 h 448106"/>
              <a:gd name="connsiteX5" fmla="*/ 1222958 w 1222958"/>
              <a:gd name="connsiteY5" fmla="*/ 124166 h 448106"/>
              <a:gd name="connsiteX6" fmla="*/ 1222384 w 1222958"/>
              <a:gd name="connsiteY6" fmla="*/ 0 h 448106"/>
              <a:gd name="connsiteX0" fmla="*/ 1222384 w 1222958"/>
              <a:gd name="connsiteY0" fmla="*/ 0 h 448106"/>
              <a:gd name="connsiteX1" fmla="*/ 0 w 1222958"/>
              <a:gd name="connsiteY1" fmla="*/ 30579 h 448106"/>
              <a:gd name="connsiteX2" fmla="*/ 263679 w 1222958"/>
              <a:gd name="connsiteY2" fmla="*/ 268572 h 448106"/>
              <a:gd name="connsiteX3" fmla="*/ 498477 w 1222958"/>
              <a:gd name="connsiteY3" fmla="*/ 448106 h 448106"/>
              <a:gd name="connsiteX4" fmla="*/ 479684 w 1222958"/>
              <a:gd name="connsiteY4" fmla="*/ 261238 h 448106"/>
              <a:gd name="connsiteX5" fmla="*/ 1222958 w 1222958"/>
              <a:gd name="connsiteY5" fmla="*/ 124166 h 448106"/>
              <a:gd name="connsiteX6" fmla="*/ 1222384 w 1222958"/>
              <a:gd name="connsiteY6" fmla="*/ 0 h 44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2958" h="448106">
                <a:moveTo>
                  <a:pt x="1222384" y="0"/>
                </a:moveTo>
                <a:lnTo>
                  <a:pt x="0" y="30579"/>
                </a:lnTo>
                <a:lnTo>
                  <a:pt x="263679" y="268572"/>
                </a:lnTo>
                <a:lnTo>
                  <a:pt x="498477" y="448106"/>
                </a:lnTo>
                <a:lnTo>
                  <a:pt x="479684" y="261238"/>
                </a:lnTo>
                <a:lnTo>
                  <a:pt x="1222958" y="124166"/>
                </a:lnTo>
                <a:cubicBezTo>
                  <a:pt x="1222767" y="82777"/>
                  <a:pt x="1222575" y="41389"/>
                  <a:pt x="1222384" y="0"/>
                </a:cubicBezTo>
                <a:close/>
              </a:path>
            </a:pathLst>
          </a:custGeom>
          <a:solidFill>
            <a:srgbClr val="AAFFFA"/>
          </a:solidFill>
          <a:ln w="9525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F2855C5-7A38-2041-9396-9B50CC3C69A8}"/>
              </a:ext>
            </a:extLst>
          </p:cNvPr>
          <p:cNvSpPr/>
          <p:nvPr/>
        </p:nvSpPr>
        <p:spPr>
          <a:xfrm rot="12600000">
            <a:off x="5719575" y="3853552"/>
            <a:ext cx="958983" cy="1092760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2500"/>
              <a:gd name="connsiteX1" fmla="*/ 470854 w 1362242"/>
              <a:gd name="connsiteY1" fmla="*/ 0 h 442500"/>
              <a:gd name="connsiteX2" fmla="*/ 469577 w 1362242"/>
              <a:gd name="connsiteY2" fmla="*/ 42536 h 442500"/>
              <a:gd name="connsiteX3" fmla="*/ 115510 w 1362242"/>
              <a:gd name="connsiteY3" fmla="*/ 48659 h 442500"/>
              <a:gd name="connsiteX4" fmla="*/ 0 w 1362242"/>
              <a:gd name="connsiteY4" fmla="*/ 297823 h 442500"/>
              <a:gd name="connsiteX5" fmla="*/ 394422 w 1362242"/>
              <a:gd name="connsiteY5" fmla="*/ 442500 h 442500"/>
              <a:gd name="connsiteX6" fmla="*/ 342462 w 1362242"/>
              <a:gd name="connsiteY6" fmla="*/ 412321 h 442500"/>
              <a:gd name="connsiteX7" fmla="*/ 1362242 w 1362242"/>
              <a:gd name="connsiteY7" fmla="*/ 67048 h 442500"/>
              <a:gd name="connsiteX8" fmla="*/ 1345101 w 1362242"/>
              <a:gd name="connsiteY8" fmla="*/ 38 h 442500"/>
              <a:gd name="connsiteX0" fmla="*/ 1452821 w 1469962"/>
              <a:gd name="connsiteY0" fmla="*/ 38 h 442500"/>
              <a:gd name="connsiteX1" fmla="*/ 578574 w 1469962"/>
              <a:gd name="connsiteY1" fmla="*/ 0 h 442500"/>
              <a:gd name="connsiteX2" fmla="*/ 577297 w 1469962"/>
              <a:gd name="connsiteY2" fmla="*/ 42536 h 442500"/>
              <a:gd name="connsiteX3" fmla="*/ 223230 w 1469962"/>
              <a:gd name="connsiteY3" fmla="*/ 48659 h 442500"/>
              <a:gd name="connsiteX4" fmla="*/ 0 w 1469962"/>
              <a:gd name="connsiteY4" fmla="*/ 290786 h 442500"/>
              <a:gd name="connsiteX5" fmla="*/ 502142 w 1469962"/>
              <a:gd name="connsiteY5" fmla="*/ 442500 h 442500"/>
              <a:gd name="connsiteX6" fmla="*/ 450182 w 1469962"/>
              <a:gd name="connsiteY6" fmla="*/ 412321 h 442500"/>
              <a:gd name="connsiteX7" fmla="*/ 1469962 w 1469962"/>
              <a:gd name="connsiteY7" fmla="*/ 67048 h 442500"/>
              <a:gd name="connsiteX8" fmla="*/ 1452821 w 1469962"/>
              <a:gd name="connsiteY8" fmla="*/ 38 h 442500"/>
              <a:gd name="connsiteX0" fmla="*/ 1354184 w 1371325"/>
              <a:gd name="connsiteY0" fmla="*/ 38 h 442500"/>
              <a:gd name="connsiteX1" fmla="*/ 479937 w 1371325"/>
              <a:gd name="connsiteY1" fmla="*/ 0 h 442500"/>
              <a:gd name="connsiteX2" fmla="*/ 478660 w 1371325"/>
              <a:gd name="connsiteY2" fmla="*/ 42536 h 442500"/>
              <a:gd name="connsiteX3" fmla="*/ 124593 w 1371325"/>
              <a:gd name="connsiteY3" fmla="*/ 48659 h 442500"/>
              <a:gd name="connsiteX4" fmla="*/ 0 w 1371325"/>
              <a:gd name="connsiteY4" fmla="*/ 191287 h 442500"/>
              <a:gd name="connsiteX5" fmla="*/ 403505 w 1371325"/>
              <a:gd name="connsiteY5" fmla="*/ 442500 h 442500"/>
              <a:gd name="connsiteX6" fmla="*/ 351545 w 1371325"/>
              <a:gd name="connsiteY6" fmla="*/ 412321 h 442500"/>
              <a:gd name="connsiteX7" fmla="*/ 1371325 w 1371325"/>
              <a:gd name="connsiteY7" fmla="*/ 67048 h 442500"/>
              <a:gd name="connsiteX8" fmla="*/ 1354184 w 1371325"/>
              <a:gd name="connsiteY8" fmla="*/ 38 h 442500"/>
              <a:gd name="connsiteX0" fmla="*/ 1354184 w 1371325"/>
              <a:gd name="connsiteY0" fmla="*/ 31107 h 473569"/>
              <a:gd name="connsiteX1" fmla="*/ 512556 w 1371325"/>
              <a:gd name="connsiteY1" fmla="*/ 0 h 473569"/>
              <a:gd name="connsiteX2" fmla="*/ 478660 w 1371325"/>
              <a:gd name="connsiteY2" fmla="*/ 73605 h 473569"/>
              <a:gd name="connsiteX3" fmla="*/ 124593 w 1371325"/>
              <a:gd name="connsiteY3" fmla="*/ 79728 h 473569"/>
              <a:gd name="connsiteX4" fmla="*/ 0 w 1371325"/>
              <a:gd name="connsiteY4" fmla="*/ 222356 h 473569"/>
              <a:gd name="connsiteX5" fmla="*/ 403505 w 1371325"/>
              <a:gd name="connsiteY5" fmla="*/ 473569 h 473569"/>
              <a:gd name="connsiteX6" fmla="*/ 351545 w 1371325"/>
              <a:gd name="connsiteY6" fmla="*/ 443390 h 473569"/>
              <a:gd name="connsiteX7" fmla="*/ 1371325 w 1371325"/>
              <a:gd name="connsiteY7" fmla="*/ 98117 h 473569"/>
              <a:gd name="connsiteX8" fmla="*/ 1354184 w 1371325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92545 w 1285210"/>
              <a:gd name="connsiteY2" fmla="*/ 73605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423997 w 1285210"/>
              <a:gd name="connsiteY2" fmla="*/ 77524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8478 w 1285210"/>
              <a:gd name="connsiteY2" fmla="*/ 79728 h 473569"/>
              <a:gd name="connsiteX3" fmla="*/ 0 w 1285210"/>
              <a:gd name="connsiteY3" fmla="*/ 274609 h 473569"/>
              <a:gd name="connsiteX4" fmla="*/ 317390 w 1285210"/>
              <a:gd name="connsiteY4" fmla="*/ 473569 h 473569"/>
              <a:gd name="connsiteX5" fmla="*/ 265430 w 1285210"/>
              <a:gd name="connsiteY5" fmla="*/ 443390 h 473569"/>
              <a:gd name="connsiteX6" fmla="*/ 1285210 w 1285210"/>
              <a:gd name="connsiteY6" fmla="*/ 98117 h 473569"/>
              <a:gd name="connsiteX7" fmla="*/ 1268069 w 1285210"/>
              <a:gd name="connsiteY7" fmla="*/ 31107 h 473569"/>
              <a:gd name="connsiteX0" fmla="*/ 1268069 w 1285210"/>
              <a:gd name="connsiteY0" fmla="*/ 50749 h 493211"/>
              <a:gd name="connsiteX1" fmla="*/ 426441 w 1285210"/>
              <a:gd name="connsiteY1" fmla="*/ 19642 h 493211"/>
              <a:gd name="connsiteX2" fmla="*/ 54958 w 1285210"/>
              <a:gd name="connsiteY2" fmla="*/ 18379 h 493211"/>
              <a:gd name="connsiteX3" fmla="*/ 0 w 1285210"/>
              <a:gd name="connsiteY3" fmla="*/ 294251 h 493211"/>
              <a:gd name="connsiteX4" fmla="*/ 317390 w 1285210"/>
              <a:gd name="connsiteY4" fmla="*/ 493211 h 493211"/>
              <a:gd name="connsiteX5" fmla="*/ 265430 w 1285210"/>
              <a:gd name="connsiteY5" fmla="*/ 463032 h 493211"/>
              <a:gd name="connsiteX6" fmla="*/ 1285210 w 1285210"/>
              <a:gd name="connsiteY6" fmla="*/ 117759 h 493211"/>
              <a:gd name="connsiteX7" fmla="*/ 1268069 w 1285210"/>
              <a:gd name="connsiteY7" fmla="*/ 50749 h 493211"/>
              <a:gd name="connsiteX0" fmla="*/ 1268069 w 1285210"/>
              <a:gd name="connsiteY0" fmla="*/ 32370 h 474832"/>
              <a:gd name="connsiteX1" fmla="*/ 426441 w 1285210"/>
              <a:gd name="connsiteY1" fmla="*/ 1263 h 474832"/>
              <a:gd name="connsiteX2" fmla="*/ 54958 w 1285210"/>
              <a:gd name="connsiteY2" fmla="*/ 0 h 474832"/>
              <a:gd name="connsiteX3" fmla="*/ 0 w 1285210"/>
              <a:gd name="connsiteY3" fmla="*/ 275872 h 474832"/>
              <a:gd name="connsiteX4" fmla="*/ 317390 w 1285210"/>
              <a:gd name="connsiteY4" fmla="*/ 474832 h 474832"/>
              <a:gd name="connsiteX5" fmla="*/ 265430 w 1285210"/>
              <a:gd name="connsiteY5" fmla="*/ 444653 h 474832"/>
              <a:gd name="connsiteX6" fmla="*/ 1285210 w 1285210"/>
              <a:gd name="connsiteY6" fmla="*/ 99380 h 474832"/>
              <a:gd name="connsiteX7" fmla="*/ 1268069 w 1285210"/>
              <a:gd name="connsiteY7" fmla="*/ 32370 h 474832"/>
              <a:gd name="connsiteX0" fmla="*/ 1268069 w 1285210"/>
              <a:gd name="connsiteY0" fmla="*/ 51241 h 493703"/>
              <a:gd name="connsiteX1" fmla="*/ 426441 w 1285210"/>
              <a:gd name="connsiteY1" fmla="*/ 20134 h 493703"/>
              <a:gd name="connsiteX2" fmla="*/ 57309 w 1285210"/>
              <a:gd name="connsiteY2" fmla="*/ 0 h 493703"/>
              <a:gd name="connsiteX3" fmla="*/ 0 w 1285210"/>
              <a:gd name="connsiteY3" fmla="*/ 294743 h 493703"/>
              <a:gd name="connsiteX4" fmla="*/ 317390 w 1285210"/>
              <a:gd name="connsiteY4" fmla="*/ 493703 h 493703"/>
              <a:gd name="connsiteX5" fmla="*/ 265430 w 1285210"/>
              <a:gd name="connsiteY5" fmla="*/ 463524 h 493703"/>
              <a:gd name="connsiteX6" fmla="*/ 1285210 w 1285210"/>
              <a:gd name="connsiteY6" fmla="*/ 118251 h 493703"/>
              <a:gd name="connsiteX7" fmla="*/ 1268069 w 1285210"/>
              <a:gd name="connsiteY7" fmla="*/ 51241 h 493703"/>
              <a:gd name="connsiteX0" fmla="*/ 2187601 w 2187601"/>
              <a:gd name="connsiteY0" fmla="*/ 49792 h 493703"/>
              <a:gd name="connsiteX1" fmla="*/ 426441 w 2187601"/>
              <a:gd name="connsiteY1" fmla="*/ 20134 h 493703"/>
              <a:gd name="connsiteX2" fmla="*/ 57309 w 2187601"/>
              <a:gd name="connsiteY2" fmla="*/ 0 h 493703"/>
              <a:gd name="connsiteX3" fmla="*/ 0 w 2187601"/>
              <a:gd name="connsiteY3" fmla="*/ 294743 h 493703"/>
              <a:gd name="connsiteX4" fmla="*/ 317390 w 2187601"/>
              <a:gd name="connsiteY4" fmla="*/ 493703 h 493703"/>
              <a:gd name="connsiteX5" fmla="*/ 265430 w 2187601"/>
              <a:gd name="connsiteY5" fmla="*/ 463524 h 493703"/>
              <a:gd name="connsiteX6" fmla="*/ 1285210 w 2187601"/>
              <a:gd name="connsiteY6" fmla="*/ 118251 h 493703"/>
              <a:gd name="connsiteX7" fmla="*/ 2187601 w 2187601"/>
              <a:gd name="connsiteY7" fmla="*/ 49792 h 493703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34602 h 576391"/>
              <a:gd name="connsiteX1" fmla="*/ 426441 w 2158759"/>
              <a:gd name="connsiteY1" fmla="*/ 102822 h 576391"/>
              <a:gd name="connsiteX2" fmla="*/ 57309 w 2158759"/>
              <a:gd name="connsiteY2" fmla="*/ 82688 h 576391"/>
              <a:gd name="connsiteX3" fmla="*/ 0 w 2158759"/>
              <a:gd name="connsiteY3" fmla="*/ 377431 h 576391"/>
              <a:gd name="connsiteX4" fmla="*/ 317390 w 2158759"/>
              <a:gd name="connsiteY4" fmla="*/ 576391 h 576391"/>
              <a:gd name="connsiteX5" fmla="*/ 265430 w 2158759"/>
              <a:gd name="connsiteY5" fmla="*/ 546212 h 576391"/>
              <a:gd name="connsiteX6" fmla="*/ 1285210 w 2158759"/>
              <a:gd name="connsiteY6" fmla="*/ 200939 h 576391"/>
              <a:gd name="connsiteX7" fmla="*/ 2158759 w 2158759"/>
              <a:gd name="connsiteY7" fmla="*/ 134602 h 576391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13578 h 555367"/>
              <a:gd name="connsiteX1" fmla="*/ 1856963 w 2158759"/>
              <a:gd name="connsiteY1" fmla="*/ 0 h 555367"/>
              <a:gd name="connsiteX2" fmla="*/ 57309 w 2158759"/>
              <a:gd name="connsiteY2" fmla="*/ 61664 h 555367"/>
              <a:gd name="connsiteX3" fmla="*/ 0 w 2158759"/>
              <a:gd name="connsiteY3" fmla="*/ 356407 h 555367"/>
              <a:gd name="connsiteX4" fmla="*/ 317390 w 2158759"/>
              <a:gd name="connsiteY4" fmla="*/ 555367 h 555367"/>
              <a:gd name="connsiteX5" fmla="*/ 265430 w 2158759"/>
              <a:gd name="connsiteY5" fmla="*/ 525188 h 555367"/>
              <a:gd name="connsiteX6" fmla="*/ 1285210 w 2158759"/>
              <a:gd name="connsiteY6" fmla="*/ 179915 h 555367"/>
              <a:gd name="connsiteX7" fmla="*/ 2158759 w 2158759"/>
              <a:gd name="connsiteY7" fmla="*/ 113578 h 555367"/>
              <a:gd name="connsiteX0" fmla="*/ 2158759 w 2158759"/>
              <a:gd name="connsiteY0" fmla="*/ 131777 h 573566"/>
              <a:gd name="connsiteX1" fmla="*/ 1856963 w 2158759"/>
              <a:gd name="connsiteY1" fmla="*/ 18199 h 573566"/>
              <a:gd name="connsiteX2" fmla="*/ 1021768 w 2158759"/>
              <a:gd name="connsiteY2" fmla="*/ 0 h 573566"/>
              <a:gd name="connsiteX3" fmla="*/ 0 w 2158759"/>
              <a:gd name="connsiteY3" fmla="*/ 374606 h 573566"/>
              <a:gd name="connsiteX4" fmla="*/ 317390 w 2158759"/>
              <a:gd name="connsiteY4" fmla="*/ 573566 h 573566"/>
              <a:gd name="connsiteX5" fmla="*/ 265430 w 2158759"/>
              <a:gd name="connsiteY5" fmla="*/ 543387 h 573566"/>
              <a:gd name="connsiteX6" fmla="*/ 1285210 w 2158759"/>
              <a:gd name="connsiteY6" fmla="*/ 198114 h 573566"/>
              <a:gd name="connsiteX7" fmla="*/ 2158759 w 2158759"/>
              <a:gd name="connsiteY7" fmla="*/ 131777 h 573566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285210 w 2158759"/>
              <a:gd name="connsiteY7" fmla="*/ 263158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475851 w 2158759"/>
              <a:gd name="connsiteY7" fmla="*/ 246905 h 638610"/>
              <a:gd name="connsiteX8" fmla="*/ 2158759 w 2158759"/>
              <a:gd name="connsiteY8" fmla="*/ 196821 h 638610"/>
              <a:gd name="connsiteX0" fmla="*/ 2158759 w 2163326"/>
              <a:gd name="connsiteY0" fmla="*/ 196821 h 638610"/>
              <a:gd name="connsiteX1" fmla="*/ 1856963 w 2163326"/>
              <a:gd name="connsiteY1" fmla="*/ 83243 h 638610"/>
              <a:gd name="connsiteX2" fmla="*/ 1358439 w 2163326"/>
              <a:gd name="connsiteY2" fmla="*/ 0 h 638610"/>
              <a:gd name="connsiteX3" fmla="*/ 1021768 w 2163326"/>
              <a:gd name="connsiteY3" fmla="*/ 65044 h 638610"/>
              <a:gd name="connsiteX4" fmla="*/ 0 w 2163326"/>
              <a:gd name="connsiteY4" fmla="*/ 439650 h 638610"/>
              <a:gd name="connsiteX5" fmla="*/ 317390 w 2163326"/>
              <a:gd name="connsiteY5" fmla="*/ 638610 h 638610"/>
              <a:gd name="connsiteX6" fmla="*/ 1435993 w 2163326"/>
              <a:gd name="connsiteY6" fmla="*/ 479949 h 638610"/>
              <a:gd name="connsiteX7" fmla="*/ 1475851 w 2163326"/>
              <a:gd name="connsiteY7" fmla="*/ 246905 h 638610"/>
              <a:gd name="connsiteX8" fmla="*/ 2163326 w 2163326"/>
              <a:gd name="connsiteY8" fmla="*/ 237475 h 638610"/>
              <a:gd name="connsiteX9" fmla="*/ 2158759 w 2163326"/>
              <a:gd name="connsiteY9" fmla="*/ 19682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475851 w 2163327"/>
              <a:gd name="connsiteY7" fmla="*/ 24690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479949"/>
              <a:gd name="connsiteX1" fmla="*/ 1856963 w 2163327"/>
              <a:gd name="connsiteY1" fmla="*/ 83243 h 479949"/>
              <a:gd name="connsiteX2" fmla="*/ 1358439 w 2163327"/>
              <a:gd name="connsiteY2" fmla="*/ 0 h 479949"/>
              <a:gd name="connsiteX3" fmla="*/ 1021768 w 2163327"/>
              <a:gd name="connsiteY3" fmla="*/ 65044 h 479949"/>
              <a:gd name="connsiteX4" fmla="*/ 0 w 2163327"/>
              <a:gd name="connsiteY4" fmla="*/ 439650 h 479949"/>
              <a:gd name="connsiteX5" fmla="*/ 1215266 w 2163327"/>
              <a:gd name="connsiteY5" fmla="*/ 290391 h 479949"/>
              <a:gd name="connsiteX6" fmla="*/ 1435993 w 2163327"/>
              <a:gd name="connsiteY6" fmla="*/ 479949 h 479949"/>
              <a:gd name="connsiteX7" fmla="*/ 1502915 w 2163327"/>
              <a:gd name="connsiteY7" fmla="*/ 190265 h 479949"/>
              <a:gd name="connsiteX8" fmla="*/ 2163326 w 2163327"/>
              <a:gd name="connsiteY8" fmla="*/ 237475 h 479949"/>
              <a:gd name="connsiteX9" fmla="*/ 2163327 w 2163327"/>
              <a:gd name="connsiteY9" fmla="*/ 183101 h 479949"/>
              <a:gd name="connsiteX0" fmla="*/ 1141559 w 1141559"/>
              <a:gd name="connsiteY0" fmla="*/ 183101 h 479949"/>
              <a:gd name="connsiteX1" fmla="*/ 835195 w 1141559"/>
              <a:gd name="connsiteY1" fmla="*/ 83243 h 479949"/>
              <a:gd name="connsiteX2" fmla="*/ 336671 w 1141559"/>
              <a:gd name="connsiteY2" fmla="*/ 0 h 479949"/>
              <a:gd name="connsiteX3" fmla="*/ 0 w 1141559"/>
              <a:gd name="connsiteY3" fmla="*/ 65044 h 479949"/>
              <a:gd name="connsiteX4" fmla="*/ 1674 w 1141559"/>
              <a:gd name="connsiteY4" fmla="*/ 69927 h 479949"/>
              <a:gd name="connsiteX5" fmla="*/ 193498 w 1141559"/>
              <a:gd name="connsiteY5" fmla="*/ 290391 h 479949"/>
              <a:gd name="connsiteX6" fmla="*/ 414225 w 1141559"/>
              <a:gd name="connsiteY6" fmla="*/ 479949 h 479949"/>
              <a:gd name="connsiteX7" fmla="*/ 481147 w 1141559"/>
              <a:gd name="connsiteY7" fmla="*/ 190265 h 479949"/>
              <a:gd name="connsiteX8" fmla="*/ 1141558 w 1141559"/>
              <a:gd name="connsiteY8" fmla="*/ 237475 h 479949"/>
              <a:gd name="connsiteX9" fmla="*/ 1141559 w 1141559"/>
              <a:gd name="connsiteY9" fmla="*/ 183101 h 479949"/>
              <a:gd name="connsiteX0" fmla="*/ 1141559 w 1141559"/>
              <a:gd name="connsiteY0" fmla="*/ 239980 h 536828"/>
              <a:gd name="connsiteX1" fmla="*/ 835195 w 1141559"/>
              <a:gd name="connsiteY1" fmla="*/ 140122 h 536828"/>
              <a:gd name="connsiteX2" fmla="*/ 63693 w 1141559"/>
              <a:gd name="connsiteY2" fmla="*/ 0 h 536828"/>
              <a:gd name="connsiteX3" fmla="*/ 0 w 1141559"/>
              <a:gd name="connsiteY3" fmla="*/ 121923 h 536828"/>
              <a:gd name="connsiteX4" fmla="*/ 1674 w 1141559"/>
              <a:gd name="connsiteY4" fmla="*/ 126806 h 536828"/>
              <a:gd name="connsiteX5" fmla="*/ 193498 w 1141559"/>
              <a:gd name="connsiteY5" fmla="*/ 347270 h 536828"/>
              <a:gd name="connsiteX6" fmla="*/ 414225 w 1141559"/>
              <a:gd name="connsiteY6" fmla="*/ 536828 h 536828"/>
              <a:gd name="connsiteX7" fmla="*/ 481147 w 1141559"/>
              <a:gd name="connsiteY7" fmla="*/ 247144 h 536828"/>
              <a:gd name="connsiteX8" fmla="*/ 1141558 w 1141559"/>
              <a:gd name="connsiteY8" fmla="*/ 294354 h 536828"/>
              <a:gd name="connsiteX9" fmla="*/ 1141559 w 1141559"/>
              <a:gd name="connsiteY9" fmla="*/ 239980 h 536828"/>
              <a:gd name="connsiteX0" fmla="*/ 1141559 w 1141559"/>
              <a:gd name="connsiteY0" fmla="*/ 254041 h 550889"/>
              <a:gd name="connsiteX1" fmla="*/ 835195 w 1141559"/>
              <a:gd name="connsiteY1" fmla="*/ 154183 h 550889"/>
              <a:gd name="connsiteX2" fmla="*/ 42583 w 1141559"/>
              <a:gd name="connsiteY2" fmla="*/ 0 h 550889"/>
              <a:gd name="connsiteX3" fmla="*/ 0 w 1141559"/>
              <a:gd name="connsiteY3" fmla="*/ 135984 h 550889"/>
              <a:gd name="connsiteX4" fmla="*/ 1674 w 1141559"/>
              <a:gd name="connsiteY4" fmla="*/ 140867 h 550889"/>
              <a:gd name="connsiteX5" fmla="*/ 193498 w 1141559"/>
              <a:gd name="connsiteY5" fmla="*/ 361331 h 550889"/>
              <a:gd name="connsiteX6" fmla="*/ 414225 w 1141559"/>
              <a:gd name="connsiteY6" fmla="*/ 550889 h 550889"/>
              <a:gd name="connsiteX7" fmla="*/ 481147 w 1141559"/>
              <a:gd name="connsiteY7" fmla="*/ 261205 h 550889"/>
              <a:gd name="connsiteX8" fmla="*/ 1141558 w 1141559"/>
              <a:gd name="connsiteY8" fmla="*/ 308415 h 550889"/>
              <a:gd name="connsiteX9" fmla="*/ 1141559 w 1141559"/>
              <a:gd name="connsiteY9" fmla="*/ 254041 h 550889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81147 w 1141559"/>
              <a:gd name="connsiteY7" fmla="*/ 235203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525471 w 1141559"/>
              <a:gd name="connsiteY7" fmla="*/ 24644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61098 w 1141559"/>
              <a:gd name="connsiteY7" fmla="*/ 23556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48071 h 544919"/>
              <a:gd name="connsiteX1" fmla="*/ 835195 w 1141559"/>
              <a:gd name="connsiteY1" fmla="*/ 148213 h 544919"/>
              <a:gd name="connsiteX2" fmla="*/ 67558 w 1141559"/>
              <a:gd name="connsiteY2" fmla="*/ 0 h 544919"/>
              <a:gd name="connsiteX3" fmla="*/ 0 w 1141559"/>
              <a:gd name="connsiteY3" fmla="*/ 130014 h 544919"/>
              <a:gd name="connsiteX4" fmla="*/ 1674 w 1141559"/>
              <a:gd name="connsiteY4" fmla="*/ 134897 h 544919"/>
              <a:gd name="connsiteX5" fmla="*/ 193498 w 1141559"/>
              <a:gd name="connsiteY5" fmla="*/ 355361 h 544919"/>
              <a:gd name="connsiteX6" fmla="*/ 414225 w 1141559"/>
              <a:gd name="connsiteY6" fmla="*/ 544919 h 544919"/>
              <a:gd name="connsiteX7" fmla="*/ 461098 w 1141559"/>
              <a:gd name="connsiteY7" fmla="*/ 255594 h 544919"/>
              <a:gd name="connsiteX8" fmla="*/ 1141558 w 1141559"/>
              <a:gd name="connsiteY8" fmla="*/ 302445 h 544919"/>
              <a:gd name="connsiteX9" fmla="*/ 1141559 w 1141559"/>
              <a:gd name="connsiteY9" fmla="*/ 248071 h 544919"/>
              <a:gd name="connsiteX0" fmla="*/ 1218216 w 1218216"/>
              <a:gd name="connsiteY0" fmla="*/ 183321 h 544919"/>
              <a:gd name="connsiteX1" fmla="*/ 835195 w 1218216"/>
              <a:gd name="connsiteY1" fmla="*/ 148213 h 544919"/>
              <a:gd name="connsiteX2" fmla="*/ 67558 w 1218216"/>
              <a:gd name="connsiteY2" fmla="*/ 0 h 544919"/>
              <a:gd name="connsiteX3" fmla="*/ 0 w 1218216"/>
              <a:gd name="connsiteY3" fmla="*/ 130014 h 544919"/>
              <a:gd name="connsiteX4" fmla="*/ 1674 w 1218216"/>
              <a:gd name="connsiteY4" fmla="*/ 134897 h 544919"/>
              <a:gd name="connsiteX5" fmla="*/ 193498 w 1218216"/>
              <a:gd name="connsiteY5" fmla="*/ 355361 h 544919"/>
              <a:gd name="connsiteX6" fmla="*/ 414225 w 1218216"/>
              <a:gd name="connsiteY6" fmla="*/ 544919 h 544919"/>
              <a:gd name="connsiteX7" fmla="*/ 461098 w 1218216"/>
              <a:gd name="connsiteY7" fmla="*/ 255594 h 544919"/>
              <a:gd name="connsiteX8" fmla="*/ 1141558 w 1218216"/>
              <a:gd name="connsiteY8" fmla="*/ 302445 h 544919"/>
              <a:gd name="connsiteX9" fmla="*/ 1218216 w 1218216"/>
              <a:gd name="connsiteY9" fmla="*/ 183321 h 544919"/>
              <a:gd name="connsiteX0" fmla="*/ 1218216 w 1218216"/>
              <a:gd name="connsiteY0" fmla="*/ 270397 h 631995"/>
              <a:gd name="connsiteX1" fmla="*/ 758776 w 1218216"/>
              <a:gd name="connsiteY1" fmla="*/ 0 h 631995"/>
              <a:gd name="connsiteX2" fmla="*/ 67558 w 1218216"/>
              <a:gd name="connsiteY2" fmla="*/ 87076 h 631995"/>
              <a:gd name="connsiteX3" fmla="*/ 0 w 1218216"/>
              <a:gd name="connsiteY3" fmla="*/ 217090 h 631995"/>
              <a:gd name="connsiteX4" fmla="*/ 1674 w 1218216"/>
              <a:gd name="connsiteY4" fmla="*/ 221973 h 631995"/>
              <a:gd name="connsiteX5" fmla="*/ 193498 w 1218216"/>
              <a:gd name="connsiteY5" fmla="*/ 442437 h 631995"/>
              <a:gd name="connsiteX6" fmla="*/ 414225 w 1218216"/>
              <a:gd name="connsiteY6" fmla="*/ 631995 h 631995"/>
              <a:gd name="connsiteX7" fmla="*/ 461098 w 1218216"/>
              <a:gd name="connsiteY7" fmla="*/ 342670 h 631995"/>
              <a:gd name="connsiteX8" fmla="*/ 1141558 w 1218216"/>
              <a:gd name="connsiteY8" fmla="*/ 389521 h 631995"/>
              <a:gd name="connsiteX9" fmla="*/ 1218216 w 1218216"/>
              <a:gd name="connsiteY9" fmla="*/ 270397 h 631995"/>
              <a:gd name="connsiteX0" fmla="*/ 1218216 w 1218216"/>
              <a:gd name="connsiteY0" fmla="*/ 623451 h 985049"/>
              <a:gd name="connsiteX1" fmla="*/ 758776 w 1218216"/>
              <a:gd name="connsiteY1" fmla="*/ 353054 h 985049"/>
              <a:gd name="connsiteX2" fmla="*/ 319592 w 1218216"/>
              <a:gd name="connsiteY2" fmla="*/ 0 h 985049"/>
              <a:gd name="connsiteX3" fmla="*/ 0 w 1218216"/>
              <a:gd name="connsiteY3" fmla="*/ 570144 h 985049"/>
              <a:gd name="connsiteX4" fmla="*/ 1674 w 1218216"/>
              <a:gd name="connsiteY4" fmla="*/ 575027 h 985049"/>
              <a:gd name="connsiteX5" fmla="*/ 193498 w 1218216"/>
              <a:gd name="connsiteY5" fmla="*/ 795491 h 985049"/>
              <a:gd name="connsiteX6" fmla="*/ 414225 w 1218216"/>
              <a:gd name="connsiteY6" fmla="*/ 985049 h 985049"/>
              <a:gd name="connsiteX7" fmla="*/ 461098 w 1218216"/>
              <a:gd name="connsiteY7" fmla="*/ 695724 h 985049"/>
              <a:gd name="connsiteX8" fmla="*/ 1141558 w 1218216"/>
              <a:gd name="connsiteY8" fmla="*/ 742575 h 985049"/>
              <a:gd name="connsiteX9" fmla="*/ 1218216 w 1218216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6006 w 1224222"/>
              <a:gd name="connsiteY3" fmla="*/ 570144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263310 w 1224222"/>
              <a:gd name="connsiteY3" fmla="*/ 110666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024718 w 1024718"/>
              <a:gd name="connsiteY0" fmla="*/ 623451 h 985049"/>
              <a:gd name="connsiteX1" fmla="*/ 565278 w 1024718"/>
              <a:gd name="connsiteY1" fmla="*/ 353054 h 985049"/>
              <a:gd name="connsiteX2" fmla="*/ 126094 w 1024718"/>
              <a:gd name="connsiteY2" fmla="*/ 0 h 985049"/>
              <a:gd name="connsiteX3" fmla="*/ 63806 w 1024718"/>
              <a:gd name="connsiteY3" fmla="*/ 110666 h 985049"/>
              <a:gd name="connsiteX4" fmla="*/ 146825 w 1024718"/>
              <a:gd name="connsiteY4" fmla="*/ 357168 h 985049"/>
              <a:gd name="connsiteX5" fmla="*/ 0 w 1024718"/>
              <a:gd name="connsiteY5" fmla="*/ 795491 h 985049"/>
              <a:gd name="connsiteX6" fmla="*/ 220727 w 1024718"/>
              <a:gd name="connsiteY6" fmla="*/ 985049 h 985049"/>
              <a:gd name="connsiteX7" fmla="*/ 267600 w 1024718"/>
              <a:gd name="connsiteY7" fmla="*/ 695724 h 985049"/>
              <a:gd name="connsiteX8" fmla="*/ 948060 w 1024718"/>
              <a:gd name="connsiteY8" fmla="*/ 742575 h 985049"/>
              <a:gd name="connsiteX9" fmla="*/ 1024718 w 1024718"/>
              <a:gd name="connsiteY9" fmla="*/ 623451 h 985049"/>
              <a:gd name="connsiteX0" fmla="*/ 960912 w 960912"/>
              <a:gd name="connsiteY0" fmla="*/ 623451 h 985049"/>
              <a:gd name="connsiteX1" fmla="*/ 501472 w 960912"/>
              <a:gd name="connsiteY1" fmla="*/ 353054 h 985049"/>
              <a:gd name="connsiteX2" fmla="*/ 62288 w 960912"/>
              <a:gd name="connsiteY2" fmla="*/ 0 h 985049"/>
              <a:gd name="connsiteX3" fmla="*/ 0 w 960912"/>
              <a:gd name="connsiteY3" fmla="*/ 110666 h 985049"/>
              <a:gd name="connsiteX4" fmla="*/ 83019 w 960912"/>
              <a:gd name="connsiteY4" fmla="*/ 357168 h 985049"/>
              <a:gd name="connsiteX5" fmla="*/ 200291 w 960912"/>
              <a:gd name="connsiteY5" fmla="*/ 625498 h 985049"/>
              <a:gd name="connsiteX6" fmla="*/ 156921 w 960912"/>
              <a:gd name="connsiteY6" fmla="*/ 985049 h 985049"/>
              <a:gd name="connsiteX7" fmla="*/ 203794 w 960912"/>
              <a:gd name="connsiteY7" fmla="*/ 695724 h 985049"/>
              <a:gd name="connsiteX8" fmla="*/ 884254 w 960912"/>
              <a:gd name="connsiteY8" fmla="*/ 742575 h 985049"/>
              <a:gd name="connsiteX9" fmla="*/ 960912 w 960912"/>
              <a:gd name="connsiteY9" fmla="*/ 623451 h 985049"/>
              <a:gd name="connsiteX0" fmla="*/ 960912 w 960912"/>
              <a:gd name="connsiteY0" fmla="*/ 623451 h 743722"/>
              <a:gd name="connsiteX1" fmla="*/ 501472 w 960912"/>
              <a:gd name="connsiteY1" fmla="*/ 353054 h 743722"/>
              <a:gd name="connsiteX2" fmla="*/ 62288 w 960912"/>
              <a:gd name="connsiteY2" fmla="*/ 0 h 743722"/>
              <a:gd name="connsiteX3" fmla="*/ 0 w 960912"/>
              <a:gd name="connsiteY3" fmla="*/ 110666 h 743722"/>
              <a:gd name="connsiteX4" fmla="*/ 83019 w 960912"/>
              <a:gd name="connsiteY4" fmla="*/ 357168 h 743722"/>
              <a:gd name="connsiteX5" fmla="*/ 200291 w 960912"/>
              <a:gd name="connsiteY5" fmla="*/ 625498 h 743722"/>
              <a:gd name="connsiteX6" fmla="*/ 203794 w 960912"/>
              <a:gd name="connsiteY6" fmla="*/ 695724 h 743722"/>
              <a:gd name="connsiteX7" fmla="*/ 884254 w 960912"/>
              <a:gd name="connsiteY7" fmla="*/ 742575 h 743722"/>
              <a:gd name="connsiteX8" fmla="*/ 960912 w 960912"/>
              <a:gd name="connsiteY8" fmla="*/ 623451 h 743722"/>
              <a:gd name="connsiteX0" fmla="*/ 960912 w 960912"/>
              <a:gd name="connsiteY0" fmla="*/ 623451 h 743011"/>
              <a:gd name="connsiteX1" fmla="*/ 501472 w 960912"/>
              <a:gd name="connsiteY1" fmla="*/ 353054 h 743011"/>
              <a:gd name="connsiteX2" fmla="*/ 62288 w 960912"/>
              <a:gd name="connsiteY2" fmla="*/ 0 h 743011"/>
              <a:gd name="connsiteX3" fmla="*/ 0 w 960912"/>
              <a:gd name="connsiteY3" fmla="*/ 110666 h 743011"/>
              <a:gd name="connsiteX4" fmla="*/ 83019 w 960912"/>
              <a:gd name="connsiteY4" fmla="*/ 357168 h 743011"/>
              <a:gd name="connsiteX5" fmla="*/ 200291 w 960912"/>
              <a:gd name="connsiteY5" fmla="*/ 625498 h 743011"/>
              <a:gd name="connsiteX6" fmla="*/ 484793 w 960912"/>
              <a:gd name="connsiteY6" fmla="*/ 573561 h 743011"/>
              <a:gd name="connsiteX7" fmla="*/ 884254 w 960912"/>
              <a:gd name="connsiteY7" fmla="*/ 742575 h 743011"/>
              <a:gd name="connsiteX8" fmla="*/ 960912 w 960912"/>
              <a:gd name="connsiteY8" fmla="*/ 623451 h 743011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484793 w 960912"/>
              <a:gd name="connsiteY6" fmla="*/ 573561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529802 w 960912"/>
              <a:gd name="connsiteY6" fmla="*/ 533445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15755 w 960912"/>
              <a:gd name="connsiteY5" fmla="*/ 593131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1684 w 960912"/>
              <a:gd name="connsiteY6" fmla="*/ 736371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8714 w 960912"/>
              <a:gd name="connsiteY6" fmla="*/ 725816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684568 w 1052061"/>
              <a:gd name="connsiteY7" fmla="*/ 613106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840461 w 1052061"/>
              <a:gd name="connsiteY7" fmla="*/ 301652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624605"/>
              <a:gd name="connsiteX1" fmla="*/ 501472 w 1052061"/>
              <a:gd name="connsiteY1" fmla="*/ 353054 h 624605"/>
              <a:gd name="connsiteX2" fmla="*/ 62288 w 1052061"/>
              <a:gd name="connsiteY2" fmla="*/ 0 h 624605"/>
              <a:gd name="connsiteX3" fmla="*/ 0 w 1052061"/>
              <a:gd name="connsiteY3" fmla="*/ 110666 h 624605"/>
              <a:gd name="connsiteX4" fmla="*/ 83019 w 1052061"/>
              <a:gd name="connsiteY4" fmla="*/ 357168 h 624605"/>
              <a:gd name="connsiteX5" fmla="*/ 188676 w 1052061"/>
              <a:gd name="connsiteY5" fmla="*/ 604045 h 624605"/>
              <a:gd name="connsiteX6" fmla="*/ 681762 w 1052061"/>
              <a:gd name="connsiteY6" fmla="*/ 177566 h 624605"/>
              <a:gd name="connsiteX7" fmla="*/ 840461 w 1052061"/>
              <a:gd name="connsiteY7" fmla="*/ 301652 h 624605"/>
              <a:gd name="connsiteX8" fmla="*/ 1052061 w 1052061"/>
              <a:gd name="connsiteY8" fmla="*/ 458058 h 624605"/>
              <a:gd name="connsiteX9" fmla="*/ 960912 w 1052061"/>
              <a:gd name="connsiteY9" fmla="*/ 623451 h 624605"/>
              <a:gd name="connsiteX0" fmla="*/ 960912 w 1052061"/>
              <a:gd name="connsiteY0" fmla="*/ 636037 h 637191"/>
              <a:gd name="connsiteX1" fmla="*/ 501472 w 1052061"/>
              <a:gd name="connsiteY1" fmla="*/ 365640 h 637191"/>
              <a:gd name="connsiteX2" fmla="*/ 62288 w 1052061"/>
              <a:gd name="connsiteY2" fmla="*/ 12586 h 637191"/>
              <a:gd name="connsiteX3" fmla="*/ 0 w 1052061"/>
              <a:gd name="connsiteY3" fmla="*/ 123252 h 637191"/>
              <a:gd name="connsiteX4" fmla="*/ 83019 w 1052061"/>
              <a:gd name="connsiteY4" fmla="*/ 369754 h 637191"/>
              <a:gd name="connsiteX5" fmla="*/ 469135 w 1052061"/>
              <a:gd name="connsiteY5" fmla="*/ 0 h 637191"/>
              <a:gd name="connsiteX6" fmla="*/ 681762 w 1052061"/>
              <a:gd name="connsiteY6" fmla="*/ 190152 h 637191"/>
              <a:gd name="connsiteX7" fmla="*/ 840461 w 1052061"/>
              <a:gd name="connsiteY7" fmla="*/ 314238 h 637191"/>
              <a:gd name="connsiteX8" fmla="*/ 1052061 w 1052061"/>
              <a:gd name="connsiteY8" fmla="*/ 470644 h 637191"/>
              <a:gd name="connsiteX9" fmla="*/ 960912 w 1052061"/>
              <a:gd name="connsiteY9" fmla="*/ 636037 h 637191"/>
              <a:gd name="connsiteX0" fmla="*/ 960912 w 1052061"/>
              <a:gd name="connsiteY0" fmla="*/ 850948 h 852102"/>
              <a:gd name="connsiteX1" fmla="*/ 501472 w 1052061"/>
              <a:gd name="connsiteY1" fmla="*/ 580551 h 852102"/>
              <a:gd name="connsiteX2" fmla="*/ 62288 w 1052061"/>
              <a:gd name="connsiteY2" fmla="*/ 227497 h 852102"/>
              <a:gd name="connsiteX3" fmla="*/ 0 w 1052061"/>
              <a:gd name="connsiteY3" fmla="*/ 338163 h 852102"/>
              <a:gd name="connsiteX4" fmla="*/ 334041 w 1052061"/>
              <a:gd name="connsiteY4" fmla="*/ 0 h 852102"/>
              <a:gd name="connsiteX5" fmla="*/ 469135 w 1052061"/>
              <a:gd name="connsiteY5" fmla="*/ 214911 h 852102"/>
              <a:gd name="connsiteX6" fmla="*/ 681762 w 1052061"/>
              <a:gd name="connsiteY6" fmla="*/ 405063 h 852102"/>
              <a:gd name="connsiteX7" fmla="*/ 840461 w 1052061"/>
              <a:gd name="connsiteY7" fmla="*/ 529149 h 852102"/>
              <a:gd name="connsiteX8" fmla="*/ 1052061 w 1052061"/>
              <a:gd name="connsiteY8" fmla="*/ 685555 h 852102"/>
              <a:gd name="connsiteX9" fmla="*/ 960912 w 1052061"/>
              <a:gd name="connsiteY9" fmla="*/ 850948 h 852102"/>
              <a:gd name="connsiteX0" fmla="*/ 898624 w 989773"/>
              <a:gd name="connsiteY0" fmla="*/ 918246 h 919400"/>
              <a:gd name="connsiteX1" fmla="*/ 439184 w 989773"/>
              <a:gd name="connsiteY1" fmla="*/ 647849 h 919400"/>
              <a:gd name="connsiteX2" fmla="*/ 0 w 989773"/>
              <a:gd name="connsiteY2" fmla="*/ 294795 h 919400"/>
              <a:gd name="connsiteX3" fmla="*/ 156223 w 989773"/>
              <a:gd name="connsiteY3" fmla="*/ 0 h 919400"/>
              <a:gd name="connsiteX4" fmla="*/ 271753 w 989773"/>
              <a:gd name="connsiteY4" fmla="*/ 67298 h 919400"/>
              <a:gd name="connsiteX5" fmla="*/ 406847 w 989773"/>
              <a:gd name="connsiteY5" fmla="*/ 282209 h 919400"/>
              <a:gd name="connsiteX6" fmla="*/ 619474 w 989773"/>
              <a:gd name="connsiteY6" fmla="*/ 472361 h 919400"/>
              <a:gd name="connsiteX7" fmla="*/ 778173 w 989773"/>
              <a:gd name="connsiteY7" fmla="*/ 596447 h 919400"/>
              <a:gd name="connsiteX8" fmla="*/ 989773 w 989773"/>
              <a:gd name="connsiteY8" fmla="*/ 752853 h 919400"/>
              <a:gd name="connsiteX9" fmla="*/ 898624 w 989773"/>
              <a:gd name="connsiteY9" fmla="*/ 918246 h 919400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778173 w 929114"/>
              <a:gd name="connsiteY7" fmla="*/ 596447 h 920999"/>
              <a:gd name="connsiteX8" fmla="*/ 929114 w 929114"/>
              <a:gd name="connsiteY8" fmla="*/ 876515 h 920999"/>
              <a:gd name="connsiteX9" fmla="*/ 898624 w 929114"/>
              <a:gd name="connsiteY9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363387 w 929114"/>
              <a:gd name="connsiteY5" fmla="*/ 231545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45063 w 929114"/>
              <a:gd name="connsiteY4" fmla="*/ 259690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53689 w 929114"/>
              <a:gd name="connsiteY4" fmla="*/ 244928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7784 w 928274"/>
              <a:gd name="connsiteY0" fmla="*/ 918246 h 920999"/>
              <a:gd name="connsiteX1" fmla="*/ 438344 w 928274"/>
              <a:gd name="connsiteY1" fmla="*/ 647849 h 920999"/>
              <a:gd name="connsiteX2" fmla="*/ 0 w 928274"/>
              <a:gd name="connsiteY2" fmla="*/ 306212 h 920999"/>
              <a:gd name="connsiteX3" fmla="*/ 155383 w 928274"/>
              <a:gd name="connsiteY3" fmla="*/ 0 h 920999"/>
              <a:gd name="connsiteX4" fmla="*/ 352849 w 928274"/>
              <a:gd name="connsiteY4" fmla="*/ 244928 h 920999"/>
              <a:gd name="connsiteX5" fmla="*/ 403000 w 928274"/>
              <a:gd name="connsiteY5" fmla="*/ 205673 h 920999"/>
              <a:gd name="connsiteX6" fmla="*/ 928274 w 928274"/>
              <a:gd name="connsiteY6" fmla="*/ 876515 h 920999"/>
              <a:gd name="connsiteX7" fmla="*/ 897784 w 928274"/>
              <a:gd name="connsiteY7" fmla="*/ 918246 h 920999"/>
              <a:gd name="connsiteX0" fmla="*/ 897784 w 928274"/>
              <a:gd name="connsiteY0" fmla="*/ 809117 h 811870"/>
              <a:gd name="connsiteX1" fmla="*/ 438344 w 928274"/>
              <a:gd name="connsiteY1" fmla="*/ 538720 h 811870"/>
              <a:gd name="connsiteX2" fmla="*/ 0 w 928274"/>
              <a:gd name="connsiteY2" fmla="*/ 197083 h 811870"/>
              <a:gd name="connsiteX3" fmla="*/ 232282 w 928274"/>
              <a:gd name="connsiteY3" fmla="*/ 0 h 811870"/>
              <a:gd name="connsiteX4" fmla="*/ 352849 w 928274"/>
              <a:gd name="connsiteY4" fmla="*/ 135799 h 811870"/>
              <a:gd name="connsiteX5" fmla="*/ 403000 w 928274"/>
              <a:gd name="connsiteY5" fmla="*/ 96544 h 811870"/>
              <a:gd name="connsiteX6" fmla="*/ 928274 w 928274"/>
              <a:gd name="connsiteY6" fmla="*/ 767386 h 811870"/>
              <a:gd name="connsiteX7" fmla="*/ 897784 w 928274"/>
              <a:gd name="connsiteY7" fmla="*/ 809117 h 811870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9419 w 928274"/>
              <a:gd name="connsiteY3" fmla="*/ 0 h 969713"/>
              <a:gd name="connsiteX4" fmla="*/ 352849 w 928274"/>
              <a:gd name="connsiteY4" fmla="*/ 293642 h 969713"/>
              <a:gd name="connsiteX5" fmla="*/ 403000 w 928274"/>
              <a:gd name="connsiteY5" fmla="*/ 254387 h 969713"/>
              <a:gd name="connsiteX6" fmla="*/ 928274 w 928274"/>
              <a:gd name="connsiteY6" fmla="*/ 925229 h 969713"/>
              <a:gd name="connsiteX7" fmla="*/ 897784 w 928274"/>
              <a:gd name="connsiteY7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981789 w 1012279"/>
              <a:gd name="connsiteY0" fmla="*/ 973125 h 975878"/>
              <a:gd name="connsiteX1" fmla="*/ 522349 w 1012279"/>
              <a:gd name="connsiteY1" fmla="*/ 702728 h 975878"/>
              <a:gd name="connsiteX2" fmla="*/ 84005 w 1012279"/>
              <a:gd name="connsiteY2" fmla="*/ 361091 h 975878"/>
              <a:gd name="connsiteX3" fmla="*/ 0 w 1012279"/>
              <a:gd name="connsiteY3" fmla="*/ 27028 h 975878"/>
              <a:gd name="connsiteX4" fmla="*/ 193424 w 1012279"/>
              <a:gd name="connsiteY4" fmla="*/ 6165 h 975878"/>
              <a:gd name="connsiteX5" fmla="*/ 436854 w 1012279"/>
              <a:gd name="connsiteY5" fmla="*/ 299807 h 975878"/>
              <a:gd name="connsiteX6" fmla="*/ 487005 w 1012279"/>
              <a:gd name="connsiteY6" fmla="*/ 260552 h 975878"/>
              <a:gd name="connsiteX7" fmla="*/ 1012279 w 1012279"/>
              <a:gd name="connsiteY7" fmla="*/ 931394 h 975878"/>
              <a:gd name="connsiteX8" fmla="*/ 981789 w 1012279"/>
              <a:gd name="connsiteY8" fmla="*/ 973125 h 975878"/>
              <a:gd name="connsiteX0" fmla="*/ 981789 w 1012279"/>
              <a:gd name="connsiteY0" fmla="*/ 966960 h 969713"/>
              <a:gd name="connsiteX1" fmla="*/ 522349 w 1012279"/>
              <a:gd name="connsiteY1" fmla="*/ 696563 h 969713"/>
              <a:gd name="connsiteX2" fmla="*/ 84005 w 1012279"/>
              <a:gd name="connsiteY2" fmla="*/ 354926 h 969713"/>
              <a:gd name="connsiteX3" fmla="*/ 0 w 1012279"/>
              <a:gd name="connsiteY3" fmla="*/ 20863 h 969713"/>
              <a:gd name="connsiteX4" fmla="*/ 193424 w 1012279"/>
              <a:gd name="connsiteY4" fmla="*/ 0 h 969713"/>
              <a:gd name="connsiteX5" fmla="*/ 436854 w 1012279"/>
              <a:gd name="connsiteY5" fmla="*/ 293642 h 969713"/>
              <a:gd name="connsiteX6" fmla="*/ 487005 w 1012279"/>
              <a:gd name="connsiteY6" fmla="*/ 254387 h 969713"/>
              <a:gd name="connsiteX7" fmla="*/ 1012279 w 1012279"/>
              <a:gd name="connsiteY7" fmla="*/ 925229 h 969713"/>
              <a:gd name="connsiteX8" fmla="*/ 981789 w 1012279"/>
              <a:gd name="connsiteY8" fmla="*/ 966960 h 969713"/>
              <a:gd name="connsiteX0" fmla="*/ 986163 w 1016653"/>
              <a:gd name="connsiteY0" fmla="*/ 1195227 h 1197980"/>
              <a:gd name="connsiteX1" fmla="*/ 526723 w 1016653"/>
              <a:gd name="connsiteY1" fmla="*/ 924830 h 1197980"/>
              <a:gd name="connsiteX2" fmla="*/ 88379 w 1016653"/>
              <a:gd name="connsiteY2" fmla="*/ 583193 h 1197980"/>
              <a:gd name="connsiteX3" fmla="*/ 4374 w 1016653"/>
              <a:gd name="connsiteY3" fmla="*/ 249130 h 1197980"/>
              <a:gd name="connsiteX4" fmla="*/ 0 w 1016653"/>
              <a:gd name="connsiteY4" fmla="*/ 0 h 1197980"/>
              <a:gd name="connsiteX5" fmla="*/ 441228 w 1016653"/>
              <a:gd name="connsiteY5" fmla="*/ 521909 h 1197980"/>
              <a:gd name="connsiteX6" fmla="*/ 491379 w 1016653"/>
              <a:gd name="connsiteY6" fmla="*/ 482654 h 1197980"/>
              <a:gd name="connsiteX7" fmla="*/ 1016653 w 1016653"/>
              <a:gd name="connsiteY7" fmla="*/ 1153496 h 1197980"/>
              <a:gd name="connsiteX8" fmla="*/ 986163 w 1016653"/>
              <a:gd name="connsiteY8" fmla="*/ 1195227 h 1197980"/>
              <a:gd name="connsiteX0" fmla="*/ 981789 w 1012279"/>
              <a:gd name="connsiteY0" fmla="*/ 953878 h 956631"/>
              <a:gd name="connsiteX1" fmla="*/ 522349 w 1012279"/>
              <a:gd name="connsiteY1" fmla="*/ 683481 h 956631"/>
              <a:gd name="connsiteX2" fmla="*/ 84005 w 1012279"/>
              <a:gd name="connsiteY2" fmla="*/ 341844 h 956631"/>
              <a:gd name="connsiteX3" fmla="*/ 0 w 1012279"/>
              <a:gd name="connsiteY3" fmla="*/ 7781 h 956631"/>
              <a:gd name="connsiteX4" fmla="*/ 207630 w 1012279"/>
              <a:gd name="connsiteY4" fmla="*/ 0 h 956631"/>
              <a:gd name="connsiteX5" fmla="*/ 436854 w 1012279"/>
              <a:gd name="connsiteY5" fmla="*/ 280560 h 956631"/>
              <a:gd name="connsiteX6" fmla="*/ 487005 w 1012279"/>
              <a:gd name="connsiteY6" fmla="*/ 241305 h 956631"/>
              <a:gd name="connsiteX7" fmla="*/ 1012279 w 1012279"/>
              <a:gd name="connsiteY7" fmla="*/ 912147 h 956631"/>
              <a:gd name="connsiteX8" fmla="*/ 981789 w 1012279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9876 w 928274"/>
              <a:gd name="connsiteY3" fmla="*/ 107714 h 956631"/>
              <a:gd name="connsiteX4" fmla="*/ 123625 w 928274"/>
              <a:gd name="connsiteY4" fmla="*/ 0 h 956631"/>
              <a:gd name="connsiteX5" fmla="*/ 352849 w 928274"/>
              <a:gd name="connsiteY5" fmla="*/ 280560 h 956631"/>
              <a:gd name="connsiteX6" fmla="*/ 403000 w 928274"/>
              <a:gd name="connsiteY6" fmla="*/ 241305 h 956631"/>
              <a:gd name="connsiteX7" fmla="*/ 928274 w 928274"/>
              <a:gd name="connsiteY7" fmla="*/ 912147 h 956631"/>
              <a:gd name="connsiteX8" fmla="*/ 897784 w 928274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17692 w 928274"/>
              <a:gd name="connsiteY3" fmla="*/ 241059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34390 h 937143"/>
              <a:gd name="connsiteX1" fmla="*/ 438344 w 928274"/>
              <a:gd name="connsiteY1" fmla="*/ 663993 h 937143"/>
              <a:gd name="connsiteX2" fmla="*/ 0 w 928274"/>
              <a:gd name="connsiteY2" fmla="*/ 322356 h 937143"/>
              <a:gd name="connsiteX3" fmla="*/ 117692 w 928274"/>
              <a:gd name="connsiteY3" fmla="*/ 221571 h 937143"/>
              <a:gd name="connsiteX4" fmla="*/ 9876 w 928274"/>
              <a:gd name="connsiteY4" fmla="*/ 88226 h 937143"/>
              <a:gd name="connsiteX5" fmla="*/ 134771 w 928274"/>
              <a:gd name="connsiteY5" fmla="*/ 0 h 937143"/>
              <a:gd name="connsiteX6" fmla="*/ 352849 w 928274"/>
              <a:gd name="connsiteY6" fmla="*/ 261072 h 937143"/>
              <a:gd name="connsiteX7" fmla="*/ 403000 w 928274"/>
              <a:gd name="connsiteY7" fmla="*/ 221817 h 937143"/>
              <a:gd name="connsiteX8" fmla="*/ 928274 w 928274"/>
              <a:gd name="connsiteY8" fmla="*/ 892659 h 937143"/>
              <a:gd name="connsiteX9" fmla="*/ 897784 w 928274"/>
              <a:gd name="connsiteY9" fmla="*/ 934390 h 937143"/>
              <a:gd name="connsiteX0" fmla="*/ 897784 w 928274"/>
              <a:gd name="connsiteY0" fmla="*/ 947473 h 950226"/>
              <a:gd name="connsiteX1" fmla="*/ 438344 w 928274"/>
              <a:gd name="connsiteY1" fmla="*/ 677076 h 950226"/>
              <a:gd name="connsiteX2" fmla="*/ 0 w 928274"/>
              <a:gd name="connsiteY2" fmla="*/ 335439 h 950226"/>
              <a:gd name="connsiteX3" fmla="*/ 117692 w 928274"/>
              <a:gd name="connsiteY3" fmla="*/ 234654 h 950226"/>
              <a:gd name="connsiteX4" fmla="*/ 9876 w 928274"/>
              <a:gd name="connsiteY4" fmla="*/ 101309 h 950226"/>
              <a:gd name="connsiteX5" fmla="*/ 120564 w 928274"/>
              <a:gd name="connsiteY5" fmla="*/ 0 h 950226"/>
              <a:gd name="connsiteX6" fmla="*/ 352849 w 928274"/>
              <a:gd name="connsiteY6" fmla="*/ 274155 h 950226"/>
              <a:gd name="connsiteX7" fmla="*/ 403000 w 928274"/>
              <a:gd name="connsiteY7" fmla="*/ 234900 h 950226"/>
              <a:gd name="connsiteX8" fmla="*/ 928274 w 928274"/>
              <a:gd name="connsiteY8" fmla="*/ 905742 h 950226"/>
              <a:gd name="connsiteX9" fmla="*/ 897784 w 928274"/>
              <a:gd name="connsiteY9" fmla="*/ 947473 h 950226"/>
              <a:gd name="connsiteX0" fmla="*/ 897784 w 928274"/>
              <a:gd name="connsiteY0" fmla="*/ 930490 h 933243"/>
              <a:gd name="connsiteX1" fmla="*/ 438344 w 928274"/>
              <a:gd name="connsiteY1" fmla="*/ 660093 h 933243"/>
              <a:gd name="connsiteX2" fmla="*/ 0 w 928274"/>
              <a:gd name="connsiteY2" fmla="*/ 318456 h 933243"/>
              <a:gd name="connsiteX3" fmla="*/ 117692 w 928274"/>
              <a:gd name="connsiteY3" fmla="*/ 217671 h 933243"/>
              <a:gd name="connsiteX4" fmla="*/ 9876 w 928274"/>
              <a:gd name="connsiteY4" fmla="*/ 84326 h 933243"/>
              <a:gd name="connsiteX5" fmla="*/ 129758 w 928274"/>
              <a:gd name="connsiteY5" fmla="*/ 0 h 933243"/>
              <a:gd name="connsiteX6" fmla="*/ 352849 w 928274"/>
              <a:gd name="connsiteY6" fmla="*/ 257172 h 933243"/>
              <a:gd name="connsiteX7" fmla="*/ 403000 w 928274"/>
              <a:gd name="connsiteY7" fmla="*/ 217917 h 933243"/>
              <a:gd name="connsiteX8" fmla="*/ 928274 w 928274"/>
              <a:gd name="connsiteY8" fmla="*/ 888759 h 933243"/>
              <a:gd name="connsiteX9" fmla="*/ 897784 w 928274"/>
              <a:gd name="connsiteY9" fmla="*/ 930490 h 933243"/>
              <a:gd name="connsiteX0" fmla="*/ 897784 w 928274"/>
              <a:gd name="connsiteY0" fmla="*/ 946079 h 948832"/>
              <a:gd name="connsiteX1" fmla="*/ 438344 w 928274"/>
              <a:gd name="connsiteY1" fmla="*/ 675682 h 948832"/>
              <a:gd name="connsiteX2" fmla="*/ 0 w 928274"/>
              <a:gd name="connsiteY2" fmla="*/ 334045 h 948832"/>
              <a:gd name="connsiteX3" fmla="*/ 117692 w 928274"/>
              <a:gd name="connsiteY3" fmla="*/ 233260 h 948832"/>
              <a:gd name="connsiteX4" fmla="*/ 9876 w 928274"/>
              <a:gd name="connsiteY4" fmla="*/ 99915 h 948832"/>
              <a:gd name="connsiteX5" fmla="*/ 113601 w 928274"/>
              <a:gd name="connsiteY5" fmla="*/ 0 h 948832"/>
              <a:gd name="connsiteX6" fmla="*/ 352849 w 928274"/>
              <a:gd name="connsiteY6" fmla="*/ 272761 h 948832"/>
              <a:gd name="connsiteX7" fmla="*/ 403000 w 928274"/>
              <a:gd name="connsiteY7" fmla="*/ 233506 h 948832"/>
              <a:gd name="connsiteX8" fmla="*/ 928274 w 928274"/>
              <a:gd name="connsiteY8" fmla="*/ 904348 h 948832"/>
              <a:gd name="connsiteX9" fmla="*/ 897784 w 928274"/>
              <a:gd name="connsiteY9" fmla="*/ 946079 h 948832"/>
              <a:gd name="connsiteX0" fmla="*/ 897784 w 928274"/>
              <a:gd name="connsiteY0" fmla="*/ 931600 h 934353"/>
              <a:gd name="connsiteX1" fmla="*/ 438344 w 928274"/>
              <a:gd name="connsiteY1" fmla="*/ 661203 h 934353"/>
              <a:gd name="connsiteX2" fmla="*/ 0 w 928274"/>
              <a:gd name="connsiteY2" fmla="*/ 319566 h 934353"/>
              <a:gd name="connsiteX3" fmla="*/ 117692 w 928274"/>
              <a:gd name="connsiteY3" fmla="*/ 218781 h 934353"/>
              <a:gd name="connsiteX4" fmla="*/ 9876 w 928274"/>
              <a:gd name="connsiteY4" fmla="*/ 85436 h 934353"/>
              <a:gd name="connsiteX5" fmla="*/ 120847 w 928274"/>
              <a:gd name="connsiteY5" fmla="*/ 0 h 934353"/>
              <a:gd name="connsiteX6" fmla="*/ 352849 w 928274"/>
              <a:gd name="connsiteY6" fmla="*/ 258282 h 934353"/>
              <a:gd name="connsiteX7" fmla="*/ 403000 w 928274"/>
              <a:gd name="connsiteY7" fmla="*/ 219027 h 934353"/>
              <a:gd name="connsiteX8" fmla="*/ 928274 w 928274"/>
              <a:gd name="connsiteY8" fmla="*/ 889869 h 934353"/>
              <a:gd name="connsiteX9" fmla="*/ 897784 w 928274"/>
              <a:gd name="connsiteY9" fmla="*/ 931600 h 934353"/>
              <a:gd name="connsiteX0" fmla="*/ 897784 w 928274"/>
              <a:gd name="connsiteY0" fmla="*/ 946647 h 949400"/>
              <a:gd name="connsiteX1" fmla="*/ 438344 w 928274"/>
              <a:gd name="connsiteY1" fmla="*/ 676250 h 949400"/>
              <a:gd name="connsiteX2" fmla="*/ 0 w 928274"/>
              <a:gd name="connsiteY2" fmla="*/ 334613 h 949400"/>
              <a:gd name="connsiteX3" fmla="*/ 117692 w 928274"/>
              <a:gd name="connsiteY3" fmla="*/ 233828 h 949400"/>
              <a:gd name="connsiteX4" fmla="*/ 9876 w 928274"/>
              <a:gd name="connsiteY4" fmla="*/ 100483 h 949400"/>
              <a:gd name="connsiteX5" fmla="*/ 145347 w 928274"/>
              <a:gd name="connsiteY5" fmla="*/ 0 h 949400"/>
              <a:gd name="connsiteX6" fmla="*/ 352849 w 928274"/>
              <a:gd name="connsiteY6" fmla="*/ 273329 h 949400"/>
              <a:gd name="connsiteX7" fmla="*/ 403000 w 928274"/>
              <a:gd name="connsiteY7" fmla="*/ 234074 h 949400"/>
              <a:gd name="connsiteX8" fmla="*/ 928274 w 928274"/>
              <a:gd name="connsiteY8" fmla="*/ 904916 h 949400"/>
              <a:gd name="connsiteX9" fmla="*/ 897784 w 928274"/>
              <a:gd name="connsiteY9" fmla="*/ 946647 h 949400"/>
              <a:gd name="connsiteX0" fmla="*/ 897784 w 928274"/>
              <a:gd name="connsiteY0" fmla="*/ 944968 h 947721"/>
              <a:gd name="connsiteX1" fmla="*/ 438344 w 928274"/>
              <a:gd name="connsiteY1" fmla="*/ 674571 h 947721"/>
              <a:gd name="connsiteX2" fmla="*/ 0 w 928274"/>
              <a:gd name="connsiteY2" fmla="*/ 332934 h 947721"/>
              <a:gd name="connsiteX3" fmla="*/ 117692 w 928274"/>
              <a:gd name="connsiteY3" fmla="*/ 232149 h 947721"/>
              <a:gd name="connsiteX4" fmla="*/ 9876 w 928274"/>
              <a:gd name="connsiteY4" fmla="*/ 98804 h 947721"/>
              <a:gd name="connsiteX5" fmla="*/ 122513 w 928274"/>
              <a:gd name="connsiteY5" fmla="*/ 0 h 947721"/>
              <a:gd name="connsiteX6" fmla="*/ 352849 w 928274"/>
              <a:gd name="connsiteY6" fmla="*/ 271650 h 947721"/>
              <a:gd name="connsiteX7" fmla="*/ 403000 w 928274"/>
              <a:gd name="connsiteY7" fmla="*/ 232395 h 947721"/>
              <a:gd name="connsiteX8" fmla="*/ 928274 w 928274"/>
              <a:gd name="connsiteY8" fmla="*/ 903237 h 947721"/>
              <a:gd name="connsiteX9" fmla="*/ 897784 w 928274"/>
              <a:gd name="connsiteY9" fmla="*/ 944968 h 947721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117692 w 928274"/>
              <a:gd name="connsiteY3" fmla="*/ 236334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143397 w 928274"/>
              <a:gd name="connsiteY4" fmla="*/ 0 h 951906"/>
              <a:gd name="connsiteX5" fmla="*/ 352849 w 928274"/>
              <a:gd name="connsiteY5" fmla="*/ 275835 h 951906"/>
              <a:gd name="connsiteX6" fmla="*/ 403000 w 928274"/>
              <a:gd name="connsiteY6" fmla="*/ 236580 h 951906"/>
              <a:gd name="connsiteX7" fmla="*/ 928274 w 928274"/>
              <a:gd name="connsiteY7" fmla="*/ 907422 h 951906"/>
              <a:gd name="connsiteX8" fmla="*/ 897784 w 928274"/>
              <a:gd name="connsiteY8" fmla="*/ 949153 h 951906"/>
              <a:gd name="connsiteX0" fmla="*/ 897784 w 928274"/>
              <a:gd name="connsiteY0" fmla="*/ 855056 h 857809"/>
              <a:gd name="connsiteX1" fmla="*/ 438344 w 928274"/>
              <a:gd name="connsiteY1" fmla="*/ 584659 h 857809"/>
              <a:gd name="connsiteX2" fmla="*/ 0 w 928274"/>
              <a:gd name="connsiteY2" fmla="*/ 243022 h 857809"/>
              <a:gd name="connsiteX3" fmla="*/ 87599 w 928274"/>
              <a:gd name="connsiteY3" fmla="*/ 93238 h 857809"/>
              <a:gd name="connsiteX4" fmla="*/ 208593 w 928274"/>
              <a:gd name="connsiteY4" fmla="*/ 0 h 857809"/>
              <a:gd name="connsiteX5" fmla="*/ 352849 w 928274"/>
              <a:gd name="connsiteY5" fmla="*/ 181738 h 857809"/>
              <a:gd name="connsiteX6" fmla="*/ 403000 w 928274"/>
              <a:gd name="connsiteY6" fmla="*/ 142483 h 857809"/>
              <a:gd name="connsiteX7" fmla="*/ 928274 w 928274"/>
              <a:gd name="connsiteY7" fmla="*/ 813325 h 857809"/>
              <a:gd name="connsiteX8" fmla="*/ 897784 w 928274"/>
              <a:gd name="connsiteY8" fmla="*/ 855056 h 857809"/>
              <a:gd name="connsiteX0" fmla="*/ 1114653 w 1145143"/>
              <a:gd name="connsiteY0" fmla="*/ 855056 h 857809"/>
              <a:gd name="connsiteX1" fmla="*/ 1 w 1145143"/>
              <a:gd name="connsiteY1" fmla="*/ 476755 h 857809"/>
              <a:gd name="connsiteX2" fmla="*/ 216869 w 1145143"/>
              <a:gd name="connsiteY2" fmla="*/ 243022 h 857809"/>
              <a:gd name="connsiteX3" fmla="*/ 304468 w 1145143"/>
              <a:gd name="connsiteY3" fmla="*/ 93238 h 857809"/>
              <a:gd name="connsiteX4" fmla="*/ 425462 w 1145143"/>
              <a:gd name="connsiteY4" fmla="*/ 0 h 857809"/>
              <a:gd name="connsiteX5" fmla="*/ 569718 w 1145143"/>
              <a:gd name="connsiteY5" fmla="*/ 181738 h 857809"/>
              <a:gd name="connsiteX6" fmla="*/ 619869 w 1145143"/>
              <a:gd name="connsiteY6" fmla="*/ 142483 h 857809"/>
              <a:gd name="connsiteX7" fmla="*/ 1145143 w 1145143"/>
              <a:gd name="connsiteY7" fmla="*/ 813325 h 857809"/>
              <a:gd name="connsiteX8" fmla="*/ 1114653 w 114514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95858 w 1236533"/>
              <a:gd name="connsiteY3" fmla="*/ 93238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57262 w 1236533"/>
              <a:gd name="connsiteY3" fmla="*/ 293395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661108 w 1236533"/>
              <a:gd name="connsiteY4" fmla="*/ 39255 h 715326"/>
              <a:gd name="connsiteX5" fmla="*/ 711259 w 1236533"/>
              <a:gd name="connsiteY5" fmla="*/ 0 h 715326"/>
              <a:gd name="connsiteX6" fmla="*/ 1236533 w 1236533"/>
              <a:gd name="connsiteY6" fmla="*/ 670842 h 715326"/>
              <a:gd name="connsiteX7" fmla="*/ 1206043 w 1236533"/>
              <a:gd name="connsiteY7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823692 w 1236533"/>
              <a:gd name="connsiteY3" fmla="*/ 486393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256041 w 1236533"/>
              <a:gd name="connsiteY3" fmla="*/ 304220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256041 w 1236533"/>
              <a:gd name="connsiteY3" fmla="*/ 203584 h 614690"/>
              <a:gd name="connsiteX4" fmla="*/ 570706 w 1236533"/>
              <a:gd name="connsiteY4" fmla="*/ 87238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206043 w 1236533"/>
              <a:gd name="connsiteY0" fmla="*/ 611935 h 614688"/>
              <a:gd name="connsiteX1" fmla="*/ 91391 w 1236533"/>
              <a:gd name="connsiteY1" fmla="*/ 233634 h 614688"/>
              <a:gd name="connsiteX2" fmla="*/ 0 w 1236533"/>
              <a:gd name="connsiteY2" fmla="*/ -1 h 614688"/>
              <a:gd name="connsiteX3" fmla="*/ 256041 w 1236533"/>
              <a:gd name="connsiteY3" fmla="*/ 203582 h 614688"/>
              <a:gd name="connsiteX4" fmla="*/ 604907 w 1236533"/>
              <a:gd name="connsiteY4" fmla="*/ 43774 h 614688"/>
              <a:gd name="connsiteX5" fmla="*/ 1236533 w 1236533"/>
              <a:gd name="connsiteY5" fmla="*/ 570204 h 614688"/>
              <a:gd name="connsiteX6" fmla="*/ 1206043 w 1236533"/>
              <a:gd name="connsiteY6" fmla="*/ 611935 h 614688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541007 w 1236533"/>
              <a:gd name="connsiteY3" fmla="*/ 122065 h 614690"/>
              <a:gd name="connsiteX4" fmla="*/ 604907 w 1236533"/>
              <a:gd name="connsiteY4" fmla="*/ 43776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332030 w 1362520"/>
              <a:gd name="connsiteY0" fmla="*/ 871231 h 873984"/>
              <a:gd name="connsiteX1" fmla="*/ 217378 w 1362520"/>
              <a:gd name="connsiteY1" fmla="*/ 492930 h 873984"/>
              <a:gd name="connsiteX2" fmla="*/ 0 w 1362520"/>
              <a:gd name="connsiteY2" fmla="*/ 0 h 873984"/>
              <a:gd name="connsiteX3" fmla="*/ 666994 w 1362520"/>
              <a:gd name="connsiteY3" fmla="*/ 381359 h 873984"/>
              <a:gd name="connsiteX4" fmla="*/ 730894 w 1362520"/>
              <a:gd name="connsiteY4" fmla="*/ 303070 h 873984"/>
              <a:gd name="connsiteX5" fmla="*/ 1362520 w 1362520"/>
              <a:gd name="connsiteY5" fmla="*/ 829500 h 873984"/>
              <a:gd name="connsiteX6" fmla="*/ 1332030 w 1362520"/>
              <a:gd name="connsiteY6" fmla="*/ 871231 h 873984"/>
              <a:gd name="connsiteX0" fmla="*/ 1135261 w 1165751"/>
              <a:gd name="connsiteY0" fmla="*/ 735811 h 738564"/>
              <a:gd name="connsiteX1" fmla="*/ 20609 w 1165751"/>
              <a:gd name="connsiteY1" fmla="*/ 357510 h 738564"/>
              <a:gd name="connsiteX2" fmla="*/ 1 w 1165751"/>
              <a:gd name="connsiteY2" fmla="*/ 0 h 738564"/>
              <a:gd name="connsiteX3" fmla="*/ 470225 w 1165751"/>
              <a:gd name="connsiteY3" fmla="*/ 245939 h 738564"/>
              <a:gd name="connsiteX4" fmla="*/ 534125 w 1165751"/>
              <a:gd name="connsiteY4" fmla="*/ 167650 h 738564"/>
              <a:gd name="connsiteX5" fmla="*/ 1165751 w 1165751"/>
              <a:gd name="connsiteY5" fmla="*/ 694080 h 738564"/>
              <a:gd name="connsiteX6" fmla="*/ 1135261 w 1165751"/>
              <a:gd name="connsiteY6" fmla="*/ 735811 h 738564"/>
              <a:gd name="connsiteX0" fmla="*/ 1265276 w 1295766"/>
              <a:gd name="connsiteY0" fmla="*/ 755613 h 758366"/>
              <a:gd name="connsiteX1" fmla="*/ 150624 w 1295766"/>
              <a:gd name="connsiteY1" fmla="*/ 377312 h 758366"/>
              <a:gd name="connsiteX2" fmla="*/ 0 w 1295766"/>
              <a:gd name="connsiteY2" fmla="*/ 1 h 758366"/>
              <a:gd name="connsiteX3" fmla="*/ 600240 w 1295766"/>
              <a:gd name="connsiteY3" fmla="*/ 265741 h 758366"/>
              <a:gd name="connsiteX4" fmla="*/ 664140 w 1295766"/>
              <a:gd name="connsiteY4" fmla="*/ 187452 h 758366"/>
              <a:gd name="connsiteX5" fmla="*/ 1295766 w 1295766"/>
              <a:gd name="connsiteY5" fmla="*/ 713882 h 758366"/>
              <a:gd name="connsiteX6" fmla="*/ 1265276 w 1295766"/>
              <a:gd name="connsiteY6" fmla="*/ 755613 h 758366"/>
              <a:gd name="connsiteX0" fmla="*/ 1645756 w 1676246"/>
              <a:gd name="connsiteY0" fmla="*/ 1320740 h 1323493"/>
              <a:gd name="connsiteX1" fmla="*/ -1 w 1676246"/>
              <a:gd name="connsiteY1" fmla="*/ -1 h 1323493"/>
              <a:gd name="connsiteX2" fmla="*/ 380480 w 1676246"/>
              <a:gd name="connsiteY2" fmla="*/ 565128 h 1323493"/>
              <a:gd name="connsiteX3" fmla="*/ 980720 w 1676246"/>
              <a:gd name="connsiteY3" fmla="*/ 830868 h 1323493"/>
              <a:gd name="connsiteX4" fmla="*/ 1044620 w 1676246"/>
              <a:gd name="connsiteY4" fmla="*/ 752579 h 1323493"/>
              <a:gd name="connsiteX5" fmla="*/ 1676246 w 1676246"/>
              <a:gd name="connsiteY5" fmla="*/ 1279009 h 1323493"/>
              <a:gd name="connsiteX6" fmla="*/ 1645756 w 1676246"/>
              <a:gd name="connsiteY6" fmla="*/ 1320740 h 1323493"/>
              <a:gd name="connsiteX0" fmla="*/ 1645758 w 1676248"/>
              <a:gd name="connsiteY0" fmla="*/ 1966167 h 1968920"/>
              <a:gd name="connsiteX1" fmla="*/ 1 w 1676248"/>
              <a:gd name="connsiteY1" fmla="*/ 645426 h 1968920"/>
              <a:gd name="connsiteX2" fmla="*/ 110937 w 1676248"/>
              <a:gd name="connsiteY2" fmla="*/ 1 h 1968920"/>
              <a:gd name="connsiteX3" fmla="*/ 980722 w 1676248"/>
              <a:gd name="connsiteY3" fmla="*/ 1476295 h 1968920"/>
              <a:gd name="connsiteX4" fmla="*/ 1044622 w 1676248"/>
              <a:gd name="connsiteY4" fmla="*/ 1398006 h 1968920"/>
              <a:gd name="connsiteX5" fmla="*/ 1676248 w 1676248"/>
              <a:gd name="connsiteY5" fmla="*/ 1924436 h 1968920"/>
              <a:gd name="connsiteX6" fmla="*/ 1645758 w 1676248"/>
              <a:gd name="connsiteY6" fmla="*/ 1966167 h 1968920"/>
              <a:gd name="connsiteX0" fmla="*/ 1645756 w 1676246"/>
              <a:gd name="connsiteY0" fmla="*/ 1925219 h 1927972"/>
              <a:gd name="connsiteX1" fmla="*/ -1 w 1676246"/>
              <a:gd name="connsiteY1" fmla="*/ 604478 h 1927972"/>
              <a:gd name="connsiteX2" fmla="*/ 17476 w 1676246"/>
              <a:gd name="connsiteY2" fmla="*/ 1 h 1927972"/>
              <a:gd name="connsiteX3" fmla="*/ 980720 w 1676246"/>
              <a:gd name="connsiteY3" fmla="*/ 1435347 h 1927972"/>
              <a:gd name="connsiteX4" fmla="*/ 1044620 w 1676246"/>
              <a:gd name="connsiteY4" fmla="*/ 1357058 h 1927972"/>
              <a:gd name="connsiteX5" fmla="*/ 1676246 w 1676246"/>
              <a:gd name="connsiteY5" fmla="*/ 1883488 h 1927972"/>
              <a:gd name="connsiteX6" fmla="*/ 1645756 w 1676246"/>
              <a:gd name="connsiteY6" fmla="*/ 1925219 h 1927972"/>
              <a:gd name="connsiteX0" fmla="*/ 1645758 w 1676248"/>
              <a:gd name="connsiteY0" fmla="*/ 1925217 h 1927970"/>
              <a:gd name="connsiteX1" fmla="*/ 1 w 1676248"/>
              <a:gd name="connsiteY1" fmla="*/ 604476 h 1927970"/>
              <a:gd name="connsiteX2" fmla="*/ 17478 w 1676248"/>
              <a:gd name="connsiteY2" fmla="*/ -1 h 1927970"/>
              <a:gd name="connsiteX3" fmla="*/ 1220853 w 1676248"/>
              <a:gd name="connsiteY3" fmla="*/ 1062504 h 1927970"/>
              <a:gd name="connsiteX4" fmla="*/ 1044622 w 1676248"/>
              <a:gd name="connsiteY4" fmla="*/ 1357056 h 1927970"/>
              <a:gd name="connsiteX5" fmla="*/ 1676248 w 1676248"/>
              <a:gd name="connsiteY5" fmla="*/ 1883486 h 1927970"/>
              <a:gd name="connsiteX6" fmla="*/ 1645758 w 1676248"/>
              <a:gd name="connsiteY6" fmla="*/ 1925217 h 1927970"/>
              <a:gd name="connsiteX0" fmla="*/ 1645756 w 1676246"/>
              <a:gd name="connsiteY0" fmla="*/ 1925219 h 1927972"/>
              <a:gd name="connsiteX1" fmla="*/ -1 w 1676246"/>
              <a:gd name="connsiteY1" fmla="*/ 604478 h 1927972"/>
              <a:gd name="connsiteX2" fmla="*/ 17476 w 1676246"/>
              <a:gd name="connsiteY2" fmla="*/ 1 h 1927972"/>
              <a:gd name="connsiteX3" fmla="*/ 1220851 w 1676246"/>
              <a:gd name="connsiteY3" fmla="*/ 1062506 h 1927972"/>
              <a:gd name="connsiteX4" fmla="*/ 1108292 w 1676246"/>
              <a:gd name="connsiteY4" fmla="*/ 903940 h 1927972"/>
              <a:gd name="connsiteX5" fmla="*/ 1676246 w 1676246"/>
              <a:gd name="connsiteY5" fmla="*/ 1883488 h 1927972"/>
              <a:gd name="connsiteX6" fmla="*/ 1645756 w 1676246"/>
              <a:gd name="connsiteY6" fmla="*/ 1925219 h 1927972"/>
              <a:gd name="connsiteX0" fmla="*/ 1645758 w 1676248"/>
              <a:gd name="connsiteY0" fmla="*/ 1925217 h 1927970"/>
              <a:gd name="connsiteX1" fmla="*/ 1 w 1676248"/>
              <a:gd name="connsiteY1" fmla="*/ 604476 h 1927970"/>
              <a:gd name="connsiteX2" fmla="*/ 17478 w 1676248"/>
              <a:gd name="connsiteY2" fmla="*/ -1 h 1927970"/>
              <a:gd name="connsiteX3" fmla="*/ 1206156 w 1676248"/>
              <a:gd name="connsiteY3" fmla="*/ 990692 h 1927970"/>
              <a:gd name="connsiteX4" fmla="*/ 1108294 w 1676248"/>
              <a:gd name="connsiteY4" fmla="*/ 903938 h 1927970"/>
              <a:gd name="connsiteX5" fmla="*/ 1676248 w 1676248"/>
              <a:gd name="connsiteY5" fmla="*/ 1883486 h 1927970"/>
              <a:gd name="connsiteX6" fmla="*/ 1645758 w 1676248"/>
              <a:gd name="connsiteY6" fmla="*/ 1925217 h 1927970"/>
              <a:gd name="connsiteX0" fmla="*/ 1645756 w 1732607"/>
              <a:gd name="connsiteY0" fmla="*/ 1925219 h 1927097"/>
              <a:gd name="connsiteX1" fmla="*/ -1 w 1732607"/>
              <a:gd name="connsiteY1" fmla="*/ 604478 h 1927097"/>
              <a:gd name="connsiteX2" fmla="*/ 17476 w 1732607"/>
              <a:gd name="connsiteY2" fmla="*/ 1 h 1927097"/>
              <a:gd name="connsiteX3" fmla="*/ 1206154 w 1732607"/>
              <a:gd name="connsiteY3" fmla="*/ 990694 h 1927097"/>
              <a:gd name="connsiteX4" fmla="*/ 1108292 w 1732607"/>
              <a:gd name="connsiteY4" fmla="*/ 903940 h 1927097"/>
              <a:gd name="connsiteX5" fmla="*/ 1732607 w 1732607"/>
              <a:gd name="connsiteY5" fmla="*/ 1842026 h 1927097"/>
              <a:gd name="connsiteX6" fmla="*/ 1645756 w 1732607"/>
              <a:gd name="connsiteY6" fmla="*/ 1925219 h 1927097"/>
              <a:gd name="connsiteX0" fmla="*/ 1608438 w 1732609"/>
              <a:gd name="connsiteY0" fmla="*/ 1937845 h 1939557"/>
              <a:gd name="connsiteX1" fmla="*/ 1 w 1732609"/>
              <a:gd name="connsiteY1" fmla="*/ 604476 h 1939557"/>
              <a:gd name="connsiteX2" fmla="*/ 17478 w 1732609"/>
              <a:gd name="connsiteY2" fmla="*/ -1 h 1939557"/>
              <a:gd name="connsiteX3" fmla="*/ 1206156 w 1732609"/>
              <a:gd name="connsiteY3" fmla="*/ 990692 h 1939557"/>
              <a:gd name="connsiteX4" fmla="*/ 1108294 w 1732609"/>
              <a:gd name="connsiteY4" fmla="*/ 903938 h 1939557"/>
              <a:gd name="connsiteX5" fmla="*/ 1732609 w 1732609"/>
              <a:gd name="connsiteY5" fmla="*/ 1842024 h 1939557"/>
              <a:gd name="connsiteX6" fmla="*/ 1608438 w 1732609"/>
              <a:gd name="connsiteY6" fmla="*/ 1937845 h 1939557"/>
              <a:gd name="connsiteX0" fmla="*/ 1608436 w 1732607"/>
              <a:gd name="connsiteY0" fmla="*/ 1937847 h 1939561"/>
              <a:gd name="connsiteX1" fmla="*/ -1 w 1732607"/>
              <a:gd name="connsiteY1" fmla="*/ 604478 h 1939561"/>
              <a:gd name="connsiteX2" fmla="*/ 17476 w 1732607"/>
              <a:gd name="connsiteY2" fmla="*/ 1 h 1939561"/>
              <a:gd name="connsiteX3" fmla="*/ 1206154 w 1732607"/>
              <a:gd name="connsiteY3" fmla="*/ 990694 h 1939561"/>
              <a:gd name="connsiteX4" fmla="*/ 1031380 w 1732607"/>
              <a:gd name="connsiteY4" fmla="*/ 1064332 h 1939561"/>
              <a:gd name="connsiteX5" fmla="*/ 1732607 w 1732607"/>
              <a:gd name="connsiteY5" fmla="*/ 1842026 h 1939561"/>
              <a:gd name="connsiteX6" fmla="*/ 1608436 w 1732607"/>
              <a:gd name="connsiteY6" fmla="*/ 1937847 h 1939561"/>
              <a:gd name="connsiteX0" fmla="*/ 1608438 w 1732609"/>
              <a:gd name="connsiteY0" fmla="*/ 1937845 h 1939557"/>
              <a:gd name="connsiteX1" fmla="*/ 1 w 1732609"/>
              <a:gd name="connsiteY1" fmla="*/ 604476 h 1939557"/>
              <a:gd name="connsiteX2" fmla="*/ 17478 w 1732609"/>
              <a:gd name="connsiteY2" fmla="*/ -1 h 1939557"/>
              <a:gd name="connsiteX3" fmla="*/ 767477 w 1732609"/>
              <a:gd name="connsiteY3" fmla="*/ 833555 h 1939557"/>
              <a:gd name="connsiteX4" fmla="*/ 1031382 w 1732609"/>
              <a:gd name="connsiteY4" fmla="*/ 1064330 h 1939557"/>
              <a:gd name="connsiteX5" fmla="*/ 1732609 w 1732609"/>
              <a:gd name="connsiteY5" fmla="*/ 1842024 h 1939557"/>
              <a:gd name="connsiteX6" fmla="*/ 1608438 w 1732609"/>
              <a:gd name="connsiteY6" fmla="*/ 1937845 h 1939557"/>
              <a:gd name="connsiteX0" fmla="*/ 1608436 w 1732607"/>
              <a:gd name="connsiteY0" fmla="*/ 1937847 h 1939561"/>
              <a:gd name="connsiteX1" fmla="*/ -1 w 1732607"/>
              <a:gd name="connsiteY1" fmla="*/ 604478 h 1939561"/>
              <a:gd name="connsiteX2" fmla="*/ 17476 w 1732607"/>
              <a:gd name="connsiteY2" fmla="*/ 1 h 1939561"/>
              <a:gd name="connsiteX3" fmla="*/ 767475 w 1732607"/>
              <a:gd name="connsiteY3" fmla="*/ 833557 h 1939561"/>
              <a:gd name="connsiteX4" fmla="*/ 1139680 w 1732607"/>
              <a:gd name="connsiteY4" fmla="*/ 850131 h 1939561"/>
              <a:gd name="connsiteX5" fmla="*/ 1732607 w 1732607"/>
              <a:gd name="connsiteY5" fmla="*/ 1842026 h 1939561"/>
              <a:gd name="connsiteX6" fmla="*/ 1608436 w 1732607"/>
              <a:gd name="connsiteY6" fmla="*/ 1937847 h 1939561"/>
              <a:gd name="connsiteX0" fmla="*/ 1608438 w 1732609"/>
              <a:gd name="connsiteY0" fmla="*/ 1937845 h 1939557"/>
              <a:gd name="connsiteX1" fmla="*/ 1 w 1732609"/>
              <a:gd name="connsiteY1" fmla="*/ 604476 h 1939557"/>
              <a:gd name="connsiteX2" fmla="*/ 17478 w 1732609"/>
              <a:gd name="connsiteY2" fmla="*/ -1 h 1939557"/>
              <a:gd name="connsiteX3" fmla="*/ 767477 w 1732609"/>
              <a:gd name="connsiteY3" fmla="*/ 833555 h 1939557"/>
              <a:gd name="connsiteX4" fmla="*/ 1011159 w 1732609"/>
              <a:gd name="connsiteY4" fmla="*/ 612066 h 1939557"/>
              <a:gd name="connsiteX5" fmla="*/ 1732609 w 1732609"/>
              <a:gd name="connsiteY5" fmla="*/ 1842024 h 1939557"/>
              <a:gd name="connsiteX6" fmla="*/ 1608438 w 1732609"/>
              <a:gd name="connsiteY6" fmla="*/ 1937845 h 1939557"/>
              <a:gd name="connsiteX0" fmla="*/ 1608436 w 1732607"/>
              <a:gd name="connsiteY0" fmla="*/ 1937847 h 1939561"/>
              <a:gd name="connsiteX1" fmla="*/ -1 w 1732607"/>
              <a:gd name="connsiteY1" fmla="*/ 604478 h 1939561"/>
              <a:gd name="connsiteX2" fmla="*/ 17476 w 1732607"/>
              <a:gd name="connsiteY2" fmla="*/ 1 h 1939561"/>
              <a:gd name="connsiteX3" fmla="*/ 767475 w 1732607"/>
              <a:gd name="connsiteY3" fmla="*/ 833557 h 1939561"/>
              <a:gd name="connsiteX4" fmla="*/ 1214877 w 1732607"/>
              <a:gd name="connsiteY4" fmla="*/ 949470 h 1939561"/>
              <a:gd name="connsiteX5" fmla="*/ 1732607 w 1732607"/>
              <a:gd name="connsiteY5" fmla="*/ 1842026 h 1939561"/>
              <a:gd name="connsiteX6" fmla="*/ 1608436 w 1732607"/>
              <a:gd name="connsiteY6" fmla="*/ 1937847 h 1939561"/>
              <a:gd name="connsiteX0" fmla="*/ 1608438 w 1732609"/>
              <a:gd name="connsiteY0" fmla="*/ 1937845 h 1939557"/>
              <a:gd name="connsiteX1" fmla="*/ 1 w 1732609"/>
              <a:gd name="connsiteY1" fmla="*/ 604476 h 1939557"/>
              <a:gd name="connsiteX2" fmla="*/ 17478 w 1732609"/>
              <a:gd name="connsiteY2" fmla="*/ -1 h 1939557"/>
              <a:gd name="connsiteX3" fmla="*/ 1022379 w 1732609"/>
              <a:gd name="connsiteY3" fmla="*/ 1043264 h 1939557"/>
              <a:gd name="connsiteX4" fmla="*/ 1214879 w 1732609"/>
              <a:gd name="connsiteY4" fmla="*/ 949468 h 1939557"/>
              <a:gd name="connsiteX5" fmla="*/ 1732609 w 1732609"/>
              <a:gd name="connsiteY5" fmla="*/ 1842024 h 1939557"/>
              <a:gd name="connsiteX6" fmla="*/ 1608438 w 1732609"/>
              <a:gd name="connsiteY6" fmla="*/ 1937845 h 1939557"/>
              <a:gd name="connsiteX0" fmla="*/ 1608436 w 1732607"/>
              <a:gd name="connsiteY0" fmla="*/ 1937847 h 1939561"/>
              <a:gd name="connsiteX1" fmla="*/ -1 w 1732607"/>
              <a:gd name="connsiteY1" fmla="*/ 604478 h 1939561"/>
              <a:gd name="connsiteX2" fmla="*/ 17476 w 1732607"/>
              <a:gd name="connsiteY2" fmla="*/ 1 h 1939561"/>
              <a:gd name="connsiteX3" fmla="*/ 1022377 w 1732607"/>
              <a:gd name="connsiteY3" fmla="*/ 1043266 h 1939561"/>
              <a:gd name="connsiteX4" fmla="*/ 1164931 w 1732607"/>
              <a:gd name="connsiteY4" fmla="*/ 924774 h 1939561"/>
              <a:gd name="connsiteX5" fmla="*/ 1732607 w 1732607"/>
              <a:gd name="connsiteY5" fmla="*/ 1842026 h 1939561"/>
              <a:gd name="connsiteX6" fmla="*/ 1608436 w 1732607"/>
              <a:gd name="connsiteY6" fmla="*/ 1937847 h 1939561"/>
              <a:gd name="connsiteX0" fmla="*/ 1608438 w 1701703"/>
              <a:gd name="connsiteY0" fmla="*/ 1937845 h 1939093"/>
              <a:gd name="connsiteX1" fmla="*/ 1 w 1701703"/>
              <a:gd name="connsiteY1" fmla="*/ 604476 h 1939093"/>
              <a:gd name="connsiteX2" fmla="*/ 17478 w 1701703"/>
              <a:gd name="connsiteY2" fmla="*/ -1 h 1939093"/>
              <a:gd name="connsiteX3" fmla="*/ 1022379 w 1701703"/>
              <a:gd name="connsiteY3" fmla="*/ 1043264 h 1939093"/>
              <a:gd name="connsiteX4" fmla="*/ 1164933 w 1701703"/>
              <a:gd name="connsiteY4" fmla="*/ 924772 h 1939093"/>
              <a:gd name="connsiteX5" fmla="*/ 1701703 w 1701703"/>
              <a:gd name="connsiteY5" fmla="*/ 1788493 h 1939093"/>
              <a:gd name="connsiteX6" fmla="*/ 1608438 w 1701703"/>
              <a:gd name="connsiteY6" fmla="*/ 1937845 h 1939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703" h="1939093">
                <a:moveTo>
                  <a:pt x="1608438" y="1937845"/>
                </a:moveTo>
                <a:lnTo>
                  <a:pt x="1" y="604476"/>
                </a:lnTo>
                <a:lnTo>
                  <a:pt x="17478" y="-1"/>
                </a:lnTo>
                <a:lnTo>
                  <a:pt x="1022379" y="1043264"/>
                </a:lnTo>
                <a:lnTo>
                  <a:pt x="1164933" y="924772"/>
                </a:lnTo>
                <a:lnTo>
                  <a:pt x="1701703" y="1788493"/>
                </a:lnTo>
                <a:cubicBezTo>
                  <a:pt x="1701703" y="1770368"/>
                  <a:pt x="1608438" y="1955970"/>
                  <a:pt x="1608438" y="1937845"/>
                </a:cubicBezTo>
                <a:close/>
              </a:path>
            </a:pathLst>
          </a:custGeom>
          <a:solidFill>
            <a:srgbClr val="AAFFFA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BD10AE10-ED26-CF86-E81E-5C3601CD7A99}"/>
              </a:ext>
            </a:extLst>
          </p:cNvPr>
          <p:cNvSpPr/>
          <p:nvPr/>
        </p:nvSpPr>
        <p:spPr>
          <a:xfrm rot="11055178">
            <a:off x="5508111" y="2228767"/>
            <a:ext cx="1096573" cy="515620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2500"/>
              <a:gd name="connsiteX1" fmla="*/ 470854 w 1362242"/>
              <a:gd name="connsiteY1" fmla="*/ 0 h 442500"/>
              <a:gd name="connsiteX2" fmla="*/ 469577 w 1362242"/>
              <a:gd name="connsiteY2" fmla="*/ 42536 h 442500"/>
              <a:gd name="connsiteX3" fmla="*/ 115510 w 1362242"/>
              <a:gd name="connsiteY3" fmla="*/ 48659 h 442500"/>
              <a:gd name="connsiteX4" fmla="*/ 0 w 1362242"/>
              <a:gd name="connsiteY4" fmla="*/ 297823 h 442500"/>
              <a:gd name="connsiteX5" fmla="*/ 394422 w 1362242"/>
              <a:gd name="connsiteY5" fmla="*/ 442500 h 442500"/>
              <a:gd name="connsiteX6" fmla="*/ 342462 w 1362242"/>
              <a:gd name="connsiteY6" fmla="*/ 412321 h 442500"/>
              <a:gd name="connsiteX7" fmla="*/ 1362242 w 1362242"/>
              <a:gd name="connsiteY7" fmla="*/ 67048 h 442500"/>
              <a:gd name="connsiteX8" fmla="*/ 1345101 w 1362242"/>
              <a:gd name="connsiteY8" fmla="*/ 38 h 442500"/>
              <a:gd name="connsiteX0" fmla="*/ 1452821 w 1469962"/>
              <a:gd name="connsiteY0" fmla="*/ 38 h 442500"/>
              <a:gd name="connsiteX1" fmla="*/ 578574 w 1469962"/>
              <a:gd name="connsiteY1" fmla="*/ 0 h 442500"/>
              <a:gd name="connsiteX2" fmla="*/ 577297 w 1469962"/>
              <a:gd name="connsiteY2" fmla="*/ 42536 h 442500"/>
              <a:gd name="connsiteX3" fmla="*/ 223230 w 1469962"/>
              <a:gd name="connsiteY3" fmla="*/ 48659 h 442500"/>
              <a:gd name="connsiteX4" fmla="*/ 0 w 1469962"/>
              <a:gd name="connsiteY4" fmla="*/ 290786 h 442500"/>
              <a:gd name="connsiteX5" fmla="*/ 502142 w 1469962"/>
              <a:gd name="connsiteY5" fmla="*/ 442500 h 442500"/>
              <a:gd name="connsiteX6" fmla="*/ 450182 w 1469962"/>
              <a:gd name="connsiteY6" fmla="*/ 412321 h 442500"/>
              <a:gd name="connsiteX7" fmla="*/ 1469962 w 1469962"/>
              <a:gd name="connsiteY7" fmla="*/ 67048 h 442500"/>
              <a:gd name="connsiteX8" fmla="*/ 1452821 w 1469962"/>
              <a:gd name="connsiteY8" fmla="*/ 38 h 442500"/>
              <a:gd name="connsiteX0" fmla="*/ 1354184 w 1371325"/>
              <a:gd name="connsiteY0" fmla="*/ 38 h 442500"/>
              <a:gd name="connsiteX1" fmla="*/ 479937 w 1371325"/>
              <a:gd name="connsiteY1" fmla="*/ 0 h 442500"/>
              <a:gd name="connsiteX2" fmla="*/ 478660 w 1371325"/>
              <a:gd name="connsiteY2" fmla="*/ 42536 h 442500"/>
              <a:gd name="connsiteX3" fmla="*/ 124593 w 1371325"/>
              <a:gd name="connsiteY3" fmla="*/ 48659 h 442500"/>
              <a:gd name="connsiteX4" fmla="*/ 0 w 1371325"/>
              <a:gd name="connsiteY4" fmla="*/ 191287 h 442500"/>
              <a:gd name="connsiteX5" fmla="*/ 403505 w 1371325"/>
              <a:gd name="connsiteY5" fmla="*/ 442500 h 442500"/>
              <a:gd name="connsiteX6" fmla="*/ 351545 w 1371325"/>
              <a:gd name="connsiteY6" fmla="*/ 412321 h 442500"/>
              <a:gd name="connsiteX7" fmla="*/ 1371325 w 1371325"/>
              <a:gd name="connsiteY7" fmla="*/ 67048 h 442500"/>
              <a:gd name="connsiteX8" fmla="*/ 1354184 w 1371325"/>
              <a:gd name="connsiteY8" fmla="*/ 38 h 442500"/>
              <a:gd name="connsiteX0" fmla="*/ 1354184 w 1371325"/>
              <a:gd name="connsiteY0" fmla="*/ 31107 h 473569"/>
              <a:gd name="connsiteX1" fmla="*/ 512556 w 1371325"/>
              <a:gd name="connsiteY1" fmla="*/ 0 h 473569"/>
              <a:gd name="connsiteX2" fmla="*/ 478660 w 1371325"/>
              <a:gd name="connsiteY2" fmla="*/ 73605 h 473569"/>
              <a:gd name="connsiteX3" fmla="*/ 124593 w 1371325"/>
              <a:gd name="connsiteY3" fmla="*/ 79728 h 473569"/>
              <a:gd name="connsiteX4" fmla="*/ 0 w 1371325"/>
              <a:gd name="connsiteY4" fmla="*/ 222356 h 473569"/>
              <a:gd name="connsiteX5" fmla="*/ 403505 w 1371325"/>
              <a:gd name="connsiteY5" fmla="*/ 473569 h 473569"/>
              <a:gd name="connsiteX6" fmla="*/ 351545 w 1371325"/>
              <a:gd name="connsiteY6" fmla="*/ 443390 h 473569"/>
              <a:gd name="connsiteX7" fmla="*/ 1371325 w 1371325"/>
              <a:gd name="connsiteY7" fmla="*/ 98117 h 473569"/>
              <a:gd name="connsiteX8" fmla="*/ 1354184 w 1371325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92545 w 1285210"/>
              <a:gd name="connsiteY2" fmla="*/ 73605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423997 w 1285210"/>
              <a:gd name="connsiteY2" fmla="*/ 77524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8478 w 1285210"/>
              <a:gd name="connsiteY2" fmla="*/ 79728 h 473569"/>
              <a:gd name="connsiteX3" fmla="*/ 0 w 1285210"/>
              <a:gd name="connsiteY3" fmla="*/ 274609 h 473569"/>
              <a:gd name="connsiteX4" fmla="*/ 317390 w 1285210"/>
              <a:gd name="connsiteY4" fmla="*/ 473569 h 473569"/>
              <a:gd name="connsiteX5" fmla="*/ 265430 w 1285210"/>
              <a:gd name="connsiteY5" fmla="*/ 443390 h 473569"/>
              <a:gd name="connsiteX6" fmla="*/ 1285210 w 1285210"/>
              <a:gd name="connsiteY6" fmla="*/ 98117 h 473569"/>
              <a:gd name="connsiteX7" fmla="*/ 1268069 w 1285210"/>
              <a:gd name="connsiteY7" fmla="*/ 31107 h 473569"/>
              <a:gd name="connsiteX0" fmla="*/ 1268069 w 1285210"/>
              <a:gd name="connsiteY0" fmla="*/ 50749 h 493211"/>
              <a:gd name="connsiteX1" fmla="*/ 426441 w 1285210"/>
              <a:gd name="connsiteY1" fmla="*/ 19642 h 493211"/>
              <a:gd name="connsiteX2" fmla="*/ 54958 w 1285210"/>
              <a:gd name="connsiteY2" fmla="*/ 18379 h 493211"/>
              <a:gd name="connsiteX3" fmla="*/ 0 w 1285210"/>
              <a:gd name="connsiteY3" fmla="*/ 294251 h 493211"/>
              <a:gd name="connsiteX4" fmla="*/ 317390 w 1285210"/>
              <a:gd name="connsiteY4" fmla="*/ 493211 h 493211"/>
              <a:gd name="connsiteX5" fmla="*/ 265430 w 1285210"/>
              <a:gd name="connsiteY5" fmla="*/ 463032 h 493211"/>
              <a:gd name="connsiteX6" fmla="*/ 1285210 w 1285210"/>
              <a:gd name="connsiteY6" fmla="*/ 117759 h 493211"/>
              <a:gd name="connsiteX7" fmla="*/ 1268069 w 1285210"/>
              <a:gd name="connsiteY7" fmla="*/ 50749 h 493211"/>
              <a:gd name="connsiteX0" fmla="*/ 1268069 w 1285210"/>
              <a:gd name="connsiteY0" fmla="*/ 32370 h 474832"/>
              <a:gd name="connsiteX1" fmla="*/ 426441 w 1285210"/>
              <a:gd name="connsiteY1" fmla="*/ 1263 h 474832"/>
              <a:gd name="connsiteX2" fmla="*/ 54958 w 1285210"/>
              <a:gd name="connsiteY2" fmla="*/ 0 h 474832"/>
              <a:gd name="connsiteX3" fmla="*/ 0 w 1285210"/>
              <a:gd name="connsiteY3" fmla="*/ 275872 h 474832"/>
              <a:gd name="connsiteX4" fmla="*/ 317390 w 1285210"/>
              <a:gd name="connsiteY4" fmla="*/ 474832 h 474832"/>
              <a:gd name="connsiteX5" fmla="*/ 265430 w 1285210"/>
              <a:gd name="connsiteY5" fmla="*/ 444653 h 474832"/>
              <a:gd name="connsiteX6" fmla="*/ 1285210 w 1285210"/>
              <a:gd name="connsiteY6" fmla="*/ 99380 h 474832"/>
              <a:gd name="connsiteX7" fmla="*/ 1268069 w 1285210"/>
              <a:gd name="connsiteY7" fmla="*/ 32370 h 474832"/>
              <a:gd name="connsiteX0" fmla="*/ 1268069 w 1285210"/>
              <a:gd name="connsiteY0" fmla="*/ 51241 h 493703"/>
              <a:gd name="connsiteX1" fmla="*/ 426441 w 1285210"/>
              <a:gd name="connsiteY1" fmla="*/ 20134 h 493703"/>
              <a:gd name="connsiteX2" fmla="*/ 57309 w 1285210"/>
              <a:gd name="connsiteY2" fmla="*/ 0 h 493703"/>
              <a:gd name="connsiteX3" fmla="*/ 0 w 1285210"/>
              <a:gd name="connsiteY3" fmla="*/ 294743 h 493703"/>
              <a:gd name="connsiteX4" fmla="*/ 317390 w 1285210"/>
              <a:gd name="connsiteY4" fmla="*/ 493703 h 493703"/>
              <a:gd name="connsiteX5" fmla="*/ 265430 w 1285210"/>
              <a:gd name="connsiteY5" fmla="*/ 463524 h 493703"/>
              <a:gd name="connsiteX6" fmla="*/ 1285210 w 1285210"/>
              <a:gd name="connsiteY6" fmla="*/ 118251 h 493703"/>
              <a:gd name="connsiteX7" fmla="*/ 1268069 w 1285210"/>
              <a:gd name="connsiteY7" fmla="*/ 51241 h 493703"/>
              <a:gd name="connsiteX0" fmla="*/ 2187601 w 2187601"/>
              <a:gd name="connsiteY0" fmla="*/ 49792 h 493703"/>
              <a:gd name="connsiteX1" fmla="*/ 426441 w 2187601"/>
              <a:gd name="connsiteY1" fmla="*/ 20134 h 493703"/>
              <a:gd name="connsiteX2" fmla="*/ 57309 w 2187601"/>
              <a:gd name="connsiteY2" fmla="*/ 0 h 493703"/>
              <a:gd name="connsiteX3" fmla="*/ 0 w 2187601"/>
              <a:gd name="connsiteY3" fmla="*/ 294743 h 493703"/>
              <a:gd name="connsiteX4" fmla="*/ 317390 w 2187601"/>
              <a:gd name="connsiteY4" fmla="*/ 493703 h 493703"/>
              <a:gd name="connsiteX5" fmla="*/ 265430 w 2187601"/>
              <a:gd name="connsiteY5" fmla="*/ 463524 h 493703"/>
              <a:gd name="connsiteX6" fmla="*/ 1285210 w 2187601"/>
              <a:gd name="connsiteY6" fmla="*/ 118251 h 493703"/>
              <a:gd name="connsiteX7" fmla="*/ 2187601 w 2187601"/>
              <a:gd name="connsiteY7" fmla="*/ 49792 h 493703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34602 h 576391"/>
              <a:gd name="connsiteX1" fmla="*/ 426441 w 2158759"/>
              <a:gd name="connsiteY1" fmla="*/ 102822 h 576391"/>
              <a:gd name="connsiteX2" fmla="*/ 57309 w 2158759"/>
              <a:gd name="connsiteY2" fmla="*/ 82688 h 576391"/>
              <a:gd name="connsiteX3" fmla="*/ 0 w 2158759"/>
              <a:gd name="connsiteY3" fmla="*/ 377431 h 576391"/>
              <a:gd name="connsiteX4" fmla="*/ 317390 w 2158759"/>
              <a:gd name="connsiteY4" fmla="*/ 576391 h 576391"/>
              <a:gd name="connsiteX5" fmla="*/ 265430 w 2158759"/>
              <a:gd name="connsiteY5" fmla="*/ 546212 h 576391"/>
              <a:gd name="connsiteX6" fmla="*/ 1285210 w 2158759"/>
              <a:gd name="connsiteY6" fmla="*/ 200939 h 576391"/>
              <a:gd name="connsiteX7" fmla="*/ 2158759 w 2158759"/>
              <a:gd name="connsiteY7" fmla="*/ 134602 h 576391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13578 h 555367"/>
              <a:gd name="connsiteX1" fmla="*/ 1856963 w 2158759"/>
              <a:gd name="connsiteY1" fmla="*/ 0 h 555367"/>
              <a:gd name="connsiteX2" fmla="*/ 57309 w 2158759"/>
              <a:gd name="connsiteY2" fmla="*/ 61664 h 555367"/>
              <a:gd name="connsiteX3" fmla="*/ 0 w 2158759"/>
              <a:gd name="connsiteY3" fmla="*/ 356407 h 555367"/>
              <a:gd name="connsiteX4" fmla="*/ 317390 w 2158759"/>
              <a:gd name="connsiteY4" fmla="*/ 555367 h 555367"/>
              <a:gd name="connsiteX5" fmla="*/ 265430 w 2158759"/>
              <a:gd name="connsiteY5" fmla="*/ 525188 h 555367"/>
              <a:gd name="connsiteX6" fmla="*/ 1285210 w 2158759"/>
              <a:gd name="connsiteY6" fmla="*/ 179915 h 555367"/>
              <a:gd name="connsiteX7" fmla="*/ 2158759 w 2158759"/>
              <a:gd name="connsiteY7" fmla="*/ 113578 h 555367"/>
              <a:gd name="connsiteX0" fmla="*/ 2158759 w 2158759"/>
              <a:gd name="connsiteY0" fmla="*/ 131777 h 573566"/>
              <a:gd name="connsiteX1" fmla="*/ 1856963 w 2158759"/>
              <a:gd name="connsiteY1" fmla="*/ 18199 h 573566"/>
              <a:gd name="connsiteX2" fmla="*/ 1021768 w 2158759"/>
              <a:gd name="connsiteY2" fmla="*/ 0 h 573566"/>
              <a:gd name="connsiteX3" fmla="*/ 0 w 2158759"/>
              <a:gd name="connsiteY3" fmla="*/ 374606 h 573566"/>
              <a:gd name="connsiteX4" fmla="*/ 317390 w 2158759"/>
              <a:gd name="connsiteY4" fmla="*/ 573566 h 573566"/>
              <a:gd name="connsiteX5" fmla="*/ 265430 w 2158759"/>
              <a:gd name="connsiteY5" fmla="*/ 543387 h 573566"/>
              <a:gd name="connsiteX6" fmla="*/ 1285210 w 2158759"/>
              <a:gd name="connsiteY6" fmla="*/ 198114 h 573566"/>
              <a:gd name="connsiteX7" fmla="*/ 2158759 w 2158759"/>
              <a:gd name="connsiteY7" fmla="*/ 131777 h 573566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285210 w 2158759"/>
              <a:gd name="connsiteY7" fmla="*/ 263158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475851 w 2158759"/>
              <a:gd name="connsiteY7" fmla="*/ 246905 h 638610"/>
              <a:gd name="connsiteX8" fmla="*/ 2158759 w 2158759"/>
              <a:gd name="connsiteY8" fmla="*/ 196821 h 638610"/>
              <a:gd name="connsiteX0" fmla="*/ 2158759 w 2163326"/>
              <a:gd name="connsiteY0" fmla="*/ 196821 h 638610"/>
              <a:gd name="connsiteX1" fmla="*/ 1856963 w 2163326"/>
              <a:gd name="connsiteY1" fmla="*/ 83243 h 638610"/>
              <a:gd name="connsiteX2" fmla="*/ 1358439 w 2163326"/>
              <a:gd name="connsiteY2" fmla="*/ 0 h 638610"/>
              <a:gd name="connsiteX3" fmla="*/ 1021768 w 2163326"/>
              <a:gd name="connsiteY3" fmla="*/ 65044 h 638610"/>
              <a:gd name="connsiteX4" fmla="*/ 0 w 2163326"/>
              <a:gd name="connsiteY4" fmla="*/ 439650 h 638610"/>
              <a:gd name="connsiteX5" fmla="*/ 317390 w 2163326"/>
              <a:gd name="connsiteY5" fmla="*/ 638610 h 638610"/>
              <a:gd name="connsiteX6" fmla="*/ 1435993 w 2163326"/>
              <a:gd name="connsiteY6" fmla="*/ 479949 h 638610"/>
              <a:gd name="connsiteX7" fmla="*/ 1475851 w 2163326"/>
              <a:gd name="connsiteY7" fmla="*/ 246905 h 638610"/>
              <a:gd name="connsiteX8" fmla="*/ 2163326 w 2163326"/>
              <a:gd name="connsiteY8" fmla="*/ 237475 h 638610"/>
              <a:gd name="connsiteX9" fmla="*/ 2158759 w 2163326"/>
              <a:gd name="connsiteY9" fmla="*/ 19682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475851 w 2163327"/>
              <a:gd name="connsiteY7" fmla="*/ 24690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479949"/>
              <a:gd name="connsiteX1" fmla="*/ 1856963 w 2163327"/>
              <a:gd name="connsiteY1" fmla="*/ 83243 h 479949"/>
              <a:gd name="connsiteX2" fmla="*/ 1358439 w 2163327"/>
              <a:gd name="connsiteY2" fmla="*/ 0 h 479949"/>
              <a:gd name="connsiteX3" fmla="*/ 1021768 w 2163327"/>
              <a:gd name="connsiteY3" fmla="*/ 65044 h 479949"/>
              <a:gd name="connsiteX4" fmla="*/ 0 w 2163327"/>
              <a:gd name="connsiteY4" fmla="*/ 439650 h 479949"/>
              <a:gd name="connsiteX5" fmla="*/ 1215266 w 2163327"/>
              <a:gd name="connsiteY5" fmla="*/ 290391 h 479949"/>
              <a:gd name="connsiteX6" fmla="*/ 1435993 w 2163327"/>
              <a:gd name="connsiteY6" fmla="*/ 479949 h 479949"/>
              <a:gd name="connsiteX7" fmla="*/ 1502915 w 2163327"/>
              <a:gd name="connsiteY7" fmla="*/ 190265 h 479949"/>
              <a:gd name="connsiteX8" fmla="*/ 2163326 w 2163327"/>
              <a:gd name="connsiteY8" fmla="*/ 237475 h 479949"/>
              <a:gd name="connsiteX9" fmla="*/ 2163327 w 2163327"/>
              <a:gd name="connsiteY9" fmla="*/ 183101 h 479949"/>
              <a:gd name="connsiteX0" fmla="*/ 1141559 w 1141559"/>
              <a:gd name="connsiteY0" fmla="*/ 183101 h 479949"/>
              <a:gd name="connsiteX1" fmla="*/ 835195 w 1141559"/>
              <a:gd name="connsiteY1" fmla="*/ 83243 h 479949"/>
              <a:gd name="connsiteX2" fmla="*/ 336671 w 1141559"/>
              <a:gd name="connsiteY2" fmla="*/ 0 h 479949"/>
              <a:gd name="connsiteX3" fmla="*/ 0 w 1141559"/>
              <a:gd name="connsiteY3" fmla="*/ 65044 h 479949"/>
              <a:gd name="connsiteX4" fmla="*/ 1674 w 1141559"/>
              <a:gd name="connsiteY4" fmla="*/ 69927 h 479949"/>
              <a:gd name="connsiteX5" fmla="*/ 193498 w 1141559"/>
              <a:gd name="connsiteY5" fmla="*/ 290391 h 479949"/>
              <a:gd name="connsiteX6" fmla="*/ 414225 w 1141559"/>
              <a:gd name="connsiteY6" fmla="*/ 479949 h 479949"/>
              <a:gd name="connsiteX7" fmla="*/ 481147 w 1141559"/>
              <a:gd name="connsiteY7" fmla="*/ 190265 h 479949"/>
              <a:gd name="connsiteX8" fmla="*/ 1141558 w 1141559"/>
              <a:gd name="connsiteY8" fmla="*/ 237475 h 479949"/>
              <a:gd name="connsiteX9" fmla="*/ 1141559 w 1141559"/>
              <a:gd name="connsiteY9" fmla="*/ 183101 h 479949"/>
              <a:gd name="connsiteX0" fmla="*/ 1141559 w 1141559"/>
              <a:gd name="connsiteY0" fmla="*/ 239980 h 536828"/>
              <a:gd name="connsiteX1" fmla="*/ 835195 w 1141559"/>
              <a:gd name="connsiteY1" fmla="*/ 140122 h 536828"/>
              <a:gd name="connsiteX2" fmla="*/ 63693 w 1141559"/>
              <a:gd name="connsiteY2" fmla="*/ 0 h 536828"/>
              <a:gd name="connsiteX3" fmla="*/ 0 w 1141559"/>
              <a:gd name="connsiteY3" fmla="*/ 121923 h 536828"/>
              <a:gd name="connsiteX4" fmla="*/ 1674 w 1141559"/>
              <a:gd name="connsiteY4" fmla="*/ 126806 h 536828"/>
              <a:gd name="connsiteX5" fmla="*/ 193498 w 1141559"/>
              <a:gd name="connsiteY5" fmla="*/ 347270 h 536828"/>
              <a:gd name="connsiteX6" fmla="*/ 414225 w 1141559"/>
              <a:gd name="connsiteY6" fmla="*/ 536828 h 536828"/>
              <a:gd name="connsiteX7" fmla="*/ 481147 w 1141559"/>
              <a:gd name="connsiteY7" fmla="*/ 247144 h 536828"/>
              <a:gd name="connsiteX8" fmla="*/ 1141558 w 1141559"/>
              <a:gd name="connsiteY8" fmla="*/ 294354 h 536828"/>
              <a:gd name="connsiteX9" fmla="*/ 1141559 w 1141559"/>
              <a:gd name="connsiteY9" fmla="*/ 239980 h 536828"/>
              <a:gd name="connsiteX0" fmla="*/ 1141559 w 1141559"/>
              <a:gd name="connsiteY0" fmla="*/ 254041 h 550889"/>
              <a:gd name="connsiteX1" fmla="*/ 835195 w 1141559"/>
              <a:gd name="connsiteY1" fmla="*/ 154183 h 550889"/>
              <a:gd name="connsiteX2" fmla="*/ 42583 w 1141559"/>
              <a:gd name="connsiteY2" fmla="*/ 0 h 550889"/>
              <a:gd name="connsiteX3" fmla="*/ 0 w 1141559"/>
              <a:gd name="connsiteY3" fmla="*/ 135984 h 550889"/>
              <a:gd name="connsiteX4" fmla="*/ 1674 w 1141559"/>
              <a:gd name="connsiteY4" fmla="*/ 140867 h 550889"/>
              <a:gd name="connsiteX5" fmla="*/ 193498 w 1141559"/>
              <a:gd name="connsiteY5" fmla="*/ 361331 h 550889"/>
              <a:gd name="connsiteX6" fmla="*/ 414225 w 1141559"/>
              <a:gd name="connsiteY6" fmla="*/ 550889 h 550889"/>
              <a:gd name="connsiteX7" fmla="*/ 481147 w 1141559"/>
              <a:gd name="connsiteY7" fmla="*/ 261205 h 550889"/>
              <a:gd name="connsiteX8" fmla="*/ 1141558 w 1141559"/>
              <a:gd name="connsiteY8" fmla="*/ 308415 h 550889"/>
              <a:gd name="connsiteX9" fmla="*/ 1141559 w 1141559"/>
              <a:gd name="connsiteY9" fmla="*/ 254041 h 550889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81147 w 1141559"/>
              <a:gd name="connsiteY7" fmla="*/ 235203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525471 w 1141559"/>
              <a:gd name="connsiteY7" fmla="*/ 24644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61098 w 1141559"/>
              <a:gd name="connsiteY7" fmla="*/ 23556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48071 h 544919"/>
              <a:gd name="connsiteX1" fmla="*/ 835195 w 1141559"/>
              <a:gd name="connsiteY1" fmla="*/ 148213 h 544919"/>
              <a:gd name="connsiteX2" fmla="*/ 67558 w 1141559"/>
              <a:gd name="connsiteY2" fmla="*/ 0 h 544919"/>
              <a:gd name="connsiteX3" fmla="*/ 0 w 1141559"/>
              <a:gd name="connsiteY3" fmla="*/ 130014 h 544919"/>
              <a:gd name="connsiteX4" fmla="*/ 1674 w 1141559"/>
              <a:gd name="connsiteY4" fmla="*/ 134897 h 544919"/>
              <a:gd name="connsiteX5" fmla="*/ 193498 w 1141559"/>
              <a:gd name="connsiteY5" fmla="*/ 355361 h 544919"/>
              <a:gd name="connsiteX6" fmla="*/ 414225 w 1141559"/>
              <a:gd name="connsiteY6" fmla="*/ 544919 h 544919"/>
              <a:gd name="connsiteX7" fmla="*/ 461098 w 1141559"/>
              <a:gd name="connsiteY7" fmla="*/ 255594 h 544919"/>
              <a:gd name="connsiteX8" fmla="*/ 1141558 w 1141559"/>
              <a:gd name="connsiteY8" fmla="*/ 302445 h 544919"/>
              <a:gd name="connsiteX9" fmla="*/ 1141559 w 1141559"/>
              <a:gd name="connsiteY9" fmla="*/ 248071 h 544919"/>
              <a:gd name="connsiteX0" fmla="*/ 1218216 w 1218216"/>
              <a:gd name="connsiteY0" fmla="*/ 183321 h 544919"/>
              <a:gd name="connsiteX1" fmla="*/ 835195 w 1218216"/>
              <a:gd name="connsiteY1" fmla="*/ 148213 h 544919"/>
              <a:gd name="connsiteX2" fmla="*/ 67558 w 1218216"/>
              <a:gd name="connsiteY2" fmla="*/ 0 h 544919"/>
              <a:gd name="connsiteX3" fmla="*/ 0 w 1218216"/>
              <a:gd name="connsiteY3" fmla="*/ 130014 h 544919"/>
              <a:gd name="connsiteX4" fmla="*/ 1674 w 1218216"/>
              <a:gd name="connsiteY4" fmla="*/ 134897 h 544919"/>
              <a:gd name="connsiteX5" fmla="*/ 193498 w 1218216"/>
              <a:gd name="connsiteY5" fmla="*/ 355361 h 544919"/>
              <a:gd name="connsiteX6" fmla="*/ 414225 w 1218216"/>
              <a:gd name="connsiteY6" fmla="*/ 544919 h 544919"/>
              <a:gd name="connsiteX7" fmla="*/ 461098 w 1218216"/>
              <a:gd name="connsiteY7" fmla="*/ 255594 h 544919"/>
              <a:gd name="connsiteX8" fmla="*/ 1141558 w 1218216"/>
              <a:gd name="connsiteY8" fmla="*/ 302445 h 544919"/>
              <a:gd name="connsiteX9" fmla="*/ 1218216 w 1218216"/>
              <a:gd name="connsiteY9" fmla="*/ 183321 h 544919"/>
              <a:gd name="connsiteX0" fmla="*/ 1218216 w 1218216"/>
              <a:gd name="connsiteY0" fmla="*/ 270397 h 631995"/>
              <a:gd name="connsiteX1" fmla="*/ 758776 w 1218216"/>
              <a:gd name="connsiteY1" fmla="*/ 0 h 631995"/>
              <a:gd name="connsiteX2" fmla="*/ 67558 w 1218216"/>
              <a:gd name="connsiteY2" fmla="*/ 87076 h 631995"/>
              <a:gd name="connsiteX3" fmla="*/ 0 w 1218216"/>
              <a:gd name="connsiteY3" fmla="*/ 217090 h 631995"/>
              <a:gd name="connsiteX4" fmla="*/ 1674 w 1218216"/>
              <a:gd name="connsiteY4" fmla="*/ 221973 h 631995"/>
              <a:gd name="connsiteX5" fmla="*/ 193498 w 1218216"/>
              <a:gd name="connsiteY5" fmla="*/ 442437 h 631995"/>
              <a:gd name="connsiteX6" fmla="*/ 414225 w 1218216"/>
              <a:gd name="connsiteY6" fmla="*/ 631995 h 631995"/>
              <a:gd name="connsiteX7" fmla="*/ 461098 w 1218216"/>
              <a:gd name="connsiteY7" fmla="*/ 342670 h 631995"/>
              <a:gd name="connsiteX8" fmla="*/ 1141558 w 1218216"/>
              <a:gd name="connsiteY8" fmla="*/ 389521 h 631995"/>
              <a:gd name="connsiteX9" fmla="*/ 1218216 w 1218216"/>
              <a:gd name="connsiteY9" fmla="*/ 270397 h 631995"/>
              <a:gd name="connsiteX0" fmla="*/ 1218216 w 1218216"/>
              <a:gd name="connsiteY0" fmla="*/ 623451 h 985049"/>
              <a:gd name="connsiteX1" fmla="*/ 758776 w 1218216"/>
              <a:gd name="connsiteY1" fmla="*/ 353054 h 985049"/>
              <a:gd name="connsiteX2" fmla="*/ 319592 w 1218216"/>
              <a:gd name="connsiteY2" fmla="*/ 0 h 985049"/>
              <a:gd name="connsiteX3" fmla="*/ 0 w 1218216"/>
              <a:gd name="connsiteY3" fmla="*/ 570144 h 985049"/>
              <a:gd name="connsiteX4" fmla="*/ 1674 w 1218216"/>
              <a:gd name="connsiteY4" fmla="*/ 575027 h 985049"/>
              <a:gd name="connsiteX5" fmla="*/ 193498 w 1218216"/>
              <a:gd name="connsiteY5" fmla="*/ 795491 h 985049"/>
              <a:gd name="connsiteX6" fmla="*/ 414225 w 1218216"/>
              <a:gd name="connsiteY6" fmla="*/ 985049 h 985049"/>
              <a:gd name="connsiteX7" fmla="*/ 461098 w 1218216"/>
              <a:gd name="connsiteY7" fmla="*/ 695724 h 985049"/>
              <a:gd name="connsiteX8" fmla="*/ 1141558 w 1218216"/>
              <a:gd name="connsiteY8" fmla="*/ 742575 h 985049"/>
              <a:gd name="connsiteX9" fmla="*/ 1218216 w 1218216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6006 w 1224222"/>
              <a:gd name="connsiteY3" fmla="*/ 570144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263310 w 1224222"/>
              <a:gd name="connsiteY3" fmla="*/ 110666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024718 w 1024718"/>
              <a:gd name="connsiteY0" fmla="*/ 623451 h 985049"/>
              <a:gd name="connsiteX1" fmla="*/ 565278 w 1024718"/>
              <a:gd name="connsiteY1" fmla="*/ 353054 h 985049"/>
              <a:gd name="connsiteX2" fmla="*/ 126094 w 1024718"/>
              <a:gd name="connsiteY2" fmla="*/ 0 h 985049"/>
              <a:gd name="connsiteX3" fmla="*/ 63806 w 1024718"/>
              <a:gd name="connsiteY3" fmla="*/ 110666 h 985049"/>
              <a:gd name="connsiteX4" fmla="*/ 146825 w 1024718"/>
              <a:gd name="connsiteY4" fmla="*/ 357168 h 985049"/>
              <a:gd name="connsiteX5" fmla="*/ 0 w 1024718"/>
              <a:gd name="connsiteY5" fmla="*/ 795491 h 985049"/>
              <a:gd name="connsiteX6" fmla="*/ 220727 w 1024718"/>
              <a:gd name="connsiteY6" fmla="*/ 985049 h 985049"/>
              <a:gd name="connsiteX7" fmla="*/ 267600 w 1024718"/>
              <a:gd name="connsiteY7" fmla="*/ 695724 h 985049"/>
              <a:gd name="connsiteX8" fmla="*/ 948060 w 1024718"/>
              <a:gd name="connsiteY8" fmla="*/ 742575 h 985049"/>
              <a:gd name="connsiteX9" fmla="*/ 1024718 w 1024718"/>
              <a:gd name="connsiteY9" fmla="*/ 623451 h 985049"/>
              <a:gd name="connsiteX0" fmla="*/ 960912 w 960912"/>
              <a:gd name="connsiteY0" fmla="*/ 623451 h 985049"/>
              <a:gd name="connsiteX1" fmla="*/ 501472 w 960912"/>
              <a:gd name="connsiteY1" fmla="*/ 353054 h 985049"/>
              <a:gd name="connsiteX2" fmla="*/ 62288 w 960912"/>
              <a:gd name="connsiteY2" fmla="*/ 0 h 985049"/>
              <a:gd name="connsiteX3" fmla="*/ 0 w 960912"/>
              <a:gd name="connsiteY3" fmla="*/ 110666 h 985049"/>
              <a:gd name="connsiteX4" fmla="*/ 83019 w 960912"/>
              <a:gd name="connsiteY4" fmla="*/ 357168 h 985049"/>
              <a:gd name="connsiteX5" fmla="*/ 200291 w 960912"/>
              <a:gd name="connsiteY5" fmla="*/ 625498 h 985049"/>
              <a:gd name="connsiteX6" fmla="*/ 156921 w 960912"/>
              <a:gd name="connsiteY6" fmla="*/ 985049 h 985049"/>
              <a:gd name="connsiteX7" fmla="*/ 203794 w 960912"/>
              <a:gd name="connsiteY7" fmla="*/ 695724 h 985049"/>
              <a:gd name="connsiteX8" fmla="*/ 884254 w 960912"/>
              <a:gd name="connsiteY8" fmla="*/ 742575 h 985049"/>
              <a:gd name="connsiteX9" fmla="*/ 960912 w 960912"/>
              <a:gd name="connsiteY9" fmla="*/ 623451 h 985049"/>
              <a:gd name="connsiteX0" fmla="*/ 960912 w 960912"/>
              <a:gd name="connsiteY0" fmla="*/ 623451 h 743722"/>
              <a:gd name="connsiteX1" fmla="*/ 501472 w 960912"/>
              <a:gd name="connsiteY1" fmla="*/ 353054 h 743722"/>
              <a:gd name="connsiteX2" fmla="*/ 62288 w 960912"/>
              <a:gd name="connsiteY2" fmla="*/ 0 h 743722"/>
              <a:gd name="connsiteX3" fmla="*/ 0 w 960912"/>
              <a:gd name="connsiteY3" fmla="*/ 110666 h 743722"/>
              <a:gd name="connsiteX4" fmla="*/ 83019 w 960912"/>
              <a:gd name="connsiteY4" fmla="*/ 357168 h 743722"/>
              <a:gd name="connsiteX5" fmla="*/ 200291 w 960912"/>
              <a:gd name="connsiteY5" fmla="*/ 625498 h 743722"/>
              <a:gd name="connsiteX6" fmla="*/ 203794 w 960912"/>
              <a:gd name="connsiteY6" fmla="*/ 695724 h 743722"/>
              <a:gd name="connsiteX7" fmla="*/ 884254 w 960912"/>
              <a:gd name="connsiteY7" fmla="*/ 742575 h 743722"/>
              <a:gd name="connsiteX8" fmla="*/ 960912 w 960912"/>
              <a:gd name="connsiteY8" fmla="*/ 623451 h 743722"/>
              <a:gd name="connsiteX0" fmla="*/ 960912 w 960912"/>
              <a:gd name="connsiteY0" fmla="*/ 623451 h 743011"/>
              <a:gd name="connsiteX1" fmla="*/ 501472 w 960912"/>
              <a:gd name="connsiteY1" fmla="*/ 353054 h 743011"/>
              <a:gd name="connsiteX2" fmla="*/ 62288 w 960912"/>
              <a:gd name="connsiteY2" fmla="*/ 0 h 743011"/>
              <a:gd name="connsiteX3" fmla="*/ 0 w 960912"/>
              <a:gd name="connsiteY3" fmla="*/ 110666 h 743011"/>
              <a:gd name="connsiteX4" fmla="*/ 83019 w 960912"/>
              <a:gd name="connsiteY4" fmla="*/ 357168 h 743011"/>
              <a:gd name="connsiteX5" fmla="*/ 200291 w 960912"/>
              <a:gd name="connsiteY5" fmla="*/ 625498 h 743011"/>
              <a:gd name="connsiteX6" fmla="*/ 484793 w 960912"/>
              <a:gd name="connsiteY6" fmla="*/ 573561 h 743011"/>
              <a:gd name="connsiteX7" fmla="*/ 884254 w 960912"/>
              <a:gd name="connsiteY7" fmla="*/ 742575 h 743011"/>
              <a:gd name="connsiteX8" fmla="*/ 960912 w 960912"/>
              <a:gd name="connsiteY8" fmla="*/ 623451 h 743011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484793 w 960912"/>
              <a:gd name="connsiteY6" fmla="*/ 573561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529802 w 960912"/>
              <a:gd name="connsiteY6" fmla="*/ 533445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15755 w 960912"/>
              <a:gd name="connsiteY5" fmla="*/ 593131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1684 w 960912"/>
              <a:gd name="connsiteY6" fmla="*/ 736371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8714 w 960912"/>
              <a:gd name="connsiteY6" fmla="*/ 725816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684568 w 1052061"/>
              <a:gd name="connsiteY7" fmla="*/ 613106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840461 w 1052061"/>
              <a:gd name="connsiteY7" fmla="*/ 301652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624605"/>
              <a:gd name="connsiteX1" fmla="*/ 501472 w 1052061"/>
              <a:gd name="connsiteY1" fmla="*/ 353054 h 624605"/>
              <a:gd name="connsiteX2" fmla="*/ 62288 w 1052061"/>
              <a:gd name="connsiteY2" fmla="*/ 0 h 624605"/>
              <a:gd name="connsiteX3" fmla="*/ 0 w 1052061"/>
              <a:gd name="connsiteY3" fmla="*/ 110666 h 624605"/>
              <a:gd name="connsiteX4" fmla="*/ 83019 w 1052061"/>
              <a:gd name="connsiteY4" fmla="*/ 357168 h 624605"/>
              <a:gd name="connsiteX5" fmla="*/ 188676 w 1052061"/>
              <a:gd name="connsiteY5" fmla="*/ 604045 h 624605"/>
              <a:gd name="connsiteX6" fmla="*/ 681762 w 1052061"/>
              <a:gd name="connsiteY6" fmla="*/ 177566 h 624605"/>
              <a:gd name="connsiteX7" fmla="*/ 840461 w 1052061"/>
              <a:gd name="connsiteY7" fmla="*/ 301652 h 624605"/>
              <a:gd name="connsiteX8" fmla="*/ 1052061 w 1052061"/>
              <a:gd name="connsiteY8" fmla="*/ 458058 h 624605"/>
              <a:gd name="connsiteX9" fmla="*/ 960912 w 1052061"/>
              <a:gd name="connsiteY9" fmla="*/ 623451 h 624605"/>
              <a:gd name="connsiteX0" fmla="*/ 960912 w 1052061"/>
              <a:gd name="connsiteY0" fmla="*/ 636037 h 637191"/>
              <a:gd name="connsiteX1" fmla="*/ 501472 w 1052061"/>
              <a:gd name="connsiteY1" fmla="*/ 365640 h 637191"/>
              <a:gd name="connsiteX2" fmla="*/ 62288 w 1052061"/>
              <a:gd name="connsiteY2" fmla="*/ 12586 h 637191"/>
              <a:gd name="connsiteX3" fmla="*/ 0 w 1052061"/>
              <a:gd name="connsiteY3" fmla="*/ 123252 h 637191"/>
              <a:gd name="connsiteX4" fmla="*/ 83019 w 1052061"/>
              <a:gd name="connsiteY4" fmla="*/ 369754 h 637191"/>
              <a:gd name="connsiteX5" fmla="*/ 469135 w 1052061"/>
              <a:gd name="connsiteY5" fmla="*/ 0 h 637191"/>
              <a:gd name="connsiteX6" fmla="*/ 681762 w 1052061"/>
              <a:gd name="connsiteY6" fmla="*/ 190152 h 637191"/>
              <a:gd name="connsiteX7" fmla="*/ 840461 w 1052061"/>
              <a:gd name="connsiteY7" fmla="*/ 314238 h 637191"/>
              <a:gd name="connsiteX8" fmla="*/ 1052061 w 1052061"/>
              <a:gd name="connsiteY8" fmla="*/ 470644 h 637191"/>
              <a:gd name="connsiteX9" fmla="*/ 960912 w 1052061"/>
              <a:gd name="connsiteY9" fmla="*/ 636037 h 637191"/>
              <a:gd name="connsiteX0" fmla="*/ 960912 w 1052061"/>
              <a:gd name="connsiteY0" fmla="*/ 850948 h 852102"/>
              <a:gd name="connsiteX1" fmla="*/ 501472 w 1052061"/>
              <a:gd name="connsiteY1" fmla="*/ 580551 h 852102"/>
              <a:gd name="connsiteX2" fmla="*/ 62288 w 1052061"/>
              <a:gd name="connsiteY2" fmla="*/ 227497 h 852102"/>
              <a:gd name="connsiteX3" fmla="*/ 0 w 1052061"/>
              <a:gd name="connsiteY3" fmla="*/ 338163 h 852102"/>
              <a:gd name="connsiteX4" fmla="*/ 334041 w 1052061"/>
              <a:gd name="connsiteY4" fmla="*/ 0 h 852102"/>
              <a:gd name="connsiteX5" fmla="*/ 469135 w 1052061"/>
              <a:gd name="connsiteY5" fmla="*/ 214911 h 852102"/>
              <a:gd name="connsiteX6" fmla="*/ 681762 w 1052061"/>
              <a:gd name="connsiteY6" fmla="*/ 405063 h 852102"/>
              <a:gd name="connsiteX7" fmla="*/ 840461 w 1052061"/>
              <a:gd name="connsiteY7" fmla="*/ 529149 h 852102"/>
              <a:gd name="connsiteX8" fmla="*/ 1052061 w 1052061"/>
              <a:gd name="connsiteY8" fmla="*/ 685555 h 852102"/>
              <a:gd name="connsiteX9" fmla="*/ 960912 w 1052061"/>
              <a:gd name="connsiteY9" fmla="*/ 850948 h 852102"/>
              <a:gd name="connsiteX0" fmla="*/ 898624 w 989773"/>
              <a:gd name="connsiteY0" fmla="*/ 918246 h 919400"/>
              <a:gd name="connsiteX1" fmla="*/ 439184 w 989773"/>
              <a:gd name="connsiteY1" fmla="*/ 647849 h 919400"/>
              <a:gd name="connsiteX2" fmla="*/ 0 w 989773"/>
              <a:gd name="connsiteY2" fmla="*/ 294795 h 919400"/>
              <a:gd name="connsiteX3" fmla="*/ 156223 w 989773"/>
              <a:gd name="connsiteY3" fmla="*/ 0 h 919400"/>
              <a:gd name="connsiteX4" fmla="*/ 271753 w 989773"/>
              <a:gd name="connsiteY4" fmla="*/ 67298 h 919400"/>
              <a:gd name="connsiteX5" fmla="*/ 406847 w 989773"/>
              <a:gd name="connsiteY5" fmla="*/ 282209 h 919400"/>
              <a:gd name="connsiteX6" fmla="*/ 619474 w 989773"/>
              <a:gd name="connsiteY6" fmla="*/ 472361 h 919400"/>
              <a:gd name="connsiteX7" fmla="*/ 778173 w 989773"/>
              <a:gd name="connsiteY7" fmla="*/ 596447 h 919400"/>
              <a:gd name="connsiteX8" fmla="*/ 989773 w 989773"/>
              <a:gd name="connsiteY8" fmla="*/ 752853 h 919400"/>
              <a:gd name="connsiteX9" fmla="*/ 898624 w 989773"/>
              <a:gd name="connsiteY9" fmla="*/ 918246 h 919400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778173 w 929114"/>
              <a:gd name="connsiteY7" fmla="*/ 596447 h 920999"/>
              <a:gd name="connsiteX8" fmla="*/ 929114 w 929114"/>
              <a:gd name="connsiteY8" fmla="*/ 876515 h 920999"/>
              <a:gd name="connsiteX9" fmla="*/ 898624 w 929114"/>
              <a:gd name="connsiteY9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363387 w 929114"/>
              <a:gd name="connsiteY5" fmla="*/ 231545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45063 w 929114"/>
              <a:gd name="connsiteY4" fmla="*/ 259690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53689 w 929114"/>
              <a:gd name="connsiteY4" fmla="*/ 244928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7784 w 928274"/>
              <a:gd name="connsiteY0" fmla="*/ 918246 h 920999"/>
              <a:gd name="connsiteX1" fmla="*/ 438344 w 928274"/>
              <a:gd name="connsiteY1" fmla="*/ 647849 h 920999"/>
              <a:gd name="connsiteX2" fmla="*/ 0 w 928274"/>
              <a:gd name="connsiteY2" fmla="*/ 306212 h 920999"/>
              <a:gd name="connsiteX3" fmla="*/ 155383 w 928274"/>
              <a:gd name="connsiteY3" fmla="*/ 0 h 920999"/>
              <a:gd name="connsiteX4" fmla="*/ 352849 w 928274"/>
              <a:gd name="connsiteY4" fmla="*/ 244928 h 920999"/>
              <a:gd name="connsiteX5" fmla="*/ 403000 w 928274"/>
              <a:gd name="connsiteY5" fmla="*/ 205673 h 920999"/>
              <a:gd name="connsiteX6" fmla="*/ 928274 w 928274"/>
              <a:gd name="connsiteY6" fmla="*/ 876515 h 920999"/>
              <a:gd name="connsiteX7" fmla="*/ 897784 w 928274"/>
              <a:gd name="connsiteY7" fmla="*/ 918246 h 920999"/>
              <a:gd name="connsiteX0" fmla="*/ 897784 w 928274"/>
              <a:gd name="connsiteY0" fmla="*/ 809117 h 811870"/>
              <a:gd name="connsiteX1" fmla="*/ 438344 w 928274"/>
              <a:gd name="connsiteY1" fmla="*/ 538720 h 811870"/>
              <a:gd name="connsiteX2" fmla="*/ 0 w 928274"/>
              <a:gd name="connsiteY2" fmla="*/ 197083 h 811870"/>
              <a:gd name="connsiteX3" fmla="*/ 232282 w 928274"/>
              <a:gd name="connsiteY3" fmla="*/ 0 h 811870"/>
              <a:gd name="connsiteX4" fmla="*/ 352849 w 928274"/>
              <a:gd name="connsiteY4" fmla="*/ 135799 h 811870"/>
              <a:gd name="connsiteX5" fmla="*/ 403000 w 928274"/>
              <a:gd name="connsiteY5" fmla="*/ 96544 h 811870"/>
              <a:gd name="connsiteX6" fmla="*/ 928274 w 928274"/>
              <a:gd name="connsiteY6" fmla="*/ 767386 h 811870"/>
              <a:gd name="connsiteX7" fmla="*/ 897784 w 928274"/>
              <a:gd name="connsiteY7" fmla="*/ 809117 h 811870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9419 w 928274"/>
              <a:gd name="connsiteY3" fmla="*/ 0 h 969713"/>
              <a:gd name="connsiteX4" fmla="*/ 352849 w 928274"/>
              <a:gd name="connsiteY4" fmla="*/ 293642 h 969713"/>
              <a:gd name="connsiteX5" fmla="*/ 403000 w 928274"/>
              <a:gd name="connsiteY5" fmla="*/ 254387 h 969713"/>
              <a:gd name="connsiteX6" fmla="*/ 928274 w 928274"/>
              <a:gd name="connsiteY6" fmla="*/ 925229 h 969713"/>
              <a:gd name="connsiteX7" fmla="*/ 897784 w 928274"/>
              <a:gd name="connsiteY7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981789 w 1012279"/>
              <a:gd name="connsiteY0" fmla="*/ 973125 h 975878"/>
              <a:gd name="connsiteX1" fmla="*/ 522349 w 1012279"/>
              <a:gd name="connsiteY1" fmla="*/ 702728 h 975878"/>
              <a:gd name="connsiteX2" fmla="*/ 84005 w 1012279"/>
              <a:gd name="connsiteY2" fmla="*/ 361091 h 975878"/>
              <a:gd name="connsiteX3" fmla="*/ 0 w 1012279"/>
              <a:gd name="connsiteY3" fmla="*/ 27028 h 975878"/>
              <a:gd name="connsiteX4" fmla="*/ 193424 w 1012279"/>
              <a:gd name="connsiteY4" fmla="*/ 6165 h 975878"/>
              <a:gd name="connsiteX5" fmla="*/ 436854 w 1012279"/>
              <a:gd name="connsiteY5" fmla="*/ 299807 h 975878"/>
              <a:gd name="connsiteX6" fmla="*/ 487005 w 1012279"/>
              <a:gd name="connsiteY6" fmla="*/ 260552 h 975878"/>
              <a:gd name="connsiteX7" fmla="*/ 1012279 w 1012279"/>
              <a:gd name="connsiteY7" fmla="*/ 931394 h 975878"/>
              <a:gd name="connsiteX8" fmla="*/ 981789 w 1012279"/>
              <a:gd name="connsiteY8" fmla="*/ 973125 h 975878"/>
              <a:gd name="connsiteX0" fmla="*/ 981789 w 1012279"/>
              <a:gd name="connsiteY0" fmla="*/ 966960 h 969713"/>
              <a:gd name="connsiteX1" fmla="*/ 522349 w 1012279"/>
              <a:gd name="connsiteY1" fmla="*/ 696563 h 969713"/>
              <a:gd name="connsiteX2" fmla="*/ 84005 w 1012279"/>
              <a:gd name="connsiteY2" fmla="*/ 354926 h 969713"/>
              <a:gd name="connsiteX3" fmla="*/ 0 w 1012279"/>
              <a:gd name="connsiteY3" fmla="*/ 20863 h 969713"/>
              <a:gd name="connsiteX4" fmla="*/ 193424 w 1012279"/>
              <a:gd name="connsiteY4" fmla="*/ 0 h 969713"/>
              <a:gd name="connsiteX5" fmla="*/ 436854 w 1012279"/>
              <a:gd name="connsiteY5" fmla="*/ 293642 h 969713"/>
              <a:gd name="connsiteX6" fmla="*/ 487005 w 1012279"/>
              <a:gd name="connsiteY6" fmla="*/ 254387 h 969713"/>
              <a:gd name="connsiteX7" fmla="*/ 1012279 w 1012279"/>
              <a:gd name="connsiteY7" fmla="*/ 925229 h 969713"/>
              <a:gd name="connsiteX8" fmla="*/ 981789 w 1012279"/>
              <a:gd name="connsiteY8" fmla="*/ 966960 h 969713"/>
              <a:gd name="connsiteX0" fmla="*/ 986163 w 1016653"/>
              <a:gd name="connsiteY0" fmla="*/ 1195227 h 1197980"/>
              <a:gd name="connsiteX1" fmla="*/ 526723 w 1016653"/>
              <a:gd name="connsiteY1" fmla="*/ 924830 h 1197980"/>
              <a:gd name="connsiteX2" fmla="*/ 88379 w 1016653"/>
              <a:gd name="connsiteY2" fmla="*/ 583193 h 1197980"/>
              <a:gd name="connsiteX3" fmla="*/ 4374 w 1016653"/>
              <a:gd name="connsiteY3" fmla="*/ 249130 h 1197980"/>
              <a:gd name="connsiteX4" fmla="*/ 0 w 1016653"/>
              <a:gd name="connsiteY4" fmla="*/ 0 h 1197980"/>
              <a:gd name="connsiteX5" fmla="*/ 441228 w 1016653"/>
              <a:gd name="connsiteY5" fmla="*/ 521909 h 1197980"/>
              <a:gd name="connsiteX6" fmla="*/ 491379 w 1016653"/>
              <a:gd name="connsiteY6" fmla="*/ 482654 h 1197980"/>
              <a:gd name="connsiteX7" fmla="*/ 1016653 w 1016653"/>
              <a:gd name="connsiteY7" fmla="*/ 1153496 h 1197980"/>
              <a:gd name="connsiteX8" fmla="*/ 986163 w 1016653"/>
              <a:gd name="connsiteY8" fmla="*/ 1195227 h 1197980"/>
              <a:gd name="connsiteX0" fmla="*/ 981789 w 1012279"/>
              <a:gd name="connsiteY0" fmla="*/ 953878 h 956631"/>
              <a:gd name="connsiteX1" fmla="*/ 522349 w 1012279"/>
              <a:gd name="connsiteY1" fmla="*/ 683481 h 956631"/>
              <a:gd name="connsiteX2" fmla="*/ 84005 w 1012279"/>
              <a:gd name="connsiteY2" fmla="*/ 341844 h 956631"/>
              <a:gd name="connsiteX3" fmla="*/ 0 w 1012279"/>
              <a:gd name="connsiteY3" fmla="*/ 7781 h 956631"/>
              <a:gd name="connsiteX4" fmla="*/ 207630 w 1012279"/>
              <a:gd name="connsiteY4" fmla="*/ 0 h 956631"/>
              <a:gd name="connsiteX5" fmla="*/ 436854 w 1012279"/>
              <a:gd name="connsiteY5" fmla="*/ 280560 h 956631"/>
              <a:gd name="connsiteX6" fmla="*/ 487005 w 1012279"/>
              <a:gd name="connsiteY6" fmla="*/ 241305 h 956631"/>
              <a:gd name="connsiteX7" fmla="*/ 1012279 w 1012279"/>
              <a:gd name="connsiteY7" fmla="*/ 912147 h 956631"/>
              <a:gd name="connsiteX8" fmla="*/ 981789 w 1012279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9876 w 928274"/>
              <a:gd name="connsiteY3" fmla="*/ 107714 h 956631"/>
              <a:gd name="connsiteX4" fmla="*/ 123625 w 928274"/>
              <a:gd name="connsiteY4" fmla="*/ 0 h 956631"/>
              <a:gd name="connsiteX5" fmla="*/ 352849 w 928274"/>
              <a:gd name="connsiteY5" fmla="*/ 280560 h 956631"/>
              <a:gd name="connsiteX6" fmla="*/ 403000 w 928274"/>
              <a:gd name="connsiteY6" fmla="*/ 241305 h 956631"/>
              <a:gd name="connsiteX7" fmla="*/ 928274 w 928274"/>
              <a:gd name="connsiteY7" fmla="*/ 912147 h 956631"/>
              <a:gd name="connsiteX8" fmla="*/ 897784 w 928274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17692 w 928274"/>
              <a:gd name="connsiteY3" fmla="*/ 241059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34390 h 937143"/>
              <a:gd name="connsiteX1" fmla="*/ 438344 w 928274"/>
              <a:gd name="connsiteY1" fmla="*/ 663993 h 937143"/>
              <a:gd name="connsiteX2" fmla="*/ 0 w 928274"/>
              <a:gd name="connsiteY2" fmla="*/ 322356 h 937143"/>
              <a:gd name="connsiteX3" fmla="*/ 117692 w 928274"/>
              <a:gd name="connsiteY3" fmla="*/ 221571 h 937143"/>
              <a:gd name="connsiteX4" fmla="*/ 9876 w 928274"/>
              <a:gd name="connsiteY4" fmla="*/ 88226 h 937143"/>
              <a:gd name="connsiteX5" fmla="*/ 134771 w 928274"/>
              <a:gd name="connsiteY5" fmla="*/ 0 h 937143"/>
              <a:gd name="connsiteX6" fmla="*/ 352849 w 928274"/>
              <a:gd name="connsiteY6" fmla="*/ 261072 h 937143"/>
              <a:gd name="connsiteX7" fmla="*/ 403000 w 928274"/>
              <a:gd name="connsiteY7" fmla="*/ 221817 h 937143"/>
              <a:gd name="connsiteX8" fmla="*/ 928274 w 928274"/>
              <a:gd name="connsiteY8" fmla="*/ 892659 h 937143"/>
              <a:gd name="connsiteX9" fmla="*/ 897784 w 928274"/>
              <a:gd name="connsiteY9" fmla="*/ 934390 h 937143"/>
              <a:gd name="connsiteX0" fmla="*/ 897784 w 928274"/>
              <a:gd name="connsiteY0" fmla="*/ 947473 h 950226"/>
              <a:gd name="connsiteX1" fmla="*/ 438344 w 928274"/>
              <a:gd name="connsiteY1" fmla="*/ 677076 h 950226"/>
              <a:gd name="connsiteX2" fmla="*/ 0 w 928274"/>
              <a:gd name="connsiteY2" fmla="*/ 335439 h 950226"/>
              <a:gd name="connsiteX3" fmla="*/ 117692 w 928274"/>
              <a:gd name="connsiteY3" fmla="*/ 234654 h 950226"/>
              <a:gd name="connsiteX4" fmla="*/ 9876 w 928274"/>
              <a:gd name="connsiteY4" fmla="*/ 101309 h 950226"/>
              <a:gd name="connsiteX5" fmla="*/ 120564 w 928274"/>
              <a:gd name="connsiteY5" fmla="*/ 0 h 950226"/>
              <a:gd name="connsiteX6" fmla="*/ 352849 w 928274"/>
              <a:gd name="connsiteY6" fmla="*/ 274155 h 950226"/>
              <a:gd name="connsiteX7" fmla="*/ 403000 w 928274"/>
              <a:gd name="connsiteY7" fmla="*/ 234900 h 950226"/>
              <a:gd name="connsiteX8" fmla="*/ 928274 w 928274"/>
              <a:gd name="connsiteY8" fmla="*/ 905742 h 950226"/>
              <a:gd name="connsiteX9" fmla="*/ 897784 w 928274"/>
              <a:gd name="connsiteY9" fmla="*/ 947473 h 950226"/>
              <a:gd name="connsiteX0" fmla="*/ 897784 w 928274"/>
              <a:gd name="connsiteY0" fmla="*/ 930490 h 933243"/>
              <a:gd name="connsiteX1" fmla="*/ 438344 w 928274"/>
              <a:gd name="connsiteY1" fmla="*/ 660093 h 933243"/>
              <a:gd name="connsiteX2" fmla="*/ 0 w 928274"/>
              <a:gd name="connsiteY2" fmla="*/ 318456 h 933243"/>
              <a:gd name="connsiteX3" fmla="*/ 117692 w 928274"/>
              <a:gd name="connsiteY3" fmla="*/ 217671 h 933243"/>
              <a:gd name="connsiteX4" fmla="*/ 9876 w 928274"/>
              <a:gd name="connsiteY4" fmla="*/ 84326 h 933243"/>
              <a:gd name="connsiteX5" fmla="*/ 129758 w 928274"/>
              <a:gd name="connsiteY5" fmla="*/ 0 h 933243"/>
              <a:gd name="connsiteX6" fmla="*/ 352849 w 928274"/>
              <a:gd name="connsiteY6" fmla="*/ 257172 h 933243"/>
              <a:gd name="connsiteX7" fmla="*/ 403000 w 928274"/>
              <a:gd name="connsiteY7" fmla="*/ 217917 h 933243"/>
              <a:gd name="connsiteX8" fmla="*/ 928274 w 928274"/>
              <a:gd name="connsiteY8" fmla="*/ 888759 h 933243"/>
              <a:gd name="connsiteX9" fmla="*/ 897784 w 928274"/>
              <a:gd name="connsiteY9" fmla="*/ 930490 h 933243"/>
              <a:gd name="connsiteX0" fmla="*/ 897784 w 928274"/>
              <a:gd name="connsiteY0" fmla="*/ 946079 h 948832"/>
              <a:gd name="connsiteX1" fmla="*/ 438344 w 928274"/>
              <a:gd name="connsiteY1" fmla="*/ 675682 h 948832"/>
              <a:gd name="connsiteX2" fmla="*/ 0 w 928274"/>
              <a:gd name="connsiteY2" fmla="*/ 334045 h 948832"/>
              <a:gd name="connsiteX3" fmla="*/ 117692 w 928274"/>
              <a:gd name="connsiteY3" fmla="*/ 233260 h 948832"/>
              <a:gd name="connsiteX4" fmla="*/ 9876 w 928274"/>
              <a:gd name="connsiteY4" fmla="*/ 99915 h 948832"/>
              <a:gd name="connsiteX5" fmla="*/ 113601 w 928274"/>
              <a:gd name="connsiteY5" fmla="*/ 0 h 948832"/>
              <a:gd name="connsiteX6" fmla="*/ 352849 w 928274"/>
              <a:gd name="connsiteY6" fmla="*/ 272761 h 948832"/>
              <a:gd name="connsiteX7" fmla="*/ 403000 w 928274"/>
              <a:gd name="connsiteY7" fmla="*/ 233506 h 948832"/>
              <a:gd name="connsiteX8" fmla="*/ 928274 w 928274"/>
              <a:gd name="connsiteY8" fmla="*/ 904348 h 948832"/>
              <a:gd name="connsiteX9" fmla="*/ 897784 w 928274"/>
              <a:gd name="connsiteY9" fmla="*/ 946079 h 948832"/>
              <a:gd name="connsiteX0" fmla="*/ 897784 w 928274"/>
              <a:gd name="connsiteY0" fmla="*/ 931600 h 934353"/>
              <a:gd name="connsiteX1" fmla="*/ 438344 w 928274"/>
              <a:gd name="connsiteY1" fmla="*/ 661203 h 934353"/>
              <a:gd name="connsiteX2" fmla="*/ 0 w 928274"/>
              <a:gd name="connsiteY2" fmla="*/ 319566 h 934353"/>
              <a:gd name="connsiteX3" fmla="*/ 117692 w 928274"/>
              <a:gd name="connsiteY3" fmla="*/ 218781 h 934353"/>
              <a:gd name="connsiteX4" fmla="*/ 9876 w 928274"/>
              <a:gd name="connsiteY4" fmla="*/ 85436 h 934353"/>
              <a:gd name="connsiteX5" fmla="*/ 120847 w 928274"/>
              <a:gd name="connsiteY5" fmla="*/ 0 h 934353"/>
              <a:gd name="connsiteX6" fmla="*/ 352849 w 928274"/>
              <a:gd name="connsiteY6" fmla="*/ 258282 h 934353"/>
              <a:gd name="connsiteX7" fmla="*/ 403000 w 928274"/>
              <a:gd name="connsiteY7" fmla="*/ 219027 h 934353"/>
              <a:gd name="connsiteX8" fmla="*/ 928274 w 928274"/>
              <a:gd name="connsiteY8" fmla="*/ 889869 h 934353"/>
              <a:gd name="connsiteX9" fmla="*/ 897784 w 928274"/>
              <a:gd name="connsiteY9" fmla="*/ 931600 h 934353"/>
              <a:gd name="connsiteX0" fmla="*/ 897784 w 928274"/>
              <a:gd name="connsiteY0" fmla="*/ 946647 h 949400"/>
              <a:gd name="connsiteX1" fmla="*/ 438344 w 928274"/>
              <a:gd name="connsiteY1" fmla="*/ 676250 h 949400"/>
              <a:gd name="connsiteX2" fmla="*/ 0 w 928274"/>
              <a:gd name="connsiteY2" fmla="*/ 334613 h 949400"/>
              <a:gd name="connsiteX3" fmla="*/ 117692 w 928274"/>
              <a:gd name="connsiteY3" fmla="*/ 233828 h 949400"/>
              <a:gd name="connsiteX4" fmla="*/ 9876 w 928274"/>
              <a:gd name="connsiteY4" fmla="*/ 100483 h 949400"/>
              <a:gd name="connsiteX5" fmla="*/ 145347 w 928274"/>
              <a:gd name="connsiteY5" fmla="*/ 0 h 949400"/>
              <a:gd name="connsiteX6" fmla="*/ 352849 w 928274"/>
              <a:gd name="connsiteY6" fmla="*/ 273329 h 949400"/>
              <a:gd name="connsiteX7" fmla="*/ 403000 w 928274"/>
              <a:gd name="connsiteY7" fmla="*/ 234074 h 949400"/>
              <a:gd name="connsiteX8" fmla="*/ 928274 w 928274"/>
              <a:gd name="connsiteY8" fmla="*/ 904916 h 949400"/>
              <a:gd name="connsiteX9" fmla="*/ 897784 w 928274"/>
              <a:gd name="connsiteY9" fmla="*/ 946647 h 949400"/>
              <a:gd name="connsiteX0" fmla="*/ 897784 w 928274"/>
              <a:gd name="connsiteY0" fmla="*/ 944968 h 947721"/>
              <a:gd name="connsiteX1" fmla="*/ 438344 w 928274"/>
              <a:gd name="connsiteY1" fmla="*/ 674571 h 947721"/>
              <a:gd name="connsiteX2" fmla="*/ 0 w 928274"/>
              <a:gd name="connsiteY2" fmla="*/ 332934 h 947721"/>
              <a:gd name="connsiteX3" fmla="*/ 117692 w 928274"/>
              <a:gd name="connsiteY3" fmla="*/ 232149 h 947721"/>
              <a:gd name="connsiteX4" fmla="*/ 9876 w 928274"/>
              <a:gd name="connsiteY4" fmla="*/ 98804 h 947721"/>
              <a:gd name="connsiteX5" fmla="*/ 122513 w 928274"/>
              <a:gd name="connsiteY5" fmla="*/ 0 h 947721"/>
              <a:gd name="connsiteX6" fmla="*/ 352849 w 928274"/>
              <a:gd name="connsiteY6" fmla="*/ 271650 h 947721"/>
              <a:gd name="connsiteX7" fmla="*/ 403000 w 928274"/>
              <a:gd name="connsiteY7" fmla="*/ 232395 h 947721"/>
              <a:gd name="connsiteX8" fmla="*/ 928274 w 928274"/>
              <a:gd name="connsiteY8" fmla="*/ 903237 h 947721"/>
              <a:gd name="connsiteX9" fmla="*/ 897784 w 928274"/>
              <a:gd name="connsiteY9" fmla="*/ 944968 h 947721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117692 w 928274"/>
              <a:gd name="connsiteY3" fmla="*/ 236334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143397 w 928274"/>
              <a:gd name="connsiteY4" fmla="*/ 0 h 951906"/>
              <a:gd name="connsiteX5" fmla="*/ 352849 w 928274"/>
              <a:gd name="connsiteY5" fmla="*/ 275835 h 951906"/>
              <a:gd name="connsiteX6" fmla="*/ 403000 w 928274"/>
              <a:gd name="connsiteY6" fmla="*/ 236580 h 951906"/>
              <a:gd name="connsiteX7" fmla="*/ 928274 w 928274"/>
              <a:gd name="connsiteY7" fmla="*/ 907422 h 951906"/>
              <a:gd name="connsiteX8" fmla="*/ 897784 w 928274"/>
              <a:gd name="connsiteY8" fmla="*/ 949153 h 951906"/>
              <a:gd name="connsiteX0" fmla="*/ 897784 w 928274"/>
              <a:gd name="connsiteY0" fmla="*/ 855056 h 857809"/>
              <a:gd name="connsiteX1" fmla="*/ 438344 w 928274"/>
              <a:gd name="connsiteY1" fmla="*/ 584659 h 857809"/>
              <a:gd name="connsiteX2" fmla="*/ 0 w 928274"/>
              <a:gd name="connsiteY2" fmla="*/ 243022 h 857809"/>
              <a:gd name="connsiteX3" fmla="*/ 87599 w 928274"/>
              <a:gd name="connsiteY3" fmla="*/ 93238 h 857809"/>
              <a:gd name="connsiteX4" fmla="*/ 208593 w 928274"/>
              <a:gd name="connsiteY4" fmla="*/ 0 h 857809"/>
              <a:gd name="connsiteX5" fmla="*/ 352849 w 928274"/>
              <a:gd name="connsiteY5" fmla="*/ 181738 h 857809"/>
              <a:gd name="connsiteX6" fmla="*/ 403000 w 928274"/>
              <a:gd name="connsiteY6" fmla="*/ 142483 h 857809"/>
              <a:gd name="connsiteX7" fmla="*/ 928274 w 928274"/>
              <a:gd name="connsiteY7" fmla="*/ 813325 h 857809"/>
              <a:gd name="connsiteX8" fmla="*/ 897784 w 928274"/>
              <a:gd name="connsiteY8" fmla="*/ 855056 h 857809"/>
              <a:gd name="connsiteX0" fmla="*/ 1114653 w 1145143"/>
              <a:gd name="connsiteY0" fmla="*/ 855056 h 857809"/>
              <a:gd name="connsiteX1" fmla="*/ 1 w 1145143"/>
              <a:gd name="connsiteY1" fmla="*/ 476755 h 857809"/>
              <a:gd name="connsiteX2" fmla="*/ 216869 w 1145143"/>
              <a:gd name="connsiteY2" fmla="*/ 243022 h 857809"/>
              <a:gd name="connsiteX3" fmla="*/ 304468 w 1145143"/>
              <a:gd name="connsiteY3" fmla="*/ 93238 h 857809"/>
              <a:gd name="connsiteX4" fmla="*/ 425462 w 1145143"/>
              <a:gd name="connsiteY4" fmla="*/ 0 h 857809"/>
              <a:gd name="connsiteX5" fmla="*/ 569718 w 1145143"/>
              <a:gd name="connsiteY5" fmla="*/ 181738 h 857809"/>
              <a:gd name="connsiteX6" fmla="*/ 619869 w 1145143"/>
              <a:gd name="connsiteY6" fmla="*/ 142483 h 857809"/>
              <a:gd name="connsiteX7" fmla="*/ 1145143 w 1145143"/>
              <a:gd name="connsiteY7" fmla="*/ 813325 h 857809"/>
              <a:gd name="connsiteX8" fmla="*/ 1114653 w 114514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95858 w 1236533"/>
              <a:gd name="connsiteY3" fmla="*/ 93238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57262 w 1236533"/>
              <a:gd name="connsiteY3" fmla="*/ 293395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661108 w 1236533"/>
              <a:gd name="connsiteY4" fmla="*/ 39255 h 715326"/>
              <a:gd name="connsiteX5" fmla="*/ 711259 w 1236533"/>
              <a:gd name="connsiteY5" fmla="*/ 0 h 715326"/>
              <a:gd name="connsiteX6" fmla="*/ 1236533 w 1236533"/>
              <a:gd name="connsiteY6" fmla="*/ 670842 h 715326"/>
              <a:gd name="connsiteX7" fmla="*/ 1206043 w 1236533"/>
              <a:gd name="connsiteY7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823692 w 1236533"/>
              <a:gd name="connsiteY3" fmla="*/ 486393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256041 w 1236533"/>
              <a:gd name="connsiteY3" fmla="*/ 304220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256041 w 1236533"/>
              <a:gd name="connsiteY3" fmla="*/ 203584 h 614690"/>
              <a:gd name="connsiteX4" fmla="*/ 570706 w 1236533"/>
              <a:gd name="connsiteY4" fmla="*/ 87238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206043 w 1236533"/>
              <a:gd name="connsiteY0" fmla="*/ 611935 h 614688"/>
              <a:gd name="connsiteX1" fmla="*/ 91391 w 1236533"/>
              <a:gd name="connsiteY1" fmla="*/ 233634 h 614688"/>
              <a:gd name="connsiteX2" fmla="*/ 0 w 1236533"/>
              <a:gd name="connsiteY2" fmla="*/ -1 h 614688"/>
              <a:gd name="connsiteX3" fmla="*/ 256041 w 1236533"/>
              <a:gd name="connsiteY3" fmla="*/ 203582 h 614688"/>
              <a:gd name="connsiteX4" fmla="*/ 604907 w 1236533"/>
              <a:gd name="connsiteY4" fmla="*/ 43774 h 614688"/>
              <a:gd name="connsiteX5" fmla="*/ 1236533 w 1236533"/>
              <a:gd name="connsiteY5" fmla="*/ 570204 h 614688"/>
              <a:gd name="connsiteX6" fmla="*/ 1206043 w 1236533"/>
              <a:gd name="connsiteY6" fmla="*/ 611935 h 614688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541007 w 1236533"/>
              <a:gd name="connsiteY3" fmla="*/ 122065 h 614690"/>
              <a:gd name="connsiteX4" fmla="*/ 604907 w 1236533"/>
              <a:gd name="connsiteY4" fmla="*/ 43776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332030 w 1362520"/>
              <a:gd name="connsiteY0" fmla="*/ 871231 h 873984"/>
              <a:gd name="connsiteX1" fmla="*/ 217378 w 1362520"/>
              <a:gd name="connsiteY1" fmla="*/ 492930 h 873984"/>
              <a:gd name="connsiteX2" fmla="*/ 0 w 1362520"/>
              <a:gd name="connsiteY2" fmla="*/ 0 h 873984"/>
              <a:gd name="connsiteX3" fmla="*/ 666994 w 1362520"/>
              <a:gd name="connsiteY3" fmla="*/ 381359 h 873984"/>
              <a:gd name="connsiteX4" fmla="*/ 730894 w 1362520"/>
              <a:gd name="connsiteY4" fmla="*/ 303070 h 873984"/>
              <a:gd name="connsiteX5" fmla="*/ 1362520 w 1362520"/>
              <a:gd name="connsiteY5" fmla="*/ 829500 h 873984"/>
              <a:gd name="connsiteX6" fmla="*/ 1332030 w 1362520"/>
              <a:gd name="connsiteY6" fmla="*/ 871231 h 873984"/>
              <a:gd name="connsiteX0" fmla="*/ 1135261 w 1165751"/>
              <a:gd name="connsiteY0" fmla="*/ 735811 h 738564"/>
              <a:gd name="connsiteX1" fmla="*/ 20609 w 1165751"/>
              <a:gd name="connsiteY1" fmla="*/ 357510 h 738564"/>
              <a:gd name="connsiteX2" fmla="*/ 1 w 1165751"/>
              <a:gd name="connsiteY2" fmla="*/ 0 h 738564"/>
              <a:gd name="connsiteX3" fmla="*/ 470225 w 1165751"/>
              <a:gd name="connsiteY3" fmla="*/ 245939 h 738564"/>
              <a:gd name="connsiteX4" fmla="*/ 534125 w 1165751"/>
              <a:gd name="connsiteY4" fmla="*/ 167650 h 738564"/>
              <a:gd name="connsiteX5" fmla="*/ 1165751 w 1165751"/>
              <a:gd name="connsiteY5" fmla="*/ 694080 h 738564"/>
              <a:gd name="connsiteX6" fmla="*/ 1135261 w 1165751"/>
              <a:gd name="connsiteY6" fmla="*/ 735811 h 738564"/>
              <a:gd name="connsiteX0" fmla="*/ 1265276 w 1295766"/>
              <a:gd name="connsiteY0" fmla="*/ 755613 h 758366"/>
              <a:gd name="connsiteX1" fmla="*/ 150624 w 1295766"/>
              <a:gd name="connsiteY1" fmla="*/ 377312 h 758366"/>
              <a:gd name="connsiteX2" fmla="*/ 0 w 1295766"/>
              <a:gd name="connsiteY2" fmla="*/ 1 h 758366"/>
              <a:gd name="connsiteX3" fmla="*/ 600240 w 1295766"/>
              <a:gd name="connsiteY3" fmla="*/ 265741 h 758366"/>
              <a:gd name="connsiteX4" fmla="*/ 664140 w 1295766"/>
              <a:gd name="connsiteY4" fmla="*/ 187452 h 758366"/>
              <a:gd name="connsiteX5" fmla="*/ 1295766 w 1295766"/>
              <a:gd name="connsiteY5" fmla="*/ 713882 h 758366"/>
              <a:gd name="connsiteX6" fmla="*/ 1265276 w 1295766"/>
              <a:gd name="connsiteY6" fmla="*/ 755613 h 758366"/>
              <a:gd name="connsiteX0" fmla="*/ 1265276 w 1295766"/>
              <a:gd name="connsiteY0" fmla="*/ 755611 h 758364"/>
              <a:gd name="connsiteX1" fmla="*/ 201580 w 1295766"/>
              <a:gd name="connsiteY1" fmla="*/ 451910 h 758364"/>
              <a:gd name="connsiteX2" fmla="*/ 0 w 1295766"/>
              <a:gd name="connsiteY2" fmla="*/ -1 h 758364"/>
              <a:gd name="connsiteX3" fmla="*/ 600240 w 1295766"/>
              <a:gd name="connsiteY3" fmla="*/ 265739 h 758364"/>
              <a:gd name="connsiteX4" fmla="*/ 664140 w 1295766"/>
              <a:gd name="connsiteY4" fmla="*/ 187450 h 758364"/>
              <a:gd name="connsiteX5" fmla="*/ 1295766 w 1295766"/>
              <a:gd name="connsiteY5" fmla="*/ 713880 h 758364"/>
              <a:gd name="connsiteX6" fmla="*/ 1265276 w 1295766"/>
              <a:gd name="connsiteY6" fmla="*/ 755611 h 758364"/>
              <a:gd name="connsiteX0" fmla="*/ 1147260 w 1177750"/>
              <a:gd name="connsiteY0" fmla="*/ 568161 h 570914"/>
              <a:gd name="connsiteX1" fmla="*/ 83564 w 1177750"/>
              <a:gd name="connsiteY1" fmla="*/ 264460 h 570914"/>
              <a:gd name="connsiteX2" fmla="*/ 0 w 1177750"/>
              <a:gd name="connsiteY2" fmla="*/ 57723 h 570914"/>
              <a:gd name="connsiteX3" fmla="*/ 482224 w 1177750"/>
              <a:gd name="connsiteY3" fmla="*/ 78289 h 570914"/>
              <a:gd name="connsiteX4" fmla="*/ 546124 w 1177750"/>
              <a:gd name="connsiteY4" fmla="*/ 0 h 570914"/>
              <a:gd name="connsiteX5" fmla="*/ 1177750 w 1177750"/>
              <a:gd name="connsiteY5" fmla="*/ 526430 h 570914"/>
              <a:gd name="connsiteX6" fmla="*/ 1147260 w 1177750"/>
              <a:gd name="connsiteY6" fmla="*/ 568161 h 570914"/>
              <a:gd name="connsiteX0" fmla="*/ 1164825 w 1177750"/>
              <a:gd name="connsiteY0" fmla="*/ 589617 h 591835"/>
              <a:gd name="connsiteX1" fmla="*/ 83564 w 1177750"/>
              <a:gd name="connsiteY1" fmla="*/ 264460 h 591835"/>
              <a:gd name="connsiteX2" fmla="*/ 0 w 1177750"/>
              <a:gd name="connsiteY2" fmla="*/ 57723 h 591835"/>
              <a:gd name="connsiteX3" fmla="*/ 482224 w 1177750"/>
              <a:gd name="connsiteY3" fmla="*/ 78289 h 591835"/>
              <a:gd name="connsiteX4" fmla="*/ 546124 w 1177750"/>
              <a:gd name="connsiteY4" fmla="*/ 0 h 591835"/>
              <a:gd name="connsiteX5" fmla="*/ 1177750 w 1177750"/>
              <a:gd name="connsiteY5" fmla="*/ 526430 h 591835"/>
              <a:gd name="connsiteX6" fmla="*/ 1164825 w 1177750"/>
              <a:gd name="connsiteY6" fmla="*/ 589617 h 591835"/>
              <a:gd name="connsiteX0" fmla="*/ 1164825 w 1177750"/>
              <a:gd name="connsiteY0" fmla="*/ 589617 h 591835"/>
              <a:gd name="connsiteX1" fmla="*/ 83564 w 1177750"/>
              <a:gd name="connsiteY1" fmla="*/ 264460 h 591835"/>
              <a:gd name="connsiteX2" fmla="*/ 0 w 1177750"/>
              <a:gd name="connsiteY2" fmla="*/ 57723 h 591835"/>
              <a:gd name="connsiteX3" fmla="*/ 500570 w 1177750"/>
              <a:gd name="connsiteY3" fmla="*/ 228650 h 591835"/>
              <a:gd name="connsiteX4" fmla="*/ 546124 w 1177750"/>
              <a:gd name="connsiteY4" fmla="*/ 0 h 591835"/>
              <a:gd name="connsiteX5" fmla="*/ 1177750 w 1177750"/>
              <a:gd name="connsiteY5" fmla="*/ 526430 h 591835"/>
              <a:gd name="connsiteX6" fmla="*/ 1164825 w 1177750"/>
              <a:gd name="connsiteY6" fmla="*/ 589617 h 591835"/>
              <a:gd name="connsiteX0" fmla="*/ 1164825 w 1177750"/>
              <a:gd name="connsiteY0" fmla="*/ 531895 h 534113"/>
              <a:gd name="connsiteX1" fmla="*/ 83564 w 1177750"/>
              <a:gd name="connsiteY1" fmla="*/ 206738 h 534113"/>
              <a:gd name="connsiteX2" fmla="*/ 0 w 1177750"/>
              <a:gd name="connsiteY2" fmla="*/ 1 h 534113"/>
              <a:gd name="connsiteX3" fmla="*/ 500570 w 1177750"/>
              <a:gd name="connsiteY3" fmla="*/ 170928 h 534113"/>
              <a:gd name="connsiteX4" fmla="*/ 1177750 w 1177750"/>
              <a:gd name="connsiteY4" fmla="*/ 468708 h 534113"/>
              <a:gd name="connsiteX5" fmla="*/ 1164825 w 1177750"/>
              <a:gd name="connsiteY5" fmla="*/ 531895 h 534113"/>
              <a:gd name="connsiteX0" fmla="*/ 1083933 w 1096858"/>
              <a:gd name="connsiteY0" fmla="*/ 507153 h 509371"/>
              <a:gd name="connsiteX1" fmla="*/ 2672 w 1096858"/>
              <a:gd name="connsiteY1" fmla="*/ 181996 h 509371"/>
              <a:gd name="connsiteX2" fmla="*/ -1 w 1096858"/>
              <a:gd name="connsiteY2" fmla="*/ -1 h 509371"/>
              <a:gd name="connsiteX3" fmla="*/ 419678 w 1096858"/>
              <a:gd name="connsiteY3" fmla="*/ 146186 h 509371"/>
              <a:gd name="connsiteX4" fmla="*/ 1096858 w 1096858"/>
              <a:gd name="connsiteY4" fmla="*/ 443966 h 509371"/>
              <a:gd name="connsiteX5" fmla="*/ 1083933 w 1096858"/>
              <a:gd name="connsiteY5" fmla="*/ 507153 h 509371"/>
              <a:gd name="connsiteX0" fmla="*/ 1083935 w 1096860"/>
              <a:gd name="connsiteY0" fmla="*/ 507155 h 509373"/>
              <a:gd name="connsiteX1" fmla="*/ 2674 w 1096860"/>
              <a:gd name="connsiteY1" fmla="*/ 181998 h 509373"/>
              <a:gd name="connsiteX2" fmla="*/ 1 w 1096860"/>
              <a:gd name="connsiteY2" fmla="*/ 1 h 509373"/>
              <a:gd name="connsiteX3" fmla="*/ 408435 w 1096860"/>
              <a:gd name="connsiteY3" fmla="*/ 182956 h 509373"/>
              <a:gd name="connsiteX4" fmla="*/ 1096860 w 1096860"/>
              <a:gd name="connsiteY4" fmla="*/ 443968 h 509373"/>
              <a:gd name="connsiteX5" fmla="*/ 1083935 w 1096860"/>
              <a:gd name="connsiteY5" fmla="*/ 507155 h 509373"/>
              <a:gd name="connsiteX0" fmla="*/ 1083933 w 1096858"/>
              <a:gd name="connsiteY0" fmla="*/ 507153 h 509371"/>
              <a:gd name="connsiteX1" fmla="*/ 2672 w 1096858"/>
              <a:gd name="connsiteY1" fmla="*/ 181996 h 509371"/>
              <a:gd name="connsiteX2" fmla="*/ -1 w 1096858"/>
              <a:gd name="connsiteY2" fmla="*/ -1 h 509371"/>
              <a:gd name="connsiteX3" fmla="*/ 753456 w 1096858"/>
              <a:gd name="connsiteY3" fmla="*/ 264346 h 509371"/>
              <a:gd name="connsiteX4" fmla="*/ 1096858 w 1096858"/>
              <a:gd name="connsiteY4" fmla="*/ 443966 h 509371"/>
              <a:gd name="connsiteX5" fmla="*/ 1083933 w 1096858"/>
              <a:gd name="connsiteY5" fmla="*/ 507153 h 509371"/>
              <a:gd name="connsiteX0" fmla="*/ 1095179 w 1096860"/>
              <a:gd name="connsiteY0" fmla="*/ 470385 h 473713"/>
              <a:gd name="connsiteX1" fmla="*/ 2674 w 1096860"/>
              <a:gd name="connsiteY1" fmla="*/ 181998 h 473713"/>
              <a:gd name="connsiteX2" fmla="*/ 1 w 1096860"/>
              <a:gd name="connsiteY2" fmla="*/ 1 h 473713"/>
              <a:gd name="connsiteX3" fmla="*/ 753458 w 1096860"/>
              <a:gd name="connsiteY3" fmla="*/ 264348 h 473713"/>
              <a:gd name="connsiteX4" fmla="*/ 1096860 w 1096860"/>
              <a:gd name="connsiteY4" fmla="*/ 443968 h 473713"/>
              <a:gd name="connsiteX5" fmla="*/ 1095179 w 1096860"/>
              <a:gd name="connsiteY5" fmla="*/ 470385 h 473713"/>
              <a:gd name="connsiteX0" fmla="*/ 1009499 w 1096858"/>
              <a:gd name="connsiteY0" fmla="*/ 750542 h 751236"/>
              <a:gd name="connsiteX1" fmla="*/ 2672 w 1096858"/>
              <a:gd name="connsiteY1" fmla="*/ 181996 h 751236"/>
              <a:gd name="connsiteX2" fmla="*/ -1 w 1096858"/>
              <a:gd name="connsiteY2" fmla="*/ -1 h 751236"/>
              <a:gd name="connsiteX3" fmla="*/ 753456 w 1096858"/>
              <a:gd name="connsiteY3" fmla="*/ 264346 h 751236"/>
              <a:gd name="connsiteX4" fmla="*/ 1096858 w 1096858"/>
              <a:gd name="connsiteY4" fmla="*/ 443966 h 751236"/>
              <a:gd name="connsiteX5" fmla="*/ 1009499 w 1096858"/>
              <a:gd name="connsiteY5" fmla="*/ 750542 h 751236"/>
              <a:gd name="connsiteX0" fmla="*/ 1009501 w 1110486"/>
              <a:gd name="connsiteY0" fmla="*/ 750544 h 751192"/>
              <a:gd name="connsiteX1" fmla="*/ 2674 w 1110486"/>
              <a:gd name="connsiteY1" fmla="*/ 181998 h 751192"/>
              <a:gd name="connsiteX2" fmla="*/ 1 w 1110486"/>
              <a:gd name="connsiteY2" fmla="*/ 1 h 751192"/>
              <a:gd name="connsiteX3" fmla="*/ 753458 w 1110486"/>
              <a:gd name="connsiteY3" fmla="*/ 264348 h 751192"/>
              <a:gd name="connsiteX4" fmla="*/ 1110487 w 1110486"/>
              <a:gd name="connsiteY4" fmla="*/ 418677 h 751192"/>
              <a:gd name="connsiteX5" fmla="*/ 1009501 w 1110486"/>
              <a:gd name="connsiteY5" fmla="*/ 750544 h 751192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753456 w 1110486"/>
              <a:gd name="connsiteY3" fmla="*/ 264346 h 522164"/>
              <a:gd name="connsiteX4" fmla="*/ 1110485 w 1110486"/>
              <a:gd name="connsiteY4" fmla="*/ 418675 h 522164"/>
              <a:gd name="connsiteX5" fmla="*/ 1085740 w 1110486"/>
              <a:gd name="connsiteY5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747311 w 1110486"/>
              <a:gd name="connsiteY3" fmla="*/ 303710 h 522166"/>
              <a:gd name="connsiteX4" fmla="*/ 1110487 w 1110486"/>
              <a:gd name="connsiteY4" fmla="*/ 418677 h 522166"/>
              <a:gd name="connsiteX5" fmla="*/ 1085742 w 1110486"/>
              <a:gd name="connsiteY5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359081 w 1110486"/>
              <a:gd name="connsiteY3" fmla="*/ 155701 h 522164"/>
              <a:gd name="connsiteX4" fmla="*/ 747309 w 1110486"/>
              <a:gd name="connsiteY4" fmla="*/ 303708 h 522164"/>
              <a:gd name="connsiteX5" fmla="*/ 1110485 w 1110486"/>
              <a:gd name="connsiteY5" fmla="*/ 418675 h 522164"/>
              <a:gd name="connsiteX6" fmla="*/ 1085740 w 1110486"/>
              <a:gd name="connsiteY6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220207 w 1110486"/>
              <a:gd name="connsiteY3" fmla="*/ 89665 h 522166"/>
              <a:gd name="connsiteX4" fmla="*/ 747311 w 1110486"/>
              <a:gd name="connsiteY4" fmla="*/ 303710 h 522166"/>
              <a:gd name="connsiteX5" fmla="*/ 1110487 w 1110486"/>
              <a:gd name="connsiteY5" fmla="*/ 418677 h 522166"/>
              <a:gd name="connsiteX6" fmla="*/ 1085742 w 1110486"/>
              <a:gd name="connsiteY6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220205 w 1110486"/>
              <a:gd name="connsiteY3" fmla="*/ 89663 h 522164"/>
              <a:gd name="connsiteX4" fmla="*/ 506640 w 1110486"/>
              <a:gd name="connsiteY4" fmla="*/ 212612 h 522164"/>
              <a:gd name="connsiteX5" fmla="*/ 747309 w 1110486"/>
              <a:gd name="connsiteY5" fmla="*/ 303708 h 522164"/>
              <a:gd name="connsiteX6" fmla="*/ 1110485 w 1110486"/>
              <a:gd name="connsiteY6" fmla="*/ 418675 h 522164"/>
              <a:gd name="connsiteX7" fmla="*/ 1085740 w 1110486"/>
              <a:gd name="connsiteY7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220207 w 1110486"/>
              <a:gd name="connsiteY3" fmla="*/ 89665 h 522166"/>
              <a:gd name="connsiteX4" fmla="*/ 208673 w 1110486"/>
              <a:gd name="connsiteY4" fmla="*/ 127379 h 522166"/>
              <a:gd name="connsiteX5" fmla="*/ 747311 w 1110486"/>
              <a:gd name="connsiteY5" fmla="*/ 303710 h 522166"/>
              <a:gd name="connsiteX6" fmla="*/ 1110487 w 1110486"/>
              <a:gd name="connsiteY6" fmla="*/ 418677 h 522166"/>
              <a:gd name="connsiteX7" fmla="*/ 1085742 w 1110486"/>
              <a:gd name="connsiteY7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220205 w 1110486"/>
              <a:gd name="connsiteY3" fmla="*/ 89663 h 522164"/>
              <a:gd name="connsiteX4" fmla="*/ 208671 w 1110486"/>
              <a:gd name="connsiteY4" fmla="*/ 127377 h 522164"/>
              <a:gd name="connsiteX5" fmla="*/ 596582 w 1110486"/>
              <a:gd name="connsiteY5" fmla="*/ 246010 h 522164"/>
              <a:gd name="connsiteX6" fmla="*/ 747309 w 1110486"/>
              <a:gd name="connsiteY6" fmla="*/ 303708 h 522164"/>
              <a:gd name="connsiteX7" fmla="*/ 1110485 w 1110486"/>
              <a:gd name="connsiteY7" fmla="*/ 418675 h 522164"/>
              <a:gd name="connsiteX8" fmla="*/ 1085740 w 1110486"/>
              <a:gd name="connsiteY8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220207 w 1110486"/>
              <a:gd name="connsiteY3" fmla="*/ 89665 h 522166"/>
              <a:gd name="connsiteX4" fmla="*/ 208673 w 1110486"/>
              <a:gd name="connsiteY4" fmla="*/ 127379 h 522166"/>
              <a:gd name="connsiteX5" fmla="*/ 708523 w 1110486"/>
              <a:gd name="connsiteY5" fmla="*/ 303813 h 522166"/>
              <a:gd name="connsiteX6" fmla="*/ 747311 w 1110486"/>
              <a:gd name="connsiteY6" fmla="*/ 303710 h 522166"/>
              <a:gd name="connsiteX7" fmla="*/ 1110487 w 1110486"/>
              <a:gd name="connsiteY7" fmla="*/ 418677 h 522166"/>
              <a:gd name="connsiteX8" fmla="*/ 1085742 w 1110486"/>
              <a:gd name="connsiteY8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220205 w 1110486"/>
              <a:gd name="connsiteY3" fmla="*/ 89663 h 522164"/>
              <a:gd name="connsiteX4" fmla="*/ 208671 w 1110486"/>
              <a:gd name="connsiteY4" fmla="*/ 127377 h 522164"/>
              <a:gd name="connsiteX5" fmla="*/ 708521 w 1110486"/>
              <a:gd name="connsiteY5" fmla="*/ 303811 h 522164"/>
              <a:gd name="connsiteX6" fmla="*/ 731904 w 1110486"/>
              <a:gd name="connsiteY6" fmla="*/ 257756 h 522164"/>
              <a:gd name="connsiteX7" fmla="*/ 1110485 w 1110486"/>
              <a:gd name="connsiteY7" fmla="*/ 418675 h 522164"/>
              <a:gd name="connsiteX8" fmla="*/ 1085740 w 1110486"/>
              <a:gd name="connsiteY8" fmla="*/ 520520 h 522164"/>
              <a:gd name="connsiteX0" fmla="*/ 1085742 w 1110486"/>
              <a:gd name="connsiteY0" fmla="*/ 520522 h 522166"/>
              <a:gd name="connsiteX1" fmla="*/ 217173 w 1110486"/>
              <a:gd name="connsiteY1" fmla="*/ 253699 h 522166"/>
              <a:gd name="connsiteX2" fmla="*/ 2674 w 1110486"/>
              <a:gd name="connsiteY2" fmla="*/ 181998 h 522166"/>
              <a:gd name="connsiteX3" fmla="*/ 1 w 1110486"/>
              <a:gd name="connsiteY3" fmla="*/ 1 h 522166"/>
              <a:gd name="connsiteX4" fmla="*/ 220207 w 1110486"/>
              <a:gd name="connsiteY4" fmla="*/ 89665 h 522166"/>
              <a:gd name="connsiteX5" fmla="*/ 208673 w 1110486"/>
              <a:gd name="connsiteY5" fmla="*/ 127379 h 522166"/>
              <a:gd name="connsiteX6" fmla="*/ 708523 w 1110486"/>
              <a:gd name="connsiteY6" fmla="*/ 303813 h 522166"/>
              <a:gd name="connsiteX7" fmla="*/ 731906 w 1110486"/>
              <a:gd name="connsiteY7" fmla="*/ 257758 h 522166"/>
              <a:gd name="connsiteX8" fmla="*/ 1110487 w 1110486"/>
              <a:gd name="connsiteY8" fmla="*/ 418677 h 522166"/>
              <a:gd name="connsiteX9" fmla="*/ 1085742 w 1110486"/>
              <a:gd name="connsiteY9" fmla="*/ 520522 h 522166"/>
              <a:gd name="connsiteX0" fmla="*/ 1085740 w 1110486"/>
              <a:gd name="connsiteY0" fmla="*/ 520520 h 522164"/>
              <a:gd name="connsiteX1" fmla="*/ 595954 w 1110486"/>
              <a:gd name="connsiteY1" fmla="*/ 363650 h 522164"/>
              <a:gd name="connsiteX2" fmla="*/ 217171 w 1110486"/>
              <a:gd name="connsiteY2" fmla="*/ 253697 h 522164"/>
              <a:gd name="connsiteX3" fmla="*/ 2672 w 1110486"/>
              <a:gd name="connsiteY3" fmla="*/ 181996 h 522164"/>
              <a:gd name="connsiteX4" fmla="*/ -1 w 1110486"/>
              <a:gd name="connsiteY4" fmla="*/ -1 h 522164"/>
              <a:gd name="connsiteX5" fmla="*/ 220205 w 1110486"/>
              <a:gd name="connsiteY5" fmla="*/ 89663 h 522164"/>
              <a:gd name="connsiteX6" fmla="*/ 208671 w 1110486"/>
              <a:gd name="connsiteY6" fmla="*/ 127377 h 522164"/>
              <a:gd name="connsiteX7" fmla="*/ 708521 w 1110486"/>
              <a:gd name="connsiteY7" fmla="*/ 303811 h 522164"/>
              <a:gd name="connsiteX8" fmla="*/ 731904 w 1110486"/>
              <a:gd name="connsiteY8" fmla="*/ 257756 h 522164"/>
              <a:gd name="connsiteX9" fmla="*/ 1110485 w 1110486"/>
              <a:gd name="connsiteY9" fmla="*/ 418675 h 522164"/>
              <a:gd name="connsiteX10" fmla="*/ 1085740 w 1110486"/>
              <a:gd name="connsiteY10" fmla="*/ 520520 h 522164"/>
              <a:gd name="connsiteX0" fmla="*/ 1085742 w 1110486"/>
              <a:gd name="connsiteY0" fmla="*/ 520522 h 522166"/>
              <a:gd name="connsiteX1" fmla="*/ 906795 w 1110486"/>
              <a:gd name="connsiteY1" fmla="*/ 464607 h 522166"/>
              <a:gd name="connsiteX2" fmla="*/ 595956 w 1110486"/>
              <a:gd name="connsiteY2" fmla="*/ 363652 h 522166"/>
              <a:gd name="connsiteX3" fmla="*/ 217173 w 1110486"/>
              <a:gd name="connsiteY3" fmla="*/ 253699 h 522166"/>
              <a:gd name="connsiteX4" fmla="*/ 2674 w 1110486"/>
              <a:gd name="connsiteY4" fmla="*/ 181998 h 522166"/>
              <a:gd name="connsiteX5" fmla="*/ 1 w 1110486"/>
              <a:gd name="connsiteY5" fmla="*/ 1 h 522166"/>
              <a:gd name="connsiteX6" fmla="*/ 220207 w 1110486"/>
              <a:gd name="connsiteY6" fmla="*/ 89665 h 522166"/>
              <a:gd name="connsiteX7" fmla="*/ 208673 w 1110486"/>
              <a:gd name="connsiteY7" fmla="*/ 127379 h 522166"/>
              <a:gd name="connsiteX8" fmla="*/ 708523 w 1110486"/>
              <a:gd name="connsiteY8" fmla="*/ 303813 h 522166"/>
              <a:gd name="connsiteX9" fmla="*/ 731906 w 1110486"/>
              <a:gd name="connsiteY9" fmla="*/ 257758 h 522166"/>
              <a:gd name="connsiteX10" fmla="*/ 1110487 w 1110486"/>
              <a:gd name="connsiteY10" fmla="*/ 418677 h 522166"/>
              <a:gd name="connsiteX11" fmla="*/ 1085742 w 1110486"/>
              <a:gd name="connsiteY11" fmla="*/ 520522 h 522166"/>
              <a:gd name="connsiteX0" fmla="*/ 1085740 w 1110486"/>
              <a:gd name="connsiteY0" fmla="*/ 520520 h 522164"/>
              <a:gd name="connsiteX1" fmla="*/ 906793 w 1110486"/>
              <a:gd name="connsiteY1" fmla="*/ 464605 h 522164"/>
              <a:gd name="connsiteX2" fmla="*/ 709410 w 1110486"/>
              <a:gd name="connsiteY2" fmla="*/ 339433 h 522164"/>
              <a:gd name="connsiteX3" fmla="*/ 217171 w 1110486"/>
              <a:gd name="connsiteY3" fmla="*/ 253697 h 522164"/>
              <a:gd name="connsiteX4" fmla="*/ 2672 w 1110486"/>
              <a:gd name="connsiteY4" fmla="*/ 181996 h 522164"/>
              <a:gd name="connsiteX5" fmla="*/ -1 w 1110486"/>
              <a:gd name="connsiteY5" fmla="*/ -1 h 522164"/>
              <a:gd name="connsiteX6" fmla="*/ 220205 w 1110486"/>
              <a:gd name="connsiteY6" fmla="*/ 89663 h 522164"/>
              <a:gd name="connsiteX7" fmla="*/ 208671 w 1110486"/>
              <a:gd name="connsiteY7" fmla="*/ 127377 h 522164"/>
              <a:gd name="connsiteX8" fmla="*/ 708521 w 1110486"/>
              <a:gd name="connsiteY8" fmla="*/ 303811 h 522164"/>
              <a:gd name="connsiteX9" fmla="*/ 731904 w 1110486"/>
              <a:gd name="connsiteY9" fmla="*/ 257756 h 522164"/>
              <a:gd name="connsiteX10" fmla="*/ 1110485 w 1110486"/>
              <a:gd name="connsiteY10" fmla="*/ 418675 h 522164"/>
              <a:gd name="connsiteX11" fmla="*/ 1085740 w 1110486"/>
              <a:gd name="connsiteY11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9412 w 1110486"/>
              <a:gd name="connsiteY2" fmla="*/ 339435 h 522166"/>
              <a:gd name="connsiteX3" fmla="*/ 217173 w 1110486"/>
              <a:gd name="connsiteY3" fmla="*/ 253699 h 522166"/>
              <a:gd name="connsiteX4" fmla="*/ 2674 w 1110486"/>
              <a:gd name="connsiteY4" fmla="*/ 181998 h 522166"/>
              <a:gd name="connsiteX5" fmla="*/ 1 w 1110486"/>
              <a:gd name="connsiteY5" fmla="*/ 1 h 522166"/>
              <a:gd name="connsiteX6" fmla="*/ 220207 w 1110486"/>
              <a:gd name="connsiteY6" fmla="*/ 89665 h 522166"/>
              <a:gd name="connsiteX7" fmla="*/ 208673 w 1110486"/>
              <a:gd name="connsiteY7" fmla="*/ 127379 h 522166"/>
              <a:gd name="connsiteX8" fmla="*/ 708523 w 1110486"/>
              <a:gd name="connsiteY8" fmla="*/ 303813 h 522166"/>
              <a:gd name="connsiteX9" fmla="*/ 731906 w 1110486"/>
              <a:gd name="connsiteY9" fmla="*/ 257758 h 522166"/>
              <a:gd name="connsiteX10" fmla="*/ 1110487 w 1110486"/>
              <a:gd name="connsiteY10" fmla="*/ 418677 h 522166"/>
              <a:gd name="connsiteX11" fmla="*/ 1085742 w 1110486"/>
              <a:gd name="connsiteY11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709410 w 1110486"/>
              <a:gd name="connsiteY2" fmla="*/ 339433 h 522164"/>
              <a:gd name="connsiteX3" fmla="*/ 396166 w 1110486"/>
              <a:gd name="connsiteY3" fmla="*/ 284875 h 522164"/>
              <a:gd name="connsiteX4" fmla="*/ 217171 w 1110486"/>
              <a:gd name="connsiteY4" fmla="*/ 253697 h 522164"/>
              <a:gd name="connsiteX5" fmla="*/ 2672 w 1110486"/>
              <a:gd name="connsiteY5" fmla="*/ 181996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9412 w 1110486"/>
              <a:gd name="connsiteY2" fmla="*/ 339435 h 522166"/>
              <a:gd name="connsiteX3" fmla="*/ 200879 w 1110486"/>
              <a:gd name="connsiteY3" fmla="*/ 172126 h 522166"/>
              <a:gd name="connsiteX4" fmla="*/ 217173 w 1110486"/>
              <a:gd name="connsiteY4" fmla="*/ 253699 h 522166"/>
              <a:gd name="connsiteX5" fmla="*/ 2674 w 1110486"/>
              <a:gd name="connsiteY5" fmla="*/ 181998 h 522166"/>
              <a:gd name="connsiteX6" fmla="*/ 1 w 1110486"/>
              <a:gd name="connsiteY6" fmla="*/ 1 h 522166"/>
              <a:gd name="connsiteX7" fmla="*/ 220207 w 1110486"/>
              <a:gd name="connsiteY7" fmla="*/ 89665 h 522166"/>
              <a:gd name="connsiteX8" fmla="*/ 208673 w 1110486"/>
              <a:gd name="connsiteY8" fmla="*/ 127379 h 522166"/>
              <a:gd name="connsiteX9" fmla="*/ 708523 w 1110486"/>
              <a:gd name="connsiteY9" fmla="*/ 303813 h 522166"/>
              <a:gd name="connsiteX10" fmla="*/ 731906 w 1110486"/>
              <a:gd name="connsiteY10" fmla="*/ 257758 h 522166"/>
              <a:gd name="connsiteX11" fmla="*/ 1110487 w 1110486"/>
              <a:gd name="connsiteY11" fmla="*/ 418677 h 522166"/>
              <a:gd name="connsiteX12" fmla="*/ 1085742 w 1110486"/>
              <a:gd name="connsiteY12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709410 w 1110486"/>
              <a:gd name="connsiteY2" fmla="*/ 339433 h 522164"/>
              <a:gd name="connsiteX3" fmla="*/ 200877 w 1110486"/>
              <a:gd name="connsiteY3" fmla="*/ 172124 h 522164"/>
              <a:gd name="connsiteX4" fmla="*/ 186491 w 1110486"/>
              <a:gd name="connsiteY4" fmla="*/ 238422 h 522164"/>
              <a:gd name="connsiteX5" fmla="*/ 2672 w 1110486"/>
              <a:gd name="connsiteY5" fmla="*/ 181996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694896 w 1110486"/>
              <a:gd name="connsiteY2" fmla="*/ 329105 h 522166"/>
              <a:gd name="connsiteX3" fmla="*/ 200879 w 1110486"/>
              <a:gd name="connsiteY3" fmla="*/ 172126 h 522166"/>
              <a:gd name="connsiteX4" fmla="*/ 186493 w 1110486"/>
              <a:gd name="connsiteY4" fmla="*/ 238424 h 522166"/>
              <a:gd name="connsiteX5" fmla="*/ 2674 w 1110486"/>
              <a:gd name="connsiteY5" fmla="*/ 181998 h 522166"/>
              <a:gd name="connsiteX6" fmla="*/ 1 w 1110486"/>
              <a:gd name="connsiteY6" fmla="*/ 1 h 522166"/>
              <a:gd name="connsiteX7" fmla="*/ 220207 w 1110486"/>
              <a:gd name="connsiteY7" fmla="*/ 89665 h 522166"/>
              <a:gd name="connsiteX8" fmla="*/ 208673 w 1110486"/>
              <a:gd name="connsiteY8" fmla="*/ 127379 h 522166"/>
              <a:gd name="connsiteX9" fmla="*/ 708523 w 1110486"/>
              <a:gd name="connsiteY9" fmla="*/ 303813 h 522166"/>
              <a:gd name="connsiteX10" fmla="*/ 731906 w 1110486"/>
              <a:gd name="connsiteY10" fmla="*/ 257758 h 522166"/>
              <a:gd name="connsiteX11" fmla="*/ 1110487 w 1110486"/>
              <a:gd name="connsiteY11" fmla="*/ 418677 h 522166"/>
              <a:gd name="connsiteX12" fmla="*/ 1085742 w 1110486"/>
              <a:gd name="connsiteY12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695339 w 1110486"/>
              <a:gd name="connsiteY2" fmla="*/ 346913 h 522164"/>
              <a:gd name="connsiteX3" fmla="*/ 200877 w 1110486"/>
              <a:gd name="connsiteY3" fmla="*/ 172124 h 522164"/>
              <a:gd name="connsiteX4" fmla="*/ 186491 w 1110486"/>
              <a:gd name="connsiteY4" fmla="*/ 238422 h 522164"/>
              <a:gd name="connsiteX5" fmla="*/ 2672 w 1110486"/>
              <a:gd name="connsiteY5" fmla="*/ 181996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0285 w 1110486"/>
              <a:gd name="connsiteY2" fmla="*/ 330751 h 522166"/>
              <a:gd name="connsiteX3" fmla="*/ 200879 w 1110486"/>
              <a:gd name="connsiteY3" fmla="*/ 172126 h 522166"/>
              <a:gd name="connsiteX4" fmla="*/ 186493 w 1110486"/>
              <a:gd name="connsiteY4" fmla="*/ 238424 h 522166"/>
              <a:gd name="connsiteX5" fmla="*/ 2674 w 1110486"/>
              <a:gd name="connsiteY5" fmla="*/ 181998 h 522166"/>
              <a:gd name="connsiteX6" fmla="*/ 1 w 1110486"/>
              <a:gd name="connsiteY6" fmla="*/ 1 h 522166"/>
              <a:gd name="connsiteX7" fmla="*/ 220207 w 1110486"/>
              <a:gd name="connsiteY7" fmla="*/ 89665 h 522166"/>
              <a:gd name="connsiteX8" fmla="*/ 208673 w 1110486"/>
              <a:gd name="connsiteY8" fmla="*/ 127379 h 522166"/>
              <a:gd name="connsiteX9" fmla="*/ 708523 w 1110486"/>
              <a:gd name="connsiteY9" fmla="*/ 303813 h 522166"/>
              <a:gd name="connsiteX10" fmla="*/ 731906 w 1110486"/>
              <a:gd name="connsiteY10" fmla="*/ 257758 h 522166"/>
              <a:gd name="connsiteX11" fmla="*/ 1110487 w 1110486"/>
              <a:gd name="connsiteY11" fmla="*/ 418677 h 522166"/>
              <a:gd name="connsiteX12" fmla="*/ 1085742 w 1110486"/>
              <a:gd name="connsiteY12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698634 w 1110486"/>
              <a:gd name="connsiteY2" fmla="*/ 336137 h 522164"/>
              <a:gd name="connsiteX3" fmla="*/ 200877 w 1110486"/>
              <a:gd name="connsiteY3" fmla="*/ 172124 h 522164"/>
              <a:gd name="connsiteX4" fmla="*/ 186491 w 1110486"/>
              <a:gd name="connsiteY4" fmla="*/ 238422 h 522164"/>
              <a:gd name="connsiteX5" fmla="*/ 2672 w 1110486"/>
              <a:gd name="connsiteY5" fmla="*/ 181996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10486" h="522164">
                <a:moveTo>
                  <a:pt x="1085740" y="520520"/>
                </a:moveTo>
                <a:lnTo>
                  <a:pt x="682602" y="407825"/>
                </a:lnTo>
                <a:lnTo>
                  <a:pt x="698634" y="336137"/>
                </a:lnTo>
                <a:lnTo>
                  <a:pt x="200877" y="172124"/>
                </a:lnTo>
                <a:lnTo>
                  <a:pt x="186491" y="238422"/>
                </a:lnTo>
                <a:lnTo>
                  <a:pt x="2672" y="181996"/>
                </a:lnTo>
                <a:lnTo>
                  <a:pt x="-1" y="-1"/>
                </a:lnTo>
                <a:lnTo>
                  <a:pt x="220205" y="89663"/>
                </a:lnTo>
                <a:lnTo>
                  <a:pt x="208671" y="127377"/>
                </a:lnTo>
                <a:lnTo>
                  <a:pt x="708521" y="303811"/>
                </a:lnTo>
                <a:lnTo>
                  <a:pt x="731904" y="257756"/>
                </a:lnTo>
                <a:lnTo>
                  <a:pt x="1110485" y="418675"/>
                </a:lnTo>
                <a:cubicBezTo>
                  <a:pt x="1110485" y="400550"/>
                  <a:pt x="1085740" y="538645"/>
                  <a:pt x="1085740" y="520520"/>
                </a:cubicBezTo>
                <a:close/>
              </a:path>
            </a:pathLst>
          </a:custGeom>
          <a:solidFill>
            <a:srgbClr val="AAFFFA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89B7DE95-7E7A-49E4-0D77-B7A1838F88EA}"/>
              </a:ext>
            </a:extLst>
          </p:cNvPr>
          <p:cNvSpPr/>
          <p:nvPr/>
        </p:nvSpPr>
        <p:spPr>
          <a:xfrm rot="12095702">
            <a:off x="5865301" y="3013524"/>
            <a:ext cx="1066824" cy="512907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2500"/>
              <a:gd name="connsiteX1" fmla="*/ 470854 w 1362242"/>
              <a:gd name="connsiteY1" fmla="*/ 0 h 442500"/>
              <a:gd name="connsiteX2" fmla="*/ 469577 w 1362242"/>
              <a:gd name="connsiteY2" fmla="*/ 42536 h 442500"/>
              <a:gd name="connsiteX3" fmla="*/ 115510 w 1362242"/>
              <a:gd name="connsiteY3" fmla="*/ 48659 h 442500"/>
              <a:gd name="connsiteX4" fmla="*/ 0 w 1362242"/>
              <a:gd name="connsiteY4" fmla="*/ 297823 h 442500"/>
              <a:gd name="connsiteX5" fmla="*/ 394422 w 1362242"/>
              <a:gd name="connsiteY5" fmla="*/ 442500 h 442500"/>
              <a:gd name="connsiteX6" fmla="*/ 342462 w 1362242"/>
              <a:gd name="connsiteY6" fmla="*/ 412321 h 442500"/>
              <a:gd name="connsiteX7" fmla="*/ 1362242 w 1362242"/>
              <a:gd name="connsiteY7" fmla="*/ 67048 h 442500"/>
              <a:gd name="connsiteX8" fmla="*/ 1345101 w 1362242"/>
              <a:gd name="connsiteY8" fmla="*/ 38 h 442500"/>
              <a:gd name="connsiteX0" fmla="*/ 1452821 w 1469962"/>
              <a:gd name="connsiteY0" fmla="*/ 38 h 442500"/>
              <a:gd name="connsiteX1" fmla="*/ 578574 w 1469962"/>
              <a:gd name="connsiteY1" fmla="*/ 0 h 442500"/>
              <a:gd name="connsiteX2" fmla="*/ 577297 w 1469962"/>
              <a:gd name="connsiteY2" fmla="*/ 42536 h 442500"/>
              <a:gd name="connsiteX3" fmla="*/ 223230 w 1469962"/>
              <a:gd name="connsiteY3" fmla="*/ 48659 h 442500"/>
              <a:gd name="connsiteX4" fmla="*/ 0 w 1469962"/>
              <a:gd name="connsiteY4" fmla="*/ 290786 h 442500"/>
              <a:gd name="connsiteX5" fmla="*/ 502142 w 1469962"/>
              <a:gd name="connsiteY5" fmla="*/ 442500 h 442500"/>
              <a:gd name="connsiteX6" fmla="*/ 450182 w 1469962"/>
              <a:gd name="connsiteY6" fmla="*/ 412321 h 442500"/>
              <a:gd name="connsiteX7" fmla="*/ 1469962 w 1469962"/>
              <a:gd name="connsiteY7" fmla="*/ 67048 h 442500"/>
              <a:gd name="connsiteX8" fmla="*/ 1452821 w 1469962"/>
              <a:gd name="connsiteY8" fmla="*/ 38 h 442500"/>
              <a:gd name="connsiteX0" fmla="*/ 1354184 w 1371325"/>
              <a:gd name="connsiteY0" fmla="*/ 38 h 442500"/>
              <a:gd name="connsiteX1" fmla="*/ 479937 w 1371325"/>
              <a:gd name="connsiteY1" fmla="*/ 0 h 442500"/>
              <a:gd name="connsiteX2" fmla="*/ 478660 w 1371325"/>
              <a:gd name="connsiteY2" fmla="*/ 42536 h 442500"/>
              <a:gd name="connsiteX3" fmla="*/ 124593 w 1371325"/>
              <a:gd name="connsiteY3" fmla="*/ 48659 h 442500"/>
              <a:gd name="connsiteX4" fmla="*/ 0 w 1371325"/>
              <a:gd name="connsiteY4" fmla="*/ 191287 h 442500"/>
              <a:gd name="connsiteX5" fmla="*/ 403505 w 1371325"/>
              <a:gd name="connsiteY5" fmla="*/ 442500 h 442500"/>
              <a:gd name="connsiteX6" fmla="*/ 351545 w 1371325"/>
              <a:gd name="connsiteY6" fmla="*/ 412321 h 442500"/>
              <a:gd name="connsiteX7" fmla="*/ 1371325 w 1371325"/>
              <a:gd name="connsiteY7" fmla="*/ 67048 h 442500"/>
              <a:gd name="connsiteX8" fmla="*/ 1354184 w 1371325"/>
              <a:gd name="connsiteY8" fmla="*/ 38 h 442500"/>
              <a:gd name="connsiteX0" fmla="*/ 1354184 w 1371325"/>
              <a:gd name="connsiteY0" fmla="*/ 31107 h 473569"/>
              <a:gd name="connsiteX1" fmla="*/ 512556 w 1371325"/>
              <a:gd name="connsiteY1" fmla="*/ 0 h 473569"/>
              <a:gd name="connsiteX2" fmla="*/ 478660 w 1371325"/>
              <a:gd name="connsiteY2" fmla="*/ 73605 h 473569"/>
              <a:gd name="connsiteX3" fmla="*/ 124593 w 1371325"/>
              <a:gd name="connsiteY3" fmla="*/ 79728 h 473569"/>
              <a:gd name="connsiteX4" fmla="*/ 0 w 1371325"/>
              <a:gd name="connsiteY4" fmla="*/ 222356 h 473569"/>
              <a:gd name="connsiteX5" fmla="*/ 403505 w 1371325"/>
              <a:gd name="connsiteY5" fmla="*/ 473569 h 473569"/>
              <a:gd name="connsiteX6" fmla="*/ 351545 w 1371325"/>
              <a:gd name="connsiteY6" fmla="*/ 443390 h 473569"/>
              <a:gd name="connsiteX7" fmla="*/ 1371325 w 1371325"/>
              <a:gd name="connsiteY7" fmla="*/ 98117 h 473569"/>
              <a:gd name="connsiteX8" fmla="*/ 1354184 w 1371325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92545 w 1285210"/>
              <a:gd name="connsiteY2" fmla="*/ 73605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423997 w 1285210"/>
              <a:gd name="connsiteY2" fmla="*/ 77524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8478 w 1285210"/>
              <a:gd name="connsiteY2" fmla="*/ 79728 h 473569"/>
              <a:gd name="connsiteX3" fmla="*/ 0 w 1285210"/>
              <a:gd name="connsiteY3" fmla="*/ 274609 h 473569"/>
              <a:gd name="connsiteX4" fmla="*/ 317390 w 1285210"/>
              <a:gd name="connsiteY4" fmla="*/ 473569 h 473569"/>
              <a:gd name="connsiteX5" fmla="*/ 265430 w 1285210"/>
              <a:gd name="connsiteY5" fmla="*/ 443390 h 473569"/>
              <a:gd name="connsiteX6" fmla="*/ 1285210 w 1285210"/>
              <a:gd name="connsiteY6" fmla="*/ 98117 h 473569"/>
              <a:gd name="connsiteX7" fmla="*/ 1268069 w 1285210"/>
              <a:gd name="connsiteY7" fmla="*/ 31107 h 473569"/>
              <a:gd name="connsiteX0" fmla="*/ 1268069 w 1285210"/>
              <a:gd name="connsiteY0" fmla="*/ 50749 h 493211"/>
              <a:gd name="connsiteX1" fmla="*/ 426441 w 1285210"/>
              <a:gd name="connsiteY1" fmla="*/ 19642 h 493211"/>
              <a:gd name="connsiteX2" fmla="*/ 54958 w 1285210"/>
              <a:gd name="connsiteY2" fmla="*/ 18379 h 493211"/>
              <a:gd name="connsiteX3" fmla="*/ 0 w 1285210"/>
              <a:gd name="connsiteY3" fmla="*/ 294251 h 493211"/>
              <a:gd name="connsiteX4" fmla="*/ 317390 w 1285210"/>
              <a:gd name="connsiteY4" fmla="*/ 493211 h 493211"/>
              <a:gd name="connsiteX5" fmla="*/ 265430 w 1285210"/>
              <a:gd name="connsiteY5" fmla="*/ 463032 h 493211"/>
              <a:gd name="connsiteX6" fmla="*/ 1285210 w 1285210"/>
              <a:gd name="connsiteY6" fmla="*/ 117759 h 493211"/>
              <a:gd name="connsiteX7" fmla="*/ 1268069 w 1285210"/>
              <a:gd name="connsiteY7" fmla="*/ 50749 h 493211"/>
              <a:gd name="connsiteX0" fmla="*/ 1268069 w 1285210"/>
              <a:gd name="connsiteY0" fmla="*/ 32370 h 474832"/>
              <a:gd name="connsiteX1" fmla="*/ 426441 w 1285210"/>
              <a:gd name="connsiteY1" fmla="*/ 1263 h 474832"/>
              <a:gd name="connsiteX2" fmla="*/ 54958 w 1285210"/>
              <a:gd name="connsiteY2" fmla="*/ 0 h 474832"/>
              <a:gd name="connsiteX3" fmla="*/ 0 w 1285210"/>
              <a:gd name="connsiteY3" fmla="*/ 275872 h 474832"/>
              <a:gd name="connsiteX4" fmla="*/ 317390 w 1285210"/>
              <a:gd name="connsiteY4" fmla="*/ 474832 h 474832"/>
              <a:gd name="connsiteX5" fmla="*/ 265430 w 1285210"/>
              <a:gd name="connsiteY5" fmla="*/ 444653 h 474832"/>
              <a:gd name="connsiteX6" fmla="*/ 1285210 w 1285210"/>
              <a:gd name="connsiteY6" fmla="*/ 99380 h 474832"/>
              <a:gd name="connsiteX7" fmla="*/ 1268069 w 1285210"/>
              <a:gd name="connsiteY7" fmla="*/ 32370 h 474832"/>
              <a:gd name="connsiteX0" fmla="*/ 1268069 w 1285210"/>
              <a:gd name="connsiteY0" fmla="*/ 51241 h 493703"/>
              <a:gd name="connsiteX1" fmla="*/ 426441 w 1285210"/>
              <a:gd name="connsiteY1" fmla="*/ 20134 h 493703"/>
              <a:gd name="connsiteX2" fmla="*/ 57309 w 1285210"/>
              <a:gd name="connsiteY2" fmla="*/ 0 h 493703"/>
              <a:gd name="connsiteX3" fmla="*/ 0 w 1285210"/>
              <a:gd name="connsiteY3" fmla="*/ 294743 h 493703"/>
              <a:gd name="connsiteX4" fmla="*/ 317390 w 1285210"/>
              <a:gd name="connsiteY4" fmla="*/ 493703 h 493703"/>
              <a:gd name="connsiteX5" fmla="*/ 265430 w 1285210"/>
              <a:gd name="connsiteY5" fmla="*/ 463524 h 493703"/>
              <a:gd name="connsiteX6" fmla="*/ 1285210 w 1285210"/>
              <a:gd name="connsiteY6" fmla="*/ 118251 h 493703"/>
              <a:gd name="connsiteX7" fmla="*/ 1268069 w 1285210"/>
              <a:gd name="connsiteY7" fmla="*/ 51241 h 493703"/>
              <a:gd name="connsiteX0" fmla="*/ 2187601 w 2187601"/>
              <a:gd name="connsiteY0" fmla="*/ 49792 h 493703"/>
              <a:gd name="connsiteX1" fmla="*/ 426441 w 2187601"/>
              <a:gd name="connsiteY1" fmla="*/ 20134 h 493703"/>
              <a:gd name="connsiteX2" fmla="*/ 57309 w 2187601"/>
              <a:gd name="connsiteY2" fmla="*/ 0 h 493703"/>
              <a:gd name="connsiteX3" fmla="*/ 0 w 2187601"/>
              <a:gd name="connsiteY3" fmla="*/ 294743 h 493703"/>
              <a:gd name="connsiteX4" fmla="*/ 317390 w 2187601"/>
              <a:gd name="connsiteY4" fmla="*/ 493703 h 493703"/>
              <a:gd name="connsiteX5" fmla="*/ 265430 w 2187601"/>
              <a:gd name="connsiteY5" fmla="*/ 463524 h 493703"/>
              <a:gd name="connsiteX6" fmla="*/ 1285210 w 2187601"/>
              <a:gd name="connsiteY6" fmla="*/ 118251 h 493703"/>
              <a:gd name="connsiteX7" fmla="*/ 2187601 w 2187601"/>
              <a:gd name="connsiteY7" fmla="*/ 49792 h 493703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34602 h 576391"/>
              <a:gd name="connsiteX1" fmla="*/ 426441 w 2158759"/>
              <a:gd name="connsiteY1" fmla="*/ 102822 h 576391"/>
              <a:gd name="connsiteX2" fmla="*/ 57309 w 2158759"/>
              <a:gd name="connsiteY2" fmla="*/ 82688 h 576391"/>
              <a:gd name="connsiteX3" fmla="*/ 0 w 2158759"/>
              <a:gd name="connsiteY3" fmla="*/ 377431 h 576391"/>
              <a:gd name="connsiteX4" fmla="*/ 317390 w 2158759"/>
              <a:gd name="connsiteY4" fmla="*/ 576391 h 576391"/>
              <a:gd name="connsiteX5" fmla="*/ 265430 w 2158759"/>
              <a:gd name="connsiteY5" fmla="*/ 546212 h 576391"/>
              <a:gd name="connsiteX6" fmla="*/ 1285210 w 2158759"/>
              <a:gd name="connsiteY6" fmla="*/ 200939 h 576391"/>
              <a:gd name="connsiteX7" fmla="*/ 2158759 w 2158759"/>
              <a:gd name="connsiteY7" fmla="*/ 134602 h 576391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13578 h 555367"/>
              <a:gd name="connsiteX1" fmla="*/ 1856963 w 2158759"/>
              <a:gd name="connsiteY1" fmla="*/ 0 h 555367"/>
              <a:gd name="connsiteX2" fmla="*/ 57309 w 2158759"/>
              <a:gd name="connsiteY2" fmla="*/ 61664 h 555367"/>
              <a:gd name="connsiteX3" fmla="*/ 0 w 2158759"/>
              <a:gd name="connsiteY3" fmla="*/ 356407 h 555367"/>
              <a:gd name="connsiteX4" fmla="*/ 317390 w 2158759"/>
              <a:gd name="connsiteY4" fmla="*/ 555367 h 555367"/>
              <a:gd name="connsiteX5" fmla="*/ 265430 w 2158759"/>
              <a:gd name="connsiteY5" fmla="*/ 525188 h 555367"/>
              <a:gd name="connsiteX6" fmla="*/ 1285210 w 2158759"/>
              <a:gd name="connsiteY6" fmla="*/ 179915 h 555367"/>
              <a:gd name="connsiteX7" fmla="*/ 2158759 w 2158759"/>
              <a:gd name="connsiteY7" fmla="*/ 113578 h 555367"/>
              <a:gd name="connsiteX0" fmla="*/ 2158759 w 2158759"/>
              <a:gd name="connsiteY0" fmla="*/ 131777 h 573566"/>
              <a:gd name="connsiteX1" fmla="*/ 1856963 w 2158759"/>
              <a:gd name="connsiteY1" fmla="*/ 18199 h 573566"/>
              <a:gd name="connsiteX2" fmla="*/ 1021768 w 2158759"/>
              <a:gd name="connsiteY2" fmla="*/ 0 h 573566"/>
              <a:gd name="connsiteX3" fmla="*/ 0 w 2158759"/>
              <a:gd name="connsiteY3" fmla="*/ 374606 h 573566"/>
              <a:gd name="connsiteX4" fmla="*/ 317390 w 2158759"/>
              <a:gd name="connsiteY4" fmla="*/ 573566 h 573566"/>
              <a:gd name="connsiteX5" fmla="*/ 265430 w 2158759"/>
              <a:gd name="connsiteY5" fmla="*/ 543387 h 573566"/>
              <a:gd name="connsiteX6" fmla="*/ 1285210 w 2158759"/>
              <a:gd name="connsiteY6" fmla="*/ 198114 h 573566"/>
              <a:gd name="connsiteX7" fmla="*/ 2158759 w 2158759"/>
              <a:gd name="connsiteY7" fmla="*/ 131777 h 573566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285210 w 2158759"/>
              <a:gd name="connsiteY7" fmla="*/ 263158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475851 w 2158759"/>
              <a:gd name="connsiteY7" fmla="*/ 246905 h 638610"/>
              <a:gd name="connsiteX8" fmla="*/ 2158759 w 2158759"/>
              <a:gd name="connsiteY8" fmla="*/ 196821 h 638610"/>
              <a:gd name="connsiteX0" fmla="*/ 2158759 w 2163326"/>
              <a:gd name="connsiteY0" fmla="*/ 196821 h 638610"/>
              <a:gd name="connsiteX1" fmla="*/ 1856963 w 2163326"/>
              <a:gd name="connsiteY1" fmla="*/ 83243 h 638610"/>
              <a:gd name="connsiteX2" fmla="*/ 1358439 w 2163326"/>
              <a:gd name="connsiteY2" fmla="*/ 0 h 638610"/>
              <a:gd name="connsiteX3" fmla="*/ 1021768 w 2163326"/>
              <a:gd name="connsiteY3" fmla="*/ 65044 h 638610"/>
              <a:gd name="connsiteX4" fmla="*/ 0 w 2163326"/>
              <a:gd name="connsiteY4" fmla="*/ 439650 h 638610"/>
              <a:gd name="connsiteX5" fmla="*/ 317390 w 2163326"/>
              <a:gd name="connsiteY5" fmla="*/ 638610 h 638610"/>
              <a:gd name="connsiteX6" fmla="*/ 1435993 w 2163326"/>
              <a:gd name="connsiteY6" fmla="*/ 479949 h 638610"/>
              <a:gd name="connsiteX7" fmla="*/ 1475851 w 2163326"/>
              <a:gd name="connsiteY7" fmla="*/ 246905 h 638610"/>
              <a:gd name="connsiteX8" fmla="*/ 2163326 w 2163326"/>
              <a:gd name="connsiteY8" fmla="*/ 237475 h 638610"/>
              <a:gd name="connsiteX9" fmla="*/ 2158759 w 2163326"/>
              <a:gd name="connsiteY9" fmla="*/ 19682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475851 w 2163327"/>
              <a:gd name="connsiteY7" fmla="*/ 24690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479949"/>
              <a:gd name="connsiteX1" fmla="*/ 1856963 w 2163327"/>
              <a:gd name="connsiteY1" fmla="*/ 83243 h 479949"/>
              <a:gd name="connsiteX2" fmla="*/ 1358439 w 2163327"/>
              <a:gd name="connsiteY2" fmla="*/ 0 h 479949"/>
              <a:gd name="connsiteX3" fmla="*/ 1021768 w 2163327"/>
              <a:gd name="connsiteY3" fmla="*/ 65044 h 479949"/>
              <a:gd name="connsiteX4" fmla="*/ 0 w 2163327"/>
              <a:gd name="connsiteY4" fmla="*/ 439650 h 479949"/>
              <a:gd name="connsiteX5" fmla="*/ 1215266 w 2163327"/>
              <a:gd name="connsiteY5" fmla="*/ 290391 h 479949"/>
              <a:gd name="connsiteX6" fmla="*/ 1435993 w 2163327"/>
              <a:gd name="connsiteY6" fmla="*/ 479949 h 479949"/>
              <a:gd name="connsiteX7" fmla="*/ 1502915 w 2163327"/>
              <a:gd name="connsiteY7" fmla="*/ 190265 h 479949"/>
              <a:gd name="connsiteX8" fmla="*/ 2163326 w 2163327"/>
              <a:gd name="connsiteY8" fmla="*/ 237475 h 479949"/>
              <a:gd name="connsiteX9" fmla="*/ 2163327 w 2163327"/>
              <a:gd name="connsiteY9" fmla="*/ 183101 h 479949"/>
              <a:gd name="connsiteX0" fmla="*/ 1141559 w 1141559"/>
              <a:gd name="connsiteY0" fmla="*/ 183101 h 479949"/>
              <a:gd name="connsiteX1" fmla="*/ 835195 w 1141559"/>
              <a:gd name="connsiteY1" fmla="*/ 83243 h 479949"/>
              <a:gd name="connsiteX2" fmla="*/ 336671 w 1141559"/>
              <a:gd name="connsiteY2" fmla="*/ 0 h 479949"/>
              <a:gd name="connsiteX3" fmla="*/ 0 w 1141559"/>
              <a:gd name="connsiteY3" fmla="*/ 65044 h 479949"/>
              <a:gd name="connsiteX4" fmla="*/ 1674 w 1141559"/>
              <a:gd name="connsiteY4" fmla="*/ 69927 h 479949"/>
              <a:gd name="connsiteX5" fmla="*/ 193498 w 1141559"/>
              <a:gd name="connsiteY5" fmla="*/ 290391 h 479949"/>
              <a:gd name="connsiteX6" fmla="*/ 414225 w 1141559"/>
              <a:gd name="connsiteY6" fmla="*/ 479949 h 479949"/>
              <a:gd name="connsiteX7" fmla="*/ 481147 w 1141559"/>
              <a:gd name="connsiteY7" fmla="*/ 190265 h 479949"/>
              <a:gd name="connsiteX8" fmla="*/ 1141558 w 1141559"/>
              <a:gd name="connsiteY8" fmla="*/ 237475 h 479949"/>
              <a:gd name="connsiteX9" fmla="*/ 1141559 w 1141559"/>
              <a:gd name="connsiteY9" fmla="*/ 183101 h 479949"/>
              <a:gd name="connsiteX0" fmla="*/ 1141559 w 1141559"/>
              <a:gd name="connsiteY0" fmla="*/ 239980 h 536828"/>
              <a:gd name="connsiteX1" fmla="*/ 835195 w 1141559"/>
              <a:gd name="connsiteY1" fmla="*/ 140122 h 536828"/>
              <a:gd name="connsiteX2" fmla="*/ 63693 w 1141559"/>
              <a:gd name="connsiteY2" fmla="*/ 0 h 536828"/>
              <a:gd name="connsiteX3" fmla="*/ 0 w 1141559"/>
              <a:gd name="connsiteY3" fmla="*/ 121923 h 536828"/>
              <a:gd name="connsiteX4" fmla="*/ 1674 w 1141559"/>
              <a:gd name="connsiteY4" fmla="*/ 126806 h 536828"/>
              <a:gd name="connsiteX5" fmla="*/ 193498 w 1141559"/>
              <a:gd name="connsiteY5" fmla="*/ 347270 h 536828"/>
              <a:gd name="connsiteX6" fmla="*/ 414225 w 1141559"/>
              <a:gd name="connsiteY6" fmla="*/ 536828 h 536828"/>
              <a:gd name="connsiteX7" fmla="*/ 481147 w 1141559"/>
              <a:gd name="connsiteY7" fmla="*/ 247144 h 536828"/>
              <a:gd name="connsiteX8" fmla="*/ 1141558 w 1141559"/>
              <a:gd name="connsiteY8" fmla="*/ 294354 h 536828"/>
              <a:gd name="connsiteX9" fmla="*/ 1141559 w 1141559"/>
              <a:gd name="connsiteY9" fmla="*/ 239980 h 536828"/>
              <a:gd name="connsiteX0" fmla="*/ 1141559 w 1141559"/>
              <a:gd name="connsiteY0" fmla="*/ 254041 h 550889"/>
              <a:gd name="connsiteX1" fmla="*/ 835195 w 1141559"/>
              <a:gd name="connsiteY1" fmla="*/ 154183 h 550889"/>
              <a:gd name="connsiteX2" fmla="*/ 42583 w 1141559"/>
              <a:gd name="connsiteY2" fmla="*/ 0 h 550889"/>
              <a:gd name="connsiteX3" fmla="*/ 0 w 1141559"/>
              <a:gd name="connsiteY3" fmla="*/ 135984 h 550889"/>
              <a:gd name="connsiteX4" fmla="*/ 1674 w 1141559"/>
              <a:gd name="connsiteY4" fmla="*/ 140867 h 550889"/>
              <a:gd name="connsiteX5" fmla="*/ 193498 w 1141559"/>
              <a:gd name="connsiteY5" fmla="*/ 361331 h 550889"/>
              <a:gd name="connsiteX6" fmla="*/ 414225 w 1141559"/>
              <a:gd name="connsiteY6" fmla="*/ 550889 h 550889"/>
              <a:gd name="connsiteX7" fmla="*/ 481147 w 1141559"/>
              <a:gd name="connsiteY7" fmla="*/ 261205 h 550889"/>
              <a:gd name="connsiteX8" fmla="*/ 1141558 w 1141559"/>
              <a:gd name="connsiteY8" fmla="*/ 308415 h 550889"/>
              <a:gd name="connsiteX9" fmla="*/ 1141559 w 1141559"/>
              <a:gd name="connsiteY9" fmla="*/ 254041 h 550889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81147 w 1141559"/>
              <a:gd name="connsiteY7" fmla="*/ 235203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525471 w 1141559"/>
              <a:gd name="connsiteY7" fmla="*/ 24644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61098 w 1141559"/>
              <a:gd name="connsiteY7" fmla="*/ 23556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48071 h 544919"/>
              <a:gd name="connsiteX1" fmla="*/ 835195 w 1141559"/>
              <a:gd name="connsiteY1" fmla="*/ 148213 h 544919"/>
              <a:gd name="connsiteX2" fmla="*/ 67558 w 1141559"/>
              <a:gd name="connsiteY2" fmla="*/ 0 h 544919"/>
              <a:gd name="connsiteX3" fmla="*/ 0 w 1141559"/>
              <a:gd name="connsiteY3" fmla="*/ 130014 h 544919"/>
              <a:gd name="connsiteX4" fmla="*/ 1674 w 1141559"/>
              <a:gd name="connsiteY4" fmla="*/ 134897 h 544919"/>
              <a:gd name="connsiteX5" fmla="*/ 193498 w 1141559"/>
              <a:gd name="connsiteY5" fmla="*/ 355361 h 544919"/>
              <a:gd name="connsiteX6" fmla="*/ 414225 w 1141559"/>
              <a:gd name="connsiteY6" fmla="*/ 544919 h 544919"/>
              <a:gd name="connsiteX7" fmla="*/ 461098 w 1141559"/>
              <a:gd name="connsiteY7" fmla="*/ 255594 h 544919"/>
              <a:gd name="connsiteX8" fmla="*/ 1141558 w 1141559"/>
              <a:gd name="connsiteY8" fmla="*/ 302445 h 544919"/>
              <a:gd name="connsiteX9" fmla="*/ 1141559 w 1141559"/>
              <a:gd name="connsiteY9" fmla="*/ 248071 h 544919"/>
              <a:gd name="connsiteX0" fmla="*/ 1218216 w 1218216"/>
              <a:gd name="connsiteY0" fmla="*/ 183321 h 544919"/>
              <a:gd name="connsiteX1" fmla="*/ 835195 w 1218216"/>
              <a:gd name="connsiteY1" fmla="*/ 148213 h 544919"/>
              <a:gd name="connsiteX2" fmla="*/ 67558 w 1218216"/>
              <a:gd name="connsiteY2" fmla="*/ 0 h 544919"/>
              <a:gd name="connsiteX3" fmla="*/ 0 w 1218216"/>
              <a:gd name="connsiteY3" fmla="*/ 130014 h 544919"/>
              <a:gd name="connsiteX4" fmla="*/ 1674 w 1218216"/>
              <a:gd name="connsiteY4" fmla="*/ 134897 h 544919"/>
              <a:gd name="connsiteX5" fmla="*/ 193498 w 1218216"/>
              <a:gd name="connsiteY5" fmla="*/ 355361 h 544919"/>
              <a:gd name="connsiteX6" fmla="*/ 414225 w 1218216"/>
              <a:gd name="connsiteY6" fmla="*/ 544919 h 544919"/>
              <a:gd name="connsiteX7" fmla="*/ 461098 w 1218216"/>
              <a:gd name="connsiteY7" fmla="*/ 255594 h 544919"/>
              <a:gd name="connsiteX8" fmla="*/ 1141558 w 1218216"/>
              <a:gd name="connsiteY8" fmla="*/ 302445 h 544919"/>
              <a:gd name="connsiteX9" fmla="*/ 1218216 w 1218216"/>
              <a:gd name="connsiteY9" fmla="*/ 183321 h 544919"/>
              <a:gd name="connsiteX0" fmla="*/ 1218216 w 1218216"/>
              <a:gd name="connsiteY0" fmla="*/ 270397 h 631995"/>
              <a:gd name="connsiteX1" fmla="*/ 758776 w 1218216"/>
              <a:gd name="connsiteY1" fmla="*/ 0 h 631995"/>
              <a:gd name="connsiteX2" fmla="*/ 67558 w 1218216"/>
              <a:gd name="connsiteY2" fmla="*/ 87076 h 631995"/>
              <a:gd name="connsiteX3" fmla="*/ 0 w 1218216"/>
              <a:gd name="connsiteY3" fmla="*/ 217090 h 631995"/>
              <a:gd name="connsiteX4" fmla="*/ 1674 w 1218216"/>
              <a:gd name="connsiteY4" fmla="*/ 221973 h 631995"/>
              <a:gd name="connsiteX5" fmla="*/ 193498 w 1218216"/>
              <a:gd name="connsiteY5" fmla="*/ 442437 h 631995"/>
              <a:gd name="connsiteX6" fmla="*/ 414225 w 1218216"/>
              <a:gd name="connsiteY6" fmla="*/ 631995 h 631995"/>
              <a:gd name="connsiteX7" fmla="*/ 461098 w 1218216"/>
              <a:gd name="connsiteY7" fmla="*/ 342670 h 631995"/>
              <a:gd name="connsiteX8" fmla="*/ 1141558 w 1218216"/>
              <a:gd name="connsiteY8" fmla="*/ 389521 h 631995"/>
              <a:gd name="connsiteX9" fmla="*/ 1218216 w 1218216"/>
              <a:gd name="connsiteY9" fmla="*/ 270397 h 631995"/>
              <a:gd name="connsiteX0" fmla="*/ 1218216 w 1218216"/>
              <a:gd name="connsiteY0" fmla="*/ 623451 h 985049"/>
              <a:gd name="connsiteX1" fmla="*/ 758776 w 1218216"/>
              <a:gd name="connsiteY1" fmla="*/ 353054 h 985049"/>
              <a:gd name="connsiteX2" fmla="*/ 319592 w 1218216"/>
              <a:gd name="connsiteY2" fmla="*/ 0 h 985049"/>
              <a:gd name="connsiteX3" fmla="*/ 0 w 1218216"/>
              <a:gd name="connsiteY3" fmla="*/ 570144 h 985049"/>
              <a:gd name="connsiteX4" fmla="*/ 1674 w 1218216"/>
              <a:gd name="connsiteY4" fmla="*/ 575027 h 985049"/>
              <a:gd name="connsiteX5" fmla="*/ 193498 w 1218216"/>
              <a:gd name="connsiteY5" fmla="*/ 795491 h 985049"/>
              <a:gd name="connsiteX6" fmla="*/ 414225 w 1218216"/>
              <a:gd name="connsiteY6" fmla="*/ 985049 h 985049"/>
              <a:gd name="connsiteX7" fmla="*/ 461098 w 1218216"/>
              <a:gd name="connsiteY7" fmla="*/ 695724 h 985049"/>
              <a:gd name="connsiteX8" fmla="*/ 1141558 w 1218216"/>
              <a:gd name="connsiteY8" fmla="*/ 742575 h 985049"/>
              <a:gd name="connsiteX9" fmla="*/ 1218216 w 1218216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6006 w 1224222"/>
              <a:gd name="connsiteY3" fmla="*/ 570144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263310 w 1224222"/>
              <a:gd name="connsiteY3" fmla="*/ 110666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024718 w 1024718"/>
              <a:gd name="connsiteY0" fmla="*/ 623451 h 985049"/>
              <a:gd name="connsiteX1" fmla="*/ 565278 w 1024718"/>
              <a:gd name="connsiteY1" fmla="*/ 353054 h 985049"/>
              <a:gd name="connsiteX2" fmla="*/ 126094 w 1024718"/>
              <a:gd name="connsiteY2" fmla="*/ 0 h 985049"/>
              <a:gd name="connsiteX3" fmla="*/ 63806 w 1024718"/>
              <a:gd name="connsiteY3" fmla="*/ 110666 h 985049"/>
              <a:gd name="connsiteX4" fmla="*/ 146825 w 1024718"/>
              <a:gd name="connsiteY4" fmla="*/ 357168 h 985049"/>
              <a:gd name="connsiteX5" fmla="*/ 0 w 1024718"/>
              <a:gd name="connsiteY5" fmla="*/ 795491 h 985049"/>
              <a:gd name="connsiteX6" fmla="*/ 220727 w 1024718"/>
              <a:gd name="connsiteY6" fmla="*/ 985049 h 985049"/>
              <a:gd name="connsiteX7" fmla="*/ 267600 w 1024718"/>
              <a:gd name="connsiteY7" fmla="*/ 695724 h 985049"/>
              <a:gd name="connsiteX8" fmla="*/ 948060 w 1024718"/>
              <a:gd name="connsiteY8" fmla="*/ 742575 h 985049"/>
              <a:gd name="connsiteX9" fmla="*/ 1024718 w 1024718"/>
              <a:gd name="connsiteY9" fmla="*/ 623451 h 985049"/>
              <a:gd name="connsiteX0" fmla="*/ 960912 w 960912"/>
              <a:gd name="connsiteY0" fmla="*/ 623451 h 985049"/>
              <a:gd name="connsiteX1" fmla="*/ 501472 w 960912"/>
              <a:gd name="connsiteY1" fmla="*/ 353054 h 985049"/>
              <a:gd name="connsiteX2" fmla="*/ 62288 w 960912"/>
              <a:gd name="connsiteY2" fmla="*/ 0 h 985049"/>
              <a:gd name="connsiteX3" fmla="*/ 0 w 960912"/>
              <a:gd name="connsiteY3" fmla="*/ 110666 h 985049"/>
              <a:gd name="connsiteX4" fmla="*/ 83019 w 960912"/>
              <a:gd name="connsiteY4" fmla="*/ 357168 h 985049"/>
              <a:gd name="connsiteX5" fmla="*/ 200291 w 960912"/>
              <a:gd name="connsiteY5" fmla="*/ 625498 h 985049"/>
              <a:gd name="connsiteX6" fmla="*/ 156921 w 960912"/>
              <a:gd name="connsiteY6" fmla="*/ 985049 h 985049"/>
              <a:gd name="connsiteX7" fmla="*/ 203794 w 960912"/>
              <a:gd name="connsiteY7" fmla="*/ 695724 h 985049"/>
              <a:gd name="connsiteX8" fmla="*/ 884254 w 960912"/>
              <a:gd name="connsiteY8" fmla="*/ 742575 h 985049"/>
              <a:gd name="connsiteX9" fmla="*/ 960912 w 960912"/>
              <a:gd name="connsiteY9" fmla="*/ 623451 h 985049"/>
              <a:gd name="connsiteX0" fmla="*/ 960912 w 960912"/>
              <a:gd name="connsiteY0" fmla="*/ 623451 h 743722"/>
              <a:gd name="connsiteX1" fmla="*/ 501472 w 960912"/>
              <a:gd name="connsiteY1" fmla="*/ 353054 h 743722"/>
              <a:gd name="connsiteX2" fmla="*/ 62288 w 960912"/>
              <a:gd name="connsiteY2" fmla="*/ 0 h 743722"/>
              <a:gd name="connsiteX3" fmla="*/ 0 w 960912"/>
              <a:gd name="connsiteY3" fmla="*/ 110666 h 743722"/>
              <a:gd name="connsiteX4" fmla="*/ 83019 w 960912"/>
              <a:gd name="connsiteY4" fmla="*/ 357168 h 743722"/>
              <a:gd name="connsiteX5" fmla="*/ 200291 w 960912"/>
              <a:gd name="connsiteY5" fmla="*/ 625498 h 743722"/>
              <a:gd name="connsiteX6" fmla="*/ 203794 w 960912"/>
              <a:gd name="connsiteY6" fmla="*/ 695724 h 743722"/>
              <a:gd name="connsiteX7" fmla="*/ 884254 w 960912"/>
              <a:gd name="connsiteY7" fmla="*/ 742575 h 743722"/>
              <a:gd name="connsiteX8" fmla="*/ 960912 w 960912"/>
              <a:gd name="connsiteY8" fmla="*/ 623451 h 743722"/>
              <a:gd name="connsiteX0" fmla="*/ 960912 w 960912"/>
              <a:gd name="connsiteY0" fmla="*/ 623451 h 743011"/>
              <a:gd name="connsiteX1" fmla="*/ 501472 w 960912"/>
              <a:gd name="connsiteY1" fmla="*/ 353054 h 743011"/>
              <a:gd name="connsiteX2" fmla="*/ 62288 w 960912"/>
              <a:gd name="connsiteY2" fmla="*/ 0 h 743011"/>
              <a:gd name="connsiteX3" fmla="*/ 0 w 960912"/>
              <a:gd name="connsiteY3" fmla="*/ 110666 h 743011"/>
              <a:gd name="connsiteX4" fmla="*/ 83019 w 960912"/>
              <a:gd name="connsiteY4" fmla="*/ 357168 h 743011"/>
              <a:gd name="connsiteX5" fmla="*/ 200291 w 960912"/>
              <a:gd name="connsiteY5" fmla="*/ 625498 h 743011"/>
              <a:gd name="connsiteX6" fmla="*/ 484793 w 960912"/>
              <a:gd name="connsiteY6" fmla="*/ 573561 h 743011"/>
              <a:gd name="connsiteX7" fmla="*/ 884254 w 960912"/>
              <a:gd name="connsiteY7" fmla="*/ 742575 h 743011"/>
              <a:gd name="connsiteX8" fmla="*/ 960912 w 960912"/>
              <a:gd name="connsiteY8" fmla="*/ 623451 h 743011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484793 w 960912"/>
              <a:gd name="connsiteY6" fmla="*/ 573561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529802 w 960912"/>
              <a:gd name="connsiteY6" fmla="*/ 533445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15755 w 960912"/>
              <a:gd name="connsiteY5" fmla="*/ 593131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1684 w 960912"/>
              <a:gd name="connsiteY6" fmla="*/ 736371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8714 w 960912"/>
              <a:gd name="connsiteY6" fmla="*/ 725816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684568 w 1052061"/>
              <a:gd name="connsiteY7" fmla="*/ 613106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840461 w 1052061"/>
              <a:gd name="connsiteY7" fmla="*/ 301652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624605"/>
              <a:gd name="connsiteX1" fmla="*/ 501472 w 1052061"/>
              <a:gd name="connsiteY1" fmla="*/ 353054 h 624605"/>
              <a:gd name="connsiteX2" fmla="*/ 62288 w 1052061"/>
              <a:gd name="connsiteY2" fmla="*/ 0 h 624605"/>
              <a:gd name="connsiteX3" fmla="*/ 0 w 1052061"/>
              <a:gd name="connsiteY3" fmla="*/ 110666 h 624605"/>
              <a:gd name="connsiteX4" fmla="*/ 83019 w 1052061"/>
              <a:gd name="connsiteY4" fmla="*/ 357168 h 624605"/>
              <a:gd name="connsiteX5" fmla="*/ 188676 w 1052061"/>
              <a:gd name="connsiteY5" fmla="*/ 604045 h 624605"/>
              <a:gd name="connsiteX6" fmla="*/ 681762 w 1052061"/>
              <a:gd name="connsiteY6" fmla="*/ 177566 h 624605"/>
              <a:gd name="connsiteX7" fmla="*/ 840461 w 1052061"/>
              <a:gd name="connsiteY7" fmla="*/ 301652 h 624605"/>
              <a:gd name="connsiteX8" fmla="*/ 1052061 w 1052061"/>
              <a:gd name="connsiteY8" fmla="*/ 458058 h 624605"/>
              <a:gd name="connsiteX9" fmla="*/ 960912 w 1052061"/>
              <a:gd name="connsiteY9" fmla="*/ 623451 h 624605"/>
              <a:gd name="connsiteX0" fmla="*/ 960912 w 1052061"/>
              <a:gd name="connsiteY0" fmla="*/ 636037 h 637191"/>
              <a:gd name="connsiteX1" fmla="*/ 501472 w 1052061"/>
              <a:gd name="connsiteY1" fmla="*/ 365640 h 637191"/>
              <a:gd name="connsiteX2" fmla="*/ 62288 w 1052061"/>
              <a:gd name="connsiteY2" fmla="*/ 12586 h 637191"/>
              <a:gd name="connsiteX3" fmla="*/ 0 w 1052061"/>
              <a:gd name="connsiteY3" fmla="*/ 123252 h 637191"/>
              <a:gd name="connsiteX4" fmla="*/ 83019 w 1052061"/>
              <a:gd name="connsiteY4" fmla="*/ 369754 h 637191"/>
              <a:gd name="connsiteX5" fmla="*/ 469135 w 1052061"/>
              <a:gd name="connsiteY5" fmla="*/ 0 h 637191"/>
              <a:gd name="connsiteX6" fmla="*/ 681762 w 1052061"/>
              <a:gd name="connsiteY6" fmla="*/ 190152 h 637191"/>
              <a:gd name="connsiteX7" fmla="*/ 840461 w 1052061"/>
              <a:gd name="connsiteY7" fmla="*/ 314238 h 637191"/>
              <a:gd name="connsiteX8" fmla="*/ 1052061 w 1052061"/>
              <a:gd name="connsiteY8" fmla="*/ 470644 h 637191"/>
              <a:gd name="connsiteX9" fmla="*/ 960912 w 1052061"/>
              <a:gd name="connsiteY9" fmla="*/ 636037 h 637191"/>
              <a:gd name="connsiteX0" fmla="*/ 960912 w 1052061"/>
              <a:gd name="connsiteY0" fmla="*/ 850948 h 852102"/>
              <a:gd name="connsiteX1" fmla="*/ 501472 w 1052061"/>
              <a:gd name="connsiteY1" fmla="*/ 580551 h 852102"/>
              <a:gd name="connsiteX2" fmla="*/ 62288 w 1052061"/>
              <a:gd name="connsiteY2" fmla="*/ 227497 h 852102"/>
              <a:gd name="connsiteX3" fmla="*/ 0 w 1052061"/>
              <a:gd name="connsiteY3" fmla="*/ 338163 h 852102"/>
              <a:gd name="connsiteX4" fmla="*/ 334041 w 1052061"/>
              <a:gd name="connsiteY4" fmla="*/ 0 h 852102"/>
              <a:gd name="connsiteX5" fmla="*/ 469135 w 1052061"/>
              <a:gd name="connsiteY5" fmla="*/ 214911 h 852102"/>
              <a:gd name="connsiteX6" fmla="*/ 681762 w 1052061"/>
              <a:gd name="connsiteY6" fmla="*/ 405063 h 852102"/>
              <a:gd name="connsiteX7" fmla="*/ 840461 w 1052061"/>
              <a:gd name="connsiteY7" fmla="*/ 529149 h 852102"/>
              <a:gd name="connsiteX8" fmla="*/ 1052061 w 1052061"/>
              <a:gd name="connsiteY8" fmla="*/ 685555 h 852102"/>
              <a:gd name="connsiteX9" fmla="*/ 960912 w 1052061"/>
              <a:gd name="connsiteY9" fmla="*/ 850948 h 852102"/>
              <a:gd name="connsiteX0" fmla="*/ 898624 w 989773"/>
              <a:gd name="connsiteY0" fmla="*/ 918246 h 919400"/>
              <a:gd name="connsiteX1" fmla="*/ 439184 w 989773"/>
              <a:gd name="connsiteY1" fmla="*/ 647849 h 919400"/>
              <a:gd name="connsiteX2" fmla="*/ 0 w 989773"/>
              <a:gd name="connsiteY2" fmla="*/ 294795 h 919400"/>
              <a:gd name="connsiteX3" fmla="*/ 156223 w 989773"/>
              <a:gd name="connsiteY3" fmla="*/ 0 h 919400"/>
              <a:gd name="connsiteX4" fmla="*/ 271753 w 989773"/>
              <a:gd name="connsiteY4" fmla="*/ 67298 h 919400"/>
              <a:gd name="connsiteX5" fmla="*/ 406847 w 989773"/>
              <a:gd name="connsiteY5" fmla="*/ 282209 h 919400"/>
              <a:gd name="connsiteX6" fmla="*/ 619474 w 989773"/>
              <a:gd name="connsiteY6" fmla="*/ 472361 h 919400"/>
              <a:gd name="connsiteX7" fmla="*/ 778173 w 989773"/>
              <a:gd name="connsiteY7" fmla="*/ 596447 h 919400"/>
              <a:gd name="connsiteX8" fmla="*/ 989773 w 989773"/>
              <a:gd name="connsiteY8" fmla="*/ 752853 h 919400"/>
              <a:gd name="connsiteX9" fmla="*/ 898624 w 989773"/>
              <a:gd name="connsiteY9" fmla="*/ 918246 h 919400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778173 w 929114"/>
              <a:gd name="connsiteY7" fmla="*/ 596447 h 920999"/>
              <a:gd name="connsiteX8" fmla="*/ 929114 w 929114"/>
              <a:gd name="connsiteY8" fmla="*/ 876515 h 920999"/>
              <a:gd name="connsiteX9" fmla="*/ 898624 w 929114"/>
              <a:gd name="connsiteY9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363387 w 929114"/>
              <a:gd name="connsiteY5" fmla="*/ 231545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45063 w 929114"/>
              <a:gd name="connsiteY4" fmla="*/ 259690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53689 w 929114"/>
              <a:gd name="connsiteY4" fmla="*/ 244928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7784 w 928274"/>
              <a:gd name="connsiteY0" fmla="*/ 918246 h 920999"/>
              <a:gd name="connsiteX1" fmla="*/ 438344 w 928274"/>
              <a:gd name="connsiteY1" fmla="*/ 647849 h 920999"/>
              <a:gd name="connsiteX2" fmla="*/ 0 w 928274"/>
              <a:gd name="connsiteY2" fmla="*/ 306212 h 920999"/>
              <a:gd name="connsiteX3" fmla="*/ 155383 w 928274"/>
              <a:gd name="connsiteY3" fmla="*/ 0 h 920999"/>
              <a:gd name="connsiteX4" fmla="*/ 352849 w 928274"/>
              <a:gd name="connsiteY4" fmla="*/ 244928 h 920999"/>
              <a:gd name="connsiteX5" fmla="*/ 403000 w 928274"/>
              <a:gd name="connsiteY5" fmla="*/ 205673 h 920999"/>
              <a:gd name="connsiteX6" fmla="*/ 928274 w 928274"/>
              <a:gd name="connsiteY6" fmla="*/ 876515 h 920999"/>
              <a:gd name="connsiteX7" fmla="*/ 897784 w 928274"/>
              <a:gd name="connsiteY7" fmla="*/ 918246 h 920999"/>
              <a:gd name="connsiteX0" fmla="*/ 897784 w 928274"/>
              <a:gd name="connsiteY0" fmla="*/ 809117 h 811870"/>
              <a:gd name="connsiteX1" fmla="*/ 438344 w 928274"/>
              <a:gd name="connsiteY1" fmla="*/ 538720 h 811870"/>
              <a:gd name="connsiteX2" fmla="*/ 0 w 928274"/>
              <a:gd name="connsiteY2" fmla="*/ 197083 h 811870"/>
              <a:gd name="connsiteX3" fmla="*/ 232282 w 928274"/>
              <a:gd name="connsiteY3" fmla="*/ 0 h 811870"/>
              <a:gd name="connsiteX4" fmla="*/ 352849 w 928274"/>
              <a:gd name="connsiteY4" fmla="*/ 135799 h 811870"/>
              <a:gd name="connsiteX5" fmla="*/ 403000 w 928274"/>
              <a:gd name="connsiteY5" fmla="*/ 96544 h 811870"/>
              <a:gd name="connsiteX6" fmla="*/ 928274 w 928274"/>
              <a:gd name="connsiteY6" fmla="*/ 767386 h 811870"/>
              <a:gd name="connsiteX7" fmla="*/ 897784 w 928274"/>
              <a:gd name="connsiteY7" fmla="*/ 809117 h 811870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9419 w 928274"/>
              <a:gd name="connsiteY3" fmla="*/ 0 h 969713"/>
              <a:gd name="connsiteX4" fmla="*/ 352849 w 928274"/>
              <a:gd name="connsiteY4" fmla="*/ 293642 h 969713"/>
              <a:gd name="connsiteX5" fmla="*/ 403000 w 928274"/>
              <a:gd name="connsiteY5" fmla="*/ 254387 h 969713"/>
              <a:gd name="connsiteX6" fmla="*/ 928274 w 928274"/>
              <a:gd name="connsiteY6" fmla="*/ 925229 h 969713"/>
              <a:gd name="connsiteX7" fmla="*/ 897784 w 928274"/>
              <a:gd name="connsiteY7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981789 w 1012279"/>
              <a:gd name="connsiteY0" fmla="*/ 973125 h 975878"/>
              <a:gd name="connsiteX1" fmla="*/ 522349 w 1012279"/>
              <a:gd name="connsiteY1" fmla="*/ 702728 h 975878"/>
              <a:gd name="connsiteX2" fmla="*/ 84005 w 1012279"/>
              <a:gd name="connsiteY2" fmla="*/ 361091 h 975878"/>
              <a:gd name="connsiteX3" fmla="*/ 0 w 1012279"/>
              <a:gd name="connsiteY3" fmla="*/ 27028 h 975878"/>
              <a:gd name="connsiteX4" fmla="*/ 193424 w 1012279"/>
              <a:gd name="connsiteY4" fmla="*/ 6165 h 975878"/>
              <a:gd name="connsiteX5" fmla="*/ 436854 w 1012279"/>
              <a:gd name="connsiteY5" fmla="*/ 299807 h 975878"/>
              <a:gd name="connsiteX6" fmla="*/ 487005 w 1012279"/>
              <a:gd name="connsiteY6" fmla="*/ 260552 h 975878"/>
              <a:gd name="connsiteX7" fmla="*/ 1012279 w 1012279"/>
              <a:gd name="connsiteY7" fmla="*/ 931394 h 975878"/>
              <a:gd name="connsiteX8" fmla="*/ 981789 w 1012279"/>
              <a:gd name="connsiteY8" fmla="*/ 973125 h 975878"/>
              <a:gd name="connsiteX0" fmla="*/ 981789 w 1012279"/>
              <a:gd name="connsiteY0" fmla="*/ 966960 h 969713"/>
              <a:gd name="connsiteX1" fmla="*/ 522349 w 1012279"/>
              <a:gd name="connsiteY1" fmla="*/ 696563 h 969713"/>
              <a:gd name="connsiteX2" fmla="*/ 84005 w 1012279"/>
              <a:gd name="connsiteY2" fmla="*/ 354926 h 969713"/>
              <a:gd name="connsiteX3" fmla="*/ 0 w 1012279"/>
              <a:gd name="connsiteY3" fmla="*/ 20863 h 969713"/>
              <a:gd name="connsiteX4" fmla="*/ 193424 w 1012279"/>
              <a:gd name="connsiteY4" fmla="*/ 0 h 969713"/>
              <a:gd name="connsiteX5" fmla="*/ 436854 w 1012279"/>
              <a:gd name="connsiteY5" fmla="*/ 293642 h 969713"/>
              <a:gd name="connsiteX6" fmla="*/ 487005 w 1012279"/>
              <a:gd name="connsiteY6" fmla="*/ 254387 h 969713"/>
              <a:gd name="connsiteX7" fmla="*/ 1012279 w 1012279"/>
              <a:gd name="connsiteY7" fmla="*/ 925229 h 969713"/>
              <a:gd name="connsiteX8" fmla="*/ 981789 w 1012279"/>
              <a:gd name="connsiteY8" fmla="*/ 966960 h 969713"/>
              <a:gd name="connsiteX0" fmla="*/ 986163 w 1016653"/>
              <a:gd name="connsiteY0" fmla="*/ 1195227 h 1197980"/>
              <a:gd name="connsiteX1" fmla="*/ 526723 w 1016653"/>
              <a:gd name="connsiteY1" fmla="*/ 924830 h 1197980"/>
              <a:gd name="connsiteX2" fmla="*/ 88379 w 1016653"/>
              <a:gd name="connsiteY2" fmla="*/ 583193 h 1197980"/>
              <a:gd name="connsiteX3" fmla="*/ 4374 w 1016653"/>
              <a:gd name="connsiteY3" fmla="*/ 249130 h 1197980"/>
              <a:gd name="connsiteX4" fmla="*/ 0 w 1016653"/>
              <a:gd name="connsiteY4" fmla="*/ 0 h 1197980"/>
              <a:gd name="connsiteX5" fmla="*/ 441228 w 1016653"/>
              <a:gd name="connsiteY5" fmla="*/ 521909 h 1197980"/>
              <a:gd name="connsiteX6" fmla="*/ 491379 w 1016653"/>
              <a:gd name="connsiteY6" fmla="*/ 482654 h 1197980"/>
              <a:gd name="connsiteX7" fmla="*/ 1016653 w 1016653"/>
              <a:gd name="connsiteY7" fmla="*/ 1153496 h 1197980"/>
              <a:gd name="connsiteX8" fmla="*/ 986163 w 1016653"/>
              <a:gd name="connsiteY8" fmla="*/ 1195227 h 1197980"/>
              <a:gd name="connsiteX0" fmla="*/ 981789 w 1012279"/>
              <a:gd name="connsiteY0" fmla="*/ 953878 h 956631"/>
              <a:gd name="connsiteX1" fmla="*/ 522349 w 1012279"/>
              <a:gd name="connsiteY1" fmla="*/ 683481 h 956631"/>
              <a:gd name="connsiteX2" fmla="*/ 84005 w 1012279"/>
              <a:gd name="connsiteY2" fmla="*/ 341844 h 956631"/>
              <a:gd name="connsiteX3" fmla="*/ 0 w 1012279"/>
              <a:gd name="connsiteY3" fmla="*/ 7781 h 956631"/>
              <a:gd name="connsiteX4" fmla="*/ 207630 w 1012279"/>
              <a:gd name="connsiteY4" fmla="*/ 0 h 956631"/>
              <a:gd name="connsiteX5" fmla="*/ 436854 w 1012279"/>
              <a:gd name="connsiteY5" fmla="*/ 280560 h 956631"/>
              <a:gd name="connsiteX6" fmla="*/ 487005 w 1012279"/>
              <a:gd name="connsiteY6" fmla="*/ 241305 h 956631"/>
              <a:gd name="connsiteX7" fmla="*/ 1012279 w 1012279"/>
              <a:gd name="connsiteY7" fmla="*/ 912147 h 956631"/>
              <a:gd name="connsiteX8" fmla="*/ 981789 w 1012279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9876 w 928274"/>
              <a:gd name="connsiteY3" fmla="*/ 107714 h 956631"/>
              <a:gd name="connsiteX4" fmla="*/ 123625 w 928274"/>
              <a:gd name="connsiteY4" fmla="*/ 0 h 956631"/>
              <a:gd name="connsiteX5" fmla="*/ 352849 w 928274"/>
              <a:gd name="connsiteY5" fmla="*/ 280560 h 956631"/>
              <a:gd name="connsiteX6" fmla="*/ 403000 w 928274"/>
              <a:gd name="connsiteY6" fmla="*/ 241305 h 956631"/>
              <a:gd name="connsiteX7" fmla="*/ 928274 w 928274"/>
              <a:gd name="connsiteY7" fmla="*/ 912147 h 956631"/>
              <a:gd name="connsiteX8" fmla="*/ 897784 w 928274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17692 w 928274"/>
              <a:gd name="connsiteY3" fmla="*/ 241059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34390 h 937143"/>
              <a:gd name="connsiteX1" fmla="*/ 438344 w 928274"/>
              <a:gd name="connsiteY1" fmla="*/ 663993 h 937143"/>
              <a:gd name="connsiteX2" fmla="*/ 0 w 928274"/>
              <a:gd name="connsiteY2" fmla="*/ 322356 h 937143"/>
              <a:gd name="connsiteX3" fmla="*/ 117692 w 928274"/>
              <a:gd name="connsiteY3" fmla="*/ 221571 h 937143"/>
              <a:gd name="connsiteX4" fmla="*/ 9876 w 928274"/>
              <a:gd name="connsiteY4" fmla="*/ 88226 h 937143"/>
              <a:gd name="connsiteX5" fmla="*/ 134771 w 928274"/>
              <a:gd name="connsiteY5" fmla="*/ 0 h 937143"/>
              <a:gd name="connsiteX6" fmla="*/ 352849 w 928274"/>
              <a:gd name="connsiteY6" fmla="*/ 261072 h 937143"/>
              <a:gd name="connsiteX7" fmla="*/ 403000 w 928274"/>
              <a:gd name="connsiteY7" fmla="*/ 221817 h 937143"/>
              <a:gd name="connsiteX8" fmla="*/ 928274 w 928274"/>
              <a:gd name="connsiteY8" fmla="*/ 892659 h 937143"/>
              <a:gd name="connsiteX9" fmla="*/ 897784 w 928274"/>
              <a:gd name="connsiteY9" fmla="*/ 934390 h 937143"/>
              <a:gd name="connsiteX0" fmla="*/ 897784 w 928274"/>
              <a:gd name="connsiteY0" fmla="*/ 947473 h 950226"/>
              <a:gd name="connsiteX1" fmla="*/ 438344 w 928274"/>
              <a:gd name="connsiteY1" fmla="*/ 677076 h 950226"/>
              <a:gd name="connsiteX2" fmla="*/ 0 w 928274"/>
              <a:gd name="connsiteY2" fmla="*/ 335439 h 950226"/>
              <a:gd name="connsiteX3" fmla="*/ 117692 w 928274"/>
              <a:gd name="connsiteY3" fmla="*/ 234654 h 950226"/>
              <a:gd name="connsiteX4" fmla="*/ 9876 w 928274"/>
              <a:gd name="connsiteY4" fmla="*/ 101309 h 950226"/>
              <a:gd name="connsiteX5" fmla="*/ 120564 w 928274"/>
              <a:gd name="connsiteY5" fmla="*/ 0 h 950226"/>
              <a:gd name="connsiteX6" fmla="*/ 352849 w 928274"/>
              <a:gd name="connsiteY6" fmla="*/ 274155 h 950226"/>
              <a:gd name="connsiteX7" fmla="*/ 403000 w 928274"/>
              <a:gd name="connsiteY7" fmla="*/ 234900 h 950226"/>
              <a:gd name="connsiteX8" fmla="*/ 928274 w 928274"/>
              <a:gd name="connsiteY8" fmla="*/ 905742 h 950226"/>
              <a:gd name="connsiteX9" fmla="*/ 897784 w 928274"/>
              <a:gd name="connsiteY9" fmla="*/ 947473 h 950226"/>
              <a:gd name="connsiteX0" fmla="*/ 897784 w 928274"/>
              <a:gd name="connsiteY0" fmla="*/ 930490 h 933243"/>
              <a:gd name="connsiteX1" fmla="*/ 438344 w 928274"/>
              <a:gd name="connsiteY1" fmla="*/ 660093 h 933243"/>
              <a:gd name="connsiteX2" fmla="*/ 0 w 928274"/>
              <a:gd name="connsiteY2" fmla="*/ 318456 h 933243"/>
              <a:gd name="connsiteX3" fmla="*/ 117692 w 928274"/>
              <a:gd name="connsiteY3" fmla="*/ 217671 h 933243"/>
              <a:gd name="connsiteX4" fmla="*/ 9876 w 928274"/>
              <a:gd name="connsiteY4" fmla="*/ 84326 h 933243"/>
              <a:gd name="connsiteX5" fmla="*/ 129758 w 928274"/>
              <a:gd name="connsiteY5" fmla="*/ 0 h 933243"/>
              <a:gd name="connsiteX6" fmla="*/ 352849 w 928274"/>
              <a:gd name="connsiteY6" fmla="*/ 257172 h 933243"/>
              <a:gd name="connsiteX7" fmla="*/ 403000 w 928274"/>
              <a:gd name="connsiteY7" fmla="*/ 217917 h 933243"/>
              <a:gd name="connsiteX8" fmla="*/ 928274 w 928274"/>
              <a:gd name="connsiteY8" fmla="*/ 888759 h 933243"/>
              <a:gd name="connsiteX9" fmla="*/ 897784 w 928274"/>
              <a:gd name="connsiteY9" fmla="*/ 930490 h 933243"/>
              <a:gd name="connsiteX0" fmla="*/ 897784 w 928274"/>
              <a:gd name="connsiteY0" fmla="*/ 946079 h 948832"/>
              <a:gd name="connsiteX1" fmla="*/ 438344 w 928274"/>
              <a:gd name="connsiteY1" fmla="*/ 675682 h 948832"/>
              <a:gd name="connsiteX2" fmla="*/ 0 w 928274"/>
              <a:gd name="connsiteY2" fmla="*/ 334045 h 948832"/>
              <a:gd name="connsiteX3" fmla="*/ 117692 w 928274"/>
              <a:gd name="connsiteY3" fmla="*/ 233260 h 948832"/>
              <a:gd name="connsiteX4" fmla="*/ 9876 w 928274"/>
              <a:gd name="connsiteY4" fmla="*/ 99915 h 948832"/>
              <a:gd name="connsiteX5" fmla="*/ 113601 w 928274"/>
              <a:gd name="connsiteY5" fmla="*/ 0 h 948832"/>
              <a:gd name="connsiteX6" fmla="*/ 352849 w 928274"/>
              <a:gd name="connsiteY6" fmla="*/ 272761 h 948832"/>
              <a:gd name="connsiteX7" fmla="*/ 403000 w 928274"/>
              <a:gd name="connsiteY7" fmla="*/ 233506 h 948832"/>
              <a:gd name="connsiteX8" fmla="*/ 928274 w 928274"/>
              <a:gd name="connsiteY8" fmla="*/ 904348 h 948832"/>
              <a:gd name="connsiteX9" fmla="*/ 897784 w 928274"/>
              <a:gd name="connsiteY9" fmla="*/ 946079 h 948832"/>
              <a:gd name="connsiteX0" fmla="*/ 897784 w 928274"/>
              <a:gd name="connsiteY0" fmla="*/ 931600 h 934353"/>
              <a:gd name="connsiteX1" fmla="*/ 438344 w 928274"/>
              <a:gd name="connsiteY1" fmla="*/ 661203 h 934353"/>
              <a:gd name="connsiteX2" fmla="*/ 0 w 928274"/>
              <a:gd name="connsiteY2" fmla="*/ 319566 h 934353"/>
              <a:gd name="connsiteX3" fmla="*/ 117692 w 928274"/>
              <a:gd name="connsiteY3" fmla="*/ 218781 h 934353"/>
              <a:gd name="connsiteX4" fmla="*/ 9876 w 928274"/>
              <a:gd name="connsiteY4" fmla="*/ 85436 h 934353"/>
              <a:gd name="connsiteX5" fmla="*/ 120847 w 928274"/>
              <a:gd name="connsiteY5" fmla="*/ 0 h 934353"/>
              <a:gd name="connsiteX6" fmla="*/ 352849 w 928274"/>
              <a:gd name="connsiteY6" fmla="*/ 258282 h 934353"/>
              <a:gd name="connsiteX7" fmla="*/ 403000 w 928274"/>
              <a:gd name="connsiteY7" fmla="*/ 219027 h 934353"/>
              <a:gd name="connsiteX8" fmla="*/ 928274 w 928274"/>
              <a:gd name="connsiteY8" fmla="*/ 889869 h 934353"/>
              <a:gd name="connsiteX9" fmla="*/ 897784 w 928274"/>
              <a:gd name="connsiteY9" fmla="*/ 931600 h 934353"/>
              <a:gd name="connsiteX0" fmla="*/ 897784 w 928274"/>
              <a:gd name="connsiteY0" fmla="*/ 946647 h 949400"/>
              <a:gd name="connsiteX1" fmla="*/ 438344 w 928274"/>
              <a:gd name="connsiteY1" fmla="*/ 676250 h 949400"/>
              <a:gd name="connsiteX2" fmla="*/ 0 w 928274"/>
              <a:gd name="connsiteY2" fmla="*/ 334613 h 949400"/>
              <a:gd name="connsiteX3" fmla="*/ 117692 w 928274"/>
              <a:gd name="connsiteY3" fmla="*/ 233828 h 949400"/>
              <a:gd name="connsiteX4" fmla="*/ 9876 w 928274"/>
              <a:gd name="connsiteY4" fmla="*/ 100483 h 949400"/>
              <a:gd name="connsiteX5" fmla="*/ 145347 w 928274"/>
              <a:gd name="connsiteY5" fmla="*/ 0 h 949400"/>
              <a:gd name="connsiteX6" fmla="*/ 352849 w 928274"/>
              <a:gd name="connsiteY6" fmla="*/ 273329 h 949400"/>
              <a:gd name="connsiteX7" fmla="*/ 403000 w 928274"/>
              <a:gd name="connsiteY7" fmla="*/ 234074 h 949400"/>
              <a:gd name="connsiteX8" fmla="*/ 928274 w 928274"/>
              <a:gd name="connsiteY8" fmla="*/ 904916 h 949400"/>
              <a:gd name="connsiteX9" fmla="*/ 897784 w 928274"/>
              <a:gd name="connsiteY9" fmla="*/ 946647 h 949400"/>
              <a:gd name="connsiteX0" fmla="*/ 897784 w 928274"/>
              <a:gd name="connsiteY0" fmla="*/ 944968 h 947721"/>
              <a:gd name="connsiteX1" fmla="*/ 438344 w 928274"/>
              <a:gd name="connsiteY1" fmla="*/ 674571 h 947721"/>
              <a:gd name="connsiteX2" fmla="*/ 0 w 928274"/>
              <a:gd name="connsiteY2" fmla="*/ 332934 h 947721"/>
              <a:gd name="connsiteX3" fmla="*/ 117692 w 928274"/>
              <a:gd name="connsiteY3" fmla="*/ 232149 h 947721"/>
              <a:gd name="connsiteX4" fmla="*/ 9876 w 928274"/>
              <a:gd name="connsiteY4" fmla="*/ 98804 h 947721"/>
              <a:gd name="connsiteX5" fmla="*/ 122513 w 928274"/>
              <a:gd name="connsiteY5" fmla="*/ 0 h 947721"/>
              <a:gd name="connsiteX6" fmla="*/ 352849 w 928274"/>
              <a:gd name="connsiteY6" fmla="*/ 271650 h 947721"/>
              <a:gd name="connsiteX7" fmla="*/ 403000 w 928274"/>
              <a:gd name="connsiteY7" fmla="*/ 232395 h 947721"/>
              <a:gd name="connsiteX8" fmla="*/ 928274 w 928274"/>
              <a:gd name="connsiteY8" fmla="*/ 903237 h 947721"/>
              <a:gd name="connsiteX9" fmla="*/ 897784 w 928274"/>
              <a:gd name="connsiteY9" fmla="*/ 944968 h 947721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117692 w 928274"/>
              <a:gd name="connsiteY3" fmla="*/ 236334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143397 w 928274"/>
              <a:gd name="connsiteY4" fmla="*/ 0 h 951906"/>
              <a:gd name="connsiteX5" fmla="*/ 352849 w 928274"/>
              <a:gd name="connsiteY5" fmla="*/ 275835 h 951906"/>
              <a:gd name="connsiteX6" fmla="*/ 403000 w 928274"/>
              <a:gd name="connsiteY6" fmla="*/ 236580 h 951906"/>
              <a:gd name="connsiteX7" fmla="*/ 928274 w 928274"/>
              <a:gd name="connsiteY7" fmla="*/ 907422 h 951906"/>
              <a:gd name="connsiteX8" fmla="*/ 897784 w 928274"/>
              <a:gd name="connsiteY8" fmla="*/ 949153 h 951906"/>
              <a:gd name="connsiteX0" fmla="*/ 897784 w 928274"/>
              <a:gd name="connsiteY0" fmla="*/ 855056 h 857809"/>
              <a:gd name="connsiteX1" fmla="*/ 438344 w 928274"/>
              <a:gd name="connsiteY1" fmla="*/ 584659 h 857809"/>
              <a:gd name="connsiteX2" fmla="*/ 0 w 928274"/>
              <a:gd name="connsiteY2" fmla="*/ 243022 h 857809"/>
              <a:gd name="connsiteX3" fmla="*/ 87599 w 928274"/>
              <a:gd name="connsiteY3" fmla="*/ 93238 h 857809"/>
              <a:gd name="connsiteX4" fmla="*/ 208593 w 928274"/>
              <a:gd name="connsiteY4" fmla="*/ 0 h 857809"/>
              <a:gd name="connsiteX5" fmla="*/ 352849 w 928274"/>
              <a:gd name="connsiteY5" fmla="*/ 181738 h 857809"/>
              <a:gd name="connsiteX6" fmla="*/ 403000 w 928274"/>
              <a:gd name="connsiteY6" fmla="*/ 142483 h 857809"/>
              <a:gd name="connsiteX7" fmla="*/ 928274 w 928274"/>
              <a:gd name="connsiteY7" fmla="*/ 813325 h 857809"/>
              <a:gd name="connsiteX8" fmla="*/ 897784 w 928274"/>
              <a:gd name="connsiteY8" fmla="*/ 855056 h 857809"/>
              <a:gd name="connsiteX0" fmla="*/ 1114653 w 1145143"/>
              <a:gd name="connsiteY0" fmla="*/ 855056 h 857809"/>
              <a:gd name="connsiteX1" fmla="*/ 1 w 1145143"/>
              <a:gd name="connsiteY1" fmla="*/ 476755 h 857809"/>
              <a:gd name="connsiteX2" fmla="*/ 216869 w 1145143"/>
              <a:gd name="connsiteY2" fmla="*/ 243022 h 857809"/>
              <a:gd name="connsiteX3" fmla="*/ 304468 w 1145143"/>
              <a:gd name="connsiteY3" fmla="*/ 93238 h 857809"/>
              <a:gd name="connsiteX4" fmla="*/ 425462 w 1145143"/>
              <a:gd name="connsiteY4" fmla="*/ 0 h 857809"/>
              <a:gd name="connsiteX5" fmla="*/ 569718 w 1145143"/>
              <a:gd name="connsiteY5" fmla="*/ 181738 h 857809"/>
              <a:gd name="connsiteX6" fmla="*/ 619869 w 1145143"/>
              <a:gd name="connsiteY6" fmla="*/ 142483 h 857809"/>
              <a:gd name="connsiteX7" fmla="*/ 1145143 w 1145143"/>
              <a:gd name="connsiteY7" fmla="*/ 813325 h 857809"/>
              <a:gd name="connsiteX8" fmla="*/ 1114653 w 114514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95858 w 1236533"/>
              <a:gd name="connsiteY3" fmla="*/ 93238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57262 w 1236533"/>
              <a:gd name="connsiteY3" fmla="*/ 293395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661108 w 1236533"/>
              <a:gd name="connsiteY4" fmla="*/ 39255 h 715326"/>
              <a:gd name="connsiteX5" fmla="*/ 711259 w 1236533"/>
              <a:gd name="connsiteY5" fmla="*/ 0 h 715326"/>
              <a:gd name="connsiteX6" fmla="*/ 1236533 w 1236533"/>
              <a:gd name="connsiteY6" fmla="*/ 670842 h 715326"/>
              <a:gd name="connsiteX7" fmla="*/ 1206043 w 1236533"/>
              <a:gd name="connsiteY7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823692 w 1236533"/>
              <a:gd name="connsiteY3" fmla="*/ 486393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256041 w 1236533"/>
              <a:gd name="connsiteY3" fmla="*/ 304220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256041 w 1236533"/>
              <a:gd name="connsiteY3" fmla="*/ 203584 h 614690"/>
              <a:gd name="connsiteX4" fmla="*/ 570706 w 1236533"/>
              <a:gd name="connsiteY4" fmla="*/ 87238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206043 w 1236533"/>
              <a:gd name="connsiteY0" fmla="*/ 611935 h 614688"/>
              <a:gd name="connsiteX1" fmla="*/ 91391 w 1236533"/>
              <a:gd name="connsiteY1" fmla="*/ 233634 h 614688"/>
              <a:gd name="connsiteX2" fmla="*/ 0 w 1236533"/>
              <a:gd name="connsiteY2" fmla="*/ -1 h 614688"/>
              <a:gd name="connsiteX3" fmla="*/ 256041 w 1236533"/>
              <a:gd name="connsiteY3" fmla="*/ 203582 h 614688"/>
              <a:gd name="connsiteX4" fmla="*/ 604907 w 1236533"/>
              <a:gd name="connsiteY4" fmla="*/ 43774 h 614688"/>
              <a:gd name="connsiteX5" fmla="*/ 1236533 w 1236533"/>
              <a:gd name="connsiteY5" fmla="*/ 570204 h 614688"/>
              <a:gd name="connsiteX6" fmla="*/ 1206043 w 1236533"/>
              <a:gd name="connsiteY6" fmla="*/ 611935 h 614688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541007 w 1236533"/>
              <a:gd name="connsiteY3" fmla="*/ 122065 h 614690"/>
              <a:gd name="connsiteX4" fmla="*/ 604907 w 1236533"/>
              <a:gd name="connsiteY4" fmla="*/ 43776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332030 w 1362520"/>
              <a:gd name="connsiteY0" fmla="*/ 871231 h 873984"/>
              <a:gd name="connsiteX1" fmla="*/ 217378 w 1362520"/>
              <a:gd name="connsiteY1" fmla="*/ 492930 h 873984"/>
              <a:gd name="connsiteX2" fmla="*/ 0 w 1362520"/>
              <a:gd name="connsiteY2" fmla="*/ 0 h 873984"/>
              <a:gd name="connsiteX3" fmla="*/ 666994 w 1362520"/>
              <a:gd name="connsiteY3" fmla="*/ 381359 h 873984"/>
              <a:gd name="connsiteX4" fmla="*/ 730894 w 1362520"/>
              <a:gd name="connsiteY4" fmla="*/ 303070 h 873984"/>
              <a:gd name="connsiteX5" fmla="*/ 1362520 w 1362520"/>
              <a:gd name="connsiteY5" fmla="*/ 829500 h 873984"/>
              <a:gd name="connsiteX6" fmla="*/ 1332030 w 1362520"/>
              <a:gd name="connsiteY6" fmla="*/ 871231 h 873984"/>
              <a:gd name="connsiteX0" fmla="*/ 1135261 w 1165751"/>
              <a:gd name="connsiteY0" fmla="*/ 735811 h 738564"/>
              <a:gd name="connsiteX1" fmla="*/ 20609 w 1165751"/>
              <a:gd name="connsiteY1" fmla="*/ 357510 h 738564"/>
              <a:gd name="connsiteX2" fmla="*/ 1 w 1165751"/>
              <a:gd name="connsiteY2" fmla="*/ 0 h 738564"/>
              <a:gd name="connsiteX3" fmla="*/ 470225 w 1165751"/>
              <a:gd name="connsiteY3" fmla="*/ 245939 h 738564"/>
              <a:gd name="connsiteX4" fmla="*/ 534125 w 1165751"/>
              <a:gd name="connsiteY4" fmla="*/ 167650 h 738564"/>
              <a:gd name="connsiteX5" fmla="*/ 1165751 w 1165751"/>
              <a:gd name="connsiteY5" fmla="*/ 694080 h 738564"/>
              <a:gd name="connsiteX6" fmla="*/ 1135261 w 1165751"/>
              <a:gd name="connsiteY6" fmla="*/ 735811 h 738564"/>
              <a:gd name="connsiteX0" fmla="*/ 1265276 w 1295766"/>
              <a:gd name="connsiteY0" fmla="*/ 755613 h 758366"/>
              <a:gd name="connsiteX1" fmla="*/ 150624 w 1295766"/>
              <a:gd name="connsiteY1" fmla="*/ 377312 h 758366"/>
              <a:gd name="connsiteX2" fmla="*/ 0 w 1295766"/>
              <a:gd name="connsiteY2" fmla="*/ 1 h 758366"/>
              <a:gd name="connsiteX3" fmla="*/ 600240 w 1295766"/>
              <a:gd name="connsiteY3" fmla="*/ 265741 h 758366"/>
              <a:gd name="connsiteX4" fmla="*/ 664140 w 1295766"/>
              <a:gd name="connsiteY4" fmla="*/ 187452 h 758366"/>
              <a:gd name="connsiteX5" fmla="*/ 1295766 w 1295766"/>
              <a:gd name="connsiteY5" fmla="*/ 713882 h 758366"/>
              <a:gd name="connsiteX6" fmla="*/ 1265276 w 1295766"/>
              <a:gd name="connsiteY6" fmla="*/ 755613 h 758366"/>
              <a:gd name="connsiteX0" fmla="*/ 1265276 w 1295766"/>
              <a:gd name="connsiteY0" fmla="*/ 755611 h 758364"/>
              <a:gd name="connsiteX1" fmla="*/ 201580 w 1295766"/>
              <a:gd name="connsiteY1" fmla="*/ 451910 h 758364"/>
              <a:gd name="connsiteX2" fmla="*/ 0 w 1295766"/>
              <a:gd name="connsiteY2" fmla="*/ -1 h 758364"/>
              <a:gd name="connsiteX3" fmla="*/ 600240 w 1295766"/>
              <a:gd name="connsiteY3" fmla="*/ 265739 h 758364"/>
              <a:gd name="connsiteX4" fmla="*/ 664140 w 1295766"/>
              <a:gd name="connsiteY4" fmla="*/ 187450 h 758364"/>
              <a:gd name="connsiteX5" fmla="*/ 1295766 w 1295766"/>
              <a:gd name="connsiteY5" fmla="*/ 713880 h 758364"/>
              <a:gd name="connsiteX6" fmla="*/ 1265276 w 1295766"/>
              <a:gd name="connsiteY6" fmla="*/ 755611 h 758364"/>
              <a:gd name="connsiteX0" fmla="*/ 1147260 w 1177750"/>
              <a:gd name="connsiteY0" fmla="*/ 568161 h 570914"/>
              <a:gd name="connsiteX1" fmla="*/ 83564 w 1177750"/>
              <a:gd name="connsiteY1" fmla="*/ 264460 h 570914"/>
              <a:gd name="connsiteX2" fmla="*/ 0 w 1177750"/>
              <a:gd name="connsiteY2" fmla="*/ 57723 h 570914"/>
              <a:gd name="connsiteX3" fmla="*/ 482224 w 1177750"/>
              <a:gd name="connsiteY3" fmla="*/ 78289 h 570914"/>
              <a:gd name="connsiteX4" fmla="*/ 546124 w 1177750"/>
              <a:gd name="connsiteY4" fmla="*/ 0 h 570914"/>
              <a:gd name="connsiteX5" fmla="*/ 1177750 w 1177750"/>
              <a:gd name="connsiteY5" fmla="*/ 526430 h 570914"/>
              <a:gd name="connsiteX6" fmla="*/ 1147260 w 1177750"/>
              <a:gd name="connsiteY6" fmla="*/ 568161 h 570914"/>
              <a:gd name="connsiteX0" fmla="*/ 1164825 w 1177750"/>
              <a:gd name="connsiteY0" fmla="*/ 589617 h 591835"/>
              <a:gd name="connsiteX1" fmla="*/ 83564 w 1177750"/>
              <a:gd name="connsiteY1" fmla="*/ 264460 h 591835"/>
              <a:gd name="connsiteX2" fmla="*/ 0 w 1177750"/>
              <a:gd name="connsiteY2" fmla="*/ 57723 h 591835"/>
              <a:gd name="connsiteX3" fmla="*/ 482224 w 1177750"/>
              <a:gd name="connsiteY3" fmla="*/ 78289 h 591835"/>
              <a:gd name="connsiteX4" fmla="*/ 546124 w 1177750"/>
              <a:gd name="connsiteY4" fmla="*/ 0 h 591835"/>
              <a:gd name="connsiteX5" fmla="*/ 1177750 w 1177750"/>
              <a:gd name="connsiteY5" fmla="*/ 526430 h 591835"/>
              <a:gd name="connsiteX6" fmla="*/ 1164825 w 1177750"/>
              <a:gd name="connsiteY6" fmla="*/ 589617 h 591835"/>
              <a:gd name="connsiteX0" fmla="*/ 1164825 w 1177750"/>
              <a:gd name="connsiteY0" fmla="*/ 589617 h 591835"/>
              <a:gd name="connsiteX1" fmla="*/ 83564 w 1177750"/>
              <a:gd name="connsiteY1" fmla="*/ 264460 h 591835"/>
              <a:gd name="connsiteX2" fmla="*/ 0 w 1177750"/>
              <a:gd name="connsiteY2" fmla="*/ 57723 h 591835"/>
              <a:gd name="connsiteX3" fmla="*/ 500570 w 1177750"/>
              <a:gd name="connsiteY3" fmla="*/ 228650 h 591835"/>
              <a:gd name="connsiteX4" fmla="*/ 546124 w 1177750"/>
              <a:gd name="connsiteY4" fmla="*/ 0 h 591835"/>
              <a:gd name="connsiteX5" fmla="*/ 1177750 w 1177750"/>
              <a:gd name="connsiteY5" fmla="*/ 526430 h 591835"/>
              <a:gd name="connsiteX6" fmla="*/ 1164825 w 1177750"/>
              <a:gd name="connsiteY6" fmla="*/ 589617 h 591835"/>
              <a:gd name="connsiteX0" fmla="*/ 1164825 w 1177750"/>
              <a:gd name="connsiteY0" fmla="*/ 531895 h 534113"/>
              <a:gd name="connsiteX1" fmla="*/ 83564 w 1177750"/>
              <a:gd name="connsiteY1" fmla="*/ 206738 h 534113"/>
              <a:gd name="connsiteX2" fmla="*/ 0 w 1177750"/>
              <a:gd name="connsiteY2" fmla="*/ 1 h 534113"/>
              <a:gd name="connsiteX3" fmla="*/ 500570 w 1177750"/>
              <a:gd name="connsiteY3" fmla="*/ 170928 h 534113"/>
              <a:gd name="connsiteX4" fmla="*/ 1177750 w 1177750"/>
              <a:gd name="connsiteY4" fmla="*/ 468708 h 534113"/>
              <a:gd name="connsiteX5" fmla="*/ 1164825 w 1177750"/>
              <a:gd name="connsiteY5" fmla="*/ 531895 h 534113"/>
              <a:gd name="connsiteX0" fmla="*/ 1083933 w 1096858"/>
              <a:gd name="connsiteY0" fmla="*/ 507153 h 509371"/>
              <a:gd name="connsiteX1" fmla="*/ 2672 w 1096858"/>
              <a:gd name="connsiteY1" fmla="*/ 181996 h 509371"/>
              <a:gd name="connsiteX2" fmla="*/ -1 w 1096858"/>
              <a:gd name="connsiteY2" fmla="*/ -1 h 509371"/>
              <a:gd name="connsiteX3" fmla="*/ 419678 w 1096858"/>
              <a:gd name="connsiteY3" fmla="*/ 146186 h 509371"/>
              <a:gd name="connsiteX4" fmla="*/ 1096858 w 1096858"/>
              <a:gd name="connsiteY4" fmla="*/ 443966 h 509371"/>
              <a:gd name="connsiteX5" fmla="*/ 1083933 w 1096858"/>
              <a:gd name="connsiteY5" fmla="*/ 507153 h 509371"/>
              <a:gd name="connsiteX0" fmla="*/ 1083935 w 1096860"/>
              <a:gd name="connsiteY0" fmla="*/ 507155 h 509373"/>
              <a:gd name="connsiteX1" fmla="*/ 2674 w 1096860"/>
              <a:gd name="connsiteY1" fmla="*/ 181998 h 509373"/>
              <a:gd name="connsiteX2" fmla="*/ 1 w 1096860"/>
              <a:gd name="connsiteY2" fmla="*/ 1 h 509373"/>
              <a:gd name="connsiteX3" fmla="*/ 408435 w 1096860"/>
              <a:gd name="connsiteY3" fmla="*/ 182956 h 509373"/>
              <a:gd name="connsiteX4" fmla="*/ 1096860 w 1096860"/>
              <a:gd name="connsiteY4" fmla="*/ 443968 h 509373"/>
              <a:gd name="connsiteX5" fmla="*/ 1083935 w 1096860"/>
              <a:gd name="connsiteY5" fmla="*/ 507155 h 509373"/>
              <a:gd name="connsiteX0" fmla="*/ 1083933 w 1096858"/>
              <a:gd name="connsiteY0" fmla="*/ 507153 h 509371"/>
              <a:gd name="connsiteX1" fmla="*/ 2672 w 1096858"/>
              <a:gd name="connsiteY1" fmla="*/ 181996 h 509371"/>
              <a:gd name="connsiteX2" fmla="*/ -1 w 1096858"/>
              <a:gd name="connsiteY2" fmla="*/ -1 h 509371"/>
              <a:gd name="connsiteX3" fmla="*/ 753456 w 1096858"/>
              <a:gd name="connsiteY3" fmla="*/ 264346 h 509371"/>
              <a:gd name="connsiteX4" fmla="*/ 1096858 w 1096858"/>
              <a:gd name="connsiteY4" fmla="*/ 443966 h 509371"/>
              <a:gd name="connsiteX5" fmla="*/ 1083933 w 1096858"/>
              <a:gd name="connsiteY5" fmla="*/ 507153 h 509371"/>
              <a:gd name="connsiteX0" fmla="*/ 1095179 w 1096860"/>
              <a:gd name="connsiteY0" fmla="*/ 470385 h 473713"/>
              <a:gd name="connsiteX1" fmla="*/ 2674 w 1096860"/>
              <a:gd name="connsiteY1" fmla="*/ 181998 h 473713"/>
              <a:gd name="connsiteX2" fmla="*/ 1 w 1096860"/>
              <a:gd name="connsiteY2" fmla="*/ 1 h 473713"/>
              <a:gd name="connsiteX3" fmla="*/ 753458 w 1096860"/>
              <a:gd name="connsiteY3" fmla="*/ 264348 h 473713"/>
              <a:gd name="connsiteX4" fmla="*/ 1096860 w 1096860"/>
              <a:gd name="connsiteY4" fmla="*/ 443968 h 473713"/>
              <a:gd name="connsiteX5" fmla="*/ 1095179 w 1096860"/>
              <a:gd name="connsiteY5" fmla="*/ 470385 h 473713"/>
              <a:gd name="connsiteX0" fmla="*/ 1009499 w 1096858"/>
              <a:gd name="connsiteY0" fmla="*/ 750542 h 751236"/>
              <a:gd name="connsiteX1" fmla="*/ 2672 w 1096858"/>
              <a:gd name="connsiteY1" fmla="*/ 181996 h 751236"/>
              <a:gd name="connsiteX2" fmla="*/ -1 w 1096858"/>
              <a:gd name="connsiteY2" fmla="*/ -1 h 751236"/>
              <a:gd name="connsiteX3" fmla="*/ 753456 w 1096858"/>
              <a:gd name="connsiteY3" fmla="*/ 264346 h 751236"/>
              <a:gd name="connsiteX4" fmla="*/ 1096858 w 1096858"/>
              <a:gd name="connsiteY4" fmla="*/ 443966 h 751236"/>
              <a:gd name="connsiteX5" fmla="*/ 1009499 w 1096858"/>
              <a:gd name="connsiteY5" fmla="*/ 750542 h 751236"/>
              <a:gd name="connsiteX0" fmla="*/ 1009501 w 1110486"/>
              <a:gd name="connsiteY0" fmla="*/ 750544 h 751192"/>
              <a:gd name="connsiteX1" fmla="*/ 2674 w 1110486"/>
              <a:gd name="connsiteY1" fmla="*/ 181998 h 751192"/>
              <a:gd name="connsiteX2" fmla="*/ 1 w 1110486"/>
              <a:gd name="connsiteY2" fmla="*/ 1 h 751192"/>
              <a:gd name="connsiteX3" fmla="*/ 753458 w 1110486"/>
              <a:gd name="connsiteY3" fmla="*/ 264348 h 751192"/>
              <a:gd name="connsiteX4" fmla="*/ 1110487 w 1110486"/>
              <a:gd name="connsiteY4" fmla="*/ 418677 h 751192"/>
              <a:gd name="connsiteX5" fmla="*/ 1009501 w 1110486"/>
              <a:gd name="connsiteY5" fmla="*/ 750544 h 751192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753456 w 1110486"/>
              <a:gd name="connsiteY3" fmla="*/ 264346 h 522164"/>
              <a:gd name="connsiteX4" fmla="*/ 1110485 w 1110486"/>
              <a:gd name="connsiteY4" fmla="*/ 418675 h 522164"/>
              <a:gd name="connsiteX5" fmla="*/ 1085740 w 1110486"/>
              <a:gd name="connsiteY5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747311 w 1110486"/>
              <a:gd name="connsiteY3" fmla="*/ 303710 h 522166"/>
              <a:gd name="connsiteX4" fmla="*/ 1110487 w 1110486"/>
              <a:gd name="connsiteY4" fmla="*/ 418677 h 522166"/>
              <a:gd name="connsiteX5" fmla="*/ 1085742 w 1110486"/>
              <a:gd name="connsiteY5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359081 w 1110486"/>
              <a:gd name="connsiteY3" fmla="*/ 155701 h 522164"/>
              <a:gd name="connsiteX4" fmla="*/ 747309 w 1110486"/>
              <a:gd name="connsiteY4" fmla="*/ 303708 h 522164"/>
              <a:gd name="connsiteX5" fmla="*/ 1110485 w 1110486"/>
              <a:gd name="connsiteY5" fmla="*/ 418675 h 522164"/>
              <a:gd name="connsiteX6" fmla="*/ 1085740 w 1110486"/>
              <a:gd name="connsiteY6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220207 w 1110486"/>
              <a:gd name="connsiteY3" fmla="*/ 89665 h 522166"/>
              <a:gd name="connsiteX4" fmla="*/ 747311 w 1110486"/>
              <a:gd name="connsiteY4" fmla="*/ 303710 h 522166"/>
              <a:gd name="connsiteX5" fmla="*/ 1110487 w 1110486"/>
              <a:gd name="connsiteY5" fmla="*/ 418677 h 522166"/>
              <a:gd name="connsiteX6" fmla="*/ 1085742 w 1110486"/>
              <a:gd name="connsiteY6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220205 w 1110486"/>
              <a:gd name="connsiteY3" fmla="*/ 89663 h 522164"/>
              <a:gd name="connsiteX4" fmla="*/ 506640 w 1110486"/>
              <a:gd name="connsiteY4" fmla="*/ 212612 h 522164"/>
              <a:gd name="connsiteX5" fmla="*/ 747309 w 1110486"/>
              <a:gd name="connsiteY5" fmla="*/ 303708 h 522164"/>
              <a:gd name="connsiteX6" fmla="*/ 1110485 w 1110486"/>
              <a:gd name="connsiteY6" fmla="*/ 418675 h 522164"/>
              <a:gd name="connsiteX7" fmla="*/ 1085740 w 1110486"/>
              <a:gd name="connsiteY7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220207 w 1110486"/>
              <a:gd name="connsiteY3" fmla="*/ 89665 h 522166"/>
              <a:gd name="connsiteX4" fmla="*/ 208673 w 1110486"/>
              <a:gd name="connsiteY4" fmla="*/ 127379 h 522166"/>
              <a:gd name="connsiteX5" fmla="*/ 747311 w 1110486"/>
              <a:gd name="connsiteY5" fmla="*/ 303710 h 522166"/>
              <a:gd name="connsiteX6" fmla="*/ 1110487 w 1110486"/>
              <a:gd name="connsiteY6" fmla="*/ 418677 h 522166"/>
              <a:gd name="connsiteX7" fmla="*/ 1085742 w 1110486"/>
              <a:gd name="connsiteY7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220205 w 1110486"/>
              <a:gd name="connsiteY3" fmla="*/ 89663 h 522164"/>
              <a:gd name="connsiteX4" fmla="*/ 208671 w 1110486"/>
              <a:gd name="connsiteY4" fmla="*/ 127377 h 522164"/>
              <a:gd name="connsiteX5" fmla="*/ 596582 w 1110486"/>
              <a:gd name="connsiteY5" fmla="*/ 246010 h 522164"/>
              <a:gd name="connsiteX6" fmla="*/ 747309 w 1110486"/>
              <a:gd name="connsiteY6" fmla="*/ 303708 h 522164"/>
              <a:gd name="connsiteX7" fmla="*/ 1110485 w 1110486"/>
              <a:gd name="connsiteY7" fmla="*/ 418675 h 522164"/>
              <a:gd name="connsiteX8" fmla="*/ 1085740 w 1110486"/>
              <a:gd name="connsiteY8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220207 w 1110486"/>
              <a:gd name="connsiteY3" fmla="*/ 89665 h 522166"/>
              <a:gd name="connsiteX4" fmla="*/ 208673 w 1110486"/>
              <a:gd name="connsiteY4" fmla="*/ 127379 h 522166"/>
              <a:gd name="connsiteX5" fmla="*/ 708523 w 1110486"/>
              <a:gd name="connsiteY5" fmla="*/ 303813 h 522166"/>
              <a:gd name="connsiteX6" fmla="*/ 747311 w 1110486"/>
              <a:gd name="connsiteY6" fmla="*/ 303710 h 522166"/>
              <a:gd name="connsiteX7" fmla="*/ 1110487 w 1110486"/>
              <a:gd name="connsiteY7" fmla="*/ 418677 h 522166"/>
              <a:gd name="connsiteX8" fmla="*/ 1085742 w 1110486"/>
              <a:gd name="connsiteY8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220205 w 1110486"/>
              <a:gd name="connsiteY3" fmla="*/ 89663 h 522164"/>
              <a:gd name="connsiteX4" fmla="*/ 208671 w 1110486"/>
              <a:gd name="connsiteY4" fmla="*/ 127377 h 522164"/>
              <a:gd name="connsiteX5" fmla="*/ 708521 w 1110486"/>
              <a:gd name="connsiteY5" fmla="*/ 303811 h 522164"/>
              <a:gd name="connsiteX6" fmla="*/ 731904 w 1110486"/>
              <a:gd name="connsiteY6" fmla="*/ 257756 h 522164"/>
              <a:gd name="connsiteX7" fmla="*/ 1110485 w 1110486"/>
              <a:gd name="connsiteY7" fmla="*/ 418675 h 522164"/>
              <a:gd name="connsiteX8" fmla="*/ 1085740 w 1110486"/>
              <a:gd name="connsiteY8" fmla="*/ 520520 h 522164"/>
              <a:gd name="connsiteX0" fmla="*/ 1085742 w 1110486"/>
              <a:gd name="connsiteY0" fmla="*/ 520522 h 522166"/>
              <a:gd name="connsiteX1" fmla="*/ 217173 w 1110486"/>
              <a:gd name="connsiteY1" fmla="*/ 253699 h 522166"/>
              <a:gd name="connsiteX2" fmla="*/ 2674 w 1110486"/>
              <a:gd name="connsiteY2" fmla="*/ 181998 h 522166"/>
              <a:gd name="connsiteX3" fmla="*/ 1 w 1110486"/>
              <a:gd name="connsiteY3" fmla="*/ 1 h 522166"/>
              <a:gd name="connsiteX4" fmla="*/ 220207 w 1110486"/>
              <a:gd name="connsiteY4" fmla="*/ 89665 h 522166"/>
              <a:gd name="connsiteX5" fmla="*/ 208673 w 1110486"/>
              <a:gd name="connsiteY5" fmla="*/ 127379 h 522166"/>
              <a:gd name="connsiteX6" fmla="*/ 708523 w 1110486"/>
              <a:gd name="connsiteY6" fmla="*/ 303813 h 522166"/>
              <a:gd name="connsiteX7" fmla="*/ 731906 w 1110486"/>
              <a:gd name="connsiteY7" fmla="*/ 257758 h 522166"/>
              <a:gd name="connsiteX8" fmla="*/ 1110487 w 1110486"/>
              <a:gd name="connsiteY8" fmla="*/ 418677 h 522166"/>
              <a:gd name="connsiteX9" fmla="*/ 1085742 w 1110486"/>
              <a:gd name="connsiteY9" fmla="*/ 520522 h 522166"/>
              <a:gd name="connsiteX0" fmla="*/ 1085740 w 1110486"/>
              <a:gd name="connsiteY0" fmla="*/ 520520 h 522164"/>
              <a:gd name="connsiteX1" fmla="*/ 595954 w 1110486"/>
              <a:gd name="connsiteY1" fmla="*/ 363650 h 522164"/>
              <a:gd name="connsiteX2" fmla="*/ 217171 w 1110486"/>
              <a:gd name="connsiteY2" fmla="*/ 253697 h 522164"/>
              <a:gd name="connsiteX3" fmla="*/ 2672 w 1110486"/>
              <a:gd name="connsiteY3" fmla="*/ 181996 h 522164"/>
              <a:gd name="connsiteX4" fmla="*/ -1 w 1110486"/>
              <a:gd name="connsiteY4" fmla="*/ -1 h 522164"/>
              <a:gd name="connsiteX5" fmla="*/ 220205 w 1110486"/>
              <a:gd name="connsiteY5" fmla="*/ 89663 h 522164"/>
              <a:gd name="connsiteX6" fmla="*/ 208671 w 1110486"/>
              <a:gd name="connsiteY6" fmla="*/ 127377 h 522164"/>
              <a:gd name="connsiteX7" fmla="*/ 708521 w 1110486"/>
              <a:gd name="connsiteY7" fmla="*/ 303811 h 522164"/>
              <a:gd name="connsiteX8" fmla="*/ 731904 w 1110486"/>
              <a:gd name="connsiteY8" fmla="*/ 257756 h 522164"/>
              <a:gd name="connsiteX9" fmla="*/ 1110485 w 1110486"/>
              <a:gd name="connsiteY9" fmla="*/ 418675 h 522164"/>
              <a:gd name="connsiteX10" fmla="*/ 1085740 w 1110486"/>
              <a:gd name="connsiteY10" fmla="*/ 520520 h 522164"/>
              <a:gd name="connsiteX0" fmla="*/ 1085742 w 1110486"/>
              <a:gd name="connsiteY0" fmla="*/ 520522 h 522166"/>
              <a:gd name="connsiteX1" fmla="*/ 906795 w 1110486"/>
              <a:gd name="connsiteY1" fmla="*/ 464607 h 522166"/>
              <a:gd name="connsiteX2" fmla="*/ 595956 w 1110486"/>
              <a:gd name="connsiteY2" fmla="*/ 363652 h 522166"/>
              <a:gd name="connsiteX3" fmla="*/ 217173 w 1110486"/>
              <a:gd name="connsiteY3" fmla="*/ 253699 h 522166"/>
              <a:gd name="connsiteX4" fmla="*/ 2674 w 1110486"/>
              <a:gd name="connsiteY4" fmla="*/ 181998 h 522166"/>
              <a:gd name="connsiteX5" fmla="*/ 1 w 1110486"/>
              <a:gd name="connsiteY5" fmla="*/ 1 h 522166"/>
              <a:gd name="connsiteX6" fmla="*/ 220207 w 1110486"/>
              <a:gd name="connsiteY6" fmla="*/ 89665 h 522166"/>
              <a:gd name="connsiteX7" fmla="*/ 208673 w 1110486"/>
              <a:gd name="connsiteY7" fmla="*/ 127379 h 522166"/>
              <a:gd name="connsiteX8" fmla="*/ 708523 w 1110486"/>
              <a:gd name="connsiteY8" fmla="*/ 303813 h 522166"/>
              <a:gd name="connsiteX9" fmla="*/ 731906 w 1110486"/>
              <a:gd name="connsiteY9" fmla="*/ 257758 h 522166"/>
              <a:gd name="connsiteX10" fmla="*/ 1110487 w 1110486"/>
              <a:gd name="connsiteY10" fmla="*/ 418677 h 522166"/>
              <a:gd name="connsiteX11" fmla="*/ 1085742 w 1110486"/>
              <a:gd name="connsiteY11" fmla="*/ 520522 h 522166"/>
              <a:gd name="connsiteX0" fmla="*/ 1085740 w 1110486"/>
              <a:gd name="connsiteY0" fmla="*/ 520520 h 522164"/>
              <a:gd name="connsiteX1" fmla="*/ 906793 w 1110486"/>
              <a:gd name="connsiteY1" fmla="*/ 464605 h 522164"/>
              <a:gd name="connsiteX2" fmla="*/ 709410 w 1110486"/>
              <a:gd name="connsiteY2" fmla="*/ 339433 h 522164"/>
              <a:gd name="connsiteX3" fmla="*/ 217171 w 1110486"/>
              <a:gd name="connsiteY3" fmla="*/ 253697 h 522164"/>
              <a:gd name="connsiteX4" fmla="*/ 2672 w 1110486"/>
              <a:gd name="connsiteY4" fmla="*/ 181996 h 522164"/>
              <a:gd name="connsiteX5" fmla="*/ -1 w 1110486"/>
              <a:gd name="connsiteY5" fmla="*/ -1 h 522164"/>
              <a:gd name="connsiteX6" fmla="*/ 220205 w 1110486"/>
              <a:gd name="connsiteY6" fmla="*/ 89663 h 522164"/>
              <a:gd name="connsiteX7" fmla="*/ 208671 w 1110486"/>
              <a:gd name="connsiteY7" fmla="*/ 127377 h 522164"/>
              <a:gd name="connsiteX8" fmla="*/ 708521 w 1110486"/>
              <a:gd name="connsiteY8" fmla="*/ 303811 h 522164"/>
              <a:gd name="connsiteX9" fmla="*/ 731904 w 1110486"/>
              <a:gd name="connsiteY9" fmla="*/ 257756 h 522164"/>
              <a:gd name="connsiteX10" fmla="*/ 1110485 w 1110486"/>
              <a:gd name="connsiteY10" fmla="*/ 418675 h 522164"/>
              <a:gd name="connsiteX11" fmla="*/ 1085740 w 1110486"/>
              <a:gd name="connsiteY11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9412 w 1110486"/>
              <a:gd name="connsiteY2" fmla="*/ 339435 h 522166"/>
              <a:gd name="connsiteX3" fmla="*/ 217173 w 1110486"/>
              <a:gd name="connsiteY3" fmla="*/ 253699 h 522166"/>
              <a:gd name="connsiteX4" fmla="*/ 2674 w 1110486"/>
              <a:gd name="connsiteY4" fmla="*/ 181998 h 522166"/>
              <a:gd name="connsiteX5" fmla="*/ 1 w 1110486"/>
              <a:gd name="connsiteY5" fmla="*/ 1 h 522166"/>
              <a:gd name="connsiteX6" fmla="*/ 220207 w 1110486"/>
              <a:gd name="connsiteY6" fmla="*/ 89665 h 522166"/>
              <a:gd name="connsiteX7" fmla="*/ 208673 w 1110486"/>
              <a:gd name="connsiteY7" fmla="*/ 127379 h 522166"/>
              <a:gd name="connsiteX8" fmla="*/ 708523 w 1110486"/>
              <a:gd name="connsiteY8" fmla="*/ 303813 h 522166"/>
              <a:gd name="connsiteX9" fmla="*/ 731906 w 1110486"/>
              <a:gd name="connsiteY9" fmla="*/ 257758 h 522166"/>
              <a:gd name="connsiteX10" fmla="*/ 1110487 w 1110486"/>
              <a:gd name="connsiteY10" fmla="*/ 418677 h 522166"/>
              <a:gd name="connsiteX11" fmla="*/ 1085742 w 1110486"/>
              <a:gd name="connsiteY11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709410 w 1110486"/>
              <a:gd name="connsiteY2" fmla="*/ 339433 h 522164"/>
              <a:gd name="connsiteX3" fmla="*/ 396166 w 1110486"/>
              <a:gd name="connsiteY3" fmla="*/ 284875 h 522164"/>
              <a:gd name="connsiteX4" fmla="*/ 217171 w 1110486"/>
              <a:gd name="connsiteY4" fmla="*/ 253697 h 522164"/>
              <a:gd name="connsiteX5" fmla="*/ 2672 w 1110486"/>
              <a:gd name="connsiteY5" fmla="*/ 181996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9412 w 1110486"/>
              <a:gd name="connsiteY2" fmla="*/ 339435 h 522166"/>
              <a:gd name="connsiteX3" fmla="*/ 200879 w 1110486"/>
              <a:gd name="connsiteY3" fmla="*/ 172126 h 522166"/>
              <a:gd name="connsiteX4" fmla="*/ 217173 w 1110486"/>
              <a:gd name="connsiteY4" fmla="*/ 253699 h 522166"/>
              <a:gd name="connsiteX5" fmla="*/ 2674 w 1110486"/>
              <a:gd name="connsiteY5" fmla="*/ 181998 h 522166"/>
              <a:gd name="connsiteX6" fmla="*/ 1 w 1110486"/>
              <a:gd name="connsiteY6" fmla="*/ 1 h 522166"/>
              <a:gd name="connsiteX7" fmla="*/ 220207 w 1110486"/>
              <a:gd name="connsiteY7" fmla="*/ 89665 h 522166"/>
              <a:gd name="connsiteX8" fmla="*/ 208673 w 1110486"/>
              <a:gd name="connsiteY8" fmla="*/ 127379 h 522166"/>
              <a:gd name="connsiteX9" fmla="*/ 708523 w 1110486"/>
              <a:gd name="connsiteY9" fmla="*/ 303813 h 522166"/>
              <a:gd name="connsiteX10" fmla="*/ 731906 w 1110486"/>
              <a:gd name="connsiteY10" fmla="*/ 257758 h 522166"/>
              <a:gd name="connsiteX11" fmla="*/ 1110487 w 1110486"/>
              <a:gd name="connsiteY11" fmla="*/ 418677 h 522166"/>
              <a:gd name="connsiteX12" fmla="*/ 1085742 w 1110486"/>
              <a:gd name="connsiteY12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709410 w 1110486"/>
              <a:gd name="connsiteY2" fmla="*/ 339433 h 522164"/>
              <a:gd name="connsiteX3" fmla="*/ 200877 w 1110486"/>
              <a:gd name="connsiteY3" fmla="*/ 172124 h 522164"/>
              <a:gd name="connsiteX4" fmla="*/ 307314 w 1110486"/>
              <a:gd name="connsiteY4" fmla="*/ 281867 h 522164"/>
              <a:gd name="connsiteX5" fmla="*/ 2672 w 1110486"/>
              <a:gd name="connsiteY5" fmla="*/ 181996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9412 w 1110486"/>
              <a:gd name="connsiteY2" fmla="*/ 339435 h 522166"/>
              <a:gd name="connsiteX3" fmla="*/ 200879 w 1110486"/>
              <a:gd name="connsiteY3" fmla="*/ 172126 h 522166"/>
              <a:gd name="connsiteX4" fmla="*/ 307316 w 1110486"/>
              <a:gd name="connsiteY4" fmla="*/ 281869 h 522166"/>
              <a:gd name="connsiteX5" fmla="*/ 166060 w 1110486"/>
              <a:gd name="connsiteY5" fmla="*/ 232704 h 522166"/>
              <a:gd name="connsiteX6" fmla="*/ 1 w 1110486"/>
              <a:gd name="connsiteY6" fmla="*/ 1 h 522166"/>
              <a:gd name="connsiteX7" fmla="*/ 220207 w 1110486"/>
              <a:gd name="connsiteY7" fmla="*/ 89665 h 522166"/>
              <a:gd name="connsiteX8" fmla="*/ 208673 w 1110486"/>
              <a:gd name="connsiteY8" fmla="*/ 127379 h 522166"/>
              <a:gd name="connsiteX9" fmla="*/ 708523 w 1110486"/>
              <a:gd name="connsiteY9" fmla="*/ 303813 h 522166"/>
              <a:gd name="connsiteX10" fmla="*/ 731906 w 1110486"/>
              <a:gd name="connsiteY10" fmla="*/ 257758 h 522166"/>
              <a:gd name="connsiteX11" fmla="*/ 1110487 w 1110486"/>
              <a:gd name="connsiteY11" fmla="*/ 418677 h 522166"/>
              <a:gd name="connsiteX12" fmla="*/ 1085742 w 1110486"/>
              <a:gd name="connsiteY12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709410 w 1110486"/>
              <a:gd name="connsiteY2" fmla="*/ 339433 h 522164"/>
              <a:gd name="connsiteX3" fmla="*/ 324825 w 1110486"/>
              <a:gd name="connsiteY3" fmla="*/ 189026 h 522164"/>
              <a:gd name="connsiteX4" fmla="*/ 307314 w 1110486"/>
              <a:gd name="connsiteY4" fmla="*/ 281867 h 522164"/>
              <a:gd name="connsiteX5" fmla="*/ 166058 w 1110486"/>
              <a:gd name="connsiteY5" fmla="*/ 232702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9412 w 1110486"/>
              <a:gd name="connsiteY2" fmla="*/ 339435 h 522166"/>
              <a:gd name="connsiteX3" fmla="*/ 324827 w 1110486"/>
              <a:gd name="connsiteY3" fmla="*/ 189028 h 522166"/>
              <a:gd name="connsiteX4" fmla="*/ 307316 w 1110486"/>
              <a:gd name="connsiteY4" fmla="*/ 281869 h 522166"/>
              <a:gd name="connsiteX5" fmla="*/ 166060 w 1110486"/>
              <a:gd name="connsiteY5" fmla="*/ 232704 h 522166"/>
              <a:gd name="connsiteX6" fmla="*/ 1 w 1110486"/>
              <a:gd name="connsiteY6" fmla="*/ 1 h 522166"/>
              <a:gd name="connsiteX7" fmla="*/ 220207 w 1110486"/>
              <a:gd name="connsiteY7" fmla="*/ 89665 h 522166"/>
              <a:gd name="connsiteX8" fmla="*/ 332621 w 1110486"/>
              <a:gd name="connsiteY8" fmla="*/ 133013 h 522166"/>
              <a:gd name="connsiteX9" fmla="*/ 708523 w 1110486"/>
              <a:gd name="connsiteY9" fmla="*/ 303813 h 522166"/>
              <a:gd name="connsiteX10" fmla="*/ 731906 w 1110486"/>
              <a:gd name="connsiteY10" fmla="*/ 257758 h 522166"/>
              <a:gd name="connsiteX11" fmla="*/ 1110487 w 1110486"/>
              <a:gd name="connsiteY11" fmla="*/ 418677 h 522166"/>
              <a:gd name="connsiteX12" fmla="*/ 1085742 w 1110486"/>
              <a:gd name="connsiteY12" fmla="*/ 520522 h 522166"/>
              <a:gd name="connsiteX0" fmla="*/ 1012498 w 1037244"/>
              <a:gd name="connsiteY0" fmla="*/ 497984 h 499628"/>
              <a:gd name="connsiteX1" fmla="*/ 609360 w 1037244"/>
              <a:gd name="connsiteY1" fmla="*/ 385289 h 499628"/>
              <a:gd name="connsiteX2" fmla="*/ 636168 w 1037244"/>
              <a:gd name="connsiteY2" fmla="*/ 316897 h 499628"/>
              <a:gd name="connsiteX3" fmla="*/ 251583 w 1037244"/>
              <a:gd name="connsiteY3" fmla="*/ 166490 h 499628"/>
              <a:gd name="connsiteX4" fmla="*/ 234072 w 1037244"/>
              <a:gd name="connsiteY4" fmla="*/ 259331 h 499628"/>
              <a:gd name="connsiteX5" fmla="*/ 92816 w 1037244"/>
              <a:gd name="connsiteY5" fmla="*/ 210166 h 499628"/>
              <a:gd name="connsiteX6" fmla="*/ 0 w 1037244"/>
              <a:gd name="connsiteY6" fmla="*/ 0 h 499628"/>
              <a:gd name="connsiteX7" fmla="*/ 146963 w 1037244"/>
              <a:gd name="connsiteY7" fmla="*/ 67127 h 499628"/>
              <a:gd name="connsiteX8" fmla="*/ 259377 w 1037244"/>
              <a:gd name="connsiteY8" fmla="*/ 110475 h 499628"/>
              <a:gd name="connsiteX9" fmla="*/ 635279 w 1037244"/>
              <a:gd name="connsiteY9" fmla="*/ 281275 h 499628"/>
              <a:gd name="connsiteX10" fmla="*/ 658662 w 1037244"/>
              <a:gd name="connsiteY10" fmla="*/ 235220 h 499628"/>
              <a:gd name="connsiteX11" fmla="*/ 1037243 w 1037244"/>
              <a:gd name="connsiteY11" fmla="*/ 396139 h 499628"/>
              <a:gd name="connsiteX12" fmla="*/ 1012498 w 1037244"/>
              <a:gd name="connsiteY12" fmla="*/ 497984 h 499628"/>
              <a:gd name="connsiteX0" fmla="*/ 1012498 w 1037242"/>
              <a:gd name="connsiteY0" fmla="*/ 497984 h 499628"/>
              <a:gd name="connsiteX1" fmla="*/ 609360 w 1037242"/>
              <a:gd name="connsiteY1" fmla="*/ 385289 h 499628"/>
              <a:gd name="connsiteX2" fmla="*/ 636168 w 1037242"/>
              <a:gd name="connsiteY2" fmla="*/ 316897 h 499628"/>
              <a:gd name="connsiteX3" fmla="*/ 251583 w 1037242"/>
              <a:gd name="connsiteY3" fmla="*/ 166490 h 499628"/>
              <a:gd name="connsiteX4" fmla="*/ 234072 w 1037242"/>
              <a:gd name="connsiteY4" fmla="*/ 259331 h 499628"/>
              <a:gd name="connsiteX5" fmla="*/ 70280 w 1037242"/>
              <a:gd name="connsiteY5" fmla="*/ 148191 h 499628"/>
              <a:gd name="connsiteX6" fmla="*/ 0 w 1037242"/>
              <a:gd name="connsiteY6" fmla="*/ 0 h 499628"/>
              <a:gd name="connsiteX7" fmla="*/ 146963 w 1037242"/>
              <a:gd name="connsiteY7" fmla="*/ 67127 h 499628"/>
              <a:gd name="connsiteX8" fmla="*/ 259377 w 1037242"/>
              <a:gd name="connsiteY8" fmla="*/ 110475 h 499628"/>
              <a:gd name="connsiteX9" fmla="*/ 635279 w 1037242"/>
              <a:gd name="connsiteY9" fmla="*/ 281275 h 499628"/>
              <a:gd name="connsiteX10" fmla="*/ 658662 w 1037242"/>
              <a:gd name="connsiteY10" fmla="*/ 235220 h 499628"/>
              <a:gd name="connsiteX11" fmla="*/ 1037243 w 1037242"/>
              <a:gd name="connsiteY11" fmla="*/ 396139 h 499628"/>
              <a:gd name="connsiteX12" fmla="*/ 1012498 w 1037242"/>
              <a:gd name="connsiteY12" fmla="*/ 497984 h 499628"/>
              <a:gd name="connsiteX0" fmla="*/ 1012498 w 1037244"/>
              <a:gd name="connsiteY0" fmla="*/ 497984 h 499628"/>
              <a:gd name="connsiteX1" fmla="*/ 609360 w 1037244"/>
              <a:gd name="connsiteY1" fmla="*/ 385289 h 499628"/>
              <a:gd name="connsiteX2" fmla="*/ 636168 w 1037244"/>
              <a:gd name="connsiteY2" fmla="*/ 316897 h 499628"/>
              <a:gd name="connsiteX3" fmla="*/ 251583 w 1037244"/>
              <a:gd name="connsiteY3" fmla="*/ 166490 h 499628"/>
              <a:gd name="connsiteX4" fmla="*/ 222804 w 1037244"/>
              <a:gd name="connsiteY4" fmla="*/ 208625 h 499628"/>
              <a:gd name="connsiteX5" fmla="*/ 70280 w 1037244"/>
              <a:gd name="connsiteY5" fmla="*/ 148191 h 499628"/>
              <a:gd name="connsiteX6" fmla="*/ 0 w 1037244"/>
              <a:gd name="connsiteY6" fmla="*/ 0 h 499628"/>
              <a:gd name="connsiteX7" fmla="*/ 146963 w 1037244"/>
              <a:gd name="connsiteY7" fmla="*/ 67127 h 499628"/>
              <a:gd name="connsiteX8" fmla="*/ 259377 w 1037244"/>
              <a:gd name="connsiteY8" fmla="*/ 110475 h 499628"/>
              <a:gd name="connsiteX9" fmla="*/ 635279 w 1037244"/>
              <a:gd name="connsiteY9" fmla="*/ 281275 h 499628"/>
              <a:gd name="connsiteX10" fmla="*/ 658662 w 1037244"/>
              <a:gd name="connsiteY10" fmla="*/ 235220 h 499628"/>
              <a:gd name="connsiteX11" fmla="*/ 1037243 w 1037244"/>
              <a:gd name="connsiteY11" fmla="*/ 396139 h 499628"/>
              <a:gd name="connsiteX12" fmla="*/ 1012498 w 1037244"/>
              <a:gd name="connsiteY12" fmla="*/ 497984 h 499628"/>
              <a:gd name="connsiteX0" fmla="*/ 1012498 w 1037242"/>
              <a:gd name="connsiteY0" fmla="*/ 497984 h 499628"/>
              <a:gd name="connsiteX1" fmla="*/ 609360 w 1037242"/>
              <a:gd name="connsiteY1" fmla="*/ 385289 h 499628"/>
              <a:gd name="connsiteX2" fmla="*/ 636168 w 1037242"/>
              <a:gd name="connsiteY2" fmla="*/ 316897 h 499628"/>
              <a:gd name="connsiteX3" fmla="*/ 223413 w 1037242"/>
              <a:gd name="connsiteY3" fmla="*/ 155222 h 499628"/>
              <a:gd name="connsiteX4" fmla="*/ 222804 w 1037242"/>
              <a:gd name="connsiteY4" fmla="*/ 208625 h 499628"/>
              <a:gd name="connsiteX5" fmla="*/ 70280 w 1037242"/>
              <a:gd name="connsiteY5" fmla="*/ 148191 h 499628"/>
              <a:gd name="connsiteX6" fmla="*/ 0 w 1037242"/>
              <a:gd name="connsiteY6" fmla="*/ 0 h 499628"/>
              <a:gd name="connsiteX7" fmla="*/ 146963 w 1037242"/>
              <a:gd name="connsiteY7" fmla="*/ 67127 h 499628"/>
              <a:gd name="connsiteX8" fmla="*/ 259377 w 1037242"/>
              <a:gd name="connsiteY8" fmla="*/ 110475 h 499628"/>
              <a:gd name="connsiteX9" fmla="*/ 635279 w 1037242"/>
              <a:gd name="connsiteY9" fmla="*/ 281275 h 499628"/>
              <a:gd name="connsiteX10" fmla="*/ 658662 w 1037242"/>
              <a:gd name="connsiteY10" fmla="*/ 235220 h 499628"/>
              <a:gd name="connsiteX11" fmla="*/ 1037243 w 1037242"/>
              <a:gd name="connsiteY11" fmla="*/ 396139 h 499628"/>
              <a:gd name="connsiteX12" fmla="*/ 1012498 w 1037242"/>
              <a:gd name="connsiteY12" fmla="*/ 497984 h 499628"/>
              <a:gd name="connsiteX0" fmla="*/ 1012498 w 1037244"/>
              <a:gd name="connsiteY0" fmla="*/ 497984 h 499628"/>
              <a:gd name="connsiteX1" fmla="*/ 609360 w 1037244"/>
              <a:gd name="connsiteY1" fmla="*/ 385289 h 499628"/>
              <a:gd name="connsiteX2" fmla="*/ 636168 w 1037244"/>
              <a:gd name="connsiteY2" fmla="*/ 316897 h 499628"/>
              <a:gd name="connsiteX3" fmla="*/ 223413 w 1037244"/>
              <a:gd name="connsiteY3" fmla="*/ 155222 h 499628"/>
              <a:gd name="connsiteX4" fmla="*/ 222804 w 1037244"/>
              <a:gd name="connsiteY4" fmla="*/ 208625 h 499628"/>
              <a:gd name="connsiteX5" fmla="*/ 70280 w 1037244"/>
              <a:gd name="connsiteY5" fmla="*/ 148191 h 499628"/>
              <a:gd name="connsiteX6" fmla="*/ 0 w 1037244"/>
              <a:gd name="connsiteY6" fmla="*/ 0 h 499628"/>
              <a:gd name="connsiteX7" fmla="*/ 146963 w 1037244"/>
              <a:gd name="connsiteY7" fmla="*/ 67127 h 499628"/>
              <a:gd name="connsiteX8" fmla="*/ 219939 w 1037244"/>
              <a:gd name="connsiteY8" fmla="*/ 121743 h 499628"/>
              <a:gd name="connsiteX9" fmla="*/ 635279 w 1037244"/>
              <a:gd name="connsiteY9" fmla="*/ 281275 h 499628"/>
              <a:gd name="connsiteX10" fmla="*/ 658662 w 1037244"/>
              <a:gd name="connsiteY10" fmla="*/ 235220 h 499628"/>
              <a:gd name="connsiteX11" fmla="*/ 1037243 w 1037244"/>
              <a:gd name="connsiteY11" fmla="*/ 396139 h 499628"/>
              <a:gd name="connsiteX12" fmla="*/ 1012498 w 1037244"/>
              <a:gd name="connsiteY12" fmla="*/ 497984 h 499628"/>
              <a:gd name="connsiteX0" fmla="*/ 1012498 w 1037242"/>
              <a:gd name="connsiteY0" fmla="*/ 497984 h 499628"/>
              <a:gd name="connsiteX1" fmla="*/ 609360 w 1037242"/>
              <a:gd name="connsiteY1" fmla="*/ 385289 h 499628"/>
              <a:gd name="connsiteX2" fmla="*/ 636168 w 1037242"/>
              <a:gd name="connsiteY2" fmla="*/ 316897 h 499628"/>
              <a:gd name="connsiteX3" fmla="*/ 223413 w 1037242"/>
              <a:gd name="connsiteY3" fmla="*/ 155222 h 499628"/>
              <a:gd name="connsiteX4" fmla="*/ 222804 w 1037242"/>
              <a:gd name="connsiteY4" fmla="*/ 208625 h 499628"/>
              <a:gd name="connsiteX5" fmla="*/ 70280 w 1037242"/>
              <a:gd name="connsiteY5" fmla="*/ 148191 h 499628"/>
              <a:gd name="connsiteX6" fmla="*/ 0 w 1037242"/>
              <a:gd name="connsiteY6" fmla="*/ 0 h 499628"/>
              <a:gd name="connsiteX7" fmla="*/ 270911 w 1037242"/>
              <a:gd name="connsiteY7" fmla="*/ 78395 h 499628"/>
              <a:gd name="connsiteX8" fmla="*/ 219939 w 1037242"/>
              <a:gd name="connsiteY8" fmla="*/ 121743 h 499628"/>
              <a:gd name="connsiteX9" fmla="*/ 635279 w 1037242"/>
              <a:gd name="connsiteY9" fmla="*/ 281275 h 499628"/>
              <a:gd name="connsiteX10" fmla="*/ 658662 w 1037242"/>
              <a:gd name="connsiteY10" fmla="*/ 235220 h 499628"/>
              <a:gd name="connsiteX11" fmla="*/ 1037243 w 1037242"/>
              <a:gd name="connsiteY11" fmla="*/ 396139 h 499628"/>
              <a:gd name="connsiteX12" fmla="*/ 1012498 w 1037242"/>
              <a:gd name="connsiteY12" fmla="*/ 497984 h 499628"/>
              <a:gd name="connsiteX0" fmla="*/ 1012498 w 1037244"/>
              <a:gd name="connsiteY0" fmla="*/ 497984 h 499628"/>
              <a:gd name="connsiteX1" fmla="*/ 609360 w 1037244"/>
              <a:gd name="connsiteY1" fmla="*/ 385289 h 499628"/>
              <a:gd name="connsiteX2" fmla="*/ 636168 w 1037244"/>
              <a:gd name="connsiteY2" fmla="*/ 316897 h 499628"/>
              <a:gd name="connsiteX3" fmla="*/ 223413 w 1037244"/>
              <a:gd name="connsiteY3" fmla="*/ 155222 h 499628"/>
              <a:gd name="connsiteX4" fmla="*/ 189000 w 1037244"/>
              <a:gd name="connsiteY4" fmla="*/ 202991 h 499628"/>
              <a:gd name="connsiteX5" fmla="*/ 70280 w 1037244"/>
              <a:gd name="connsiteY5" fmla="*/ 148191 h 499628"/>
              <a:gd name="connsiteX6" fmla="*/ 0 w 1037244"/>
              <a:gd name="connsiteY6" fmla="*/ 0 h 499628"/>
              <a:gd name="connsiteX7" fmla="*/ 270911 w 1037244"/>
              <a:gd name="connsiteY7" fmla="*/ 78395 h 499628"/>
              <a:gd name="connsiteX8" fmla="*/ 219939 w 1037244"/>
              <a:gd name="connsiteY8" fmla="*/ 121743 h 499628"/>
              <a:gd name="connsiteX9" fmla="*/ 635279 w 1037244"/>
              <a:gd name="connsiteY9" fmla="*/ 281275 h 499628"/>
              <a:gd name="connsiteX10" fmla="*/ 658662 w 1037244"/>
              <a:gd name="connsiteY10" fmla="*/ 235220 h 499628"/>
              <a:gd name="connsiteX11" fmla="*/ 1037243 w 1037244"/>
              <a:gd name="connsiteY11" fmla="*/ 396139 h 499628"/>
              <a:gd name="connsiteX12" fmla="*/ 1012498 w 1037244"/>
              <a:gd name="connsiteY12" fmla="*/ 497984 h 499628"/>
              <a:gd name="connsiteX0" fmla="*/ 1012498 w 1037242"/>
              <a:gd name="connsiteY0" fmla="*/ 497984 h 499628"/>
              <a:gd name="connsiteX1" fmla="*/ 609360 w 1037242"/>
              <a:gd name="connsiteY1" fmla="*/ 385289 h 499628"/>
              <a:gd name="connsiteX2" fmla="*/ 636168 w 1037242"/>
              <a:gd name="connsiteY2" fmla="*/ 316897 h 499628"/>
              <a:gd name="connsiteX3" fmla="*/ 223413 w 1037242"/>
              <a:gd name="connsiteY3" fmla="*/ 155222 h 499628"/>
              <a:gd name="connsiteX4" fmla="*/ 189000 w 1037242"/>
              <a:gd name="connsiteY4" fmla="*/ 202991 h 499628"/>
              <a:gd name="connsiteX5" fmla="*/ 70280 w 1037242"/>
              <a:gd name="connsiteY5" fmla="*/ 148191 h 499628"/>
              <a:gd name="connsiteX6" fmla="*/ 0 w 1037242"/>
              <a:gd name="connsiteY6" fmla="*/ 0 h 499628"/>
              <a:gd name="connsiteX7" fmla="*/ 270911 w 1037242"/>
              <a:gd name="connsiteY7" fmla="*/ 78395 h 499628"/>
              <a:gd name="connsiteX8" fmla="*/ 236841 w 1037242"/>
              <a:gd name="connsiteY8" fmla="*/ 121743 h 499628"/>
              <a:gd name="connsiteX9" fmla="*/ 635279 w 1037242"/>
              <a:gd name="connsiteY9" fmla="*/ 281275 h 499628"/>
              <a:gd name="connsiteX10" fmla="*/ 658662 w 1037242"/>
              <a:gd name="connsiteY10" fmla="*/ 235220 h 499628"/>
              <a:gd name="connsiteX11" fmla="*/ 1037243 w 1037242"/>
              <a:gd name="connsiteY11" fmla="*/ 396139 h 499628"/>
              <a:gd name="connsiteX12" fmla="*/ 1012498 w 1037242"/>
              <a:gd name="connsiteY12" fmla="*/ 497984 h 499628"/>
              <a:gd name="connsiteX0" fmla="*/ 1012498 w 1037244"/>
              <a:gd name="connsiteY0" fmla="*/ 497984 h 499628"/>
              <a:gd name="connsiteX1" fmla="*/ 609360 w 1037244"/>
              <a:gd name="connsiteY1" fmla="*/ 385289 h 499628"/>
              <a:gd name="connsiteX2" fmla="*/ 636168 w 1037244"/>
              <a:gd name="connsiteY2" fmla="*/ 316897 h 499628"/>
              <a:gd name="connsiteX3" fmla="*/ 223413 w 1037244"/>
              <a:gd name="connsiteY3" fmla="*/ 155222 h 499628"/>
              <a:gd name="connsiteX4" fmla="*/ 189000 w 1037244"/>
              <a:gd name="connsiteY4" fmla="*/ 202991 h 499628"/>
              <a:gd name="connsiteX5" fmla="*/ 70280 w 1037244"/>
              <a:gd name="connsiteY5" fmla="*/ 148191 h 499628"/>
              <a:gd name="connsiteX6" fmla="*/ 0 w 1037244"/>
              <a:gd name="connsiteY6" fmla="*/ 0 h 499628"/>
              <a:gd name="connsiteX7" fmla="*/ 248375 w 1037244"/>
              <a:gd name="connsiteY7" fmla="*/ 95297 h 499628"/>
              <a:gd name="connsiteX8" fmla="*/ 236841 w 1037244"/>
              <a:gd name="connsiteY8" fmla="*/ 121743 h 499628"/>
              <a:gd name="connsiteX9" fmla="*/ 635279 w 1037244"/>
              <a:gd name="connsiteY9" fmla="*/ 281275 h 499628"/>
              <a:gd name="connsiteX10" fmla="*/ 658662 w 1037244"/>
              <a:gd name="connsiteY10" fmla="*/ 235220 h 499628"/>
              <a:gd name="connsiteX11" fmla="*/ 1037243 w 1037244"/>
              <a:gd name="connsiteY11" fmla="*/ 396139 h 499628"/>
              <a:gd name="connsiteX12" fmla="*/ 1012498 w 1037244"/>
              <a:gd name="connsiteY12" fmla="*/ 497984 h 499628"/>
              <a:gd name="connsiteX0" fmla="*/ 1049264 w 1074008"/>
              <a:gd name="connsiteY0" fmla="*/ 497984 h 499628"/>
              <a:gd name="connsiteX1" fmla="*/ 646126 w 1074008"/>
              <a:gd name="connsiteY1" fmla="*/ 385289 h 499628"/>
              <a:gd name="connsiteX2" fmla="*/ 672934 w 1074008"/>
              <a:gd name="connsiteY2" fmla="*/ 316897 h 499628"/>
              <a:gd name="connsiteX3" fmla="*/ 260179 w 1074008"/>
              <a:gd name="connsiteY3" fmla="*/ 155222 h 499628"/>
              <a:gd name="connsiteX4" fmla="*/ 225766 w 1074008"/>
              <a:gd name="connsiteY4" fmla="*/ 202991 h 499628"/>
              <a:gd name="connsiteX5" fmla="*/ 0 w 1074008"/>
              <a:gd name="connsiteY5" fmla="*/ 142557 h 499628"/>
              <a:gd name="connsiteX6" fmla="*/ 36766 w 1074008"/>
              <a:gd name="connsiteY6" fmla="*/ 0 h 499628"/>
              <a:gd name="connsiteX7" fmla="*/ 285141 w 1074008"/>
              <a:gd name="connsiteY7" fmla="*/ 95297 h 499628"/>
              <a:gd name="connsiteX8" fmla="*/ 273607 w 1074008"/>
              <a:gd name="connsiteY8" fmla="*/ 121743 h 499628"/>
              <a:gd name="connsiteX9" fmla="*/ 672045 w 1074008"/>
              <a:gd name="connsiteY9" fmla="*/ 281275 h 499628"/>
              <a:gd name="connsiteX10" fmla="*/ 695428 w 1074008"/>
              <a:gd name="connsiteY10" fmla="*/ 235220 h 499628"/>
              <a:gd name="connsiteX11" fmla="*/ 1074009 w 1074008"/>
              <a:gd name="connsiteY11" fmla="*/ 396139 h 499628"/>
              <a:gd name="connsiteX12" fmla="*/ 1049264 w 1074008"/>
              <a:gd name="connsiteY12" fmla="*/ 497984 h 499628"/>
              <a:gd name="connsiteX0" fmla="*/ 1049264 w 1074010"/>
              <a:gd name="connsiteY0" fmla="*/ 497984 h 499628"/>
              <a:gd name="connsiteX1" fmla="*/ 646126 w 1074010"/>
              <a:gd name="connsiteY1" fmla="*/ 385289 h 499628"/>
              <a:gd name="connsiteX2" fmla="*/ 672934 w 1074010"/>
              <a:gd name="connsiteY2" fmla="*/ 316897 h 499628"/>
              <a:gd name="connsiteX3" fmla="*/ 260179 w 1074010"/>
              <a:gd name="connsiteY3" fmla="*/ 155222 h 499628"/>
              <a:gd name="connsiteX4" fmla="*/ 225766 w 1074010"/>
              <a:gd name="connsiteY4" fmla="*/ 202991 h 499628"/>
              <a:gd name="connsiteX5" fmla="*/ 0 w 1074010"/>
              <a:gd name="connsiteY5" fmla="*/ 114387 h 499628"/>
              <a:gd name="connsiteX6" fmla="*/ 36766 w 1074010"/>
              <a:gd name="connsiteY6" fmla="*/ 0 h 499628"/>
              <a:gd name="connsiteX7" fmla="*/ 285141 w 1074010"/>
              <a:gd name="connsiteY7" fmla="*/ 95297 h 499628"/>
              <a:gd name="connsiteX8" fmla="*/ 273607 w 1074010"/>
              <a:gd name="connsiteY8" fmla="*/ 121743 h 499628"/>
              <a:gd name="connsiteX9" fmla="*/ 672045 w 1074010"/>
              <a:gd name="connsiteY9" fmla="*/ 281275 h 499628"/>
              <a:gd name="connsiteX10" fmla="*/ 695428 w 1074010"/>
              <a:gd name="connsiteY10" fmla="*/ 235220 h 499628"/>
              <a:gd name="connsiteX11" fmla="*/ 1074009 w 1074010"/>
              <a:gd name="connsiteY11" fmla="*/ 396139 h 499628"/>
              <a:gd name="connsiteX12" fmla="*/ 1049264 w 1074010"/>
              <a:gd name="connsiteY12" fmla="*/ 497984 h 499628"/>
              <a:gd name="connsiteX0" fmla="*/ 1049264 w 1074008"/>
              <a:gd name="connsiteY0" fmla="*/ 497984 h 499628"/>
              <a:gd name="connsiteX1" fmla="*/ 646126 w 1074008"/>
              <a:gd name="connsiteY1" fmla="*/ 385289 h 499628"/>
              <a:gd name="connsiteX2" fmla="*/ 672934 w 1074008"/>
              <a:gd name="connsiteY2" fmla="*/ 316897 h 499628"/>
              <a:gd name="connsiteX3" fmla="*/ 260179 w 1074008"/>
              <a:gd name="connsiteY3" fmla="*/ 155222 h 499628"/>
              <a:gd name="connsiteX4" fmla="*/ 225766 w 1074008"/>
              <a:gd name="connsiteY4" fmla="*/ 202991 h 499628"/>
              <a:gd name="connsiteX5" fmla="*/ 0 w 1074008"/>
              <a:gd name="connsiteY5" fmla="*/ 114387 h 499628"/>
              <a:gd name="connsiteX6" fmla="*/ 36766 w 1074008"/>
              <a:gd name="connsiteY6" fmla="*/ 0 h 499628"/>
              <a:gd name="connsiteX7" fmla="*/ 285141 w 1074008"/>
              <a:gd name="connsiteY7" fmla="*/ 95297 h 499628"/>
              <a:gd name="connsiteX8" fmla="*/ 273607 w 1074008"/>
              <a:gd name="connsiteY8" fmla="*/ 121743 h 499628"/>
              <a:gd name="connsiteX9" fmla="*/ 683312 w 1074008"/>
              <a:gd name="connsiteY9" fmla="*/ 270007 h 499628"/>
              <a:gd name="connsiteX10" fmla="*/ 695428 w 1074008"/>
              <a:gd name="connsiteY10" fmla="*/ 235220 h 499628"/>
              <a:gd name="connsiteX11" fmla="*/ 1074009 w 1074008"/>
              <a:gd name="connsiteY11" fmla="*/ 396139 h 499628"/>
              <a:gd name="connsiteX12" fmla="*/ 1049264 w 1074008"/>
              <a:gd name="connsiteY12" fmla="*/ 497984 h 499628"/>
              <a:gd name="connsiteX0" fmla="*/ 1049264 w 1074010"/>
              <a:gd name="connsiteY0" fmla="*/ 497984 h 499628"/>
              <a:gd name="connsiteX1" fmla="*/ 646126 w 1074010"/>
              <a:gd name="connsiteY1" fmla="*/ 362752 h 499628"/>
              <a:gd name="connsiteX2" fmla="*/ 672934 w 1074010"/>
              <a:gd name="connsiteY2" fmla="*/ 316897 h 499628"/>
              <a:gd name="connsiteX3" fmla="*/ 260179 w 1074010"/>
              <a:gd name="connsiteY3" fmla="*/ 155222 h 499628"/>
              <a:gd name="connsiteX4" fmla="*/ 225766 w 1074010"/>
              <a:gd name="connsiteY4" fmla="*/ 202991 h 499628"/>
              <a:gd name="connsiteX5" fmla="*/ 0 w 1074010"/>
              <a:gd name="connsiteY5" fmla="*/ 114387 h 499628"/>
              <a:gd name="connsiteX6" fmla="*/ 36766 w 1074010"/>
              <a:gd name="connsiteY6" fmla="*/ 0 h 499628"/>
              <a:gd name="connsiteX7" fmla="*/ 285141 w 1074010"/>
              <a:gd name="connsiteY7" fmla="*/ 95297 h 499628"/>
              <a:gd name="connsiteX8" fmla="*/ 273607 w 1074010"/>
              <a:gd name="connsiteY8" fmla="*/ 121743 h 499628"/>
              <a:gd name="connsiteX9" fmla="*/ 683312 w 1074010"/>
              <a:gd name="connsiteY9" fmla="*/ 270007 h 499628"/>
              <a:gd name="connsiteX10" fmla="*/ 695428 w 1074010"/>
              <a:gd name="connsiteY10" fmla="*/ 235220 h 499628"/>
              <a:gd name="connsiteX11" fmla="*/ 1074009 w 1074010"/>
              <a:gd name="connsiteY11" fmla="*/ 396139 h 499628"/>
              <a:gd name="connsiteX12" fmla="*/ 1049264 w 1074010"/>
              <a:gd name="connsiteY12" fmla="*/ 497984 h 499628"/>
              <a:gd name="connsiteX0" fmla="*/ 1049265 w 1074008"/>
              <a:gd name="connsiteY0" fmla="*/ 514887 h 516363"/>
              <a:gd name="connsiteX1" fmla="*/ 646126 w 1074008"/>
              <a:gd name="connsiteY1" fmla="*/ 362752 h 516363"/>
              <a:gd name="connsiteX2" fmla="*/ 672934 w 1074008"/>
              <a:gd name="connsiteY2" fmla="*/ 316897 h 516363"/>
              <a:gd name="connsiteX3" fmla="*/ 260179 w 1074008"/>
              <a:gd name="connsiteY3" fmla="*/ 155222 h 516363"/>
              <a:gd name="connsiteX4" fmla="*/ 225766 w 1074008"/>
              <a:gd name="connsiteY4" fmla="*/ 202991 h 516363"/>
              <a:gd name="connsiteX5" fmla="*/ 0 w 1074008"/>
              <a:gd name="connsiteY5" fmla="*/ 114387 h 516363"/>
              <a:gd name="connsiteX6" fmla="*/ 36766 w 1074008"/>
              <a:gd name="connsiteY6" fmla="*/ 0 h 516363"/>
              <a:gd name="connsiteX7" fmla="*/ 285141 w 1074008"/>
              <a:gd name="connsiteY7" fmla="*/ 95297 h 516363"/>
              <a:gd name="connsiteX8" fmla="*/ 273607 w 1074008"/>
              <a:gd name="connsiteY8" fmla="*/ 121743 h 516363"/>
              <a:gd name="connsiteX9" fmla="*/ 683312 w 1074008"/>
              <a:gd name="connsiteY9" fmla="*/ 270007 h 516363"/>
              <a:gd name="connsiteX10" fmla="*/ 695428 w 1074008"/>
              <a:gd name="connsiteY10" fmla="*/ 235220 h 516363"/>
              <a:gd name="connsiteX11" fmla="*/ 1074009 w 1074008"/>
              <a:gd name="connsiteY11" fmla="*/ 396139 h 516363"/>
              <a:gd name="connsiteX12" fmla="*/ 1049265 w 1074008"/>
              <a:gd name="connsiteY12" fmla="*/ 514887 h 51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4008" h="516363">
                <a:moveTo>
                  <a:pt x="1049265" y="514887"/>
                </a:moveTo>
                <a:lnTo>
                  <a:pt x="646126" y="362752"/>
                </a:lnTo>
                <a:lnTo>
                  <a:pt x="672934" y="316897"/>
                </a:lnTo>
                <a:lnTo>
                  <a:pt x="260179" y="155222"/>
                </a:lnTo>
                <a:lnTo>
                  <a:pt x="225766" y="202991"/>
                </a:lnTo>
                <a:lnTo>
                  <a:pt x="0" y="114387"/>
                </a:lnTo>
                <a:lnTo>
                  <a:pt x="36766" y="0"/>
                </a:lnTo>
                <a:lnTo>
                  <a:pt x="285141" y="95297"/>
                </a:lnTo>
                <a:lnTo>
                  <a:pt x="273607" y="121743"/>
                </a:lnTo>
                <a:lnTo>
                  <a:pt x="683312" y="270007"/>
                </a:lnTo>
                <a:lnTo>
                  <a:pt x="695428" y="235220"/>
                </a:lnTo>
                <a:lnTo>
                  <a:pt x="1074009" y="396139"/>
                </a:lnTo>
                <a:cubicBezTo>
                  <a:pt x="1074009" y="378014"/>
                  <a:pt x="1049265" y="533012"/>
                  <a:pt x="1049265" y="514887"/>
                </a:cubicBezTo>
                <a:close/>
              </a:path>
            </a:pathLst>
          </a:custGeom>
          <a:solidFill>
            <a:srgbClr val="AAFFFA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0350E32-B15F-0827-3B35-045307A0A632}"/>
              </a:ext>
            </a:extLst>
          </p:cNvPr>
          <p:cNvSpPr/>
          <p:nvPr/>
        </p:nvSpPr>
        <p:spPr>
          <a:xfrm rot="9596897">
            <a:off x="4091717" y="1303423"/>
            <a:ext cx="1526671" cy="552854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2500"/>
              <a:gd name="connsiteX1" fmla="*/ 470854 w 1362242"/>
              <a:gd name="connsiteY1" fmla="*/ 0 h 442500"/>
              <a:gd name="connsiteX2" fmla="*/ 469577 w 1362242"/>
              <a:gd name="connsiteY2" fmla="*/ 42536 h 442500"/>
              <a:gd name="connsiteX3" fmla="*/ 115510 w 1362242"/>
              <a:gd name="connsiteY3" fmla="*/ 48659 h 442500"/>
              <a:gd name="connsiteX4" fmla="*/ 0 w 1362242"/>
              <a:gd name="connsiteY4" fmla="*/ 297823 h 442500"/>
              <a:gd name="connsiteX5" fmla="*/ 394422 w 1362242"/>
              <a:gd name="connsiteY5" fmla="*/ 442500 h 442500"/>
              <a:gd name="connsiteX6" fmla="*/ 342462 w 1362242"/>
              <a:gd name="connsiteY6" fmla="*/ 412321 h 442500"/>
              <a:gd name="connsiteX7" fmla="*/ 1362242 w 1362242"/>
              <a:gd name="connsiteY7" fmla="*/ 67048 h 442500"/>
              <a:gd name="connsiteX8" fmla="*/ 1345101 w 1362242"/>
              <a:gd name="connsiteY8" fmla="*/ 38 h 442500"/>
              <a:gd name="connsiteX0" fmla="*/ 1452821 w 1469962"/>
              <a:gd name="connsiteY0" fmla="*/ 38 h 442500"/>
              <a:gd name="connsiteX1" fmla="*/ 578574 w 1469962"/>
              <a:gd name="connsiteY1" fmla="*/ 0 h 442500"/>
              <a:gd name="connsiteX2" fmla="*/ 577297 w 1469962"/>
              <a:gd name="connsiteY2" fmla="*/ 42536 h 442500"/>
              <a:gd name="connsiteX3" fmla="*/ 223230 w 1469962"/>
              <a:gd name="connsiteY3" fmla="*/ 48659 h 442500"/>
              <a:gd name="connsiteX4" fmla="*/ 0 w 1469962"/>
              <a:gd name="connsiteY4" fmla="*/ 290786 h 442500"/>
              <a:gd name="connsiteX5" fmla="*/ 502142 w 1469962"/>
              <a:gd name="connsiteY5" fmla="*/ 442500 h 442500"/>
              <a:gd name="connsiteX6" fmla="*/ 450182 w 1469962"/>
              <a:gd name="connsiteY6" fmla="*/ 412321 h 442500"/>
              <a:gd name="connsiteX7" fmla="*/ 1469962 w 1469962"/>
              <a:gd name="connsiteY7" fmla="*/ 67048 h 442500"/>
              <a:gd name="connsiteX8" fmla="*/ 1452821 w 1469962"/>
              <a:gd name="connsiteY8" fmla="*/ 38 h 442500"/>
              <a:gd name="connsiteX0" fmla="*/ 1354184 w 1371325"/>
              <a:gd name="connsiteY0" fmla="*/ 38 h 442500"/>
              <a:gd name="connsiteX1" fmla="*/ 479937 w 1371325"/>
              <a:gd name="connsiteY1" fmla="*/ 0 h 442500"/>
              <a:gd name="connsiteX2" fmla="*/ 478660 w 1371325"/>
              <a:gd name="connsiteY2" fmla="*/ 42536 h 442500"/>
              <a:gd name="connsiteX3" fmla="*/ 124593 w 1371325"/>
              <a:gd name="connsiteY3" fmla="*/ 48659 h 442500"/>
              <a:gd name="connsiteX4" fmla="*/ 0 w 1371325"/>
              <a:gd name="connsiteY4" fmla="*/ 191287 h 442500"/>
              <a:gd name="connsiteX5" fmla="*/ 403505 w 1371325"/>
              <a:gd name="connsiteY5" fmla="*/ 442500 h 442500"/>
              <a:gd name="connsiteX6" fmla="*/ 351545 w 1371325"/>
              <a:gd name="connsiteY6" fmla="*/ 412321 h 442500"/>
              <a:gd name="connsiteX7" fmla="*/ 1371325 w 1371325"/>
              <a:gd name="connsiteY7" fmla="*/ 67048 h 442500"/>
              <a:gd name="connsiteX8" fmla="*/ 1354184 w 1371325"/>
              <a:gd name="connsiteY8" fmla="*/ 38 h 442500"/>
              <a:gd name="connsiteX0" fmla="*/ 1354184 w 1371325"/>
              <a:gd name="connsiteY0" fmla="*/ 31107 h 473569"/>
              <a:gd name="connsiteX1" fmla="*/ 512556 w 1371325"/>
              <a:gd name="connsiteY1" fmla="*/ 0 h 473569"/>
              <a:gd name="connsiteX2" fmla="*/ 478660 w 1371325"/>
              <a:gd name="connsiteY2" fmla="*/ 73605 h 473569"/>
              <a:gd name="connsiteX3" fmla="*/ 124593 w 1371325"/>
              <a:gd name="connsiteY3" fmla="*/ 79728 h 473569"/>
              <a:gd name="connsiteX4" fmla="*/ 0 w 1371325"/>
              <a:gd name="connsiteY4" fmla="*/ 222356 h 473569"/>
              <a:gd name="connsiteX5" fmla="*/ 403505 w 1371325"/>
              <a:gd name="connsiteY5" fmla="*/ 473569 h 473569"/>
              <a:gd name="connsiteX6" fmla="*/ 351545 w 1371325"/>
              <a:gd name="connsiteY6" fmla="*/ 443390 h 473569"/>
              <a:gd name="connsiteX7" fmla="*/ 1371325 w 1371325"/>
              <a:gd name="connsiteY7" fmla="*/ 98117 h 473569"/>
              <a:gd name="connsiteX8" fmla="*/ 1354184 w 1371325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92545 w 1285210"/>
              <a:gd name="connsiteY2" fmla="*/ 73605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423997 w 1285210"/>
              <a:gd name="connsiteY2" fmla="*/ 77524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8478 w 1285210"/>
              <a:gd name="connsiteY2" fmla="*/ 79728 h 473569"/>
              <a:gd name="connsiteX3" fmla="*/ 0 w 1285210"/>
              <a:gd name="connsiteY3" fmla="*/ 274609 h 473569"/>
              <a:gd name="connsiteX4" fmla="*/ 317390 w 1285210"/>
              <a:gd name="connsiteY4" fmla="*/ 473569 h 473569"/>
              <a:gd name="connsiteX5" fmla="*/ 265430 w 1285210"/>
              <a:gd name="connsiteY5" fmla="*/ 443390 h 473569"/>
              <a:gd name="connsiteX6" fmla="*/ 1285210 w 1285210"/>
              <a:gd name="connsiteY6" fmla="*/ 98117 h 473569"/>
              <a:gd name="connsiteX7" fmla="*/ 1268069 w 1285210"/>
              <a:gd name="connsiteY7" fmla="*/ 31107 h 473569"/>
              <a:gd name="connsiteX0" fmla="*/ 1268069 w 1285210"/>
              <a:gd name="connsiteY0" fmla="*/ 50749 h 493211"/>
              <a:gd name="connsiteX1" fmla="*/ 426441 w 1285210"/>
              <a:gd name="connsiteY1" fmla="*/ 19642 h 493211"/>
              <a:gd name="connsiteX2" fmla="*/ 54958 w 1285210"/>
              <a:gd name="connsiteY2" fmla="*/ 18379 h 493211"/>
              <a:gd name="connsiteX3" fmla="*/ 0 w 1285210"/>
              <a:gd name="connsiteY3" fmla="*/ 294251 h 493211"/>
              <a:gd name="connsiteX4" fmla="*/ 317390 w 1285210"/>
              <a:gd name="connsiteY4" fmla="*/ 493211 h 493211"/>
              <a:gd name="connsiteX5" fmla="*/ 265430 w 1285210"/>
              <a:gd name="connsiteY5" fmla="*/ 463032 h 493211"/>
              <a:gd name="connsiteX6" fmla="*/ 1285210 w 1285210"/>
              <a:gd name="connsiteY6" fmla="*/ 117759 h 493211"/>
              <a:gd name="connsiteX7" fmla="*/ 1268069 w 1285210"/>
              <a:gd name="connsiteY7" fmla="*/ 50749 h 493211"/>
              <a:gd name="connsiteX0" fmla="*/ 1268069 w 1285210"/>
              <a:gd name="connsiteY0" fmla="*/ 32370 h 474832"/>
              <a:gd name="connsiteX1" fmla="*/ 426441 w 1285210"/>
              <a:gd name="connsiteY1" fmla="*/ 1263 h 474832"/>
              <a:gd name="connsiteX2" fmla="*/ 54958 w 1285210"/>
              <a:gd name="connsiteY2" fmla="*/ 0 h 474832"/>
              <a:gd name="connsiteX3" fmla="*/ 0 w 1285210"/>
              <a:gd name="connsiteY3" fmla="*/ 275872 h 474832"/>
              <a:gd name="connsiteX4" fmla="*/ 317390 w 1285210"/>
              <a:gd name="connsiteY4" fmla="*/ 474832 h 474832"/>
              <a:gd name="connsiteX5" fmla="*/ 265430 w 1285210"/>
              <a:gd name="connsiteY5" fmla="*/ 444653 h 474832"/>
              <a:gd name="connsiteX6" fmla="*/ 1285210 w 1285210"/>
              <a:gd name="connsiteY6" fmla="*/ 99380 h 474832"/>
              <a:gd name="connsiteX7" fmla="*/ 1268069 w 1285210"/>
              <a:gd name="connsiteY7" fmla="*/ 32370 h 474832"/>
              <a:gd name="connsiteX0" fmla="*/ 1268069 w 1285210"/>
              <a:gd name="connsiteY0" fmla="*/ 51241 h 493703"/>
              <a:gd name="connsiteX1" fmla="*/ 426441 w 1285210"/>
              <a:gd name="connsiteY1" fmla="*/ 20134 h 493703"/>
              <a:gd name="connsiteX2" fmla="*/ 57309 w 1285210"/>
              <a:gd name="connsiteY2" fmla="*/ 0 h 493703"/>
              <a:gd name="connsiteX3" fmla="*/ 0 w 1285210"/>
              <a:gd name="connsiteY3" fmla="*/ 294743 h 493703"/>
              <a:gd name="connsiteX4" fmla="*/ 317390 w 1285210"/>
              <a:gd name="connsiteY4" fmla="*/ 493703 h 493703"/>
              <a:gd name="connsiteX5" fmla="*/ 265430 w 1285210"/>
              <a:gd name="connsiteY5" fmla="*/ 463524 h 493703"/>
              <a:gd name="connsiteX6" fmla="*/ 1285210 w 1285210"/>
              <a:gd name="connsiteY6" fmla="*/ 118251 h 493703"/>
              <a:gd name="connsiteX7" fmla="*/ 1268069 w 1285210"/>
              <a:gd name="connsiteY7" fmla="*/ 51241 h 493703"/>
              <a:gd name="connsiteX0" fmla="*/ 1450257 w 1467398"/>
              <a:gd name="connsiteY0" fmla="*/ 370645 h 813107"/>
              <a:gd name="connsiteX1" fmla="*/ 608629 w 1467398"/>
              <a:gd name="connsiteY1" fmla="*/ 339538 h 813107"/>
              <a:gd name="connsiteX2" fmla="*/ 0 w 1467398"/>
              <a:gd name="connsiteY2" fmla="*/ 0 h 813107"/>
              <a:gd name="connsiteX3" fmla="*/ 182188 w 1467398"/>
              <a:gd name="connsiteY3" fmla="*/ 614147 h 813107"/>
              <a:gd name="connsiteX4" fmla="*/ 499578 w 1467398"/>
              <a:gd name="connsiteY4" fmla="*/ 813107 h 813107"/>
              <a:gd name="connsiteX5" fmla="*/ 447618 w 1467398"/>
              <a:gd name="connsiteY5" fmla="*/ 782928 h 813107"/>
              <a:gd name="connsiteX6" fmla="*/ 1467398 w 1467398"/>
              <a:gd name="connsiteY6" fmla="*/ 437655 h 813107"/>
              <a:gd name="connsiteX7" fmla="*/ 1450257 w 1467398"/>
              <a:gd name="connsiteY7" fmla="*/ 370645 h 813107"/>
              <a:gd name="connsiteX0" fmla="*/ 1450257 w 1467398"/>
              <a:gd name="connsiteY0" fmla="*/ 370645 h 813107"/>
              <a:gd name="connsiteX1" fmla="*/ 0 w 1467398"/>
              <a:gd name="connsiteY1" fmla="*/ 0 h 813107"/>
              <a:gd name="connsiteX2" fmla="*/ 182188 w 1467398"/>
              <a:gd name="connsiteY2" fmla="*/ 614147 h 813107"/>
              <a:gd name="connsiteX3" fmla="*/ 499578 w 1467398"/>
              <a:gd name="connsiteY3" fmla="*/ 813107 h 813107"/>
              <a:gd name="connsiteX4" fmla="*/ 447618 w 1467398"/>
              <a:gd name="connsiteY4" fmla="*/ 782928 h 813107"/>
              <a:gd name="connsiteX5" fmla="*/ 1467398 w 1467398"/>
              <a:gd name="connsiteY5" fmla="*/ 437655 h 813107"/>
              <a:gd name="connsiteX6" fmla="*/ 1450257 w 1467398"/>
              <a:gd name="connsiteY6" fmla="*/ 370645 h 813107"/>
              <a:gd name="connsiteX0" fmla="*/ 1450257 w 1467398"/>
              <a:gd name="connsiteY0" fmla="*/ 370645 h 813107"/>
              <a:gd name="connsiteX1" fmla="*/ 1055026 w 1467398"/>
              <a:gd name="connsiteY1" fmla="*/ 234420 h 813107"/>
              <a:gd name="connsiteX2" fmla="*/ 0 w 1467398"/>
              <a:gd name="connsiteY2" fmla="*/ 0 h 813107"/>
              <a:gd name="connsiteX3" fmla="*/ 182188 w 1467398"/>
              <a:gd name="connsiteY3" fmla="*/ 614147 h 813107"/>
              <a:gd name="connsiteX4" fmla="*/ 499578 w 1467398"/>
              <a:gd name="connsiteY4" fmla="*/ 813107 h 813107"/>
              <a:gd name="connsiteX5" fmla="*/ 447618 w 1467398"/>
              <a:gd name="connsiteY5" fmla="*/ 782928 h 813107"/>
              <a:gd name="connsiteX6" fmla="*/ 1467398 w 1467398"/>
              <a:gd name="connsiteY6" fmla="*/ 437655 h 813107"/>
              <a:gd name="connsiteX7" fmla="*/ 1450257 w 1467398"/>
              <a:gd name="connsiteY7" fmla="*/ 370645 h 813107"/>
              <a:gd name="connsiteX0" fmla="*/ 1450257 w 1467398"/>
              <a:gd name="connsiteY0" fmla="*/ 370645 h 813107"/>
              <a:gd name="connsiteX1" fmla="*/ 1055026 w 1467398"/>
              <a:gd name="connsiteY1" fmla="*/ 234420 h 813107"/>
              <a:gd name="connsiteX2" fmla="*/ 0 w 1467398"/>
              <a:gd name="connsiteY2" fmla="*/ 0 h 813107"/>
              <a:gd name="connsiteX3" fmla="*/ 182188 w 1467398"/>
              <a:gd name="connsiteY3" fmla="*/ 614147 h 813107"/>
              <a:gd name="connsiteX4" fmla="*/ 499578 w 1467398"/>
              <a:gd name="connsiteY4" fmla="*/ 813107 h 813107"/>
              <a:gd name="connsiteX5" fmla="*/ 447618 w 1467398"/>
              <a:gd name="connsiteY5" fmla="*/ 782928 h 813107"/>
              <a:gd name="connsiteX6" fmla="*/ 1467398 w 1467398"/>
              <a:gd name="connsiteY6" fmla="*/ 437655 h 813107"/>
              <a:gd name="connsiteX7" fmla="*/ 1450257 w 1467398"/>
              <a:gd name="connsiteY7" fmla="*/ 370645 h 813107"/>
              <a:gd name="connsiteX0" fmla="*/ 1450257 w 1467398"/>
              <a:gd name="connsiteY0" fmla="*/ 370645 h 813107"/>
              <a:gd name="connsiteX1" fmla="*/ 1055026 w 1467398"/>
              <a:gd name="connsiteY1" fmla="*/ 234420 h 813107"/>
              <a:gd name="connsiteX2" fmla="*/ 0 w 1467398"/>
              <a:gd name="connsiteY2" fmla="*/ 0 h 813107"/>
              <a:gd name="connsiteX3" fmla="*/ 411664 w 1467398"/>
              <a:gd name="connsiteY3" fmla="*/ 506892 h 813107"/>
              <a:gd name="connsiteX4" fmla="*/ 499578 w 1467398"/>
              <a:gd name="connsiteY4" fmla="*/ 813107 h 813107"/>
              <a:gd name="connsiteX5" fmla="*/ 447618 w 1467398"/>
              <a:gd name="connsiteY5" fmla="*/ 782928 h 813107"/>
              <a:gd name="connsiteX6" fmla="*/ 1467398 w 1467398"/>
              <a:gd name="connsiteY6" fmla="*/ 437655 h 813107"/>
              <a:gd name="connsiteX7" fmla="*/ 1450257 w 1467398"/>
              <a:gd name="connsiteY7" fmla="*/ 370645 h 813107"/>
              <a:gd name="connsiteX0" fmla="*/ 1282539 w 1299680"/>
              <a:gd name="connsiteY0" fmla="*/ 149066 h 591528"/>
              <a:gd name="connsiteX1" fmla="*/ 887308 w 1299680"/>
              <a:gd name="connsiteY1" fmla="*/ 12841 h 591528"/>
              <a:gd name="connsiteX2" fmla="*/ 0 w 1299680"/>
              <a:gd name="connsiteY2" fmla="*/ 0 h 591528"/>
              <a:gd name="connsiteX3" fmla="*/ 243946 w 1299680"/>
              <a:gd name="connsiteY3" fmla="*/ 285313 h 591528"/>
              <a:gd name="connsiteX4" fmla="*/ 331860 w 1299680"/>
              <a:gd name="connsiteY4" fmla="*/ 591528 h 591528"/>
              <a:gd name="connsiteX5" fmla="*/ 279900 w 1299680"/>
              <a:gd name="connsiteY5" fmla="*/ 561349 h 591528"/>
              <a:gd name="connsiteX6" fmla="*/ 1299680 w 1299680"/>
              <a:gd name="connsiteY6" fmla="*/ 216076 h 591528"/>
              <a:gd name="connsiteX7" fmla="*/ 1282539 w 1299680"/>
              <a:gd name="connsiteY7" fmla="*/ 149066 h 591528"/>
              <a:gd name="connsiteX0" fmla="*/ 1282539 w 1299680"/>
              <a:gd name="connsiteY0" fmla="*/ 149066 h 591528"/>
              <a:gd name="connsiteX1" fmla="*/ 887308 w 1299680"/>
              <a:gd name="connsiteY1" fmla="*/ 12841 h 591528"/>
              <a:gd name="connsiteX2" fmla="*/ 0 w 1299680"/>
              <a:gd name="connsiteY2" fmla="*/ 0 h 591528"/>
              <a:gd name="connsiteX3" fmla="*/ 243946 w 1299680"/>
              <a:gd name="connsiteY3" fmla="*/ 285313 h 591528"/>
              <a:gd name="connsiteX4" fmla="*/ 331860 w 1299680"/>
              <a:gd name="connsiteY4" fmla="*/ 591528 h 591528"/>
              <a:gd name="connsiteX5" fmla="*/ 462584 w 1299680"/>
              <a:gd name="connsiteY5" fmla="*/ 216722 h 591528"/>
              <a:gd name="connsiteX6" fmla="*/ 1299680 w 1299680"/>
              <a:gd name="connsiteY6" fmla="*/ 216076 h 591528"/>
              <a:gd name="connsiteX7" fmla="*/ 1282539 w 1299680"/>
              <a:gd name="connsiteY7" fmla="*/ 149066 h 591528"/>
              <a:gd name="connsiteX0" fmla="*/ 1282539 w 1299680"/>
              <a:gd name="connsiteY0" fmla="*/ 149066 h 285313"/>
              <a:gd name="connsiteX1" fmla="*/ 887308 w 1299680"/>
              <a:gd name="connsiteY1" fmla="*/ 12841 h 285313"/>
              <a:gd name="connsiteX2" fmla="*/ 0 w 1299680"/>
              <a:gd name="connsiteY2" fmla="*/ 0 h 285313"/>
              <a:gd name="connsiteX3" fmla="*/ 243946 w 1299680"/>
              <a:gd name="connsiteY3" fmla="*/ 285313 h 285313"/>
              <a:gd name="connsiteX4" fmla="*/ 462584 w 1299680"/>
              <a:gd name="connsiteY4" fmla="*/ 216722 h 285313"/>
              <a:gd name="connsiteX5" fmla="*/ 1299680 w 1299680"/>
              <a:gd name="connsiteY5" fmla="*/ 216076 h 285313"/>
              <a:gd name="connsiteX6" fmla="*/ 1282539 w 1299680"/>
              <a:gd name="connsiteY6" fmla="*/ 149066 h 285313"/>
              <a:gd name="connsiteX0" fmla="*/ 1282539 w 1299680"/>
              <a:gd name="connsiteY0" fmla="*/ 149066 h 228622"/>
              <a:gd name="connsiteX1" fmla="*/ 887308 w 1299680"/>
              <a:gd name="connsiteY1" fmla="*/ 12841 h 228622"/>
              <a:gd name="connsiteX2" fmla="*/ 0 w 1299680"/>
              <a:gd name="connsiteY2" fmla="*/ 0 h 228622"/>
              <a:gd name="connsiteX3" fmla="*/ 200808 w 1299680"/>
              <a:gd name="connsiteY3" fmla="*/ 228622 h 228622"/>
              <a:gd name="connsiteX4" fmla="*/ 462584 w 1299680"/>
              <a:gd name="connsiteY4" fmla="*/ 216722 h 228622"/>
              <a:gd name="connsiteX5" fmla="*/ 1299680 w 1299680"/>
              <a:gd name="connsiteY5" fmla="*/ 216076 h 228622"/>
              <a:gd name="connsiteX6" fmla="*/ 1282539 w 1299680"/>
              <a:gd name="connsiteY6" fmla="*/ 149066 h 228622"/>
              <a:gd name="connsiteX0" fmla="*/ 1282539 w 1299680"/>
              <a:gd name="connsiteY0" fmla="*/ 149066 h 232280"/>
              <a:gd name="connsiteX1" fmla="*/ 887308 w 1299680"/>
              <a:gd name="connsiteY1" fmla="*/ 12841 h 232280"/>
              <a:gd name="connsiteX2" fmla="*/ 0 w 1299680"/>
              <a:gd name="connsiteY2" fmla="*/ 0 h 232280"/>
              <a:gd name="connsiteX3" fmla="*/ 200808 w 1299680"/>
              <a:gd name="connsiteY3" fmla="*/ 228622 h 232280"/>
              <a:gd name="connsiteX4" fmla="*/ 477081 w 1299680"/>
              <a:gd name="connsiteY4" fmla="*/ 232280 h 232280"/>
              <a:gd name="connsiteX5" fmla="*/ 1299680 w 1299680"/>
              <a:gd name="connsiteY5" fmla="*/ 216076 h 232280"/>
              <a:gd name="connsiteX6" fmla="*/ 1282539 w 1299680"/>
              <a:gd name="connsiteY6" fmla="*/ 149066 h 232280"/>
              <a:gd name="connsiteX0" fmla="*/ 1426449 w 1443590"/>
              <a:gd name="connsiteY0" fmla="*/ 334697 h 417911"/>
              <a:gd name="connsiteX1" fmla="*/ 1031218 w 1443590"/>
              <a:gd name="connsiteY1" fmla="*/ 198472 h 417911"/>
              <a:gd name="connsiteX2" fmla="*/ 0 w 1443590"/>
              <a:gd name="connsiteY2" fmla="*/ 0 h 417911"/>
              <a:gd name="connsiteX3" fmla="*/ 344718 w 1443590"/>
              <a:gd name="connsiteY3" fmla="*/ 414253 h 417911"/>
              <a:gd name="connsiteX4" fmla="*/ 620991 w 1443590"/>
              <a:gd name="connsiteY4" fmla="*/ 417911 h 417911"/>
              <a:gd name="connsiteX5" fmla="*/ 1443590 w 1443590"/>
              <a:gd name="connsiteY5" fmla="*/ 401707 h 417911"/>
              <a:gd name="connsiteX6" fmla="*/ 1426449 w 1443590"/>
              <a:gd name="connsiteY6" fmla="*/ 334697 h 417911"/>
              <a:gd name="connsiteX0" fmla="*/ 1426449 w 1443590"/>
              <a:gd name="connsiteY0" fmla="*/ 334697 h 417911"/>
              <a:gd name="connsiteX1" fmla="*/ 699318 w 1443590"/>
              <a:gd name="connsiteY1" fmla="*/ 81437 h 417911"/>
              <a:gd name="connsiteX2" fmla="*/ 0 w 1443590"/>
              <a:gd name="connsiteY2" fmla="*/ 0 h 417911"/>
              <a:gd name="connsiteX3" fmla="*/ 344718 w 1443590"/>
              <a:gd name="connsiteY3" fmla="*/ 414253 h 417911"/>
              <a:gd name="connsiteX4" fmla="*/ 620991 w 1443590"/>
              <a:gd name="connsiteY4" fmla="*/ 417911 h 417911"/>
              <a:gd name="connsiteX5" fmla="*/ 1443590 w 1443590"/>
              <a:gd name="connsiteY5" fmla="*/ 401707 h 417911"/>
              <a:gd name="connsiteX6" fmla="*/ 1426449 w 1443590"/>
              <a:gd name="connsiteY6" fmla="*/ 334697 h 417911"/>
              <a:gd name="connsiteX0" fmla="*/ 1426449 w 1443590"/>
              <a:gd name="connsiteY0" fmla="*/ 334697 h 435350"/>
              <a:gd name="connsiteX1" fmla="*/ 699318 w 1443590"/>
              <a:gd name="connsiteY1" fmla="*/ 81437 h 435350"/>
              <a:gd name="connsiteX2" fmla="*/ 0 w 1443590"/>
              <a:gd name="connsiteY2" fmla="*/ 0 h 435350"/>
              <a:gd name="connsiteX3" fmla="*/ 374065 w 1443590"/>
              <a:gd name="connsiteY3" fmla="*/ 435350 h 435350"/>
              <a:gd name="connsiteX4" fmla="*/ 620991 w 1443590"/>
              <a:gd name="connsiteY4" fmla="*/ 417911 h 435350"/>
              <a:gd name="connsiteX5" fmla="*/ 1443590 w 1443590"/>
              <a:gd name="connsiteY5" fmla="*/ 401707 h 435350"/>
              <a:gd name="connsiteX6" fmla="*/ 1426449 w 1443590"/>
              <a:gd name="connsiteY6" fmla="*/ 334697 h 435350"/>
              <a:gd name="connsiteX0" fmla="*/ 1426449 w 1443590"/>
              <a:gd name="connsiteY0" fmla="*/ 334697 h 435350"/>
              <a:gd name="connsiteX1" fmla="*/ 699318 w 1443590"/>
              <a:gd name="connsiteY1" fmla="*/ 81437 h 435350"/>
              <a:gd name="connsiteX2" fmla="*/ 0 w 1443590"/>
              <a:gd name="connsiteY2" fmla="*/ 0 h 435350"/>
              <a:gd name="connsiteX3" fmla="*/ 374065 w 1443590"/>
              <a:gd name="connsiteY3" fmla="*/ 435350 h 435350"/>
              <a:gd name="connsiteX4" fmla="*/ 620991 w 1443590"/>
              <a:gd name="connsiteY4" fmla="*/ 417911 h 435350"/>
              <a:gd name="connsiteX5" fmla="*/ 1443590 w 1443590"/>
              <a:gd name="connsiteY5" fmla="*/ 401707 h 435350"/>
              <a:gd name="connsiteX6" fmla="*/ 1426449 w 1443590"/>
              <a:gd name="connsiteY6" fmla="*/ 334697 h 435350"/>
              <a:gd name="connsiteX0" fmla="*/ 1196383 w 1213524"/>
              <a:gd name="connsiteY0" fmla="*/ 316547 h 417200"/>
              <a:gd name="connsiteX1" fmla="*/ 469252 w 1213524"/>
              <a:gd name="connsiteY1" fmla="*/ 63287 h 417200"/>
              <a:gd name="connsiteX2" fmla="*/ 0 w 1213524"/>
              <a:gd name="connsiteY2" fmla="*/ 0 h 417200"/>
              <a:gd name="connsiteX3" fmla="*/ 143999 w 1213524"/>
              <a:gd name="connsiteY3" fmla="*/ 417200 h 417200"/>
              <a:gd name="connsiteX4" fmla="*/ 390925 w 1213524"/>
              <a:gd name="connsiteY4" fmla="*/ 399761 h 417200"/>
              <a:gd name="connsiteX5" fmla="*/ 1213524 w 1213524"/>
              <a:gd name="connsiteY5" fmla="*/ 383557 h 417200"/>
              <a:gd name="connsiteX6" fmla="*/ 1196383 w 1213524"/>
              <a:gd name="connsiteY6" fmla="*/ 316547 h 417200"/>
              <a:gd name="connsiteX0" fmla="*/ 1320419 w 1337560"/>
              <a:gd name="connsiteY0" fmla="*/ 316547 h 417200"/>
              <a:gd name="connsiteX1" fmla="*/ 593288 w 1337560"/>
              <a:gd name="connsiteY1" fmla="*/ 63287 h 417200"/>
              <a:gd name="connsiteX2" fmla="*/ 124036 w 1337560"/>
              <a:gd name="connsiteY2" fmla="*/ 0 h 417200"/>
              <a:gd name="connsiteX3" fmla="*/ 4570 w 1337560"/>
              <a:gd name="connsiteY3" fmla="*/ 117744 h 417200"/>
              <a:gd name="connsiteX4" fmla="*/ 268035 w 1337560"/>
              <a:gd name="connsiteY4" fmla="*/ 417200 h 417200"/>
              <a:gd name="connsiteX5" fmla="*/ 514961 w 1337560"/>
              <a:gd name="connsiteY5" fmla="*/ 399761 h 417200"/>
              <a:gd name="connsiteX6" fmla="*/ 1337560 w 1337560"/>
              <a:gd name="connsiteY6" fmla="*/ 383557 h 417200"/>
              <a:gd name="connsiteX7" fmla="*/ 1320419 w 1337560"/>
              <a:gd name="connsiteY7" fmla="*/ 316547 h 417200"/>
              <a:gd name="connsiteX0" fmla="*/ 1320419 w 1337560"/>
              <a:gd name="connsiteY0" fmla="*/ 316547 h 417200"/>
              <a:gd name="connsiteX1" fmla="*/ 593288 w 1337560"/>
              <a:gd name="connsiteY1" fmla="*/ 63287 h 417200"/>
              <a:gd name="connsiteX2" fmla="*/ 124036 w 1337560"/>
              <a:gd name="connsiteY2" fmla="*/ 0 h 417200"/>
              <a:gd name="connsiteX3" fmla="*/ 4570 w 1337560"/>
              <a:gd name="connsiteY3" fmla="*/ 117744 h 417200"/>
              <a:gd name="connsiteX4" fmla="*/ 268035 w 1337560"/>
              <a:gd name="connsiteY4" fmla="*/ 417200 h 417200"/>
              <a:gd name="connsiteX5" fmla="*/ 514961 w 1337560"/>
              <a:gd name="connsiteY5" fmla="*/ 399761 h 417200"/>
              <a:gd name="connsiteX6" fmla="*/ 1337560 w 1337560"/>
              <a:gd name="connsiteY6" fmla="*/ 383557 h 417200"/>
              <a:gd name="connsiteX7" fmla="*/ 1320419 w 1337560"/>
              <a:gd name="connsiteY7" fmla="*/ 316547 h 417200"/>
              <a:gd name="connsiteX0" fmla="*/ 1315849 w 1332990"/>
              <a:gd name="connsiteY0" fmla="*/ 316547 h 417200"/>
              <a:gd name="connsiteX1" fmla="*/ 588718 w 1332990"/>
              <a:gd name="connsiteY1" fmla="*/ 63287 h 417200"/>
              <a:gd name="connsiteX2" fmla="*/ 119466 w 1332990"/>
              <a:gd name="connsiteY2" fmla="*/ 0 h 417200"/>
              <a:gd name="connsiteX3" fmla="*/ 0 w 1332990"/>
              <a:gd name="connsiteY3" fmla="*/ 117744 h 417200"/>
              <a:gd name="connsiteX4" fmla="*/ 263465 w 1332990"/>
              <a:gd name="connsiteY4" fmla="*/ 417200 h 417200"/>
              <a:gd name="connsiteX5" fmla="*/ 510391 w 1332990"/>
              <a:gd name="connsiteY5" fmla="*/ 399761 h 417200"/>
              <a:gd name="connsiteX6" fmla="*/ 1332990 w 1332990"/>
              <a:gd name="connsiteY6" fmla="*/ 383557 h 417200"/>
              <a:gd name="connsiteX7" fmla="*/ 1315849 w 1332990"/>
              <a:gd name="connsiteY7" fmla="*/ 316547 h 417200"/>
              <a:gd name="connsiteX0" fmla="*/ 1315849 w 1332990"/>
              <a:gd name="connsiteY0" fmla="*/ 316547 h 499594"/>
              <a:gd name="connsiteX1" fmla="*/ 588718 w 1332990"/>
              <a:gd name="connsiteY1" fmla="*/ 63287 h 499594"/>
              <a:gd name="connsiteX2" fmla="*/ 119466 w 1332990"/>
              <a:gd name="connsiteY2" fmla="*/ 0 h 499594"/>
              <a:gd name="connsiteX3" fmla="*/ 0 w 1332990"/>
              <a:gd name="connsiteY3" fmla="*/ 117744 h 499594"/>
              <a:gd name="connsiteX4" fmla="*/ 253845 w 1332990"/>
              <a:gd name="connsiteY4" fmla="*/ 499594 h 499594"/>
              <a:gd name="connsiteX5" fmla="*/ 510391 w 1332990"/>
              <a:gd name="connsiteY5" fmla="*/ 399761 h 499594"/>
              <a:gd name="connsiteX6" fmla="*/ 1332990 w 1332990"/>
              <a:gd name="connsiteY6" fmla="*/ 383557 h 499594"/>
              <a:gd name="connsiteX7" fmla="*/ 1315849 w 1332990"/>
              <a:gd name="connsiteY7" fmla="*/ 316547 h 499594"/>
              <a:gd name="connsiteX0" fmla="*/ 1315849 w 1332990"/>
              <a:gd name="connsiteY0" fmla="*/ 316547 h 499594"/>
              <a:gd name="connsiteX1" fmla="*/ 588718 w 1332990"/>
              <a:gd name="connsiteY1" fmla="*/ 63287 h 499594"/>
              <a:gd name="connsiteX2" fmla="*/ 119466 w 1332990"/>
              <a:gd name="connsiteY2" fmla="*/ 0 h 499594"/>
              <a:gd name="connsiteX3" fmla="*/ 0 w 1332990"/>
              <a:gd name="connsiteY3" fmla="*/ 117744 h 499594"/>
              <a:gd name="connsiteX4" fmla="*/ 253845 w 1332990"/>
              <a:gd name="connsiteY4" fmla="*/ 499594 h 499594"/>
              <a:gd name="connsiteX5" fmla="*/ 372082 w 1332990"/>
              <a:gd name="connsiteY5" fmla="*/ 476091 h 499594"/>
              <a:gd name="connsiteX6" fmla="*/ 1332990 w 1332990"/>
              <a:gd name="connsiteY6" fmla="*/ 383557 h 499594"/>
              <a:gd name="connsiteX7" fmla="*/ 1315849 w 1332990"/>
              <a:gd name="connsiteY7" fmla="*/ 316547 h 499594"/>
              <a:gd name="connsiteX0" fmla="*/ 1315849 w 1332990"/>
              <a:gd name="connsiteY0" fmla="*/ 316547 h 476091"/>
              <a:gd name="connsiteX1" fmla="*/ 588718 w 1332990"/>
              <a:gd name="connsiteY1" fmla="*/ 63287 h 476091"/>
              <a:gd name="connsiteX2" fmla="*/ 119466 w 1332990"/>
              <a:gd name="connsiteY2" fmla="*/ 0 h 476091"/>
              <a:gd name="connsiteX3" fmla="*/ 0 w 1332990"/>
              <a:gd name="connsiteY3" fmla="*/ 117744 h 476091"/>
              <a:gd name="connsiteX4" fmla="*/ 17708 w 1332990"/>
              <a:gd name="connsiteY4" fmla="*/ 294775 h 476091"/>
              <a:gd name="connsiteX5" fmla="*/ 372082 w 1332990"/>
              <a:gd name="connsiteY5" fmla="*/ 476091 h 476091"/>
              <a:gd name="connsiteX6" fmla="*/ 1332990 w 1332990"/>
              <a:gd name="connsiteY6" fmla="*/ 383557 h 476091"/>
              <a:gd name="connsiteX7" fmla="*/ 1315849 w 1332990"/>
              <a:gd name="connsiteY7" fmla="*/ 316547 h 476091"/>
              <a:gd name="connsiteX0" fmla="*/ 1315849 w 1332990"/>
              <a:gd name="connsiteY0" fmla="*/ 316547 h 487445"/>
              <a:gd name="connsiteX1" fmla="*/ 588718 w 1332990"/>
              <a:gd name="connsiteY1" fmla="*/ 63287 h 487445"/>
              <a:gd name="connsiteX2" fmla="*/ 119466 w 1332990"/>
              <a:gd name="connsiteY2" fmla="*/ 0 h 487445"/>
              <a:gd name="connsiteX3" fmla="*/ 0 w 1332990"/>
              <a:gd name="connsiteY3" fmla="*/ 117744 h 487445"/>
              <a:gd name="connsiteX4" fmla="*/ 17708 w 1332990"/>
              <a:gd name="connsiteY4" fmla="*/ 294775 h 487445"/>
              <a:gd name="connsiteX5" fmla="*/ 257490 w 1332990"/>
              <a:gd name="connsiteY5" fmla="*/ 487445 h 487445"/>
              <a:gd name="connsiteX6" fmla="*/ 1332990 w 1332990"/>
              <a:gd name="connsiteY6" fmla="*/ 383557 h 487445"/>
              <a:gd name="connsiteX7" fmla="*/ 1315849 w 1332990"/>
              <a:gd name="connsiteY7" fmla="*/ 316547 h 487445"/>
              <a:gd name="connsiteX0" fmla="*/ 1315849 w 1332990"/>
              <a:gd name="connsiteY0" fmla="*/ 316547 h 487445"/>
              <a:gd name="connsiteX1" fmla="*/ 588718 w 1332990"/>
              <a:gd name="connsiteY1" fmla="*/ 63287 h 487445"/>
              <a:gd name="connsiteX2" fmla="*/ 688368 w 1332990"/>
              <a:gd name="connsiteY2" fmla="*/ 116845 h 487445"/>
              <a:gd name="connsiteX3" fmla="*/ 119466 w 1332990"/>
              <a:gd name="connsiteY3" fmla="*/ 0 h 487445"/>
              <a:gd name="connsiteX4" fmla="*/ 0 w 1332990"/>
              <a:gd name="connsiteY4" fmla="*/ 117744 h 487445"/>
              <a:gd name="connsiteX5" fmla="*/ 17708 w 1332990"/>
              <a:gd name="connsiteY5" fmla="*/ 294775 h 487445"/>
              <a:gd name="connsiteX6" fmla="*/ 257490 w 1332990"/>
              <a:gd name="connsiteY6" fmla="*/ 487445 h 487445"/>
              <a:gd name="connsiteX7" fmla="*/ 1332990 w 1332990"/>
              <a:gd name="connsiteY7" fmla="*/ 383557 h 487445"/>
              <a:gd name="connsiteX8" fmla="*/ 1315849 w 1332990"/>
              <a:gd name="connsiteY8" fmla="*/ 316547 h 487445"/>
              <a:gd name="connsiteX0" fmla="*/ 1458292 w 1475433"/>
              <a:gd name="connsiteY0" fmla="*/ 316547 h 487445"/>
              <a:gd name="connsiteX1" fmla="*/ 731161 w 1475433"/>
              <a:gd name="connsiteY1" fmla="*/ 63287 h 487445"/>
              <a:gd name="connsiteX2" fmla="*/ 830811 w 1475433"/>
              <a:gd name="connsiteY2" fmla="*/ 116845 h 487445"/>
              <a:gd name="connsiteX3" fmla="*/ 261909 w 1475433"/>
              <a:gd name="connsiteY3" fmla="*/ 0 h 487445"/>
              <a:gd name="connsiteX4" fmla="*/ 0 w 1475433"/>
              <a:gd name="connsiteY4" fmla="*/ 82118 h 487445"/>
              <a:gd name="connsiteX5" fmla="*/ 160151 w 1475433"/>
              <a:gd name="connsiteY5" fmla="*/ 294775 h 487445"/>
              <a:gd name="connsiteX6" fmla="*/ 399933 w 1475433"/>
              <a:gd name="connsiteY6" fmla="*/ 487445 h 487445"/>
              <a:gd name="connsiteX7" fmla="*/ 1475433 w 1475433"/>
              <a:gd name="connsiteY7" fmla="*/ 383557 h 487445"/>
              <a:gd name="connsiteX8" fmla="*/ 1458292 w 1475433"/>
              <a:gd name="connsiteY8" fmla="*/ 316547 h 487445"/>
              <a:gd name="connsiteX0" fmla="*/ 1580395 w 1597536"/>
              <a:gd name="connsiteY0" fmla="*/ 407619 h 578517"/>
              <a:gd name="connsiteX1" fmla="*/ 853264 w 1597536"/>
              <a:gd name="connsiteY1" fmla="*/ 154359 h 578517"/>
              <a:gd name="connsiteX2" fmla="*/ 952914 w 1597536"/>
              <a:gd name="connsiteY2" fmla="*/ 207917 h 578517"/>
              <a:gd name="connsiteX3" fmla="*/ 0 w 1597536"/>
              <a:gd name="connsiteY3" fmla="*/ 0 h 578517"/>
              <a:gd name="connsiteX4" fmla="*/ 122103 w 1597536"/>
              <a:gd name="connsiteY4" fmla="*/ 173190 h 578517"/>
              <a:gd name="connsiteX5" fmla="*/ 282254 w 1597536"/>
              <a:gd name="connsiteY5" fmla="*/ 385847 h 578517"/>
              <a:gd name="connsiteX6" fmla="*/ 522036 w 1597536"/>
              <a:gd name="connsiteY6" fmla="*/ 578517 h 578517"/>
              <a:gd name="connsiteX7" fmla="*/ 1597536 w 1597536"/>
              <a:gd name="connsiteY7" fmla="*/ 474629 h 578517"/>
              <a:gd name="connsiteX8" fmla="*/ 1580395 w 1597536"/>
              <a:gd name="connsiteY8" fmla="*/ 407619 h 578517"/>
              <a:gd name="connsiteX0" fmla="*/ 1580395 w 1597536"/>
              <a:gd name="connsiteY0" fmla="*/ 407619 h 578517"/>
              <a:gd name="connsiteX1" fmla="*/ 970096 w 1597536"/>
              <a:gd name="connsiteY1" fmla="*/ 192912 h 578517"/>
              <a:gd name="connsiteX2" fmla="*/ 952914 w 1597536"/>
              <a:gd name="connsiteY2" fmla="*/ 207917 h 578517"/>
              <a:gd name="connsiteX3" fmla="*/ 0 w 1597536"/>
              <a:gd name="connsiteY3" fmla="*/ 0 h 578517"/>
              <a:gd name="connsiteX4" fmla="*/ 122103 w 1597536"/>
              <a:gd name="connsiteY4" fmla="*/ 173190 h 578517"/>
              <a:gd name="connsiteX5" fmla="*/ 282254 w 1597536"/>
              <a:gd name="connsiteY5" fmla="*/ 385847 h 578517"/>
              <a:gd name="connsiteX6" fmla="*/ 522036 w 1597536"/>
              <a:gd name="connsiteY6" fmla="*/ 578517 h 578517"/>
              <a:gd name="connsiteX7" fmla="*/ 1597536 w 1597536"/>
              <a:gd name="connsiteY7" fmla="*/ 474629 h 578517"/>
              <a:gd name="connsiteX8" fmla="*/ 1580395 w 1597536"/>
              <a:gd name="connsiteY8" fmla="*/ 407619 h 57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7536" h="578517">
                <a:moveTo>
                  <a:pt x="1580395" y="407619"/>
                </a:moveTo>
                <a:lnTo>
                  <a:pt x="970096" y="192912"/>
                </a:lnTo>
                <a:cubicBezTo>
                  <a:pt x="961312" y="191344"/>
                  <a:pt x="961698" y="209485"/>
                  <a:pt x="952914" y="207917"/>
                </a:cubicBezTo>
                <a:lnTo>
                  <a:pt x="0" y="0"/>
                </a:lnTo>
                <a:lnTo>
                  <a:pt x="122103" y="173190"/>
                </a:lnTo>
                <a:lnTo>
                  <a:pt x="282254" y="385847"/>
                </a:lnTo>
                <a:lnTo>
                  <a:pt x="522036" y="578517"/>
                </a:lnTo>
                <a:lnTo>
                  <a:pt x="1597536" y="474629"/>
                </a:lnTo>
                <a:lnTo>
                  <a:pt x="1580395" y="407619"/>
                </a:lnTo>
                <a:close/>
              </a:path>
            </a:pathLst>
          </a:custGeom>
          <a:solidFill>
            <a:schemeClr val="accent5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122D4F"/>
              </a:solidFill>
            </a:endParaRPr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31292962-D6ED-0448-779B-C360388231C3}"/>
              </a:ext>
            </a:extLst>
          </p:cNvPr>
          <p:cNvSpPr/>
          <p:nvPr/>
        </p:nvSpPr>
        <p:spPr>
          <a:xfrm rot="2273808">
            <a:off x="7973889" y="3317020"/>
            <a:ext cx="893430" cy="388643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2500"/>
              <a:gd name="connsiteX1" fmla="*/ 470854 w 1362242"/>
              <a:gd name="connsiteY1" fmla="*/ 0 h 442500"/>
              <a:gd name="connsiteX2" fmla="*/ 469577 w 1362242"/>
              <a:gd name="connsiteY2" fmla="*/ 42536 h 442500"/>
              <a:gd name="connsiteX3" fmla="*/ 115510 w 1362242"/>
              <a:gd name="connsiteY3" fmla="*/ 48659 h 442500"/>
              <a:gd name="connsiteX4" fmla="*/ 0 w 1362242"/>
              <a:gd name="connsiteY4" fmla="*/ 297823 h 442500"/>
              <a:gd name="connsiteX5" fmla="*/ 394422 w 1362242"/>
              <a:gd name="connsiteY5" fmla="*/ 442500 h 442500"/>
              <a:gd name="connsiteX6" fmla="*/ 342462 w 1362242"/>
              <a:gd name="connsiteY6" fmla="*/ 412321 h 442500"/>
              <a:gd name="connsiteX7" fmla="*/ 1362242 w 1362242"/>
              <a:gd name="connsiteY7" fmla="*/ 67048 h 442500"/>
              <a:gd name="connsiteX8" fmla="*/ 1345101 w 1362242"/>
              <a:gd name="connsiteY8" fmla="*/ 38 h 442500"/>
              <a:gd name="connsiteX0" fmla="*/ 1452821 w 1469962"/>
              <a:gd name="connsiteY0" fmla="*/ 38 h 442500"/>
              <a:gd name="connsiteX1" fmla="*/ 578574 w 1469962"/>
              <a:gd name="connsiteY1" fmla="*/ 0 h 442500"/>
              <a:gd name="connsiteX2" fmla="*/ 577297 w 1469962"/>
              <a:gd name="connsiteY2" fmla="*/ 42536 h 442500"/>
              <a:gd name="connsiteX3" fmla="*/ 223230 w 1469962"/>
              <a:gd name="connsiteY3" fmla="*/ 48659 h 442500"/>
              <a:gd name="connsiteX4" fmla="*/ 0 w 1469962"/>
              <a:gd name="connsiteY4" fmla="*/ 290786 h 442500"/>
              <a:gd name="connsiteX5" fmla="*/ 502142 w 1469962"/>
              <a:gd name="connsiteY5" fmla="*/ 442500 h 442500"/>
              <a:gd name="connsiteX6" fmla="*/ 450182 w 1469962"/>
              <a:gd name="connsiteY6" fmla="*/ 412321 h 442500"/>
              <a:gd name="connsiteX7" fmla="*/ 1469962 w 1469962"/>
              <a:gd name="connsiteY7" fmla="*/ 67048 h 442500"/>
              <a:gd name="connsiteX8" fmla="*/ 1452821 w 1469962"/>
              <a:gd name="connsiteY8" fmla="*/ 38 h 442500"/>
              <a:gd name="connsiteX0" fmla="*/ 1354184 w 1371325"/>
              <a:gd name="connsiteY0" fmla="*/ 38 h 442500"/>
              <a:gd name="connsiteX1" fmla="*/ 479937 w 1371325"/>
              <a:gd name="connsiteY1" fmla="*/ 0 h 442500"/>
              <a:gd name="connsiteX2" fmla="*/ 478660 w 1371325"/>
              <a:gd name="connsiteY2" fmla="*/ 42536 h 442500"/>
              <a:gd name="connsiteX3" fmla="*/ 124593 w 1371325"/>
              <a:gd name="connsiteY3" fmla="*/ 48659 h 442500"/>
              <a:gd name="connsiteX4" fmla="*/ 0 w 1371325"/>
              <a:gd name="connsiteY4" fmla="*/ 191287 h 442500"/>
              <a:gd name="connsiteX5" fmla="*/ 403505 w 1371325"/>
              <a:gd name="connsiteY5" fmla="*/ 442500 h 442500"/>
              <a:gd name="connsiteX6" fmla="*/ 351545 w 1371325"/>
              <a:gd name="connsiteY6" fmla="*/ 412321 h 442500"/>
              <a:gd name="connsiteX7" fmla="*/ 1371325 w 1371325"/>
              <a:gd name="connsiteY7" fmla="*/ 67048 h 442500"/>
              <a:gd name="connsiteX8" fmla="*/ 1354184 w 1371325"/>
              <a:gd name="connsiteY8" fmla="*/ 38 h 442500"/>
              <a:gd name="connsiteX0" fmla="*/ 1354184 w 1371325"/>
              <a:gd name="connsiteY0" fmla="*/ 31107 h 473569"/>
              <a:gd name="connsiteX1" fmla="*/ 512556 w 1371325"/>
              <a:gd name="connsiteY1" fmla="*/ 0 h 473569"/>
              <a:gd name="connsiteX2" fmla="*/ 478660 w 1371325"/>
              <a:gd name="connsiteY2" fmla="*/ 73605 h 473569"/>
              <a:gd name="connsiteX3" fmla="*/ 124593 w 1371325"/>
              <a:gd name="connsiteY3" fmla="*/ 79728 h 473569"/>
              <a:gd name="connsiteX4" fmla="*/ 0 w 1371325"/>
              <a:gd name="connsiteY4" fmla="*/ 222356 h 473569"/>
              <a:gd name="connsiteX5" fmla="*/ 403505 w 1371325"/>
              <a:gd name="connsiteY5" fmla="*/ 473569 h 473569"/>
              <a:gd name="connsiteX6" fmla="*/ 351545 w 1371325"/>
              <a:gd name="connsiteY6" fmla="*/ 443390 h 473569"/>
              <a:gd name="connsiteX7" fmla="*/ 1371325 w 1371325"/>
              <a:gd name="connsiteY7" fmla="*/ 98117 h 473569"/>
              <a:gd name="connsiteX8" fmla="*/ 1354184 w 1371325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92545 w 1285210"/>
              <a:gd name="connsiteY2" fmla="*/ 73605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423997 w 1285210"/>
              <a:gd name="connsiteY2" fmla="*/ 77524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8478 w 1285210"/>
              <a:gd name="connsiteY2" fmla="*/ 79728 h 473569"/>
              <a:gd name="connsiteX3" fmla="*/ 0 w 1285210"/>
              <a:gd name="connsiteY3" fmla="*/ 274609 h 473569"/>
              <a:gd name="connsiteX4" fmla="*/ 317390 w 1285210"/>
              <a:gd name="connsiteY4" fmla="*/ 473569 h 473569"/>
              <a:gd name="connsiteX5" fmla="*/ 265430 w 1285210"/>
              <a:gd name="connsiteY5" fmla="*/ 443390 h 473569"/>
              <a:gd name="connsiteX6" fmla="*/ 1285210 w 1285210"/>
              <a:gd name="connsiteY6" fmla="*/ 98117 h 473569"/>
              <a:gd name="connsiteX7" fmla="*/ 1268069 w 1285210"/>
              <a:gd name="connsiteY7" fmla="*/ 31107 h 473569"/>
              <a:gd name="connsiteX0" fmla="*/ 1268069 w 1285210"/>
              <a:gd name="connsiteY0" fmla="*/ 50749 h 493211"/>
              <a:gd name="connsiteX1" fmla="*/ 426441 w 1285210"/>
              <a:gd name="connsiteY1" fmla="*/ 19642 h 493211"/>
              <a:gd name="connsiteX2" fmla="*/ 54958 w 1285210"/>
              <a:gd name="connsiteY2" fmla="*/ 18379 h 493211"/>
              <a:gd name="connsiteX3" fmla="*/ 0 w 1285210"/>
              <a:gd name="connsiteY3" fmla="*/ 294251 h 493211"/>
              <a:gd name="connsiteX4" fmla="*/ 317390 w 1285210"/>
              <a:gd name="connsiteY4" fmla="*/ 493211 h 493211"/>
              <a:gd name="connsiteX5" fmla="*/ 265430 w 1285210"/>
              <a:gd name="connsiteY5" fmla="*/ 463032 h 493211"/>
              <a:gd name="connsiteX6" fmla="*/ 1285210 w 1285210"/>
              <a:gd name="connsiteY6" fmla="*/ 117759 h 493211"/>
              <a:gd name="connsiteX7" fmla="*/ 1268069 w 1285210"/>
              <a:gd name="connsiteY7" fmla="*/ 50749 h 493211"/>
              <a:gd name="connsiteX0" fmla="*/ 1268069 w 1285210"/>
              <a:gd name="connsiteY0" fmla="*/ 32370 h 474832"/>
              <a:gd name="connsiteX1" fmla="*/ 426441 w 1285210"/>
              <a:gd name="connsiteY1" fmla="*/ 1263 h 474832"/>
              <a:gd name="connsiteX2" fmla="*/ 54958 w 1285210"/>
              <a:gd name="connsiteY2" fmla="*/ 0 h 474832"/>
              <a:gd name="connsiteX3" fmla="*/ 0 w 1285210"/>
              <a:gd name="connsiteY3" fmla="*/ 275872 h 474832"/>
              <a:gd name="connsiteX4" fmla="*/ 317390 w 1285210"/>
              <a:gd name="connsiteY4" fmla="*/ 474832 h 474832"/>
              <a:gd name="connsiteX5" fmla="*/ 265430 w 1285210"/>
              <a:gd name="connsiteY5" fmla="*/ 444653 h 474832"/>
              <a:gd name="connsiteX6" fmla="*/ 1285210 w 1285210"/>
              <a:gd name="connsiteY6" fmla="*/ 99380 h 474832"/>
              <a:gd name="connsiteX7" fmla="*/ 1268069 w 1285210"/>
              <a:gd name="connsiteY7" fmla="*/ 32370 h 474832"/>
              <a:gd name="connsiteX0" fmla="*/ 1268069 w 1285210"/>
              <a:gd name="connsiteY0" fmla="*/ 51241 h 493703"/>
              <a:gd name="connsiteX1" fmla="*/ 426441 w 1285210"/>
              <a:gd name="connsiteY1" fmla="*/ 20134 h 493703"/>
              <a:gd name="connsiteX2" fmla="*/ 57309 w 1285210"/>
              <a:gd name="connsiteY2" fmla="*/ 0 h 493703"/>
              <a:gd name="connsiteX3" fmla="*/ 0 w 1285210"/>
              <a:gd name="connsiteY3" fmla="*/ 294743 h 493703"/>
              <a:gd name="connsiteX4" fmla="*/ 317390 w 1285210"/>
              <a:gd name="connsiteY4" fmla="*/ 493703 h 493703"/>
              <a:gd name="connsiteX5" fmla="*/ 265430 w 1285210"/>
              <a:gd name="connsiteY5" fmla="*/ 463524 h 493703"/>
              <a:gd name="connsiteX6" fmla="*/ 1285210 w 1285210"/>
              <a:gd name="connsiteY6" fmla="*/ 118251 h 493703"/>
              <a:gd name="connsiteX7" fmla="*/ 1268069 w 1285210"/>
              <a:gd name="connsiteY7" fmla="*/ 51241 h 493703"/>
              <a:gd name="connsiteX0" fmla="*/ 2187601 w 2187601"/>
              <a:gd name="connsiteY0" fmla="*/ 49792 h 493703"/>
              <a:gd name="connsiteX1" fmla="*/ 426441 w 2187601"/>
              <a:gd name="connsiteY1" fmla="*/ 20134 h 493703"/>
              <a:gd name="connsiteX2" fmla="*/ 57309 w 2187601"/>
              <a:gd name="connsiteY2" fmla="*/ 0 h 493703"/>
              <a:gd name="connsiteX3" fmla="*/ 0 w 2187601"/>
              <a:gd name="connsiteY3" fmla="*/ 294743 h 493703"/>
              <a:gd name="connsiteX4" fmla="*/ 317390 w 2187601"/>
              <a:gd name="connsiteY4" fmla="*/ 493703 h 493703"/>
              <a:gd name="connsiteX5" fmla="*/ 265430 w 2187601"/>
              <a:gd name="connsiteY5" fmla="*/ 463524 h 493703"/>
              <a:gd name="connsiteX6" fmla="*/ 1285210 w 2187601"/>
              <a:gd name="connsiteY6" fmla="*/ 118251 h 493703"/>
              <a:gd name="connsiteX7" fmla="*/ 2187601 w 2187601"/>
              <a:gd name="connsiteY7" fmla="*/ 49792 h 493703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34602 h 576391"/>
              <a:gd name="connsiteX1" fmla="*/ 426441 w 2158759"/>
              <a:gd name="connsiteY1" fmla="*/ 102822 h 576391"/>
              <a:gd name="connsiteX2" fmla="*/ 57309 w 2158759"/>
              <a:gd name="connsiteY2" fmla="*/ 82688 h 576391"/>
              <a:gd name="connsiteX3" fmla="*/ 0 w 2158759"/>
              <a:gd name="connsiteY3" fmla="*/ 377431 h 576391"/>
              <a:gd name="connsiteX4" fmla="*/ 317390 w 2158759"/>
              <a:gd name="connsiteY4" fmla="*/ 576391 h 576391"/>
              <a:gd name="connsiteX5" fmla="*/ 265430 w 2158759"/>
              <a:gd name="connsiteY5" fmla="*/ 546212 h 576391"/>
              <a:gd name="connsiteX6" fmla="*/ 1285210 w 2158759"/>
              <a:gd name="connsiteY6" fmla="*/ 200939 h 576391"/>
              <a:gd name="connsiteX7" fmla="*/ 2158759 w 2158759"/>
              <a:gd name="connsiteY7" fmla="*/ 134602 h 576391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13578 h 555367"/>
              <a:gd name="connsiteX1" fmla="*/ 1856963 w 2158759"/>
              <a:gd name="connsiteY1" fmla="*/ 0 h 555367"/>
              <a:gd name="connsiteX2" fmla="*/ 57309 w 2158759"/>
              <a:gd name="connsiteY2" fmla="*/ 61664 h 555367"/>
              <a:gd name="connsiteX3" fmla="*/ 0 w 2158759"/>
              <a:gd name="connsiteY3" fmla="*/ 356407 h 555367"/>
              <a:gd name="connsiteX4" fmla="*/ 317390 w 2158759"/>
              <a:gd name="connsiteY4" fmla="*/ 555367 h 555367"/>
              <a:gd name="connsiteX5" fmla="*/ 265430 w 2158759"/>
              <a:gd name="connsiteY5" fmla="*/ 525188 h 555367"/>
              <a:gd name="connsiteX6" fmla="*/ 1285210 w 2158759"/>
              <a:gd name="connsiteY6" fmla="*/ 179915 h 555367"/>
              <a:gd name="connsiteX7" fmla="*/ 2158759 w 2158759"/>
              <a:gd name="connsiteY7" fmla="*/ 113578 h 555367"/>
              <a:gd name="connsiteX0" fmla="*/ 2158759 w 2158759"/>
              <a:gd name="connsiteY0" fmla="*/ 131777 h 573566"/>
              <a:gd name="connsiteX1" fmla="*/ 1856963 w 2158759"/>
              <a:gd name="connsiteY1" fmla="*/ 18199 h 573566"/>
              <a:gd name="connsiteX2" fmla="*/ 1021768 w 2158759"/>
              <a:gd name="connsiteY2" fmla="*/ 0 h 573566"/>
              <a:gd name="connsiteX3" fmla="*/ 0 w 2158759"/>
              <a:gd name="connsiteY3" fmla="*/ 374606 h 573566"/>
              <a:gd name="connsiteX4" fmla="*/ 317390 w 2158759"/>
              <a:gd name="connsiteY4" fmla="*/ 573566 h 573566"/>
              <a:gd name="connsiteX5" fmla="*/ 265430 w 2158759"/>
              <a:gd name="connsiteY5" fmla="*/ 543387 h 573566"/>
              <a:gd name="connsiteX6" fmla="*/ 1285210 w 2158759"/>
              <a:gd name="connsiteY6" fmla="*/ 198114 h 573566"/>
              <a:gd name="connsiteX7" fmla="*/ 2158759 w 2158759"/>
              <a:gd name="connsiteY7" fmla="*/ 131777 h 573566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285210 w 2158759"/>
              <a:gd name="connsiteY7" fmla="*/ 263158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475851 w 2158759"/>
              <a:gd name="connsiteY7" fmla="*/ 246905 h 638610"/>
              <a:gd name="connsiteX8" fmla="*/ 2158759 w 2158759"/>
              <a:gd name="connsiteY8" fmla="*/ 196821 h 638610"/>
              <a:gd name="connsiteX0" fmla="*/ 2158759 w 2163326"/>
              <a:gd name="connsiteY0" fmla="*/ 196821 h 638610"/>
              <a:gd name="connsiteX1" fmla="*/ 1856963 w 2163326"/>
              <a:gd name="connsiteY1" fmla="*/ 83243 h 638610"/>
              <a:gd name="connsiteX2" fmla="*/ 1358439 w 2163326"/>
              <a:gd name="connsiteY2" fmla="*/ 0 h 638610"/>
              <a:gd name="connsiteX3" fmla="*/ 1021768 w 2163326"/>
              <a:gd name="connsiteY3" fmla="*/ 65044 h 638610"/>
              <a:gd name="connsiteX4" fmla="*/ 0 w 2163326"/>
              <a:gd name="connsiteY4" fmla="*/ 439650 h 638610"/>
              <a:gd name="connsiteX5" fmla="*/ 317390 w 2163326"/>
              <a:gd name="connsiteY5" fmla="*/ 638610 h 638610"/>
              <a:gd name="connsiteX6" fmla="*/ 1435993 w 2163326"/>
              <a:gd name="connsiteY6" fmla="*/ 479949 h 638610"/>
              <a:gd name="connsiteX7" fmla="*/ 1475851 w 2163326"/>
              <a:gd name="connsiteY7" fmla="*/ 246905 h 638610"/>
              <a:gd name="connsiteX8" fmla="*/ 2163326 w 2163326"/>
              <a:gd name="connsiteY8" fmla="*/ 237475 h 638610"/>
              <a:gd name="connsiteX9" fmla="*/ 2158759 w 2163326"/>
              <a:gd name="connsiteY9" fmla="*/ 19682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475851 w 2163327"/>
              <a:gd name="connsiteY7" fmla="*/ 24690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479949"/>
              <a:gd name="connsiteX1" fmla="*/ 1856963 w 2163327"/>
              <a:gd name="connsiteY1" fmla="*/ 83243 h 479949"/>
              <a:gd name="connsiteX2" fmla="*/ 1358439 w 2163327"/>
              <a:gd name="connsiteY2" fmla="*/ 0 h 479949"/>
              <a:gd name="connsiteX3" fmla="*/ 1021768 w 2163327"/>
              <a:gd name="connsiteY3" fmla="*/ 65044 h 479949"/>
              <a:gd name="connsiteX4" fmla="*/ 0 w 2163327"/>
              <a:gd name="connsiteY4" fmla="*/ 439650 h 479949"/>
              <a:gd name="connsiteX5" fmla="*/ 1215266 w 2163327"/>
              <a:gd name="connsiteY5" fmla="*/ 290391 h 479949"/>
              <a:gd name="connsiteX6" fmla="*/ 1435993 w 2163327"/>
              <a:gd name="connsiteY6" fmla="*/ 479949 h 479949"/>
              <a:gd name="connsiteX7" fmla="*/ 1502915 w 2163327"/>
              <a:gd name="connsiteY7" fmla="*/ 190265 h 479949"/>
              <a:gd name="connsiteX8" fmla="*/ 2163326 w 2163327"/>
              <a:gd name="connsiteY8" fmla="*/ 237475 h 479949"/>
              <a:gd name="connsiteX9" fmla="*/ 2163327 w 2163327"/>
              <a:gd name="connsiteY9" fmla="*/ 183101 h 479949"/>
              <a:gd name="connsiteX0" fmla="*/ 1141559 w 1141559"/>
              <a:gd name="connsiteY0" fmla="*/ 183101 h 479949"/>
              <a:gd name="connsiteX1" fmla="*/ 835195 w 1141559"/>
              <a:gd name="connsiteY1" fmla="*/ 83243 h 479949"/>
              <a:gd name="connsiteX2" fmla="*/ 336671 w 1141559"/>
              <a:gd name="connsiteY2" fmla="*/ 0 h 479949"/>
              <a:gd name="connsiteX3" fmla="*/ 0 w 1141559"/>
              <a:gd name="connsiteY3" fmla="*/ 65044 h 479949"/>
              <a:gd name="connsiteX4" fmla="*/ 1674 w 1141559"/>
              <a:gd name="connsiteY4" fmla="*/ 69927 h 479949"/>
              <a:gd name="connsiteX5" fmla="*/ 193498 w 1141559"/>
              <a:gd name="connsiteY5" fmla="*/ 290391 h 479949"/>
              <a:gd name="connsiteX6" fmla="*/ 414225 w 1141559"/>
              <a:gd name="connsiteY6" fmla="*/ 479949 h 479949"/>
              <a:gd name="connsiteX7" fmla="*/ 481147 w 1141559"/>
              <a:gd name="connsiteY7" fmla="*/ 190265 h 479949"/>
              <a:gd name="connsiteX8" fmla="*/ 1141558 w 1141559"/>
              <a:gd name="connsiteY8" fmla="*/ 237475 h 479949"/>
              <a:gd name="connsiteX9" fmla="*/ 1141559 w 1141559"/>
              <a:gd name="connsiteY9" fmla="*/ 183101 h 479949"/>
              <a:gd name="connsiteX0" fmla="*/ 1141559 w 1141559"/>
              <a:gd name="connsiteY0" fmla="*/ 239980 h 536828"/>
              <a:gd name="connsiteX1" fmla="*/ 835195 w 1141559"/>
              <a:gd name="connsiteY1" fmla="*/ 140122 h 536828"/>
              <a:gd name="connsiteX2" fmla="*/ 63693 w 1141559"/>
              <a:gd name="connsiteY2" fmla="*/ 0 h 536828"/>
              <a:gd name="connsiteX3" fmla="*/ 0 w 1141559"/>
              <a:gd name="connsiteY3" fmla="*/ 121923 h 536828"/>
              <a:gd name="connsiteX4" fmla="*/ 1674 w 1141559"/>
              <a:gd name="connsiteY4" fmla="*/ 126806 h 536828"/>
              <a:gd name="connsiteX5" fmla="*/ 193498 w 1141559"/>
              <a:gd name="connsiteY5" fmla="*/ 347270 h 536828"/>
              <a:gd name="connsiteX6" fmla="*/ 414225 w 1141559"/>
              <a:gd name="connsiteY6" fmla="*/ 536828 h 536828"/>
              <a:gd name="connsiteX7" fmla="*/ 481147 w 1141559"/>
              <a:gd name="connsiteY7" fmla="*/ 247144 h 536828"/>
              <a:gd name="connsiteX8" fmla="*/ 1141558 w 1141559"/>
              <a:gd name="connsiteY8" fmla="*/ 294354 h 536828"/>
              <a:gd name="connsiteX9" fmla="*/ 1141559 w 1141559"/>
              <a:gd name="connsiteY9" fmla="*/ 239980 h 536828"/>
              <a:gd name="connsiteX0" fmla="*/ 1141559 w 1141559"/>
              <a:gd name="connsiteY0" fmla="*/ 254041 h 550889"/>
              <a:gd name="connsiteX1" fmla="*/ 835195 w 1141559"/>
              <a:gd name="connsiteY1" fmla="*/ 154183 h 550889"/>
              <a:gd name="connsiteX2" fmla="*/ 42583 w 1141559"/>
              <a:gd name="connsiteY2" fmla="*/ 0 h 550889"/>
              <a:gd name="connsiteX3" fmla="*/ 0 w 1141559"/>
              <a:gd name="connsiteY3" fmla="*/ 135984 h 550889"/>
              <a:gd name="connsiteX4" fmla="*/ 1674 w 1141559"/>
              <a:gd name="connsiteY4" fmla="*/ 140867 h 550889"/>
              <a:gd name="connsiteX5" fmla="*/ 193498 w 1141559"/>
              <a:gd name="connsiteY5" fmla="*/ 361331 h 550889"/>
              <a:gd name="connsiteX6" fmla="*/ 414225 w 1141559"/>
              <a:gd name="connsiteY6" fmla="*/ 550889 h 550889"/>
              <a:gd name="connsiteX7" fmla="*/ 481147 w 1141559"/>
              <a:gd name="connsiteY7" fmla="*/ 261205 h 550889"/>
              <a:gd name="connsiteX8" fmla="*/ 1141558 w 1141559"/>
              <a:gd name="connsiteY8" fmla="*/ 308415 h 550889"/>
              <a:gd name="connsiteX9" fmla="*/ 1141559 w 1141559"/>
              <a:gd name="connsiteY9" fmla="*/ 254041 h 550889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81147 w 1141559"/>
              <a:gd name="connsiteY7" fmla="*/ 235203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525471 w 1141559"/>
              <a:gd name="connsiteY7" fmla="*/ 24644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61098 w 1141559"/>
              <a:gd name="connsiteY7" fmla="*/ 23556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48071 h 544919"/>
              <a:gd name="connsiteX1" fmla="*/ 835195 w 1141559"/>
              <a:gd name="connsiteY1" fmla="*/ 148213 h 544919"/>
              <a:gd name="connsiteX2" fmla="*/ 67558 w 1141559"/>
              <a:gd name="connsiteY2" fmla="*/ 0 h 544919"/>
              <a:gd name="connsiteX3" fmla="*/ 0 w 1141559"/>
              <a:gd name="connsiteY3" fmla="*/ 130014 h 544919"/>
              <a:gd name="connsiteX4" fmla="*/ 1674 w 1141559"/>
              <a:gd name="connsiteY4" fmla="*/ 134897 h 544919"/>
              <a:gd name="connsiteX5" fmla="*/ 193498 w 1141559"/>
              <a:gd name="connsiteY5" fmla="*/ 355361 h 544919"/>
              <a:gd name="connsiteX6" fmla="*/ 414225 w 1141559"/>
              <a:gd name="connsiteY6" fmla="*/ 544919 h 544919"/>
              <a:gd name="connsiteX7" fmla="*/ 461098 w 1141559"/>
              <a:gd name="connsiteY7" fmla="*/ 255594 h 544919"/>
              <a:gd name="connsiteX8" fmla="*/ 1141558 w 1141559"/>
              <a:gd name="connsiteY8" fmla="*/ 302445 h 544919"/>
              <a:gd name="connsiteX9" fmla="*/ 1141559 w 1141559"/>
              <a:gd name="connsiteY9" fmla="*/ 248071 h 544919"/>
              <a:gd name="connsiteX0" fmla="*/ 1218216 w 1218216"/>
              <a:gd name="connsiteY0" fmla="*/ 183321 h 544919"/>
              <a:gd name="connsiteX1" fmla="*/ 835195 w 1218216"/>
              <a:gd name="connsiteY1" fmla="*/ 148213 h 544919"/>
              <a:gd name="connsiteX2" fmla="*/ 67558 w 1218216"/>
              <a:gd name="connsiteY2" fmla="*/ 0 h 544919"/>
              <a:gd name="connsiteX3" fmla="*/ 0 w 1218216"/>
              <a:gd name="connsiteY3" fmla="*/ 130014 h 544919"/>
              <a:gd name="connsiteX4" fmla="*/ 1674 w 1218216"/>
              <a:gd name="connsiteY4" fmla="*/ 134897 h 544919"/>
              <a:gd name="connsiteX5" fmla="*/ 193498 w 1218216"/>
              <a:gd name="connsiteY5" fmla="*/ 355361 h 544919"/>
              <a:gd name="connsiteX6" fmla="*/ 414225 w 1218216"/>
              <a:gd name="connsiteY6" fmla="*/ 544919 h 544919"/>
              <a:gd name="connsiteX7" fmla="*/ 461098 w 1218216"/>
              <a:gd name="connsiteY7" fmla="*/ 255594 h 544919"/>
              <a:gd name="connsiteX8" fmla="*/ 1141558 w 1218216"/>
              <a:gd name="connsiteY8" fmla="*/ 302445 h 544919"/>
              <a:gd name="connsiteX9" fmla="*/ 1218216 w 1218216"/>
              <a:gd name="connsiteY9" fmla="*/ 183321 h 544919"/>
              <a:gd name="connsiteX0" fmla="*/ 1218216 w 1218216"/>
              <a:gd name="connsiteY0" fmla="*/ 270397 h 631995"/>
              <a:gd name="connsiteX1" fmla="*/ 758776 w 1218216"/>
              <a:gd name="connsiteY1" fmla="*/ 0 h 631995"/>
              <a:gd name="connsiteX2" fmla="*/ 67558 w 1218216"/>
              <a:gd name="connsiteY2" fmla="*/ 87076 h 631995"/>
              <a:gd name="connsiteX3" fmla="*/ 0 w 1218216"/>
              <a:gd name="connsiteY3" fmla="*/ 217090 h 631995"/>
              <a:gd name="connsiteX4" fmla="*/ 1674 w 1218216"/>
              <a:gd name="connsiteY4" fmla="*/ 221973 h 631995"/>
              <a:gd name="connsiteX5" fmla="*/ 193498 w 1218216"/>
              <a:gd name="connsiteY5" fmla="*/ 442437 h 631995"/>
              <a:gd name="connsiteX6" fmla="*/ 414225 w 1218216"/>
              <a:gd name="connsiteY6" fmla="*/ 631995 h 631995"/>
              <a:gd name="connsiteX7" fmla="*/ 461098 w 1218216"/>
              <a:gd name="connsiteY7" fmla="*/ 342670 h 631995"/>
              <a:gd name="connsiteX8" fmla="*/ 1141558 w 1218216"/>
              <a:gd name="connsiteY8" fmla="*/ 389521 h 631995"/>
              <a:gd name="connsiteX9" fmla="*/ 1218216 w 1218216"/>
              <a:gd name="connsiteY9" fmla="*/ 270397 h 631995"/>
              <a:gd name="connsiteX0" fmla="*/ 1218216 w 1218216"/>
              <a:gd name="connsiteY0" fmla="*/ 623451 h 985049"/>
              <a:gd name="connsiteX1" fmla="*/ 758776 w 1218216"/>
              <a:gd name="connsiteY1" fmla="*/ 353054 h 985049"/>
              <a:gd name="connsiteX2" fmla="*/ 319592 w 1218216"/>
              <a:gd name="connsiteY2" fmla="*/ 0 h 985049"/>
              <a:gd name="connsiteX3" fmla="*/ 0 w 1218216"/>
              <a:gd name="connsiteY3" fmla="*/ 570144 h 985049"/>
              <a:gd name="connsiteX4" fmla="*/ 1674 w 1218216"/>
              <a:gd name="connsiteY4" fmla="*/ 575027 h 985049"/>
              <a:gd name="connsiteX5" fmla="*/ 193498 w 1218216"/>
              <a:gd name="connsiteY5" fmla="*/ 795491 h 985049"/>
              <a:gd name="connsiteX6" fmla="*/ 414225 w 1218216"/>
              <a:gd name="connsiteY6" fmla="*/ 985049 h 985049"/>
              <a:gd name="connsiteX7" fmla="*/ 461098 w 1218216"/>
              <a:gd name="connsiteY7" fmla="*/ 695724 h 985049"/>
              <a:gd name="connsiteX8" fmla="*/ 1141558 w 1218216"/>
              <a:gd name="connsiteY8" fmla="*/ 742575 h 985049"/>
              <a:gd name="connsiteX9" fmla="*/ 1218216 w 1218216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6006 w 1224222"/>
              <a:gd name="connsiteY3" fmla="*/ 570144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263310 w 1224222"/>
              <a:gd name="connsiteY3" fmla="*/ 110666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024718 w 1024718"/>
              <a:gd name="connsiteY0" fmla="*/ 623451 h 985049"/>
              <a:gd name="connsiteX1" fmla="*/ 565278 w 1024718"/>
              <a:gd name="connsiteY1" fmla="*/ 353054 h 985049"/>
              <a:gd name="connsiteX2" fmla="*/ 126094 w 1024718"/>
              <a:gd name="connsiteY2" fmla="*/ 0 h 985049"/>
              <a:gd name="connsiteX3" fmla="*/ 63806 w 1024718"/>
              <a:gd name="connsiteY3" fmla="*/ 110666 h 985049"/>
              <a:gd name="connsiteX4" fmla="*/ 146825 w 1024718"/>
              <a:gd name="connsiteY4" fmla="*/ 357168 h 985049"/>
              <a:gd name="connsiteX5" fmla="*/ 0 w 1024718"/>
              <a:gd name="connsiteY5" fmla="*/ 795491 h 985049"/>
              <a:gd name="connsiteX6" fmla="*/ 220727 w 1024718"/>
              <a:gd name="connsiteY6" fmla="*/ 985049 h 985049"/>
              <a:gd name="connsiteX7" fmla="*/ 267600 w 1024718"/>
              <a:gd name="connsiteY7" fmla="*/ 695724 h 985049"/>
              <a:gd name="connsiteX8" fmla="*/ 948060 w 1024718"/>
              <a:gd name="connsiteY8" fmla="*/ 742575 h 985049"/>
              <a:gd name="connsiteX9" fmla="*/ 1024718 w 1024718"/>
              <a:gd name="connsiteY9" fmla="*/ 623451 h 985049"/>
              <a:gd name="connsiteX0" fmla="*/ 960912 w 960912"/>
              <a:gd name="connsiteY0" fmla="*/ 623451 h 985049"/>
              <a:gd name="connsiteX1" fmla="*/ 501472 w 960912"/>
              <a:gd name="connsiteY1" fmla="*/ 353054 h 985049"/>
              <a:gd name="connsiteX2" fmla="*/ 62288 w 960912"/>
              <a:gd name="connsiteY2" fmla="*/ 0 h 985049"/>
              <a:gd name="connsiteX3" fmla="*/ 0 w 960912"/>
              <a:gd name="connsiteY3" fmla="*/ 110666 h 985049"/>
              <a:gd name="connsiteX4" fmla="*/ 83019 w 960912"/>
              <a:gd name="connsiteY4" fmla="*/ 357168 h 985049"/>
              <a:gd name="connsiteX5" fmla="*/ 200291 w 960912"/>
              <a:gd name="connsiteY5" fmla="*/ 625498 h 985049"/>
              <a:gd name="connsiteX6" fmla="*/ 156921 w 960912"/>
              <a:gd name="connsiteY6" fmla="*/ 985049 h 985049"/>
              <a:gd name="connsiteX7" fmla="*/ 203794 w 960912"/>
              <a:gd name="connsiteY7" fmla="*/ 695724 h 985049"/>
              <a:gd name="connsiteX8" fmla="*/ 884254 w 960912"/>
              <a:gd name="connsiteY8" fmla="*/ 742575 h 985049"/>
              <a:gd name="connsiteX9" fmla="*/ 960912 w 960912"/>
              <a:gd name="connsiteY9" fmla="*/ 623451 h 985049"/>
              <a:gd name="connsiteX0" fmla="*/ 960912 w 960912"/>
              <a:gd name="connsiteY0" fmla="*/ 623451 h 743722"/>
              <a:gd name="connsiteX1" fmla="*/ 501472 w 960912"/>
              <a:gd name="connsiteY1" fmla="*/ 353054 h 743722"/>
              <a:gd name="connsiteX2" fmla="*/ 62288 w 960912"/>
              <a:gd name="connsiteY2" fmla="*/ 0 h 743722"/>
              <a:gd name="connsiteX3" fmla="*/ 0 w 960912"/>
              <a:gd name="connsiteY3" fmla="*/ 110666 h 743722"/>
              <a:gd name="connsiteX4" fmla="*/ 83019 w 960912"/>
              <a:gd name="connsiteY4" fmla="*/ 357168 h 743722"/>
              <a:gd name="connsiteX5" fmla="*/ 200291 w 960912"/>
              <a:gd name="connsiteY5" fmla="*/ 625498 h 743722"/>
              <a:gd name="connsiteX6" fmla="*/ 203794 w 960912"/>
              <a:gd name="connsiteY6" fmla="*/ 695724 h 743722"/>
              <a:gd name="connsiteX7" fmla="*/ 884254 w 960912"/>
              <a:gd name="connsiteY7" fmla="*/ 742575 h 743722"/>
              <a:gd name="connsiteX8" fmla="*/ 960912 w 960912"/>
              <a:gd name="connsiteY8" fmla="*/ 623451 h 743722"/>
              <a:gd name="connsiteX0" fmla="*/ 960912 w 960912"/>
              <a:gd name="connsiteY0" fmla="*/ 623451 h 743011"/>
              <a:gd name="connsiteX1" fmla="*/ 501472 w 960912"/>
              <a:gd name="connsiteY1" fmla="*/ 353054 h 743011"/>
              <a:gd name="connsiteX2" fmla="*/ 62288 w 960912"/>
              <a:gd name="connsiteY2" fmla="*/ 0 h 743011"/>
              <a:gd name="connsiteX3" fmla="*/ 0 w 960912"/>
              <a:gd name="connsiteY3" fmla="*/ 110666 h 743011"/>
              <a:gd name="connsiteX4" fmla="*/ 83019 w 960912"/>
              <a:gd name="connsiteY4" fmla="*/ 357168 h 743011"/>
              <a:gd name="connsiteX5" fmla="*/ 200291 w 960912"/>
              <a:gd name="connsiteY5" fmla="*/ 625498 h 743011"/>
              <a:gd name="connsiteX6" fmla="*/ 484793 w 960912"/>
              <a:gd name="connsiteY6" fmla="*/ 573561 h 743011"/>
              <a:gd name="connsiteX7" fmla="*/ 884254 w 960912"/>
              <a:gd name="connsiteY7" fmla="*/ 742575 h 743011"/>
              <a:gd name="connsiteX8" fmla="*/ 960912 w 960912"/>
              <a:gd name="connsiteY8" fmla="*/ 623451 h 743011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484793 w 960912"/>
              <a:gd name="connsiteY6" fmla="*/ 573561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529802 w 960912"/>
              <a:gd name="connsiteY6" fmla="*/ 533445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15755 w 960912"/>
              <a:gd name="connsiteY5" fmla="*/ 593131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1684 w 960912"/>
              <a:gd name="connsiteY6" fmla="*/ 736371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8714 w 960912"/>
              <a:gd name="connsiteY6" fmla="*/ 725816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1281130 w 1281130"/>
              <a:gd name="connsiteY0" fmla="*/ 623451 h 725816"/>
              <a:gd name="connsiteX1" fmla="*/ 821690 w 1281130"/>
              <a:gd name="connsiteY1" fmla="*/ 353054 h 725816"/>
              <a:gd name="connsiteX2" fmla="*/ 382506 w 1281130"/>
              <a:gd name="connsiteY2" fmla="*/ 0 h 725816"/>
              <a:gd name="connsiteX3" fmla="*/ 320218 w 1281130"/>
              <a:gd name="connsiteY3" fmla="*/ 110666 h 725816"/>
              <a:gd name="connsiteX4" fmla="*/ 403237 w 1281130"/>
              <a:gd name="connsiteY4" fmla="*/ 357168 h 725816"/>
              <a:gd name="connsiteX5" fmla="*/ 508894 w 1281130"/>
              <a:gd name="connsiteY5" fmla="*/ 604045 h 725816"/>
              <a:gd name="connsiteX6" fmla="*/ 948932 w 1281130"/>
              <a:gd name="connsiteY6" fmla="*/ 725816 h 725816"/>
              <a:gd name="connsiteX7" fmla="*/ 1004786 w 1281130"/>
              <a:gd name="connsiteY7" fmla="*/ 613106 h 725816"/>
              <a:gd name="connsiteX8" fmla="*/ 0 w 1281130"/>
              <a:gd name="connsiteY8" fmla="*/ 501033 h 725816"/>
              <a:gd name="connsiteX9" fmla="*/ 1281130 w 1281130"/>
              <a:gd name="connsiteY9" fmla="*/ 623451 h 725816"/>
              <a:gd name="connsiteX0" fmla="*/ 1517616 w 1517616"/>
              <a:gd name="connsiteY0" fmla="*/ 828035 h 930400"/>
              <a:gd name="connsiteX1" fmla="*/ 1058176 w 1517616"/>
              <a:gd name="connsiteY1" fmla="*/ 557638 h 930400"/>
              <a:gd name="connsiteX2" fmla="*/ 618992 w 1517616"/>
              <a:gd name="connsiteY2" fmla="*/ 204584 h 930400"/>
              <a:gd name="connsiteX3" fmla="*/ 556704 w 1517616"/>
              <a:gd name="connsiteY3" fmla="*/ 315250 h 930400"/>
              <a:gd name="connsiteX4" fmla="*/ 639723 w 1517616"/>
              <a:gd name="connsiteY4" fmla="*/ 561752 h 930400"/>
              <a:gd name="connsiteX5" fmla="*/ 745380 w 1517616"/>
              <a:gd name="connsiteY5" fmla="*/ 808629 h 930400"/>
              <a:gd name="connsiteX6" fmla="*/ 1185418 w 1517616"/>
              <a:gd name="connsiteY6" fmla="*/ 930400 h 930400"/>
              <a:gd name="connsiteX7" fmla="*/ 0 w 1517616"/>
              <a:gd name="connsiteY7" fmla="*/ 0 h 930400"/>
              <a:gd name="connsiteX8" fmla="*/ 236486 w 1517616"/>
              <a:gd name="connsiteY8" fmla="*/ 705617 h 930400"/>
              <a:gd name="connsiteX9" fmla="*/ 1517616 w 1517616"/>
              <a:gd name="connsiteY9" fmla="*/ 828035 h 930400"/>
              <a:gd name="connsiteX0" fmla="*/ 1629225 w 1629225"/>
              <a:gd name="connsiteY0" fmla="*/ 1185237 h 1186682"/>
              <a:gd name="connsiteX1" fmla="*/ 1169785 w 1629225"/>
              <a:gd name="connsiteY1" fmla="*/ 914840 h 1186682"/>
              <a:gd name="connsiteX2" fmla="*/ 730601 w 1629225"/>
              <a:gd name="connsiteY2" fmla="*/ 561786 h 1186682"/>
              <a:gd name="connsiteX3" fmla="*/ 668313 w 1629225"/>
              <a:gd name="connsiteY3" fmla="*/ 672452 h 1186682"/>
              <a:gd name="connsiteX4" fmla="*/ 751332 w 1629225"/>
              <a:gd name="connsiteY4" fmla="*/ 918954 h 1186682"/>
              <a:gd name="connsiteX5" fmla="*/ 856989 w 1629225"/>
              <a:gd name="connsiteY5" fmla="*/ 1165831 h 1186682"/>
              <a:gd name="connsiteX6" fmla="*/ 0 w 1629225"/>
              <a:gd name="connsiteY6" fmla="*/ 0 h 1186682"/>
              <a:gd name="connsiteX7" fmla="*/ 111609 w 1629225"/>
              <a:gd name="connsiteY7" fmla="*/ 357202 h 1186682"/>
              <a:gd name="connsiteX8" fmla="*/ 348095 w 1629225"/>
              <a:gd name="connsiteY8" fmla="*/ 1062819 h 1186682"/>
              <a:gd name="connsiteX9" fmla="*/ 1629225 w 1629225"/>
              <a:gd name="connsiteY9" fmla="*/ 1185237 h 1186682"/>
              <a:gd name="connsiteX0" fmla="*/ 1629225 w 1629225"/>
              <a:gd name="connsiteY0" fmla="*/ 1553831 h 1555276"/>
              <a:gd name="connsiteX1" fmla="*/ 1169785 w 1629225"/>
              <a:gd name="connsiteY1" fmla="*/ 1283434 h 1555276"/>
              <a:gd name="connsiteX2" fmla="*/ 730601 w 1629225"/>
              <a:gd name="connsiteY2" fmla="*/ 930380 h 1555276"/>
              <a:gd name="connsiteX3" fmla="*/ 668313 w 1629225"/>
              <a:gd name="connsiteY3" fmla="*/ 1041046 h 1555276"/>
              <a:gd name="connsiteX4" fmla="*/ 751332 w 1629225"/>
              <a:gd name="connsiteY4" fmla="*/ 1287548 h 1555276"/>
              <a:gd name="connsiteX5" fmla="*/ 216578 w 1629225"/>
              <a:gd name="connsiteY5" fmla="*/ 0 h 1555276"/>
              <a:gd name="connsiteX6" fmla="*/ 0 w 1629225"/>
              <a:gd name="connsiteY6" fmla="*/ 368594 h 1555276"/>
              <a:gd name="connsiteX7" fmla="*/ 111609 w 1629225"/>
              <a:gd name="connsiteY7" fmla="*/ 725796 h 1555276"/>
              <a:gd name="connsiteX8" fmla="*/ 348095 w 1629225"/>
              <a:gd name="connsiteY8" fmla="*/ 1431413 h 1555276"/>
              <a:gd name="connsiteX9" fmla="*/ 1629225 w 1629225"/>
              <a:gd name="connsiteY9" fmla="*/ 1553831 h 1555276"/>
              <a:gd name="connsiteX0" fmla="*/ 1629225 w 1629225"/>
              <a:gd name="connsiteY0" fmla="*/ 1553831 h 1555276"/>
              <a:gd name="connsiteX1" fmla="*/ 1169785 w 1629225"/>
              <a:gd name="connsiteY1" fmla="*/ 1283434 h 1555276"/>
              <a:gd name="connsiteX2" fmla="*/ 730601 w 1629225"/>
              <a:gd name="connsiteY2" fmla="*/ 930380 h 1555276"/>
              <a:gd name="connsiteX3" fmla="*/ 668313 w 1629225"/>
              <a:gd name="connsiteY3" fmla="*/ 1041046 h 1555276"/>
              <a:gd name="connsiteX4" fmla="*/ 314343 w 1629225"/>
              <a:gd name="connsiteY4" fmla="*/ 47104 h 1555276"/>
              <a:gd name="connsiteX5" fmla="*/ 216578 w 1629225"/>
              <a:gd name="connsiteY5" fmla="*/ 0 h 1555276"/>
              <a:gd name="connsiteX6" fmla="*/ 0 w 1629225"/>
              <a:gd name="connsiteY6" fmla="*/ 368594 h 1555276"/>
              <a:gd name="connsiteX7" fmla="*/ 111609 w 1629225"/>
              <a:gd name="connsiteY7" fmla="*/ 725796 h 1555276"/>
              <a:gd name="connsiteX8" fmla="*/ 348095 w 1629225"/>
              <a:gd name="connsiteY8" fmla="*/ 1431413 h 1555276"/>
              <a:gd name="connsiteX9" fmla="*/ 1629225 w 1629225"/>
              <a:gd name="connsiteY9" fmla="*/ 1553831 h 1555276"/>
              <a:gd name="connsiteX0" fmla="*/ 1629225 w 1629225"/>
              <a:gd name="connsiteY0" fmla="*/ 1553831 h 1555276"/>
              <a:gd name="connsiteX1" fmla="*/ 1169785 w 1629225"/>
              <a:gd name="connsiteY1" fmla="*/ 1283434 h 1555276"/>
              <a:gd name="connsiteX2" fmla="*/ 730601 w 1629225"/>
              <a:gd name="connsiteY2" fmla="*/ 930380 h 1555276"/>
              <a:gd name="connsiteX3" fmla="*/ 445133 w 1629225"/>
              <a:gd name="connsiteY3" fmla="*/ 584564 h 1555276"/>
              <a:gd name="connsiteX4" fmla="*/ 314343 w 1629225"/>
              <a:gd name="connsiteY4" fmla="*/ 47104 h 1555276"/>
              <a:gd name="connsiteX5" fmla="*/ 216578 w 1629225"/>
              <a:gd name="connsiteY5" fmla="*/ 0 h 1555276"/>
              <a:gd name="connsiteX6" fmla="*/ 0 w 1629225"/>
              <a:gd name="connsiteY6" fmla="*/ 368594 h 1555276"/>
              <a:gd name="connsiteX7" fmla="*/ 111609 w 1629225"/>
              <a:gd name="connsiteY7" fmla="*/ 725796 h 1555276"/>
              <a:gd name="connsiteX8" fmla="*/ 348095 w 1629225"/>
              <a:gd name="connsiteY8" fmla="*/ 1431413 h 1555276"/>
              <a:gd name="connsiteX9" fmla="*/ 1629225 w 1629225"/>
              <a:gd name="connsiteY9" fmla="*/ 1553831 h 1555276"/>
              <a:gd name="connsiteX0" fmla="*/ 1629225 w 1629225"/>
              <a:gd name="connsiteY0" fmla="*/ 1553831 h 1555276"/>
              <a:gd name="connsiteX1" fmla="*/ 1169785 w 1629225"/>
              <a:gd name="connsiteY1" fmla="*/ 1283434 h 1555276"/>
              <a:gd name="connsiteX2" fmla="*/ 445133 w 1629225"/>
              <a:gd name="connsiteY2" fmla="*/ 584564 h 1555276"/>
              <a:gd name="connsiteX3" fmla="*/ 314343 w 1629225"/>
              <a:gd name="connsiteY3" fmla="*/ 47104 h 1555276"/>
              <a:gd name="connsiteX4" fmla="*/ 216578 w 1629225"/>
              <a:gd name="connsiteY4" fmla="*/ 0 h 1555276"/>
              <a:gd name="connsiteX5" fmla="*/ 0 w 1629225"/>
              <a:gd name="connsiteY5" fmla="*/ 368594 h 1555276"/>
              <a:gd name="connsiteX6" fmla="*/ 111609 w 1629225"/>
              <a:gd name="connsiteY6" fmla="*/ 725796 h 1555276"/>
              <a:gd name="connsiteX7" fmla="*/ 348095 w 1629225"/>
              <a:gd name="connsiteY7" fmla="*/ 1431413 h 1555276"/>
              <a:gd name="connsiteX8" fmla="*/ 1629225 w 1629225"/>
              <a:gd name="connsiteY8" fmla="*/ 1553831 h 1555276"/>
              <a:gd name="connsiteX0" fmla="*/ 1629225 w 1629225"/>
              <a:gd name="connsiteY0" fmla="*/ 1553831 h 1555276"/>
              <a:gd name="connsiteX1" fmla="*/ 445133 w 1629225"/>
              <a:gd name="connsiteY1" fmla="*/ 584564 h 1555276"/>
              <a:gd name="connsiteX2" fmla="*/ 314343 w 1629225"/>
              <a:gd name="connsiteY2" fmla="*/ 47104 h 1555276"/>
              <a:gd name="connsiteX3" fmla="*/ 216578 w 1629225"/>
              <a:gd name="connsiteY3" fmla="*/ 0 h 1555276"/>
              <a:gd name="connsiteX4" fmla="*/ 0 w 1629225"/>
              <a:gd name="connsiteY4" fmla="*/ 368594 h 1555276"/>
              <a:gd name="connsiteX5" fmla="*/ 111609 w 1629225"/>
              <a:gd name="connsiteY5" fmla="*/ 725796 h 1555276"/>
              <a:gd name="connsiteX6" fmla="*/ 348095 w 1629225"/>
              <a:gd name="connsiteY6" fmla="*/ 1431413 h 1555276"/>
              <a:gd name="connsiteX7" fmla="*/ 1629225 w 1629225"/>
              <a:gd name="connsiteY7" fmla="*/ 1553831 h 1555276"/>
              <a:gd name="connsiteX0" fmla="*/ 411770 w 445133"/>
              <a:gd name="connsiteY0" fmla="*/ 1393546 h 1431413"/>
              <a:gd name="connsiteX1" fmla="*/ 445133 w 445133"/>
              <a:gd name="connsiteY1" fmla="*/ 584564 h 1431413"/>
              <a:gd name="connsiteX2" fmla="*/ 314343 w 445133"/>
              <a:gd name="connsiteY2" fmla="*/ 47104 h 1431413"/>
              <a:gd name="connsiteX3" fmla="*/ 216578 w 445133"/>
              <a:gd name="connsiteY3" fmla="*/ 0 h 1431413"/>
              <a:gd name="connsiteX4" fmla="*/ 0 w 445133"/>
              <a:gd name="connsiteY4" fmla="*/ 368594 h 1431413"/>
              <a:gd name="connsiteX5" fmla="*/ 111609 w 445133"/>
              <a:gd name="connsiteY5" fmla="*/ 725796 h 1431413"/>
              <a:gd name="connsiteX6" fmla="*/ 348095 w 445133"/>
              <a:gd name="connsiteY6" fmla="*/ 1431413 h 1431413"/>
              <a:gd name="connsiteX7" fmla="*/ 411770 w 445133"/>
              <a:gd name="connsiteY7" fmla="*/ 1393546 h 1431413"/>
              <a:gd name="connsiteX0" fmla="*/ 1758678 w 1792041"/>
              <a:gd name="connsiteY0" fmla="*/ 1393546 h 1394445"/>
              <a:gd name="connsiteX1" fmla="*/ 1792041 w 1792041"/>
              <a:gd name="connsiteY1" fmla="*/ 584564 h 1394445"/>
              <a:gd name="connsiteX2" fmla="*/ 1661251 w 1792041"/>
              <a:gd name="connsiteY2" fmla="*/ 47104 h 1394445"/>
              <a:gd name="connsiteX3" fmla="*/ 1563486 w 1792041"/>
              <a:gd name="connsiteY3" fmla="*/ 0 h 1394445"/>
              <a:gd name="connsiteX4" fmla="*/ 1346908 w 1792041"/>
              <a:gd name="connsiteY4" fmla="*/ 368594 h 1394445"/>
              <a:gd name="connsiteX5" fmla="*/ 1458517 w 1792041"/>
              <a:gd name="connsiteY5" fmla="*/ 725796 h 1394445"/>
              <a:gd name="connsiteX6" fmla="*/ 0 w 1792041"/>
              <a:gd name="connsiteY6" fmla="*/ 1167834 h 1394445"/>
              <a:gd name="connsiteX7" fmla="*/ 1758678 w 1792041"/>
              <a:gd name="connsiteY7" fmla="*/ 1393546 h 1394445"/>
              <a:gd name="connsiteX0" fmla="*/ 1758678 w 1792041"/>
              <a:gd name="connsiteY0" fmla="*/ 1393546 h 1394445"/>
              <a:gd name="connsiteX1" fmla="*/ 1792041 w 1792041"/>
              <a:gd name="connsiteY1" fmla="*/ 584564 h 1394445"/>
              <a:gd name="connsiteX2" fmla="*/ 1661251 w 1792041"/>
              <a:gd name="connsiteY2" fmla="*/ 47104 h 1394445"/>
              <a:gd name="connsiteX3" fmla="*/ 1563486 w 1792041"/>
              <a:gd name="connsiteY3" fmla="*/ 0 h 1394445"/>
              <a:gd name="connsiteX4" fmla="*/ 1346908 w 1792041"/>
              <a:gd name="connsiteY4" fmla="*/ 368594 h 1394445"/>
              <a:gd name="connsiteX5" fmla="*/ 604921 w 1792041"/>
              <a:gd name="connsiteY5" fmla="*/ 572885 h 1394445"/>
              <a:gd name="connsiteX6" fmla="*/ 0 w 1792041"/>
              <a:gd name="connsiteY6" fmla="*/ 1167834 h 1394445"/>
              <a:gd name="connsiteX7" fmla="*/ 1758678 w 1792041"/>
              <a:gd name="connsiteY7" fmla="*/ 1393546 h 1394445"/>
              <a:gd name="connsiteX0" fmla="*/ 1775151 w 1808514"/>
              <a:gd name="connsiteY0" fmla="*/ 1393546 h 1394420"/>
              <a:gd name="connsiteX1" fmla="*/ 1808514 w 1808514"/>
              <a:gd name="connsiteY1" fmla="*/ 584564 h 1394420"/>
              <a:gd name="connsiteX2" fmla="*/ 1677724 w 1808514"/>
              <a:gd name="connsiteY2" fmla="*/ 47104 h 1394420"/>
              <a:gd name="connsiteX3" fmla="*/ 1579959 w 1808514"/>
              <a:gd name="connsiteY3" fmla="*/ 0 h 1394420"/>
              <a:gd name="connsiteX4" fmla="*/ 1363381 w 1808514"/>
              <a:gd name="connsiteY4" fmla="*/ 368594 h 1394420"/>
              <a:gd name="connsiteX5" fmla="*/ 621394 w 1808514"/>
              <a:gd name="connsiteY5" fmla="*/ 572885 h 1394420"/>
              <a:gd name="connsiteX6" fmla="*/ 0 w 1808514"/>
              <a:gd name="connsiteY6" fmla="*/ 1159963 h 1394420"/>
              <a:gd name="connsiteX7" fmla="*/ 1775151 w 1808514"/>
              <a:gd name="connsiteY7" fmla="*/ 1393546 h 1394420"/>
              <a:gd name="connsiteX0" fmla="*/ 111701 w 1808514"/>
              <a:gd name="connsiteY0" fmla="*/ 1250252 h 1252033"/>
              <a:gd name="connsiteX1" fmla="*/ 1808514 w 1808514"/>
              <a:gd name="connsiteY1" fmla="*/ 584564 h 1252033"/>
              <a:gd name="connsiteX2" fmla="*/ 1677724 w 1808514"/>
              <a:gd name="connsiteY2" fmla="*/ 47104 h 1252033"/>
              <a:gd name="connsiteX3" fmla="*/ 1579959 w 1808514"/>
              <a:gd name="connsiteY3" fmla="*/ 0 h 1252033"/>
              <a:gd name="connsiteX4" fmla="*/ 1363381 w 1808514"/>
              <a:gd name="connsiteY4" fmla="*/ 368594 h 1252033"/>
              <a:gd name="connsiteX5" fmla="*/ 621394 w 1808514"/>
              <a:gd name="connsiteY5" fmla="*/ 572885 h 1252033"/>
              <a:gd name="connsiteX6" fmla="*/ 0 w 1808514"/>
              <a:gd name="connsiteY6" fmla="*/ 1159963 h 1252033"/>
              <a:gd name="connsiteX7" fmla="*/ 111701 w 1808514"/>
              <a:gd name="connsiteY7" fmla="*/ 1250252 h 1252033"/>
              <a:gd name="connsiteX0" fmla="*/ 111701 w 1677724"/>
              <a:gd name="connsiteY0" fmla="*/ 1250252 h 1252033"/>
              <a:gd name="connsiteX1" fmla="*/ 391629 w 1677724"/>
              <a:gd name="connsiteY1" fmla="*/ 1077035 h 1252033"/>
              <a:gd name="connsiteX2" fmla="*/ 1677724 w 1677724"/>
              <a:gd name="connsiteY2" fmla="*/ 47104 h 1252033"/>
              <a:gd name="connsiteX3" fmla="*/ 1579959 w 1677724"/>
              <a:gd name="connsiteY3" fmla="*/ 0 h 1252033"/>
              <a:gd name="connsiteX4" fmla="*/ 1363381 w 1677724"/>
              <a:gd name="connsiteY4" fmla="*/ 368594 h 1252033"/>
              <a:gd name="connsiteX5" fmla="*/ 621394 w 1677724"/>
              <a:gd name="connsiteY5" fmla="*/ 572885 h 1252033"/>
              <a:gd name="connsiteX6" fmla="*/ 0 w 1677724"/>
              <a:gd name="connsiteY6" fmla="*/ 1159963 h 1252033"/>
              <a:gd name="connsiteX7" fmla="*/ 111701 w 1677724"/>
              <a:gd name="connsiteY7" fmla="*/ 1250252 h 1252033"/>
              <a:gd name="connsiteX0" fmla="*/ 111701 w 1677724"/>
              <a:gd name="connsiteY0" fmla="*/ 1250252 h 1252033"/>
              <a:gd name="connsiteX1" fmla="*/ 391629 w 1677724"/>
              <a:gd name="connsiteY1" fmla="*/ 1077035 h 1252033"/>
              <a:gd name="connsiteX2" fmla="*/ 1677724 w 1677724"/>
              <a:gd name="connsiteY2" fmla="*/ 47104 h 1252033"/>
              <a:gd name="connsiteX3" fmla="*/ 1579959 w 1677724"/>
              <a:gd name="connsiteY3" fmla="*/ 0 h 1252033"/>
              <a:gd name="connsiteX4" fmla="*/ 621394 w 1677724"/>
              <a:gd name="connsiteY4" fmla="*/ 572885 h 1252033"/>
              <a:gd name="connsiteX5" fmla="*/ 0 w 1677724"/>
              <a:gd name="connsiteY5" fmla="*/ 1159963 h 1252033"/>
              <a:gd name="connsiteX6" fmla="*/ 111701 w 1677724"/>
              <a:gd name="connsiteY6" fmla="*/ 1250252 h 1252033"/>
              <a:gd name="connsiteX0" fmla="*/ 111701 w 1677724"/>
              <a:gd name="connsiteY0" fmla="*/ 1203148 h 1204929"/>
              <a:gd name="connsiteX1" fmla="*/ 391629 w 1677724"/>
              <a:gd name="connsiteY1" fmla="*/ 1029931 h 1204929"/>
              <a:gd name="connsiteX2" fmla="*/ 1677724 w 1677724"/>
              <a:gd name="connsiteY2" fmla="*/ 0 h 1204929"/>
              <a:gd name="connsiteX3" fmla="*/ 825481 w 1677724"/>
              <a:gd name="connsiteY3" fmla="*/ 591905 h 1204929"/>
              <a:gd name="connsiteX4" fmla="*/ 621394 w 1677724"/>
              <a:gd name="connsiteY4" fmla="*/ 525781 h 1204929"/>
              <a:gd name="connsiteX5" fmla="*/ 0 w 1677724"/>
              <a:gd name="connsiteY5" fmla="*/ 1112859 h 1204929"/>
              <a:gd name="connsiteX6" fmla="*/ 111701 w 1677724"/>
              <a:gd name="connsiteY6" fmla="*/ 1203148 h 1204929"/>
              <a:gd name="connsiteX0" fmla="*/ 111701 w 825481"/>
              <a:gd name="connsiteY0" fmla="*/ 677367 h 679148"/>
              <a:gd name="connsiteX1" fmla="*/ 391629 w 825481"/>
              <a:gd name="connsiteY1" fmla="*/ 504150 h 679148"/>
              <a:gd name="connsiteX2" fmla="*/ 825481 w 825481"/>
              <a:gd name="connsiteY2" fmla="*/ 66124 h 679148"/>
              <a:gd name="connsiteX3" fmla="*/ 621394 w 825481"/>
              <a:gd name="connsiteY3" fmla="*/ 0 h 679148"/>
              <a:gd name="connsiteX4" fmla="*/ 0 w 825481"/>
              <a:gd name="connsiteY4" fmla="*/ 587078 h 679148"/>
              <a:gd name="connsiteX5" fmla="*/ 111701 w 825481"/>
              <a:gd name="connsiteY5" fmla="*/ 677367 h 679148"/>
              <a:gd name="connsiteX0" fmla="*/ 111701 w 842685"/>
              <a:gd name="connsiteY0" fmla="*/ 677367 h 679148"/>
              <a:gd name="connsiteX1" fmla="*/ 391629 w 842685"/>
              <a:gd name="connsiteY1" fmla="*/ 504150 h 679148"/>
              <a:gd name="connsiteX2" fmla="*/ 842685 w 842685"/>
              <a:gd name="connsiteY2" fmla="*/ 114810 h 679148"/>
              <a:gd name="connsiteX3" fmla="*/ 621394 w 842685"/>
              <a:gd name="connsiteY3" fmla="*/ 0 h 679148"/>
              <a:gd name="connsiteX4" fmla="*/ 0 w 842685"/>
              <a:gd name="connsiteY4" fmla="*/ 587078 h 679148"/>
              <a:gd name="connsiteX5" fmla="*/ 111701 w 842685"/>
              <a:gd name="connsiteY5" fmla="*/ 677367 h 679148"/>
              <a:gd name="connsiteX0" fmla="*/ 111701 w 813327"/>
              <a:gd name="connsiteY0" fmla="*/ 677367 h 679148"/>
              <a:gd name="connsiteX1" fmla="*/ 391629 w 813327"/>
              <a:gd name="connsiteY1" fmla="*/ 504150 h 679148"/>
              <a:gd name="connsiteX2" fmla="*/ 813327 w 813327"/>
              <a:gd name="connsiteY2" fmla="*/ 116970 h 679148"/>
              <a:gd name="connsiteX3" fmla="*/ 621394 w 813327"/>
              <a:gd name="connsiteY3" fmla="*/ 0 h 679148"/>
              <a:gd name="connsiteX4" fmla="*/ 0 w 813327"/>
              <a:gd name="connsiteY4" fmla="*/ 587078 h 679148"/>
              <a:gd name="connsiteX5" fmla="*/ 111701 w 813327"/>
              <a:gd name="connsiteY5" fmla="*/ 677367 h 679148"/>
              <a:gd name="connsiteX0" fmla="*/ 111701 w 813327"/>
              <a:gd name="connsiteY0" fmla="*/ 728942 h 730723"/>
              <a:gd name="connsiteX1" fmla="*/ 391629 w 813327"/>
              <a:gd name="connsiteY1" fmla="*/ 555725 h 730723"/>
              <a:gd name="connsiteX2" fmla="*/ 813327 w 813327"/>
              <a:gd name="connsiteY2" fmla="*/ 168545 h 730723"/>
              <a:gd name="connsiteX3" fmla="*/ 674362 w 813327"/>
              <a:gd name="connsiteY3" fmla="*/ 0 h 730723"/>
              <a:gd name="connsiteX4" fmla="*/ 0 w 813327"/>
              <a:gd name="connsiteY4" fmla="*/ 638653 h 730723"/>
              <a:gd name="connsiteX5" fmla="*/ 111701 w 813327"/>
              <a:gd name="connsiteY5" fmla="*/ 728942 h 730723"/>
              <a:gd name="connsiteX0" fmla="*/ 111701 w 853409"/>
              <a:gd name="connsiteY0" fmla="*/ 728942 h 730723"/>
              <a:gd name="connsiteX1" fmla="*/ 391629 w 853409"/>
              <a:gd name="connsiteY1" fmla="*/ 555725 h 730723"/>
              <a:gd name="connsiteX2" fmla="*/ 853409 w 853409"/>
              <a:gd name="connsiteY2" fmla="*/ 126999 h 730723"/>
              <a:gd name="connsiteX3" fmla="*/ 674362 w 853409"/>
              <a:gd name="connsiteY3" fmla="*/ 0 h 730723"/>
              <a:gd name="connsiteX4" fmla="*/ 0 w 853409"/>
              <a:gd name="connsiteY4" fmla="*/ 638653 h 730723"/>
              <a:gd name="connsiteX5" fmla="*/ 111701 w 853409"/>
              <a:gd name="connsiteY5" fmla="*/ 728942 h 730723"/>
              <a:gd name="connsiteX0" fmla="*/ 111701 w 826211"/>
              <a:gd name="connsiteY0" fmla="*/ 728942 h 730723"/>
              <a:gd name="connsiteX1" fmla="*/ 391629 w 826211"/>
              <a:gd name="connsiteY1" fmla="*/ 555725 h 730723"/>
              <a:gd name="connsiteX2" fmla="*/ 826211 w 826211"/>
              <a:gd name="connsiteY2" fmla="*/ 158516 h 730723"/>
              <a:gd name="connsiteX3" fmla="*/ 674362 w 826211"/>
              <a:gd name="connsiteY3" fmla="*/ 0 h 730723"/>
              <a:gd name="connsiteX4" fmla="*/ 0 w 826211"/>
              <a:gd name="connsiteY4" fmla="*/ 638653 h 730723"/>
              <a:gd name="connsiteX5" fmla="*/ 111701 w 826211"/>
              <a:gd name="connsiteY5" fmla="*/ 728942 h 730723"/>
              <a:gd name="connsiteX0" fmla="*/ 111701 w 826211"/>
              <a:gd name="connsiteY0" fmla="*/ 790848 h 792629"/>
              <a:gd name="connsiteX1" fmla="*/ 391629 w 826211"/>
              <a:gd name="connsiteY1" fmla="*/ 617631 h 792629"/>
              <a:gd name="connsiteX2" fmla="*/ 826211 w 826211"/>
              <a:gd name="connsiteY2" fmla="*/ 220422 h 792629"/>
              <a:gd name="connsiteX3" fmla="*/ 727786 w 826211"/>
              <a:gd name="connsiteY3" fmla="*/ 0 h 792629"/>
              <a:gd name="connsiteX4" fmla="*/ 0 w 826211"/>
              <a:gd name="connsiteY4" fmla="*/ 700559 h 792629"/>
              <a:gd name="connsiteX5" fmla="*/ 111701 w 826211"/>
              <a:gd name="connsiteY5" fmla="*/ 790848 h 792629"/>
              <a:gd name="connsiteX0" fmla="*/ 111701 w 1001485"/>
              <a:gd name="connsiteY0" fmla="*/ 790848 h 792629"/>
              <a:gd name="connsiteX1" fmla="*/ 391629 w 1001485"/>
              <a:gd name="connsiteY1" fmla="*/ 617631 h 792629"/>
              <a:gd name="connsiteX2" fmla="*/ 1001485 w 1001485"/>
              <a:gd name="connsiteY2" fmla="*/ 36573 h 792629"/>
              <a:gd name="connsiteX3" fmla="*/ 727786 w 1001485"/>
              <a:gd name="connsiteY3" fmla="*/ 0 h 792629"/>
              <a:gd name="connsiteX4" fmla="*/ 0 w 1001485"/>
              <a:gd name="connsiteY4" fmla="*/ 700559 h 792629"/>
              <a:gd name="connsiteX5" fmla="*/ 111701 w 1001485"/>
              <a:gd name="connsiteY5" fmla="*/ 790848 h 792629"/>
              <a:gd name="connsiteX0" fmla="*/ 111701 w 1078851"/>
              <a:gd name="connsiteY0" fmla="*/ 790848 h 792629"/>
              <a:gd name="connsiteX1" fmla="*/ 391629 w 1078851"/>
              <a:gd name="connsiteY1" fmla="*/ 617631 h 792629"/>
              <a:gd name="connsiteX2" fmla="*/ 1078851 w 1078851"/>
              <a:gd name="connsiteY2" fmla="*/ 57641 h 792629"/>
              <a:gd name="connsiteX3" fmla="*/ 727786 w 1078851"/>
              <a:gd name="connsiteY3" fmla="*/ 0 h 792629"/>
              <a:gd name="connsiteX4" fmla="*/ 0 w 1078851"/>
              <a:gd name="connsiteY4" fmla="*/ 700559 h 792629"/>
              <a:gd name="connsiteX5" fmla="*/ 111701 w 1078851"/>
              <a:gd name="connsiteY5" fmla="*/ 790848 h 792629"/>
              <a:gd name="connsiteX0" fmla="*/ 111701 w 1078851"/>
              <a:gd name="connsiteY0" fmla="*/ 790848 h 792629"/>
              <a:gd name="connsiteX1" fmla="*/ 508350 w 1078851"/>
              <a:gd name="connsiteY1" fmla="*/ 567422 h 792629"/>
              <a:gd name="connsiteX2" fmla="*/ 1078851 w 1078851"/>
              <a:gd name="connsiteY2" fmla="*/ 57641 h 792629"/>
              <a:gd name="connsiteX3" fmla="*/ 727786 w 1078851"/>
              <a:gd name="connsiteY3" fmla="*/ 0 h 792629"/>
              <a:gd name="connsiteX4" fmla="*/ 0 w 1078851"/>
              <a:gd name="connsiteY4" fmla="*/ 700559 h 792629"/>
              <a:gd name="connsiteX5" fmla="*/ 111701 w 1078851"/>
              <a:gd name="connsiteY5" fmla="*/ 790848 h 792629"/>
              <a:gd name="connsiteX0" fmla="*/ 111701 w 1010997"/>
              <a:gd name="connsiteY0" fmla="*/ 790848 h 792629"/>
              <a:gd name="connsiteX1" fmla="*/ 508350 w 1010997"/>
              <a:gd name="connsiteY1" fmla="*/ 567422 h 792629"/>
              <a:gd name="connsiteX2" fmla="*/ 1010997 w 1010997"/>
              <a:gd name="connsiteY2" fmla="*/ 388194 h 792629"/>
              <a:gd name="connsiteX3" fmla="*/ 727786 w 1010997"/>
              <a:gd name="connsiteY3" fmla="*/ 0 h 792629"/>
              <a:gd name="connsiteX4" fmla="*/ 0 w 1010997"/>
              <a:gd name="connsiteY4" fmla="*/ 700559 h 792629"/>
              <a:gd name="connsiteX5" fmla="*/ 111701 w 1010997"/>
              <a:gd name="connsiteY5" fmla="*/ 790848 h 792629"/>
              <a:gd name="connsiteX0" fmla="*/ 111701 w 1010997"/>
              <a:gd name="connsiteY0" fmla="*/ 579024 h 580805"/>
              <a:gd name="connsiteX1" fmla="*/ 508350 w 1010997"/>
              <a:gd name="connsiteY1" fmla="*/ 355598 h 580805"/>
              <a:gd name="connsiteX2" fmla="*/ 1010997 w 1010997"/>
              <a:gd name="connsiteY2" fmla="*/ 176370 h 580805"/>
              <a:gd name="connsiteX3" fmla="*/ 960406 w 1010997"/>
              <a:gd name="connsiteY3" fmla="*/ 0 h 580805"/>
              <a:gd name="connsiteX4" fmla="*/ 0 w 1010997"/>
              <a:gd name="connsiteY4" fmla="*/ 488735 h 580805"/>
              <a:gd name="connsiteX5" fmla="*/ 111701 w 1010997"/>
              <a:gd name="connsiteY5" fmla="*/ 579024 h 580805"/>
              <a:gd name="connsiteX0" fmla="*/ 126775 w 1026071"/>
              <a:gd name="connsiteY0" fmla="*/ 579024 h 579786"/>
              <a:gd name="connsiteX1" fmla="*/ 523424 w 1026071"/>
              <a:gd name="connsiteY1" fmla="*/ 355598 h 579786"/>
              <a:gd name="connsiteX2" fmla="*/ 1026071 w 1026071"/>
              <a:gd name="connsiteY2" fmla="*/ 176370 h 579786"/>
              <a:gd name="connsiteX3" fmla="*/ 975480 w 1026071"/>
              <a:gd name="connsiteY3" fmla="*/ 0 h 579786"/>
              <a:gd name="connsiteX4" fmla="*/ 0 w 1026071"/>
              <a:gd name="connsiteY4" fmla="*/ 304021 h 579786"/>
              <a:gd name="connsiteX5" fmla="*/ 126775 w 1026071"/>
              <a:gd name="connsiteY5" fmla="*/ 579024 h 579786"/>
              <a:gd name="connsiteX0" fmla="*/ 126775 w 1026071"/>
              <a:gd name="connsiteY0" fmla="*/ 512831 h 513593"/>
              <a:gd name="connsiteX1" fmla="*/ 523424 w 1026071"/>
              <a:gd name="connsiteY1" fmla="*/ 289405 h 513593"/>
              <a:gd name="connsiteX2" fmla="*/ 1026071 w 1026071"/>
              <a:gd name="connsiteY2" fmla="*/ 110177 h 513593"/>
              <a:gd name="connsiteX3" fmla="*/ 742496 w 1026071"/>
              <a:gd name="connsiteY3" fmla="*/ 0 h 513593"/>
              <a:gd name="connsiteX4" fmla="*/ 0 w 1026071"/>
              <a:gd name="connsiteY4" fmla="*/ 237828 h 513593"/>
              <a:gd name="connsiteX5" fmla="*/ 126775 w 1026071"/>
              <a:gd name="connsiteY5" fmla="*/ 512831 h 513593"/>
              <a:gd name="connsiteX0" fmla="*/ 126775 w 1026071"/>
              <a:gd name="connsiteY0" fmla="*/ 512831 h 513593"/>
              <a:gd name="connsiteX1" fmla="*/ 523424 w 1026071"/>
              <a:gd name="connsiteY1" fmla="*/ 289405 h 513593"/>
              <a:gd name="connsiteX2" fmla="*/ 1026071 w 1026071"/>
              <a:gd name="connsiteY2" fmla="*/ 110177 h 513593"/>
              <a:gd name="connsiteX3" fmla="*/ 742496 w 1026071"/>
              <a:gd name="connsiteY3" fmla="*/ 0 h 513593"/>
              <a:gd name="connsiteX4" fmla="*/ 0 w 1026071"/>
              <a:gd name="connsiteY4" fmla="*/ 237828 h 513593"/>
              <a:gd name="connsiteX5" fmla="*/ 126775 w 1026071"/>
              <a:gd name="connsiteY5" fmla="*/ 512831 h 513593"/>
              <a:gd name="connsiteX0" fmla="*/ 116468 w 1015764"/>
              <a:gd name="connsiteY0" fmla="*/ 512831 h 513545"/>
              <a:gd name="connsiteX1" fmla="*/ 513117 w 1015764"/>
              <a:gd name="connsiteY1" fmla="*/ 289405 h 513545"/>
              <a:gd name="connsiteX2" fmla="*/ 1015764 w 1015764"/>
              <a:gd name="connsiteY2" fmla="*/ 110177 h 513545"/>
              <a:gd name="connsiteX3" fmla="*/ 732189 w 1015764"/>
              <a:gd name="connsiteY3" fmla="*/ 0 h 513545"/>
              <a:gd name="connsiteX4" fmla="*/ 0 w 1015764"/>
              <a:gd name="connsiteY4" fmla="*/ 216258 h 513545"/>
              <a:gd name="connsiteX5" fmla="*/ 116468 w 1015764"/>
              <a:gd name="connsiteY5" fmla="*/ 512831 h 513545"/>
              <a:gd name="connsiteX0" fmla="*/ 116468 w 1015764"/>
              <a:gd name="connsiteY0" fmla="*/ 512831 h 513545"/>
              <a:gd name="connsiteX1" fmla="*/ 57088 w 1015764"/>
              <a:gd name="connsiteY1" fmla="*/ 323013 h 513545"/>
              <a:gd name="connsiteX2" fmla="*/ 513117 w 1015764"/>
              <a:gd name="connsiteY2" fmla="*/ 289405 h 513545"/>
              <a:gd name="connsiteX3" fmla="*/ 1015764 w 1015764"/>
              <a:gd name="connsiteY3" fmla="*/ 110177 h 513545"/>
              <a:gd name="connsiteX4" fmla="*/ 732189 w 1015764"/>
              <a:gd name="connsiteY4" fmla="*/ 0 h 513545"/>
              <a:gd name="connsiteX5" fmla="*/ 0 w 1015764"/>
              <a:gd name="connsiteY5" fmla="*/ 216258 h 513545"/>
              <a:gd name="connsiteX6" fmla="*/ 116468 w 1015764"/>
              <a:gd name="connsiteY6" fmla="*/ 512831 h 513545"/>
              <a:gd name="connsiteX0" fmla="*/ 116468 w 1015764"/>
              <a:gd name="connsiteY0" fmla="*/ 512831 h 513545"/>
              <a:gd name="connsiteX1" fmla="*/ 57088 w 1015764"/>
              <a:gd name="connsiteY1" fmla="*/ 323013 h 513545"/>
              <a:gd name="connsiteX2" fmla="*/ 488695 w 1015764"/>
              <a:gd name="connsiteY2" fmla="*/ 179708 h 513545"/>
              <a:gd name="connsiteX3" fmla="*/ 1015764 w 1015764"/>
              <a:gd name="connsiteY3" fmla="*/ 110177 h 513545"/>
              <a:gd name="connsiteX4" fmla="*/ 732189 w 1015764"/>
              <a:gd name="connsiteY4" fmla="*/ 0 h 513545"/>
              <a:gd name="connsiteX5" fmla="*/ 0 w 1015764"/>
              <a:gd name="connsiteY5" fmla="*/ 216258 h 513545"/>
              <a:gd name="connsiteX6" fmla="*/ 116468 w 1015764"/>
              <a:gd name="connsiteY6" fmla="*/ 512831 h 513545"/>
              <a:gd name="connsiteX0" fmla="*/ 116468 w 1015764"/>
              <a:gd name="connsiteY0" fmla="*/ 512831 h 513545"/>
              <a:gd name="connsiteX1" fmla="*/ 57088 w 1015764"/>
              <a:gd name="connsiteY1" fmla="*/ 323013 h 513545"/>
              <a:gd name="connsiteX2" fmla="*/ 510745 w 1015764"/>
              <a:gd name="connsiteY2" fmla="*/ 216737 h 513545"/>
              <a:gd name="connsiteX3" fmla="*/ 1015764 w 1015764"/>
              <a:gd name="connsiteY3" fmla="*/ 110177 h 513545"/>
              <a:gd name="connsiteX4" fmla="*/ 732189 w 1015764"/>
              <a:gd name="connsiteY4" fmla="*/ 0 h 513545"/>
              <a:gd name="connsiteX5" fmla="*/ 0 w 1015764"/>
              <a:gd name="connsiteY5" fmla="*/ 216258 h 513545"/>
              <a:gd name="connsiteX6" fmla="*/ 116468 w 1015764"/>
              <a:gd name="connsiteY6" fmla="*/ 512831 h 513545"/>
              <a:gd name="connsiteX0" fmla="*/ 116468 w 839030"/>
              <a:gd name="connsiteY0" fmla="*/ 512831 h 513545"/>
              <a:gd name="connsiteX1" fmla="*/ 57088 w 839030"/>
              <a:gd name="connsiteY1" fmla="*/ 323013 h 513545"/>
              <a:gd name="connsiteX2" fmla="*/ 510745 w 839030"/>
              <a:gd name="connsiteY2" fmla="*/ 216737 h 513545"/>
              <a:gd name="connsiteX3" fmla="*/ 839030 w 839030"/>
              <a:gd name="connsiteY3" fmla="*/ 152908 h 513545"/>
              <a:gd name="connsiteX4" fmla="*/ 732189 w 839030"/>
              <a:gd name="connsiteY4" fmla="*/ 0 h 513545"/>
              <a:gd name="connsiteX5" fmla="*/ 0 w 839030"/>
              <a:gd name="connsiteY5" fmla="*/ 216258 h 513545"/>
              <a:gd name="connsiteX6" fmla="*/ 116468 w 839030"/>
              <a:gd name="connsiteY6" fmla="*/ 512831 h 513545"/>
              <a:gd name="connsiteX0" fmla="*/ 54175 w 893205"/>
              <a:gd name="connsiteY0" fmla="*/ 216258 h 323013"/>
              <a:gd name="connsiteX1" fmla="*/ 111263 w 893205"/>
              <a:gd name="connsiteY1" fmla="*/ 323013 h 323013"/>
              <a:gd name="connsiteX2" fmla="*/ 564920 w 893205"/>
              <a:gd name="connsiteY2" fmla="*/ 216737 h 323013"/>
              <a:gd name="connsiteX3" fmla="*/ 893205 w 893205"/>
              <a:gd name="connsiteY3" fmla="*/ 152908 h 323013"/>
              <a:gd name="connsiteX4" fmla="*/ 786364 w 893205"/>
              <a:gd name="connsiteY4" fmla="*/ 0 h 323013"/>
              <a:gd name="connsiteX5" fmla="*/ 54175 w 893205"/>
              <a:gd name="connsiteY5" fmla="*/ 216258 h 323013"/>
              <a:gd name="connsiteX0" fmla="*/ 0 w 839030"/>
              <a:gd name="connsiteY0" fmla="*/ 216258 h 323013"/>
              <a:gd name="connsiteX1" fmla="*/ 57088 w 839030"/>
              <a:gd name="connsiteY1" fmla="*/ 323013 h 323013"/>
              <a:gd name="connsiteX2" fmla="*/ 510745 w 839030"/>
              <a:gd name="connsiteY2" fmla="*/ 216737 h 323013"/>
              <a:gd name="connsiteX3" fmla="*/ 839030 w 839030"/>
              <a:gd name="connsiteY3" fmla="*/ 152908 h 323013"/>
              <a:gd name="connsiteX4" fmla="*/ 732189 w 839030"/>
              <a:gd name="connsiteY4" fmla="*/ 0 h 323013"/>
              <a:gd name="connsiteX5" fmla="*/ 0 w 839030"/>
              <a:gd name="connsiteY5" fmla="*/ 216258 h 323013"/>
              <a:gd name="connsiteX0" fmla="*/ 0 w 839030"/>
              <a:gd name="connsiteY0" fmla="*/ 216258 h 323013"/>
              <a:gd name="connsiteX1" fmla="*/ 57088 w 839030"/>
              <a:gd name="connsiteY1" fmla="*/ 323013 h 323013"/>
              <a:gd name="connsiteX2" fmla="*/ 389833 w 839030"/>
              <a:gd name="connsiteY2" fmla="*/ 256120 h 323013"/>
              <a:gd name="connsiteX3" fmla="*/ 839030 w 839030"/>
              <a:gd name="connsiteY3" fmla="*/ 152908 h 323013"/>
              <a:gd name="connsiteX4" fmla="*/ 732189 w 839030"/>
              <a:gd name="connsiteY4" fmla="*/ 0 h 323013"/>
              <a:gd name="connsiteX5" fmla="*/ 0 w 839030"/>
              <a:gd name="connsiteY5" fmla="*/ 216258 h 323013"/>
              <a:gd name="connsiteX0" fmla="*/ 0 w 839030"/>
              <a:gd name="connsiteY0" fmla="*/ 216258 h 323013"/>
              <a:gd name="connsiteX1" fmla="*/ 57088 w 839030"/>
              <a:gd name="connsiteY1" fmla="*/ 323013 h 323013"/>
              <a:gd name="connsiteX2" fmla="*/ 839030 w 839030"/>
              <a:gd name="connsiteY2" fmla="*/ 152908 h 323013"/>
              <a:gd name="connsiteX3" fmla="*/ 732189 w 839030"/>
              <a:gd name="connsiteY3" fmla="*/ 0 h 323013"/>
              <a:gd name="connsiteX4" fmla="*/ 0 w 839030"/>
              <a:gd name="connsiteY4" fmla="*/ 216258 h 323013"/>
              <a:gd name="connsiteX0" fmla="*/ 0 w 859805"/>
              <a:gd name="connsiteY0" fmla="*/ 252439 h 359194"/>
              <a:gd name="connsiteX1" fmla="*/ 57088 w 859805"/>
              <a:gd name="connsiteY1" fmla="*/ 359194 h 359194"/>
              <a:gd name="connsiteX2" fmla="*/ 839030 w 859805"/>
              <a:gd name="connsiteY2" fmla="*/ 189089 h 359194"/>
              <a:gd name="connsiteX3" fmla="*/ 859805 w 859805"/>
              <a:gd name="connsiteY3" fmla="*/ 0 h 359194"/>
              <a:gd name="connsiteX4" fmla="*/ 0 w 859805"/>
              <a:gd name="connsiteY4" fmla="*/ 252439 h 359194"/>
              <a:gd name="connsiteX0" fmla="*/ 0 w 908074"/>
              <a:gd name="connsiteY0" fmla="*/ 252439 h 359194"/>
              <a:gd name="connsiteX1" fmla="*/ 57088 w 908074"/>
              <a:gd name="connsiteY1" fmla="*/ 359194 h 359194"/>
              <a:gd name="connsiteX2" fmla="*/ 908074 w 908074"/>
              <a:gd name="connsiteY2" fmla="*/ 147976 h 359194"/>
              <a:gd name="connsiteX3" fmla="*/ 859805 w 908074"/>
              <a:gd name="connsiteY3" fmla="*/ 0 h 359194"/>
              <a:gd name="connsiteX4" fmla="*/ 0 w 908074"/>
              <a:gd name="connsiteY4" fmla="*/ 252439 h 359194"/>
              <a:gd name="connsiteX0" fmla="*/ 0 w 934902"/>
              <a:gd name="connsiteY0" fmla="*/ 252439 h 359194"/>
              <a:gd name="connsiteX1" fmla="*/ 57088 w 934902"/>
              <a:gd name="connsiteY1" fmla="*/ 359194 h 359194"/>
              <a:gd name="connsiteX2" fmla="*/ 934902 w 934902"/>
              <a:gd name="connsiteY2" fmla="*/ 198668 h 359194"/>
              <a:gd name="connsiteX3" fmla="*/ 859805 w 934902"/>
              <a:gd name="connsiteY3" fmla="*/ 0 h 359194"/>
              <a:gd name="connsiteX4" fmla="*/ 0 w 934902"/>
              <a:gd name="connsiteY4" fmla="*/ 252439 h 359194"/>
              <a:gd name="connsiteX0" fmla="*/ 0 w 934902"/>
              <a:gd name="connsiteY0" fmla="*/ 252439 h 406684"/>
              <a:gd name="connsiteX1" fmla="*/ 77212 w 934902"/>
              <a:gd name="connsiteY1" fmla="*/ 406684 h 406684"/>
              <a:gd name="connsiteX2" fmla="*/ 934902 w 934902"/>
              <a:gd name="connsiteY2" fmla="*/ 198668 h 406684"/>
              <a:gd name="connsiteX3" fmla="*/ 859805 w 934902"/>
              <a:gd name="connsiteY3" fmla="*/ 0 h 406684"/>
              <a:gd name="connsiteX4" fmla="*/ 0 w 934902"/>
              <a:gd name="connsiteY4" fmla="*/ 252439 h 40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4902" h="406684">
                <a:moveTo>
                  <a:pt x="0" y="252439"/>
                </a:moveTo>
                <a:lnTo>
                  <a:pt x="77212" y="406684"/>
                </a:lnTo>
                <a:lnTo>
                  <a:pt x="934902" y="198668"/>
                </a:lnTo>
                <a:lnTo>
                  <a:pt x="859805" y="0"/>
                </a:lnTo>
                <a:lnTo>
                  <a:pt x="0" y="252439"/>
                </a:lnTo>
                <a:close/>
              </a:path>
            </a:pathLst>
          </a:custGeom>
          <a:solidFill>
            <a:srgbClr val="AAFFFA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122D4F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86300FB-B091-9538-79F9-2D1DB729A1A7}"/>
              </a:ext>
            </a:extLst>
          </p:cNvPr>
          <p:cNvSpPr txBox="1"/>
          <p:nvPr/>
        </p:nvSpPr>
        <p:spPr>
          <a:xfrm>
            <a:off x="8243526" y="5637996"/>
            <a:ext cx="85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Corus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95EF4F7-670B-427F-D46B-FB91FD433E95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6616745" y="3466272"/>
            <a:ext cx="2197643" cy="2136717"/>
          </a:xfrm>
          <a:prstGeom prst="line">
            <a:avLst/>
          </a:prstGeom>
          <a:ln w="9525"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Freeform 93">
            <a:extLst>
              <a:ext uri="{FF2B5EF4-FFF2-40B4-BE49-F238E27FC236}">
                <a16:creationId xmlns:a16="http://schemas.microsoft.com/office/drawing/2014/main" id="{999B28AA-649D-DAA7-78CE-64E2309667D2}"/>
              </a:ext>
            </a:extLst>
          </p:cNvPr>
          <p:cNvSpPr/>
          <p:nvPr/>
        </p:nvSpPr>
        <p:spPr>
          <a:xfrm rot="3446103">
            <a:off x="8382959" y="5247703"/>
            <a:ext cx="877914" cy="361871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2500"/>
              <a:gd name="connsiteX1" fmla="*/ 470854 w 1362242"/>
              <a:gd name="connsiteY1" fmla="*/ 0 h 442500"/>
              <a:gd name="connsiteX2" fmla="*/ 469577 w 1362242"/>
              <a:gd name="connsiteY2" fmla="*/ 42536 h 442500"/>
              <a:gd name="connsiteX3" fmla="*/ 115510 w 1362242"/>
              <a:gd name="connsiteY3" fmla="*/ 48659 h 442500"/>
              <a:gd name="connsiteX4" fmla="*/ 0 w 1362242"/>
              <a:gd name="connsiteY4" fmla="*/ 297823 h 442500"/>
              <a:gd name="connsiteX5" fmla="*/ 394422 w 1362242"/>
              <a:gd name="connsiteY5" fmla="*/ 442500 h 442500"/>
              <a:gd name="connsiteX6" fmla="*/ 342462 w 1362242"/>
              <a:gd name="connsiteY6" fmla="*/ 412321 h 442500"/>
              <a:gd name="connsiteX7" fmla="*/ 1362242 w 1362242"/>
              <a:gd name="connsiteY7" fmla="*/ 67048 h 442500"/>
              <a:gd name="connsiteX8" fmla="*/ 1345101 w 1362242"/>
              <a:gd name="connsiteY8" fmla="*/ 38 h 442500"/>
              <a:gd name="connsiteX0" fmla="*/ 1452821 w 1469962"/>
              <a:gd name="connsiteY0" fmla="*/ 38 h 442500"/>
              <a:gd name="connsiteX1" fmla="*/ 578574 w 1469962"/>
              <a:gd name="connsiteY1" fmla="*/ 0 h 442500"/>
              <a:gd name="connsiteX2" fmla="*/ 577297 w 1469962"/>
              <a:gd name="connsiteY2" fmla="*/ 42536 h 442500"/>
              <a:gd name="connsiteX3" fmla="*/ 223230 w 1469962"/>
              <a:gd name="connsiteY3" fmla="*/ 48659 h 442500"/>
              <a:gd name="connsiteX4" fmla="*/ 0 w 1469962"/>
              <a:gd name="connsiteY4" fmla="*/ 290786 h 442500"/>
              <a:gd name="connsiteX5" fmla="*/ 502142 w 1469962"/>
              <a:gd name="connsiteY5" fmla="*/ 442500 h 442500"/>
              <a:gd name="connsiteX6" fmla="*/ 450182 w 1469962"/>
              <a:gd name="connsiteY6" fmla="*/ 412321 h 442500"/>
              <a:gd name="connsiteX7" fmla="*/ 1469962 w 1469962"/>
              <a:gd name="connsiteY7" fmla="*/ 67048 h 442500"/>
              <a:gd name="connsiteX8" fmla="*/ 1452821 w 1469962"/>
              <a:gd name="connsiteY8" fmla="*/ 38 h 442500"/>
              <a:gd name="connsiteX0" fmla="*/ 1354184 w 1371325"/>
              <a:gd name="connsiteY0" fmla="*/ 38 h 442500"/>
              <a:gd name="connsiteX1" fmla="*/ 479937 w 1371325"/>
              <a:gd name="connsiteY1" fmla="*/ 0 h 442500"/>
              <a:gd name="connsiteX2" fmla="*/ 478660 w 1371325"/>
              <a:gd name="connsiteY2" fmla="*/ 42536 h 442500"/>
              <a:gd name="connsiteX3" fmla="*/ 124593 w 1371325"/>
              <a:gd name="connsiteY3" fmla="*/ 48659 h 442500"/>
              <a:gd name="connsiteX4" fmla="*/ 0 w 1371325"/>
              <a:gd name="connsiteY4" fmla="*/ 191287 h 442500"/>
              <a:gd name="connsiteX5" fmla="*/ 403505 w 1371325"/>
              <a:gd name="connsiteY5" fmla="*/ 442500 h 442500"/>
              <a:gd name="connsiteX6" fmla="*/ 351545 w 1371325"/>
              <a:gd name="connsiteY6" fmla="*/ 412321 h 442500"/>
              <a:gd name="connsiteX7" fmla="*/ 1371325 w 1371325"/>
              <a:gd name="connsiteY7" fmla="*/ 67048 h 442500"/>
              <a:gd name="connsiteX8" fmla="*/ 1354184 w 1371325"/>
              <a:gd name="connsiteY8" fmla="*/ 38 h 442500"/>
              <a:gd name="connsiteX0" fmla="*/ 1354184 w 1371325"/>
              <a:gd name="connsiteY0" fmla="*/ 31107 h 473569"/>
              <a:gd name="connsiteX1" fmla="*/ 512556 w 1371325"/>
              <a:gd name="connsiteY1" fmla="*/ 0 h 473569"/>
              <a:gd name="connsiteX2" fmla="*/ 478660 w 1371325"/>
              <a:gd name="connsiteY2" fmla="*/ 73605 h 473569"/>
              <a:gd name="connsiteX3" fmla="*/ 124593 w 1371325"/>
              <a:gd name="connsiteY3" fmla="*/ 79728 h 473569"/>
              <a:gd name="connsiteX4" fmla="*/ 0 w 1371325"/>
              <a:gd name="connsiteY4" fmla="*/ 222356 h 473569"/>
              <a:gd name="connsiteX5" fmla="*/ 403505 w 1371325"/>
              <a:gd name="connsiteY5" fmla="*/ 473569 h 473569"/>
              <a:gd name="connsiteX6" fmla="*/ 351545 w 1371325"/>
              <a:gd name="connsiteY6" fmla="*/ 443390 h 473569"/>
              <a:gd name="connsiteX7" fmla="*/ 1371325 w 1371325"/>
              <a:gd name="connsiteY7" fmla="*/ 98117 h 473569"/>
              <a:gd name="connsiteX8" fmla="*/ 1354184 w 1371325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92545 w 1285210"/>
              <a:gd name="connsiteY2" fmla="*/ 73605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423997 w 1285210"/>
              <a:gd name="connsiteY2" fmla="*/ 77524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8478 w 1285210"/>
              <a:gd name="connsiteY2" fmla="*/ 79728 h 473569"/>
              <a:gd name="connsiteX3" fmla="*/ 0 w 1285210"/>
              <a:gd name="connsiteY3" fmla="*/ 274609 h 473569"/>
              <a:gd name="connsiteX4" fmla="*/ 317390 w 1285210"/>
              <a:gd name="connsiteY4" fmla="*/ 473569 h 473569"/>
              <a:gd name="connsiteX5" fmla="*/ 265430 w 1285210"/>
              <a:gd name="connsiteY5" fmla="*/ 443390 h 473569"/>
              <a:gd name="connsiteX6" fmla="*/ 1285210 w 1285210"/>
              <a:gd name="connsiteY6" fmla="*/ 98117 h 473569"/>
              <a:gd name="connsiteX7" fmla="*/ 1268069 w 1285210"/>
              <a:gd name="connsiteY7" fmla="*/ 31107 h 473569"/>
              <a:gd name="connsiteX0" fmla="*/ 1268069 w 1285210"/>
              <a:gd name="connsiteY0" fmla="*/ 50749 h 493211"/>
              <a:gd name="connsiteX1" fmla="*/ 426441 w 1285210"/>
              <a:gd name="connsiteY1" fmla="*/ 19642 h 493211"/>
              <a:gd name="connsiteX2" fmla="*/ 54958 w 1285210"/>
              <a:gd name="connsiteY2" fmla="*/ 18379 h 493211"/>
              <a:gd name="connsiteX3" fmla="*/ 0 w 1285210"/>
              <a:gd name="connsiteY3" fmla="*/ 294251 h 493211"/>
              <a:gd name="connsiteX4" fmla="*/ 317390 w 1285210"/>
              <a:gd name="connsiteY4" fmla="*/ 493211 h 493211"/>
              <a:gd name="connsiteX5" fmla="*/ 265430 w 1285210"/>
              <a:gd name="connsiteY5" fmla="*/ 463032 h 493211"/>
              <a:gd name="connsiteX6" fmla="*/ 1285210 w 1285210"/>
              <a:gd name="connsiteY6" fmla="*/ 117759 h 493211"/>
              <a:gd name="connsiteX7" fmla="*/ 1268069 w 1285210"/>
              <a:gd name="connsiteY7" fmla="*/ 50749 h 493211"/>
              <a:gd name="connsiteX0" fmla="*/ 1268069 w 1285210"/>
              <a:gd name="connsiteY0" fmla="*/ 32370 h 474832"/>
              <a:gd name="connsiteX1" fmla="*/ 426441 w 1285210"/>
              <a:gd name="connsiteY1" fmla="*/ 1263 h 474832"/>
              <a:gd name="connsiteX2" fmla="*/ 54958 w 1285210"/>
              <a:gd name="connsiteY2" fmla="*/ 0 h 474832"/>
              <a:gd name="connsiteX3" fmla="*/ 0 w 1285210"/>
              <a:gd name="connsiteY3" fmla="*/ 275872 h 474832"/>
              <a:gd name="connsiteX4" fmla="*/ 317390 w 1285210"/>
              <a:gd name="connsiteY4" fmla="*/ 474832 h 474832"/>
              <a:gd name="connsiteX5" fmla="*/ 265430 w 1285210"/>
              <a:gd name="connsiteY5" fmla="*/ 444653 h 474832"/>
              <a:gd name="connsiteX6" fmla="*/ 1285210 w 1285210"/>
              <a:gd name="connsiteY6" fmla="*/ 99380 h 474832"/>
              <a:gd name="connsiteX7" fmla="*/ 1268069 w 1285210"/>
              <a:gd name="connsiteY7" fmla="*/ 32370 h 474832"/>
              <a:gd name="connsiteX0" fmla="*/ 1268069 w 1285210"/>
              <a:gd name="connsiteY0" fmla="*/ 51241 h 493703"/>
              <a:gd name="connsiteX1" fmla="*/ 426441 w 1285210"/>
              <a:gd name="connsiteY1" fmla="*/ 20134 h 493703"/>
              <a:gd name="connsiteX2" fmla="*/ 57309 w 1285210"/>
              <a:gd name="connsiteY2" fmla="*/ 0 h 493703"/>
              <a:gd name="connsiteX3" fmla="*/ 0 w 1285210"/>
              <a:gd name="connsiteY3" fmla="*/ 294743 h 493703"/>
              <a:gd name="connsiteX4" fmla="*/ 317390 w 1285210"/>
              <a:gd name="connsiteY4" fmla="*/ 493703 h 493703"/>
              <a:gd name="connsiteX5" fmla="*/ 265430 w 1285210"/>
              <a:gd name="connsiteY5" fmla="*/ 463524 h 493703"/>
              <a:gd name="connsiteX6" fmla="*/ 1285210 w 1285210"/>
              <a:gd name="connsiteY6" fmla="*/ 118251 h 493703"/>
              <a:gd name="connsiteX7" fmla="*/ 1268069 w 1285210"/>
              <a:gd name="connsiteY7" fmla="*/ 51241 h 493703"/>
              <a:gd name="connsiteX0" fmla="*/ 2187601 w 2187601"/>
              <a:gd name="connsiteY0" fmla="*/ 49792 h 493703"/>
              <a:gd name="connsiteX1" fmla="*/ 426441 w 2187601"/>
              <a:gd name="connsiteY1" fmla="*/ 20134 h 493703"/>
              <a:gd name="connsiteX2" fmla="*/ 57309 w 2187601"/>
              <a:gd name="connsiteY2" fmla="*/ 0 h 493703"/>
              <a:gd name="connsiteX3" fmla="*/ 0 w 2187601"/>
              <a:gd name="connsiteY3" fmla="*/ 294743 h 493703"/>
              <a:gd name="connsiteX4" fmla="*/ 317390 w 2187601"/>
              <a:gd name="connsiteY4" fmla="*/ 493703 h 493703"/>
              <a:gd name="connsiteX5" fmla="*/ 265430 w 2187601"/>
              <a:gd name="connsiteY5" fmla="*/ 463524 h 493703"/>
              <a:gd name="connsiteX6" fmla="*/ 1285210 w 2187601"/>
              <a:gd name="connsiteY6" fmla="*/ 118251 h 493703"/>
              <a:gd name="connsiteX7" fmla="*/ 2187601 w 2187601"/>
              <a:gd name="connsiteY7" fmla="*/ 49792 h 493703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34602 h 576391"/>
              <a:gd name="connsiteX1" fmla="*/ 426441 w 2158759"/>
              <a:gd name="connsiteY1" fmla="*/ 102822 h 576391"/>
              <a:gd name="connsiteX2" fmla="*/ 57309 w 2158759"/>
              <a:gd name="connsiteY2" fmla="*/ 82688 h 576391"/>
              <a:gd name="connsiteX3" fmla="*/ 0 w 2158759"/>
              <a:gd name="connsiteY3" fmla="*/ 377431 h 576391"/>
              <a:gd name="connsiteX4" fmla="*/ 317390 w 2158759"/>
              <a:gd name="connsiteY4" fmla="*/ 576391 h 576391"/>
              <a:gd name="connsiteX5" fmla="*/ 265430 w 2158759"/>
              <a:gd name="connsiteY5" fmla="*/ 546212 h 576391"/>
              <a:gd name="connsiteX6" fmla="*/ 1285210 w 2158759"/>
              <a:gd name="connsiteY6" fmla="*/ 200939 h 576391"/>
              <a:gd name="connsiteX7" fmla="*/ 2158759 w 2158759"/>
              <a:gd name="connsiteY7" fmla="*/ 134602 h 576391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13578 h 555367"/>
              <a:gd name="connsiteX1" fmla="*/ 1856963 w 2158759"/>
              <a:gd name="connsiteY1" fmla="*/ 0 h 555367"/>
              <a:gd name="connsiteX2" fmla="*/ 57309 w 2158759"/>
              <a:gd name="connsiteY2" fmla="*/ 61664 h 555367"/>
              <a:gd name="connsiteX3" fmla="*/ 0 w 2158759"/>
              <a:gd name="connsiteY3" fmla="*/ 356407 h 555367"/>
              <a:gd name="connsiteX4" fmla="*/ 317390 w 2158759"/>
              <a:gd name="connsiteY4" fmla="*/ 555367 h 555367"/>
              <a:gd name="connsiteX5" fmla="*/ 265430 w 2158759"/>
              <a:gd name="connsiteY5" fmla="*/ 525188 h 555367"/>
              <a:gd name="connsiteX6" fmla="*/ 1285210 w 2158759"/>
              <a:gd name="connsiteY6" fmla="*/ 179915 h 555367"/>
              <a:gd name="connsiteX7" fmla="*/ 2158759 w 2158759"/>
              <a:gd name="connsiteY7" fmla="*/ 113578 h 555367"/>
              <a:gd name="connsiteX0" fmla="*/ 2158759 w 2158759"/>
              <a:gd name="connsiteY0" fmla="*/ 131777 h 573566"/>
              <a:gd name="connsiteX1" fmla="*/ 1856963 w 2158759"/>
              <a:gd name="connsiteY1" fmla="*/ 18199 h 573566"/>
              <a:gd name="connsiteX2" fmla="*/ 1021768 w 2158759"/>
              <a:gd name="connsiteY2" fmla="*/ 0 h 573566"/>
              <a:gd name="connsiteX3" fmla="*/ 0 w 2158759"/>
              <a:gd name="connsiteY3" fmla="*/ 374606 h 573566"/>
              <a:gd name="connsiteX4" fmla="*/ 317390 w 2158759"/>
              <a:gd name="connsiteY4" fmla="*/ 573566 h 573566"/>
              <a:gd name="connsiteX5" fmla="*/ 265430 w 2158759"/>
              <a:gd name="connsiteY5" fmla="*/ 543387 h 573566"/>
              <a:gd name="connsiteX6" fmla="*/ 1285210 w 2158759"/>
              <a:gd name="connsiteY6" fmla="*/ 198114 h 573566"/>
              <a:gd name="connsiteX7" fmla="*/ 2158759 w 2158759"/>
              <a:gd name="connsiteY7" fmla="*/ 131777 h 573566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285210 w 2158759"/>
              <a:gd name="connsiteY7" fmla="*/ 263158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475851 w 2158759"/>
              <a:gd name="connsiteY7" fmla="*/ 246905 h 638610"/>
              <a:gd name="connsiteX8" fmla="*/ 2158759 w 2158759"/>
              <a:gd name="connsiteY8" fmla="*/ 196821 h 638610"/>
              <a:gd name="connsiteX0" fmla="*/ 2158759 w 2163326"/>
              <a:gd name="connsiteY0" fmla="*/ 196821 h 638610"/>
              <a:gd name="connsiteX1" fmla="*/ 1856963 w 2163326"/>
              <a:gd name="connsiteY1" fmla="*/ 83243 h 638610"/>
              <a:gd name="connsiteX2" fmla="*/ 1358439 w 2163326"/>
              <a:gd name="connsiteY2" fmla="*/ 0 h 638610"/>
              <a:gd name="connsiteX3" fmla="*/ 1021768 w 2163326"/>
              <a:gd name="connsiteY3" fmla="*/ 65044 h 638610"/>
              <a:gd name="connsiteX4" fmla="*/ 0 w 2163326"/>
              <a:gd name="connsiteY4" fmla="*/ 439650 h 638610"/>
              <a:gd name="connsiteX5" fmla="*/ 317390 w 2163326"/>
              <a:gd name="connsiteY5" fmla="*/ 638610 h 638610"/>
              <a:gd name="connsiteX6" fmla="*/ 1435993 w 2163326"/>
              <a:gd name="connsiteY6" fmla="*/ 479949 h 638610"/>
              <a:gd name="connsiteX7" fmla="*/ 1475851 w 2163326"/>
              <a:gd name="connsiteY7" fmla="*/ 246905 h 638610"/>
              <a:gd name="connsiteX8" fmla="*/ 2163326 w 2163326"/>
              <a:gd name="connsiteY8" fmla="*/ 237475 h 638610"/>
              <a:gd name="connsiteX9" fmla="*/ 2158759 w 2163326"/>
              <a:gd name="connsiteY9" fmla="*/ 19682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475851 w 2163327"/>
              <a:gd name="connsiteY7" fmla="*/ 24690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479949"/>
              <a:gd name="connsiteX1" fmla="*/ 1856963 w 2163327"/>
              <a:gd name="connsiteY1" fmla="*/ 83243 h 479949"/>
              <a:gd name="connsiteX2" fmla="*/ 1358439 w 2163327"/>
              <a:gd name="connsiteY2" fmla="*/ 0 h 479949"/>
              <a:gd name="connsiteX3" fmla="*/ 1021768 w 2163327"/>
              <a:gd name="connsiteY3" fmla="*/ 65044 h 479949"/>
              <a:gd name="connsiteX4" fmla="*/ 0 w 2163327"/>
              <a:gd name="connsiteY4" fmla="*/ 439650 h 479949"/>
              <a:gd name="connsiteX5" fmla="*/ 1215266 w 2163327"/>
              <a:gd name="connsiteY5" fmla="*/ 290391 h 479949"/>
              <a:gd name="connsiteX6" fmla="*/ 1435993 w 2163327"/>
              <a:gd name="connsiteY6" fmla="*/ 479949 h 479949"/>
              <a:gd name="connsiteX7" fmla="*/ 1502915 w 2163327"/>
              <a:gd name="connsiteY7" fmla="*/ 190265 h 479949"/>
              <a:gd name="connsiteX8" fmla="*/ 2163326 w 2163327"/>
              <a:gd name="connsiteY8" fmla="*/ 237475 h 479949"/>
              <a:gd name="connsiteX9" fmla="*/ 2163327 w 2163327"/>
              <a:gd name="connsiteY9" fmla="*/ 183101 h 479949"/>
              <a:gd name="connsiteX0" fmla="*/ 1141559 w 1141559"/>
              <a:gd name="connsiteY0" fmla="*/ 183101 h 479949"/>
              <a:gd name="connsiteX1" fmla="*/ 835195 w 1141559"/>
              <a:gd name="connsiteY1" fmla="*/ 83243 h 479949"/>
              <a:gd name="connsiteX2" fmla="*/ 336671 w 1141559"/>
              <a:gd name="connsiteY2" fmla="*/ 0 h 479949"/>
              <a:gd name="connsiteX3" fmla="*/ 0 w 1141559"/>
              <a:gd name="connsiteY3" fmla="*/ 65044 h 479949"/>
              <a:gd name="connsiteX4" fmla="*/ 1674 w 1141559"/>
              <a:gd name="connsiteY4" fmla="*/ 69927 h 479949"/>
              <a:gd name="connsiteX5" fmla="*/ 193498 w 1141559"/>
              <a:gd name="connsiteY5" fmla="*/ 290391 h 479949"/>
              <a:gd name="connsiteX6" fmla="*/ 414225 w 1141559"/>
              <a:gd name="connsiteY6" fmla="*/ 479949 h 479949"/>
              <a:gd name="connsiteX7" fmla="*/ 481147 w 1141559"/>
              <a:gd name="connsiteY7" fmla="*/ 190265 h 479949"/>
              <a:gd name="connsiteX8" fmla="*/ 1141558 w 1141559"/>
              <a:gd name="connsiteY8" fmla="*/ 237475 h 479949"/>
              <a:gd name="connsiteX9" fmla="*/ 1141559 w 1141559"/>
              <a:gd name="connsiteY9" fmla="*/ 183101 h 479949"/>
              <a:gd name="connsiteX0" fmla="*/ 1141559 w 1141559"/>
              <a:gd name="connsiteY0" fmla="*/ 239980 h 536828"/>
              <a:gd name="connsiteX1" fmla="*/ 835195 w 1141559"/>
              <a:gd name="connsiteY1" fmla="*/ 140122 h 536828"/>
              <a:gd name="connsiteX2" fmla="*/ 63693 w 1141559"/>
              <a:gd name="connsiteY2" fmla="*/ 0 h 536828"/>
              <a:gd name="connsiteX3" fmla="*/ 0 w 1141559"/>
              <a:gd name="connsiteY3" fmla="*/ 121923 h 536828"/>
              <a:gd name="connsiteX4" fmla="*/ 1674 w 1141559"/>
              <a:gd name="connsiteY4" fmla="*/ 126806 h 536828"/>
              <a:gd name="connsiteX5" fmla="*/ 193498 w 1141559"/>
              <a:gd name="connsiteY5" fmla="*/ 347270 h 536828"/>
              <a:gd name="connsiteX6" fmla="*/ 414225 w 1141559"/>
              <a:gd name="connsiteY6" fmla="*/ 536828 h 536828"/>
              <a:gd name="connsiteX7" fmla="*/ 481147 w 1141559"/>
              <a:gd name="connsiteY7" fmla="*/ 247144 h 536828"/>
              <a:gd name="connsiteX8" fmla="*/ 1141558 w 1141559"/>
              <a:gd name="connsiteY8" fmla="*/ 294354 h 536828"/>
              <a:gd name="connsiteX9" fmla="*/ 1141559 w 1141559"/>
              <a:gd name="connsiteY9" fmla="*/ 239980 h 536828"/>
              <a:gd name="connsiteX0" fmla="*/ 1141559 w 1141559"/>
              <a:gd name="connsiteY0" fmla="*/ 254041 h 550889"/>
              <a:gd name="connsiteX1" fmla="*/ 835195 w 1141559"/>
              <a:gd name="connsiteY1" fmla="*/ 154183 h 550889"/>
              <a:gd name="connsiteX2" fmla="*/ 42583 w 1141559"/>
              <a:gd name="connsiteY2" fmla="*/ 0 h 550889"/>
              <a:gd name="connsiteX3" fmla="*/ 0 w 1141559"/>
              <a:gd name="connsiteY3" fmla="*/ 135984 h 550889"/>
              <a:gd name="connsiteX4" fmla="*/ 1674 w 1141559"/>
              <a:gd name="connsiteY4" fmla="*/ 140867 h 550889"/>
              <a:gd name="connsiteX5" fmla="*/ 193498 w 1141559"/>
              <a:gd name="connsiteY5" fmla="*/ 361331 h 550889"/>
              <a:gd name="connsiteX6" fmla="*/ 414225 w 1141559"/>
              <a:gd name="connsiteY6" fmla="*/ 550889 h 550889"/>
              <a:gd name="connsiteX7" fmla="*/ 481147 w 1141559"/>
              <a:gd name="connsiteY7" fmla="*/ 261205 h 550889"/>
              <a:gd name="connsiteX8" fmla="*/ 1141558 w 1141559"/>
              <a:gd name="connsiteY8" fmla="*/ 308415 h 550889"/>
              <a:gd name="connsiteX9" fmla="*/ 1141559 w 1141559"/>
              <a:gd name="connsiteY9" fmla="*/ 254041 h 550889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81147 w 1141559"/>
              <a:gd name="connsiteY7" fmla="*/ 235203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525471 w 1141559"/>
              <a:gd name="connsiteY7" fmla="*/ 24644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61098 w 1141559"/>
              <a:gd name="connsiteY7" fmla="*/ 23556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48071 h 544919"/>
              <a:gd name="connsiteX1" fmla="*/ 835195 w 1141559"/>
              <a:gd name="connsiteY1" fmla="*/ 148213 h 544919"/>
              <a:gd name="connsiteX2" fmla="*/ 67558 w 1141559"/>
              <a:gd name="connsiteY2" fmla="*/ 0 h 544919"/>
              <a:gd name="connsiteX3" fmla="*/ 0 w 1141559"/>
              <a:gd name="connsiteY3" fmla="*/ 130014 h 544919"/>
              <a:gd name="connsiteX4" fmla="*/ 1674 w 1141559"/>
              <a:gd name="connsiteY4" fmla="*/ 134897 h 544919"/>
              <a:gd name="connsiteX5" fmla="*/ 193498 w 1141559"/>
              <a:gd name="connsiteY5" fmla="*/ 355361 h 544919"/>
              <a:gd name="connsiteX6" fmla="*/ 414225 w 1141559"/>
              <a:gd name="connsiteY6" fmla="*/ 544919 h 544919"/>
              <a:gd name="connsiteX7" fmla="*/ 461098 w 1141559"/>
              <a:gd name="connsiteY7" fmla="*/ 255594 h 544919"/>
              <a:gd name="connsiteX8" fmla="*/ 1141558 w 1141559"/>
              <a:gd name="connsiteY8" fmla="*/ 302445 h 544919"/>
              <a:gd name="connsiteX9" fmla="*/ 1141559 w 1141559"/>
              <a:gd name="connsiteY9" fmla="*/ 248071 h 544919"/>
              <a:gd name="connsiteX0" fmla="*/ 1218216 w 1218216"/>
              <a:gd name="connsiteY0" fmla="*/ 183321 h 544919"/>
              <a:gd name="connsiteX1" fmla="*/ 835195 w 1218216"/>
              <a:gd name="connsiteY1" fmla="*/ 148213 h 544919"/>
              <a:gd name="connsiteX2" fmla="*/ 67558 w 1218216"/>
              <a:gd name="connsiteY2" fmla="*/ 0 h 544919"/>
              <a:gd name="connsiteX3" fmla="*/ 0 w 1218216"/>
              <a:gd name="connsiteY3" fmla="*/ 130014 h 544919"/>
              <a:gd name="connsiteX4" fmla="*/ 1674 w 1218216"/>
              <a:gd name="connsiteY4" fmla="*/ 134897 h 544919"/>
              <a:gd name="connsiteX5" fmla="*/ 193498 w 1218216"/>
              <a:gd name="connsiteY5" fmla="*/ 355361 h 544919"/>
              <a:gd name="connsiteX6" fmla="*/ 414225 w 1218216"/>
              <a:gd name="connsiteY6" fmla="*/ 544919 h 544919"/>
              <a:gd name="connsiteX7" fmla="*/ 461098 w 1218216"/>
              <a:gd name="connsiteY7" fmla="*/ 255594 h 544919"/>
              <a:gd name="connsiteX8" fmla="*/ 1141558 w 1218216"/>
              <a:gd name="connsiteY8" fmla="*/ 302445 h 544919"/>
              <a:gd name="connsiteX9" fmla="*/ 1218216 w 1218216"/>
              <a:gd name="connsiteY9" fmla="*/ 183321 h 544919"/>
              <a:gd name="connsiteX0" fmla="*/ 1218216 w 1218216"/>
              <a:gd name="connsiteY0" fmla="*/ 270397 h 631995"/>
              <a:gd name="connsiteX1" fmla="*/ 758776 w 1218216"/>
              <a:gd name="connsiteY1" fmla="*/ 0 h 631995"/>
              <a:gd name="connsiteX2" fmla="*/ 67558 w 1218216"/>
              <a:gd name="connsiteY2" fmla="*/ 87076 h 631995"/>
              <a:gd name="connsiteX3" fmla="*/ 0 w 1218216"/>
              <a:gd name="connsiteY3" fmla="*/ 217090 h 631995"/>
              <a:gd name="connsiteX4" fmla="*/ 1674 w 1218216"/>
              <a:gd name="connsiteY4" fmla="*/ 221973 h 631995"/>
              <a:gd name="connsiteX5" fmla="*/ 193498 w 1218216"/>
              <a:gd name="connsiteY5" fmla="*/ 442437 h 631995"/>
              <a:gd name="connsiteX6" fmla="*/ 414225 w 1218216"/>
              <a:gd name="connsiteY6" fmla="*/ 631995 h 631995"/>
              <a:gd name="connsiteX7" fmla="*/ 461098 w 1218216"/>
              <a:gd name="connsiteY7" fmla="*/ 342670 h 631995"/>
              <a:gd name="connsiteX8" fmla="*/ 1141558 w 1218216"/>
              <a:gd name="connsiteY8" fmla="*/ 389521 h 631995"/>
              <a:gd name="connsiteX9" fmla="*/ 1218216 w 1218216"/>
              <a:gd name="connsiteY9" fmla="*/ 270397 h 631995"/>
              <a:gd name="connsiteX0" fmla="*/ 1218216 w 1218216"/>
              <a:gd name="connsiteY0" fmla="*/ 623451 h 985049"/>
              <a:gd name="connsiteX1" fmla="*/ 758776 w 1218216"/>
              <a:gd name="connsiteY1" fmla="*/ 353054 h 985049"/>
              <a:gd name="connsiteX2" fmla="*/ 319592 w 1218216"/>
              <a:gd name="connsiteY2" fmla="*/ 0 h 985049"/>
              <a:gd name="connsiteX3" fmla="*/ 0 w 1218216"/>
              <a:gd name="connsiteY3" fmla="*/ 570144 h 985049"/>
              <a:gd name="connsiteX4" fmla="*/ 1674 w 1218216"/>
              <a:gd name="connsiteY4" fmla="*/ 575027 h 985049"/>
              <a:gd name="connsiteX5" fmla="*/ 193498 w 1218216"/>
              <a:gd name="connsiteY5" fmla="*/ 795491 h 985049"/>
              <a:gd name="connsiteX6" fmla="*/ 414225 w 1218216"/>
              <a:gd name="connsiteY6" fmla="*/ 985049 h 985049"/>
              <a:gd name="connsiteX7" fmla="*/ 461098 w 1218216"/>
              <a:gd name="connsiteY7" fmla="*/ 695724 h 985049"/>
              <a:gd name="connsiteX8" fmla="*/ 1141558 w 1218216"/>
              <a:gd name="connsiteY8" fmla="*/ 742575 h 985049"/>
              <a:gd name="connsiteX9" fmla="*/ 1218216 w 1218216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6006 w 1224222"/>
              <a:gd name="connsiteY3" fmla="*/ 570144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263310 w 1224222"/>
              <a:gd name="connsiteY3" fmla="*/ 110666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024718 w 1024718"/>
              <a:gd name="connsiteY0" fmla="*/ 623451 h 985049"/>
              <a:gd name="connsiteX1" fmla="*/ 565278 w 1024718"/>
              <a:gd name="connsiteY1" fmla="*/ 353054 h 985049"/>
              <a:gd name="connsiteX2" fmla="*/ 126094 w 1024718"/>
              <a:gd name="connsiteY2" fmla="*/ 0 h 985049"/>
              <a:gd name="connsiteX3" fmla="*/ 63806 w 1024718"/>
              <a:gd name="connsiteY3" fmla="*/ 110666 h 985049"/>
              <a:gd name="connsiteX4" fmla="*/ 146825 w 1024718"/>
              <a:gd name="connsiteY4" fmla="*/ 357168 h 985049"/>
              <a:gd name="connsiteX5" fmla="*/ 0 w 1024718"/>
              <a:gd name="connsiteY5" fmla="*/ 795491 h 985049"/>
              <a:gd name="connsiteX6" fmla="*/ 220727 w 1024718"/>
              <a:gd name="connsiteY6" fmla="*/ 985049 h 985049"/>
              <a:gd name="connsiteX7" fmla="*/ 267600 w 1024718"/>
              <a:gd name="connsiteY7" fmla="*/ 695724 h 985049"/>
              <a:gd name="connsiteX8" fmla="*/ 948060 w 1024718"/>
              <a:gd name="connsiteY8" fmla="*/ 742575 h 985049"/>
              <a:gd name="connsiteX9" fmla="*/ 1024718 w 1024718"/>
              <a:gd name="connsiteY9" fmla="*/ 623451 h 985049"/>
              <a:gd name="connsiteX0" fmla="*/ 960912 w 960912"/>
              <a:gd name="connsiteY0" fmla="*/ 623451 h 985049"/>
              <a:gd name="connsiteX1" fmla="*/ 501472 w 960912"/>
              <a:gd name="connsiteY1" fmla="*/ 353054 h 985049"/>
              <a:gd name="connsiteX2" fmla="*/ 62288 w 960912"/>
              <a:gd name="connsiteY2" fmla="*/ 0 h 985049"/>
              <a:gd name="connsiteX3" fmla="*/ 0 w 960912"/>
              <a:gd name="connsiteY3" fmla="*/ 110666 h 985049"/>
              <a:gd name="connsiteX4" fmla="*/ 83019 w 960912"/>
              <a:gd name="connsiteY4" fmla="*/ 357168 h 985049"/>
              <a:gd name="connsiteX5" fmla="*/ 200291 w 960912"/>
              <a:gd name="connsiteY5" fmla="*/ 625498 h 985049"/>
              <a:gd name="connsiteX6" fmla="*/ 156921 w 960912"/>
              <a:gd name="connsiteY6" fmla="*/ 985049 h 985049"/>
              <a:gd name="connsiteX7" fmla="*/ 203794 w 960912"/>
              <a:gd name="connsiteY7" fmla="*/ 695724 h 985049"/>
              <a:gd name="connsiteX8" fmla="*/ 884254 w 960912"/>
              <a:gd name="connsiteY8" fmla="*/ 742575 h 985049"/>
              <a:gd name="connsiteX9" fmla="*/ 960912 w 960912"/>
              <a:gd name="connsiteY9" fmla="*/ 623451 h 985049"/>
              <a:gd name="connsiteX0" fmla="*/ 960912 w 960912"/>
              <a:gd name="connsiteY0" fmla="*/ 623451 h 743722"/>
              <a:gd name="connsiteX1" fmla="*/ 501472 w 960912"/>
              <a:gd name="connsiteY1" fmla="*/ 353054 h 743722"/>
              <a:gd name="connsiteX2" fmla="*/ 62288 w 960912"/>
              <a:gd name="connsiteY2" fmla="*/ 0 h 743722"/>
              <a:gd name="connsiteX3" fmla="*/ 0 w 960912"/>
              <a:gd name="connsiteY3" fmla="*/ 110666 h 743722"/>
              <a:gd name="connsiteX4" fmla="*/ 83019 w 960912"/>
              <a:gd name="connsiteY4" fmla="*/ 357168 h 743722"/>
              <a:gd name="connsiteX5" fmla="*/ 200291 w 960912"/>
              <a:gd name="connsiteY5" fmla="*/ 625498 h 743722"/>
              <a:gd name="connsiteX6" fmla="*/ 203794 w 960912"/>
              <a:gd name="connsiteY6" fmla="*/ 695724 h 743722"/>
              <a:gd name="connsiteX7" fmla="*/ 884254 w 960912"/>
              <a:gd name="connsiteY7" fmla="*/ 742575 h 743722"/>
              <a:gd name="connsiteX8" fmla="*/ 960912 w 960912"/>
              <a:gd name="connsiteY8" fmla="*/ 623451 h 743722"/>
              <a:gd name="connsiteX0" fmla="*/ 960912 w 960912"/>
              <a:gd name="connsiteY0" fmla="*/ 623451 h 743011"/>
              <a:gd name="connsiteX1" fmla="*/ 501472 w 960912"/>
              <a:gd name="connsiteY1" fmla="*/ 353054 h 743011"/>
              <a:gd name="connsiteX2" fmla="*/ 62288 w 960912"/>
              <a:gd name="connsiteY2" fmla="*/ 0 h 743011"/>
              <a:gd name="connsiteX3" fmla="*/ 0 w 960912"/>
              <a:gd name="connsiteY3" fmla="*/ 110666 h 743011"/>
              <a:gd name="connsiteX4" fmla="*/ 83019 w 960912"/>
              <a:gd name="connsiteY4" fmla="*/ 357168 h 743011"/>
              <a:gd name="connsiteX5" fmla="*/ 200291 w 960912"/>
              <a:gd name="connsiteY5" fmla="*/ 625498 h 743011"/>
              <a:gd name="connsiteX6" fmla="*/ 484793 w 960912"/>
              <a:gd name="connsiteY6" fmla="*/ 573561 h 743011"/>
              <a:gd name="connsiteX7" fmla="*/ 884254 w 960912"/>
              <a:gd name="connsiteY7" fmla="*/ 742575 h 743011"/>
              <a:gd name="connsiteX8" fmla="*/ 960912 w 960912"/>
              <a:gd name="connsiteY8" fmla="*/ 623451 h 743011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484793 w 960912"/>
              <a:gd name="connsiteY6" fmla="*/ 573561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529802 w 960912"/>
              <a:gd name="connsiteY6" fmla="*/ 533445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15755 w 960912"/>
              <a:gd name="connsiteY5" fmla="*/ 593131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1684 w 960912"/>
              <a:gd name="connsiteY6" fmla="*/ 736371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8714 w 960912"/>
              <a:gd name="connsiteY6" fmla="*/ 725816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1281130 w 1281130"/>
              <a:gd name="connsiteY0" fmla="*/ 623451 h 725816"/>
              <a:gd name="connsiteX1" fmla="*/ 821690 w 1281130"/>
              <a:gd name="connsiteY1" fmla="*/ 353054 h 725816"/>
              <a:gd name="connsiteX2" fmla="*/ 382506 w 1281130"/>
              <a:gd name="connsiteY2" fmla="*/ 0 h 725816"/>
              <a:gd name="connsiteX3" fmla="*/ 320218 w 1281130"/>
              <a:gd name="connsiteY3" fmla="*/ 110666 h 725816"/>
              <a:gd name="connsiteX4" fmla="*/ 403237 w 1281130"/>
              <a:gd name="connsiteY4" fmla="*/ 357168 h 725816"/>
              <a:gd name="connsiteX5" fmla="*/ 508894 w 1281130"/>
              <a:gd name="connsiteY5" fmla="*/ 604045 h 725816"/>
              <a:gd name="connsiteX6" fmla="*/ 948932 w 1281130"/>
              <a:gd name="connsiteY6" fmla="*/ 725816 h 725816"/>
              <a:gd name="connsiteX7" fmla="*/ 1004786 w 1281130"/>
              <a:gd name="connsiteY7" fmla="*/ 613106 h 725816"/>
              <a:gd name="connsiteX8" fmla="*/ 0 w 1281130"/>
              <a:gd name="connsiteY8" fmla="*/ 501033 h 725816"/>
              <a:gd name="connsiteX9" fmla="*/ 1281130 w 1281130"/>
              <a:gd name="connsiteY9" fmla="*/ 623451 h 725816"/>
              <a:gd name="connsiteX0" fmla="*/ 1517616 w 1517616"/>
              <a:gd name="connsiteY0" fmla="*/ 828035 h 930400"/>
              <a:gd name="connsiteX1" fmla="*/ 1058176 w 1517616"/>
              <a:gd name="connsiteY1" fmla="*/ 557638 h 930400"/>
              <a:gd name="connsiteX2" fmla="*/ 618992 w 1517616"/>
              <a:gd name="connsiteY2" fmla="*/ 204584 h 930400"/>
              <a:gd name="connsiteX3" fmla="*/ 556704 w 1517616"/>
              <a:gd name="connsiteY3" fmla="*/ 315250 h 930400"/>
              <a:gd name="connsiteX4" fmla="*/ 639723 w 1517616"/>
              <a:gd name="connsiteY4" fmla="*/ 561752 h 930400"/>
              <a:gd name="connsiteX5" fmla="*/ 745380 w 1517616"/>
              <a:gd name="connsiteY5" fmla="*/ 808629 h 930400"/>
              <a:gd name="connsiteX6" fmla="*/ 1185418 w 1517616"/>
              <a:gd name="connsiteY6" fmla="*/ 930400 h 930400"/>
              <a:gd name="connsiteX7" fmla="*/ 0 w 1517616"/>
              <a:gd name="connsiteY7" fmla="*/ 0 h 930400"/>
              <a:gd name="connsiteX8" fmla="*/ 236486 w 1517616"/>
              <a:gd name="connsiteY8" fmla="*/ 705617 h 930400"/>
              <a:gd name="connsiteX9" fmla="*/ 1517616 w 1517616"/>
              <a:gd name="connsiteY9" fmla="*/ 828035 h 930400"/>
              <a:gd name="connsiteX0" fmla="*/ 1629225 w 1629225"/>
              <a:gd name="connsiteY0" fmla="*/ 1185237 h 1186682"/>
              <a:gd name="connsiteX1" fmla="*/ 1169785 w 1629225"/>
              <a:gd name="connsiteY1" fmla="*/ 914840 h 1186682"/>
              <a:gd name="connsiteX2" fmla="*/ 730601 w 1629225"/>
              <a:gd name="connsiteY2" fmla="*/ 561786 h 1186682"/>
              <a:gd name="connsiteX3" fmla="*/ 668313 w 1629225"/>
              <a:gd name="connsiteY3" fmla="*/ 672452 h 1186682"/>
              <a:gd name="connsiteX4" fmla="*/ 751332 w 1629225"/>
              <a:gd name="connsiteY4" fmla="*/ 918954 h 1186682"/>
              <a:gd name="connsiteX5" fmla="*/ 856989 w 1629225"/>
              <a:gd name="connsiteY5" fmla="*/ 1165831 h 1186682"/>
              <a:gd name="connsiteX6" fmla="*/ 0 w 1629225"/>
              <a:gd name="connsiteY6" fmla="*/ 0 h 1186682"/>
              <a:gd name="connsiteX7" fmla="*/ 111609 w 1629225"/>
              <a:gd name="connsiteY7" fmla="*/ 357202 h 1186682"/>
              <a:gd name="connsiteX8" fmla="*/ 348095 w 1629225"/>
              <a:gd name="connsiteY8" fmla="*/ 1062819 h 1186682"/>
              <a:gd name="connsiteX9" fmla="*/ 1629225 w 1629225"/>
              <a:gd name="connsiteY9" fmla="*/ 1185237 h 1186682"/>
              <a:gd name="connsiteX0" fmla="*/ 1629225 w 1629225"/>
              <a:gd name="connsiteY0" fmla="*/ 1553831 h 1555276"/>
              <a:gd name="connsiteX1" fmla="*/ 1169785 w 1629225"/>
              <a:gd name="connsiteY1" fmla="*/ 1283434 h 1555276"/>
              <a:gd name="connsiteX2" fmla="*/ 730601 w 1629225"/>
              <a:gd name="connsiteY2" fmla="*/ 930380 h 1555276"/>
              <a:gd name="connsiteX3" fmla="*/ 668313 w 1629225"/>
              <a:gd name="connsiteY3" fmla="*/ 1041046 h 1555276"/>
              <a:gd name="connsiteX4" fmla="*/ 751332 w 1629225"/>
              <a:gd name="connsiteY4" fmla="*/ 1287548 h 1555276"/>
              <a:gd name="connsiteX5" fmla="*/ 216578 w 1629225"/>
              <a:gd name="connsiteY5" fmla="*/ 0 h 1555276"/>
              <a:gd name="connsiteX6" fmla="*/ 0 w 1629225"/>
              <a:gd name="connsiteY6" fmla="*/ 368594 h 1555276"/>
              <a:gd name="connsiteX7" fmla="*/ 111609 w 1629225"/>
              <a:gd name="connsiteY7" fmla="*/ 725796 h 1555276"/>
              <a:gd name="connsiteX8" fmla="*/ 348095 w 1629225"/>
              <a:gd name="connsiteY8" fmla="*/ 1431413 h 1555276"/>
              <a:gd name="connsiteX9" fmla="*/ 1629225 w 1629225"/>
              <a:gd name="connsiteY9" fmla="*/ 1553831 h 1555276"/>
              <a:gd name="connsiteX0" fmla="*/ 1629225 w 1629225"/>
              <a:gd name="connsiteY0" fmla="*/ 1553831 h 1555276"/>
              <a:gd name="connsiteX1" fmla="*/ 1169785 w 1629225"/>
              <a:gd name="connsiteY1" fmla="*/ 1283434 h 1555276"/>
              <a:gd name="connsiteX2" fmla="*/ 730601 w 1629225"/>
              <a:gd name="connsiteY2" fmla="*/ 930380 h 1555276"/>
              <a:gd name="connsiteX3" fmla="*/ 668313 w 1629225"/>
              <a:gd name="connsiteY3" fmla="*/ 1041046 h 1555276"/>
              <a:gd name="connsiteX4" fmla="*/ 314343 w 1629225"/>
              <a:gd name="connsiteY4" fmla="*/ 47104 h 1555276"/>
              <a:gd name="connsiteX5" fmla="*/ 216578 w 1629225"/>
              <a:gd name="connsiteY5" fmla="*/ 0 h 1555276"/>
              <a:gd name="connsiteX6" fmla="*/ 0 w 1629225"/>
              <a:gd name="connsiteY6" fmla="*/ 368594 h 1555276"/>
              <a:gd name="connsiteX7" fmla="*/ 111609 w 1629225"/>
              <a:gd name="connsiteY7" fmla="*/ 725796 h 1555276"/>
              <a:gd name="connsiteX8" fmla="*/ 348095 w 1629225"/>
              <a:gd name="connsiteY8" fmla="*/ 1431413 h 1555276"/>
              <a:gd name="connsiteX9" fmla="*/ 1629225 w 1629225"/>
              <a:gd name="connsiteY9" fmla="*/ 1553831 h 1555276"/>
              <a:gd name="connsiteX0" fmla="*/ 1629225 w 1629225"/>
              <a:gd name="connsiteY0" fmla="*/ 1553831 h 1555276"/>
              <a:gd name="connsiteX1" fmla="*/ 1169785 w 1629225"/>
              <a:gd name="connsiteY1" fmla="*/ 1283434 h 1555276"/>
              <a:gd name="connsiteX2" fmla="*/ 730601 w 1629225"/>
              <a:gd name="connsiteY2" fmla="*/ 930380 h 1555276"/>
              <a:gd name="connsiteX3" fmla="*/ 445133 w 1629225"/>
              <a:gd name="connsiteY3" fmla="*/ 584564 h 1555276"/>
              <a:gd name="connsiteX4" fmla="*/ 314343 w 1629225"/>
              <a:gd name="connsiteY4" fmla="*/ 47104 h 1555276"/>
              <a:gd name="connsiteX5" fmla="*/ 216578 w 1629225"/>
              <a:gd name="connsiteY5" fmla="*/ 0 h 1555276"/>
              <a:gd name="connsiteX6" fmla="*/ 0 w 1629225"/>
              <a:gd name="connsiteY6" fmla="*/ 368594 h 1555276"/>
              <a:gd name="connsiteX7" fmla="*/ 111609 w 1629225"/>
              <a:gd name="connsiteY7" fmla="*/ 725796 h 1555276"/>
              <a:gd name="connsiteX8" fmla="*/ 348095 w 1629225"/>
              <a:gd name="connsiteY8" fmla="*/ 1431413 h 1555276"/>
              <a:gd name="connsiteX9" fmla="*/ 1629225 w 1629225"/>
              <a:gd name="connsiteY9" fmla="*/ 1553831 h 1555276"/>
              <a:gd name="connsiteX0" fmla="*/ 1629225 w 1629225"/>
              <a:gd name="connsiteY0" fmla="*/ 1553831 h 1555276"/>
              <a:gd name="connsiteX1" fmla="*/ 1169785 w 1629225"/>
              <a:gd name="connsiteY1" fmla="*/ 1283434 h 1555276"/>
              <a:gd name="connsiteX2" fmla="*/ 445133 w 1629225"/>
              <a:gd name="connsiteY2" fmla="*/ 584564 h 1555276"/>
              <a:gd name="connsiteX3" fmla="*/ 314343 w 1629225"/>
              <a:gd name="connsiteY3" fmla="*/ 47104 h 1555276"/>
              <a:gd name="connsiteX4" fmla="*/ 216578 w 1629225"/>
              <a:gd name="connsiteY4" fmla="*/ 0 h 1555276"/>
              <a:gd name="connsiteX5" fmla="*/ 0 w 1629225"/>
              <a:gd name="connsiteY5" fmla="*/ 368594 h 1555276"/>
              <a:gd name="connsiteX6" fmla="*/ 111609 w 1629225"/>
              <a:gd name="connsiteY6" fmla="*/ 725796 h 1555276"/>
              <a:gd name="connsiteX7" fmla="*/ 348095 w 1629225"/>
              <a:gd name="connsiteY7" fmla="*/ 1431413 h 1555276"/>
              <a:gd name="connsiteX8" fmla="*/ 1629225 w 1629225"/>
              <a:gd name="connsiteY8" fmla="*/ 1553831 h 1555276"/>
              <a:gd name="connsiteX0" fmla="*/ 1629225 w 1629225"/>
              <a:gd name="connsiteY0" fmla="*/ 1553831 h 1555276"/>
              <a:gd name="connsiteX1" fmla="*/ 445133 w 1629225"/>
              <a:gd name="connsiteY1" fmla="*/ 584564 h 1555276"/>
              <a:gd name="connsiteX2" fmla="*/ 314343 w 1629225"/>
              <a:gd name="connsiteY2" fmla="*/ 47104 h 1555276"/>
              <a:gd name="connsiteX3" fmla="*/ 216578 w 1629225"/>
              <a:gd name="connsiteY3" fmla="*/ 0 h 1555276"/>
              <a:gd name="connsiteX4" fmla="*/ 0 w 1629225"/>
              <a:gd name="connsiteY4" fmla="*/ 368594 h 1555276"/>
              <a:gd name="connsiteX5" fmla="*/ 111609 w 1629225"/>
              <a:gd name="connsiteY5" fmla="*/ 725796 h 1555276"/>
              <a:gd name="connsiteX6" fmla="*/ 348095 w 1629225"/>
              <a:gd name="connsiteY6" fmla="*/ 1431413 h 1555276"/>
              <a:gd name="connsiteX7" fmla="*/ 1629225 w 1629225"/>
              <a:gd name="connsiteY7" fmla="*/ 1553831 h 1555276"/>
              <a:gd name="connsiteX0" fmla="*/ 411770 w 445133"/>
              <a:gd name="connsiteY0" fmla="*/ 1393546 h 1431413"/>
              <a:gd name="connsiteX1" fmla="*/ 445133 w 445133"/>
              <a:gd name="connsiteY1" fmla="*/ 584564 h 1431413"/>
              <a:gd name="connsiteX2" fmla="*/ 314343 w 445133"/>
              <a:gd name="connsiteY2" fmla="*/ 47104 h 1431413"/>
              <a:gd name="connsiteX3" fmla="*/ 216578 w 445133"/>
              <a:gd name="connsiteY3" fmla="*/ 0 h 1431413"/>
              <a:gd name="connsiteX4" fmla="*/ 0 w 445133"/>
              <a:gd name="connsiteY4" fmla="*/ 368594 h 1431413"/>
              <a:gd name="connsiteX5" fmla="*/ 111609 w 445133"/>
              <a:gd name="connsiteY5" fmla="*/ 725796 h 1431413"/>
              <a:gd name="connsiteX6" fmla="*/ 348095 w 445133"/>
              <a:gd name="connsiteY6" fmla="*/ 1431413 h 1431413"/>
              <a:gd name="connsiteX7" fmla="*/ 411770 w 445133"/>
              <a:gd name="connsiteY7" fmla="*/ 1393546 h 1431413"/>
              <a:gd name="connsiteX0" fmla="*/ 1758678 w 1792041"/>
              <a:gd name="connsiteY0" fmla="*/ 1393546 h 1394445"/>
              <a:gd name="connsiteX1" fmla="*/ 1792041 w 1792041"/>
              <a:gd name="connsiteY1" fmla="*/ 584564 h 1394445"/>
              <a:gd name="connsiteX2" fmla="*/ 1661251 w 1792041"/>
              <a:gd name="connsiteY2" fmla="*/ 47104 h 1394445"/>
              <a:gd name="connsiteX3" fmla="*/ 1563486 w 1792041"/>
              <a:gd name="connsiteY3" fmla="*/ 0 h 1394445"/>
              <a:gd name="connsiteX4" fmla="*/ 1346908 w 1792041"/>
              <a:gd name="connsiteY4" fmla="*/ 368594 h 1394445"/>
              <a:gd name="connsiteX5" fmla="*/ 1458517 w 1792041"/>
              <a:gd name="connsiteY5" fmla="*/ 725796 h 1394445"/>
              <a:gd name="connsiteX6" fmla="*/ 0 w 1792041"/>
              <a:gd name="connsiteY6" fmla="*/ 1167834 h 1394445"/>
              <a:gd name="connsiteX7" fmla="*/ 1758678 w 1792041"/>
              <a:gd name="connsiteY7" fmla="*/ 1393546 h 1394445"/>
              <a:gd name="connsiteX0" fmla="*/ 1758678 w 1792041"/>
              <a:gd name="connsiteY0" fmla="*/ 1393546 h 1394445"/>
              <a:gd name="connsiteX1" fmla="*/ 1792041 w 1792041"/>
              <a:gd name="connsiteY1" fmla="*/ 584564 h 1394445"/>
              <a:gd name="connsiteX2" fmla="*/ 1661251 w 1792041"/>
              <a:gd name="connsiteY2" fmla="*/ 47104 h 1394445"/>
              <a:gd name="connsiteX3" fmla="*/ 1563486 w 1792041"/>
              <a:gd name="connsiteY3" fmla="*/ 0 h 1394445"/>
              <a:gd name="connsiteX4" fmla="*/ 1346908 w 1792041"/>
              <a:gd name="connsiteY4" fmla="*/ 368594 h 1394445"/>
              <a:gd name="connsiteX5" fmla="*/ 604921 w 1792041"/>
              <a:gd name="connsiteY5" fmla="*/ 572885 h 1394445"/>
              <a:gd name="connsiteX6" fmla="*/ 0 w 1792041"/>
              <a:gd name="connsiteY6" fmla="*/ 1167834 h 1394445"/>
              <a:gd name="connsiteX7" fmla="*/ 1758678 w 1792041"/>
              <a:gd name="connsiteY7" fmla="*/ 1393546 h 1394445"/>
              <a:gd name="connsiteX0" fmla="*/ 1775151 w 1808514"/>
              <a:gd name="connsiteY0" fmla="*/ 1393546 h 1394420"/>
              <a:gd name="connsiteX1" fmla="*/ 1808514 w 1808514"/>
              <a:gd name="connsiteY1" fmla="*/ 584564 h 1394420"/>
              <a:gd name="connsiteX2" fmla="*/ 1677724 w 1808514"/>
              <a:gd name="connsiteY2" fmla="*/ 47104 h 1394420"/>
              <a:gd name="connsiteX3" fmla="*/ 1579959 w 1808514"/>
              <a:gd name="connsiteY3" fmla="*/ 0 h 1394420"/>
              <a:gd name="connsiteX4" fmla="*/ 1363381 w 1808514"/>
              <a:gd name="connsiteY4" fmla="*/ 368594 h 1394420"/>
              <a:gd name="connsiteX5" fmla="*/ 621394 w 1808514"/>
              <a:gd name="connsiteY5" fmla="*/ 572885 h 1394420"/>
              <a:gd name="connsiteX6" fmla="*/ 0 w 1808514"/>
              <a:gd name="connsiteY6" fmla="*/ 1159963 h 1394420"/>
              <a:gd name="connsiteX7" fmla="*/ 1775151 w 1808514"/>
              <a:gd name="connsiteY7" fmla="*/ 1393546 h 1394420"/>
              <a:gd name="connsiteX0" fmla="*/ 111701 w 1808514"/>
              <a:gd name="connsiteY0" fmla="*/ 1250252 h 1252033"/>
              <a:gd name="connsiteX1" fmla="*/ 1808514 w 1808514"/>
              <a:gd name="connsiteY1" fmla="*/ 584564 h 1252033"/>
              <a:gd name="connsiteX2" fmla="*/ 1677724 w 1808514"/>
              <a:gd name="connsiteY2" fmla="*/ 47104 h 1252033"/>
              <a:gd name="connsiteX3" fmla="*/ 1579959 w 1808514"/>
              <a:gd name="connsiteY3" fmla="*/ 0 h 1252033"/>
              <a:gd name="connsiteX4" fmla="*/ 1363381 w 1808514"/>
              <a:gd name="connsiteY4" fmla="*/ 368594 h 1252033"/>
              <a:gd name="connsiteX5" fmla="*/ 621394 w 1808514"/>
              <a:gd name="connsiteY5" fmla="*/ 572885 h 1252033"/>
              <a:gd name="connsiteX6" fmla="*/ 0 w 1808514"/>
              <a:gd name="connsiteY6" fmla="*/ 1159963 h 1252033"/>
              <a:gd name="connsiteX7" fmla="*/ 111701 w 1808514"/>
              <a:gd name="connsiteY7" fmla="*/ 1250252 h 1252033"/>
              <a:gd name="connsiteX0" fmla="*/ 111701 w 1677724"/>
              <a:gd name="connsiteY0" fmla="*/ 1250252 h 1252033"/>
              <a:gd name="connsiteX1" fmla="*/ 391629 w 1677724"/>
              <a:gd name="connsiteY1" fmla="*/ 1077035 h 1252033"/>
              <a:gd name="connsiteX2" fmla="*/ 1677724 w 1677724"/>
              <a:gd name="connsiteY2" fmla="*/ 47104 h 1252033"/>
              <a:gd name="connsiteX3" fmla="*/ 1579959 w 1677724"/>
              <a:gd name="connsiteY3" fmla="*/ 0 h 1252033"/>
              <a:gd name="connsiteX4" fmla="*/ 1363381 w 1677724"/>
              <a:gd name="connsiteY4" fmla="*/ 368594 h 1252033"/>
              <a:gd name="connsiteX5" fmla="*/ 621394 w 1677724"/>
              <a:gd name="connsiteY5" fmla="*/ 572885 h 1252033"/>
              <a:gd name="connsiteX6" fmla="*/ 0 w 1677724"/>
              <a:gd name="connsiteY6" fmla="*/ 1159963 h 1252033"/>
              <a:gd name="connsiteX7" fmla="*/ 111701 w 1677724"/>
              <a:gd name="connsiteY7" fmla="*/ 1250252 h 1252033"/>
              <a:gd name="connsiteX0" fmla="*/ 111701 w 1677724"/>
              <a:gd name="connsiteY0" fmla="*/ 1250252 h 1252033"/>
              <a:gd name="connsiteX1" fmla="*/ 391629 w 1677724"/>
              <a:gd name="connsiteY1" fmla="*/ 1077035 h 1252033"/>
              <a:gd name="connsiteX2" fmla="*/ 1677724 w 1677724"/>
              <a:gd name="connsiteY2" fmla="*/ 47104 h 1252033"/>
              <a:gd name="connsiteX3" fmla="*/ 1579959 w 1677724"/>
              <a:gd name="connsiteY3" fmla="*/ 0 h 1252033"/>
              <a:gd name="connsiteX4" fmla="*/ 621394 w 1677724"/>
              <a:gd name="connsiteY4" fmla="*/ 572885 h 1252033"/>
              <a:gd name="connsiteX5" fmla="*/ 0 w 1677724"/>
              <a:gd name="connsiteY5" fmla="*/ 1159963 h 1252033"/>
              <a:gd name="connsiteX6" fmla="*/ 111701 w 1677724"/>
              <a:gd name="connsiteY6" fmla="*/ 1250252 h 1252033"/>
              <a:gd name="connsiteX0" fmla="*/ 111701 w 1677724"/>
              <a:gd name="connsiteY0" fmla="*/ 1203148 h 1204929"/>
              <a:gd name="connsiteX1" fmla="*/ 391629 w 1677724"/>
              <a:gd name="connsiteY1" fmla="*/ 1029931 h 1204929"/>
              <a:gd name="connsiteX2" fmla="*/ 1677724 w 1677724"/>
              <a:gd name="connsiteY2" fmla="*/ 0 h 1204929"/>
              <a:gd name="connsiteX3" fmla="*/ 825481 w 1677724"/>
              <a:gd name="connsiteY3" fmla="*/ 591905 h 1204929"/>
              <a:gd name="connsiteX4" fmla="*/ 621394 w 1677724"/>
              <a:gd name="connsiteY4" fmla="*/ 525781 h 1204929"/>
              <a:gd name="connsiteX5" fmla="*/ 0 w 1677724"/>
              <a:gd name="connsiteY5" fmla="*/ 1112859 h 1204929"/>
              <a:gd name="connsiteX6" fmla="*/ 111701 w 1677724"/>
              <a:gd name="connsiteY6" fmla="*/ 1203148 h 1204929"/>
              <a:gd name="connsiteX0" fmla="*/ 111701 w 825481"/>
              <a:gd name="connsiteY0" fmla="*/ 677367 h 679148"/>
              <a:gd name="connsiteX1" fmla="*/ 391629 w 825481"/>
              <a:gd name="connsiteY1" fmla="*/ 504150 h 679148"/>
              <a:gd name="connsiteX2" fmla="*/ 825481 w 825481"/>
              <a:gd name="connsiteY2" fmla="*/ 66124 h 679148"/>
              <a:gd name="connsiteX3" fmla="*/ 621394 w 825481"/>
              <a:gd name="connsiteY3" fmla="*/ 0 h 679148"/>
              <a:gd name="connsiteX4" fmla="*/ 0 w 825481"/>
              <a:gd name="connsiteY4" fmla="*/ 587078 h 679148"/>
              <a:gd name="connsiteX5" fmla="*/ 111701 w 825481"/>
              <a:gd name="connsiteY5" fmla="*/ 677367 h 679148"/>
              <a:gd name="connsiteX0" fmla="*/ 111701 w 842685"/>
              <a:gd name="connsiteY0" fmla="*/ 677367 h 679148"/>
              <a:gd name="connsiteX1" fmla="*/ 391629 w 842685"/>
              <a:gd name="connsiteY1" fmla="*/ 504150 h 679148"/>
              <a:gd name="connsiteX2" fmla="*/ 842685 w 842685"/>
              <a:gd name="connsiteY2" fmla="*/ 114810 h 679148"/>
              <a:gd name="connsiteX3" fmla="*/ 621394 w 842685"/>
              <a:gd name="connsiteY3" fmla="*/ 0 h 679148"/>
              <a:gd name="connsiteX4" fmla="*/ 0 w 842685"/>
              <a:gd name="connsiteY4" fmla="*/ 587078 h 679148"/>
              <a:gd name="connsiteX5" fmla="*/ 111701 w 842685"/>
              <a:gd name="connsiteY5" fmla="*/ 677367 h 679148"/>
              <a:gd name="connsiteX0" fmla="*/ 111701 w 813327"/>
              <a:gd name="connsiteY0" fmla="*/ 677367 h 679148"/>
              <a:gd name="connsiteX1" fmla="*/ 391629 w 813327"/>
              <a:gd name="connsiteY1" fmla="*/ 504150 h 679148"/>
              <a:gd name="connsiteX2" fmla="*/ 813327 w 813327"/>
              <a:gd name="connsiteY2" fmla="*/ 116970 h 679148"/>
              <a:gd name="connsiteX3" fmla="*/ 621394 w 813327"/>
              <a:gd name="connsiteY3" fmla="*/ 0 h 679148"/>
              <a:gd name="connsiteX4" fmla="*/ 0 w 813327"/>
              <a:gd name="connsiteY4" fmla="*/ 587078 h 679148"/>
              <a:gd name="connsiteX5" fmla="*/ 111701 w 813327"/>
              <a:gd name="connsiteY5" fmla="*/ 677367 h 679148"/>
              <a:gd name="connsiteX0" fmla="*/ 111701 w 813327"/>
              <a:gd name="connsiteY0" fmla="*/ 728942 h 730723"/>
              <a:gd name="connsiteX1" fmla="*/ 391629 w 813327"/>
              <a:gd name="connsiteY1" fmla="*/ 555725 h 730723"/>
              <a:gd name="connsiteX2" fmla="*/ 813327 w 813327"/>
              <a:gd name="connsiteY2" fmla="*/ 168545 h 730723"/>
              <a:gd name="connsiteX3" fmla="*/ 674362 w 813327"/>
              <a:gd name="connsiteY3" fmla="*/ 0 h 730723"/>
              <a:gd name="connsiteX4" fmla="*/ 0 w 813327"/>
              <a:gd name="connsiteY4" fmla="*/ 638653 h 730723"/>
              <a:gd name="connsiteX5" fmla="*/ 111701 w 813327"/>
              <a:gd name="connsiteY5" fmla="*/ 728942 h 730723"/>
              <a:gd name="connsiteX0" fmla="*/ 111701 w 853409"/>
              <a:gd name="connsiteY0" fmla="*/ 728942 h 730723"/>
              <a:gd name="connsiteX1" fmla="*/ 391629 w 853409"/>
              <a:gd name="connsiteY1" fmla="*/ 555725 h 730723"/>
              <a:gd name="connsiteX2" fmla="*/ 853409 w 853409"/>
              <a:gd name="connsiteY2" fmla="*/ 126999 h 730723"/>
              <a:gd name="connsiteX3" fmla="*/ 674362 w 853409"/>
              <a:gd name="connsiteY3" fmla="*/ 0 h 730723"/>
              <a:gd name="connsiteX4" fmla="*/ 0 w 853409"/>
              <a:gd name="connsiteY4" fmla="*/ 638653 h 730723"/>
              <a:gd name="connsiteX5" fmla="*/ 111701 w 853409"/>
              <a:gd name="connsiteY5" fmla="*/ 728942 h 730723"/>
              <a:gd name="connsiteX0" fmla="*/ 111701 w 826211"/>
              <a:gd name="connsiteY0" fmla="*/ 728942 h 730723"/>
              <a:gd name="connsiteX1" fmla="*/ 391629 w 826211"/>
              <a:gd name="connsiteY1" fmla="*/ 555725 h 730723"/>
              <a:gd name="connsiteX2" fmla="*/ 826211 w 826211"/>
              <a:gd name="connsiteY2" fmla="*/ 158516 h 730723"/>
              <a:gd name="connsiteX3" fmla="*/ 674362 w 826211"/>
              <a:gd name="connsiteY3" fmla="*/ 0 h 730723"/>
              <a:gd name="connsiteX4" fmla="*/ 0 w 826211"/>
              <a:gd name="connsiteY4" fmla="*/ 638653 h 730723"/>
              <a:gd name="connsiteX5" fmla="*/ 111701 w 826211"/>
              <a:gd name="connsiteY5" fmla="*/ 728942 h 730723"/>
              <a:gd name="connsiteX0" fmla="*/ 111701 w 826211"/>
              <a:gd name="connsiteY0" fmla="*/ 790848 h 792629"/>
              <a:gd name="connsiteX1" fmla="*/ 391629 w 826211"/>
              <a:gd name="connsiteY1" fmla="*/ 617631 h 792629"/>
              <a:gd name="connsiteX2" fmla="*/ 826211 w 826211"/>
              <a:gd name="connsiteY2" fmla="*/ 220422 h 792629"/>
              <a:gd name="connsiteX3" fmla="*/ 727786 w 826211"/>
              <a:gd name="connsiteY3" fmla="*/ 0 h 792629"/>
              <a:gd name="connsiteX4" fmla="*/ 0 w 826211"/>
              <a:gd name="connsiteY4" fmla="*/ 700559 h 792629"/>
              <a:gd name="connsiteX5" fmla="*/ 111701 w 826211"/>
              <a:gd name="connsiteY5" fmla="*/ 790848 h 792629"/>
              <a:gd name="connsiteX0" fmla="*/ 111701 w 1001485"/>
              <a:gd name="connsiteY0" fmla="*/ 790848 h 792629"/>
              <a:gd name="connsiteX1" fmla="*/ 391629 w 1001485"/>
              <a:gd name="connsiteY1" fmla="*/ 617631 h 792629"/>
              <a:gd name="connsiteX2" fmla="*/ 1001485 w 1001485"/>
              <a:gd name="connsiteY2" fmla="*/ 36573 h 792629"/>
              <a:gd name="connsiteX3" fmla="*/ 727786 w 1001485"/>
              <a:gd name="connsiteY3" fmla="*/ 0 h 792629"/>
              <a:gd name="connsiteX4" fmla="*/ 0 w 1001485"/>
              <a:gd name="connsiteY4" fmla="*/ 700559 h 792629"/>
              <a:gd name="connsiteX5" fmla="*/ 111701 w 1001485"/>
              <a:gd name="connsiteY5" fmla="*/ 790848 h 792629"/>
              <a:gd name="connsiteX0" fmla="*/ 111701 w 1078851"/>
              <a:gd name="connsiteY0" fmla="*/ 790848 h 792629"/>
              <a:gd name="connsiteX1" fmla="*/ 391629 w 1078851"/>
              <a:gd name="connsiteY1" fmla="*/ 617631 h 792629"/>
              <a:gd name="connsiteX2" fmla="*/ 1078851 w 1078851"/>
              <a:gd name="connsiteY2" fmla="*/ 57641 h 792629"/>
              <a:gd name="connsiteX3" fmla="*/ 727786 w 1078851"/>
              <a:gd name="connsiteY3" fmla="*/ 0 h 792629"/>
              <a:gd name="connsiteX4" fmla="*/ 0 w 1078851"/>
              <a:gd name="connsiteY4" fmla="*/ 700559 h 792629"/>
              <a:gd name="connsiteX5" fmla="*/ 111701 w 1078851"/>
              <a:gd name="connsiteY5" fmla="*/ 790848 h 792629"/>
              <a:gd name="connsiteX0" fmla="*/ 111701 w 1078851"/>
              <a:gd name="connsiteY0" fmla="*/ 790848 h 792629"/>
              <a:gd name="connsiteX1" fmla="*/ 508350 w 1078851"/>
              <a:gd name="connsiteY1" fmla="*/ 567422 h 792629"/>
              <a:gd name="connsiteX2" fmla="*/ 1078851 w 1078851"/>
              <a:gd name="connsiteY2" fmla="*/ 57641 h 792629"/>
              <a:gd name="connsiteX3" fmla="*/ 727786 w 1078851"/>
              <a:gd name="connsiteY3" fmla="*/ 0 h 792629"/>
              <a:gd name="connsiteX4" fmla="*/ 0 w 1078851"/>
              <a:gd name="connsiteY4" fmla="*/ 700559 h 792629"/>
              <a:gd name="connsiteX5" fmla="*/ 111701 w 1078851"/>
              <a:gd name="connsiteY5" fmla="*/ 790848 h 792629"/>
              <a:gd name="connsiteX0" fmla="*/ 111701 w 1010997"/>
              <a:gd name="connsiteY0" fmla="*/ 790848 h 792629"/>
              <a:gd name="connsiteX1" fmla="*/ 508350 w 1010997"/>
              <a:gd name="connsiteY1" fmla="*/ 567422 h 792629"/>
              <a:gd name="connsiteX2" fmla="*/ 1010997 w 1010997"/>
              <a:gd name="connsiteY2" fmla="*/ 388194 h 792629"/>
              <a:gd name="connsiteX3" fmla="*/ 727786 w 1010997"/>
              <a:gd name="connsiteY3" fmla="*/ 0 h 792629"/>
              <a:gd name="connsiteX4" fmla="*/ 0 w 1010997"/>
              <a:gd name="connsiteY4" fmla="*/ 700559 h 792629"/>
              <a:gd name="connsiteX5" fmla="*/ 111701 w 1010997"/>
              <a:gd name="connsiteY5" fmla="*/ 790848 h 792629"/>
              <a:gd name="connsiteX0" fmla="*/ 111701 w 1010997"/>
              <a:gd name="connsiteY0" fmla="*/ 579024 h 580805"/>
              <a:gd name="connsiteX1" fmla="*/ 508350 w 1010997"/>
              <a:gd name="connsiteY1" fmla="*/ 355598 h 580805"/>
              <a:gd name="connsiteX2" fmla="*/ 1010997 w 1010997"/>
              <a:gd name="connsiteY2" fmla="*/ 176370 h 580805"/>
              <a:gd name="connsiteX3" fmla="*/ 960406 w 1010997"/>
              <a:gd name="connsiteY3" fmla="*/ 0 h 580805"/>
              <a:gd name="connsiteX4" fmla="*/ 0 w 1010997"/>
              <a:gd name="connsiteY4" fmla="*/ 488735 h 580805"/>
              <a:gd name="connsiteX5" fmla="*/ 111701 w 1010997"/>
              <a:gd name="connsiteY5" fmla="*/ 579024 h 580805"/>
              <a:gd name="connsiteX0" fmla="*/ 126775 w 1026071"/>
              <a:gd name="connsiteY0" fmla="*/ 579024 h 579786"/>
              <a:gd name="connsiteX1" fmla="*/ 523424 w 1026071"/>
              <a:gd name="connsiteY1" fmla="*/ 355598 h 579786"/>
              <a:gd name="connsiteX2" fmla="*/ 1026071 w 1026071"/>
              <a:gd name="connsiteY2" fmla="*/ 176370 h 579786"/>
              <a:gd name="connsiteX3" fmla="*/ 975480 w 1026071"/>
              <a:gd name="connsiteY3" fmla="*/ 0 h 579786"/>
              <a:gd name="connsiteX4" fmla="*/ 0 w 1026071"/>
              <a:gd name="connsiteY4" fmla="*/ 304021 h 579786"/>
              <a:gd name="connsiteX5" fmla="*/ 126775 w 1026071"/>
              <a:gd name="connsiteY5" fmla="*/ 579024 h 579786"/>
              <a:gd name="connsiteX0" fmla="*/ 126775 w 1026071"/>
              <a:gd name="connsiteY0" fmla="*/ 512831 h 513593"/>
              <a:gd name="connsiteX1" fmla="*/ 523424 w 1026071"/>
              <a:gd name="connsiteY1" fmla="*/ 289405 h 513593"/>
              <a:gd name="connsiteX2" fmla="*/ 1026071 w 1026071"/>
              <a:gd name="connsiteY2" fmla="*/ 110177 h 513593"/>
              <a:gd name="connsiteX3" fmla="*/ 742496 w 1026071"/>
              <a:gd name="connsiteY3" fmla="*/ 0 h 513593"/>
              <a:gd name="connsiteX4" fmla="*/ 0 w 1026071"/>
              <a:gd name="connsiteY4" fmla="*/ 237828 h 513593"/>
              <a:gd name="connsiteX5" fmla="*/ 126775 w 1026071"/>
              <a:gd name="connsiteY5" fmla="*/ 512831 h 513593"/>
              <a:gd name="connsiteX0" fmla="*/ 126775 w 1026071"/>
              <a:gd name="connsiteY0" fmla="*/ 512831 h 513593"/>
              <a:gd name="connsiteX1" fmla="*/ 523424 w 1026071"/>
              <a:gd name="connsiteY1" fmla="*/ 289405 h 513593"/>
              <a:gd name="connsiteX2" fmla="*/ 1026071 w 1026071"/>
              <a:gd name="connsiteY2" fmla="*/ 110177 h 513593"/>
              <a:gd name="connsiteX3" fmla="*/ 742496 w 1026071"/>
              <a:gd name="connsiteY3" fmla="*/ 0 h 513593"/>
              <a:gd name="connsiteX4" fmla="*/ 0 w 1026071"/>
              <a:gd name="connsiteY4" fmla="*/ 237828 h 513593"/>
              <a:gd name="connsiteX5" fmla="*/ 126775 w 1026071"/>
              <a:gd name="connsiteY5" fmla="*/ 512831 h 513593"/>
              <a:gd name="connsiteX0" fmla="*/ 116468 w 1015764"/>
              <a:gd name="connsiteY0" fmla="*/ 512831 h 513545"/>
              <a:gd name="connsiteX1" fmla="*/ 513117 w 1015764"/>
              <a:gd name="connsiteY1" fmla="*/ 289405 h 513545"/>
              <a:gd name="connsiteX2" fmla="*/ 1015764 w 1015764"/>
              <a:gd name="connsiteY2" fmla="*/ 110177 h 513545"/>
              <a:gd name="connsiteX3" fmla="*/ 732189 w 1015764"/>
              <a:gd name="connsiteY3" fmla="*/ 0 h 513545"/>
              <a:gd name="connsiteX4" fmla="*/ 0 w 1015764"/>
              <a:gd name="connsiteY4" fmla="*/ 216258 h 513545"/>
              <a:gd name="connsiteX5" fmla="*/ 116468 w 1015764"/>
              <a:gd name="connsiteY5" fmla="*/ 512831 h 513545"/>
              <a:gd name="connsiteX0" fmla="*/ 116468 w 1015764"/>
              <a:gd name="connsiteY0" fmla="*/ 512831 h 513545"/>
              <a:gd name="connsiteX1" fmla="*/ 57088 w 1015764"/>
              <a:gd name="connsiteY1" fmla="*/ 323013 h 513545"/>
              <a:gd name="connsiteX2" fmla="*/ 513117 w 1015764"/>
              <a:gd name="connsiteY2" fmla="*/ 289405 h 513545"/>
              <a:gd name="connsiteX3" fmla="*/ 1015764 w 1015764"/>
              <a:gd name="connsiteY3" fmla="*/ 110177 h 513545"/>
              <a:gd name="connsiteX4" fmla="*/ 732189 w 1015764"/>
              <a:gd name="connsiteY4" fmla="*/ 0 h 513545"/>
              <a:gd name="connsiteX5" fmla="*/ 0 w 1015764"/>
              <a:gd name="connsiteY5" fmla="*/ 216258 h 513545"/>
              <a:gd name="connsiteX6" fmla="*/ 116468 w 1015764"/>
              <a:gd name="connsiteY6" fmla="*/ 512831 h 513545"/>
              <a:gd name="connsiteX0" fmla="*/ 116468 w 1015764"/>
              <a:gd name="connsiteY0" fmla="*/ 512831 h 513545"/>
              <a:gd name="connsiteX1" fmla="*/ 57088 w 1015764"/>
              <a:gd name="connsiteY1" fmla="*/ 323013 h 513545"/>
              <a:gd name="connsiteX2" fmla="*/ 488695 w 1015764"/>
              <a:gd name="connsiteY2" fmla="*/ 179708 h 513545"/>
              <a:gd name="connsiteX3" fmla="*/ 1015764 w 1015764"/>
              <a:gd name="connsiteY3" fmla="*/ 110177 h 513545"/>
              <a:gd name="connsiteX4" fmla="*/ 732189 w 1015764"/>
              <a:gd name="connsiteY4" fmla="*/ 0 h 513545"/>
              <a:gd name="connsiteX5" fmla="*/ 0 w 1015764"/>
              <a:gd name="connsiteY5" fmla="*/ 216258 h 513545"/>
              <a:gd name="connsiteX6" fmla="*/ 116468 w 1015764"/>
              <a:gd name="connsiteY6" fmla="*/ 512831 h 513545"/>
              <a:gd name="connsiteX0" fmla="*/ 116468 w 1015764"/>
              <a:gd name="connsiteY0" fmla="*/ 512831 h 513545"/>
              <a:gd name="connsiteX1" fmla="*/ 57088 w 1015764"/>
              <a:gd name="connsiteY1" fmla="*/ 323013 h 513545"/>
              <a:gd name="connsiteX2" fmla="*/ 510745 w 1015764"/>
              <a:gd name="connsiteY2" fmla="*/ 216737 h 513545"/>
              <a:gd name="connsiteX3" fmla="*/ 1015764 w 1015764"/>
              <a:gd name="connsiteY3" fmla="*/ 110177 h 513545"/>
              <a:gd name="connsiteX4" fmla="*/ 732189 w 1015764"/>
              <a:gd name="connsiteY4" fmla="*/ 0 h 513545"/>
              <a:gd name="connsiteX5" fmla="*/ 0 w 1015764"/>
              <a:gd name="connsiteY5" fmla="*/ 216258 h 513545"/>
              <a:gd name="connsiteX6" fmla="*/ 116468 w 1015764"/>
              <a:gd name="connsiteY6" fmla="*/ 512831 h 513545"/>
              <a:gd name="connsiteX0" fmla="*/ 116468 w 839030"/>
              <a:gd name="connsiteY0" fmla="*/ 512831 h 513545"/>
              <a:gd name="connsiteX1" fmla="*/ 57088 w 839030"/>
              <a:gd name="connsiteY1" fmla="*/ 323013 h 513545"/>
              <a:gd name="connsiteX2" fmla="*/ 510745 w 839030"/>
              <a:gd name="connsiteY2" fmla="*/ 216737 h 513545"/>
              <a:gd name="connsiteX3" fmla="*/ 839030 w 839030"/>
              <a:gd name="connsiteY3" fmla="*/ 152908 h 513545"/>
              <a:gd name="connsiteX4" fmla="*/ 732189 w 839030"/>
              <a:gd name="connsiteY4" fmla="*/ 0 h 513545"/>
              <a:gd name="connsiteX5" fmla="*/ 0 w 839030"/>
              <a:gd name="connsiteY5" fmla="*/ 216258 h 513545"/>
              <a:gd name="connsiteX6" fmla="*/ 116468 w 839030"/>
              <a:gd name="connsiteY6" fmla="*/ 512831 h 513545"/>
              <a:gd name="connsiteX0" fmla="*/ 54175 w 893205"/>
              <a:gd name="connsiteY0" fmla="*/ 216258 h 323013"/>
              <a:gd name="connsiteX1" fmla="*/ 111263 w 893205"/>
              <a:gd name="connsiteY1" fmla="*/ 323013 h 323013"/>
              <a:gd name="connsiteX2" fmla="*/ 564920 w 893205"/>
              <a:gd name="connsiteY2" fmla="*/ 216737 h 323013"/>
              <a:gd name="connsiteX3" fmla="*/ 893205 w 893205"/>
              <a:gd name="connsiteY3" fmla="*/ 152908 h 323013"/>
              <a:gd name="connsiteX4" fmla="*/ 786364 w 893205"/>
              <a:gd name="connsiteY4" fmla="*/ 0 h 323013"/>
              <a:gd name="connsiteX5" fmla="*/ 54175 w 893205"/>
              <a:gd name="connsiteY5" fmla="*/ 216258 h 323013"/>
              <a:gd name="connsiteX0" fmla="*/ 0 w 839030"/>
              <a:gd name="connsiteY0" fmla="*/ 216258 h 323013"/>
              <a:gd name="connsiteX1" fmla="*/ 57088 w 839030"/>
              <a:gd name="connsiteY1" fmla="*/ 323013 h 323013"/>
              <a:gd name="connsiteX2" fmla="*/ 510745 w 839030"/>
              <a:gd name="connsiteY2" fmla="*/ 216737 h 323013"/>
              <a:gd name="connsiteX3" fmla="*/ 839030 w 839030"/>
              <a:gd name="connsiteY3" fmla="*/ 152908 h 323013"/>
              <a:gd name="connsiteX4" fmla="*/ 732189 w 839030"/>
              <a:gd name="connsiteY4" fmla="*/ 0 h 323013"/>
              <a:gd name="connsiteX5" fmla="*/ 0 w 839030"/>
              <a:gd name="connsiteY5" fmla="*/ 216258 h 323013"/>
              <a:gd name="connsiteX0" fmla="*/ 0 w 839030"/>
              <a:gd name="connsiteY0" fmla="*/ 216258 h 323013"/>
              <a:gd name="connsiteX1" fmla="*/ 57088 w 839030"/>
              <a:gd name="connsiteY1" fmla="*/ 323013 h 323013"/>
              <a:gd name="connsiteX2" fmla="*/ 389833 w 839030"/>
              <a:gd name="connsiteY2" fmla="*/ 256120 h 323013"/>
              <a:gd name="connsiteX3" fmla="*/ 839030 w 839030"/>
              <a:gd name="connsiteY3" fmla="*/ 152908 h 323013"/>
              <a:gd name="connsiteX4" fmla="*/ 732189 w 839030"/>
              <a:gd name="connsiteY4" fmla="*/ 0 h 323013"/>
              <a:gd name="connsiteX5" fmla="*/ 0 w 839030"/>
              <a:gd name="connsiteY5" fmla="*/ 216258 h 323013"/>
              <a:gd name="connsiteX0" fmla="*/ 0 w 839030"/>
              <a:gd name="connsiteY0" fmla="*/ 216258 h 323013"/>
              <a:gd name="connsiteX1" fmla="*/ 57088 w 839030"/>
              <a:gd name="connsiteY1" fmla="*/ 323013 h 323013"/>
              <a:gd name="connsiteX2" fmla="*/ 839030 w 839030"/>
              <a:gd name="connsiteY2" fmla="*/ 152908 h 323013"/>
              <a:gd name="connsiteX3" fmla="*/ 732189 w 839030"/>
              <a:gd name="connsiteY3" fmla="*/ 0 h 323013"/>
              <a:gd name="connsiteX4" fmla="*/ 0 w 839030"/>
              <a:gd name="connsiteY4" fmla="*/ 216258 h 323013"/>
              <a:gd name="connsiteX0" fmla="*/ 0 w 859805"/>
              <a:gd name="connsiteY0" fmla="*/ 252439 h 359194"/>
              <a:gd name="connsiteX1" fmla="*/ 57088 w 859805"/>
              <a:gd name="connsiteY1" fmla="*/ 359194 h 359194"/>
              <a:gd name="connsiteX2" fmla="*/ 839030 w 859805"/>
              <a:gd name="connsiteY2" fmla="*/ 189089 h 359194"/>
              <a:gd name="connsiteX3" fmla="*/ 859805 w 859805"/>
              <a:gd name="connsiteY3" fmla="*/ 0 h 359194"/>
              <a:gd name="connsiteX4" fmla="*/ 0 w 859805"/>
              <a:gd name="connsiteY4" fmla="*/ 252439 h 359194"/>
              <a:gd name="connsiteX0" fmla="*/ 0 w 908074"/>
              <a:gd name="connsiteY0" fmla="*/ 252439 h 359194"/>
              <a:gd name="connsiteX1" fmla="*/ 57088 w 908074"/>
              <a:gd name="connsiteY1" fmla="*/ 359194 h 359194"/>
              <a:gd name="connsiteX2" fmla="*/ 908074 w 908074"/>
              <a:gd name="connsiteY2" fmla="*/ 147976 h 359194"/>
              <a:gd name="connsiteX3" fmla="*/ 859805 w 908074"/>
              <a:gd name="connsiteY3" fmla="*/ 0 h 359194"/>
              <a:gd name="connsiteX4" fmla="*/ 0 w 908074"/>
              <a:gd name="connsiteY4" fmla="*/ 252439 h 359194"/>
              <a:gd name="connsiteX0" fmla="*/ 0 w 934902"/>
              <a:gd name="connsiteY0" fmla="*/ 252439 h 359194"/>
              <a:gd name="connsiteX1" fmla="*/ 57088 w 934902"/>
              <a:gd name="connsiteY1" fmla="*/ 359194 h 359194"/>
              <a:gd name="connsiteX2" fmla="*/ 934902 w 934902"/>
              <a:gd name="connsiteY2" fmla="*/ 198668 h 359194"/>
              <a:gd name="connsiteX3" fmla="*/ 859805 w 934902"/>
              <a:gd name="connsiteY3" fmla="*/ 0 h 359194"/>
              <a:gd name="connsiteX4" fmla="*/ 0 w 934902"/>
              <a:gd name="connsiteY4" fmla="*/ 252439 h 359194"/>
              <a:gd name="connsiteX0" fmla="*/ 0 w 934902"/>
              <a:gd name="connsiteY0" fmla="*/ 252439 h 406684"/>
              <a:gd name="connsiteX1" fmla="*/ 77212 w 934902"/>
              <a:gd name="connsiteY1" fmla="*/ 406684 h 406684"/>
              <a:gd name="connsiteX2" fmla="*/ 934902 w 934902"/>
              <a:gd name="connsiteY2" fmla="*/ 198668 h 406684"/>
              <a:gd name="connsiteX3" fmla="*/ 859805 w 934902"/>
              <a:gd name="connsiteY3" fmla="*/ 0 h 406684"/>
              <a:gd name="connsiteX4" fmla="*/ 0 w 934902"/>
              <a:gd name="connsiteY4" fmla="*/ 252439 h 406684"/>
              <a:gd name="connsiteX0" fmla="*/ 0 w 934902"/>
              <a:gd name="connsiteY0" fmla="*/ 252439 h 406684"/>
              <a:gd name="connsiteX1" fmla="*/ 77212 w 934902"/>
              <a:gd name="connsiteY1" fmla="*/ 406684 h 406684"/>
              <a:gd name="connsiteX2" fmla="*/ 934902 w 934902"/>
              <a:gd name="connsiteY2" fmla="*/ 198668 h 406684"/>
              <a:gd name="connsiteX3" fmla="*/ 859805 w 934902"/>
              <a:gd name="connsiteY3" fmla="*/ 0 h 406684"/>
              <a:gd name="connsiteX4" fmla="*/ 435698 w 934902"/>
              <a:gd name="connsiteY4" fmla="*/ 128806 h 406684"/>
              <a:gd name="connsiteX5" fmla="*/ 0 w 934902"/>
              <a:gd name="connsiteY5" fmla="*/ 252439 h 406684"/>
              <a:gd name="connsiteX0" fmla="*/ 0 w 934902"/>
              <a:gd name="connsiteY0" fmla="*/ 252439 h 406684"/>
              <a:gd name="connsiteX1" fmla="*/ 77212 w 934902"/>
              <a:gd name="connsiteY1" fmla="*/ 406684 h 406684"/>
              <a:gd name="connsiteX2" fmla="*/ 934902 w 934902"/>
              <a:gd name="connsiteY2" fmla="*/ 198668 h 406684"/>
              <a:gd name="connsiteX3" fmla="*/ 859805 w 934902"/>
              <a:gd name="connsiteY3" fmla="*/ 0 h 406684"/>
              <a:gd name="connsiteX4" fmla="*/ 435698 w 934902"/>
              <a:gd name="connsiteY4" fmla="*/ 128806 h 406684"/>
              <a:gd name="connsiteX5" fmla="*/ 175411 w 934902"/>
              <a:gd name="connsiteY5" fmla="*/ 203041 h 406684"/>
              <a:gd name="connsiteX6" fmla="*/ 0 w 934902"/>
              <a:gd name="connsiteY6" fmla="*/ 252439 h 406684"/>
              <a:gd name="connsiteX0" fmla="*/ 0 w 934902"/>
              <a:gd name="connsiteY0" fmla="*/ 252439 h 406684"/>
              <a:gd name="connsiteX1" fmla="*/ 77212 w 934902"/>
              <a:gd name="connsiteY1" fmla="*/ 406684 h 406684"/>
              <a:gd name="connsiteX2" fmla="*/ 934902 w 934902"/>
              <a:gd name="connsiteY2" fmla="*/ 198668 h 406684"/>
              <a:gd name="connsiteX3" fmla="*/ 859805 w 934902"/>
              <a:gd name="connsiteY3" fmla="*/ 0 h 406684"/>
              <a:gd name="connsiteX4" fmla="*/ 435698 w 934902"/>
              <a:gd name="connsiteY4" fmla="*/ 128806 h 406684"/>
              <a:gd name="connsiteX5" fmla="*/ 413605 w 934902"/>
              <a:gd name="connsiteY5" fmla="*/ 83158 h 406684"/>
              <a:gd name="connsiteX6" fmla="*/ 0 w 934902"/>
              <a:gd name="connsiteY6" fmla="*/ 252439 h 406684"/>
              <a:gd name="connsiteX0" fmla="*/ 0 w 930784"/>
              <a:gd name="connsiteY0" fmla="*/ 227475 h 406684"/>
              <a:gd name="connsiteX1" fmla="*/ 73094 w 930784"/>
              <a:gd name="connsiteY1" fmla="*/ 406684 h 406684"/>
              <a:gd name="connsiteX2" fmla="*/ 930784 w 930784"/>
              <a:gd name="connsiteY2" fmla="*/ 198668 h 406684"/>
              <a:gd name="connsiteX3" fmla="*/ 855687 w 930784"/>
              <a:gd name="connsiteY3" fmla="*/ 0 h 406684"/>
              <a:gd name="connsiteX4" fmla="*/ 431580 w 930784"/>
              <a:gd name="connsiteY4" fmla="*/ 128806 h 406684"/>
              <a:gd name="connsiteX5" fmla="*/ 409487 w 930784"/>
              <a:gd name="connsiteY5" fmla="*/ 83158 h 406684"/>
              <a:gd name="connsiteX6" fmla="*/ 0 w 930784"/>
              <a:gd name="connsiteY6" fmla="*/ 227475 h 406684"/>
              <a:gd name="connsiteX0" fmla="*/ 0 w 930784"/>
              <a:gd name="connsiteY0" fmla="*/ 227475 h 406684"/>
              <a:gd name="connsiteX1" fmla="*/ 73094 w 930784"/>
              <a:gd name="connsiteY1" fmla="*/ 406684 h 406684"/>
              <a:gd name="connsiteX2" fmla="*/ 594924 w 930784"/>
              <a:gd name="connsiteY2" fmla="*/ 280433 h 406684"/>
              <a:gd name="connsiteX3" fmla="*/ 930784 w 930784"/>
              <a:gd name="connsiteY3" fmla="*/ 198668 h 406684"/>
              <a:gd name="connsiteX4" fmla="*/ 855687 w 930784"/>
              <a:gd name="connsiteY4" fmla="*/ 0 h 406684"/>
              <a:gd name="connsiteX5" fmla="*/ 431580 w 930784"/>
              <a:gd name="connsiteY5" fmla="*/ 128806 h 406684"/>
              <a:gd name="connsiteX6" fmla="*/ 409487 w 930784"/>
              <a:gd name="connsiteY6" fmla="*/ 83158 h 406684"/>
              <a:gd name="connsiteX7" fmla="*/ 0 w 930784"/>
              <a:gd name="connsiteY7" fmla="*/ 227475 h 406684"/>
              <a:gd name="connsiteX0" fmla="*/ 0 w 930784"/>
              <a:gd name="connsiteY0" fmla="*/ 227475 h 406684"/>
              <a:gd name="connsiteX1" fmla="*/ 73094 w 930784"/>
              <a:gd name="connsiteY1" fmla="*/ 406684 h 406684"/>
              <a:gd name="connsiteX2" fmla="*/ 302283 w 930784"/>
              <a:gd name="connsiteY2" fmla="*/ 349774 h 406684"/>
              <a:gd name="connsiteX3" fmla="*/ 594924 w 930784"/>
              <a:gd name="connsiteY3" fmla="*/ 280433 h 406684"/>
              <a:gd name="connsiteX4" fmla="*/ 930784 w 930784"/>
              <a:gd name="connsiteY4" fmla="*/ 198668 h 406684"/>
              <a:gd name="connsiteX5" fmla="*/ 855687 w 930784"/>
              <a:gd name="connsiteY5" fmla="*/ 0 h 406684"/>
              <a:gd name="connsiteX6" fmla="*/ 431580 w 930784"/>
              <a:gd name="connsiteY6" fmla="*/ 128806 h 406684"/>
              <a:gd name="connsiteX7" fmla="*/ 409487 w 930784"/>
              <a:gd name="connsiteY7" fmla="*/ 83158 h 406684"/>
              <a:gd name="connsiteX8" fmla="*/ 0 w 930784"/>
              <a:gd name="connsiteY8" fmla="*/ 227475 h 406684"/>
              <a:gd name="connsiteX0" fmla="*/ 0 w 930784"/>
              <a:gd name="connsiteY0" fmla="*/ 227475 h 415846"/>
              <a:gd name="connsiteX1" fmla="*/ 73094 w 930784"/>
              <a:gd name="connsiteY1" fmla="*/ 406684 h 415846"/>
              <a:gd name="connsiteX2" fmla="*/ 302283 w 930784"/>
              <a:gd name="connsiteY2" fmla="*/ 349774 h 415846"/>
              <a:gd name="connsiteX3" fmla="*/ 504498 w 930784"/>
              <a:gd name="connsiteY3" fmla="*/ 415846 h 415846"/>
              <a:gd name="connsiteX4" fmla="*/ 930784 w 930784"/>
              <a:gd name="connsiteY4" fmla="*/ 198668 h 415846"/>
              <a:gd name="connsiteX5" fmla="*/ 855687 w 930784"/>
              <a:gd name="connsiteY5" fmla="*/ 0 h 415846"/>
              <a:gd name="connsiteX6" fmla="*/ 431580 w 930784"/>
              <a:gd name="connsiteY6" fmla="*/ 128806 h 415846"/>
              <a:gd name="connsiteX7" fmla="*/ 409487 w 930784"/>
              <a:gd name="connsiteY7" fmla="*/ 83158 h 415846"/>
              <a:gd name="connsiteX8" fmla="*/ 0 w 930784"/>
              <a:gd name="connsiteY8" fmla="*/ 227475 h 415846"/>
              <a:gd name="connsiteX0" fmla="*/ 0 w 930784"/>
              <a:gd name="connsiteY0" fmla="*/ 227475 h 415846"/>
              <a:gd name="connsiteX1" fmla="*/ 73094 w 930784"/>
              <a:gd name="connsiteY1" fmla="*/ 406684 h 415846"/>
              <a:gd name="connsiteX2" fmla="*/ 410450 w 930784"/>
              <a:gd name="connsiteY2" fmla="*/ 272997 h 415846"/>
              <a:gd name="connsiteX3" fmla="*/ 504498 w 930784"/>
              <a:gd name="connsiteY3" fmla="*/ 415846 h 415846"/>
              <a:gd name="connsiteX4" fmla="*/ 930784 w 930784"/>
              <a:gd name="connsiteY4" fmla="*/ 198668 h 415846"/>
              <a:gd name="connsiteX5" fmla="*/ 855687 w 930784"/>
              <a:gd name="connsiteY5" fmla="*/ 0 h 415846"/>
              <a:gd name="connsiteX6" fmla="*/ 431580 w 930784"/>
              <a:gd name="connsiteY6" fmla="*/ 128806 h 415846"/>
              <a:gd name="connsiteX7" fmla="*/ 409487 w 930784"/>
              <a:gd name="connsiteY7" fmla="*/ 83158 h 415846"/>
              <a:gd name="connsiteX8" fmla="*/ 0 w 930784"/>
              <a:gd name="connsiteY8" fmla="*/ 227475 h 415846"/>
              <a:gd name="connsiteX0" fmla="*/ 0 w 930784"/>
              <a:gd name="connsiteY0" fmla="*/ 227475 h 415846"/>
              <a:gd name="connsiteX1" fmla="*/ 73094 w 930784"/>
              <a:gd name="connsiteY1" fmla="*/ 406684 h 415846"/>
              <a:gd name="connsiteX2" fmla="*/ 424144 w 930784"/>
              <a:gd name="connsiteY2" fmla="*/ 313280 h 415846"/>
              <a:gd name="connsiteX3" fmla="*/ 504498 w 930784"/>
              <a:gd name="connsiteY3" fmla="*/ 415846 h 415846"/>
              <a:gd name="connsiteX4" fmla="*/ 930784 w 930784"/>
              <a:gd name="connsiteY4" fmla="*/ 198668 h 415846"/>
              <a:gd name="connsiteX5" fmla="*/ 855687 w 930784"/>
              <a:gd name="connsiteY5" fmla="*/ 0 h 415846"/>
              <a:gd name="connsiteX6" fmla="*/ 431580 w 930784"/>
              <a:gd name="connsiteY6" fmla="*/ 128806 h 415846"/>
              <a:gd name="connsiteX7" fmla="*/ 409487 w 930784"/>
              <a:gd name="connsiteY7" fmla="*/ 83158 h 415846"/>
              <a:gd name="connsiteX8" fmla="*/ 0 w 930784"/>
              <a:gd name="connsiteY8" fmla="*/ 227475 h 415846"/>
              <a:gd name="connsiteX0" fmla="*/ 0 w 918665"/>
              <a:gd name="connsiteY0" fmla="*/ 227475 h 415846"/>
              <a:gd name="connsiteX1" fmla="*/ 73094 w 918665"/>
              <a:gd name="connsiteY1" fmla="*/ 406684 h 415846"/>
              <a:gd name="connsiteX2" fmla="*/ 424144 w 918665"/>
              <a:gd name="connsiteY2" fmla="*/ 313280 h 415846"/>
              <a:gd name="connsiteX3" fmla="*/ 504498 w 918665"/>
              <a:gd name="connsiteY3" fmla="*/ 415846 h 415846"/>
              <a:gd name="connsiteX4" fmla="*/ 918665 w 918665"/>
              <a:gd name="connsiteY4" fmla="*/ 285540 h 415846"/>
              <a:gd name="connsiteX5" fmla="*/ 855687 w 918665"/>
              <a:gd name="connsiteY5" fmla="*/ 0 h 415846"/>
              <a:gd name="connsiteX6" fmla="*/ 431580 w 918665"/>
              <a:gd name="connsiteY6" fmla="*/ 128806 h 415846"/>
              <a:gd name="connsiteX7" fmla="*/ 409487 w 918665"/>
              <a:gd name="connsiteY7" fmla="*/ 83158 h 415846"/>
              <a:gd name="connsiteX8" fmla="*/ 0 w 918665"/>
              <a:gd name="connsiteY8" fmla="*/ 227475 h 415846"/>
              <a:gd name="connsiteX0" fmla="*/ 0 w 918665"/>
              <a:gd name="connsiteY0" fmla="*/ 190298 h 378669"/>
              <a:gd name="connsiteX1" fmla="*/ 73094 w 918665"/>
              <a:gd name="connsiteY1" fmla="*/ 369507 h 378669"/>
              <a:gd name="connsiteX2" fmla="*/ 424144 w 918665"/>
              <a:gd name="connsiteY2" fmla="*/ 276103 h 378669"/>
              <a:gd name="connsiteX3" fmla="*/ 504498 w 918665"/>
              <a:gd name="connsiteY3" fmla="*/ 378669 h 378669"/>
              <a:gd name="connsiteX4" fmla="*/ 918665 w 918665"/>
              <a:gd name="connsiteY4" fmla="*/ 248363 h 378669"/>
              <a:gd name="connsiteX5" fmla="*/ 839829 w 918665"/>
              <a:gd name="connsiteY5" fmla="*/ 0 h 378669"/>
              <a:gd name="connsiteX6" fmla="*/ 431580 w 918665"/>
              <a:gd name="connsiteY6" fmla="*/ 91629 h 378669"/>
              <a:gd name="connsiteX7" fmla="*/ 409487 w 918665"/>
              <a:gd name="connsiteY7" fmla="*/ 45981 h 378669"/>
              <a:gd name="connsiteX8" fmla="*/ 0 w 918665"/>
              <a:gd name="connsiteY8" fmla="*/ 190298 h 378669"/>
              <a:gd name="connsiteX0" fmla="*/ 0 w 918665"/>
              <a:gd name="connsiteY0" fmla="*/ 190298 h 378669"/>
              <a:gd name="connsiteX1" fmla="*/ 73094 w 918665"/>
              <a:gd name="connsiteY1" fmla="*/ 369507 h 378669"/>
              <a:gd name="connsiteX2" fmla="*/ 424144 w 918665"/>
              <a:gd name="connsiteY2" fmla="*/ 276103 h 378669"/>
              <a:gd name="connsiteX3" fmla="*/ 504498 w 918665"/>
              <a:gd name="connsiteY3" fmla="*/ 378669 h 378669"/>
              <a:gd name="connsiteX4" fmla="*/ 918665 w 918665"/>
              <a:gd name="connsiteY4" fmla="*/ 248363 h 378669"/>
              <a:gd name="connsiteX5" fmla="*/ 839829 w 918665"/>
              <a:gd name="connsiteY5" fmla="*/ 0 h 378669"/>
              <a:gd name="connsiteX6" fmla="*/ 461839 w 918665"/>
              <a:gd name="connsiteY6" fmla="*/ 130665 h 378669"/>
              <a:gd name="connsiteX7" fmla="*/ 409487 w 918665"/>
              <a:gd name="connsiteY7" fmla="*/ 45981 h 378669"/>
              <a:gd name="connsiteX8" fmla="*/ 0 w 918665"/>
              <a:gd name="connsiteY8" fmla="*/ 190298 h 378669"/>
              <a:gd name="connsiteX0" fmla="*/ 0 w 918665"/>
              <a:gd name="connsiteY0" fmla="*/ 190298 h 378669"/>
              <a:gd name="connsiteX1" fmla="*/ 73094 w 918665"/>
              <a:gd name="connsiteY1" fmla="*/ 369507 h 378669"/>
              <a:gd name="connsiteX2" fmla="*/ 424144 w 918665"/>
              <a:gd name="connsiteY2" fmla="*/ 276103 h 378669"/>
              <a:gd name="connsiteX3" fmla="*/ 504498 w 918665"/>
              <a:gd name="connsiteY3" fmla="*/ 378669 h 378669"/>
              <a:gd name="connsiteX4" fmla="*/ 918665 w 918665"/>
              <a:gd name="connsiteY4" fmla="*/ 248363 h 378669"/>
              <a:gd name="connsiteX5" fmla="*/ 839829 w 918665"/>
              <a:gd name="connsiteY5" fmla="*/ 0 h 378669"/>
              <a:gd name="connsiteX6" fmla="*/ 449627 w 918665"/>
              <a:gd name="connsiteY6" fmla="*/ 118924 h 378669"/>
              <a:gd name="connsiteX7" fmla="*/ 409487 w 918665"/>
              <a:gd name="connsiteY7" fmla="*/ 45981 h 378669"/>
              <a:gd name="connsiteX8" fmla="*/ 0 w 918665"/>
              <a:gd name="connsiteY8" fmla="*/ 190298 h 378669"/>
              <a:gd name="connsiteX0" fmla="*/ 0 w 918665"/>
              <a:gd name="connsiteY0" fmla="*/ 190298 h 378669"/>
              <a:gd name="connsiteX1" fmla="*/ 73094 w 918665"/>
              <a:gd name="connsiteY1" fmla="*/ 369507 h 378669"/>
              <a:gd name="connsiteX2" fmla="*/ 430520 w 918665"/>
              <a:gd name="connsiteY2" fmla="*/ 272292 h 378669"/>
              <a:gd name="connsiteX3" fmla="*/ 504498 w 918665"/>
              <a:gd name="connsiteY3" fmla="*/ 378669 h 378669"/>
              <a:gd name="connsiteX4" fmla="*/ 918665 w 918665"/>
              <a:gd name="connsiteY4" fmla="*/ 248363 h 378669"/>
              <a:gd name="connsiteX5" fmla="*/ 839829 w 918665"/>
              <a:gd name="connsiteY5" fmla="*/ 0 h 378669"/>
              <a:gd name="connsiteX6" fmla="*/ 449627 w 918665"/>
              <a:gd name="connsiteY6" fmla="*/ 118924 h 378669"/>
              <a:gd name="connsiteX7" fmla="*/ 409487 w 918665"/>
              <a:gd name="connsiteY7" fmla="*/ 45981 h 378669"/>
              <a:gd name="connsiteX8" fmla="*/ 0 w 918665"/>
              <a:gd name="connsiteY8" fmla="*/ 190298 h 37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8665" h="378669">
                <a:moveTo>
                  <a:pt x="0" y="190298"/>
                </a:moveTo>
                <a:lnTo>
                  <a:pt x="73094" y="369507"/>
                </a:lnTo>
                <a:lnTo>
                  <a:pt x="430520" y="272292"/>
                </a:lnTo>
                <a:lnTo>
                  <a:pt x="504498" y="378669"/>
                </a:lnTo>
                <a:lnTo>
                  <a:pt x="918665" y="248363"/>
                </a:lnTo>
                <a:lnTo>
                  <a:pt x="839829" y="0"/>
                </a:lnTo>
                <a:lnTo>
                  <a:pt x="449627" y="118924"/>
                </a:lnTo>
                <a:lnTo>
                  <a:pt x="409487" y="45981"/>
                </a:lnTo>
                <a:lnTo>
                  <a:pt x="0" y="190298"/>
                </a:lnTo>
                <a:close/>
              </a:path>
            </a:pathLst>
          </a:custGeom>
          <a:solidFill>
            <a:srgbClr val="AAFFFA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122D4F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6D0CB0E-09C8-3809-C2D8-578199DF44E1}"/>
              </a:ext>
            </a:extLst>
          </p:cNvPr>
          <p:cNvSpPr txBox="1"/>
          <p:nvPr/>
        </p:nvSpPr>
        <p:spPr>
          <a:xfrm>
            <a:off x="8191200" y="3075727"/>
            <a:ext cx="85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</a:rPr>
              <a:t>CoDI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E3E6D40-602E-B688-E387-3BE25B90C5D3}"/>
              </a:ext>
            </a:extLst>
          </p:cNvPr>
          <p:cNvSpPr txBox="1"/>
          <p:nvPr/>
        </p:nvSpPr>
        <p:spPr>
          <a:xfrm>
            <a:off x="3274439" y="0"/>
            <a:ext cx="825495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Beamline map of ALBA-II (day 1)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5AE0000-7C65-C793-D817-01115644A118}"/>
              </a:ext>
            </a:extLst>
          </p:cNvPr>
          <p:cNvSpPr/>
          <p:nvPr/>
        </p:nvSpPr>
        <p:spPr>
          <a:xfrm>
            <a:off x="3309586" y="3084439"/>
            <a:ext cx="1825859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b="1" i="1" dirty="0">
                <a:cs typeface="Arial" panose="020B0604020202020204" pitchFamily="34" charset="0"/>
              </a:rPr>
              <a:t>13 IDs = </a:t>
            </a:r>
            <a:r>
              <a:rPr lang="en-US" sz="2133" b="1" i="1" dirty="0">
                <a:solidFill>
                  <a:schemeClr val="accent5"/>
                </a:solidFill>
                <a:cs typeface="Arial" panose="020B0604020202020204" pitchFamily="34" charset="0"/>
              </a:rPr>
              <a:t>9</a:t>
            </a:r>
            <a:r>
              <a:rPr lang="en-US" sz="2133" b="1" i="1" dirty="0">
                <a:cs typeface="Arial" panose="020B0604020202020204" pitchFamily="34" charset="0"/>
              </a:rPr>
              <a:t>+</a:t>
            </a:r>
            <a:r>
              <a:rPr lang="en-US" sz="2133" b="1" i="1" dirty="0">
                <a:solidFill>
                  <a:schemeClr val="accent1"/>
                </a:solidFill>
                <a:cs typeface="Arial" panose="020B0604020202020204" pitchFamily="34" charset="0"/>
              </a:rPr>
              <a:t>3</a:t>
            </a:r>
            <a:r>
              <a:rPr lang="en-US" sz="2133" b="1" i="1" dirty="0">
                <a:cs typeface="Arial" panose="020B0604020202020204" pitchFamily="34" charset="0"/>
              </a:rPr>
              <a:t>+</a:t>
            </a:r>
            <a:r>
              <a:rPr lang="en-US" sz="2133" b="1" i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1</a:t>
            </a:r>
          </a:p>
          <a:p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0E58500-85AD-FF76-21BC-7A2AB15E62AB}"/>
              </a:ext>
            </a:extLst>
          </p:cNvPr>
          <p:cNvSpPr/>
          <p:nvPr/>
        </p:nvSpPr>
        <p:spPr>
          <a:xfrm>
            <a:off x="3277383" y="3496898"/>
            <a:ext cx="2133092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b="1" i="1" dirty="0">
                <a:cs typeface="Arial" panose="020B0604020202020204" pitchFamily="34" charset="0"/>
              </a:rPr>
              <a:t>12 BMs=</a:t>
            </a:r>
            <a:r>
              <a:rPr lang="en-US" sz="2133" b="1" i="1" dirty="0">
                <a:solidFill>
                  <a:schemeClr val="accent5"/>
                </a:solidFill>
                <a:cs typeface="Arial" panose="020B0604020202020204" pitchFamily="34" charset="0"/>
              </a:rPr>
              <a:t>4</a:t>
            </a:r>
            <a:r>
              <a:rPr lang="en-US" sz="2133" b="1" i="1" dirty="0">
                <a:cs typeface="Arial" panose="020B0604020202020204" pitchFamily="34" charset="0"/>
              </a:rPr>
              <a:t>+</a:t>
            </a:r>
            <a:r>
              <a:rPr lang="en-US" sz="2133" b="1" i="1" dirty="0">
                <a:solidFill>
                  <a:schemeClr val="accent1"/>
                </a:solidFill>
                <a:cs typeface="Arial" panose="020B0604020202020204" pitchFamily="34" charset="0"/>
              </a:rPr>
              <a:t>1</a:t>
            </a:r>
            <a:r>
              <a:rPr lang="en-US" sz="2133" b="1" i="1" dirty="0">
                <a:cs typeface="Arial" panose="020B0604020202020204" pitchFamily="34" charset="0"/>
              </a:rPr>
              <a:t>+</a:t>
            </a:r>
            <a:r>
              <a:rPr lang="en-US" sz="2133" b="1" i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7</a:t>
            </a:r>
          </a:p>
          <a:p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C0284C-77C4-80EB-EC24-2D143A52D19D}"/>
              </a:ext>
            </a:extLst>
          </p:cNvPr>
          <p:cNvSpPr/>
          <p:nvPr/>
        </p:nvSpPr>
        <p:spPr>
          <a:xfrm rot="16200000">
            <a:off x="10231371" y="4311424"/>
            <a:ext cx="1081311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rgbClr val="0000FF"/>
                </a:solidFill>
                <a:cs typeface="Arial" panose="020B0604020202020204" pitchFamily="34" charset="0"/>
              </a:rPr>
              <a:t>New</a:t>
            </a:r>
          </a:p>
          <a:p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F19254-66D8-89CF-61AD-D1019AD53015}"/>
              </a:ext>
            </a:extLst>
          </p:cNvPr>
          <p:cNvSpPr/>
          <p:nvPr/>
        </p:nvSpPr>
        <p:spPr>
          <a:xfrm rot="16200000">
            <a:off x="9967340" y="5602152"/>
            <a:ext cx="1592081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Upgrades</a:t>
            </a:r>
          </a:p>
          <a:p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2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A785A9D-BB17-0A4A-A273-B2E8247E1510}"/>
              </a:ext>
            </a:extLst>
          </p:cNvPr>
          <p:cNvSpPr/>
          <p:nvPr/>
        </p:nvSpPr>
        <p:spPr>
          <a:xfrm>
            <a:off x="1555369" y="1066532"/>
            <a:ext cx="5188143" cy="518814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EADD729-E888-1D43-BB69-D7FE76A2ED0A}"/>
              </a:ext>
            </a:extLst>
          </p:cNvPr>
          <p:cNvSpPr/>
          <p:nvPr/>
        </p:nvSpPr>
        <p:spPr>
          <a:xfrm>
            <a:off x="2118805" y="5017647"/>
            <a:ext cx="648636" cy="674733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214253 w 753711"/>
              <a:gd name="connsiteY0" fmla="*/ 0 h 1779062"/>
              <a:gd name="connsiteX1" fmla="*/ 306075 w 753711"/>
              <a:gd name="connsiteY1" fmla="*/ 929703 h 1779062"/>
              <a:gd name="connsiteX2" fmla="*/ 0 w 753711"/>
              <a:gd name="connsiteY2" fmla="*/ 1779062 h 1779062"/>
              <a:gd name="connsiteX3" fmla="*/ 202775 w 753711"/>
              <a:gd name="connsiteY3" fmla="*/ 1675761 h 1779062"/>
              <a:gd name="connsiteX4" fmla="*/ 302250 w 753711"/>
              <a:gd name="connsiteY4" fmla="*/ 1637503 h 1779062"/>
              <a:gd name="connsiteX5" fmla="*/ 543283 w 753711"/>
              <a:gd name="connsiteY5" fmla="*/ 1503595 h 1779062"/>
              <a:gd name="connsiteX6" fmla="*/ 688671 w 753711"/>
              <a:gd name="connsiteY6" fmla="*/ 1400295 h 1779062"/>
              <a:gd name="connsiteX7" fmla="*/ 753711 w 753711"/>
              <a:gd name="connsiteY7" fmla="*/ 669538 h 1779062"/>
              <a:gd name="connsiteX8" fmla="*/ 214253 w 753711"/>
              <a:gd name="connsiteY8" fmla="*/ 0 h 1779062"/>
              <a:gd name="connsiteX0" fmla="*/ 214253 w 688671"/>
              <a:gd name="connsiteY0" fmla="*/ 0 h 1779062"/>
              <a:gd name="connsiteX1" fmla="*/ 306075 w 688671"/>
              <a:gd name="connsiteY1" fmla="*/ 929703 h 1779062"/>
              <a:gd name="connsiteX2" fmla="*/ 0 w 688671"/>
              <a:gd name="connsiteY2" fmla="*/ 1779062 h 1779062"/>
              <a:gd name="connsiteX3" fmla="*/ 202775 w 688671"/>
              <a:gd name="connsiteY3" fmla="*/ 1675761 h 1779062"/>
              <a:gd name="connsiteX4" fmla="*/ 302250 w 688671"/>
              <a:gd name="connsiteY4" fmla="*/ 1637503 h 1779062"/>
              <a:gd name="connsiteX5" fmla="*/ 543283 w 688671"/>
              <a:gd name="connsiteY5" fmla="*/ 1503595 h 1779062"/>
              <a:gd name="connsiteX6" fmla="*/ 688671 w 688671"/>
              <a:gd name="connsiteY6" fmla="*/ 1400295 h 1779062"/>
              <a:gd name="connsiteX7" fmla="*/ 271642 w 688671"/>
              <a:gd name="connsiteY7" fmla="*/ 22954 h 1779062"/>
              <a:gd name="connsiteX8" fmla="*/ 214253 w 688671"/>
              <a:gd name="connsiteY8" fmla="*/ 0 h 1779062"/>
              <a:gd name="connsiteX0" fmla="*/ 214253 w 688671"/>
              <a:gd name="connsiteY0" fmla="*/ 0 h 1779062"/>
              <a:gd name="connsiteX1" fmla="*/ 42085 w 688671"/>
              <a:gd name="connsiteY1" fmla="*/ 535631 h 1779062"/>
              <a:gd name="connsiteX2" fmla="*/ 0 w 688671"/>
              <a:gd name="connsiteY2" fmla="*/ 1779062 h 1779062"/>
              <a:gd name="connsiteX3" fmla="*/ 202775 w 688671"/>
              <a:gd name="connsiteY3" fmla="*/ 1675761 h 1779062"/>
              <a:gd name="connsiteX4" fmla="*/ 302250 w 688671"/>
              <a:gd name="connsiteY4" fmla="*/ 1637503 h 1779062"/>
              <a:gd name="connsiteX5" fmla="*/ 543283 w 688671"/>
              <a:gd name="connsiteY5" fmla="*/ 1503595 h 1779062"/>
              <a:gd name="connsiteX6" fmla="*/ 688671 w 688671"/>
              <a:gd name="connsiteY6" fmla="*/ 1400295 h 1779062"/>
              <a:gd name="connsiteX7" fmla="*/ 271642 w 688671"/>
              <a:gd name="connsiteY7" fmla="*/ 22954 h 1779062"/>
              <a:gd name="connsiteX8" fmla="*/ 214253 w 688671"/>
              <a:gd name="connsiteY8" fmla="*/ 0 h 1779062"/>
              <a:gd name="connsiteX0" fmla="*/ 233383 w 707801"/>
              <a:gd name="connsiteY0" fmla="*/ 0 h 1675761"/>
              <a:gd name="connsiteX1" fmla="*/ 61215 w 707801"/>
              <a:gd name="connsiteY1" fmla="*/ 535631 h 1675761"/>
              <a:gd name="connsiteX2" fmla="*/ 0 w 707801"/>
              <a:gd name="connsiteY2" fmla="*/ 1247257 h 1675761"/>
              <a:gd name="connsiteX3" fmla="*/ 221905 w 707801"/>
              <a:gd name="connsiteY3" fmla="*/ 1675761 h 1675761"/>
              <a:gd name="connsiteX4" fmla="*/ 321380 w 707801"/>
              <a:gd name="connsiteY4" fmla="*/ 1637503 h 1675761"/>
              <a:gd name="connsiteX5" fmla="*/ 562413 w 707801"/>
              <a:gd name="connsiteY5" fmla="*/ 1503595 h 1675761"/>
              <a:gd name="connsiteX6" fmla="*/ 707801 w 707801"/>
              <a:gd name="connsiteY6" fmla="*/ 1400295 h 1675761"/>
              <a:gd name="connsiteX7" fmla="*/ 290772 w 707801"/>
              <a:gd name="connsiteY7" fmla="*/ 22954 h 1675761"/>
              <a:gd name="connsiteX8" fmla="*/ 233383 w 707801"/>
              <a:gd name="connsiteY8" fmla="*/ 0 h 1675761"/>
              <a:gd name="connsiteX0" fmla="*/ 233383 w 707801"/>
              <a:gd name="connsiteY0" fmla="*/ 0 h 1637503"/>
              <a:gd name="connsiteX1" fmla="*/ 61215 w 707801"/>
              <a:gd name="connsiteY1" fmla="*/ 535631 h 1637503"/>
              <a:gd name="connsiteX2" fmla="*/ 0 w 707801"/>
              <a:gd name="connsiteY2" fmla="*/ 1247257 h 1637503"/>
              <a:gd name="connsiteX3" fmla="*/ 321380 w 707801"/>
              <a:gd name="connsiteY3" fmla="*/ 1637503 h 1637503"/>
              <a:gd name="connsiteX4" fmla="*/ 562413 w 707801"/>
              <a:gd name="connsiteY4" fmla="*/ 1503595 h 1637503"/>
              <a:gd name="connsiteX5" fmla="*/ 707801 w 707801"/>
              <a:gd name="connsiteY5" fmla="*/ 1400295 h 1637503"/>
              <a:gd name="connsiteX6" fmla="*/ 290772 w 707801"/>
              <a:gd name="connsiteY6" fmla="*/ 22954 h 1637503"/>
              <a:gd name="connsiteX7" fmla="*/ 233383 w 707801"/>
              <a:gd name="connsiteY7" fmla="*/ 0 h 1637503"/>
              <a:gd name="connsiteX0" fmla="*/ 233383 w 707801"/>
              <a:gd name="connsiteY0" fmla="*/ 0 h 1503595"/>
              <a:gd name="connsiteX1" fmla="*/ 61215 w 707801"/>
              <a:gd name="connsiteY1" fmla="*/ 535631 h 1503595"/>
              <a:gd name="connsiteX2" fmla="*/ 0 w 707801"/>
              <a:gd name="connsiteY2" fmla="*/ 1247257 h 1503595"/>
              <a:gd name="connsiteX3" fmla="*/ 562413 w 707801"/>
              <a:gd name="connsiteY3" fmla="*/ 1503595 h 1503595"/>
              <a:gd name="connsiteX4" fmla="*/ 707801 w 707801"/>
              <a:gd name="connsiteY4" fmla="*/ 1400295 h 1503595"/>
              <a:gd name="connsiteX5" fmla="*/ 290772 w 707801"/>
              <a:gd name="connsiteY5" fmla="*/ 22954 h 1503595"/>
              <a:gd name="connsiteX6" fmla="*/ 233383 w 707801"/>
              <a:gd name="connsiteY6" fmla="*/ 0 h 1503595"/>
              <a:gd name="connsiteX0" fmla="*/ 233383 w 707801"/>
              <a:gd name="connsiteY0" fmla="*/ 0 h 1400295"/>
              <a:gd name="connsiteX1" fmla="*/ 61215 w 707801"/>
              <a:gd name="connsiteY1" fmla="*/ 535631 h 1400295"/>
              <a:gd name="connsiteX2" fmla="*/ 0 w 707801"/>
              <a:gd name="connsiteY2" fmla="*/ 1247257 h 1400295"/>
              <a:gd name="connsiteX3" fmla="*/ 237208 w 707801"/>
              <a:gd name="connsiteY3" fmla="*/ 1078915 h 1400295"/>
              <a:gd name="connsiteX4" fmla="*/ 707801 w 707801"/>
              <a:gd name="connsiteY4" fmla="*/ 1400295 h 1400295"/>
              <a:gd name="connsiteX5" fmla="*/ 290772 w 707801"/>
              <a:gd name="connsiteY5" fmla="*/ 22954 h 1400295"/>
              <a:gd name="connsiteX6" fmla="*/ 233383 w 707801"/>
              <a:gd name="connsiteY6" fmla="*/ 0 h 1400295"/>
              <a:gd name="connsiteX0" fmla="*/ 233383 w 290772"/>
              <a:gd name="connsiteY0" fmla="*/ 0 h 1247257"/>
              <a:gd name="connsiteX1" fmla="*/ 61215 w 290772"/>
              <a:gd name="connsiteY1" fmla="*/ 535631 h 1247257"/>
              <a:gd name="connsiteX2" fmla="*/ 0 w 290772"/>
              <a:gd name="connsiteY2" fmla="*/ 1247257 h 1247257"/>
              <a:gd name="connsiteX3" fmla="*/ 237208 w 290772"/>
              <a:gd name="connsiteY3" fmla="*/ 1078915 h 1247257"/>
              <a:gd name="connsiteX4" fmla="*/ 225732 w 290772"/>
              <a:gd name="connsiteY4" fmla="*/ 688670 h 1247257"/>
              <a:gd name="connsiteX5" fmla="*/ 290772 w 290772"/>
              <a:gd name="connsiteY5" fmla="*/ 22954 h 1247257"/>
              <a:gd name="connsiteX6" fmla="*/ 233383 w 290772"/>
              <a:gd name="connsiteY6" fmla="*/ 0 h 1247257"/>
              <a:gd name="connsiteX0" fmla="*/ 233383 w 290772"/>
              <a:gd name="connsiteY0" fmla="*/ 0 h 1247257"/>
              <a:gd name="connsiteX1" fmla="*/ 61215 w 290772"/>
              <a:gd name="connsiteY1" fmla="*/ 535631 h 1247257"/>
              <a:gd name="connsiteX2" fmla="*/ 0 w 290772"/>
              <a:gd name="connsiteY2" fmla="*/ 1247257 h 1247257"/>
              <a:gd name="connsiteX3" fmla="*/ 237208 w 290772"/>
              <a:gd name="connsiteY3" fmla="*/ 1078915 h 1247257"/>
              <a:gd name="connsiteX4" fmla="*/ 265267 w 290772"/>
              <a:gd name="connsiteY4" fmla="*/ 696322 h 1247257"/>
              <a:gd name="connsiteX5" fmla="*/ 225732 w 290772"/>
              <a:gd name="connsiteY5" fmla="*/ 688670 h 1247257"/>
              <a:gd name="connsiteX6" fmla="*/ 290772 w 290772"/>
              <a:gd name="connsiteY6" fmla="*/ 22954 h 1247257"/>
              <a:gd name="connsiteX7" fmla="*/ 233383 w 29077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65267 w 284422"/>
              <a:gd name="connsiteY4" fmla="*/ 696322 h 1247257"/>
              <a:gd name="connsiteX5" fmla="*/ 225732 w 284422"/>
              <a:gd name="connsiteY5" fmla="*/ 68867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65267 w 284422"/>
              <a:gd name="connsiteY4" fmla="*/ 696322 h 1247257"/>
              <a:gd name="connsiteX5" fmla="*/ 235257 w 284422"/>
              <a:gd name="connsiteY5" fmla="*/ 69502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52567 w 284422"/>
              <a:gd name="connsiteY4" fmla="*/ 899522 h 1247257"/>
              <a:gd name="connsiteX5" fmla="*/ 235257 w 284422"/>
              <a:gd name="connsiteY5" fmla="*/ 69502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52567 w 284422"/>
              <a:gd name="connsiteY4" fmla="*/ 899522 h 1247257"/>
              <a:gd name="connsiteX5" fmla="*/ 219382 w 284422"/>
              <a:gd name="connsiteY5" fmla="*/ 90457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46217 w 284422"/>
              <a:gd name="connsiteY4" fmla="*/ 912222 h 1247257"/>
              <a:gd name="connsiteX5" fmla="*/ 219382 w 284422"/>
              <a:gd name="connsiteY5" fmla="*/ 90457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0 w 505064"/>
              <a:gd name="connsiteY0" fmla="*/ 0 h 1602857"/>
              <a:gd name="connsiteX1" fmla="*/ 281857 w 505064"/>
              <a:gd name="connsiteY1" fmla="*/ 891231 h 1602857"/>
              <a:gd name="connsiteX2" fmla="*/ 220642 w 505064"/>
              <a:gd name="connsiteY2" fmla="*/ 1602857 h 1602857"/>
              <a:gd name="connsiteX3" fmla="*/ 457850 w 505064"/>
              <a:gd name="connsiteY3" fmla="*/ 1434515 h 1602857"/>
              <a:gd name="connsiteX4" fmla="*/ 466859 w 505064"/>
              <a:gd name="connsiteY4" fmla="*/ 1267822 h 1602857"/>
              <a:gd name="connsiteX5" fmla="*/ 440024 w 505064"/>
              <a:gd name="connsiteY5" fmla="*/ 1260170 h 1602857"/>
              <a:gd name="connsiteX6" fmla="*/ 505064 w 505064"/>
              <a:gd name="connsiteY6" fmla="*/ 365854 h 1602857"/>
              <a:gd name="connsiteX7" fmla="*/ 0 w 505064"/>
              <a:gd name="connsiteY7" fmla="*/ 0 h 1602857"/>
              <a:gd name="connsiteX0" fmla="*/ 0 w 466859"/>
              <a:gd name="connsiteY0" fmla="*/ 40546 h 1643403"/>
              <a:gd name="connsiteX1" fmla="*/ 281857 w 466859"/>
              <a:gd name="connsiteY1" fmla="*/ 931777 h 1643403"/>
              <a:gd name="connsiteX2" fmla="*/ 220642 w 466859"/>
              <a:gd name="connsiteY2" fmla="*/ 1643403 h 1643403"/>
              <a:gd name="connsiteX3" fmla="*/ 457850 w 466859"/>
              <a:gd name="connsiteY3" fmla="*/ 1475061 h 1643403"/>
              <a:gd name="connsiteX4" fmla="*/ 466859 w 466859"/>
              <a:gd name="connsiteY4" fmla="*/ 1308368 h 1643403"/>
              <a:gd name="connsiteX5" fmla="*/ 440024 w 466859"/>
              <a:gd name="connsiteY5" fmla="*/ 1300716 h 1643403"/>
              <a:gd name="connsiteX6" fmla="*/ 117714 w 466859"/>
              <a:gd name="connsiteY6" fmla="*/ 0 h 1643403"/>
              <a:gd name="connsiteX7" fmla="*/ 0 w 466859"/>
              <a:gd name="connsiteY7" fmla="*/ 40546 h 1643403"/>
              <a:gd name="connsiteX0" fmla="*/ 0 w 466859"/>
              <a:gd name="connsiteY0" fmla="*/ 40546 h 1643403"/>
              <a:gd name="connsiteX1" fmla="*/ 281857 w 466859"/>
              <a:gd name="connsiteY1" fmla="*/ 931777 h 1643403"/>
              <a:gd name="connsiteX2" fmla="*/ 220642 w 466859"/>
              <a:gd name="connsiteY2" fmla="*/ 1643403 h 1643403"/>
              <a:gd name="connsiteX3" fmla="*/ 457850 w 466859"/>
              <a:gd name="connsiteY3" fmla="*/ 1475061 h 1643403"/>
              <a:gd name="connsiteX4" fmla="*/ 466859 w 466859"/>
              <a:gd name="connsiteY4" fmla="*/ 1308368 h 1643403"/>
              <a:gd name="connsiteX5" fmla="*/ 271749 w 466859"/>
              <a:gd name="connsiteY5" fmla="*/ 341866 h 1643403"/>
              <a:gd name="connsiteX6" fmla="*/ 117714 w 466859"/>
              <a:gd name="connsiteY6" fmla="*/ 0 h 1643403"/>
              <a:gd name="connsiteX7" fmla="*/ 0 w 466859"/>
              <a:gd name="connsiteY7" fmla="*/ 40546 h 1643403"/>
              <a:gd name="connsiteX0" fmla="*/ 0 w 647834"/>
              <a:gd name="connsiteY0" fmla="*/ 40546 h 1643403"/>
              <a:gd name="connsiteX1" fmla="*/ 281857 w 647834"/>
              <a:gd name="connsiteY1" fmla="*/ 931777 h 1643403"/>
              <a:gd name="connsiteX2" fmla="*/ 220642 w 647834"/>
              <a:gd name="connsiteY2" fmla="*/ 1643403 h 1643403"/>
              <a:gd name="connsiteX3" fmla="*/ 457850 w 647834"/>
              <a:gd name="connsiteY3" fmla="*/ 1475061 h 1643403"/>
              <a:gd name="connsiteX4" fmla="*/ 647834 w 647834"/>
              <a:gd name="connsiteY4" fmla="*/ 206643 h 1643403"/>
              <a:gd name="connsiteX5" fmla="*/ 271749 w 647834"/>
              <a:gd name="connsiteY5" fmla="*/ 341866 h 1643403"/>
              <a:gd name="connsiteX6" fmla="*/ 117714 w 647834"/>
              <a:gd name="connsiteY6" fmla="*/ 0 h 1643403"/>
              <a:gd name="connsiteX7" fmla="*/ 0 w 647834"/>
              <a:gd name="connsiteY7" fmla="*/ 40546 h 1643403"/>
              <a:gd name="connsiteX0" fmla="*/ 0 w 647834"/>
              <a:gd name="connsiteY0" fmla="*/ 40546 h 1643403"/>
              <a:gd name="connsiteX1" fmla="*/ 281857 w 647834"/>
              <a:gd name="connsiteY1" fmla="*/ 931777 h 1643403"/>
              <a:gd name="connsiteX2" fmla="*/ 220642 w 647834"/>
              <a:gd name="connsiteY2" fmla="*/ 1643403 h 1643403"/>
              <a:gd name="connsiteX3" fmla="*/ 594375 w 647834"/>
              <a:gd name="connsiteY3" fmla="*/ 544786 h 1643403"/>
              <a:gd name="connsiteX4" fmla="*/ 647834 w 647834"/>
              <a:gd name="connsiteY4" fmla="*/ 206643 h 1643403"/>
              <a:gd name="connsiteX5" fmla="*/ 271749 w 647834"/>
              <a:gd name="connsiteY5" fmla="*/ 341866 h 1643403"/>
              <a:gd name="connsiteX6" fmla="*/ 117714 w 647834"/>
              <a:gd name="connsiteY6" fmla="*/ 0 h 1643403"/>
              <a:gd name="connsiteX7" fmla="*/ 0 w 647834"/>
              <a:gd name="connsiteY7" fmla="*/ 40546 h 1643403"/>
              <a:gd name="connsiteX0" fmla="*/ 0 w 647834"/>
              <a:gd name="connsiteY0" fmla="*/ 40546 h 931777"/>
              <a:gd name="connsiteX1" fmla="*/ 281857 w 647834"/>
              <a:gd name="connsiteY1" fmla="*/ 931777 h 931777"/>
              <a:gd name="connsiteX2" fmla="*/ 506392 w 647834"/>
              <a:gd name="connsiteY2" fmla="*/ 789328 h 931777"/>
              <a:gd name="connsiteX3" fmla="*/ 594375 w 647834"/>
              <a:gd name="connsiteY3" fmla="*/ 544786 h 931777"/>
              <a:gd name="connsiteX4" fmla="*/ 647834 w 647834"/>
              <a:gd name="connsiteY4" fmla="*/ 206643 h 931777"/>
              <a:gd name="connsiteX5" fmla="*/ 271749 w 647834"/>
              <a:gd name="connsiteY5" fmla="*/ 341866 h 931777"/>
              <a:gd name="connsiteX6" fmla="*/ 117714 w 647834"/>
              <a:gd name="connsiteY6" fmla="*/ 0 h 931777"/>
              <a:gd name="connsiteX7" fmla="*/ 0 w 647834"/>
              <a:gd name="connsiteY7" fmla="*/ 40546 h 931777"/>
              <a:gd name="connsiteX0" fmla="*/ 0 w 647834"/>
              <a:gd name="connsiteY0" fmla="*/ 40546 h 871452"/>
              <a:gd name="connsiteX1" fmla="*/ 294557 w 647834"/>
              <a:gd name="connsiteY1" fmla="*/ 871452 h 871452"/>
              <a:gd name="connsiteX2" fmla="*/ 506392 w 647834"/>
              <a:gd name="connsiteY2" fmla="*/ 789328 h 871452"/>
              <a:gd name="connsiteX3" fmla="*/ 594375 w 647834"/>
              <a:gd name="connsiteY3" fmla="*/ 544786 h 871452"/>
              <a:gd name="connsiteX4" fmla="*/ 647834 w 647834"/>
              <a:gd name="connsiteY4" fmla="*/ 206643 h 871452"/>
              <a:gd name="connsiteX5" fmla="*/ 271749 w 647834"/>
              <a:gd name="connsiteY5" fmla="*/ 341866 h 871452"/>
              <a:gd name="connsiteX6" fmla="*/ 117714 w 647834"/>
              <a:gd name="connsiteY6" fmla="*/ 0 h 871452"/>
              <a:gd name="connsiteX7" fmla="*/ 0 w 647834"/>
              <a:gd name="connsiteY7" fmla="*/ 40546 h 871452"/>
              <a:gd name="connsiteX0" fmla="*/ 0 w 647834"/>
              <a:gd name="connsiteY0" fmla="*/ 40546 h 871452"/>
              <a:gd name="connsiteX1" fmla="*/ 294557 w 647834"/>
              <a:gd name="connsiteY1" fmla="*/ 871452 h 871452"/>
              <a:gd name="connsiteX2" fmla="*/ 528617 w 647834"/>
              <a:gd name="connsiteY2" fmla="*/ 802028 h 871452"/>
              <a:gd name="connsiteX3" fmla="*/ 594375 w 647834"/>
              <a:gd name="connsiteY3" fmla="*/ 544786 h 871452"/>
              <a:gd name="connsiteX4" fmla="*/ 647834 w 647834"/>
              <a:gd name="connsiteY4" fmla="*/ 206643 h 871452"/>
              <a:gd name="connsiteX5" fmla="*/ 271749 w 647834"/>
              <a:gd name="connsiteY5" fmla="*/ 341866 h 871452"/>
              <a:gd name="connsiteX6" fmla="*/ 117714 w 647834"/>
              <a:gd name="connsiteY6" fmla="*/ 0 h 871452"/>
              <a:gd name="connsiteX7" fmla="*/ 0 w 647834"/>
              <a:gd name="connsiteY7" fmla="*/ 40546 h 871452"/>
              <a:gd name="connsiteX0" fmla="*/ 0 w 635134"/>
              <a:gd name="connsiteY0" fmla="*/ 40546 h 871452"/>
              <a:gd name="connsiteX1" fmla="*/ 294557 w 635134"/>
              <a:gd name="connsiteY1" fmla="*/ 871452 h 871452"/>
              <a:gd name="connsiteX2" fmla="*/ 528617 w 635134"/>
              <a:gd name="connsiteY2" fmla="*/ 802028 h 871452"/>
              <a:gd name="connsiteX3" fmla="*/ 594375 w 635134"/>
              <a:gd name="connsiteY3" fmla="*/ 544786 h 871452"/>
              <a:gd name="connsiteX4" fmla="*/ 635134 w 635134"/>
              <a:gd name="connsiteY4" fmla="*/ 200293 h 871452"/>
              <a:gd name="connsiteX5" fmla="*/ 271749 w 635134"/>
              <a:gd name="connsiteY5" fmla="*/ 341866 h 871452"/>
              <a:gd name="connsiteX6" fmla="*/ 117714 w 635134"/>
              <a:gd name="connsiteY6" fmla="*/ 0 h 871452"/>
              <a:gd name="connsiteX7" fmla="*/ 0 w 635134"/>
              <a:gd name="connsiteY7" fmla="*/ 40546 h 871452"/>
              <a:gd name="connsiteX0" fmla="*/ 0 w 635134"/>
              <a:gd name="connsiteY0" fmla="*/ 97696 h 928602"/>
              <a:gd name="connsiteX1" fmla="*/ 294557 w 635134"/>
              <a:gd name="connsiteY1" fmla="*/ 928602 h 928602"/>
              <a:gd name="connsiteX2" fmla="*/ 528617 w 635134"/>
              <a:gd name="connsiteY2" fmla="*/ 859178 h 928602"/>
              <a:gd name="connsiteX3" fmla="*/ 594375 w 635134"/>
              <a:gd name="connsiteY3" fmla="*/ 601936 h 928602"/>
              <a:gd name="connsiteX4" fmla="*/ 635134 w 635134"/>
              <a:gd name="connsiteY4" fmla="*/ 257443 h 928602"/>
              <a:gd name="connsiteX5" fmla="*/ 271749 w 635134"/>
              <a:gd name="connsiteY5" fmla="*/ 399016 h 928602"/>
              <a:gd name="connsiteX6" fmla="*/ 101839 w 635134"/>
              <a:gd name="connsiteY6" fmla="*/ 0 h 928602"/>
              <a:gd name="connsiteX7" fmla="*/ 0 w 635134"/>
              <a:gd name="connsiteY7" fmla="*/ 97696 h 928602"/>
              <a:gd name="connsiteX0" fmla="*/ 0 w 622434"/>
              <a:gd name="connsiteY0" fmla="*/ 81821 h 928602"/>
              <a:gd name="connsiteX1" fmla="*/ 281857 w 622434"/>
              <a:gd name="connsiteY1" fmla="*/ 928602 h 928602"/>
              <a:gd name="connsiteX2" fmla="*/ 515917 w 622434"/>
              <a:gd name="connsiteY2" fmla="*/ 859178 h 928602"/>
              <a:gd name="connsiteX3" fmla="*/ 581675 w 622434"/>
              <a:gd name="connsiteY3" fmla="*/ 601936 h 928602"/>
              <a:gd name="connsiteX4" fmla="*/ 622434 w 622434"/>
              <a:gd name="connsiteY4" fmla="*/ 257443 h 928602"/>
              <a:gd name="connsiteX5" fmla="*/ 259049 w 622434"/>
              <a:gd name="connsiteY5" fmla="*/ 399016 h 928602"/>
              <a:gd name="connsiteX6" fmla="*/ 89139 w 622434"/>
              <a:gd name="connsiteY6" fmla="*/ 0 h 928602"/>
              <a:gd name="connsiteX7" fmla="*/ 0 w 622434"/>
              <a:gd name="connsiteY7" fmla="*/ 81821 h 928602"/>
              <a:gd name="connsiteX0" fmla="*/ 0 w 622434"/>
              <a:gd name="connsiteY0" fmla="*/ 81821 h 928602"/>
              <a:gd name="connsiteX1" fmla="*/ 281857 w 622434"/>
              <a:gd name="connsiteY1" fmla="*/ 928602 h 928602"/>
              <a:gd name="connsiteX2" fmla="*/ 515917 w 622434"/>
              <a:gd name="connsiteY2" fmla="*/ 859178 h 928602"/>
              <a:gd name="connsiteX3" fmla="*/ 581675 w 622434"/>
              <a:gd name="connsiteY3" fmla="*/ 601936 h 928602"/>
              <a:gd name="connsiteX4" fmla="*/ 622434 w 622434"/>
              <a:gd name="connsiteY4" fmla="*/ 257443 h 928602"/>
              <a:gd name="connsiteX5" fmla="*/ 309849 w 622434"/>
              <a:gd name="connsiteY5" fmla="*/ 173591 h 928602"/>
              <a:gd name="connsiteX6" fmla="*/ 89139 w 622434"/>
              <a:gd name="connsiteY6" fmla="*/ 0 h 928602"/>
              <a:gd name="connsiteX7" fmla="*/ 0 w 622434"/>
              <a:gd name="connsiteY7" fmla="*/ 81821 h 928602"/>
              <a:gd name="connsiteX0" fmla="*/ 0 w 790709"/>
              <a:gd name="connsiteY0" fmla="*/ 81821 h 928602"/>
              <a:gd name="connsiteX1" fmla="*/ 281857 w 790709"/>
              <a:gd name="connsiteY1" fmla="*/ 928602 h 928602"/>
              <a:gd name="connsiteX2" fmla="*/ 515917 w 790709"/>
              <a:gd name="connsiteY2" fmla="*/ 859178 h 928602"/>
              <a:gd name="connsiteX3" fmla="*/ 581675 w 790709"/>
              <a:gd name="connsiteY3" fmla="*/ 601936 h 928602"/>
              <a:gd name="connsiteX4" fmla="*/ 790709 w 790709"/>
              <a:gd name="connsiteY4" fmla="*/ 486043 h 928602"/>
              <a:gd name="connsiteX5" fmla="*/ 309849 w 790709"/>
              <a:gd name="connsiteY5" fmla="*/ 173591 h 928602"/>
              <a:gd name="connsiteX6" fmla="*/ 89139 w 790709"/>
              <a:gd name="connsiteY6" fmla="*/ 0 h 928602"/>
              <a:gd name="connsiteX7" fmla="*/ 0 w 790709"/>
              <a:gd name="connsiteY7" fmla="*/ 81821 h 928602"/>
              <a:gd name="connsiteX0" fmla="*/ 0 w 790709"/>
              <a:gd name="connsiteY0" fmla="*/ 81821 h 928602"/>
              <a:gd name="connsiteX1" fmla="*/ 281857 w 790709"/>
              <a:gd name="connsiteY1" fmla="*/ 928602 h 928602"/>
              <a:gd name="connsiteX2" fmla="*/ 515917 w 790709"/>
              <a:gd name="connsiteY2" fmla="*/ 859178 h 928602"/>
              <a:gd name="connsiteX3" fmla="*/ 581675 w 790709"/>
              <a:gd name="connsiteY3" fmla="*/ 601936 h 928602"/>
              <a:gd name="connsiteX4" fmla="*/ 790709 w 790709"/>
              <a:gd name="connsiteY4" fmla="*/ 486043 h 928602"/>
              <a:gd name="connsiteX5" fmla="*/ 402203 w 790709"/>
              <a:gd name="connsiteY5" fmla="*/ 188827 h 928602"/>
              <a:gd name="connsiteX6" fmla="*/ 309849 w 790709"/>
              <a:gd name="connsiteY6" fmla="*/ 173591 h 928602"/>
              <a:gd name="connsiteX7" fmla="*/ 89139 w 790709"/>
              <a:gd name="connsiteY7" fmla="*/ 0 h 928602"/>
              <a:gd name="connsiteX8" fmla="*/ 0 w 790709"/>
              <a:gd name="connsiteY8" fmla="*/ 81821 h 928602"/>
              <a:gd name="connsiteX0" fmla="*/ 0 w 790709"/>
              <a:gd name="connsiteY0" fmla="*/ 81821 h 928602"/>
              <a:gd name="connsiteX1" fmla="*/ 294253 w 790709"/>
              <a:gd name="connsiteY1" fmla="*/ 334877 h 928602"/>
              <a:gd name="connsiteX2" fmla="*/ 281857 w 790709"/>
              <a:gd name="connsiteY2" fmla="*/ 928602 h 928602"/>
              <a:gd name="connsiteX3" fmla="*/ 515917 w 790709"/>
              <a:gd name="connsiteY3" fmla="*/ 859178 h 928602"/>
              <a:gd name="connsiteX4" fmla="*/ 581675 w 790709"/>
              <a:gd name="connsiteY4" fmla="*/ 601936 h 928602"/>
              <a:gd name="connsiteX5" fmla="*/ 790709 w 790709"/>
              <a:gd name="connsiteY5" fmla="*/ 486043 h 928602"/>
              <a:gd name="connsiteX6" fmla="*/ 402203 w 790709"/>
              <a:gd name="connsiteY6" fmla="*/ 188827 h 928602"/>
              <a:gd name="connsiteX7" fmla="*/ 309849 w 790709"/>
              <a:gd name="connsiteY7" fmla="*/ 173591 h 928602"/>
              <a:gd name="connsiteX8" fmla="*/ 89139 w 790709"/>
              <a:gd name="connsiteY8" fmla="*/ 0 h 928602"/>
              <a:gd name="connsiteX9" fmla="*/ 0 w 790709"/>
              <a:gd name="connsiteY9" fmla="*/ 81821 h 928602"/>
              <a:gd name="connsiteX0" fmla="*/ 0 w 790709"/>
              <a:gd name="connsiteY0" fmla="*/ 81821 h 928602"/>
              <a:gd name="connsiteX1" fmla="*/ 259328 w 790709"/>
              <a:gd name="connsiteY1" fmla="*/ 353927 h 928602"/>
              <a:gd name="connsiteX2" fmla="*/ 281857 w 790709"/>
              <a:gd name="connsiteY2" fmla="*/ 928602 h 928602"/>
              <a:gd name="connsiteX3" fmla="*/ 515917 w 790709"/>
              <a:gd name="connsiteY3" fmla="*/ 859178 h 928602"/>
              <a:gd name="connsiteX4" fmla="*/ 581675 w 790709"/>
              <a:gd name="connsiteY4" fmla="*/ 601936 h 928602"/>
              <a:gd name="connsiteX5" fmla="*/ 790709 w 790709"/>
              <a:gd name="connsiteY5" fmla="*/ 486043 h 928602"/>
              <a:gd name="connsiteX6" fmla="*/ 402203 w 790709"/>
              <a:gd name="connsiteY6" fmla="*/ 188827 h 928602"/>
              <a:gd name="connsiteX7" fmla="*/ 309849 w 790709"/>
              <a:gd name="connsiteY7" fmla="*/ 173591 h 928602"/>
              <a:gd name="connsiteX8" fmla="*/ 89139 w 790709"/>
              <a:gd name="connsiteY8" fmla="*/ 0 h 928602"/>
              <a:gd name="connsiteX9" fmla="*/ 0 w 790709"/>
              <a:gd name="connsiteY9" fmla="*/ 81821 h 928602"/>
              <a:gd name="connsiteX0" fmla="*/ 0 w 790709"/>
              <a:gd name="connsiteY0" fmla="*/ 81821 h 928602"/>
              <a:gd name="connsiteX1" fmla="*/ 252978 w 790709"/>
              <a:gd name="connsiteY1" fmla="*/ 363452 h 928602"/>
              <a:gd name="connsiteX2" fmla="*/ 281857 w 790709"/>
              <a:gd name="connsiteY2" fmla="*/ 928602 h 928602"/>
              <a:gd name="connsiteX3" fmla="*/ 515917 w 790709"/>
              <a:gd name="connsiteY3" fmla="*/ 859178 h 928602"/>
              <a:gd name="connsiteX4" fmla="*/ 581675 w 790709"/>
              <a:gd name="connsiteY4" fmla="*/ 601936 h 928602"/>
              <a:gd name="connsiteX5" fmla="*/ 790709 w 790709"/>
              <a:gd name="connsiteY5" fmla="*/ 486043 h 928602"/>
              <a:gd name="connsiteX6" fmla="*/ 402203 w 790709"/>
              <a:gd name="connsiteY6" fmla="*/ 188827 h 928602"/>
              <a:gd name="connsiteX7" fmla="*/ 309849 w 790709"/>
              <a:gd name="connsiteY7" fmla="*/ 173591 h 928602"/>
              <a:gd name="connsiteX8" fmla="*/ 89139 w 790709"/>
              <a:gd name="connsiteY8" fmla="*/ 0 h 928602"/>
              <a:gd name="connsiteX9" fmla="*/ 0 w 790709"/>
              <a:gd name="connsiteY9" fmla="*/ 81821 h 928602"/>
              <a:gd name="connsiteX0" fmla="*/ 0 w 790709"/>
              <a:gd name="connsiteY0" fmla="*/ 81821 h 928602"/>
              <a:gd name="connsiteX1" fmla="*/ 252978 w 790709"/>
              <a:gd name="connsiteY1" fmla="*/ 363452 h 928602"/>
              <a:gd name="connsiteX2" fmla="*/ 281857 w 790709"/>
              <a:gd name="connsiteY2" fmla="*/ 928602 h 928602"/>
              <a:gd name="connsiteX3" fmla="*/ 515917 w 790709"/>
              <a:gd name="connsiteY3" fmla="*/ 859178 h 928602"/>
              <a:gd name="connsiteX4" fmla="*/ 581675 w 790709"/>
              <a:gd name="connsiteY4" fmla="*/ 601936 h 928602"/>
              <a:gd name="connsiteX5" fmla="*/ 790709 w 790709"/>
              <a:gd name="connsiteY5" fmla="*/ 486043 h 928602"/>
              <a:gd name="connsiteX6" fmla="*/ 402203 w 790709"/>
              <a:gd name="connsiteY6" fmla="*/ 188827 h 928602"/>
              <a:gd name="connsiteX7" fmla="*/ 309849 w 790709"/>
              <a:gd name="connsiteY7" fmla="*/ 173591 h 928602"/>
              <a:gd name="connsiteX8" fmla="*/ 89139 w 790709"/>
              <a:gd name="connsiteY8" fmla="*/ 0 h 928602"/>
              <a:gd name="connsiteX9" fmla="*/ 0 w 790709"/>
              <a:gd name="connsiteY9" fmla="*/ 81821 h 928602"/>
              <a:gd name="connsiteX0" fmla="*/ 0 w 811192"/>
              <a:gd name="connsiteY0" fmla="*/ 81821 h 928602"/>
              <a:gd name="connsiteX1" fmla="*/ 252978 w 811192"/>
              <a:gd name="connsiteY1" fmla="*/ 363452 h 928602"/>
              <a:gd name="connsiteX2" fmla="*/ 281857 w 811192"/>
              <a:gd name="connsiteY2" fmla="*/ 928602 h 928602"/>
              <a:gd name="connsiteX3" fmla="*/ 811192 w 811192"/>
              <a:gd name="connsiteY3" fmla="*/ 827428 h 928602"/>
              <a:gd name="connsiteX4" fmla="*/ 581675 w 811192"/>
              <a:gd name="connsiteY4" fmla="*/ 601936 h 928602"/>
              <a:gd name="connsiteX5" fmla="*/ 790709 w 811192"/>
              <a:gd name="connsiteY5" fmla="*/ 486043 h 928602"/>
              <a:gd name="connsiteX6" fmla="*/ 402203 w 811192"/>
              <a:gd name="connsiteY6" fmla="*/ 188827 h 928602"/>
              <a:gd name="connsiteX7" fmla="*/ 309849 w 811192"/>
              <a:gd name="connsiteY7" fmla="*/ 173591 h 928602"/>
              <a:gd name="connsiteX8" fmla="*/ 89139 w 811192"/>
              <a:gd name="connsiteY8" fmla="*/ 0 h 928602"/>
              <a:gd name="connsiteX9" fmla="*/ 0 w 811192"/>
              <a:gd name="connsiteY9" fmla="*/ 81821 h 928602"/>
              <a:gd name="connsiteX0" fmla="*/ 0 w 811192"/>
              <a:gd name="connsiteY0" fmla="*/ 81821 h 928602"/>
              <a:gd name="connsiteX1" fmla="*/ 252978 w 811192"/>
              <a:gd name="connsiteY1" fmla="*/ 363452 h 928602"/>
              <a:gd name="connsiteX2" fmla="*/ 281857 w 811192"/>
              <a:gd name="connsiteY2" fmla="*/ 928602 h 928602"/>
              <a:gd name="connsiteX3" fmla="*/ 811192 w 811192"/>
              <a:gd name="connsiteY3" fmla="*/ 827428 h 928602"/>
              <a:gd name="connsiteX4" fmla="*/ 790709 w 811192"/>
              <a:gd name="connsiteY4" fmla="*/ 486043 h 928602"/>
              <a:gd name="connsiteX5" fmla="*/ 402203 w 811192"/>
              <a:gd name="connsiteY5" fmla="*/ 188827 h 928602"/>
              <a:gd name="connsiteX6" fmla="*/ 309849 w 811192"/>
              <a:gd name="connsiteY6" fmla="*/ 173591 h 928602"/>
              <a:gd name="connsiteX7" fmla="*/ 89139 w 811192"/>
              <a:gd name="connsiteY7" fmla="*/ 0 h 928602"/>
              <a:gd name="connsiteX8" fmla="*/ 0 w 811192"/>
              <a:gd name="connsiteY8" fmla="*/ 81821 h 928602"/>
              <a:gd name="connsiteX0" fmla="*/ 0 w 811192"/>
              <a:gd name="connsiteY0" fmla="*/ 81821 h 827428"/>
              <a:gd name="connsiteX1" fmla="*/ 252978 w 811192"/>
              <a:gd name="connsiteY1" fmla="*/ 363452 h 827428"/>
              <a:gd name="connsiteX2" fmla="*/ 246932 w 811192"/>
              <a:gd name="connsiteY2" fmla="*/ 392027 h 827428"/>
              <a:gd name="connsiteX3" fmla="*/ 811192 w 811192"/>
              <a:gd name="connsiteY3" fmla="*/ 827428 h 827428"/>
              <a:gd name="connsiteX4" fmla="*/ 790709 w 811192"/>
              <a:gd name="connsiteY4" fmla="*/ 486043 h 827428"/>
              <a:gd name="connsiteX5" fmla="*/ 402203 w 811192"/>
              <a:gd name="connsiteY5" fmla="*/ 188827 h 827428"/>
              <a:gd name="connsiteX6" fmla="*/ 309849 w 811192"/>
              <a:gd name="connsiteY6" fmla="*/ 173591 h 827428"/>
              <a:gd name="connsiteX7" fmla="*/ 89139 w 811192"/>
              <a:gd name="connsiteY7" fmla="*/ 0 h 827428"/>
              <a:gd name="connsiteX8" fmla="*/ 0 w 811192"/>
              <a:gd name="connsiteY8" fmla="*/ 81821 h 827428"/>
              <a:gd name="connsiteX0" fmla="*/ 0 w 811192"/>
              <a:gd name="connsiteY0" fmla="*/ 81821 h 827428"/>
              <a:gd name="connsiteX1" fmla="*/ 281553 w 811192"/>
              <a:gd name="connsiteY1" fmla="*/ 360277 h 827428"/>
              <a:gd name="connsiteX2" fmla="*/ 246932 w 811192"/>
              <a:gd name="connsiteY2" fmla="*/ 392027 h 827428"/>
              <a:gd name="connsiteX3" fmla="*/ 811192 w 811192"/>
              <a:gd name="connsiteY3" fmla="*/ 827428 h 827428"/>
              <a:gd name="connsiteX4" fmla="*/ 790709 w 811192"/>
              <a:gd name="connsiteY4" fmla="*/ 486043 h 827428"/>
              <a:gd name="connsiteX5" fmla="*/ 402203 w 811192"/>
              <a:gd name="connsiteY5" fmla="*/ 188827 h 827428"/>
              <a:gd name="connsiteX6" fmla="*/ 309849 w 811192"/>
              <a:gd name="connsiteY6" fmla="*/ 173591 h 827428"/>
              <a:gd name="connsiteX7" fmla="*/ 89139 w 811192"/>
              <a:gd name="connsiteY7" fmla="*/ 0 h 827428"/>
              <a:gd name="connsiteX8" fmla="*/ 0 w 811192"/>
              <a:gd name="connsiteY8" fmla="*/ 81821 h 827428"/>
              <a:gd name="connsiteX0" fmla="*/ 0 w 811192"/>
              <a:gd name="connsiteY0" fmla="*/ 81821 h 827428"/>
              <a:gd name="connsiteX1" fmla="*/ 281553 w 811192"/>
              <a:gd name="connsiteY1" fmla="*/ 360277 h 827428"/>
              <a:gd name="connsiteX2" fmla="*/ 262807 w 811192"/>
              <a:gd name="connsiteY2" fmla="*/ 388852 h 827428"/>
              <a:gd name="connsiteX3" fmla="*/ 811192 w 811192"/>
              <a:gd name="connsiteY3" fmla="*/ 827428 h 827428"/>
              <a:gd name="connsiteX4" fmla="*/ 790709 w 811192"/>
              <a:gd name="connsiteY4" fmla="*/ 486043 h 827428"/>
              <a:gd name="connsiteX5" fmla="*/ 402203 w 811192"/>
              <a:gd name="connsiteY5" fmla="*/ 188827 h 827428"/>
              <a:gd name="connsiteX6" fmla="*/ 309849 w 811192"/>
              <a:gd name="connsiteY6" fmla="*/ 173591 h 827428"/>
              <a:gd name="connsiteX7" fmla="*/ 89139 w 811192"/>
              <a:gd name="connsiteY7" fmla="*/ 0 h 827428"/>
              <a:gd name="connsiteX8" fmla="*/ 0 w 811192"/>
              <a:gd name="connsiteY8" fmla="*/ 81821 h 827428"/>
              <a:gd name="connsiteX0" fmla="*/ 0 w 808017"/>
              <a:gd name="connsiteY0" fmla="*/ 81821 h 922678"/>
              <a:gd name="connsiteX1" fmla="*/ 281553 w 808017"/>
              <a:gd name="connsiteY1" fmla="*/ 360277 h 922678"/>
              <a:gd name="connsiteX2" fmla="*/ 262807 w 808017"/>
              <a:gd name="connsiteY2" fmla="*/ 388852 h 922678"/>
              <a:gd name="connsiteX3" fmla="*/ 808017 w 808017"/>
              <a:gd name="connsiteY3" fmla="*/ 922678 h 922678"/>
              <a:gd name="connsiteX4" fmla="*/ 790709 w 808017"/>
              <a:gd name="connsiteY4" fmla="*/ 486043 h 922678"/>
              <a:gd name="connsiteX5" fmla="*/ 402203 w 808017"/>
              <a:gd name="connsiteY5" fmla="*/ 188827 h 922678"/>
              <a:gd name="connsiteX6" fmla="*/ 309849 w 808017"/>
              <a:gd name="connsiteY6" fmla="*/ 173591 h 922678"/>
              <a:gd name="connsiteX7" fmla="*/ 89139 w 808017"/>
              <a:gd name="connsiteY7" fmla="*/ 0 h 922678"/>
              <a:gd name="connsiteX8" fmla="*/ 0 w 808017"/>
              <a:gd name="connsiteY8" fmla="*/ 81821 h 922678"/>
              <a:gd name="connsiteX0" fmla="*/ 0 w 865167"/>
              <a:gd name="connsiteY0" fmla="*/ 0 h 936107"/>
              <a:gd name="connsiteX1" fmla="*/ 338703 w 865167"/>
              <a:gd name="connsiteY1" fmla="*/ 373706 h 936107"/>
              <a:gd name="connsiteX2" fmla="*/ 319957 w 865167"/>
              <a:gd name="connsiteY2" fmla="*/ 402281 h 936107"/>
              <a:gd name="connsiteX3" fmla="*/ 865167 w 865167"/>
              <a:gd name="connsiteY3" fmla="*/ 936107 h 936107"/>
              <a:gd name="connsiteX4" fmla="*/ 847859 w 865167"/>
              <a:gd name="connsiteY4" fmla="*/ 499472 h 936107"/>
              <a:gd name="connsiteX5" fmla="*/ 459353 w 865167"/>
              <a:gd name="connsiteY5" fmla="*/ 202256 h 936107"/>
              <a:gd name="connsiteX6" fmla="*/ 366999 w 865167"/>
              <a:gd name="connsiteY6" fmla="*/ 187020 h 936107"/>
              <a:gd name="connsiteX7" fmla="*/ 146289 w 865167"/>
              <a:gd name="connsiteY7" fmla="*/ 13429 h 936107"/>
              <a:gd name="connsiteX8" fmla="*/ 0 w 865167"/>
              <a:gd name="connsiteY8" fmla="*/ 0 h 936107"/>
              <a:gd name="connsiteX0" fmla="*/ 0 w 865167"/>
              <a:gd name="connsiteY0" fmla="*/ 11971 h 948078"/>
              <a:gd name="connsiteX1" fmla="*/ 338703 w 865167"/>
              <a:gd name="connsiteY1" fmla="*/ 385677 h 948078"/>
              <a:gd name="connsiteX2" fmla="*/ 319957 w 865167"/>
              <a:gd name="connsiteY2" fmla="*/ 414252 h 948078"/>
              <a:gd name="connsiteX3" fmla="*/ 865167 w 865167"/>
              <a:gd name="connsiteY3" fmla="*/ 948078 h 948078"/>
              <a:gd name="connsiteX4" fmla="*/ 847859 w 865167"/>
              <a:gd name="connsiteY4" fmla="*/ 511443 h 948078"/>
              <a:gd name="connsiteX5" fmla="*/ 459353 w 865167"/>
              <a:gd name="connsiteY5" fmla="*/ 214227 h 948078"/>
              <a:gd name="connsiteX6" fmla="*/ 366999 w 865167"/>
              <a:gd name="connsiteY6" fmla="*/ 198991 h 948078"/>
              <a:gd name="connsiteX7" fmla="*/ 19289 w 865167"/>
              <a:gd name="connsiteY7" fmla="*/ 0 h 948078"/>
              <a:gd name="connsiteX8" fmla="*/ 0 w 865167"/>
              <a:gd name="connsiteY8" fmla="*/ 11971 h 948078"/>
              <a:gd name="connsiteX0" fmla="*/ 0 w 865167"/>
              <a:gd name="connsiteY0" fmla="*/ 11971 h 1103227"/>
              <a:gd name="connsiteX1" fmla="*/ 472053 w 865167"/>
              <a:gd name="connsiteY1" fmla="*/ 1103227 h 1103227"/>
              <a:gd name="connsiteX2" fmla="*/ 319957 w 865167"/>
              <a:gd name="connsiteY2" fmla="*/ 414252 h 1103227"/>
              <a:gd name="connsiteX3" fmla="*/ 865167 w 865167"/>
              <a:gd name="connsiteY3" fmla="*/ 948078 h 1103227"/>
              <a:gd name="connsiteX4" fmla="*/ 847859 w 865167"/>
              <a:gd name="connsiteY4" fmla="*/ 511443 h 1103227"/>
              <a:gd name="connsiteX5" fmla="*/ 459353 w 865167"/>
              <a:gd name="connsiteY5" fmla="*/ 214227 h 1103227"/>
              <a:gd name="connsiteX6" fmla="*/ 366999 w 865167"/>
              <a:gd name="connsiteY6" fmla="*/ 198991 h 1103227"/>
              <a:gd name="connsiteX7" fmla="*/ 19289 w 865167"/>
              <a:gd name="connsiteY7" fmla="*/ 0 h 1103227"/>
              <a:gd name="connsiteX8" fmla="*/ 0 w 865167"/>
              <a:gd name="connsiteY8" fmla="*/ 11971 h 1103227"/>
              <a:gd name="connsiteX0" fmla="*/ 0 w 865167"/>
              <a:gd name="connsiteY0" fmla="*/ 11971 h 1103227"/>
              <a:gd name="connsiteX1" fmla="*/ 472053 w 865167"/>
              <a:gd name="connsiteY1" fmla="*/ 1103227 h 1103227"/>
              <a:gd name="connsiteX2" fmla="*/ 865167 w 865167"/>
              <a:gd name="connsiteY2" fmla="*/ 948078 h 1103227"/>
              <a:gd name="connsiteX3" fmla="*/ 847859 w 865167"/>
              <a:gd name="connsiteY3" fmla="*/ 511443 h 1103227"/>
              <a:gd name="connsiteX4" fmla="*/ 459353 w 865167"/>
              <a:gd name="connsiteY4" fmla="*/ 214227 h 1103227"/>
              <a:gd name="connsiteX5" fmla="*/ 366999 w 865167"/>
              <a:gd name="connsiteY5" fmla="*/ 198991 h 1103227"/>
              <a:gd name="connsiteX6" fmla="*/ 19289 w 865167"/>
              <a:gd name="connsiteY6" fmla="*/ 0 h 1103227"/>
              <a:gd name="connsiteX7" fmla="*/ 0 w 865167"/>
              <a:gd name="connsiteY7" fmla="*/ 11971 h 1103227"/>
              <a:gd name="connsiteX0" fmla="*/ 0 w 847859"/>
              <a:gd name="connsiteY0" fmla="*/ 11971 h 1103227"/>
              <a:gd name="connsiteX1" fmla="*/ 472053 w 847859"/>
              <a:gd name="connsiteY1" fmla="*/ 1103227 h 1103227"/>
              <a:gd name="connsiteX2" fmla="*/ 827067 w 847859"/>
              <a:gd name="connsiteY2" fmla="*/ 967128 h 1103227"/>
              <a:gd name="connsiteX3" fmla="*/ 847859 w 847859"/>
              <a:gd name="connsiteY3" fmla="*/ 511443 h 1103227"/>
              <a:gd name="connsiteX4" fmla="*/ 459353 w 847859"/>
              <a:gd name="connsiteY4" fmla="*/ 214227 h 1103227"/>
              <a:gd name="connsiteX5" fmla="*/ 366999 w 847859"/>
              <a:gd name="connsiteY5" fmla="*/ 198991 h 1103227"/>
              <a:gd name="connsiteX6" fmla="*/ 19289 w 847859"/>
              <a:gd name="connsiteY6" fmla="*/ 0 h 1103227"/>
              <a:gd name="connsiteX7" fmla="*/ 0 w 847859"/>
              <a:gd name="connsiteY7" fmla="*/ 11971 h 1103227"/>
              <a:gd name="connsiteX0" fmla="*/ 0 w 828809"/>
              <a:gd name="connsiteY0" fmla="*/ 11971 h 1103227"/>
              <a:gd name="connsiteX1" fmla="*/ 472053 w 828809"/>
              <a:gd name="connsiteY1" fmla="*/ 1103227 h 1103227"/>
              <a:gd name="connsiteX2" fmla="*/ 827067 w 828809"/>
              <a:gd name="connsiteY2" fmla="*/ 967128 h 1103227"/>
              <a:gd name="connsiteX3" fmla="*/ 828809 w 828809"/>
              <a:gd name="connsiteY3" fmla="*/ 749568 h 1103227"/>
              <a:gd name="connsiteX4" fmla="*/ 459353 w 828809"/>
              <a:gd name="connsiteY4" fmla="*/ 214227 h 1103227"/>
              <a:gd name="connsiteX5" fmla="*/ 366999 w 828809"/>
              <a:gd name="connsiteY5" fmla="*/ 198991 h 1103227"/>
              <a:gd name="connsiteX6" fmla="*/ 19289 w 828809"/>
              <a:gd name="connsiteY6" fmla="*/ 0 h 1103227"/>
              <a:gd name="connsiteX7" fmla="*/ 0 w 828809"/>
              <a:gd name="connsiteY7" fmla="*/ 11971 h 1103227"/>
              <a:gd name="connsiteX0" fmla="*/ 0 w 828809"/>
              <a:gd name="connsiteY0" fmla="*/ 11971 h 1103227"/>
              <a:gd name="connsiteX1" fmla="*/ 472053 w 828809"/>
              <a:gd name="connsiteY1" fmla="*/ 1103227 h 1103227"/>
              <a:gd name="connsiteX2" fmla="*/ 827067 w 828809"/>
              <a:gd name="connsiteY2" fmla="*/ 967128 h 1103227"/>
              <a:gd name="connsiteX3" fmla="*/ 828809 w 828809"/>
              <a:gd name="connsiteY3" fmla="*/ 749568 h 1103227"/>
              <a:gd name="connsiteX4" fmla="*/ 366999 w 828809"/>
              <a:gd name="connsiteY4" fmla="*/ 198991 h 1103227"/>
              <a:gd name="connsiteX5" fmla="*/ 19289 w 828809"/>
              <a:gd name="connsiteY5" fmla="*/ 0 h 1103227"/>
              <a:gd name="connsiteX6" fmla="*/ 0 w 828809"/>
              <a:gd name="connsiteY6" fmla="*/ 11971 h 1103227"/>
              <a:gd name="connsiteX0" fmla="*/ 0 w 828809"/>
              <a:gd name="connsiteY0" fmla="*/ 11971 h 1103227"/>
              <a:gd name="connsiteX1" fmla="*/ 472053 w 828809"/>
              <a:gd name="connsiteY1" fmla="*/ 1103227 h 1103227"/>
              <a:gd name="connsiteX2" fmla="*/ 827067 w 828809"/>
              <a:gd name="connsiteY2" fmla="*/ 967128 h 1103227"/>
              <a:gd name="connsiteX3" fmla="*/ 828809 w 828809"/>
              <a:gd name="connsiteY3" fmla="*/ 749568 h 1103227"/>
              <a:gd name="connsiteX4" fmla="*/ 309849 w 828809"/>
              <a:gd name="connsiteY4" fmla="*/ 275191 h 1103227"/>
              <a:gd name="connsiteX5" fmla="*/ 19289 w 828809"/>
              <a:gd name="connsiteY5" fmla="*/ 0 h 1103227"/>
              <a:gd name="connsiteX6" fmla="*/ 0 w 828809"/>
              <a:gd name="connsiteY6" fmla="*/ 11971 h 1103227"/>
              <a:gd name="connsiteX0" fmla="*/ 0 w 841509"/>
              <a:gd name="connsiteY0" fmla="*/ 11971 h 1103227"/>
              <a:gd name="connsiteX1" fmla="*/ 472053 w 841509"/>
              <a:gd name="connsiteY1" fmla="*/ 1103227 h 1103227"/>
              <a:gd name="connsiteX2" fmla="*/ 827067 w 841509"/>
              <a:gd name="connsiteY2" fmla="*/ 967128 h 1103227"/>
              <a:gd name="connsiteX3" fmla="*/ 841509 w 841509"/>
              <a:gd name="connsiteY3" fmla="*/ 835293 h 1103227"/>
              <a:gd name="connsiteX4" fmla="*/ 309849 w 841509"/>
              <a:gd name="connsiteY4" fmla="*/ 275191 h 1103227"/>
              <a:gd name="connsiteX5" fmla="*/ 19289 w 841509"/>
              <a:gd name="connsiteY5" fmla="*/ 0 h 1103227"/>
              <a:gd name="connsiteX6" fmla="*/ 0 w 841509"/>
              <a:gd name="connsiteY6" fmla="*/ 11971 h 1103227"/>
              <a:gd name="connsiteX0" fmla="*/ 0 w 841509"/>
              <a:gd name="connsiteY0" fmla="*/ 11971 h 1103227"/>
              <a:gd name="connsiteX1" fmla="*/ 472053 w 841509"/>
              <a:gd name="connsiteY1" fmla="*/ 1103227 h 1103227"/>
              <a:gd name="connsiteX2" fmla="*/ 827067 w 841509"/>
              <a:gd name="connsiteY2" fmla="*/ 967128 h 1103227"/>
              <a:gd name="connsiteX3" fmla="*/ 841509 w 841509"/>
              <a:gd name="connsiteY3" fmla="*/ 835293 h 1103227"/>
              <a:gd name="connsiteX4" fmla="*/ 291078 w 841509"/>
              <a:gd name="connsiteY4" fmla="*/ 299953 h 1103227"/>
              <a:gd name="connsiteX5" fmla="*/ 309849 w 841509"/>
              <a:gd name="connsiteY5" fmla="*/ 275191 h 1103227"/>
              <a:gd name="connsiteX6" fmla="*/ 19289 w 841509"/>
              <a:gd name="connsiteY6" fmla="*/ 0 h 1103227"/>
              <a:gd name="connsiteX7" fmla="*/ 0 w 841509"/>
              <a:gd name="connsiteY7" fmla="*/ 11971 h 1103227"/>
              <a:gd name="connsiteX0" fmla="*/ 0 w 841509"/>
              <a:gd name="connsiteY0" fmla="*/ 11971 h 1103227"/>
              <a:gd name="connsiteX1" fmla="*/ 472053 w 841509"/>
              <a:gd name="connsiteY1" fmla="*/ 1103227 h 1103227"/>
              <a:gd name="connsiteX2" fmla="*/ 827067 w 841509"/>
              <a:gd name="connsiteY2" fmla="*/ 967128 h 1103227"/>
              <a:gd name="connsiteX3" fmla="*/ 841509 w 841509"/>
              <a:gd name="connsiteY3" fmla="*/ 835293 h 1103227"/>
              <a:gd name="connsiteX4" fmla="*/ 291078 w 841509"/>
              <a:gd name="connsiteY4" fmla="*/ 299953 h 1103227"/>
              <a:gd name="connsiteX5" fmla="*/ 309849 w 841509"/>
              <a:gd name="connsiteY5" fmla="*/ 275191 h 1103227"/>
              <a:gd name="connsiteX6" fmla="*/ 19289 w 841509"/>
              <a:gd name="connsiteY6" fmla="*/ 0 h 1103227"/>
              <a:gd name="connsiteX7" fmla="*/ 0 w 841509"/>
              <a:gd name="connsiteY7" fmla="*/ 11971 h 1103227"/>
              <a:gd name="connsiteX0" fmla="*/ 0 w 831984"/>
              <a:gd name="connsiteY0" fmla="*/ 11971 h 1103227"/>
              <a:gd name="connsiteX1" fmla="*/ 472053 w 831984"/>
              <a:gd name="connsiteY1" fmla="*/ 1103227 h 1103227"/>
              <a:gd name="connsiteX2" fmla="*/ 827067 w 831984"/>
              <a:gd name="connsiteY2" fmla="*/ 967128 h 1103227"/>
              <a:gd name="connsiteX3" fmla="*/ 831984 w 831984"/>
              <a:gd name="connsiteY3" fmla="*/ 841643 h 1103227"/>
              <a:gd name="connsiteX4" fmla="*/ 291078 w 831984"/>
              <a:gd name="connsiteY4" fmla="*/ 299953 h 1103227"/>
              <a:gd name="connsiteX5" fmla="*/ 309849 w 831984"/>
              <a:gd name="connsiteY5" fmla="*/ 275191 h 1103227"/>
              <a:gd name="connsiteX6" fmla="*/ 19289 w 831984"/>
              <a:gd name="connsiteY6" fmla="*/ 0 h 1103227"/>
              <a:gd name="connsiteX7" fmla="*/ 0 w 831984"/>
              <a:gd name="connsiteY7" fmla="*/ 11971 h 1103227"/>
              <a:gd name="connsiteX0" fmla="*/ 0 w 953008"/>
              <a:gd name="connsiteY0" fmla="*/ 1204277 h 1204277"/>
              <a:gd name="connsiteX1" fmla="*/ 593077 w 953008"/>
              <a:gd name="connsiteY1" fmla="*/ 1103227 h 1204277"/>
              <a:gd name="connsiteX2" fmla="*/ 948091 w 953008"/>
              <a:gd name="connsiteY2" fmla="*/ 967128 h 1204277"/>
              <a:gd name="connsiteX3" fmla="*/ 953008 w 953008"/>
              <a:gd name="connsiteY3" fmla="*/ 841643 h 1204277"/>
              <a:gd name="connsiteX4" fmla="*/ 412102 w 953008"/>
              <a:gd name="connsiteY4" fmla="*/ 299953 h 1204277"/>
              <a:gd name="connsiteX5" fmla="*/ 430873 w 953008"/>
              <a:gd name="connsiteY5" fmla="*/ 275191 h 1204277"/>
              <a:gd name="connsiteX6" fmla="*/ 140313 w 953008"/>
              <a:gd name="connsiteY6" fmla="*/ 0 h 1204277"/>
              <a:gd name="connsiteX7" fmla="*/ 0 w 953008"/>
              <a:gd name="connsiteY7" fmla="*/ 1204277 h 1204277"/>
              <a:gd name="connsiteX0" fmla="*/ 0 w 953008"/>
              <a:gd name="connsiteY0" fmla="*/ 1181865 h 1181865"/>
              <a:gd name="connsiteX1" fmla="*/ 593077 w 953008"/>
              <a:gd name="connsiteY1" fmla="*/ 1103227 h 1181865"/>
              <a:gd name="connsiteX2" fmla="*/ 948091 w 953008"/>
              <a:gd name="connsiteY2" fmla="*/ 967128 h 1181865"/>
              <a:gd name="connsiteX3" fmla="*/ 953008 w 953008"/>
              <a:gd name="connsiteY3" fmla="*/ 841643 h 1181865"/>
              <a:gd name="connsiteX4" fmla="*/ 412102 w 953008"/>
              <a:gd name="connsiteY4" fmla="*/ 299953 h 1181865"/>
              <a:gd name="connsiteX5" fmla="*/ 430873 w 953008"/>
              <a:gd name="connsiteY5" fmla="*/ 275191 h 1181865"/>
              <a:gd name="connsiteX6" fmla="*/ 140313 w 953008"/>
              <a:gd name="connsiteY6" fmla="*/ 0 h 1181865"/>
              <a:gd name="connsiteX7" fmla="*/ 0 w 953008"/>
              <a:gd name="connsiteY7" fmla="*/ 1181865 h 1181865"/>
              <a:gd name="connsiteX0" fmla="*/ 0 w 953008"/>
              <a:gd name="connsiteY0" fmla="*/ 1181865 h 1394580"/>
              <a:gd name="connsiteX1" fmla="*/ 198630 w 953008"/>
              <a:gd name="connsiteY1" fmla="*/ 1394580 h 1394580"/>
              <a:gd name="connsiteX2" fmla="*/ 948091 w 953008"/>
              <a:gd name="connsiteY2" fmla="*/ 967128 h 1394580"/>
              <a:gd name="connsiteX3" fmla="*/ 953008 w 953008"/>
              <a:gd name="connsiteY3" fmla="*/ 841643 h 1394580"/>
              <a:gd name="connsiteX4" fmla="*/ 412102 w 953008"/>
              <a:gd name="connsiteY4" fmla="*/ 299953 h 1394580"/>
              <a:gd name="connsiteX5" fmla="*/ 430873 w 953008"/>
              <a:gd name="connsiteY5" fmla="*/ 275191 h 1394580"/>
              <a:gd name="connsiteX6" fmla="*/ 140313 w 953008"/>
              <a:gd name="connsiteY6" fmla="*/ 0 h 1394580"/>
              <a:gd name="connsiteX7" fmla="*/ 0 w 953008"/>
              <a:gd name="connsiteY7" fmla="*/ 1181865 h 1394580"/>
              <a:gd name="connsiteX0" fmla="*/ 0 w 953008"/>
              <a:gd name="connsiteY0" fmla="*/ 1181865 h 1394580"/>
              <a:gd name="connsiteX1" fmla="*/ 198630 w 953008"/>
              <a:gd name="connsiteY1" fmla="*/ 1394580 h 1394580"/>
              <a:gd name="connsiteX2" fmla="*/ 953008 w 953008"/>
              <a:gd name="connsiteY2" fmla="*/ 841643 h 1394580"/>
              <a:gd name="connsiteX3" fmla="*/ 412102 w 953008"/>
              <a:gd name="connsiteY3" fmla="*/ 299953 h 1394580"/>
              <a:gd name="connsiteX4" fmla="*/ 430873 w 953008"/>
              <a:gd name="connsiteY4" fmla="*/ 275191 h 1394580"/>
              <a:gd name="connsiteX5" fmla="*/ 140313 w 953008"/>
              <a:gd name="connsiteY5" fmla="*/ 0 h 1394580"/>
              <a:gd name="connsiteX6" fmla="*/ 0 w 953008"/>
              <a:gd name="connsiteY6" fmla="*/ 1181865 h 1394580"/>
              <a:gd name="connsiteX0" fmla="*/ 0 w 607867"/>
              <a:gd name="connsiteY0" fmla="*/ 1181865 h 1394580"/>
              <a:gd name="connsiteX1" fmla="*/ 198630 w 607867"/>
              <a:gd name="connsiteY1" fmla="*/ 1394580 h 1394580"/>
              <a:gd name="connsiteX2" fmla="*/ 607867 w 607867"/>
              <a:gd name="connsiteY2" fmla="*/ 1106102 h 1394580"/>
              <a:gd name="connsiteX3" fmla="*/ 412102 w 607867"/>
              <a:gd name="connsiteY3" fmla="*/ 299953 h 1394580"/>
              <a:gd name="connsiteX4" fmla="*/ 430873 w 607867"/>
              <a:gd name="connsiteY4" fmla="*/ 275191 h 1394580"/>
              <a:gd name="connsiteX5" fmla="*/ 140313 w 607867"/>
              <a:gd name="connsiteY5" fmla="*/ 0 h 1394580"/>
              <a:gd name="connsiteX6" fmla="*/ 0 w 607867"/>
              <a:gd name="connsiteY6" fmla="*/ 1181865 h 1394580"/>
              <a:gd name="connsiteX0" fmla="*/ 0 w 614586"/>
              <a:gd name="connsiteY0" fmla="*/ 1181865 h 1394580"/>
              <a:gd name="connsiteX1" fmla="*/ 198630 w 614586"/>
              <a:gd name="connsiteY1" fmla="*/ 1394580 h 1394580"/>
              <a:gd name="connsiteX2" fmla="*/ 607867 w 614586"/>
              <a:gd name="connsiteY2" fmla="*/ 1106102 h 1394580"/>
              <a:gd name="connsiteX3" fmla="*/ 430873 w 614586"/>
              <a:gd name="connsiteY3" fmla="*/ 275191 h 1394580"/>
              <a:gd name="connsiteX4" fmla="*/ 140313 w 614586"/>
              <a:gd name="connsiteY4" fmla="*/ 0 h 1394580"/>
              <a:gd name="connsiteX5" fmla="*/ 0 w 614586"/>
              <a:gd name="connsiteY5" fmla="*/ 1181865 h 1394580"/>
              <a:gd name="connsiteX0" fmla="*/ 0 w 607867"/>
              <a:gd name="connsiteY0" fmla="*/ 1181998 h 1394713"/>
              <a:gd name="connsiteX1" fmla="*/ 198630 w 607867"/>
              <a:gd name="connsiteY1" fmla="*/ 1394713 h 1394713"/>
              <a:gd name="connsiteX2" fmla="*/ 607867 w 607867"/>
              <a:gd name="connsiteY2" fmla="*/ 1106235 h 1394713"/>
              <a:gd name="connsiteX3" fmla="*/ 140313 w 607867"/>
              <a:gd name="connsiteY3" fmla="*/ 133 h 1394713"/>
              <a:gd name="connsiteX4" fmla="*/ 0 w 607867"/>
              <a:gd name="connsiteY4" fmla="*/ 1181998 h 1394713"/>
              <a:gd name="connsiteX0" fmla="*/ 0 w 607867"/>
              <a:gd name="connsiteY0" fmla="*/ 1181865 h 1394580"/>
              <a:gd name="connsiteX1" fmla="*/ 198630 w 607867"/>
              <a:gd name="connsiteY1" fmla="*/ 1394580 h 1394580"/>
              <a:gd name="connsiteX2" fmla="*/ 607867 w 607867"/>
              <a:gd name="connsiteY2" fmla="*/ 1106102 h 1394580"/>
              <a:gd name="connsiteX3" fmla="*/ 140313 w 607867"/>
              <a:gd name="connsiteY3" fmla="*/ 0 h 1394580"/>
              <a:gd name="connsiteX4" fmla="*/ 0 w 607867"/>
              <a:gd name="connsiteY4" fmla="*/ 1181865 h 1394580"/>
              <a:gd name="connsiteX0" fmla="*/ 0 w 554078"/>
              <a:gd name="connsiteY0" fmla="*/ 1181865 h 1394580"/>
              <a:gd name="connsiteX1" fmla="*/ 198630 w 554078"/>
              <a:gd name="connsiteY1" fmla="*/ 1394580 h 1394580"/>
              <a:gd name="connsiteX2" fmla="*/ 554078 w 554078"/>
              <a:gd name="connsiteY2" fmla="*/ 1020937 h 1394580"/>
              <a:gd name="connsiteX3" fmla="*/ 140313 w 554078"/>
              <a:gd name="connsiteY3" fmla="*/ 0 h 1394580"/>
              <a:gd name="connsiteX4" fmla="*/ 0 w 554078"/>
              <a:gd name="connsiteY4" fmla="*/ 1181865 h 1394580"/>
              <a:gd name="connsiteX0" fmla="*/ 0 w 572008"/>
              <a:gd name="connsiteY0" fmla="*/ 1181865 h 1394580"/>
              <a:gd name="connsiteX1" fmla="*/ 198630 w 572008"/>
              <a:gd name="connsiteY1" fmla="*/ 1394580 h 1394580"/>
              <a:gd name="connsiteX2" fmla="*/ 572008 w 572008"/>
              <a:gd name="connsiteY2" fmla="*/ 899913 h 1394580"/>
              <a:gd name="connsiteX3" fmla="*/ 140313 w 572008"/>
              <a:gd name="connsiteY3" fmla="*/ 0 h 1394580"/>
              <a:gd name="connsiteX4" fmla="*/ 0 w 572008"/>
              <a:gd name="connsiteY4" fmla="*/ 1181865 h 1394580"/>
              <a:gd name="connsiteX0" fmla="*/ 0 w 572008"/>
              <a:gd name="connsiteY0" fmla="*/ 384006 h 596721"/>
              <a:gd name="connsiteX1" fmla="*/ 198630 w 572008"/>
              <a:gd name="connsiteY1" fmla="*/ 596721 h 596721"/>
              <a:gd name="connsiteX2" fmla="*/ 572008 w 572008"/>
              <a:gd name="connsiteY2" fmla="*/ 102054 h 596721"/>
              <a:gd name="connsiteX3" fmla="*/ 306160 w 572008"/>
              <a:gd name="connsiteY3" fmla="*/ 0 h 596721"/>
              <a:gd name="connsiteX4" fmla="*/ 0 w 572008"/>
              <a:gd name="connsiteY4" fmla="*/ 384006 h 596721"/>
              <a:gd name="connsiteX0" fmla="*/ 0 w 580973"/>
              <a:gd name="connsiteY0" fmla="*/ 384006 h 596721"/>
              <a:gd name="connsiteX1" fmla="*/ 198630 w 580973"/>
              <a:gd name="connsiteY1" fmla="*/ 596721 h 596721"/>
              <a:gd name="connsiteX2" fmla="*/ 580973 w 580973"/>
              <a:gd name="connsiteY2" fmla="*/ 84125 h 596721"/>
              <a:gd name="connsiteX3" fmla="*/ 306160 w 580973"/>
              <a:gd name="connsiteY3" fmla="*/ 0 h 596721"/>
              <a:gd name="connsiteX4" fmla="*/ 0 w 580973"/>
              <a:gd name="connsiteY4" fmla="*/ 384006 h 596721"/>
              <a:gd name="connsiteX0" fmla="*/ 0 w 580973"/>
              <a:gd name="connsiteY0" fmla="*/ 384006 h 596721"/>
              <a:gd name="connsiteX1" fmla="*/ 198630 w 580973"/>
              <a:gd name="connsiteY1" fmla="*/ 596721 h 596721"/>
              <a:gd name="connsiteX2" fmla="*/ 567591 w 580973"/>
              <a:gd name="connsiteY2" fmla="*/ 181846 h 596721"/>
              <a:gd name="connsiteX3" fmla="*/ 580973 w 580973"/>
              <a:gd name="connsiteY3" fmla="*/ 84125 h 596721"/>
              <a:gd name="connsiteX4" fmla="*/ 306160 w 580973"/>
              <a:gd name="connsiteY4" fmla="*/ 0 h 596721"/>
              <a:gd name="connsiteX5" fmla="*/ 0 w 580973"/>
              <a:gd name="connsiteY5" fmla="*/ 384006 h 596721"/>
              <a:gd name="connsiteX0" fmla="*/ 0 w 580973"/>
              <a:gd name="connsiteY0" fmla="*/ 384006 h 596721"/>
              <a:gd name="connsiteX1" fmla="*/ 198630 w 580973"/>
              <a:gd name="connsiteY1" fmla="*/ 596721 h 596721"/>
              <a:gd name="connsiteX2" fmla="*/ 519210 w 580973"/>
              <a:gd name="connsiteY2" fmla="*/ 220551 h 596721"/>
              <a:gd name="connsiteX3" fmla="*/ 580973 w 580973"/>
              <a:gd name="connsiteY3" fmla="*/ 84125 h 596721"/>
              <a:gd name="connsiteX4" fmla="*/ 306160 w 580973"/>
              <a:gd name="connsiteY4" fmla="*/ 0 h 596721"/>
              <a:gd name="connsiteX5" fmla="*/ 0 w 580973"/>
              <a:gd name="connsiteY5" fmla="*/ 384006 h 596721"/>
              <a:gd name="connsiteX0" fmla="*/ 0 w 580973"/>
              <a:gd name="connsiteY0" fmla="*/ 384006 h 596721"/>
              <a:gd name="connsiteX1" fmla="*/ 198630 w 580973"/>
              <a:gd name="connsiteY1" fmla="*/ 596721 h 596721"/>
              <a:gd name="connsiteX2" fmla="*/ 557915 w 580973"/>
              <a:gd name="connsiteY2" fmla="*/ 239904 h 596721"/>
              <a:gd name="connsiteX3" fmla="*/ 580973 w 580973"/>
              <a:gd name="connsiteY3" fmla="*/ 84125 h 596721"/>
              <a:gd name="connsiteX4" fmla="*/ 306160 w 580973"/>
              <a:gd name="connsiteY4" fmla="*/ 0 h 596721"/>
              <a:gd name="connsiteX5" fmla="*/ 0 w 580973"/>
              <a:gd name="connsiteY5" fmla="*/ 384006 h 596721"/>
              <a:gd name="connsiteX0" fmla="*/ 0 w 557915"/>
              <a:gd name="connsiteY0" fmla="*/ 384006 h 596721"/>
              <a:gd name="connsiteX1" fmla="*/ 198630 w 557915"/>
              <a:gd name="connsiteY1" fmla="*/ 596721 h 596721"/>
              <a:gd name="connsiteX2" fmla="*/ 557915 w 557915"/>
              <a:gd name="connsiteY2" fmla="*/ 239904 h 596721"/>
              <a:gd name="connsiteX3" fmla="*/ 532592 w 557915"/>
              <a:gd name="connsiteY3" fmla="*/ 229267 h 596721"/>
              <a:gd name="connsiteX4" fmla="*/ 306160 w 557915"/>
              <a:gd name="connsiteY4" fmla="*/ 0 h 596721"/>
              <a:gd name="connsiteX5" fmla="*/ 0 w 557915"/>
              <a:gd name="connsiteY5" fmla="*/ 384006 h 596721"/>
              <a:gd name="connsiteX0" fmla="*/ 0 w 560124"/>
              <a:gd name="connsiteY0" fmla="*/ 384006 h 596721"/>
              <a:gd name="connsiteX1" fmla="*/ 198630 w 560124"/>
              <a:gd name="connsiteY1" fmla="*/ 596721 h 596721"/>
              <a:gd name="connsiteX2" fmla="*/ 557915 w 560124"/>
              <a:gd name="connsiteY2" fmla="*/ 239904 h 596721"/>
              <a:gd name="connsiteX3" fmla="*/ 532592 w 560124"/>
              <a:gd name="connsiteY3" fmla="*/ 229267 h 596721"/>
              <a:gd name="connsiteX4" fmla="*/ 552728 w 560124"/>
              <a:gd name="connsiteY4" fmla="*/ 71368 h 596721"/>
              <a:gd name="connsiteX5" fmla="*/ 306160 w 560124"/>
              <a:gd name="connsiteY5" fmla="*/ 0 h 596721"/>
              <a:gd name="connsiteX6" fmla="*/ 0 w 560124"/>
              <a:gd name="connsiteY6" fmla="*/ 384006 h 596721"/>
              <a:gd name="connsiteX0" fmla="*/ 0 w 559788"/>
              <a:gd name="connsiteY0" fmla="*/ 384006 h 596721"/>
              <a:gd name="connsiteX1" fmla="*/ 198630 w 559788"/>
              <a:gd name="connsiteY1" fmla="*/ 596721 h 596721"/>
              <a:gd name="connsiteX2" fmla="*/ 557915 w 559788"/>
              <a:gd name="connsiteY2" fmla="*/ 239904 h 596721"/>
              <a:gd name="connsiteX3" fmla="*/ 527754 w 559788"/>
              <a:gd name="connsiteY3" fmla="*/ 234105 h 596721"/>
              <a:gd name="connsiteX4" fmla="*/ 552728 w 559788"/>
              <a:gd name="connsiteY4" fmla="*/ 71368 h 596721"/>
              <a:gd name="connsiteX5" fmla="*/ 306160 w 559788"/>
              <a:gd name="connsiteY5" fmla="*/ 0 h 596721"/>
              <a:gd name="connsiteX6" fmla="*/ 0 w 559788"/>
              <a:gd name="connsiteY6" fmla="*/ 384006 h 596721"/>
              <a:gd name="connsiteX0" fmla="*/ 0 w 557915"/>
              <a:gd name="connsiteY0" fmla="*/ 384006 h 596721"/>
              <a:gd name="connsiteX1" fmla="*/ 198630 w 557915"/>
              <a:gd name="connsiteY1" fmla="*/ 596721 h 596721"/>
              <a:gd name="connsiteX2" fmla="*/ 557915 w 557915"/>
              <a:gd name="connsiteY2" fmla="*/ 239904 h 596721"/>
              <a:gd name="connsiteX3" fmla="*/ 527754 w 557915"/>
              <a:gd name="connsiteY3" fmla="*/ 234105 h 596721"/>
              <a:gd name="connsiteX4" fmla="*/ 552728 w 557915"/>
              <a:gd name="connsiteY4" fmla="*/ 71368 h 596721"/>
              <a:gd name="connsiteX5" fmla="*/ 306160 w 557915"/>
              <a:gd name="connsiteY5" fmla="*/ 0 h 596721"/>
              <a:gd name="connsiteX6" fmla="*/ 0 w 557915"/>
              <a:gd name="connsiteY6" fmla="*/ 384006 h 596721"/>
              <a:gd name="connsiteX0" fmla="*/ 0 w 577939"/>
              <a:gd name="connsiteY0" fmla="*/ 384006 h 596721"/>
              <a:gd name="connsiteX1" fmla="*/ 198630 w 577939"/>
              <a:gd name="connsiteY1" fmla="*/ 596721 h 596721"/>
              <a:gd name="connsiteX2" fmla="*/ 577939 w 577939"/>
              <a:gd name="connsiteY2" fmla="*/ 243241 h 596721"/>
              <a:gd name="connsiteX3" fmla="*/ 527754 w 577939"/>
              <a:gd name="connsiteY3" fmla="*/ 234105 h 596721"/>
              <a:gd name="connsiteX4" fmla="*/ 552728 w 577939"/>
              <a:gd name="connsiteY4" fmla="*/ 71368 h 596721"/>
              <a:gd name="connsiteX5" fmla="*/ 306160 w 577939"/>
              <a:gd name="connsiteY5" fmla="*/ 0 h 596721"/>
              <a:gd name="connsiteX6" fmla="*/ 0 w 577939"/>
              <a:gd name="connsiteY6" fmla="*/ 384006 h 596721"/>
              <a:gd name="connsiteX0" fmla="*/ 0 w 577939"/>
              <a:gd name="connsiteY0" fmla="*/ 384006 h 596721"/>
              <a:gd name="connsiteX1" fmla="*/ 198630 w 577939"/>
              <a:gd name="connsiteY1" fmla="*/ 596721 h 596721"/>
              <a:gd name="connsiteX2" fmla="*/ 577939 w 577939"/>
              <a:gd name="connsiteY2" fmla="*/ 243241 h 596721"/>
              <a:gd name="connsiteX3" fmla="*/ 524417 w 577939"/>
              <a:gd name="connsiteY3" fmla="*/ 224093 h 596721"/>
              <a:gd name="connsiteX4" fmla="*/ 552728 w 577939"/>
              <a:gd name="connsiteY4" fmla="*/ 71368 h 596721"/>
              <a:gd name="connsiteX5" fmla="*/ 306160 w 577939"/>
              <a:gd name="connsiteY5" fmla="*/ 0 h 596721"/>
              <a:gd name="connsiteX6" fmla="*/ 0 w 577939"/>
              <a:gd name="connsiteY6" fmla="*/ 384006 h 596721"/>
              <a:gd name="connsiteX0" fmla="*/ 0 w 552728"/>
              <a:gd name="connsiteY0" fmla="*/ 384006 h 596721"/>
              <a:gd name="connsiteX1" fmla="*/ 198630 w 552728"/>
              <a:gd name="connsiteY1" fmla="*/ 596721 h 596721"/>
              <a:gd name="connsiteX2" fmla="*/ 531218 w 552728"/>
              <a:gd name="connsiteY2" fmla="*/ 229892 h 596721"/>
              <a:gd name="connsiteX3" fmla="*/ 524417 w 552728"/>
              <a:gd name="connsiteY3" fmla="*/ 224093 h 596721"/>
              <a:gd name="connsiteX4" fmla="*/ 552728 w 552728"/>
              <a:gd name="connsiteY4" fmla="*/ 71368 h 596721"/>
              <a:gd name="connsiteX5" fmla="*/ 306160 w 552728"/>
              <a:gd name="connsiteY5" fmla="*/ 0 h 596721"/>
              <a:gd name="connsiteX6" fmla="*/ 0 w 552728"/>
              <a:gd name="connsiteY6" fmla="*/ 384006 h 596721"/>
              <a:gd name="connsiteX0" fmla="*/ 0 w 552728"/>
              <a:gd name="connsiteY0" fmla="*/ 384006 h 596721"/>
              <a:gd name="connsiteX1" fmla="*/ 198630 w 552728"/>
              <a:gd name="connsiteY1" fmla="*/ 596721 h 596721"/>
              <a:gd name="connsiteX2" fmla="*/ 531218 w 552728"/>
              <a:gd name="connsiteY2" fmla="*/ 229892 h 596721"/>
              <a:gd name="connsiteX3" fmla="*/ 524417 w 552728"/>
              <a:gd name="connsiteY3" fmla="*/ 224093 h 596721"/>
              <a:gd name="connsiteX4" fmla="*/ 552728 w 552728"/>
              <a:gd name="connsiteY4" fmla="*/ 71368 h 596721"/>
              <a:gd name="connsiteX5" fmla="*/ 306160 w 552728"/>
              <a:gd name="connsiteY5" fmla="*/ 0 h 596721"/>
              <a:gd name="connsiteX6" fmla="*/ 0 w 552728"/>
              <a:gd name="connsiteY6" fmla="*/ 384006 h 596721"/>
              <a:gd name="connsiteX0" fmla="*/ 0 w 552728"/>
              <a:gd name="connsiteY0" fmla="*/ 384006 h 596721"/>
              <a:gd name="connsiteX1" fmla="*/ 198630 w 552728"/>
              <a:gd name="connsiteY1" fmla="*/ 596721 h 596721"/>
              <a:gd name="connsiteX2" fmla="*/ 531218 w 552728"/>
              <a:gd name="connsiteY2" fmla="*/ 229892 h 596721"/>
              <a:gd name="connsiteX3" fmla="*/ 524417 w 552728"/>
              <a:gd name="connsiteY3" fmla="*/ 224093 h 596721"/>
              <a:gd name="connsiteX4" fmla="*/ 552728 w 552728"/>
              <a:gd name="connsiteY4" fmla="*/ 71368 h 596721"/>
              <a:gd name="connsiteX5" fmla="*/ 306160 w 552728"/>
              <a:gd name="connsiteY5" fmla="*/ 0 h 596721"/>
              <a:gd name="connsiteX6" fmla="*/ 0 w 552728"/>
              <a:gd name="connsiteY6" fmla="*/ 384006 h 596721"/>
              <a:gd name="connsiteX0" fmla="*/ 0 w 569414"/>
              <a:gd name="connsiteY0" fmla="*/ 384006 h 596721"/>
              <a:gd name="connsiteX1" fmla="*/ 198630 w 569414"/>
              <a:gd name="connsiteY1" fmla="*/ 596721 h 596721"/>
              <a:gd name="connsiteX2" fmla="*/ 531218 w 569414"/>
              <a:gd name="connsiteY2" fmla="*/ 229892 h 596721"/>
              <a:gd name="connsiteX3" fmla="*/ 524417 w 569414"/>
              <a:gd name="connsiteY3" fmla="*/ 224093 h 596721"/>
              <a:gd name="connsiteX4" fmla="*/ 569414 w 569414"/>
              <a:gd name="connsiteY4" fmla="*/ 91391 h 596721"/>
              <a:gd name="connsiteX5" fmla="*/ 306160 w 569414"/>
              <a:gd name="connsiteY5" fmla="*/ 0 h 596721"/>
              <a:gd name="connsiteX6" fmla="*/ 0 w 569414"/>
              <a:gd name="connsiteY6" fmla="*/ 384006 h 596721"/>
              <a:gd name="connsiteX0" fmla="*/ 0 w 569414"/>
              <a:gd name="connsiteY0" fmla="*/ 394018 h 606733"/>
              <a:gd name="connsiteX1" fmla="*/ 198630 w 569414"/>
              <a:gd name="connsiteY1" fmla="*/ 606733 h 606733"/>
              <a:gd name="connsiteX2" fmla="*/ 531218 w 569414"/>
              <a:gd name="connsiteY2" fmla="*/ 239904 h 606733"/>
              <a:gd name="connsiteX3" fmla="*/ 524417 w 569414"/>
              <a:gd name="connsiteY3" fmla="*/ 234105 h 606733"/>
              <a:gd name="connsiteX4" fmla="*/ 569414 w 569414"/>
              <a:gd name="connsiteY4" fmla="*/ 101403 h 606733"/>
              <a:gd name="connsiteX5" fmla="*/ 306160 w 569414"/>
              <a:gd name="connsiteY5" fmla="*/ 0 h 606733"/>
              <a:gd name="connsiteX6" fmla="*/ 0 w 569414"/>
              <a:gd name="connsiteY6" fmla="*/ 394018 h 606733"/>
              <a:gd name="connsiteX0" fmla="*/ 0 w 569414"/>
              <a:gd name="connsiteY0" fmla="*/ 394018 h 596721"/>
              <a:gd name="connsiteX1" fmla="*/ 208642 w 569414"/>
              <a:gd name="connsiteY1" fmla="*/ 596721 h 596721"/>
              <a:gd name="connsiteX2" fmla="*/ 531218 w 569414"/>
              <a:gd name="connsiteY2" fmla="*/ 239904 h 596721"/>
              <a:gd name="connsiteX3" fmla="*/ 524417 w 569414"/>
              <a:gd name="connsiteY3" fmla="*/ 234105 h 596721"/>
              <a:gd name="connsiteX4" fmla="*/ 569414 w 569414"/>
              <a:gd name="connsiteY4" fmla="*/ 101403 h 596721"/>
              <a:gd name="connsiteX5" fmla="*/ 306160 w 569414"/>
              <a:gd name="connsiteY5" fmla="*/ 0 h 596721"/>
              <a:gd name="connsiteX6" fmla="*/ 0 w 569414"/>
              <a:gd name="connsiteY6" fmla="*/ 394018 h 596721"/>
              <a:gd name="connsiteX0" fmla="*/ 0 w 678744"/>
              <a:gd name="connsiteY0" fmla="*/ 553044 h 596721"/>
              <a:gd name="connsiteX1" fmla="*/ 317972 w 678744"/>
              <a:gd name="connsiteY1" fmla="*/ 596721 h 596721"/>
              <a:gd name="connsiteX2" fmla="*/ 640548 w 678744"/>
              <a:gd name="connsiteY2" fmla="*/ 239904 h 596721"/>
              <a:gd name="connsiteX3" fmla="*/ 633747 w 678744"/>
              <a:gd name="connsiteY3" fmla="*/ 234105 h 596721"/>
              <a:gd name="connsiteX4" fmla="*/ 678744 w 678744"/>
              <a:gd name="connsiteY4" fmla="*/ 101403 h 596721"/>
              <a:gd name="connsiteX5" fmla="*/ 415490 w 678744"/>
              <a:gd name="connsiteY5" fmla="*/ 0 h 596721"/>
              <a:gd name="connsiteX6" fmla="*/ 0 w 678744"/>
              <a:gd name="connsiteY6" fmla="*/ 553044 h 596721"/>
              <a:gd name="connsiteX0" fmla="*/ 0 w 678744"/>
              <a:gd name="connsiteY0" fmla="*/ 553044 h 706052"/>
              <a:gd name="connsiteX1" fmla="*/ 228520 w 678744"/>
              <a:gd name="connsiteY1" fmla="*/ 706052 h 706052"/>
              <a:gd name="connsiteX2" fmla="*/ 640548 w 678744"/>
              <a:gd name="connsiteY2" fmla="*/ 239904 h 706052"/>
              <a:gd name="connsiteX3" fmla="*/ 633747 w 678744"/>
              <a:gd name="connsiteY3" fmla="*/ 234105 h 706052"/>
              <a:gd name="connsiteX4" fmla="*/ 678744 w 678744"/>
              <a:gd name="connsiteY4" fmla="*/ 101403 h 706052"/>
              <a:gd name="connsiteX5" fmla="*/ 415490 w 678744"/>
              <a:gd name="connsiteY5" fmla="*/ 0 h 706052"/>
              <a:gd name="connsiteX6" fmla="*/ 0 w 678744"/>
              <a:gd name="connsiteY6" fmla="*/ 553044 h 70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744" h="706052">
                <a:moveTo>
                  <a:pt x="0" y="553044"/>
                </a:moveTo>
                <a:lnTo>
                  <a:pt x="228520" y="706052"/>
                </a:lnTo>
                <a:lnTo>
                  <a:pt x="640548" y="239904"/>
                </a:lnTo>
                <a:cubicBezTo>
                  <a:pt x="693177" y="179468"/>
                  <a:pt x="636014" y="236038"/>
                  <a:pt x="633747" y="234105"/>
                </a:cubicBezTo>
                <a:lnTo>
                  <a:pt x="678744" y="101403"/>
                </a:lnTo>
                <a:lnTo>
                  <a:pt x="415490" y="0"/>
                </a:lnTo>
                <a:lnTo>
                  <a:pt x="0" y="553044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A0C5377-23DB-4F49-A606-85DC90726D13}"/>
              </a:ext>
            </a:extLst>
          </p:cNvPr>
          <p:cNvCxnSpPr>
            <a:cxnSpLocks/>
          </p:cNvCxnSpPr>
          <p:nvPr/>
        </p:nvCxnSpPr>
        <p:spPr>
          <a:xfrm>
            <a:off x="5524189" y="2250522"/>
            <a:ext cx="3181999" cy="1335892"/>
          </a:xfrm>
          <a:prstGeom prst="line">
            <a:avLst/>
          </a:prstGeom>
          <a:ln w="6350"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DFB6E25-8A1B-424D-8103-78ABED69A7CD}"/>
              </a:ext>
            </a:extLst>
          </p:cNvPr>
          <p:cNvCxnSpPr>
            <a:cxnSpLocks/>
          </p:cNvCxnSpPr>
          <p:nvPr/>
        </p:nvCxnSpPr>
        <p:spPr>
          <a:xfrm flipV="1">
            <a:off x="3142111" y="5622525"/>
            <a:ext cx="1016208" cy="423677"/>
          </a:xfrm>
          <a:prstGeom prst="line">
            <a:avLst/>
          </a:prstGeom>
          <a:ln w="6350"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14D3695-F2EE-8849-8527-2242202C193E}"/>
              </a:ext>
            </a:extLst>
          </p:cNvPr>
          <p:cNvCxnSpPr>
            <a:cxnSpLocks/>
          </p:cNvCxnSpPr>
          <p:nvPr/>
        </p:nvCxnSpPr>
        <p:spPr>
          <a:xfrm flipH="1" flipV="1">
            <a:off x="6068139" y="3698900"/>
            <a:ext cx="329825" cy="1157739"/>
          </a:xfrm>
          <a:prstGeom prst="line">
            <a:avLst/>
          </a:prstGeom>
          <a:ln w="63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F076AA7-6F38-364D-AC0E-E50D3983FEB1}"/>
              </a:ext>
            </a:extLst>
          </p:cNvPr>
          <p:cNvCxnSpPr>
            <a:cxnSpLocks/>
          </p:cNvCxnSpPr>
          <p:nvPr/>
        </p:nvCxnSpPr>
        <p:spPr>
          <a:xfrm>
            <a:off x="2140946" y="5256194"/>
            <a:ext cx="1150176" cy="14806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E6D7A7A-8744-8446-A1A8-9338074DC24D}"/>
              </a:ext>
            </a:extLst>
          </p:cNvPr>
          <p:cNvCxnSpPr>
            <a:cxnSpLocks/>
          </p:cNvCxnSpPr>
          <p:nvPr/>
        </p:nvCxnSpPr>
        <p:spPr>
          <a:xfrm>
            <a:off x="1873324" y="4852069"/>
            <a:ext cx="935708" cy="29357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FB9BAB2-F72A-1347-AFE3-F9FF718A4079}"/>
              </a:ext>
            </a:extLst>
          </p:cNvPr>
          <p:cNvCxnSpPr>
            <a:cxnSpLocks/>
          </p:cNvCxnSpPr>
          <p:nvPr/>
        </p:nvCxnSpPr>
        <p:spPr>
          <a:xfrm>
            <a:off x="1801565" y="4087878"/>
            <a:ext cx="505807" cy="398723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eform 68">
            <a:extLst>
              <a:ext uri="{FF2B5EF4-FFF2-40B4-BE49-F238E27FC236}">
                <a16:creationId xmlns:a16="http://schemas.microsoft.com/office/drawing/2014/main" id="{EC5D271A-E19E-4846-92BD-3A4B27BFBC2B}"/>
              </a:ext>
            </a:extLst>
          </p:cNvPr>
          <p:cNvSpPr/>
          <p:nvPr/>
        </p:nvSpPr>
        <p:spPr>
          <a:xfrm rot="7978738">
            <a:off x="2051561" y="1598247"/>
            <a:ext cx="4144009" cy="4163717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2500"/>
              <a:gd name="connsiteX1" fmla="*/ 470854 w 1362242"/>
              <a:gd name="connsiteY1" fmla="*/ 0 h 442500"/>
              <a:gd name="connsiteX2" fmla="*/ 469577 w 1362242"/>
              <a:gd name="connsiteY2" fmla="*/ 42536 h 442500"/>
              <a:gd name="connsiteX3" fmla="*/ 115510 w 1362242"/>
              <a:gd name="connsiteY3" fmla="*/ 48659 h 442500"/>
              <a:gd name="connsiteX4" fmla="*/ 0 w 1362242"/>
              <a:gd name="connsiteY4" fmla="*/ 297823 h 442500"/>
              <a:gd name="connsiteX5" fmla="*/ 394422 w 1362242"/>
              <a:gd name="connsiteY5" fmla="*/ 442500 h 442500"/>
              <a:gd name="connsiteX6" fmla="*/ 342462 w 1362242"/>
              <a:gd name="connsiteY6" fmla="*/ 412321 h 442500"/>
              <a:gd name="connsiteX7" fmla="*/ 1362242 w 1362242"/>
              <a:gd name="connsiteY7" fmla="*/ 67048 h 442500"/>
              <a:gd name="connsiteX8" fmla="*/ 1345101 w 1362242"/>
              <a:gd name="connsiteY8" fmla="*/ 38 h 442500"/>
              <a:gd name="connsiteX0" fmla="*/ 1452821 w 1469962"/>
              <a:gd name="connsiteY0" fmla="*/ 38 h 442500"/>
              <a:gd name="connsiteX1" fmla="*/ 578574 w 1469962"/>
              <a:gd name="connsiteY1" fmla="*/ 0 h 442500"/>
              <a:gd name="connsiteX2" fmla="*/ 577297 w 1469962"/>
              <a:gd name="connsiteY2" fmla="*/ 42536 h 442500"/>
              <a:gd name="connsiteX3" fmla="*/ 223230 w 1469962"/>
              <a:gd name="connsiteY3" fmla="*/ 48659 h 442500"/>
              <a:gd name="connsiteX4" fmla="*/ 0 w 1469962"/>
              <a:gd name="connsiteY4" fmla="*/ 290786 h 442500"/>
              <a:gd name="connsiteX5" fmla="*/ 502142 w 1469962"/>
              <a:gd name="connsiteY5" fmla="*/ 442500 h 442500"/>
              <a:gd name="connsiteX6" fmla="*/ 450182 w 1469962"/>
              <a:gd name="connsiteY6" fmla="*/ 412321 h 442500"/>
              <a:gd name="connsiteX7" fmla="*/ 1469962 w 1469962"/>
              <a:gd name="connsiteY7" fmla="*/ 67048 h 442500"/>
              <a:gd name="connsiteX8" fmla="*/ 1452821 w 1469962"/>
              <a:gd name="connsiteY8" fmla="*/ 38 h 442500"/>
              <a:gd name="connsiteX0" fmla="*/ 1354184 w 1371325"/>
              <a:gd name="connsiteY0" fmla="*/ 38 h 442500"/>
              <a:gd name="connsiteX1" fmla="*/ 479937 w 1371325"/>
              <a:gd name="connsiteY1" fmla="*/ 0 h 442500"/>
              <a:gd name="connsiteX2" fmla="*/ 478660 w 1371325"/>
              <a:gd name="connsiteY2" fmla="*/ 42536 h 442500"/>
              <a:gd name="connsiteX3" fmla="*/ 124593 w 1371325"/>
              <a:gd name="connsiteY3" fmla="*/ 48659 h 442500"/>
              <a:gd name="connsiteX4" fmla="*/ 0 w 1371325"/>
              <a:gd name="connsiteY4" fmla="*/ 191287 h 442500"/>
              <a:gd name="connsiteX5" fmla="*/ 403505 w 1371325"/>
              <a:gd name="connsiteY5" fmla="*/ 442500 h 442500"/>
              <a:gd name="connsiteX6" fmla="*/ 351545 w 1371325"/>
              <a:gd name="connsiteY6" fmla="*/ 412321 h 442500"/>
              <a:gd name="connsiteX7" fmla="*/ 1371325 w 1371325"/>
              <a:gd name="connsiteY7" fmla="*/ 67048 h 442500"/>
              <a:gd name="connsiteX8" fmla="*/ 1354184 w 1371325"/>
              <a:gd name="connsiteY8" fmla="*/ 38 h 442500"/>
              <a:gd name="connsiteX0" fmla="*/ 1354184 w 1371325"/>
              <a:gd name="connsiteY0" fmla="*/ 31107 h 473569"/>
              <a:gd name="connsiteX1" fmla="*/ 512556 w 1371325"/>
              <a:gd name="connsiteY1" fmla="*/ 0 h 473569"/>
              <a:gd name="connsiteX2" fmla="*/ 478660 w 1371325"/>
              <a:gd name="connsiteY2" fmla="*/ 73605 h 473569"/>
              <a:gd name="connsiteX3" fmla="*/ 124593 w 1371325"/>
              <a:gd name="connsiteY3" fmla="*/ 79728 h 473569"/>
              <a:gd name="connsiteX4" fmla="*/ 0 w 1371325"/>
              <a:gd name="connsiteY4" fmla="*/ 222356 h 473569"/>
              <a:gd name="connsiteX5" fmla="*/ 403505 w 1371325"/>
              <a:gd name="connsiteY5" fmla="*/ 473569 h 473569"/>
              <a:gd name="connsiteX6" fmla="*/ 351545 w 1371325"/>
              <a:gd name="connsiteY6" fmla="*/ 443390 h 473569"/>
              <a:gd name="connsiteX7" fmla="*/ 1371325 w 1371325"/>
              <a:gd name="connsiteY7" fmla="*/ 98117 h 473569"/>
              <a:gd name="connsiteX8" fmla="*/ 1354184 w 1371325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92545 w 1285210"/>
              <a:gd name="connsiteY2" fmla="*/ 73605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423997 w 1285210"/>
              <a:gd name="connsiteY2" fmla="*/ 77524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8478 w 1285210"/>
              <a:gd name="connsiteY2" fmla="*/ 79728 h 473569"/>
              <a:gd name="connsiteX3" fmla="*/ 0 w 1285210"/>
              <a:gd name="connsiteY3" fmla="*/ 274609 h 473569"/>
              <a:gd name="connsiteX4" fmla="*/ 317390 w 1285210"/>
              <a:gd name="connsiteY4" fmla="*/ 473569 h 473569"/>
              <a:gd name="connsiteX5" fmla="*/ 265430 w 1285210"/>
              <a:gd name="connsiteY5" fmla="*/ 443390 h 473569"/>
              <a:gd name="connsiteX6" fmla="*/ 1285210 w 1285210"/>
              <a:gd name="connsiteY6" fmla="*/ 98117 h 473569"/>
              <a:gd name="connsiteX7" fmla="*/ 1268069 w 1285210"/>
              <a:gd name="connsiteY7" fmla="*/ 31107 h 473569"/>
              <a:gd name="connsiteX0" fmla="*/ 1268069 w 1285210"/>
              <a:gd name="connsiteY0" fmla="*/ 50749 h 493211"/>
              <a:gd name="connsiteX1" fmla="*/ 426441 w 1285210"/>
              <a:gd name="connsiteY1" fmla="*/ 19642 h 493211"/>
              <a:gd name="connsiteX2" fmla="*/ 54958 w 1285210"/>
              <a:gd name="connsiteY2" fmla="*/ 18379 h 493211"/>
              <a:gd name="connsiteX3" fmla="*/ 0 w 1285210"/>
              <a:gd name="connsiteY3" fmla="*/ 294251 h 493211"/>
              <a:gd name="connsiteX4" fmla="*/ 317390 w 1285210"/>
              <a:gd name="connsiteY4" fmla="*/ 493211 h 493211"/>
              <a:gd name="connsiteX5" fmla="*/ 265430 w 1285210"/>
              <a:gd name="connsiteY5" fmla="*/ 463032 h 493211"/>
              <a:gd name="connsiteX6" fmla="*/ 1285210 w 1285210"/>
              <a:gd name="connsiteY6" fmla="*/ 117759 h 493211"/>
              <a:gd name="connsiteX7" fmla="*/ 1268069 w 1285210"/>
              <a:gd name="connsiteY7" fmla="*/ 50749 h 493211"/>
              <a:gd name="connsiteX0" fmla="*/ 1268069 w 1285210"/>
              <a:gd name="connsiteY0" fmla="*/ 32370 h 474832"/>
              <a:gd name="connsiteX1" fmla="*/ 426441 w 1285210"/>
              <a:gd name="connsiteY1" fmla="*/ 1263 h 474832"/>
              <a:gd name="connsiteX2" fmla="*/ 54958 w 1285210"/>
              <a:gd name="connsiteY2" fmla="*/ 0 h 474832"/>
              <a:gd name="connsiteX3" fmla="*/ 0 w 1285210"/>
              <a:gd name="connsiteY3" fmla="*/ 275872 h 474832"/>
              <a:gd name="connsiteX4" fmla="*/ 317390 w 1285210"/>
              <a:gd name="connsiteY4" fmla="*/ 474832 h 474832"/>
              <a:gd name="connsiteX5" fmla="*/ 265430 w 1285210"/>
              <a:gd name="connsiteY5" fmla="*/ 444653 h 474832"/>
              <a:gd name="connsiteX6" fmla="*/ 1285210 w 1285210"/>
              <a:gd name="connsiteY6" fmla="*/ 99380 h 474832"/>
              <a:gd name="connsiteX7" fmla="*/ 1268069 w 1285210"/>
              <a:gd name="connsiteY7" fmla="*/ 32370 h 474832"/>
              <a:gd name="connsiteX0" fmla="*/ 1268069 w 1285210"/>
              <a:gd name="connsiteY0" fmla="*/ 51241 h 493703"/>
              <a:gd name="connsiteX1" fmla="*/ 426441 w 1285210"/>
              <a:gd name="connsiteY1" fmla="*/ 20134 h 493703"/>
              <a:gd name="connsiteX2" fmla="*/ 57309 w 1285210"/>
              <a:gd name="connsiteY2" fmla="*/ 0 h 493703"/>
              <a:gd name="connsiteX3" fmla="*/ 0 w 1285210"/>
              <a:gd name="connsiteY3" fmla="*/ 294743 h 493703"/>
              <a:gd name="connsiteX4" fmla="*/ 317390 w 1285210"/>
              <a:gd name="connsiteY4" fmla="*/ 493703 h 493703"/>
              <a:gd name="connsiteX5" fmla="*/ 265430 w 1285210"/>
              <a:gd name="connsiteY5" fmla="*/ 463524 h 493703"/>
              <a:gd name="connsiteX6" fmla="*/ 1285210 w 1285210"/>
              <a:gd name="connsiteY6" fmla="*/ 118251 h 493703"/>
              <a:gd name="connsiteX7" fmla="*/ 1268069 w 1285210"/>
              <a:gd name="connsiteY7" fmla="*/ 51241 h 493703"/>
              <a:gd name="connsiteX0" fmla="*/ 1450257 w 1467398"/>
              <a:gd name="connsiteY0" fmla="*/ 370645 h 813107"/>
              <a:gd name="connsiteX1" fmla="*/ 608629 w 1467398"/>
              <a:gd name="connsiteY1" fmla="*/ 339538 h 813107"/>
              <a:gd name="connsiteX2" fmla="*/ 0 w 1467398"/>
              <a:gd name="connsiteY2" fmla="*/ 0 h 813107"/>
              <a:gd name="connsiteX3" fmla="*/ 182188 w 1467398"/>
              <a:gd name="connsiteY3" fmla="*/ 614147 h 813107"/>
              <a:gd name="connsiteX4" fmla="*/ 499578 w 1467398"/>
              <a:gd name="connsiteY4" fmla="*/ 813107 h 813107"/>
              <a:gd name="connsiteX5" fmla="*/ 447618 w 1467398"/>
              <a:gd name="connsiteY5" fmla="*/ 782928 h 813107"/>
              <a:gd name="connsiteX6" fmla="*/ 1467398 w 1467398"/>
              <a:gd name="connsiteY6" fmla="*/ 437655 h 813107"/>
              <a:gd name="connsiteX7" fmla="*/ 1450257 w 1467398"/>
              <a:gd name="connsiteY7" fmla="*/ 370645 h 813107"/>
              <a:gd name="connsiteX0" fmla="*/ 1450257 w 1467398"/>
              <a:gd name="connsiteY0" fmla="*/ 370645 h 813107"/>
              <a:gd name="connsiteX1" fmla="*/ 0 w 1467398"/>
              <a:gd name="connsiteY1" fmla="*/ 0 h 813107"/>
              <a:gd name="connsiteX2" fmla="*/ 182188 w 1467398"/>
              <a:gd name="connsiteY2" fmla="*/ 614147 h 813107"/>
              <a:gd name="connsiteX3" fmla="*/ 499578 w 1467398"/>
              <a:gd name="connsiteY3" fmla="*/ 813107 h 813107"/>
              <a:gd name="connsiteX4" fmla="*/ 447618 w 1467398"/>
              <a:gd name="connsiteY4" fmla="*/ 782928 h 813107"/>
              <a:gd name="connsiteX5" fmla="*/ 1467398 w 1467398"/>
              <a:gd name="connsiteY5" fmla="*/ 437655 h 813107"/>
              <a:gd name="connsiteX6" fmla="*/ 1450257 w 1467398"/>
              <a:gd name="connsiteY6" fmla="*/ 370645 h 813107"/>
              <a:gd name="connsiteX0" fmla="*/ 1450257 w 1467398"/>
              <a:gd name="connsiteY0" fmla="*/ 370645 h 813107"/>
              <a:gd name="connsiteX1" fmla="*/ 1055026 w 1467398"/>
              <a:gd name="connsiteY1" fmla="*/ 234420 h 813107"/>
              <a:gd name="connsiteX2" fmla="*/ 0 w 1467398"/>
              <a:gd name="connsiteY2" fmla="*/ 0 h 813107"/>
              <a:gd name="connsiteX3" fmla="*/ 182188 w 1467398"/>
              <a:gd name="connsiteY3" fmla="*/ 614147 h 813107"/>
              <a:gd name="connsiteX4" fmla="*/ 499578 w 1467398"/>
              <a:gd name="connsiteY4" fmla="*/ 813107 h 813107"/>
              <a:gd name="connsiteX5" fmla="*/ 447618 w 1467398"/>
              <a:gd name="connsiteY5" fmla="*/ 782928 h 813107"/>
              <a:gd name="connsiteX6" fmla="*/ 1467398 w 1467398"/>
              <a:gd name="connsiteY6" fmla="*/ 437655 h 813107"/>
              <a:gd name="connsiteX7" fmla="*/ 1450257 w 1467398"/>
              <a:gd name="connsiteY7" fmla="*/ 370645 h 813107"/>
              <a:gd name="connsiteX0" fmla="*/ 1450257 w 1467398"/>
              <a:gd name="connsiteY0" fmla="*/ 370645 h 813107"/>
              <a:gd name="connsiteX1" fmla="*/ 1055026 w 1467398"/>
              <a:gd name="connsiteY1" fmla="*/ 234420 h 813107"/>
              <a:gd name="connsiteX2" fmla="*/ 0 w 1467398"/>
              <a:gd name="connsiteY2" fmla="*/ 0 h 813107"/>
              <a:gd name="connsiteX3" fmla="*/ 182188 w 1467398"/>
              <a:gd name="connsiteY3" fmla="*/ 614147 h 813107"/>
              <a:gd name="connsiteX4" fmla="*/ 499578 w 1467398"/>
              <a:gd name="connsiteY4" fmla="*/ 813107 h 813107"/>
              <a:gd name="connsiteX5" fmla="*/ 447618 w 1467398"/>
              <a:gd name="connsiteY5" fmla="*/ 782928 h 813107"/>
              <a:gd name="connsiteX6" fmla="*/ 1467398 w 1467398"/>
              <a:gd name="connsiteY6" fmla="*/ 437655 h 813107"/>
              <a:gd name="connsiteX7" fmla="*/ 1450257 w 1467398"/>
              <a:gd name="connsiteY7" fmla="*/ 370645 h 813107"/>
              <a:gd name="connsiteX0" fmla="*/ 1450257 w 1467398"/>
              <a:gd name="connsiteY0" fmla="*/ 370645 h 813107"/>
              <a:gd name="connsiteX1" fmla="*/ 1055026 w 1467398"/>
              <a:gd name="connsiteY1" fmla="*/ 234420 h 813107"/>
              <a:gd name="connsiteX2" fmla="*/ 0 w 1467398"/>
              <a:gd name="connsiteY2" fmla="*/ 0 h 813107"/>
              <a:gd name="connsiteX3" fmla="*/ 411664 w 1467398"/>
              <a:gd name="connsiteY3" fmla="*/ 506892 h 813107"/>
              <a:gd name="connsiteX4" fmla="*/ 499578 w 1467398"/>
              <a:gd name="connsiteY4" fmla="*/ 813107 h 813107"/>
              <a:gd name="connsiteX5" fmla="*/ 447618 w 1467398"/>
              <a:gd name="connsiteY5" fmla="*/ 782928 h 813107"/>
              <a:gd name="connsiteX6" fmla="*/ 1467398 w 1467398"/>
              <a:gd name="connsiteY6" fmla="*/ 437655 h 813107"/>
              <a:gd name="connsiteX7" fmla="*/ 1450257 w 1467398"/>
              <a:gd name="connsiteY7" fmla="*/ 370645 h 813107"/>
              <a:gd name="connsiteX0" fmla="*/ 1282539 w 1299680"/>
              <a:gd name="connsiteY0" fmla="*/ 149066 h 591528"/>
              <a:gd name="connsiteX1" fmla="*/ 887308 w 1299680"/>
              <a:gd name="connsiteY1" fmla="*/ 12841 h 591528"/>
              <a:gd name="connsiteX2" fmla="*/ 0 w 1299680"/>
              <a:gd name="connsiteY2" fmla="*/ 0 h 591528"/>
              <a:gd name="connsiteX3" fmla="*/ 243946 w 1299680"/>
              <a:gd name="connsiteY3" fmla="*/ 285313 h 591528"/>
              <a:gd name="connsiteX4" fmla="*/ 331860 w 1299680"/>
              <a:gd name="connsiteY4" fmla="*/ 591528 h 591528"/>
              <a:gd name="connsiteX5" fmla="*/ 279900 w 1299680"/>
              <a:gd name="connsiteY5" fmla="*/ 561349 h 591528"/>
              <a:gd name="connsiteX6" fmla="*/ 1299680 w 1299680"/>
              <a:gd name="connsiteY6" fmla="*/ 216076 h 591528"/>
              <a:gd name="connsiteX7" fmla="*/ 1282539 w 1299680"/>
              <a:gd name="connsiteY7" fmla="*/ 149066 h 591528"/>
              <a:gd name="connsiteX0" fmla="*/ 1282539 w 1299680"/>
              <a:gd name="connsiteY0" fmla="*/ 149066 h 591528"/>
              <a:gd name="connsiteX1" fmla="*/ 887308 w 1299680"/>
              <a:gd name="connsiteY1" fmla="*/ 12841 h 591528"/>
              <a:gd name="connsiteX2" fmla="*/ 0 w 1299680"/>
              <a:gd name="connsiteY2" fmla="*/ 0 h 591528"/>
              <a:gd name="connsiteX3" fmla="*/ 243946 w 1299680"/>
              <a:gd name="connsiteY3" fmla="*/ 285313 h 591528"/>
              <a:gd name="connsiteX4" fmla="*/ 331860 w 1299680"/>
              <a:gd name="connsiteY4" fmla="*/ 591528 h 591528"/>
              <a:gd name="connsiteX5" fmla="*/ 462584 w 1299680"/>
              <a:gd name="connsiteY5" fmla="*/ 216722 h 591528"/>
              <a:gd name="connsiteX6" fmla="*/ 1299680 w 1299680"/>
              <a:gd name="connsiteY6" fmla="*/ 216076 h 591528"/>
              <a:gd name="connsiteX7" fmla="*/ 1282539 w 1299680"/>
              <a:gd name="connsiteY7" fmla="*/ 149066 h 591528"/>
              <a:gd name="connsiteX0" fmla="*/ 1282539 w 1299680"/>
              <a:gd name="connsiteY0" fmla="*/ 149066 h 285313"/>
              <a:gd name="connsiteX1" fmla="*/ 887308 w 1299680"/>
              <a:gd name="connsiteY1" fmla="*/ 12841 h 285313"/>
              <a:gd name="connsiteX2" fmla="*/ 0 w 1299680"/>
              <a:gd name="connsiteY2" fmla="*/ 0 h 285313"/>
              <a:gd name="connsiteX3" fmla="*/ 243946 w 1299680"/>
              <a:gd name="connsiteY3" fmla="*/ 285313 h 285313"/>
              <a:gd name="connsiteX4" fmla="*/ 462584 w 1299680"/>
              <a:gd name="connsiteY4" fmla="*/ 216722 h 285313"/>
              <a:gd name="connsiteX5" fmla="*/ 1299680 w 1299680"/>
              <a:gd name="connsiteY5" fmla="*/ 216076 h 285313"/>
              <a:gd name="connsiteX6" fmla="*/ 1282539 w 1299680"/>
              <a:gd name="connsiteY6" fmla="*/ 149066 h 285313"/>
              <a:gd name="connsiteX0" fmla="*/ 1282539 w 1299680"/>
              <a:gd name="connsiteY0" fmla="*/ 149066 h 228622"/>
              <a:gd name="connsiteX1" fmla="*/ 887308 w 1299680"/>
              <a:gd name="connsiteY1" fmla="*/ 12841 h 228622"/>
              <a:gd name="connsiteX2" fmla="*/ 0 w 1299680"/>
              <a:gd name="connsiteY2" fmla="*/ 0 h 228622"/>
              <a:gd name="connsiteX3" fmla="*/ 200808 w 1299680"/>
              <a:gd name="connsiteY3" fmla="*/ 228622 h 228622"/>
              <a:gd name="connsiteX4" fmla="*/ 462584 w 1299680"/>
              <a:gd name="connsiteY4" fmla="*/ 216722 h 228622"/>
              <a:gd name="connsiteX5" fmla="*/ 1299680 w 1299680"/>
              <a:gd name="connsiteY5" fmla="*/ 216076 h 228622"/>
              <a:gd name="connsiteX6" fmla="*/ 1282539 w 1299680"/>
              <a:gd name="connsiteY6" fmla="*/ 149066 h 228622"/>
              <a:gd name="connsiteX0" fmla="*/ 1282539 w 1299680"/>
              <a:gd name="connsiteY0" fmla="*/ 149066 h 232280"/>
              <a:gd name="connsiteX1" fmla="*/ 887308 w 1299680"/>
              <a:gd name="connsiteY1" fmla="*/ 12841 h 232280"/>
              <a:gd name="connsiteX2" fmla="*/ 0 w 1299680"/>
              <a:gd name="connsiteY2" fmla="*/ 0 h 232280"/>
              <a:gd name="connsiteX3" fmla="*/ 200808 w 1299680"/>
              <a:gd name="connsiteY3" fmla="*/ 228622 h 232280"/>
              <a:gd name="connsiteX4" fmla="*/ 477081 w 1299680"/>
              <a:gd name="connsiteY4" fmla="*/ 232280 h 232280"/>
              <a:gd name="connsiteX5" fmla="*/ 1299680 w 1299680"/>
              <a:gd name="connsiteY5" fmla="*/ 216076 h 232280"/>
              <a:gd name="connsiteX6" fmla="*/ 1282539 w 1299680"/>
              <a:gd name="connsiteY6" fmla="*/ 149066 h 232280"/>
              <a:gd name="connsiteX0" fmla="*/ 1426449 w 1443590"/>
              <a:gd name="connsiteY0" fmla="*/ 334697 h 417911"/>
              <a:gd name="connsiteX1" fmla="*/ 1031218 w 1443590"/>
              <a:gd name="connsiteY1" fmla="*/ 198472 h 417911"/>
              <a:gd name="connsiteX2" fmla="*/ 0 w 1443590"/>
              <a:gd name="connsiteY2" fmla="*/ 0 h 417911"/>
              <a:gd name="connsiteX3" fmla="*/ 344718 w 1443590"/>
              <a:gd name="connsiteY3" fmla="*/ 414253 h 417911"/>
              <a:gd name="connsiteX4" fmla="*/ 620991 w 1443590"/>
              <a:gd name="connsiteY4" fmla="*/ 417911 h 417911"/>
              <a:gd name="connsiteX5" fmla="*/ 1443590 w 1443590"/>
              <a:gd name="connsiteY5" fmla="*/ 401707 h 417911"/>
              <a:gd name="connsiteX6" fmla="*/ 1426449 w 1443590"/>
              <a:gd name="connsiteY6" fmla="*/ 334697 h 417911"/>
              <a:gd name="connsiteX0" fmla="*/ 1426449 w 1443590"/>
              <a:gd name="connsiteY0" fmla="*/ 334697 h 417911"/>
              <a:gd name="connsiteX1" fmla="*/ 699318 w 1443590"/>
              <a:gd name="connsiteY1" fmla="*/ 81437 h 417911"/>
              <a:gd name="connsiteX2" fmla="*/ 0 w 1443590"/>
              <a:gd name="connsiteY2" fmla="*/ 0 h 417911"/>
              <a:gd name="connsiteX3" fmla="*/ 344718 w 1443590"/>
              <a:gd name="connsiteY3" fmla="*/ 414253 h 417911"/>
              <a:gd name="connsiteX4" fmla="*/ 620991 w 1443590"/>
              <a:gd name="connsiteY4" fmla="*/ 417911 h 417911"/>
              <a:gd name="connsiteX5" fmla="*/ 1443590 w 1443590"/>
              <a:gd name="connsiteY5" fmla="*/ 401707 h 417911"/>
              <a:gd name="connsiteX6" fmla="*/ 1426449 w 1443590"/>
              <a:gd name="connsiteY6" fmla="*/ 334697 h 417911"/>
              <a:gd name="connsiteX0" fmla="*/ 1426449 w 1443590"/>
              <a:gd name="connsiteY0" fmla="*/ 334697 h 435350"/>
              <a:gd name="connsiteX1" fmla="*/ 699318 w 1443590"/>
              <a:gd name="connsiteY1" fmla="*/ 81437 h 435350"/>
              <a:gd name="connsiteX2" fmla="*/ 0 w 1443590"/>
              <a:gd name="connsiteY2" fmla="*/ 0 h 435350"/>
              <a:gd name="connsiteX3" fmla="*/ 374065 w 1443590"/>
              <a:gd name="connsiteY3" fmla="*/ 435350 h 435350"/>
              <a:gd name="connsiteX4" fmla="*/ 620991 w 1443590"/>
              <a:gd name="connsiteY4" fmla="*/ 417911 h 435350"/>
              <a:gd name="connsiteX5" fmla="*/ 1443590 w 1443590"/>
              <a:gd name="connsiteY5" fmla="*/ 401707 h 435350"/>
              <a:gd name="connsiteX6" fmla="*/ 1426449 w 1443590"/>
              <a:gd name="connsiteY6" fmla="*/ 334697 h 435350"/>
              <a:gd name="connsiteX0" fmla="*/ 1426449 w 1443590"/>
              <a:gd name="connsiteY0" fmla="*/ 334697 h 435350"/>
              <a:gd name="connsiteX1" fmla="*/ 699318 w 1443590"/>
              <a:gd name="connsiteY1" fmla="*/ 81437 h 435350"/>
              <a:gd name="connsiteX2" fmla="*/ 0 w 1443590"/>
              <a:gd name="connsiteY2" fmla="*/ 0 h 435350"/>
              <a:gd name="connsiteX3" fmla="*/ 374065 w 1443590"/>
              <a:gd name="connsiteY3" fmla="*/ 435350 h 435350"/>
              <a:gd name="connsiteX4" fmla="*/ 620991 w 1443590"/>
              <a:gd name="connsiteY4" fmla="*/ 417911 h 435350"/>
              <a:gd name="connsiteX5" fmla="*/ 1443590 w 1443590"/>
              <a:gd name="connsiteY5" fmla="*/ 401707 h 435350"/>
              <a:gd name="connsiteX6" fmla="*/ 1426449 w 1443590"/>
              <a:gd name="connsiteY6" fmla="*/ 334697 h 435350"/>
              <a:gd name="connsiteX0" fmla="*/ 1196383 w 1213524"/>
              <a:gd name="connsiteY0" fmla="*/ 316547 h 417200"/>
              <a:gd name="connsiteX1" fmla="*/ 469252 w 1213524"/>
              <a:gd name="connsiteY1" fmla="*/ 63287 h 417200"/>
              <a:gd name="connsiteX2" fmla="*/ 0 w 1213524"/>
              <a:gd name="connsiteY2" fmla="*/ 0 h 417200"/>
              <a:gd name="connsiteX3" fmla="*/ 143999 w 1213524"/>
              <a:gd name="connsiteY3" fmla="*/ 417200 h 417200"/>
              <a:gd name="connsiteX4" fmla="*/ 390925 w 1213524"/>
              <a:gd name="connsiteY4" fmla="*/ 399761 h 417200"/>
              <a:gd name="connsiteX5" fmla="*/ 1213524 w 1213524"/>
              <a:gd name="connsiteY5" fmla="*/ 383557 h 417200"/>
              <a:gd name="connsiteX6" fmla="*/ 1196383 w 1213524"/>
              <a:gd name="connsiteY6" fmla="*/ 316547 h 417200"/>
              <a:gd name="connsiteX0" fmla="*/ 1320419 w 1337560"/>
              <a:gd name="connsiteY0" fmla="*/ 316547 h 417200"/>
              <a:gd name="connsiteX1" fmla="*/ 593288 w 1337560"/>
              <a:gd name="connsiteY1" fmla="*/ 63287 h 417200"/>
              <a:gd name="connsiteX2" fmla="*/ 124036 w 1337560"/>
              <a:gd name="connsiteY2" fmla="*/ 0 h 417200"/>
              <a:gd name="connsiteX3" fmla="*/ 4570 w 1337560"/>
              <a:gd name="connsiteY3" fmla="*/ 117744 h 417200"/>
              <a:gd name="connsiteX4" fmla="*/ 268035 w 1337560"/>
              <a:gd name="connsiteY4" fmla="*/ 417200 h 417200"/>
              <a:gd name="connsiteX5" fmla="*/ 514961 w 1337560"/>
              <a:gd name="connsiteY5" fmla="*/ 399761 h 417200"/>
              <a:gd name="connsiteX6" fmla="*/ 1337560 w 1337560"/>
              <a:gd name="connsiteY6" fmla="*/ 383557 h 417200"/>
              <a:gd name="connsiteX7" fmla="*/ 1320419 w 1337560"/>
              <a:gd name="connsiteY7" fmla="*/ 316547 h 417200"/>
              <a:gd name="connsiteX0" fmla="*/ 1320419 w 1337560"/>
              <a:gd name="connsiteY0" fmla="*/ 316547 h 417200"/>
              <a:gd name="connsiteX1" fmla="*/ 593288 w 1337560"/>
              <a:gd name="connsiteY1" fmla="*/ 63287 h 417200"/>
              <a:gd name="connsiteX2" fmla="*/ 124036 w 1337560"/>
              <a:gd name="connsiteY2" fmla="*/ 0 h 417200"/>
              <a:gd name="connsiteX3" fmla="*/ 4570 w 1337560"/>
              <a:gd name="connsiteY3" fmla="*/ 117744 h 417200"/>
              <a:gd name="connsiteX4" fmla="*/ 268035 w 1337560"/>
              <a:gd name="connsiteY4" fmla="*/ 417200 h 417200"/>
              <a:gd name="connsiteX5" fmla="*/ 514961 w 1337560"/>
              <a:gd name="connsiteY5" fmla="*/ 399761 h 417200"/>
              <a:gd name="connsiteX6" fmla="*/ 1337560 w 1337560"/>
              <a:gd name="connsiteY6" fmla="*/ 383557 h 417200"/>
              <a:gd name="connsiteX7" fmla="*/ 1320419 w 1337560"/>
              <a:gd name="connsiteY7" fmla="*/ 316547 h 417200"/>
              <a:gd name="connsiteX0" fmla="*/ 1315849 w 1332990"/>
              <a:gd name="connsiteY0" fmla="*/ 316547 h 417200"/>
              <a:gd name="connsiteX1" fmla="*/ 588718 w 1332990"/>
              <a:gd name="connsiteY1" fmla="*/ 63287 h 417200"/>
              <a:gd name="connsiteX2" fmla="*/ 119466 w 1332990"/>
              <a:gd name="connsiteY2" fmla="*/ 0 h 417200"/>
              <a:gd name="connsiteX3" fmla="*/ 0 w 1332990"/>
              <a:gd name="connsiteY3" fmla="*/ 117744 h 417200"/>
              <a:gd name="connsiteX4" fmla="*/ 263465 w 1332990"/>
              <a:gd name="connsiteY4" fmla="*/ 417200 h 417200"/>
              <a:gd name="connsiteX5" fmla="*/ 510391 w 1332990"/>
              <a:gd name="connsiteY5" fmla="*/ 399761 h 417200"/>
              <a:gd name="connsiteX6" fmla="*/ 1332990 w 1332990"/>
              <a:gd name="connsiteY6" fmla="*/ 383557 h 417200"/>
              <a:gd name="connsiteX7" fmla="*/ 1315849 w 1332990"/>
              <a:gd name="connsiteY7" fmla="*/ 316547 h 417200"/>
              <a:gd name="connsiteX0" fmla="*/ 1315849 w 1332990"/>
              <a:gd name="connsiteY0" fmla="*/ 316547 h 417200"/>
              <a:gd name="connsiteX1" fmla="*/ 637533 w 1332990"/>
              <a:gd name="connsiteY1" fmla="*/ 196351 h 417200"/>
              <a:gd name="connsiteX2" fmla="*/ 119466 w 1332990"/>
              <a:gd name="connsiteY2" fmla="*/ 0 h 417200"/>
              <a:gd name="connsiteX3" fmla="*/ 0 w 1332990"/>
              <a:gd name="connsiteY3" fmla="*/ 117744 h 417200"/>
              <a:gd name="connsiteX4" fmla="*/ 263465 w 1332990"/>
              <a:gd name="connsiteY4" fmla="*/ 417200 h 417200"/>
              <a:gd name="connsiteX5" fmla="*/ 510391 w 1332990"/>
              <a:gd name="connsiteY5" fmla="*/ 399761 h 417200"/>
              <a:gd name="connsiteX6" fmla="*/ 1332990 w 1332990"/>
              <a:gd name="connsiteY6" fmla="*/ 383557 h 417200"/>
              <a:gd name="connsiteX7" fmla="*/ 1315849 w 1332990"/>
              <a:gd name="connsiteY7" fmla="*/ 316547 h 417200"/>
              <a:gd name="connsiteX0" fmla="*/ 1315849 w 1332990"/>
              <a:gd name="connsiteY0" fmla="*/ 206919 h 307572"/>
              <a:gd name="connsiteX1" fmla="*/ 637533 w 1332990"/>
              <a:gd name="connsiteY1" fmla="*/ 86723 h 307572"/>
              <a:gd name="connsiteX2" fmla="*/ 193430 w 1332990"/>
              <a:gd name="connsiteY2" fmla="*/ 0 h 307572"/>
              <a:gd name="connsiteX3" fmla="*/ 0 w 1332990"/>
              <a:gd name="connsiteY3" fmla="*/ 8116 h 307572"/>
              <a:gd name="connsiteX4" fmla="*/ 263465 w 1332990"/>
              <a:gd name="connsiteY4" fmla="*/ 307572 h 307572"/>
              <a:gd name="connsiteX5" fmla="*/ 510391 w 1332990"/>
              <a:gd name="connsiteY5" fmla="*/ 290133 h 307572"/>
              <a:gd name="connsiteX6" fmla="*/ 1332990 w 1332990"/>
              <a:gd name="connsiteY6" fmla="*/ 273929 h 307572"/>
              <a:gd name="connsiteX7" fmla="*/ 1315849 w 1332990"/>
              <a:gd name="connsiteY7" fmla="*/ 206919 h 307572"/>
              <a:gd name="connsiteX0" fmla="*/ 1122419 w 1139560"/>
              <a:gd name="connsiteY0" fmla="*/ 206919 h 307572"/>
              <a:gd name="connsiteX1" fmla="*/ 444103 w 1139560"/>
              <a:gd name="connsiteY1" fmla="*/ 86723 h 307572"/>
              <a:gd name="connsiteX2" fmla="*/ 0 w 1139560"/>
              <a:gd name="connsiteY2" fmla="*/ 0 h 307572"/>
              <a:gd name="connsiteX3" fmla="*/ 70035 w 1139560"/>
              <a:gd name="connsiteY3" fmla="*/ 307572 h 307572"/>
              <a:gd name="connsiteX4" fmla="*/ 316961 w 1139560"/>
              <a:gd name="connsiteY4" fmla="*/ 290133 h 307572"/>
              <a:gd name="connsiteX5" fmla="*/ 1139560 w 1139560"/>
              <a:gd name="connsiteY5" fmla="*/ 273929 h 307572"/>
              <a:gd name="connsiteX6" fmla="*/ 1122419 w 1139560"/>
              <a:gd name="connsiteY6" fmla="*/ 206919 h 307572"/>
              <a:gd name="connsiteX0" fmla="*/ 1122419 w 1139560"/>
              <a:gd name="connsiteY0" fmla="*/ 285386 h 386039"/>
              <a:gd name="connsiteX1" fmla="*/ 863416 w 1139560"/>
              <a:gd name="connsiteY1" fmla="*/ 0 h 386039"/>
              <a:gd name="connsiteX2" fmla="*/ 0 w 1139560"/>
              <a:gd name="connsiteY2" fmla="*/ 78467 h 386039"/>
              <a:gd name="connsiteX3" fmla="*/ 70035 w 1139560"/>
              <a:gd name="connsiteY3" fmla="*/ 386039 h 386039"/>
              <a:gd name="connsiteX4" fmla="*/ 316961 w 1139560"/>
              <a:gd name="connsiteY4" fmla="*/ 368600 h 386039"/>
              <a:gd name="connsiteX5" fmla="*/ 1139560 w 1139560"/>
              <a:gd name="connsiteY5" fmla="*/ 352396 h 386039"/>
              <a:gd name="connsiteX6" fmla="*/ 1122419 w 1139560"/>
              <a:gd name="connsiteY6" fmla="*/ 285386 h 386039"/>
              <a:gd name="connsiteX0" fmla="*/ 1122419 w 1139560"/>
              <a:gd name="connsiteY0" fmla="*/ 285386 h 420038"/>
              <a:gd name="connsiteX1" fmla="*/ 863416 w 1139560"/>
              <a:gd name="connsiteY1" fmla="*/ 0 h 420038"/>
              <a:gd name="connsiteX2" fmla="*/ 0 w 1139560"/>
              <a:gd name="connsiteY2" fmla="*/ 78467 h 420038"/>
              <a:gd name="connsiteX3" fmla="*/ 70035 w 1139560"/>
              <a:gd name="connsiteY3" fmla="*/ 386039 h 420038"/>
              <a:gd name="connsiteX4" fmla="*/ 947533 w 1139560"/>
              <a:gd name="connsiteY4" fmla="*/ 420038 h 420038"/>
              <a:gd name="connsiteX5" fmla="*/ 1139560 w 1139560"/>
              <a:gd name="connsiteY5" fmla="*/ 352396 h 420038"/>
              <a:gd name="connsiteX6" fmla="*/ 1122419 w 1139560"/>
              <a:gd name="connsiteY6" fmla="*/ 285386 h 420038"/>
              <a:gd name="connsiteX0" fmla="*/ 1122419 w 1139560"/>
              <a:gd name="connsiteY0" fmla="*/ 285386 h 420038"/>
              <a:gd name="connsiteX1" fmla="*/ 863416 w 1139560"/>
              <a:gd name="connsiteY1" fmla="*/ 0 h 420038"/>
              <a:gd name="connsiteX2" fmla="*/ 0 w 1139560"/>
              <a:gd name="connsiteY2" fmla="*/ 78467 h 420038"/>
              <a:gd name="connsiteX3" fmla="*/ 673055 w 1139560"/>
              <a:gd name="connsiteY3" fmla="*/ 115447 h 420038"/>
              <a:gd name="connsiteX4" fmla="*/ 947533 w 1139560"/>
              <a:gd name="connsiteY4" fmla="*/ 420038 h 420038"/>
              <a:gd name="connsiteX5" fmla="*/ 1139560 w 1139560"/>
              <a:gd name="connsiteY5" fmla="*/ 352396 h 420038"/>
              <a:gd name="connsiteX6" fmla="*/ 1122419 w 1139560"/>
              <a:gd name="connsiteY6" fmla="*/ 285386 h 420038"/>
              <a:gd name="connsiteX0" fmla="*/ 449364 w 466505"/>
              <a:gd name="connsiteY0" fmla="*/ 285386 h 420038"/>
              <a:gd name="connsiteX1" fmla="*/ 190361 w 466505"/>
              <a:gd name="connsiteY1" fmla="*/ 0 h 420038"/>
              <a:gd name="connsiteX2" fmla="*/ 0 w 466505"/>
              <a:gd name="connsiteY2" fmla="*/ 115447 h 420038"/>
              <a:gd name="connsiteX3" fmla="*/ 274478 w 466505"/>
              <a:gd name="connsiteY3" fmla="*/ 420038 h 420038"/>
              <a:gd name="connsiteX4" fmla="*/ 466505 w 466505"/>
              <a:gd name="connsiteY4" fmla="*/ 352396 h 420038"/>
              <a:gd name="connsiteX5" fmla="*/ 449364 w 466505"/>
              <a:gd name="connsiteY5" fmla="*/ 285386 h 420038"/>
              <a:gd name="connsiteX0" fmla="*/ 449364 w 449364"/>
              <a:gd name="connsiteY0" fmla="*/ 285386 h 420038"/>
              <a:gd name="connsiteX1" fmla="*/ 190361 w 449364"/>
              <a:gd name="connsiteY1" fmla="*/ 0 h 420038"/>
              <a:gd name="connsiteX2" fmla="*/ 0 w 449364"/>
              <a:gd name="connsiteY2" fmla="*/ 115447 h 420038"/>
              <a:gd name="connsiteX3" fmla="*/ 274478 w 449364"/>
              <a:gd name="connsiteY3" fmla="*/ 420038 h 420038"/>
              <a:gd name="connsiteX4" fmla="*/ 449364 w 449364"/>
              <a:gd name="connsiteY4" fmla="*/ 285386 h 420038"/>
              <a:gd name="connsiteX0" fmla="*/ 402494 w 402494"/>
              <a:gd name="connsiteY0" fmla="*/ 285386 h 420038"/>
              <a:gd name="connsiteX1" fmla="*/ 143491 w 402494"/>
              <a:gd name="connsiteY1" fmla="*/ 0 h 420038"/>
              <a:gd name="connsiteX2" fmla="*/ 0 w 402494"/>
              <a:gd name="connsiteY2" fmla="*/ 165746 h 420038"/>
              <a:gd name="connsiteX3" fmla="*/ 227608 w 402494"/>
              <a:gd name="connsiteY3" fmla="*/ 420038 h 420038"/>
              <a:gd name="connsiteX4" fmla="*/ 402494 w 402494"/>
              <a:gd name="connsiteY4" fmla="*/ 285386 h 420038"/>
              <a:gd name="connsiteX0" fmla="*/ 425585 w 425585"/>
              <a:gd name="connsiteY0" fmla="*/ 285386 h 420038"/>
              <a:gd name="connsiteX1" fmla="*/ 166582 w 425585"/>
              <a:gd name="connsiteY1" fmla="*/ 0 h 420038"/>
              <a:gd name="connsiteX2" fmla="*/ 0 w 425585"/>
              <a:gd name="connsiteY2" fmla="*/ 130879 h 420038"/>
              <a:gd name="connsiteX3" fmla="*/ 250699 w 425585"/>
              <a:gd name="connsiteY3" fmla="*/ 420038 h 420038"/>
              <a:gd name="connsiteX4" fmla="*/ 425585 w 425585"/>
              <a:gd name="connsiteY4" fmla="*/ 285386 h 420038"/>
              <a:gd name="connsiteX0" fmla="*/ 420116 w 420116"/>
              <a:gd name="connsiteY0" fmla="*/ 259697 h 420038"/>
              <a:gd name="connsiteX1" fmla="*/ 166582 w 420116"/>
              <a:gd name="connsiteY1" fmla="*/ 0 h 420038"/>
              <a:gd name="connsiteX2" fmla="*/ 0 w 420116"/>
              <a:gd name="connsiteY2" fmla="*/ 130879 h 420038"/>
              <a:gd name="connsiteX3" fmla="*/ 250699 w 420116"/>
              <a:gd name="connsiteY3" fmla="*/ 420038 h 420038"/>
              <a:gd name="connsiteX4" fmla="*/ 420116 w 420116"/>
              <a:gd name="connsiteY4" fmla="*/ 259697 h 420038"/>
              <a:gd name="connsiteX0" fmla="*/ 438766 w 438766"/>
              <a:gd name="connsiteY0" fmla="*/ 273104 h 420038"/>
              <a:gd name="connsiteX1" fmla="*/ 166582 w 438766"/>
              <a:gd name="connsiteY1" fmla="*/ 0 h 420038"/>
              <a:gd name="connsiteX2" fmla="*/ 0 w 438766"/>
              <a:gd name="connsiteY2" fmla="*/ 130879 h 420038"/>
              <a:gd name="connsiteX3" fmla="*/ 250699 w 438766"/>
              <a:gd name="connsiteY3" fmla="*/ 420038 h 420038"/>
              <a:gd name="connsiteX4" fmla="*/ 438766 w 438766"/>
              <a:gd name="connsiteY4" fmla="*/ 273104 h 420038"/>
              <a:gd name="connsiteX0" fmla="*/ 486625 w 486625"/>
              <a:gd name="connsiteY0" fmla="*/ 271606 h 420038"/>
              <a:gd name="connsiteX1" fmla="*/ 166582 w 486625"/>
              <a:gd name="connsiteY1" fmla="*/ 0 h 420038"/>
              <a:gd name="connsiteX2" fmla="*/ 0 w 486625"/>
              <a:gd name="connsiteY2" fmla="*/ 130879 h 420038"/>
              <a:gd name="connsiteX3" fmla="*/ 250699 w 486625"/>
              <a:gd name="connsiteY3" fmla="*/ 420038 h 420038"/>
              <a:gd name="connsiteX4" fmla="*/ 486625 w 486625"/>
              <a:gd name="connsiteY4" fmla="*/ 271606 h 420038"/>
              <a:gd name="connsiteX0" fmla="*/ 535383 w 535383"/>
              <a:gd name="connsiteY0" fmla="*/ 271606 h 420038"/>
              <a:gd name="connsiteX1" fmla="*/ 215340 w 535383"/>
              <a:gd name="connsiteY1" fmla="*/ 0 h 420038"/>
              <a:gd name="connsiteX2" fmla="*/ 0 w 535383"/>
              <a:gd name="connsiteY2" fmla="*/ 157841 h 420038"/>
              <a:gd name="connsiteX3" fmla="*/ 299457 w 535383"/>
              <a:gd name="connsiteY3" fmla="*/ 420038 h 420038"/>
              <a:gd name="connsiteX4" fmla="*/ 535383 w 535383"/>
              <a:gd name="connsiteY4" fmla="*/ 271606 h 420038"/>
              <a:gd name="connsiteX0" fmla="*/ 535383 w 535383"/>
              <a:gd name="connsiteY0" fmla="*/ 271606 h 381841"/>
              <a:gd name="connsiteX1" fmla="*/ 215340 w 535383"/>
              <a:gd name="connsiteY1" fmla="*/ 0 h 381841"/>
              <a:gd name="connsiteX2" fmla="*/ 0 w 535383"/>
              <a:gd name="connsiteY2" fmla="*/ 157841 h 381841"/>
              <a:gd name="connsiteX3" fmla="*/ 300805 w 535383"/>
              <a:gd name="connsiteY3" fmla="*/ 381841 h 381841"/>
              <a:gd name="connsiteX4" fmla="*/ 535383 w 535383"/>
              <a:gd name="connsiteY4" fmla="*/ 271606 h 381841"/>
              <a:gd name="connsiteX0" fmla="*/ 1226849 w 1226849"/>
              <a:gd name="connsiteY0" fmla="*/ 582526 h 582526"/>
              <a:gd name="connsiteX1" fmla="*/ 215340 w 1226849"/>
              <a:gd name="connsiteY1" fmla="*/ 0 h 582526"/>
              <a:gd name="connsiteX2" fmla="*/ 0 w 1226849"/>
              <a:gd name="connsiteY2" fmla="*/ 157841 h 582526"/>
              <a:gd name="connsiteX3" fmla="*/ 300805 w 1226849"/>
              <a:gd name="connsiteY3" fmla="*/ 381841 h 582526"/>
              <a:gd name="connsiteX4" fmla="*/ 1226849 w 1226849"/>
              <a:gd name="connsiteY4" fmla="*/ 582526 h 582526"/>
              <a:gd name="connsiteX0" fmla="*/ 1226849 w 1226849"/>
              <a:gd name="connsiteY0" fmla="*/ 582526 h 659102"/>
              <a:gd name="connsiteX1" fmla="*/ 215340 w 1226849"/>
              <a:gd name="connsiteY1" fmla="*/ 0 h 659102"/>
              <a:gd name="connsiteX2" fmla="*/ 0 w 1226849"/>
              <a:gd name="connsiteY2" fmla="*/ 157841 h 659102"/>
              <a:gd name="connsiteX3" fmla="*/ 1027861 w 1226849"/>
              <a:gd name="connsiteY3" fmla="*/ 659102 h 659102"/>
              <a:gd name="connsiteX4" fmla="*/ 1226849 w 1226849"/>
              <a:gd name="connsiteY4" fmla="*/ 582526 h 659102"/>
              <a:gd name="connsiteX0" fmla="*/ 1218350 w 1218350"/>
              <a:gd name="connsiteY0" fmla="*/ 568747 h 659102"/>
              <a:gd name="connsiteX1" fmla="*/ 215340 w 1218350"/>
              <a:gd name="connsiteY1" fmla="*/ 0 h 659102"/>
              <a:gd name="connsiteX2" fmla="*/ 0 w 1218350"/>
              <a:gd name="connsiteY2" fmla="*/ 157841 h 659102"/>
              <a:gd name="connsiteX3" fmla="*/ 1027861 w 1218350"/>
              <a:gd name="connsiteY3" fmla="*/ 659102 h 659102"/>
              <a:gd name="connsiteX4" fmla="*/ 1218350 w 1218350"/>
              <a:gd name="connsiteY4" fmla="*/ 568747 h 659102"/>
              <a:gd name="connsiteX0" fmla="*/ 1218350 w 1218350"/>
              <a:gd name="connsiteY0" fmla="*/ 492626 h 582981"/>
              <a:gd name="connsiteX1" fmla="*/ 971958 w 1218350"/>
              <a:gd name="connsiteY1" fmla="*/ 0 h 582981"/>
              <a:gd name="connsiteX2" fmla="*/ 0 w 1218350"/>
              <a:gd name="connsiteY2" fmla="*/ 81720 h 582981"/>
              <a:gd name="connsiteX3" fmla="*/ 1027861 w 1218350"/>
              <a:gd name="connsiteY3" fmla="*/ 582981 h 582981"/>
              <a:gd name="connsiteX4" fmla="*/ 1218350 w 1218350"/>
              <a:gd name="connsiteY4" fmla="*/ 492626 h 582981"/>
              <a:gd name="connsiteX0" fmla="*/ 1213862 w 1213862"/>
              <a:gd name="connsiteY0" fmla="*/ 492467 h 582981"/>
              <a:gd name="connsiteX1" fmla="*/ 971958 w 1213862"/>
              <a:gd name="connsiteY1" fmla="*/ 0 h 582981"/>
              <a:gd name="connsiteX2" fmla="*/ 0 w 1213862"/>
              <a:gd name="connsiteY2" fmla="*/ 81720 h 582981"/>
              <a:gd name="connsiteX3" fmla="*/ 1027861 w 1213862"/>
              <a:gd name="connsiteY3" fmla="*/ 582981 h 582981"/>
              <a:gd name="connsiteX4" fmla="*/ 1213862 w 1213862"/>
              <a:gd name="connsiteY4" fmla="*/ 492467 h 582981"/>
              <a:gd name="connsiteX0" fmla="*/ 1213862 w 1213862"/>
              <a:gd name="connsiteY0" fmla="*/ 492467 h 582981"/>
              <a:gd name="connsiteX1" fmla="*/ 971958 w 1213862"/>
              <a:gd name="connsiteY1" fmla="*/ 0 h 582981"/>
              <a:gd name="connsiteX2" fmla="*/ 408762 w 1213862"/>
              <a:gd name="connsiteY2" fmla="*/ 49247 h 582981"/>
              <a:gd name="connsiteX3" fmla="*/ 0 w 1213862"/>
              <a:gd name="connsiteY3" fmla="*/ 81720 h 582981"/>
              <a:gd name="connsiteX4" fmla="*/ 1027861 w 1213862"/>
              <a:gd name="connsiteY4" fmla="*/ 582981 h 582981"/>
              <a:gd name="connsiteX5" fmla="*/ 1213862 w 1213862"/>
              <a:gd name="connsiteY5" fmla="*/ 492467 h 582981"/>
              <a:gd name="connsiteX0" fmla="*/ 1213862 w 1213862"/>
              <a:gd name="connsiteY0" fmla="*/ 609625 h 700139"/>
              <a:gd name="connsiteX1" fmla="*/ 971958 w 1213862"/>
              <a:gd name="connsiteY1" fmla="*/ 117158 h 700139"/>
              <a:gd name="connsiteX2" fmla="*/ 1104297 w 1213862"/>
              <a:gd name="connsiteY2" fmla="*/ 0 h 700139"/>
              <a:gd name="connsiteX3" fmla="*/ 0 w 1213862"/>
              <a:gd name="connsiteY3" fmla="*/ 198878 h 700139"/>
              <a:gd name="connsiteX4" fmla="*/ 1027861 w 1213862"/>
              <a:gd name="connsiteY4" fmla="*/ 700139 h 700139"/>
              <a:gd name="connsiteX5" fmla="*/ 1213862 w 1213862"/>
              <a:gd name="connsiteY5" fmla="*/ 609625 h 700139"/>
              <a:gd name="connsiteX0" fmla="*/ 1213862 w 1213862"/>
              <a:gd name="connsiteY0" fmla="*/ 609625 h 700139"/>
              <a:gd name="connsiteX1" fmla="*/ 971958 w 1213862"/>
              <a:gd name="connsiteY1" fmla="*/ 117158 h 700139"/>
              <a:gd name="connsiteX2" fmla="*/ 1104297 w 1213862"/>
              <a:gd name="connsiteY2" fmla="*/ 0 h 700139"/>
              <a:gd name="connsiteX3" fmla="*/ 430618 w 1213862"/>
              <a:gd name="connsiteY3" fmla="*/ 120001 h 700139"/>
              <a:gd name="connsiteX4" fmla="*/ 0 w 1213862"/>
              <a:gd name="connsiteY4" fmla="*/ 198878 h 700139"/>
              <a:gd name="connsiteX5" fmla="*/ 1027861 w 1213862"/>
              <a:gd name="connsiteY5" fmla="*/ 700139 h 700139"/>
              <a:gd name="connsiteX6" fmla="*/ 1213862 w 1213862"/>
              <a:gd name="connsiteY6" fmla="*/ 609625 h 700139"/>
              <a:gd name="connsiteX0" fmla="*/ 1213862 w 1213862"/>
              <a:gd name="connsiteY0" fmla="*/ 1244078 h 1334592"/>
              <a:gd name="connsiteX1" fmla="*/ 971958 w 1213862"/>
              <a:gd name="connsiteY1" fmla="*/ 751611 h 1334592"/>
              <a:gd name="connsiteX2" fmla="*/ 1104297 w 1213862"/>
              <a:gd name="connsiteY2" fmla="*/ 634453 h 1334592"/>
              <a:gd name="connsiteX3" fmla="*/ 504417 w 1213862"/>
              <a:gd name="connsiteY3" fmla="*/ 0 h 1334592"/>
              <a:gd name="connsiteX4" fmla="*/ 0 w 1213862"/>
              <a:gd name="connsiteY4" fmla="*/ 833331 h 1334592"/>
              <a:gd name="connsiteX5" fmla="*/ 1027861 w 1213862"/>
              <a:gd name="connsiteY5" fmla="*/ 1334592 h 1334592"/>
              <a:gd name="connsiteX6" fmla="*/ 1213862 w 1213862"/>
              <a:gd name="connsiteY6" fmla="*/ 1244078 h 1334592"/>
              <a:gd name="connsiteX0" fmla="*/ 1213862 w 1213862"/>
              <a:gd name="connsiteY0" fmla="*/ 1244078 h 2086186"/>
              <a:gd name="connsiteX1" fmla="*/ 971958 w 1213862"/>
              <a:gd name="connsiteY1" fmla="*/ 751611 h 2086186"/>
              <a:gd name="connsiteX2" fmla="*/ 1104297 w 1213862"/>
              <a:gd name="connsiteY2" fmla="*/ 634453 h 2086186"/>
              <a:gd name="connsiteX3" fmla="*/ 504417 w 1213862"/>
              <a:gd name="connsiteY3" fmla="*/ 0 h 2086186"/>
              <a:gd name="connsiteX4" fmla="*/ 0 w 1213862"/>
              <a:gd name="connsiteY4" fmla="*/ 833331 h 2086186"/>
              <a:gd name="connsiteX5" fmla="*/ 1055315 w 1213862"/>
              <a:gd name="connsiteY5" fmla="*/ 2086186 h 2086186"/>
              <a:gd name="connsiteX6" fmla="*/ 1027861 w 1213862"/>
              <a:gd name="connsiteY6" fmla="*/ 1334592 h 2086186"/>
              <a:gd name="connsiteX7" fmla="*/ 1213862 w 1213862"/>
              <a:gd name="connsiteY7" fmla="*/ 1244078 h 2086186"/>
              <a:gd name="connsiteX0" fmla="*/ 1213862 w 1213862"/>
              <a:gd name="connsiteY0" fmla="*/ 1244078 h 2086186"/>
              <a:gd name="connsiteX1" fmla="*/ 971958 w 1213862"/>
              <a:gd name="connsiteY1" fmla="*/ 751611 h 2086186"/>
              <a:gd name="connsiteX2" fmla="*/ 1104297 w 1213862"/>
              <a:gd name="connsiteY2" fmla="*/ 634453 h 2086186"/>
              <a:gd name="connsiteX3" fmla="*/ 504417 w 1213862"/>
              <a:gd name="connsiteY3" fmla="*/ 0 h 2086186"/>
              <a:gd name="connsiteX4" fmla="*/ 0 w 1213862"/>
              <a:gd name="connsiteY4" fmla="*/ 833331 h 2086186"/>
              <a:gd name="connsiteX5" fmla="*/ 1055315 w 1213862"/>
              <a:gd name="connsiteY5" fmla="*/ 2086186 h 2086186"/>
              <a:gd name="connsiteX6" fmla="*/ 1027861 w 1213862"/>
              <a:gd name="connsiteY6" fmla="*/ 1334592 h 2086186"/>
              <a:gd name="connsiteX7" fmla="*/ 1213862 w 1213862"/>
              <a:gd name="connsiteY7" fmla="*/ 1244078 h 2086186"/>
              <a:gd name="connsiteX0" fmla="*/ 1213862 w 1213862"/>
              <a:gd name="connsiteY0" fmla="*/ 1244078 h 2097801"/>
              <a:gd name="connsiteX1" fmla="*/ 971958 w 1213862"/>
              <a:gd name="connsiteY1" fmla="*/ 751611 h 2097801"/>
              <a:gd name="connsiteX2" fmla="*/ 1104297 w 1213862"/>
              <a:gd name="connsiteY2" fmla="*/ 634453 h 2097801"/>
              <a:gd name="connsiteX3" fmla="*/ 504417 w 1213862"/>
              <a:gd name="connsiteY3" fmla="*/ 0 h 2097801"/>
              <a:gd name="connsiteX4" fmla="*/ 0 w 1213862"/>
              <a:gd name="connsiteY4" fmla="*/ 833331 h 2097801"/>
              <a:gd name="connsiteX5" fmla="*/ 875188 w 1213862"/>
              <a:gd name="connsiteY5" fmla="*/ 2097801 h 2097801"/>
              <a:gd name="connsiteX6" fmla="*/ 1055315 w 1213862"/>
              <a:gd name="connsiteY6" fmla="*/ 2086186 h 2097801"/>
              <a:gd name="connsiteX7" fmla="*/ 1027861 w 1213862"/>
              <a:gd name="connsiteY7" fmla="*/ 1334592 h 2097801"/>
              <a:gd name="connsiteX8" fmla="*/ 1213862 w 1213862"/>
              <a:gd name="connsiteY8" fmla="*/ 1244078 h 2097801"/>
              <a:gd name="connsiteX0" fmla="*/ 1213862 w 1213862"/>
              <a:gd name="connsiteY0" fmla="*/ 1244078 h 2129054"/>
              <a:gd name="connsiteX1" fmla="*/ 971958 w 1213862"/>
              <a:gd name="connsiteY1" fmla="*/ 751611 h 2129054"/>
              <a:gd name="connsiteX2" fmla="*/ 1104297 w 1213862"/>
              <a:gd name="connsiteY2" fmla="*/ 634453 h 2129054"/>
              <a:gd name="connsiteX3" fmla="*/ 504417 w 1213862"/>
              <a:gd name="connsiteY3" fmla="*/ 0 h 2129054"/>
              <a:gd name="connsiteX4" fmla="*/ 0 w 1213862"/>
              <a:gd name="connsiteY4" fmla="*/ 833331 h 2129054"/>
              <a:gd name="connsiteX5" fmla="*/ 875188 w 1213862"/>
              <a:gd name="connsiteY5" fmla="*/ 2097801 h 2129054"/>
              <a:gd name="connsiteX6" fmla="*/ 1060542 w 1213862"/>
              <a:gd name="connsiteY6" fmla="*/ 2129054 h 2129054"/>
              <a:gd name="connsiteX7" fmla="*/ 1027861 w 1213862"/>
              <a:gd name="connsiteY7" fmla="*/ 1334592 h 2129054"/>
              <a:gd name="connsiteX8" fmla="*/ 1213862 w 1213862"/>
              <a:gd name="connsiteY8" fmla="*/ 1244078 h 2129054"/>
              <a:gd name="connsiteX0" fmla="*/ 1213862 w 1213862"/>
              <a:gd name="connsiteY0" fmla="*/ 1244078 h 2129054"/>
              <a:gd name="connsiteX1" fmla="*/ 971958 w 1213862"/>
              <a:gd name="connsiteY1" fmla="*/ 751611 h 2129054"/>
              <a:gd name="connsiteX2" fmla="*/ 1104297 w 1213862"/>
              <a:gd name="connsiteY2" fmla="*/ 634453 h 2129054"/>
              <a:gd name="connsiteX3" fmla="*/ 504417 w 1213862"/>
              <a:gd name="connsiteY3" fmla="*/ 0 h 2129054"/>
              <a:gd name="connsiteX4" fmla="*/ 0 w 1213862"/>
              <a:gd name="connsiteY4" fmla="*/ 833331 h 2129054"/>
              <a:gd name="connsiteX5" fmla="*/ 869909 w 1213862"/>
              <a:gd name="connsiteY5" fmla="*/ 2120080 h 2129054"/>
              <a:gd name="connsiteX6" fmla="*/ 1060542 w 1213862"/>
              <a:gd name="connsiteY6" fmla="*/ 2129054 h 2129054"/>
              <a:gd name="connsiteX7" fmla="*/ 1027861 w 1213862"/>
              <a:gd name="connsiteY7" fmla="*/ 1334592 h 2129054"/>
              <a:gd name="connsiteX8" fmla="*/ 1213862 w 1213862"/>
              <a:gd name="connsiteY8" fmla="*/ 1244078 h 2129054"/>
              <a:gd name="connsiteX0" fmla="*/ 1213862 w 1213862"/>
              <a:gd name="connsiteY0" fmla="*/ 1244078 h 2129054"/>
              <a:gd name="connsiteX1" fmla="*/ 971958 w 1213862"/>
              <a:gd name="connsiteY1" fmla="*/ 751611 h 2129054"/>
              <a:gd name="connsiteX2" fmla="*/ 1104297 w 1213862"/>
              <a:gd name="connsiteY2" fmla="*/ 634453 h 2129054"/>
              <a:gd name="connsiteX3" fmla="*/ 504417 w 1213862"/>
              <a:gd name="connsiteY3" fmla="*/ 0 h 2129054"/>
              <a:gd name="connsiteX4" fmla="*/ 0 w 1213862"/>
              <a:gd name="connsiteY4" fmla="*/ 833331 h 2129054"/>
              <a:gd name="connsiteX5" fmla="*/ 869909 w 1213862"/>
              <a:gd name="connsiteY5" fmla="*/ 2120080 h 2129054"/>
              <a:gd name="connsiteX6" fmla="*/ 1060542 w 1213862"/>
              <a:gd name="connsiteY6" fmla="*/ 2129054 h 2129054"/>
              <a:gd name="connsiteX7" fmla="*/ 1027861 w 1213862"/>
              <a:gd name="connsiteY7" fmla="*/ 1334592 h 2129054"/>
              <a:gd name="connsiteX8" fmla="*/ 1213862 w 1213862"/>
              <a:gd name="connsiteY8" fmla="*/ 1244078 h 2129054"/>
              <a:gd name="connsiteX0" fmla="*/ 1213862 w 1213862"/>
              <a:gd name="connsiteY0" fmla="*/ 1244078 h 2443273"/>
              <a:gd name="connsiteX1" fmla="*/ 971958 w 1213862"/>
              <a:gd name="connsiteY1" fmla="*/ 751611 h 2443273"/>
              <a:gd name="connsiteX2" fmla="*/ 1104297 w 1213862"/>
              <a:gd name="connsiteY2" fmla="*/ 634453 h 2443273"/>
              <a:gd name="connsiteX3" fmla="*/ 504417 w 1213862"/>
              <a:gd name="connsiteY3" fmla="*/ 0 h 2443273"/>
              <a:gd name="connsiteX4" fmla="*/ 0 w 1213862"/>
              <a:gd name="connsiteY4" fmla="*/ 833331 h 2443273"/>
              <a:gd name="connsiteX5" fmla="*/ 797849 w 1213862"/>
              <a:gd name="connsiteY5" fmla="*/ 2443273 h 2443273"/>
              <a:gd name="connsiteX6" fmla="*/ 869909 w 1213862"/>
              <a:gd name="connsiteY6" fmla="*/ 2120080 h 2443273"/>
              <a:gd name="connsiteX7" fmla="*/ 1060542 w 1213862"/>
              <a:gd name="connsiteY7" fmla="*/ 2129054 h 2443273"/>
              <a:gd name="connsiteX8" fmla="*/ 1027861 w 1213862"/>
              <a:gd name="connsiteY8" fmla="*/ 1334592 h 2443273"/>
              <a:gd name="connsiteX9" fmla="*/ 1213862 w 1213862"/>
              <a:gd name="connsiteY9" fmla="*/ 1244078 h 2443273"/>
              <a:gd name="connsiteX0" fmla="*/ 1213862 w 1213862"/>
              <a:gd name="connsiteY0" fmla="*/ 1244078 h 2443273"/>
              <a:gd name="connsiteX1" fmla="*/ 971958 w 1213862"/>
              <a:gd name="connsiteY1" fmla="*/ 751611 h 2443273"/>
              <a:gd name="connsiteX2" fmla="*/ 1104297 w 1213862"/>
              <a:gd name="connsiteY2" fmla="*/ 634453 h 2443273"/>
              <a:gd name="connsiteX3" fmla="*/ 504417 w 1213862"/>
              <a:gd name="connsiteY3" fmla="*/ 0 h 2443273"/>
              <a:gd name="connsiteX4" fmla="*/ 0 w 1213862"/>
              <a:gd name="connsiteY4" fmla="*/ 833331 h 2443273"/>
              <a:gd name="connsiteX5" fmla="*/ 797849 w 1213862"/>
              <a:gd name="connsiteY5" fmla="*/ 2443273 h 2443273"/>
              <a:gd name="connsiteX6" fmla="*/ 869909 w 1213862"/>
              <a:gd name="connsiteY6" fmla="*/ 2120080 h 2443273"/>
              <a:gd name="connsiteX7" fmla="*/ 1060542 w 1213862"/>
              <a:gd name="connsiteY7" fmla="*/ 2129054 h 2443273"/>
              <a:gd name="connsiteX8" fmla="*/ 1027861 w 1213862"/>
              <a:gd name="connsiteY8" fmla="*/ 1334592 h 2443273"/>
              <a:gd name="connsiteX9" fmla="*/ 1213862 w 1213862"/>
              <a:gd name="connsiteY9" fmla="*/ 1244078 h 2443273"/>
              <a:gd name="connsiteX0" fmla="*/ 1213862 w 1213862"/>
              <a:gd name="connsiteY0" fmla="*/ 1244078 h 2443273"/>
              <a:gd name="connsiteX1" fmla="*/ 971958 w 1213862"/>
              <a:gd name="connsiteY1" fmla="*/ 751611 h 2443273"/>
              <a:gd name="connsiteX2" fmla="*/ 1104297 w 1213862"/>
              <a:gd name="connsiteY2" fmla="*/ 634453 h 2443273"/>
              <a:gd name="connsiteX3" fmla="*/ 504417 w 1213862"/>
              <a:gd name="connsiteY3" fmla="*/ 0 h 2443273"/>
              <a:gd name="connsiteX4" fmla="*/ 0 w 1213862"/>
              <a:gd name="connsiteY4" fmla="*/ 833331 h 2443273"/>
              <a:gd name="connsiteX5" fmla="*/ 437116 w 1213862"/>
              <a:gd name="connsiteY5" fmla="*/ 1716169 h 2443273"/>
              <a:gd name="connsiteX6" fmla="*/ 797849 w 1213862"/>
              <a:gd name="connsiteY6" fmla="*/ 2443273 h 2443273"/>
              <a:gd name="connsiteX7" fmla="*/ 869909 w 1213862"/>
              <a:gd name="connsiteY7" fmla="*/ 2120080 h 2443273"/>
              <a:gd name="connsiteX8" fmla="*/ 1060542 w 1213862"/>
              <a:gd name="connsiteY8" fmla="*/ 2129054 h 2443273"/>
              <a:gd name="connsiteX9" fmla="*/ 1027861 w 1213862"/>
              <a:gd name="connsiteY9" fmla="*/ 1334592 h 2443273"/>
              <a:gd name="connsiteX10" fmla="*/ 1213862 w 1213862"/>
              <a:gd name="connsiteY10" fmla="*/ 1244078 h 2443273"/>
              <a:gd name="connsiteX0" fmla="*/ 1213862 w 1213862"/>
              <a:gd name="connsiteY0" fmla="*/ 1244078 h 2443273"/>
              <a:gd name="connsiteX1" fmla="*/ 971958 w 1213862"/>
              <a:gd name="connsiteY1" fmla="*/ 751611 h 2443273"/>
              <a:gd name="connsiteX2" fmla="*/ 1104297 w 1213862"/>
              <a:gd name="connsiteY2" fmla="*/ 634453 h 2443273"/>
              <a:gd name="connsiteX3" fmla="*/ 504417 w 1213862"/>
              <a:gd name="connsiteY3" fmla="*/ 0 h 2443273"/>
              <a:gd name="connsiteX4" fmla="*/ 0 w 1213862"/>
              <a:gd name="connsiteY4" fmla="*/ 833331 h 2443273"/>
              <a:gd name="connsiteX5" fmla="*/ 709211 w 1213862"/>
              <a:gd name="connsiteY5" fmla="*/ 2408695 h 2443273"/>
              <a:gd name="connsiteX6" fmla="*/ 797849 w 1213862"/>
              <a:gd name="connsiteY6" fmla="*/ 2443273 h 2443273"/>
              <a:gd name="connsiteX7" fmla="*/ 869909 w 1213862"/>
              <a:gd name="connsiteY7" fmla="*/ 2120080 h 2443273"/>
              <a:gd name="connsiteX8" fmla="*/ 1060542 w 1213862"/>
              <a:gd name="connsiteY8" fmla="*/ 2129054 h 2443273"/>
              <a:gd name="connsiteX9" fmla="*/ 1027861 w 1213862"/>
              <a:gd name="connsiteY9" fmla="*/ 1334592 h 2443273"/>
              <a:gd name="connsiteX10" fmla="*/ 1213862 w 1213862"/>
              <a:gd name="connsiteY10" fmla="*/ 1244078 h 2443273"/>
              <a:gd name="connsiteX0" fmla="*/ 3354000 w 3354000"/>
              <a:gd name="connsiteY0" fmla="*/ 1244078 h 2443273"/>
              <a:gd name="connsiteX1" fmla="*/ 3112096 w 3354000"/>
              <a:gd name="connsiteY1" fmla="*/ 751611 h 2443273"/>
              <a:gd name="connsiteX2" fmla="*/ 3244435 w 3354000"/>
              <a:gd name="connsiteY2" fmla="*/ 634453 h 2443273"/>
              <a:gd name="connsiteX3" fmla="*/ 2644555 w 3354000"/>
              <a:gd name="connsiteY3" fmla="*/ 0 h 2443273"/>
              <a:gd name="connsiteX4" fmla="*/ 0 w 3354000"/>
              <a:gd name="connsiteY4" fmla="*/ 1512620 h 2443273"/>
              <a:gd name="connsiteX5" fmla="*/ 2849349 w 3354000"/>
              <a:gd name="connsiteY5" fmla="*/ 2408695 h 2443273"/>
              <a:gd name="connsiteX6" fmla="*/ 2937987 w 3354000"/>
              <a:gd name="connsiteY6" fmla="*/ 2443273 h 2443273"/>
              <a:gd name="connsiteX7" fmla="*/ 3010047 w 3354000"/>
              <a:gd name="connsiteY7" fmla="*/ 2120080 h 2443273"/>
              <a:gd name="connsiteX8" fmla="*/ 3200680 w 3354000"/>
              <a:gd name="connsiteY8" fmla="*/ 2129054 h 2443273"/>
              <a:gd name="connsiteX9" fmla="*/ 3167999 w 3354000"/>
              <a:gd name="connsiteY9" fmla="*/ 1334592 h 2443273"/>
              <a:gd name="connsiteX10" fmla="*/ 3354000 w 3354000"/>
              <a:gd name="connsiteY10" fmla="*/ 1244078 h 2443273"/>
              <a:gd name="connsiteX0" fmla="*/ 3354000 w 3354000"/>
              <a:gd name="connsiteY0" fmla="*/ 1244078 h 2443273"/>
              <a:gd name="connsiteX1" fmla="*/ 3112096 w 3354000"/>
              <a:gd name="connsiteY1" fmla="*/ 751611 h 2443273"/>
              <a:gd name="connsiteX2" fmla="*/ 3244435 w 3354000"/>
              <a:gd name="connsiteY2" fmla="*/ 634453 h 2443273"/>
              <a:gd name="connsiteX3" fmla="*/ 2644555 w 3354000"/>
              <a:gd name="connsiteY3" fmla="*/ 0 h 2443273"/>
              <a:gd name="connsiteX4" fmla="*/ 0 w 3354000"/>
              <a:gd name="connsiteY4" fmla="*/ 1512620 h 2443273"/>
              <a:gd name="connsiteX5" fmla="*/ 2436144 w 3354000"/>
              <a:gd name="connsiteY5" fmla="*/ 2277297 h 2443273"/>
              <a:gd name="connsiteX6" fmla="*/ 2849349 w 3354000"/>
              <a:gd name="connsiteY6" fmla="*/ 2408695 h 2443273"/>
              <a:gd name="connsiteX7" fmla="*/ 2937987 w 3354000"/>
              <a:gd name="connsiteY7" fmla="*/ 2443273 h 2443273"/>
              <a:gd name="connsiteX8" fmla="*/ 3010047 w 3354000"/>
              <a:gd name="connsiteY8" fmla="*/ 2120080 h 2443273"/>
              <a:gd name="connsiteX9" fmla="*/ 3200680 w 3354000"/>
              <a:gd name="connsiteY9" fmla="*/ 2129054 h 2443273"/>
              <a:gd name="connsiteX10" fmla="*/ 3167999 w 3354000"/>
              <a:gd name="connsiteY10" fmla="*/ 1334592 h 2443273"/>
              <a:gd name="connsiteX11" fmla="*/ 3354000 w 3354000"/>
              <a:gd name="connsiteY11" fmla="*/ 1244078 h 2443273"/>
              <a:gd name="connsiteX0" fmla="*/ 3354000 w 3354000"/>
              <a:gd name="connsiteY0" fmla="*/ 1244078 h 2901987"/>
              <a:gd name="connsiteX1" fmla="*/ 3112096 w 3354000"/>
              <a:gd name="connsiteY1" fmla="*/ 751611 h 2901987"/>
              <a:gd name="connsiteX2" fmla="*/ 3244435 w 3354000"/>
              <a:gd name="connsiteY2" fmla="*/ 634453 h 2901987"/>
              <a:gd name="connsiteX3" fmla="*/ 2644555 w 3354000"/>
              <a:gd name="connsiteY3" fmla="*/ 0 h 2901987"/>
              <a:gd name="connsiteX4" fmla="*/ 0 w 3354000"/>
              <a:gd name="connsiteY4" fmla="*/ 1512620 h 2901987"/>
              <a:gd name="connsiteX5" fmla="*/ 2632006 w 3354000"/>
              <a:gd name="connsiteY5" fmla="*/ 2901987 h 2901987"/>
              <a:gd name="connsiteX6" fmla="*/ 2849349 w 3354000"/>
              <a:gd name="connsiteY6" fmla="*/ 2408695 h 2901987"/>
              <a:gd name="connsiteX7" fmla="*/ 2937987 w 3354000"/>
              <a:gd name="connsiteY7" fmla="*/ 2443273 h 2901987"/>
              <a:gd name="connsiteX8" fmla="*/ 3010047 w 3354000"/>
              <a:gd name="connsiteY8" fmla="*/ 2120080 h 2901987"/>
              <a:gd name="connsiteX9" fmla="*/ 3200680 w 3354000"/>
              <a:gd name="connsiteY9" fmla="*/ 2129054 h 2901987"/>
              <a:gd name="connsiteX10" fmla="*/ 3167999 w 3354000"/>
              <a:gd name="connsiteY10" fmla="*/ 1334592 h 2901987"/>
              <a:gd name="connsiteX11" fmla="*/ 3354000 w 3354000"/>
              <a:gd name="connsiteY11" fmla="*/ 1244078 h 2901987"/>
              <a:gd name="connsiteX0" fmla="*/ 3354000 w 3354000"/>
              <a:gd name="connsiteY0" fmla="*/ 1244078 h 2901987"/>
              <a:gd name="connsiteX1" fmla="*/ 3112096 w 3354000"/>
              <a:gd name="connsiteY1" fmla="*/ 751611 h 2901987"/>
              <a:gd name="connsiteX2" fmla="*/ 3244435 w 3354000"/>
              <a:gd name="connsiteY2" fmla="*/ 634453 h 2901987"/>
              <a:gd name="connsiteX3" fmla="*/ 2644555 w 3354000"/>
              <a:gd name="connsiteY3" fmla="*/ 0 h 2901987"/>
              <a:gd name="connsiteX4" fmla="*/ 0 w 3354000"/>
              <a:gd name="connsiteY4" fmla="*/ 1512620 h 2901987"/>
              <a:gd name="connsiteX5" fmla="*/ 2025687 w 3354000"/>
              <a:gd name="connsiteY5" fmla="*/ 2577317 h 2901987"/>
              <a:gd name="connsiteX6" fmla="*/ 2632006 w 3354000"/>
              <a:gd name="connsiteY6" fmla="*/ 2901987 h 2901987"/>
              <a:gd name="connsiteX7" fmla="*/ 2849349 w 3354000"/>
              <a:gd name="connsiteY7" fmla="*/ 2408695 h 2901987"/>
              <a:gd name="connsiteX8" fmla="*/ 2937987 w 3354000"/>
              <a:gd name="connsiteY8" fmla="*/ 2443273 h 2901987"/>
              <a:gd name="connsiteX9" fmla="*/ 3010047 w 3354000"/>
              <a:gd name="connsiteY9" fmla="*/ 2120080 h 2901987"/>
              <a:gd name="connsiteX10" fmla="*/ 3200680 w 3354000"/>
              <a:gd name="connsiteY10" fmla="*/ 2129054 h 2901987"/>
              <a:gd name="connsiteX11" fmla="*/ 3167999 w 3354000"/>
              <a:gd name="connsiteY11" fmla="*/ 1334592 h 2901987"/>
              <a:gd name="connsiteX12" fmla="*/ 3354000 w 3354000"/>
              <a:gd name="connsiteY12" fmla="*/ 1244078 h 2901987"/>
              <a:gd name="connsiteX0" fmla="*/ 3354000 w 3354000"/>
              <a:gd name="connsiteY0" fmla="*/ 1244078 h 2901987"/>
              <a:gd name="connsiteX1" fmla="*/ 3112096 w 3354000"/>
              <a:gd name="connsiteY1" fmla="*/ 751611 h 2901987"/>
              <a:gd name="connsiteX2" fmla="*/ 3244435 w 3354000"/>
              <a:gd name="connsiteY2" fmla="*/ 634453 h 2901987"/>
              <a:gd name="connsiteX3" fmla="*/ 2644555 w 3354000"/>
              <a:gd name="connsiteY3" fmla="*/ 0 h 2901987"/>
              <a:gd name="connsiteX4" fmla="*/ 0 w 3354000"/>
              <a:gd name="connsiteY4" fmla="*/ 1512620 h 2901987"/>
              <a:gd name="connsiteX5" fmla="*/ 2452724 w 3354000"/>
              <a:gd name="connsiteY5" fmla="*/ 2826018 h 2901987"/>
              <a:gd name="connsiteX6" fmla="*/ 2632006 w 3354000"/>
              <a:gd name="connsiteY6" fmla="*/ 2901987 h 2901987"/>
              <a:gd name="connsiteX7" fmla="*/ 2849349 w 3354000"/>
              <a:gd name="connsiteY7" fmla="*/ 2408695 h 2901987"/>
              <a:gd name="connsiteX8" fmla="*/ 2937987 w 3354000"/>
              <a:gd name="connsiteY8" fmla="*/ 2443273 h 2901987"/>
              <a:gd name="connsiteX9" fmla="*/ 3010047 w 3354000"/>
              <a:gd name="connsiteY9" fmla="*/ 2120080 h 2901987"/>
              <a:gd name="connsiteX10" fmla="*/ 3200680 w 3354000"/>
              <a:gd name="connsiteY10" fmla="*/ 2129054 h 2901987"/>
              <a:gd name="connsiteX11" fmla="*/ 3167999 w 3354000"/>
              <a:gd name="connsiteY11" fmla="*/ 1334592 h 2901987"/>
              <a:gd name="connsiteX12" fmla="*/ 3354000 w 3354000"/>
              <a:gd name="connsiteY12" fmla="*/ 1244078 h 2901987"/>
              <a:gd name="connsiteX0" fmla="*/ 3354000 w 3354000"/>
              <a:gd name="connsiteY0" fmla="*/ 1244078 h 2901987"/>
              <a:gd name="connsiteX1" fmla="*/ 3112096 w 3354000"/>
              <a:gd name="connsiteY1" fmla="*/ 751611 h 2901987"/>
              <a:gd name="connsiteX2" fmla="*/ 3244435 w 3354000"/>
              <a:gd name="connsiteY2" fmla="*/ 634453 h 2901987"/>
              <a:gd name="connsiteX3" fmla="*/ 2644555 w 3354000"/>
              <a:gd name="connsiteY3" fmla="*/ 0 h 2901987"/>
              <a:gd name="connsiteX4" fmla="*/ 0 w 3354000"/>
              <a:gd name="connsiteY4" fmla="*/ 1512620 h 2901987"/>
              <a:gd name="connsiteX5" fmla="*/ 1824284 w 3354000"/>
              <a:gd name="connsiteY5" fmla="*/ 2491584 h 2901987"/>
              <a:gd name="connsiteX6" fmla="*/ 2452724 w 3354000"/>
              <a:gd name="connsiteY6" fmla="*/ 2826018 h 2901987"/>
              <a:gd name="connsiteX7" fmla="*/ 2632006 w 3354000"/>
              <a:gd name="connsiteY7" fmla="*/ 2901987 h 2901987"/>
              <a:gd name="connsiteX8" fmla="*/ 2849349 w 3354000"/>
              <a:gd name="connsiteY8" fmla="*/ 2408695 h 2901987"/>
              <a:gd name="connsiteX9" fmla="*/ 2937987 w 3354000"/>
              <a:gd name="connsiteY9" fmla="*/ 2443273 h 2901987"/>
              <a:gd name="connsiteX10" fmla="*/ 3010047 w 3354000"/>
              <a:gd name="connsiteY10" fmla="*/ 2120080 h 2901987"/>
              <a:gd name="connsiteX11" fmla="*/ 3200680 w 3354000"/>
              <a:gd name="connsiteY11" fmla="*/ 2129054 h 2901987"/>
              <a:gd name="connsiteX12" fmla="*/ 3167999 w 3354000"/>
              <a:gd name="connsiteY12" fmla="*/ 1334592 h 2901987"/>
              <a:gd name="connsiteX13" fmla="*/ 3354000 w 3354000"/>
              <a:gd name="connsiteY13" fmla="*/ 1244078 h 2901987"/>
              <a:gd name="connsiteX0" fmla="*/ 3354000 w 3354000"/>
              <a:gd name="connsiteY0" fmla="*/ 1244078 h 3392799"/>
              <a:gd name="connsiteX1" fmla="*/ 3112096 w 3354000"/>
              <a:gd name="connsiteY1" fmla="*/ 751611 h 3392799"/>
              <a:gd name="connsiteX2" fmla="*/ 3244435 w 3354000"/>
              <a:gd name="connsiteY2" fmla="*/ 634453 h 3392799"/>
              <a:gd name="connsiteX3" fmla="*/ 2644555 w 3354000"/>
              <a:gd name="connsiteY3" fmla="*/ 0 h 3392799"/>
              <a:gd name="connsiteX4" fmla="*/ 0 w 3354000"/>
              <a:gd name="connsiteY4" fmla="*/ 1512620 h 3392799"/>
              <a:gd name="connsiteX5" fmla="*/ 1835165 w 3354000"/>
              <a:gd name="connsiteY5" fmla="*/ 3392799 h 3392799"/>
              <a:gd name="connsiteX6" fmla="*/ 2452724 w 3354000"/>
              <a:gd name="connsiteY6" fmla="*/ 2826018 h 3392799"/>
              <a:gd name="connsiteX7" fmla="*/ 2632006 w 3354000"/>
              <a:gd name="connsiteY7" fmla="*/ 2901987 h 3392799"/>
              <a:gd name="connsiteX8" fmla="*/ 2849349 w 3354000"/>
              <a:gd name="connsiteY8" fmla="*/ 2408695 h 3392799"/>
              <a:gd name="connsiteX9" fmla="*/ 2937987 w 3354000"/>
              <a:gd name="connsiteY9" fmla="*/ 2443273 h 3392799"/>
              <a:gd name="connsiteX10" fmla="*/ 3010047 w 3354000"/>
              <a:gd name="connsiteY10" fmla="*/ 2120080 h 3392799"/>
              <a:gd name="connsiteX11" fmla="*/ 3200680 w 3354000"/>
              <a:gd name="connsiteY11" fmla="*/ 2129054 h 3392799"/>
              <a:gd name="connsiteX12" fmla="*/ 3167999 w 3354000"/>
              <a:gd name="connsiteY12" fmla="*/ 1334592 h 3392799"/>
              <a:gd name="connsiteX13" fmla="*/ 3354000 w 3354000"/>
              <a:gd name="connsiteY13" fmla="*/ 1244078 h 3392799"/>
              <a:gd name="connsiteX0" fmla="*/ 3354000 w 3354000"/>
              <a:gd name="connsiteY0" fmla="*/ 1244078 h 3392799"/>
              <a:gd name="connsiteX1" fmla="*/ 3112096 w 3354000"/>
              <a:gd name="connsiteY1" fmla="*/ 751611 h 3392799"/>
              <a:gd name="connsiteX2" fmla="*/ 3244435 w 3354000"/>
              <a:gd name="connsiteY2" fmla="*/ 634453 h 3392799"/>
              <a:gd name="connsiteX3" fmla="*/ 2644555 w 3354000"/>
              <a:gd name="connsiteY3" fmla="*/ 0 h 3392799"/>
              <a:gd name="connsiteX4" fmla="*/ 0 w 3354000"/>
              <a:gd name="connsiteY4" fmla="*/ 1512620 h 3392799"/>
              <a:gd name="connsiteX5" fmla="*/ 848738 w 3354000"/>
              <a:gd name="connsiteY5" fmla="*/ 2380778 h 3392799"/>
              <a:gd name="connsiteX6" fmla="*/ 1835165 w 3354000"/>
              <a:gd name="connsiteY6" fmla="*/ 3392799 h 3392799"/>
              <a:gd name="connsiteX7" fmla="*/ 2452724 w 3354000"/>
              <a:gd name="connsiteY7" fmla="*/ 2826018 h 3392799"/>
              <a:gd name="connsiteX8" fmla="*/ 2632006 w 3354000"/>
              <a:gd name="connsiteY8" fmla="*/ 2901987 h 3392799"/>
              <a:gd name="connsiteX9" fmla="*/ 2849349 w 3354000"/>
              <a:gd name="connsiteY9" fmla="*/ 2408695 h 3392799"/>
              <a:gd name="connsiteX10" fmla="*/ 2937987 w 3354000"/>
              <a:gd name="connsiteY10" fmla="*/ 2443273 h 3392799"/>
              <a:gd name="connsiteX11" fmla="*/ 3010047 w 3354000"/>
              <a:gd name="connsiteY11" fmla="*/ 2120080 h 3392799"/>
              <a:gd name="connsiteX12" fmla="*/ 3200680 w 3354000"/>
              <a:gd name="connsiteY12" fmla="*/ 2129054 h 3392799"/>
              <a:gd name="connsiteX13" fmla="*/ 3167999 w 3354000"/>
              <a:gd name="connsiteY13" fmla="*/ 1334592 h 3392799"/>
              <a:gd name="connsiteX14" fmla="*/ 3354000 w 3354000"/>
              <a:gd name="connsiteY14" fmla="*/ 1244078 h 3392799"/>
              <a:gd name="connsiteX0" fmla="*/ 3354000 w 3354000"/>
              <a:gd name="connsiteY0" fmla="*/ 1244078 h 3392799"/>
              <a:gd name="connsiteX1" fmla="*/ 3112096 w 3354000"/>
              <a:gd name="connsiteY1" fmla="*/ 751611 h 3392799"/>
              <a:gd name="connsiteX2" fmla="*/ 3244435 w 3354000"/>
              <a:gd name="connsiteY2" fmla="*/ 634453 h 3392799"/>
              <a:gd name="connsiteX3" fmla="*/ 2644555 w 3354000"/>
              <a:gd name="connsiteY3" fmla="*/ 0 h 3392799"/>
              <a:gd name="connsiteX4" fmla="*/ 0 w 3354000"/>
              <a:gd name="connsiteY4" fmla="*/ 1512620 h 3392799"/>
              <a:gd name="connsiteX5" fmla="*/ 1709465 w 3354000"/>
              <a:gd name="connsiteY5" fmla="*/ 3262560 h 3392799"/>
              <a:gd name="connsiteX6" fmla="*/ 1835165 w 3354000"/>
              <a:gd name="connsiteY6" fmla="*/ 3392799 h 3392799"/>
              <a:gd name="connsiteX7" fmla="*/ 2452724 w 3354000"/>
              <a:gd name="connsiteY7" fmla="*/ 2826018 h 3392799"/>
              <a:gd name="connsiteX8" fmla="*/ 2632006 w 3354000"/>
              <a:gd name="connsiteY8" fmla="*/ 2901987 h 3392799"/>
              <a:gd name="connsiteX9" fmla="*/ 2849349 w 3354000"/>
              <a:gd name="connsiteY9" fmla="*/ 2408695 h 3392799"/>
              <a:gd name="connsiteX10" fmla="*/ 2937987 w 3354000"/>
              <a:gd name="connsiteY10" fmla="*/ 2443273 h 3392799"/>
              <a:gd name="connsiteX11" fmla="*/ 3010047 w 3354000"/>
              <a:gd name="connsiteY11" fmla="*/ 2120080 h 3392799"/>
              <a:gd name="connsiteX12" fmla="*/ 3200680 w 3354000"/>
              <a:gd name="connsiteY12" fmla="*/ 2129054 h 3392799"/>
              <a:gd name="connsiteX13" fmla="*/ 3167999 w 3354000"/>
              <a:gd name="connsiteY13" fmla="*/ 1334592 h 3392799"/>
              <a:gd name="connsiteX14" fmla="*/ 3354000 w 3354000"/>
              <a:gd name="connsiteY14" fmla="*/ 1244078 h 3392799"/>
              <a:gd name="connsiteX0" fmla="*/ 3354000 w 3354000"/>
              <a:gd name="connsiteY0" fmla="*/ 1244078 h 3392799"/>
              <a:gd name="connsiteX1" fmla="*/ 3112096 w 3354000"/>
              <a:gd name="connsiteY1" fmla="*/ 751611 h 3392799"/>
              <a:gd name="connsiteX2" fmla="*/ 3244435 w 3354000"/>
              <a:gd name="connsiteY2" fmla="*/ 634453 h 3392799"/>
              <a:gd name="connsiteX3" fmla="*/ 2644555 w 3354000"/>
              <a:gd name="connsiteY3" fmla="*/ 0 h 3392799"/>
              <a:gd name="connsiteX4" fmla="*/ 0 w 3354000"/>
              <a:gd name="connsiteY4" fmla="*/ 1512620 h 3392799"/>
              <a:gd name="connsiteX5" fmla="*/ 926818 w 3354000"/>
              <a:gd name="connsiteY5" fmla="*/ 2459913 h 3392799"/>
              <a:gd name="connsiteX6" fmla="*/ 1709465 w 3354000"/>
              <a:gd name="connsiteY6" fmla="*/ 3262560 h 3392799"/>
              <a:gd name="connsiteX7" fmla="*/ 1835165 w 3354000"/>
              <a:gd name="connsiteY7" fmla="*/ 3392799 h 3392799"/>
              <a:gd name="connsiteX8" fmla="*/ 2452724 w 3354000"/>
              <a:gd name="connsiteY8" fmla="*/ 2826018 h 3392799"/>
              <a:gd name="connsiteX9" fmla="*/ 2632006 w 3354000"/>
              <a:gd name="connsiteY9" fmla="*/ 2901987 h 3392799"/>
              <a:gd name="connsiteX10" fmla="*/ 2849349 w 3354000"/>
              <a:gd name="connsiteY10" fmla="*/ 2408695 h 3392799"/>
              <a:gd name="connsiteX11" fmla="*/ 2937987 w 3354000"/>
              <a:gd name="connsiteY11" fmla="*/ 2443273 h 3392799"/>
              <a:gd name="connsiteX12" fmla="*/ 3010047 w 3354000"/>
              <a:gd name="connsiteY12" fmla="*/ 2120080 h 3392799"/>
              <a:gd name="connsiteX13" fmla="*/ 3200680 w 3354000"/>
              <a:gd name="connsiteY13" fmla="*/ 2129054 h 3392799"/>
              <a:gd name="connsiteX14" fmla="*/ 3167999 w 3354000"/>
              <a:gd name="connsiteY14" fmla="*/ 1334592 h 3392799"/>
              <a:gd name="connsiteX15" fmla="*/ 3354000 w 3354000"/>
              <a:gd name="connsiteY15" fmla="*/ 1244078 h 3392799"/>
              <a:gd name="connsiteX0" fmla="*/ 3354000 w 3354000"/>
              <a:gd name="connsiteY0" fmla="*/ 1244078 h 3491523"/>
              <a:gd name="connsiteX1" fmla="*/ 3112096 w 3354000"/>
              <a:gd name="connsiteY1" fmla="*/ 751611 h 3491523"/>
              <a:gd name="connsiteX2" fmla="*/ 3244435 w 3354000"/>
              <a:gd name="connsiteY2" fmla="*/ 634453 h 3491523"/>
              <a:gd name="connsiteX3" fmla="*/ 2644555 w 3354000"/>
              <a:gd name="connsiteY3" fmla="*/ 0 h 3491523"/>
              <a:gd name="connsiteX4" fmla="*/ 0 w 3354000"/>
              <a:gd name="connsiteY4" fmla="*/ 1512620 h 3491523"/>
              <a:gd name="connsiteX5" fmla="*/ 1258834 w 3354000"/>
              <a:gd name="connsiteY5" fmla="*/ 3491523 h 3491523"/>
              <a:gd name="connsiteX6" fmla="*/ 1709465 w 3354000"/>
              <a:gd name="connsiteY6" fmla="*/ 3262560 h 3491523"/>
              <a:gd name="connsiteX7" fmla="*/ 1835165 w 3354000"/>
              <a:gd name="connsiteY7" fmla="*/ 3392799 h 3491523"/>
              <a:gd name="connsiteX8" fmla="*/ 2452724 w 3354000"/>
              <a:gd name="connsiteY8" fmla="*/ 2826018 h 3491523"/>
              <a:gd name="connsiteX9" fmla="*/ 2632006 w 3354000"/>
              <a:gd name="connsiteY9" fmla="*/ 2901987 h 3491523"/>
              <a:gd name="connsiteX10" fmla="*/ 2849349 w 3354000"/>
              <a:gd name="connsiteY10" fmla="*/ 2408695 h 3491523"/>
              <a:gd name="connsiteX11" fmla="*/ 2937987 w 3354000"/>
              <a:gd name="connsiteY11" fmla="*/ 2443273 h 3491523"/>
              <a:gd name="connsiteX12" fmla="*/ 3010047 w 3354000"/>
              <a:gd name="connsiteY12" fmla="*/ 2120080 h 3491523"/>
              <a:gd name="connsiteX13" fmla="*/ 3200680 w 3354000"/>
              <a:gd name="connsiteY13" fmla="*/ 2129054 h 3491523"/>
              <a:gd name="connsiteX14" fmla="*/ 3167999 w 3354000"/>
              <a:gd name="connsiteY14" fmla="*/ 1334592 h 3491523"/>
              <a:gd name="connsiteX15" fmla="*/ 3354000 w 3354000"/>
              <a:gd name="connsiteY15" fmla="*/ 1244078 h 3491523"/>
              <a:gd name="connsiteX0" fmla="*/ 3354000 w 3354000"/>
              <a:gd name="connsiteY0" fmla="*/ 1244078 h 3491523"/>
              <a:gd name="connsiteX1" fmla="*/ 3112096 w 3354000"/>
              <a:gd name="connsiteY1" fmla="*/ 751611 h 3491523"/>
              <a:gd name="connsiteX2" fmla="*/ 3244435 w 3354000"/>
              <a:gd name="connsiteY2" fmla="*/ 634453 h 3491523"/>
              <a:gd name="connsiteX3" fmla="*/ 2644555 w 3354000"/>
              <a:gd name="connsiteY3" fmla="*/ 0 h 3491523"/>
              <a:gd name="connsiteX4" fmla="*/ 0 w 3354000"/>
              <a:gd name="connsiteY4" fmla="*/ 1512620 h 3491523"/>
              <a:gd name="connsiteX5" fmla="*/ 1258834 w 3354000"/>
              <a:gd name="connsiteY5" fmla="*/ 3491523 h 3491523"/>
              <a:gd name="connsiteX6" fmla="*/ 1709465 w 3354000"/>
              <a:gd name="connsiteY6" fmla="*/ 3262560 h 3491523"/>
              <a:gd name="connsiteX7" fmla="*/ 1835165 w 3354000"/>
              <a:gd name="connsiteY7" fmla="*/ 3392799 h 3491523"/>
              <a:gd name="connsiteX8" fmla="*/ 2452724 w 3354000"/>
              <a:gd name="connsiteY8" fmla="*/ 2826018 h 3491523"/>
              <a:gd name="connsiteX9" fmla="*/ 2632006 w 3354000"/>
              <a:gd name="connsiteY9" fmla="*/ 2901987 h 3491523"/>
              <a:gd name="connsiteX10" fmla="*/ 2849349 w 3354000"/>
              <a:gd name="connsiteY10" fmla="*/ 2408695 h 3491523"/>
              <a:gd name="connsiteX11" fmla="*/ 2937987 w 3354000"/>
              <a:gd name="connsiteY11" fmla="*/ 2443273 h 3491523"/>
              <a:gd name="connsiteX12" fmla="*/ 3010047 w 3354000"/>
              <a:gd name="connsiteY12" fmla="*/ 2120080 h 3491523"/>
              <a:gd name="connsiteX13" fmla="*/ 3200680 w 3354000"/>
              <a:gd name="connsiteY13" fmla="*/ 2129054 h 3491523"/>
              <a:gd name="connsiteX14" fmla="*/ 3167999 w 3354000"/>
              <a:gd name="connsiteY14" fmla="*/ 1334592 h 3491523"/>
              <a:gd name="connsiteX15" fmla="*/ 3354000 w 3354000"/>
              <a:gd name="connsiteY15" fmla="*/ 1244078 h 3491523"/>
              <a:gd name="connsiteX0" fmla="*/ 3354000 w 3354000"/>
              <a:gd name="connsiteY0" fmla="*/ 1244078 h 3491523"/>
              <a:gd name="connsiteX1" fmla="*/ 3112096 w 3354000"/>
              <a:gd name="connsiteY1" fmla="*/ 751611 h 3491523"/>
              <a:gd name="connsiteX2" fmla="*/ 3244435 w 3354000"/>
              <a:gd name="connsiteY2" fmla="*/ 634453 h 3491523"/>
              <a:gd name="connsiteX3" fmla="*/ 2644555 w 3354000"/>
              <a:gd name="connsiteY3" fmla="*/ 0 h 3491523"/>
              <a:gd name="connsiteX4" fmla="*/ 0 w 3354000"/>
              <a:gd name="connsiteY4" fmla="*/ 1512620 h 3491523"/>
              <a:gd name="connsiteX5" fmla="*/ 1258834 w 3354000"/>
              <a:gd name="connsiteY5" fmla="*/ 3491523 h 3491523"/>
              <a:gd name="connsiteX6" fmla="*/ 1709465 w 3354000"/>
              <a:gd name="connsiteY6" fmla="*/ 3262560 h 3491523"/>
              <a:gd name="connsiteX7" fmla="*/ 1835165 w 3354000"/>
              <a:gd name="connsiteY7" fmla="*/ 3392799 h 3491523"/>
              <a:gd name="connsiteX8" fmla="*/ 2452724 w 3354000"/>
              <a:gd name="connsiteY8" fmla="*/ 2826018 h 3491523"/>
              <a:gd name="connsiteX9" fmla="*/ 2632006 w 3354000"/>
              <a:gd name="connsiteY9" fmla="*/ 2901987 h 3491523"/>
              <a:gd name="connsiteX10" fmla="*/ 2849349 w 3354000"/>
              <a:gd name="connsiteY10" fmla="*/ 2408695 h 3491523"/>
              <a:gd name="connsiteX11" fmla="*/ 2937987 w 3354000"/>
              <a:gd name="connsiteY11" fmla="*/ 2443273 h 3491523"/>
              <a:gd name="connsiteX12" fmla="*/ 3010047 w 3354000"/>
              <a:gd name="connsiteY12" fmla="*/ 2120080 h 3491523"/>
              <a:gd name="connsiteX13" fmla="*/ 3200680 w 3354000"/>
              <a:gd name="connsiteY13" fmla="*/ 2129054 h 3491523"/>
              <a:gd name="connsiteX14" fmla="*/ 3167999 w 3354000"/>
              <a:gd name="connsiteY14" fmla="*/ 1334592 h 3491523"/>
              <a:gd name="connsiteX15" fmla="*/ 3354000 w 3354000"/>
              <a:gd name="connsiteY15" fmla="*/ 1244078 h 3491523"/>
              <a:gd name="connsiteX0" fmla="*/ 3194251 w 3194251"/>
              <a:gd name="connsiteY0" fmla="*/ 1244078 h 3491523"/>
              <a:gd name="connsiteX1" fmla="*/ 2952347 w 3194251"/>
              <a:gd name="connsiteY1" fmla="*/ 751611 h 3491523"/>
              <a:gd name="connsiteX2" fmla="*/ 3084686 w 3194251"/>
              <a:gd name="connsiteY2" fmla="*/ 634453 h 3491523"/>
              <a:gd name="connsiteX3" fmla="*/ 2484806 w 3194251"/>
              <a:gd name="connsiteY3" fmla="*/ 0 h 3491523"/>
              <a:gd name="connsiteX4" fmla="*/ 0 w 3194251"/>
              <a:gd name="connsiteY4" fmla="*/ 1441877 h 3491523"/>
              <a:gd name="connsiteX5" fmla="*/ 1099085 w 3194251"/>
              <a:gd name="connsiteY5" fmla="*/ 3491523 h 3491523"/>
              <a:gd name="connsiteX6" fmla="*/ 1549716 w 3194251"/>
              <a:gd name="connsiteY6" fmla="*/ 3262560 h 3491523"/>
              <a:gd name="connsiteX7" fmla="*/ 1675416 w 3194251"/>
              <a:gd name="connsiteY7" fmla="*/ 3392799 h 3491523"/>
              <a:gd name="connsiteX8" fmla="*/ 2292975 w 3194251"/>
              <a:gd name="connsiteY8" fmla="*/ 2826018 h 3491523"/>
              <a:gd name="connsiteX9" fmla="*/ 2472257 w 3194251"/>
              <a:gd name="connsiteY9" fmla="*/ 2901987 h 3491523"/>
              <a:gd name="connsiteX10" fmla="*/ 2689600 w 3194251"/>
              <a:gd name="connsiteY10" fmla="*/ 2408695 h 3491523"/>
              <a:gd name="connsiteX11" fmla="*/ 2778238 w 3194251"/>
              <a:gd name="connsiteY11" fmla="*/ 2443273 h 3491523"/>
              <a:gd name="connsiteX12" fmla="*/ 2850298 w 3194251"/>
              <a:gd name="connsiteY12" fmla="*/ 2120080 h 3491523"/>
              <a:gd name="connsiteX13" fmla="*/ 3040931 w 3194251"/>
              <a:gd name="connsiteY13" fmla="*/ 2129054 h 3491523"/>
              <a:gd name="connsiteX14" fmla="*/ 3008250 w 3194251"/>
              <a:gd name="connsiteY14" fmla="*/ 1334592 h 3491523"/>
              <a:gd name="connsiteX15" fmla="*/ 3194251 w 3194251"/>
              <a:gd name="connsiteY15" fmla="*/ 1244078 h 3491523"/>
              <a:gd name="connsiteX0" fmla="*/ 3194251 w 3194251"/>
              <a:gd name="connsiteY0" fmla="*/ 1244078 h 3491523"/>
              <a:gd name="connsiteX1" fmla="*/ 2952347 w 3194251"/>
              <a:gd name="connsiteY1" fmla="*/ 751611 h 3491523"/>
              <a:gd name="connsiteX2" fmla="*/ 3084686 w 3194251"/>
              <a:gd name="connsiteY2" fmla="*/ 634453 h 3491523"/>
              <a:gd name="connsiteX3" fmla="*/ 2484806 w 3194251"/>
              <a:gd name="connsiteY3" fmla="*/ 0 h 3491523"/>
              <a:gd name="connsiteX4" fmla="*/ 0 w 3194251"/>
              <a:gd name="connsiteY4" fmla="*/ 1441877 h 3491523"/>
              <a:gd name="connsiteX5" fmla="*/ 1014880 w 3194251"/>
              <a:gd name="connsiteY5" fmla="*/ 3331299 h 3491523"/>
              <a:gd name="connsiteX6" fmla="*/ 1099085 w 3194251"/>
              <a:gd name="connsiteY6" fmla="*/ 3491523 h 3491523"/>
              <a:gd name="connsiteX7" fmla="*/ 1549716 w 3194251"/>
              <a:gd name="connsiteY7" fmla="*/ 3262560 h 3491523"/>
              <a:gd name="connsiteX8" fmla="*/ 1675416 w 3194251"/>
              <a:gd name="connsiteY8" fmla="*/ 3392799 h 3491523"/>
              <a:gd name="connsiteX9" fmla="*/ 2292975 w 3194251"/>
              <a:gd name="connsiteY9" fmla="*/ 2826018 h 3491523"/>
              <a:gd name="connsiteX10" fmla="*/ 2472257 w 3194251"/>
              <a:gd name="connsiteY10" fmla="*/ 2901987 h 3491523"/>
              <a:gd name="connsiteX11" fmla="*/ 2689600 w 3194251"/>
              <a:gd name="connsiteY11" fmla="*/ 2408695 h 3491523"/>
              <a:gd name="connsiteX12" fmla="*/ 2778238 w 3194251"/>
              <a:gd name="connsiteY12" fmla="*/ 2443273 h 3491523"/>
              <a:gd name="connsiteX13" fmla="*/ 2850298 w 3194251"/>
              <a:gd name="connsiteY13" fmla="*/ 2120080 h 3491523"/>
              <a:gd name="connsiteX14" fmla="*/ 3040931 w 3194251"/>
              <a:gd name="connsiteY14" fmla="*/ 2129054 h 3491523"/>
              <a:gd name="connsiteX15" fmla="*/ 3008250 w 3194251"/>
              <a:gd name="connsiteY15" fmla="*/ 1334592 h 3491523"/>
              <a:gd name="connsiteX16" fmla="*/ 3194251 w 3194251"/>
              <a:gd name="connsiteY16" fmla="*/ 1244078 h 3491523"/>
              <a:gd name="connsiteX0" fmla="*/ 3194251 w 3194251"/>
              <a:gd name="connsiteY0" fmla="*/ 1244078 h 3491523"/>
              <a:gd name="connsiteX1" fmla="*/ 2952347 w 3194251"/>
              <a:gd name="connsiteY1" fmla="*/ 751611 h 3491523"/>
              <a:gd name="connsiteX2" fmla="*/ 3084686 w 3194251"/>
              <a:gd name="connsiteY2" fmla="*/ 634453 h 3491523"/>
              <a:gd name="connsiteX3" fmla="*/ 2484806 w 3194251"/>
              <a:gd name="connsiteY3" fmla="*/ 0 h 3491523"/>
              <a:gd name="connsiteX4" fmla="*/ 0 w 3194251"/>
              <a:gd name="connsiteY4" fmla="*/ 1441877 h 3491523"/>
              <a:gd name="connsiteX5" fmla="*/ 607901 w 3194251"/>
              <a:gd name="connsiteY5" fmla="*/ 2577852 h 3491523"/>
              <a:gd name="connsiteX6" fmla="*/ 1014880 w 3194251"/>
              <a:gd name="connsiteY6" fmla="*/ 3331299 h 3491523"/>
              <a:gd name="connsiteX7" fmla="*/ 1099085 w 3194251"/>
              <a:gd name="connsiteY7" fmla="*/ 3491523 h 3491523"/>
              <a:gd name="connsiteX8" fmla="*/ 1549716 w 3194251"/>
              <a:gd name="connsiteY8" fmla="*/ 3262560 h 3491523"/>
              <a:gd name="connsiteX9" fmla="*/ 1675416 w 3194251"/>
              <a:gd name="connsiteY9" fmla="*/ 3392799 h 3491523"/>
              <a:gd name="connsiteX10" fmla="*/ 2292975 w 3194251"/>
              <a:gd name="connsiteY10" fmla="*/ 2826018 h 3491523"/>
              <a:gd name="connsiteX11" fmla="*/ 2472257 w 3194251"/>
              <a:gd name="connsiteY11" fmla="*/ 2901987 h 3491523"/>
              <a:gd name="connsiteX12" fmla="*/ 2689600 w 3194251"/>
              <a:gd name="connsiteY12" fmla="*/ 2408695 h 3491523"/>
              <a:gd name="connsiteX13" fmla="*/ 2778238 w 3194251"/>
              <a:gd name="connsiteY13" fmla="*/ 2443273 h 3491523"/>
              <a:gd name="connsiteX14" fmla="*/ 2850298 w 3194251"/>
              <a:gd name="connsiteY14" fmla="*/ 2120080 h 3491523"/>
              <a:gd name="connsiteX15" fmla="*/ 3040931 w 3194251"/>
              <a:gd name="connsiteY15" fmla="*/ 2129054 h 3491523"/>
              <a:gd name="connsiteX16" fmla="*/ 3008250 w 3194251"/>
              <a:gd name="connsiteY16" fmla="*/ 1334592 h 3491523"/>
              <a:gd name="connsiteX17" fmla="*/ 3194251 w 3194251"/>
              <a:gd name="connsiteY17" fmla="*/ 1244078 h 3491523"/>
              <a:gd name="connsiteX0" fmla="*/ 3194251 w 3194251"/>
              <a:gd name="connsiteY0" fmla="*/ 1244078 h 3491523"/>
              <a:gd name="connsiteX1" fmla="*/ 2952347 w 3194251"/>
              <a:gd name="connsiteY1" fmla="*/ 751611 h 3491523"/>
              <a:gd name="connsiteX2" fmla="*/ 3084686 w 3194251"/>
              <a:gd name="connsiteY2" fmla="*/ 634453 h 3491523"/>
              <a:gd name="connsiteX3" fmla="*/ 2484806 w 3194251"/>
              <a:gd name="connsiteY3" fmla="*/ 0 h 3491523"/>
              <a:gd name="connsiteX4" fmla="*/ 0 w 3194251"/>
              <a:gd name="connsiteY4" fmla="*/ 1441877 h 3491523"/>
              <a:gd name="connsiteX5" fmla="*/ 204784 w 3194251"/>
              <a:gd name="connsiteY5" fmla="*/ 3370106 h 3491523"/>
              <a:gd name="connsiteX6" fmla="*/ 1014880 w 3194251"/>
              <a:gd name="connsiteY6" fmla="*/ 3331299 h 3491523"/>
              <a:gd name="connsiteX7" fmla="*/ 1099085 w 3194251"/>
              <a:gd name="connsiteY7" fmla="*/ 3491523 h 3491523"/>
              <a:gd name="connsiteX8" fmla="*/ 1549716 w 3194251"/>
              <a:gd name="connsiteY8" fmla="*/ 3262560 h 3491523"/>
              <a:gd name="connsiteX9" fmla="*/ 1675416 w 3194251"/>
              <a:gd name="connsiteY9" fmla="*/ 3392799 h 3491523"/>
              <a:gd name="connsiteX10" fmla="*/ 2292975 w 3194251"/>
              <a:gd name="connsiteY10" fmla="*/ 2826018 h 3491523"/>
              <a:gd name="connsiteX11" fmla="*/ 2472257 w 3194251"/>
              <a:gd name="connsiteY11" fmla="*/ 2901987 h 3491523"/>
              <a:gd name="connsiteX12" fmla="*/ 2689600 w 3194251"/>
              <a:gd name="connsiteY12" fmla="*/ 2408695 h 3491523"/>
              <a:gd name="connsiteX13" fmla="*/ 2778238 w 3194251"/>
              <a:gd name="connsiteY13" fmla="*/ 2443273 h 3491523"/>
              <a:gd name="connsiteX14" fmla="*/ 2850298 w 3194251"/>
              <a:gd name="connsiteY14" fmla="*/ 2120080 h 3491523"/>
              <a:gd name="connsiteX15" fmla="*/ 3040931 w 3194251"/>
              <a:gd name="connsiteY15" fmla="*/ 2129054 h 3491523"/>
              <a:gd name="connsiteX16" fmla="*/ 3008250 w 3194251"/>
              <a:gd name="connsiteY16" fmla="*/ 1334592 h 3491523"/>
              <a:gd name="connsiteX17" fmla="*/ 3194251 w 3194251"/>
              <a:gd name="connsiteY17" fmla="*/ 1244078 h 3491523"/>
              <a:gd name="connsiteX0" fmla="*/ 3194251 w 3194251"/>
              <a:gd name="connsiteY0" fmla="*/ 1244078 h 3491523"/>
              <a:gd name="connsiteX1" fmla="*/ 2952347 w 3194251"/>
              <a:gd name="connsiteY1" fmla="*/ 751611 h 3491523"/>
              <a:gd name="connsiteX2" fmla="*/ 3084686 w 3194251"/>
              <a:gd name="connsiteY2" fmla="*/ 634453 h 3491523"/>
              <a:gd name="connsiteX3" fmla="*/ 2484806 w 3194251"/>
              <a:gd name="connsiteY3" fmla="*/ 0 h 3491523"/>
              <a:gd name="connsiteX4" fmla="*/ 0 w 3194251"/>
              <a:gd name="connsiteY4" fmla="*/ 1441877 h 3491523"/>
              <a:gd name="connsiteX5" fmla="*/ 127703 w 3194251"/>
              <a:gd name="connsiteY5" fmla="*/ 2626054 h 3491523"/>
              <a:gd name="connsiteX6" fmla="*/ 204784 w 3194251"/>
              <a:gd name="connsiteY6" fmla="*/ 3370106 h 3491523"/>
              <a:gd name="connsiteX7" fmla="*/ 1014880 w 3194251"/>
              <a:gd name="connsiteY7" fmla="*/ 3331299 h 3491523"/>
              <a:gd name="connsiteX8" fmla="*/ 1099085 w 3194251"/>
              <a:gd name="connsiteY8" fmla="*/ 3491523 h 3491523"/>
              <a:gd name="connsiteX9" fmla="*/ 1549716 w 3194251"/>
              <a:gd name="connsiteY9" fmla="*/ 3262560 h 3491523"/>
              <a:gd name="connsiteX10" fmla="*/ 1675416 w 3194251"/>
              <a:gd name="connsiteY10" fmla="*/ 3392799 h 3491523"/>
              <a:gd name="connsiteX11" fmla="*/ 2292975 w 3194251"/>
              <a:gd name="connsiteY11" fmla="*/ 2826018 h 3491523"/>
              <a:gd name="connsiteX12" fmla="*/ 2472257 w 3194251"/>
              <a:gd name="connsiteY12" fmla="*/ 2901987 h 3491523"/>
              <a:gd name="connsiteX13" fmla="*/ 2689600 w 3194251"/>
              <a:gd name="connsiteY13" fmla="*/ 2408695 h 3491523"/>
              <a:gd name="connsiteX14" fmla="*/ 2778238 w 3194251"/>
              <a:gd name="connsiteY14" fmla="*/ 2443273 h 3491523"/>
              <a:gd name="connsiteX15" fmla="*/ 2850298 w 3194251"/>
              <a:gd name="connsiteY15" fmla="*/ 2120080 h 3491523"/>
              <a:gd name="connsiteX16" fmla="*/ 3040931 w 3194251"/>
              <a:gd name="connsiteY16" fmla="*/ 2129054 h 3491523"/>
              <a:gd name="connsiteX17" fmla="*/ 3008250 w 3194251"/>
              <a:gd name="connsiteY17" fmla="*/ 1334592 h 3491523"/>
              <a:gd name="connsiteX18" fmla="*/ 3194251 w 3194251"/>
              <a:gd name="connsiteY18" fmla="*/ 1244078 h 3491523"/>
              <a:gd name="connsiteX0" fmla="*/ 3194251 w 3194251"/>
              <a:gd name="connsiteY0" fmla="*/ 1244078 h 3491523"/>
              <a:gd name="connsiteX1" fmla="*/ 2952347 w 3194251"/>
              <a:gd name="connsiteY1" fmla="*/ 751611 h 3491523"/>
              <a:gd name="connsiteX2" fmla="*/ 3084686 w 3194251"/>
              <a:gd name="connsiteY2" fmla="*/ 634453 h 3491523"/>
              <a:gd name="connsiteX3" fmla="*/ 2484806 w 3194251"/>
              <a:gd name="connsiteY3" fmla="*/ 0 h 3491523"/>
              <a:gd name="connsiteX4" fmla="*/ 0 w 3194251"/>
              <a:gd name="connsiteY4" fmla="*/ 1441877 h 3491523"/>
              <a:gd name="connsiteX5" fmla="*/ 188944 w 3194251"/>
              <a:gd name="connsiteY5" fmla="*/ 3055042 h 3491523"/>
              <a:gd name="connsiteX6" fmla="*/ 204784 w 3194251"/>
              <a:gd name="connsiteY6" fmla="*/ 3370106 h 3491523"/>
              <a:gd name="connsiteX7" fmla="*/ 1014880 w 3194251"/>
              <a:gd name="connsiteY7" fmla="*/ 3331299 h 3491523"/>
              <a:gd name="connsiteX8" fmla="*/ 1099085 w 3194251"/>
              <a:gd name="connsiteY8" fmla="*/ 3491523 h 3491523"/>
              <a:gd name="connsiteX9" fmla="*/ 1549716 w 3194251"/>
              <a:gd name="connsiteY9" fmla="*/ 3262560 h 3491523"/>
              <a:gd name="connsiteX10" fmla="*/ 1675416 w 3194251"/>
              <a:gd name="connsiteY10" fmla="*/ 3392799 h 3491523"/>
              <a:gd name="connsiteX11" fmla="*/ 2292975 w 3194251"/>
              <a:gd name="connsiteY11" fmla="*/ 2826018 h 3491523"/>
              <a:gd name="connsiteX12" fmla="*/ 2472257 w 3194251"/>
              <a:gd name="connsiteY12" fmla="*/ 2901987 h 3491523"/>
              <a:gd name="connsiteX13" fmla="*/ 2689600 w 3194251"/>
              <a:gd name="connsiteY13" fmla="*/ 2408695 h 3491523"/>
              <a:gd name="connsiteX14" fmla="*/ 2778238 w 3194251"/>
              <a:gd name="connsiteY14" fmla="*/ 2443273 h 3491523"/>
              <a:gd name="connsiteX15" fmla="*/ 2850298 w 3194251"/>
              <a:gd name="connsiteY15" fmla="*/ 2120080 h 3491523"/>
              <a:gd name="connsiteX16" fmla="*/ 3040931 w 3194251"/>
              <a:gd name="connsiteY16" fmla="*/ 2129054 h 3491523"/>
              <a:gd name="connsiteX17" fmla="*/ 3008250 w 3194251"/>
              <a:gd name="connsiteY17" fmla="*/ 1334592 h 3491523"/>
              <a:gd name="connsiteX18" fmla="*/ 3194251 w 3194251"/>
              <a:gd name="connsiteY18" fmla="*/ 1244078 h 3491523"/>
              <a:gd name="connsiteX0" fmla="*/ 3194251 w 3194251"/>
              <a:gd name="connsiteY0" fmla="*/ 1244078 h 3491523"/>
              <a:gd name="connsiteX1" fmla="*/ 2952347 w 3194251"/>
              <a:gd name="connsiteY1" fmla="*/ 751611 h 3491523"/>
              <a:gd name="connsiteX2" fmla="*/ 3084686 w 3194251"/>
              <a:gd name="connsiteY2" fmla="*/ 634453 h 3491523"/>
              <a:gd name="connsiteX3" fmla="*/ 2484806 w 3194251"/>
              <a:gd name="connsiteY3" fmla="*/ 0 h 3491523"/>
              <a:gd name="connsiteX4" fmla="*/ 0 w 3194251"/>
              <a:gd name="connsiteY4" fmla="*/ 1441877 h 3491523"/>
              <a:gd name="connsiteX5" fmla="*/ 129181 w 3194251"/>
              <a:gd name="connsiteY5" fmla="*/ 2520522 h 3491523"/>
              <a:gd name="connsiteX6" fmla="*/ 188944 w 3194251"/>
              <a:gd name="connsiteY6" fmla="*/ 3055042 h 3491523"/>
              <a:gd name="connsiteX7" fmla="*/ 204784 w 3194251"/>
              <a:gd name="connsiteY7" fmla="*/ 3370106 h 3491523"/>
              <a:gd name="connsiteX8" fmla="*/ 1014880 w 3194251"/>
              <a:gd name="connsiteY8" fmla="*/ 3331299 h 3491523"/>
              <a:gd name="connsiteX9" fmla="*/ 1099085 w 3194251"/>
              <a:gd name="connsiteY9" fmla="*/ 3491523 h 3491523"/>
              <a:gd name="connsiteX10" fmla="*/ 1549716 w 3194251"/>
              <a:gd name="connsiteY10" fmla="*/ 3262560 h 3491523"/>
              <a:gd name="connsiteX11" fmla="*/ 1675416 w 3194251"/>
              <a:gd name="connsiteY11" fmla="*/ 3392799 h 3491523"/>
              <a:gd name="connsiteX12" fmla="*/ 2292975 w 3194251"/>
              <a:gd name="connsiteY12" fmla="*/ 2826018 h 3491523"/>
              <a:gd name="connsiteX13" fmla="*/ 2472257 w 3194251"/>
              <a:gd name="connsiteY13" fmla="*/ 2901987 h 3491523"/>
              <a:gd name="connsiteX14" fmla="*/ 2689600 w 3194251"/>
              <a:gd name="connsiteY14" fmla="*/ 2408695 h 3491523"/>
              <a:gd name="connsiteX15" fmla="*/ 2778238 w 3194251"/>
              <a:gd name="connsiteY15" fmla="*/ 2443273 h 3491523"/>
              <a:gd name="connsiteX16" fmla="*/ 2850298 w 3194251"/>
              <a:gd name="connsiteY16" fmla="*/ 2120080 h 3491523"/>
              <a:gd name="connsiteX17" fmla="*/ 3040931 w 3194251"/>
              <a:gd name="connsiteY17" fmla="*/ 2129054 h 3491523"/>
              <a:gd name="connsiteX18" fmla="*/ 3008250 w 3194251"/>
              <a:gd name="connsiteY18" fmla="*/ 1334592 h 3491523"/>
              <a:gd name="connsiteX19" fmla="*/ 3194251 w 3194251"/>
              <a:gd name="connsiteY19" fmla="*/ 1244078 h 3491523"/>
              <a:gd name="connsiteX0" fmla="*/ 3709871 w 3709871"/>
              <a:gd name="connsiteY0" fmla="*/ 1244078 h 3491523"/>
              <a:gd name="connsiteX1" fmla="*/ 3467967 w 3709871"/>
              <a:gd name="connsiteY1" fmla="*/ 751611 h 3491523"/>
              <a:gd name="connsiteX2" fmla="*/ 3600306 w 3709871"/>
              <a:gd name="connsiteY2" fmla="*/ 634453 h 3491523"/>
              <a:gd name="connsiteX3" fmla="*/ 3000426 w 3709871"/>
              <a:gd name="connsiteY3" fmla="*/ 0 h 3491523"/>
              <a:gd name="connsiteX4" fmla="*/ 515620 w 3709871"/>
              <a:gd name="connsiteY4" fmla="*/ 1441877 h 3491523"/>
              <a:gd name="connsiteX5" fmla="*/ 0 w 3709871"/>
              <a:gd name="connsiteY5" fmla="*/ 2904378 h 3491523"/>
              <a:gd name="connsiteX6" fmla="*/ 704564 w 3709871"/>
              <a:gd name="connsiteY6" fmla="*/ 3055042 h 3491523"/>
              <a:gd name="connsiteX7" fmla="*/ 720404 w 3709871"/>
              <a:gd name="connsiteY7" fmla="*/ 3370106 h 3491523"/>
              <a:gd name="connsiteX8" fmla="*/ 1530500 w 3709871"/>
              <a:gd name="connsiteY8" fmla="*/ 3331299 h 3491523"/>
              <a:gd name="connsiteX9" fmla="*/ 1614705 w 3709871"/>
              <a:gd name="connsiteY9" fmla="*/ 3491523 h 3491523"/>
              <a:gd name="connsiteX10" fmla="*/ 2065336 w 3709871"/>
              <a:gd name="connsiteY10" fmla="*/ 3262560 h 3491523"/>
              <a:gd name="connsiteX11" fmla="*/ 2191036 w 3709871"/>
              <a:gd name="connsiteY11" fmla="*/ 3392799 h 3491523"/>
              <a:gd name="connsiteX12" fmla="*/ 2808595 w 3709871"/>
              <a:gd name="connsiteY12" fmla="*/ 2826018 h 3491523"/>
              <a:gd name="connsiteX13" fmla="*/ 2987877 w 3709871"/>
              <a:gd name="connsiteY13" fmla="*/ 2901987 h 3491523"/>
              <a:gd name="connsiteX14" fmla="*/ 3205220 w 3709871"/>
              <a:gd name="connsiteY14" fmla="*/ 2408695 h 3491523"/>
              <a:gd name="connsiteX15" fmla="*/ 3293858 w 3709871"/>
              <a:gd name="connsiteY15" fmla="*/ 2443273 h 3491523"/>
              <a:gd name="connsiteX16" fmla="*/ 3365918 w 3709871"/>
              <a:gd name="connsiteY16" fmla="*/ 2120080 h 3491523"/>
              <a:gd name="connsiteX17" fmla="*/ 3556551 w 3709871"/>
              <a:gd name="connsiteY17" fmla="*/ 2129054 h 3491523"/>
              <a:gd name="connsiteX18" fmla="*/ 3523870 w 3709871"/>
              <a:gd name="connsiteY18" fmla="*/ 1334592 h 3491523"/>
              <a:gd name="connsiteX19" fmla="*/ 3709871 w 3709871"/>
              <a:gd name="connsiteY19" fmla="*/ 1244078 h 3491523"/>
              <a:gd name="connsiteX0" fmla="*/ 3709871 w 3709871"/>
              <a:gd name="connsiteY0" fmla="*/ 1244078 h 3491523"/>
              <a:gd name="connsiteX1" fmla="*/ 3467967 w 3709871"/>
              <a:gd name="connsiteY1" fmla="*/ 751611 h 3491523"/>
              <a:gd name="connsiteX2" fmla="*/ 3600306 w 3709871"/>
              <a:gd name="connsiteY2" fmla="*/ 634453 h 3491523"/>
              <a:gd name="connsiteX3" fmla="*/ 3000426 w 3709871"/>
              <a:gd name="connsiteY3" fmla="*/ 0 h 3491523"/>
              <a:gd name="connsiteX4" fmla="*/ 515620 w 3709871"/>
              <a:gd name="connsiteY4" fmla="*/ 1441877 h 3491523"/>
              <a:gd name="connsiteX5" fmla="*/ 0 w 3709871"/>
              <a:gd name="connsiteY5" fmla="*/ 2904378 h 3491523"/>
              <a:gd name="connsiteX6" fmla="*/ 716707 w 3709871"/>
              <a:gd name="connsiteY6" fmla="*/ 3156561 h 3491523"/>
              <a:gd name="connsiteX7" fmla="*/ 720404 w 3709871"/>
              <a:gd name="connsiteY7" fmla="*/ 3370106 h 3491523"/>
              <a:gd name="connsiteX8" fmla="*/ 1530500 w 3709871"/>
              <a:gd name="connsiteY8" fmla="*/ 3331299 h 3491523"/>
              <a:gd name="connsiteX9" fmla="*/ 1614705 w 3709871"/>
              <a:gd name="connsiteY9" fmla="*/ 3491523 h 3491523"/>
              <a:gd name="connsiteX10" fmla="*/ 2065336 w 3709871"/>
              <a:gd name="connsiteY10" fmla="*/ 3262560 h 3491523"/>
              <a:gd name="connsiteX11" fmla="*/ 2191036 w 3709871"/>
              <a:gd name="connsiteY11" fmla="*/ 3392799 h 3491523"/>
              <a:gd name="connsiteX12" fmla="*/ 2808595 w 3709871"/>
              <a:gd name="connsiteY12" fmla="*/ 2826018 h 3491523"/>
              <a:gd name="connsiteX13" fmla="*/ 2987877 w 3709871"/>
              <a:gd name="connsiteY13" fmla="*/ 2901987 h 3491523"/>
              <a:gd name="connsiteX14" fmla="*/ 3205220 w 3709871"/>
              <a:gd name="connsiteY14" fmla="*/ 2408695 h 3491523"/>
              <a:gd name="connsiteX15" fmla="*/ 3293858 w 3709871"/>
              <a:gd name="connsiteY15" fmla="*/ 2443273 h 3491523"/>
              <a:gd name="connsiteX16" fmla="*/ 3365918 w 3709871"/>
              <a:gd name="connsiteY16" fmla="*/ 2120080 h 3491523"/>
              <a:gd name="connsiteX17" fmla="*/ 3556551 w 3709871"/>
              <a:gd name="connsiteY17" fmla="*/ 2129054 h 3491523"/>
              <a:gd name="connsiteX18" fmla="*/ 3523870 w 3709871"/>
              <a:gd name="connsiteY18" fmla="*/ 1334592 h 3491523"/>
              <a:gd name="connsiteX19" fmla="*/ 3709871 w 3709871"/>
              <a:gd name="connsiteY19" fmla="*/ 1244078 h 3491523"/>
              <a:gd name="connsiteX0" fmla="*/ 3709871 w 3709871"/>
              <a:gd name="connsiteY0" fmla="*/ 1244078 h 3491523"/>
              <a:gd name="connsiteX1" fmla="*/ 3467967 w 3709871"/>
              <a:gd name="connsiteY1" fmla="*/ 751611 h 3491523"/>
              <a:gd name="connsiteX2" fmla="*/ 3600306 w 3709871"/>
              <a:gd name="connsiteY2" fmla="*/ 634453 h 3491523"/>
              <a:gd name="connsiteX3" fmla="*/ 3000426 w 3709871"/>
              <a:gd name="connsiteY3" fmla="*/ 0 h 3491523"/>
              <a:gd name="connsiteX4" fmla="*/ 61667 w 3709871"/>
              <a:gd name="connsiteY4" fmla="*/ 2719820 h 3491523"/>
              <a:gd name="connsiteX5" fmla="*/ 0 w 3709871"/>
              <a:gd name="connsiteY5" fmla="*/ 2904378 h 3491523"/>
              <a:gd name="connsiteX6" fmla="*/ 716707 w 3709871"/>
              <a:gd name="connsiteY6" fmla="*/ 3156561 h 3491523"/>
              <a:gd name="connsiteX7" fmla="*/ 720404 w 3709871"/>
              <a:gd name="connsiteY7" fmla="*/ 3370106 h 3491523"/>
              <a:gd name="connsiteX8" fmla="*/ 1530500 w 3709871"/>
              <a:gd name="connsiteY8" fmla="*/ 3331299 h 3491523"/>
              <a:gd name="connsiteX9" fmla="*/ 1614705 w 3709871"/>
              <a:gd name="connsiteY9" fmla="*/ 3491523 h 3491523"/>
              <a:gd name="connsiteX10" fmla="*/ 2065336 w 3709871"/>
              <a:gd name="connsiteY10" fmla="*/ 3262560 h 3491523"/>
              <a:gd name="connsiteX11" fmla="*/ 2191036 w 3709871"/>
              <a:gd name="connsiteY11" fmla="*/ 3392799 h 3491523"/>
              <a:gd name="connsiteX12" fmla="*/ 2808595 w 3709871"/>
              <a:gd name="connsiteY12" fmla="*/ 2826018 h 3491523"/>
              <a:gd name="connsiteX13" fmla="*/ 2987877 w 3709871"/>
              <a:gd name="connsiteY13" fmla="*/ 2901987 h 3491523"/>
              <a:gd name="connsiteX14" fmla="*/ 3205220 w 3709871"/>
              <a:gd name="connsiteY14" fmla="*/ 2408695 h 3491523"/>
              <a:gd name="connsiteX15" fmla="*/ 3293858 w 3709871"/>
              <a:gd name="connsiteY15" fmla="*/ 2443273 h 3491523"/>
              <a:gd name="connsiteX16" fmla="*/ 3365918 w 3709871"/>
              <a:gd name="connsiteY16" fmla="*/ 2120080 h 3491523"/>
              <a:gd name="connsiteX17" fmla="*/ 3556551 w 3709871"/>
              <a:gd name="connsiteY17" fmla="*/ 2129054 h 3491523"/>
              <a:gd name="connsiteX18" fmla="*/ 3523870 w 3709871"/>
              <a:gd name="connsiteY18" fmla="*/ 1334592 h 3491523"/>
              <a:gd name="connsiteX19" fmla="*/ 3709871 w 3709871"/>
              <a:gd name="connsiteY19" fmla="*/ 1244078 h 3491523"/>
              <a:gd name="connsiteX0" fmla="*/ 3709871 w 3709871"/>
              <a:gd name="connsiteY0" fmla="*/ 1244078 h 3491523"/>
              <a:gd name="connsiteX1" fmla="*/ 3467967 w 3709871"/>
              <a:gd name="connsiteY1" fmla="*/ 751611 h 3491523"/>
              <a:gd name="connsiteX2" fmla="*/ 3600306 w 3709871"/>
              <a:gd name="connsiteY2" fmla="*/ 634453 h 3491523"/>
              <a:gd name="connsiteX3" fmla="*/ 3000426 w 3709871"/>
              <a:gd name="connsiteY3" fmla="*/ 0 h 3491523"/>
              <a:gd name="connsiteX4" fmla="*/ 378412 w 3709871"/>
              <a:gd name="connsiteY4" fmla="*/ 2430249 h 3491523"/>
              <a:gd name="connsiteX5" fmla="*/ 61667 w 3709871"/>
              <a:gd name="connsiteY5" fmla="*/ 2719820 h 3491523"/>
              <a:gd name="connsiteX6" fmla="*/ 0 w 3709871"/>
              <a:gd name="connsiteY6" fmla="*/ 2904378 h 3491523"/>
              <a:gd name="connsiteX7" fmla="*/ 716707 w 3709871"/>
              <a:gd name="connsiteY7" fmla="*/ 3156561 h 3491523"/>
              <a:gd name="connsiteX8" fmla="*/ 720404 w 3709871"/>
              <a:gd name="connsiteY8" fmla="*/ 3370106 h 3491523"/>
              <a:gd name="connsiteX9" fmla="*/ 1530500 w 3709871"/>
              <a:gd name="connsiteY9" fmla="*/ 3331299 h 3491523"/>
              <a:gd name="connsiteX10" fmla="*/ 1614705 w 3709871"/>
              <a:gd name="connsiteY10" fmla="*/ 3491523 h 3491523"/>
              <a:gd name="connsiteX11" fmla="*/ 2065336 w 3709871"/>
              <a:gd name="connsiteY11" fmla="*/ 3262560 h 3491523"/>
              <a:gd name="connsiteX12" fmla="*/ 2191036 w 3709871"/>
              <a:gd name="connsiteY12" fmla="*/ 3392799 h 3491523"/>
              <a:gd name="connsiteX13" fmla="*/ 2808595 w 3709871"/>
              <a:gd name="connsiteY13" fmla="*/ 2826018 h 3491523"/>
              <a:gd name="connsiteX14" fmla="*/ 2987877 w 3709871"/>
              <a:gd name="connsiteY14" fmla="*/ 2901987 h 3491523"/>
              <a:gd name="connsiteX15" fmla="*/ 3205220 w 3709871"/>
              <a:gd name="connsiteY15" fmla="*/ 2408695 h 3491523"/>
              <a:gd name="connsiteX16" fmla="*/ 3293858 w 3709871"/>
              <a:gd name="connsiteY16" fmla="*/ 2443273 h 3491523"/>
              <a:gd name="connsiteX17" fmla="*/ 3365918 w 3709871"/>
              <a:gd name="connsiteY17" fmla="*/ 2120080 h 3491523"/>
              <a:gd name="connsiteX18" fmla="*/ 3556551 w 3709871"/>
              <a:gd name="connsiteY18" fmla="*/ 2129054 h 3491523"/>
              <a:gd name="connsiteX19" fmla="*/ 3523870 w 3709871"/>
              <a:gd name="connsiteY19" fmla="*/ 1334592 h 3491523"/>
              <a:gd name="connsiteX20" fmla="*/ 3709871 w 3709871"/>
              <a:gd name="connsiteY20" fmla="*/ 1244078 h 3491523"/>
              <a:gd name="connsiteX0" fmla="*/ 4141714 w 4141714"/>
              <a:gd name="connsiteY0" fmla="*/ 1244078 h 3491523"/>
              <a:gd name="connsiteX1" fmla="*/ 3899810 w 4141714"/>
              <a:gd name="connsiteY1" fmla="*/ 751611 h 3491523"/>
              <a:gd name="connsiteX2" fmla="*/ 4032149 w 4141714"/>
              <a:gd name="connsiteY2" fmla="*/ 634453 h 3491523"/>
              <a:gd name="connsiteX3" fmla="*/ 3432269 w 4141714"/>
              <a:gd name="connsiteY3" fmla="*/ 0 h 3491523"/>
              <a:gd name="connsiteX4" fmla="*/ 0 w 4141714"/>
              <a:gd name="connsiteY4" fmla="*/ 2282594 h 3491523"/>
              <a:gd name="connsiteX5" fmla="*/ 493510 w 4141714"/>
              <a:gd name="connsiteY5" fmla="*/ 2719820 h 3491523"/>
              <a:gd name="connsiteX6" fmla="*/ 431843 w 4141714"/>
              <a:gd name="connsiteY6" fmla="*/ 2904378 h 3491523"/>
              <a:gd name="connsiteX7" fmla="*/ 1148550 w 4141714"/>
              <a:gd name="connsiteY7" fmla="*/ 3156561 h 3491523"/>
              <a:gd name="connsiteX8" fmla="*/ 1152247 w 4141714"/>
              <a:gd name="connsiteY8" fmla="*/ 3370106 h 3491523"/>
              <a:gd name="connsiteX9" fmla="*/ 1962343 w 4141714"/>
              <a:gd name="connsiteY9" fmla="*/ 3331299 h 3491523"/>
              <a:gd name="connsiteX10" fmla="*/ 2046548 w 4141714"/>
              <a:gd name="connsiteY10" fmla="*/ 3491523 h 3491523"/>
              <a:gd name="connsiteX11" fmla="*/ 2497179 w 4141714"/>
              <a:gd name="connsiteY11" fmla="*/ 3262560 h 3491523"/>
              <a:gd name="connsiteX12" fmla="*/ 2622879 w 4141714"/>
              <a:gd name="connsiteY12" fmla="*/ 3392799 h 3491523"/>
              <a:gd name="connsiteX13" fmla="*/ 3240438 w 4141714"/>
              <a:gd name="connsiteY13" fmla="*/ 2826018 h 3491523"/>
              <a:gd name="connsiteX14" fmla="*/ 3419720 w 4141714"/>
              <a:gd name="connsiteY14" fmla="*/ 2901987 h 3491523"/>
              <a:gd name="connsiteX15" fmla="*/ 3637063 w 4141714"/>
              <a:gd name="connsiteY15" fmla="*/ 2408695 h 3491523"/>
              <a:gd name="connsiteX16" fmla="*/ 3725701 w 4141714"/>
              <a:gd name="connsiteY16" fmla="*/ 2443273 h 3491523"/>
              <a:gd name="connsiteX17" fmla="*/ 3797761 w 4141714"/>
              <a:gd name="connsiteY17" fmla="*/ 2120080 h 3491523"/>
              <a:gd name="connsiteX18" fmla="*/ 3988394 w 4141714"/>
              <a:gd name="connsiteY18" fmla="*/ 2129054 h 3491523"/>
              <a:gd name="connsiteX19" fmla="*/ 3955713 w 4141714"/>
              <a:gd name="connsiteY19" fmla="*/ 1334592 h 3491523"/>
              <a:gd name="connsiteX20" fmla="*/ 4141714 w 4141714"/>
              <a:gd name="connsiteY20" fmla="*/ 1244078 h 3491523"/>
              <a:gd name="connsiteX0" fmla="*/ 4141714 w 4141714"/>
              <a:gd name="connsiteY0" fmla="*/ 1244078 h 3491523"/>
              <a:gd name="connsiteX1" fmla="*/ 3899810 w 4141714"/>
              <a:gd name="connsiteY1" fmla="*/ 751611 h 3491523"/>
              <a:gd name="connsiteX2" fmla="*/ 4032149 w 4141714"/>
              <a:gd name="connsiteY2" fmla="*/ 634453 h 3491523"/>
              <a:gd name="connsiteX3" fmla="*/ 3432269 w 4141714"/>
              <a:gd name="connsiteY3" fmla="*/ 0 h 3491523"/>
              <a:gd name="connsiteX4" fmla="*/ 505958 w 4141714"/>
              <a:gd name="connsiteY4" fmla="*/ 1950001 h 3491523"/>
              <a:gd name="connsiteX5" fmla="*/ 0 w 4141714"/>
              <a:gd name="connsiteY5" fmla="*/ 2282594 h 3491523"/>
              <a:gd name="connsiteX6" fmla="*/ 493510 w 4141714"/>
              <a:gd name="connsiteY6" fmla="*/ 2719820 h 3491523"/>
              <a:gd name="connsiteX7" fmla="*/ 431843 w 4141714"/>
              <a:gd name="connsiteY7" fmla="*/ 2904378 h 3491523"/>
              <a:gd name="connsiteX8" fmla="*/ 1148550 w 4141714"/>
              <a:gd name="connsiteY8" fmla="*/ 3156561 h 3491523"/>
              <a:gd name="connsiteX9" fmla="*/ 1152247 w 4141714"/>
              <a:gd name="connsiteY9" fmla="*/ 3370106 h 3491523"/>
              <a:gd name="connsiteX10" fmla="*/ 1962343 w 4141714"/>
              <a:gd name="connsiteY10" fmla="*/ 3331299 h 3491523"/>
              <a:gd name="connsiteX11" fmla="*/ 2046548 w 4141714"/>
              <a:gd name="connsiteY11" fmla="*/ 3491523 h 3491523"/>
              <a:gd name="connsiteX12" fmla="*/ 2497179 w 4141714"/>
              <a:gd name="connsiteY12" fmla="*/ 3262560 h 3491523"/>
              <a:gd name="connsiteX13" fmla="*/ 2622879 w 4141714"/>
              <a:gd name="connsiteY13" fmla="*/ 3392799 h 3491523"/>
              <a:gd name="connsiteX14" fmla="*/ 3240438 w 4141714"/>
              <a:gd name="connsiteY14" fmla="*/ 2826018 h 3491523"/>
              <a:gd name="connsiteX15" fmla="*/ 3419720 w 4141714"/>
              <a:gd name="connsiteY15" fmla="*/ 2901987 h 3491523"/>
              <a:gd name="connsiteX16" fmla="*/ 3637063 w 4141714"/>
              <a:gd name="connsiteY16" fmla="*/ 2408695 h 3491523"/>
              <a:gd name="connsiteX17" fmla="*/ 3725701 w 4141714"/>
              <a:gd name="connsiteY17" fmla="*/ 2443273 h 3491523"/>
              <a:gd name="connsiteX18" fmla="*/ 3797761 w 4141714"/>
              <a:gd name="connsiteY18" fmla="*/ 2120080 h 3491523"/>
              <a:gd name="connsiteX19" fmla="*/ 3988394 w 4141714"/>
              <a:gd name="connsiteY19" fmla="*/ 2129054 h 3491523"/>
              <a:gd name="connsiteX20" fmla="*/ 3955713 w 4141714"/>
              <a:gd name="connsiteY20" fmla="*/ 1334592 h 3491523"/>
              <a:gd name="connsiteX21" fmla="*/ 4141714 w 4141714"/>
              <a:gd name="connsiteY21" fmla="*/ 1244078 h 3491523"/>
              <a:gd name="connsiteX0" fmla="*/ 4141714 w 4141714"/>
              <a:gd name="connsiteY0" fmla="*/ 1244078 h 3491523"/>
              <a:gd name="connsiteX1" fmla="*/ 3899810 w 4141714"/>
              <a:gd name="connsiteY1" fmla="*/ 751611 h 3491523"/>
              <a:gd name="connsiteX2" fmla="*/ 4032149 w 4141714"/>
              <a:gd name="connsiteY2" fmla="*/ 634453 h 3491523"/>
              <a:gd name="connsiteX3" fmla="*/ 3432269 w 4141714"/>
              <a:gd name="connsiteY3" fmla="*/ 0 h 3491523"/>
              <a:gd name="connsiteX4" fmla="*/ 84414 w 4141714"/>
              <a:gd name="connsiteY4" fmla="*/ 2182236 h 3491523"/>
              <a:gd name="connsiteX5" fmla="*/ 0 w 4141714"/>
              <a:gd name="connsiteY5" fmla="*/ 2282594 h 3491523"/>
              <a:gd name="connsiteX6" fmla="*/ 493510 w 4141714"/>
              <a:gd name="connsiteY6" fmla="*/ 2719820 h 3491523"/>
              <a:gd name="connsiteX7" fmla="*/ 431843 w 4141714"/>
              <a:gd name="connsiteY7" fmla="*/ 2904378 h 3491523"/>
              <a:gd name="connsiteX8" fmla="*/ 1148550 w 4141714"/>
              <a:gd name="connsiteY8" fmla="*/ 3156561 h 3491523"/>
              <a:gd name="connsiteX9" fmla="*/ 1152247 w 4141714"/>
              <a:gd name="connsiteY9" fmla="*/ 3370106 h 3491523"/>
              <a:gd name="connsiteX10" fmla="*/ 1962343 w 4141714"/>
              <a:gd name="connsiteY10" fmla="*/ 3331299 h 3491523"/>
              <a:gd name="connsiteX11" fmla="*/ 2046548 w 4141714"/>
              <a:gd name="connsiteY11" fmla="*/ 3491523 h 3491523"/>
              <a:gd name="connsiteX12" fmla="*/ 2497179 w 4141714"/>
              <a:gd name="connsiteY12" fmla="*/ 3262560 h 3491523"/>
              <a:gd name="connsiteX13" fmla="*/ 2622879 w 4141714"/>
              <a:gd name="connsiteY13" fmla="*/ 3392799 h 3491523"/>
              <a:gd name="connsiteX14" fmla="*/ 3240438 w 4141714"/>
              <a:gd name="connsiteY14" fmla="*/ 2826018 h 3491523"/>
              <a:gd name="connsiteX15" fmla="*/ 3419720 w 4141714"/>
              <a:gd name="connsiteY15" fmla="*/ 2901987 h 3491523"/>
              <a:gd name="connsiteX16" fmla="*/ 3637063 w 4141714"/>
              <a:gd name="connsiteY16" fmla="*/ 2408695 h 3491523"/>
              <a:gd name="connsiteX17" fmla="*/ 3725701 w 4141714"/>
              <a:gd name="connsiteY17" fmla="*/ 2443273 h 3491523"/>
              <a:gd name="connsiteX18" fmla="*/ 3797761 w 4141714"/>
              <a:gd name="connsiteY18" fmla="*/ 2120080 h 3491523"/>
              <a:gd name="connsiteX19" fmla="*/ 3988394 w 4141714"/>
              <a:gd name="connsiteY19" fmla="*/ 2129054 h 3491523"/>
              <a:gd name="connsiteX20" fmla="*/ 3955713 w 4141714"/>
              <a:gd name="connsiteY20" fmla="*/ 1334592 h 3491523"/>
              <a:gd name="connsiteX21" fmla="*/ 4141714 w 4141714"/>
              <a:gd name="connsiteY21" fmla="*/ 1244078 h 3491523"/>
              <a:gd name="connsiteX0" fmla="*/ 4141714 w 4141714"/>
              <a:gd name="connsiteY0" fmla="*/ 1244078 h 3491523"/>
              <a:gd name="connsiteX1" fmla="*/ 3899810 w 4141714"/>
              <a:gd name="connsiteY1" fmla="*/ 751611 h 3491523"/>
              <a:gd name="connsiteX2" fmla="*/ 4032149 w 4141714"/>
              <a:gd name="connsiteY2" fmla="*/ 634453 h 3491523"/>
              <a:gd name="connsiteX3" fmla="*/ 3432269 w 4141714"/>
              <a:gd name="connsiteY3" fmla="*/ 0 h 3491523"/>
              <a:gd name="connsiteX4" fmla="*/ 419907 w 4141714"/>
              <a:gd name="connsiteY4" fmla="*/ 1969429 h 3491523"/>
              <a:gd name="connsiteX5" fmla="*/ 84414 w 4141714"/>
              <a:gd name="connsiteY5" fmla="*/ 2182236 h 3491523"/>
              <a:gd name="connsiteX6" fmla="*/ 0 w 4141714"/>
              <a:gd name="connsiteY6" fmla="*/ 2282594 h 3491523"/>
              <a:gd name="connsiteX7" fmla="*/ 493510 w 4141714"/>
              <a:gd name="connsiteY7" fmla="*/ 2719820 h 3491523"/>
              <a:gd name="connsiteX8" fmla="*/ 431843 w 4141714"/>
              <a:gd name="connsiteY8" fmla="*/ 2904378 h 3491523"/>
              <a:gd name="connsiteX9" fmla="*/ 1148550 w 4141714"/>
              <a:gd name="connsiteY9" fmla="*/ 3156561 h 3491523"/>
              <a:gd name="connsiteX10" fmla="*/ 1152247 w 4141714"/>
              <a:gd name="connsiteY10" fmla="*/ 3370106 h 3491523"/>
              <a:gd name="connsiteX11" fmla="*/ 1962343 w 4141714"/>
              <a:gd name="connsiteY11" fmla="*/ 3331299 h 3491523"/>
              <a:gd name="connsiteX12" fmla="*/ 2046548 w 4141714"/>
              <a:gd name="connsiteY12" fmla="*/ 3491523 h 3491523"/>
              <a:gd name="connsiteX13" fmla="*/ 2497179 w 4141714"/>
              <a:gd name="connsiteY13" fmla="*/ 3262560 h 3491523"/>
              <a:gd name="connsiteX14" fmla="*/ 2622879 w 4141714"/>
              <a:gd name="connsiteY14" fmla="*/ 3392799 h 3491523"/>
              <a:gd name="connsiteX15" fmla="*/ 3240438 w 4141714"/>
              <a:gd name="connsiteY15" fmla="*/ 2826018 h 3491523"/>
              <a:gd name="connsiteX16" fmla="*/ 3419720 w 4141714"/>
              <a:gd name="connsiteY16" fmla="*/ 2901987 h 3491523"/>
              <a:gd name="connsiteX17" fmla="*/ 3637063 w 4141714"/>
              <a:gd name="connsiteY17" fmla="*/ 2408695 h 3491523"/>
              <a:gd name="connsiteX18" fmla="*/ 3725701 w 4141714"/>
              <a:gd name="connsiteY18" fmla="*/ 2443273 h 3491523"/>
              <a:gd name="connsiteX19" fmla="*/ 3797761 w 4141714"/>
              <a:gd name="connsiteY19" fmla="*/ 2120080 h 3491523"/>
              <a:gd name="connsiteX20" fmla="*/ 3988394 w 4141714"/>
              <a:gd name="connsiteY20" fmla="*/ 2129054 h 3491523"/>
              <a:gd name="connsiteX21" fmla="*/ 3955713 w 4141714"/>
              <a:gd name="connsiteY21" fmla="*/ 1334592 h 3491523"/>
              <a:gd name="connsiteX22" fmla="*/ 4141714 w 4141714"/>
              <a:gd name="connsiteY22" fmla="*/ 1244078 h 3491523"/>
              <a:gd name="connsiteX0" fmla="*/ 4196409 w 4196409"/>
              <a:gd name="connsiteY0" fmla="*/ 1244078 h 3491523"/>
              <a:gd name="connsiteX1" fmla="*/ 3954505 w 4196409"/>
              <a:gd name="connsiteY1" fmla="*/ 751611 h 3491523"/>
              <a:gd name="connsiteX2" fmla="*/ 4086844 w 4196409"/>
              <a:gd name="connsiteY2" fmla="*/ 634453 h 3491523"/>
              <a:gd name="connsiteX3" fmla="*/ 3486964 w 4196409"/>
              <a:gd name="connsiteY3" fmla="*/ 0 h 3491523"/>
              <a:gd name="connsiteX4" fmla="*/ 0 w 4196409"/>
              <a:gd name="connsiteY4" fmla="*/ 1986378 h 3491523"/>
              <a:gd name="connsiteX5" fmla="*/ 139109 w 4196409"/>
              <a:gd name="connsiteY5" fmla="*/ 2182236 h 3491523"/>
              <a:gd name="connsiteX6" fmla="*/ 54695 w 4196409"/>
              <a:gd name="connsiteY6" fmla="*/ 2282594 h 3491523"/>
              <a:gd name="connsiteX7" fmla="*/ 548205 w 4196409"/>
              <a:gd name="connsiteY7" fmla="*/ 2719820 h 3491523"/>
              <a:gd name="connsiteX8" fmla="*/ 486538 w 4196409"/>
              <a:gd name="connsiteY8" fmla="*/ 2904378 h 3491523"/>
              <a:gd name="connsiteX9" fmla="*/ 1203245 w 4196409"/>
              <a:gd name="connsiteY9" fmla="*/ 3156561 h 3491523"/>
              <a:gd name="connsiteX10" fmla="*/ 1206942 w 4196409"/>
              <a:gd name="connsiteY10" fmla="*/ 3370106 h 3491523"/>
              <a:gd name="connsiteX11" fmla="*/ 2017038 w 4196409"/>
              <a:gd name="connsiteY11" fmla="*/ 3331299 h 3491523"/>
              <a:gd name="connsiteX12" fmla="*/ 2101243 w 4196409"/>
              <a:gd name="connsiteY12" fmla="*/ 3491523 h 3491523"/>
              <a:gd name="connsiteX13" fmla="*/ 2551874 w 4196409"/>
              <a:gd name="connsiteY13" fmla="*/ 3262560 h 3491523"/>
              <a:gd name="connsiteX14" fmla="*/ 2677574 w 4196409"/>
              <a:gd name="connsiteY14" fmla="*/ 3392799 h 3491523"/>
              <a:gd name="connsiteX15" fmla="*/ 3295133 w 4196409"/>
              <a:gd name="connsiteY15" fmla="*/ 2826018 h 3491523"/>
              <a:gd name="connsiteX16" fmla="*/ 3474415 w 4196409"/>
              <a:gd name="connsiteY16" fmla="*/ 2901987 h 3491523"/>
              <a:gd name="connsiteX17" fmla="*/ 3691758 w 4196409"/>
              <a:gd name="connsiteY17" fmla="*/ 2408695 h 3491523"/>
              <a:gd name="connsiteX18" fmla="*/ 3780396 w 4196409"/>
              <a:gd name="connsiteY18" fmla="*/ 2443273 h 3491523"/>
              <a:gd name="connsiteX19" fmla="*/ 3852456 w 4196409"/>
              <a:gd name="connsiteY19" fmla="*/ 2120080 h 3491523"/>
              <a:gd name="connsiteX20" fmla="*/ 4043089 w 4196409"/>
              <a:gd name="connsiteY20" fmla="*/ 2129054 h 3491523"/>
              <a:gd name="connsiteX21" fmla="*/ 4010408 w 4196409"/>
              <a:gd name="connsiteY21" fmla="*/ 1334592 h 3491523"/>
              <a:gd name="connsiteX22" fmla="*/ 4196409 w 4196409"/>
              <a:gd name="connsiteY22" fmla="*/ 1244078 h 3491523"/>
              <a:gd name="connsiteX0" fmla="*/ 4196409 w 4196409"/>
              <a:gd name="connsiteY0" fmla="*/ 1244078 h 3491523"/>
              <a:gd name="connsiteX1" fmla="*/ 3954505 w 4196409"/>
              <a:gd name="connsiteY1" fmla="*/ 751611 h 3491523"/>
              <a:gd name="connsiteX2" fmla="*/ 4086844 w 4196409"/>
              <a:gd name="connsiteY2" fmla="*/ 634453 h 3491523"/>
              <a:gd name="connsiteX3" fmla="*/ 3486964 w 4196409"/>
              <a:gd name="connsiteY3" fmla="*/ 0 h 3491523"/>
              <a:gd name="connsiteX4" fmla="*/ 559332 w 4196409"/>
              <a:gd name="connsiteY4" fmla="*/ 1669146 h 3491523"/>
              <a:gd name="connsiteX5" fmla="*/ 0 w 4196409"/>
              <a:gd name="connsiteY5" fmla="*/ 1986378 h 3491523"/>
              <a:gd name="connsiteX6" fmla="*/ 139109 w 4196409"/>
              <a:gd name="connsiteY6" fmla="*/ 2182236 h 3491523"/>
              <a:gd name="connsiteX7" fmla="*/ 54695 w 4196409"/>
              <a:gd name="connsiteY7" fmla="*/ 2282594 h 3491523"/>
              <a:gd name="connsiteX8" fmla="*/ 548205 w 4196409"/>
              <a:gd name="connsiteY8" fmla="*/ 2719820 h 3491523"/>
              <a:gd name="connsiteX9" fmla="*/ 486538 w 4196409"/>
              <a:gd name="connsiteY9" fmla="*/ 2904378 h 3491523"/>
              <a:gd name="connsiteX10" fmla="*/ 1203245 w 4196409"/>
              <a:gd name="connsiteY10" fmla="*/ 3156561 h 3491523"/>
              <a:gd name="connsiteX11" fmla="*/ 1206942 w 4196409"/>
              <a:gd name="connsiteY11" fmla="*/ 3370106 h 3491523"/>
              <a:gd name="connsiteX12" fmla="*/ 2017038 w 4196409"/>
              <a:gd name="connsiteY12" fmla="*/ 3331299 h 3491523"/>
              <a:gd name="connsiteX13" fmla="*/ 2101243 w 4196409"/>
              <a:gd name="connsiteY13" fmla="*/ 3491523 h 3491523"/>
              <a:gd name="connsiteX14" fmla="*/ 2551874 w 4196409"/>
              <a:gd name="connsiteY14" fmla="*/ 3262560 h 3491523"/>
              <a:gd name="connsiteX15" fmla="*/ 2677574 w 4196409"/>
              <a:gd name="connsiteY15" fmla="*/ 3392799 h 3491523"/>
              <a:gd name="connsiteX16" fmla="*/ 3295133 w 4196409"/>
              <a:gd name="connsiteY16" fmla="*/ 2826018 h 3491523"/>
              <a:gd name="connsiteX17" fmla="*/ 3474415 w 4196409"/>
              <a:gd name="connsiteY17" fmla="*/ 2901987 h 3491523"/>
              <a:gd name="connsiteX18" fmla="*/ 3691758 w 4196409"/>
              <a:gd name="connsiteY18" fmla="*/ 2408695 h 3491523"/>
              <a:gd name="connsiteX19" fmla="*/ 3780396 w 4196409"/>
              <a:gd name="connsiteY19" fmla="*/ 2443273 h 3491523"/>
              <a:gd name="connsiteX20" fmla="*/ 3852456 w 4196409"/>
              <a:gd name="connsiteY20" fmla="*/ 2120080 h 3491523"/>
              <a:gd name="connsiteX21" fmla="*/ 4043089 w 4196409"/>
              <a:gd name="connsiteY21" fmla="*/ 2129054 h 3491523"/>
              <a:gd name="connsiteX22" fmla="*/ 4010408 w 4196409"/>
              <a:gd name="connsiteY22" fmla="*/ 1334592 h 3491523"/>
              <a:gd name="connsiteX23" fmla="*/ 4196409 w 4196409"/>
              <a:gd name="connsiteY23" fmla="*/ 1244078 h 3491523"/>
              <a:gd name="connsiteX0" fmla="*/ 4336364 w 4336364"/>
              <a:gd name="connsiteY0" fmla="*/ 1244078 h 3491523"/>
              <a:gd name="connsiteX1" fmla="*/ 4094460 w 4336364"/>
              <a:gd name="connsiteY1" fmla="*/ 751611 h 3491523"/>
              <a:gd name="connsiteX2" fmla="*/ 4226799 w 4336364"/>
              <a:gd name="connsiteY2" fmla="*/ 634453 h 3491523"/>
              <a:gd name="connsiteX3" fmla="*/ 3626919 w 4336364"/>
              <a:gd name="connsiteY3" fmla="*/ 0 h 3491523"/>
              <a:gd name="connsiteX4" fmla="*/ 0 w 4336364"/>
              <a:gd name="connsiteY4" fmla="*/ 1305254 h 3491523"/>
              <a:gd name="connsiteX5" fmla="*/ 139955 w 4336364"/>
              <a:gd name="connsiteY5" fmla="*/ 1986378 h 3491523"/>
              <a:gd name="connsiteX6" fmla="*/ 279064 w 4336364"/>
              <a:gd name="connsiteY6" fmla="*/ 2182236 h 3491523"/>
              <a:gd name="connsiteX7" fmla="*/ 194650 w 4336364"/>
              <a:gd name="connsiteY7" fmla="*/ 2282594 h 3491523"/>
              <a:gd name="connsiteX8" fmla="*/ 688160 w 4336364"/>
              <a:gd name="connsiteY8" fmla="*/ 2719820 h 3491523"/>
              <a:gd name="connsiteX9" fmla="*/ 626493 w 4336364"/>
              <a:gd name="connsiteY9" fmla="*/ 2904378 h 3491523"/>
              <a:gd name="connsiteX10" fmla="*/ 1343200 w 4336364"/>
              <a:gd name="connsiteY10" fmla="*/ 3156561 h 3491523"/>
              <a:gd name="connsiteX11" fmla="*/ 1346897 w 4336364"/>
              <a:gd name="connsiteY11" fmla="*/ 3370106 h 3491523"/>
              <a:gd name="connsiteX12" fmla="*/ 2156993 w 4336364"/>
              <a:gd name="connsiteY12" fmla="*/ 3331299 h 3491523"/>
              <a:gd name="connsiteX13" fmla="*/ 2241198 w 4336364"/>
              <a:gd name="connsiteY13" fmla="*/ 3491523 h 3491523"/>
              <a:gd name="connsiteX14" fmla="*/ 2691829 w 4336364"/>
              <a:gd name="connsiteY14" fmla="*/ 3262560 h 3491523"/>
              <a:gd name="connsiteX15" fmla="*/ 2817529 w 4336364"/>
              <a:gd name="connsiteY15" fmla="*/ 3392799 h 3491523"/>
              <a:gd name="connsiteX16" fmla="*/ 3435088 w 4336364"/>
              <a:gd name="connsiteY16" fmla="*/ 2826018 h 3491523"/>
              <a:gd name="connsiteX17" fmla="*/ 3614370 w 4336364"/>
              <a:gd name="connsiteY17" fmla="*/ 2901987 h 3491523"/>
              <a:gd name="connsiteX18" fmla="*/ 3831713 w 4336364"/>
              <a:gd name="connsiteY18" fmla="*/ 2408695 h 3491523"/>
              <a:gd name="connsiteX19" fmla="*/ 3920351 w 4336364"/>
              <a:gd name="connsiteY19" fmla="*/ 2443273 h 3491523"/>
              <a:gd name="connsiteX20" fmla="*/ 3992411 w 4336364"/>
              <a:gd name="connsiteY20" fmla="*/ 2120080 h 3491523"/>
              <a:gd name="connsiteX21" fmla="*/ 4183044 w 4336364"/>
              <a:gd name="connsiteY21" fmla="*/ 2129054 h 3491523"/>
              <a:gd name="connsiteX22" fmla="*/ 4150363 w 4336364"/>
              <a:gd name="connsiteY22" fmla="*/ 1334592 h 3491523"/>
              <a:gd name="connsiteX23" fmla="*/ 4336364 w 4336364"/>
              <a:gd name="connsiteY23" fmla="*/ 1244078 h 3491523"/>
              <a:gd name="connsiteX0" fmla="*/ 4336364 w 4336364"/>
              <a:gd name="connsiteY0" fmla="*/ 1244078 h 3491523"/>
              <a:gd name="connsiteX1" fmla="*/ 4094460 w 4336364"/>
              <a:gd name="connsiteY1" fmla="*/ 751611 h 3491523"/>
              <a:gd name="connsiteX2" fmla="*/ 4226799 w 4336364"/>
              <a:gd name="connsiteY2" fmla="*/ 634453 h 3491523"/>
              <a:gd name="connsiteX3" fmla="*/ 3626919 w 4336364"/>
              <a:gd name="connsiteY3" fmla="*/ 0 h 3491523"/>
              <a:gd name="connsiteX4" fmla="*/ 0 w 4336364"/>
              <a:gd name="connsiteY4" fmla="*/ 1305254 h 3491523"/>
              <a:gd name="connsiteX5" fmla="*/ 111764 w 4336364"/>
              <a:gd name="connsiteY5" fmla="*/ 1830377 h 3491523"/>
              <a:gd name="connsiteX6" fmla="*/ 139955 w 4336364"/>
              <a:gd name="connsiteY6" fmla="*/ 1986378 h 3491523"/>
              <a:gd name="connsiteX7" fmla="*/ 279064 w 4336364"/>
              <a:gd name="connsiteY7" fmla="*/ 2182236 h 3491523"/>
              <a:gd name="connsiteX8" fmla="*/ 194650 w 4336364"/>
              <a:gd name="connsiteY8" fmla="*/ 2282594 h 3491523"/>
              <a:gd name="connsiteX9" fmla="*/ 688160 w 4336364"/>
              <a:gd name="connsiteY9" fmla="*/ 2719820 h 3491523"/>
              <a:gd name="connsiteX10" fmla="*/ 626493 w 4336364"/>
              <a:gd name="connsiteY10" fmla="*/ 2904378 h 3491523"/>
              <a:gd name="connsiteX11" fmla="*/ 1343200 w 4336364"/>
              <a:gd name="connsiteY11" fmla="*/ 3156561 h 3491523"/>
              <a:gd name="connsiteX12" fmla="*/ 1346897 w 4336364"/>
              <a:gd name="connsiteY12" fmla="*/ 3370106 h 3491523"/>
              <a:gd name="connsiteX13" fmla="*/ 2156993 w 4336364"/>
              <a:gd name="connsiteY13" fmla="*/ 3331299 h 3491523"/>
              <a:gd name="connsiteX14" fmla="*/ 2241198 w 4336364"/>
              <a:gd name="connsiteY14" fmla="*/ 3491523 h 3491523"/>
              <a:gd name="connsiteX15" fmla="*/ 2691829 w 4336364"/>
              <a:gd name="connsiteY15" fmla="*/ 3262560 h 3491523"/>
              <a:gd name="connsiteX16" fmla="*/ 2817529 w 4336364"/>
              <a:gd name="connsiteY16" fmla="*/ 3392799 h 3491523"/>
              <a:gd name="connsiteX17" fmla="*/ 3435088 w 4336364"/>
              <a:gd name="connsiteY17" fmla="*/ 2826018 h 3491523"/>
              <a:gd name="connsiteX18" fmla="*/ 3614370 w 4336364"/>
              <a:gd name="connsiteY18" fmla="*/ 2901987 h 3491523"/>
              <a:gd name="connsiteX19" fmla="*/ 3831713 w 4336364"/>
              <a:gd name="connsiteY19" fmla="*/ 2408695 h 3491523"/>
              <a:gd name="connsiteX20" fmla="*/ 3920351 w 4336364"/>
              <a:gd name="connsiteY20" fmla="*/ 2443273 h 3491523"/>
              <a:gd name="connsiteX21" fmla="*/ 3992411 w 4336364"/>
              <a:gd name="connsiteY21" fmla="*/ 2120080 h 3491523"/>
              <a:gd name="connsiteX22" fmla="*/ 4183044 w 4336364"/>
              <a:gd name="connsiteY22" fmla="*/ 2129054 h 3491523"/>
              <a:gd name="connsiteX23" fmla="*/ 4150363 w 4336364"/>
              <a:gd name="connsiteY23" fmla="*/ 1334592 h 3491523"/>
              <a:gd name="connsiteX24" fmla="*/ 4336364 w 4336364"/>
              <a:gd name="connsiteY24" fmla="*/ 1244078 h 3491523"/>
              <a:gd name="connsiteX0" fmla="*/ 4336364 w 4336364"/>
              <a:gd name="connsiteY0" fmla="*/ 1244078 h 3491523"/>
              <a:gd name="connsiteX1" fmla="*/ 4094460 w 4336364"/>
              <a:gd name="connsiteY1" fmla="*/ 751611 h 3491523"/>
              <a:gd name="connsiteX2" fmla="*/ 4226799 w 4336364"/>
              <a:gd name="connsiteY2" fmla="*/ 634453 h 3491523"/>
              <a:gd name="connsiteX3" fmla="*/ 3626919 w 4336364"/>
              <a:gd name="connsiteY3" fmla="*/ 0 h 3491523"/>
              <a:gd name="connsiteX4" fmla="*/ 0 w 4336364"/>
              <a:gd name="connsiteY4" fmla="*/ 1305254 h 3491523"/>
              <a:gd name="connsiteX5" fmla="*/ 225268 w 4336364"/>
              <a:gd name="connsiteY5" fmla="*/ 1924241 h 3491523"/>
              <a:gd name="connsiteX6" fmla="*/ 139955 w 4336364"/>
              <a:gd name="connsiteY6" fmla="*/ 1986378 h 3491523"/>
              <a:gd name="connsiteX7" fmla="*/ 279064 w 4336364"/>
              <a:gd name="connsiteY7" fmla="*/ 2182236 h 3491523"/>
              <a:gd name="connsiteX8" fmla="*/ 194650 w 4336364"/>
              <a:gd name="connsiteY8" fmla="*/ 2282594 h 3491523"/>
              <a:gd name="connsiteX9" fmla="*/ 688160 w 4336364"/>
              <a:gd name="connsiteY9" fmla="*/ 2719820 h 3491523"/>
              <a:gd name="connsiteX10" fmla="*/ 626493 w 4336364"/>
              <a:gd name="connsiteY10" fmla="*/ 2904378 h 3491523"/>
              <a:gd name="connsiteX11" fmla="*/ 1343200 w 4336364"/>
              <a:gd name="connsiteY11" fmla="*/ 3156561 h 3491523"/>
              <a:gd name="connsiteX12" fmla="*/ 1346897 w 4336364"/>
              <a:gd name="connsiteY12" fmla="*/ 3370106 h 3491523"/>
              <a:gd name="connsiteX13" fmla="*/ 2156993 w 4336364"/>
              <a:gd name="connsiteY13" fmla="*/ 3331299 h 3491523"/>
              <a:gd name="connsiteX14" fmla="*/ 2241198 w 4336364"/>
              <a:gd name="connsiteY14" fmla="*/ 3491523 h 3491523"/>
              <a:gd name="connsiteX15" fmla="*/ 2691829 w 4336364"/>
              <a:gd name="connsiteY15" fmla="*/ 3262560 h 3491523"/>
              <a:gd name="connsiteX16" fmla="*/ 2817529 w 4336364"/>
              <a:gd name="connsiteY16" fmla="*/ 3392799 h 3491523"/>
              <a:gd name="connsiteX17" fmla="*/ 3435088 w 4336364"/>
              <a:gd name="connsiteY17" fmla="*/ 2826018 h 3491523"/>
              <a:gd name="connsiteX18" fmla="*/ 3614370 w 4336364"/>
              <a:gd name="connsiteY18" fmla="*/ 2901987 h 3491523"/>
              <a:gd name="connsiteX19" fmla="*/ 3831713 w 4336364"/>
              <a:gd name="connsiteY19" fmla="*/ 2408695 h 3491523"/>
              <a:gd name="connsiteX20" fmla="*/ 3920351 w 4336364"/>
              <a:gd name="connsiteY20" fmla="*/ 2443273 h 3491523"/>
              <a:gd name="connsiteX21" fmla="*/ 3992411 w 4336364"/>
              <a:gd name="connsiteY21" fmla="*/ 2120080 h 3491523"/>
              <a:gd name="connsiteX22" fmla="*/ 4183044 w 4336364"/>
              <a:gd name="connsiteY22" fmla="*/ 2129054 h 3491523"/>
              <a:gd name="connsiteX23" fmla="*/ 4150363 w 4336364"/>
              <a:gd name="connsiteY23" fmla="*/ 1334592 h 3491523"/>
              <a:gd name="connsiteX24" fmla="*/ 4336364 w 4336364"/>
              <a:gd name="connsiteY24" fmla="*/ 1244078 h 3491523"/>
              <a:gd name="connsiteX0" fmla="*/ 4336364 w 4336364"/>
              <a:gd name="connsiteY0" fmla="*/ 1244078 h 3491523"/>
              <a:gd name="connsiteX1" fmla="*/ 4094460 w 4336364"/>
              <a:gd name="connsiteY1" fmla="*/ 751611 h 3491523"/>
              <a:gd name="connsiteX2" fmla="*/ 4226799 w 4336364"/>
              <a:gd name="connsiteY2" fmla="*/ 634453 h 3491523"/>
              <a:gd name="connsiteX3" fmla="*/ 3626919 w 4336364"/>
              <a:gd name="connsiteY3" fmla="*/ 0 h 3491523"/>
              <a:gd name="connsiteX4" fmla="*/ 386491 w 4336364"/>
              <a:gd name="connsiteY4" fmla="*/ 1175119 h 3491523"/>
              <a:gd name="connsiteX5" fmla="*/ 0 w 4336364"/>
              <a:gd name="connsiteY5" fmla="*/ 1305254 h 3491523"/>
              <a:gd name="connsiteX6" fmla="*/ 225268 w 4336364"/>
              <a:gd name="connsiteY6" fmla="*/ 1924241 h 3491523"/>
              <a:gd name="connsiteX7" fmla="*/ 139955 w 4336364"/>
              <a:gd name="connsiteY7" fmla="*/ 1986378 h 3491523"/>
              <a:gd name="connsiteX8" fmla="*/ 279064 w 4336364"/>
              <a:gd name="connsiteY8" fmla="*/ 2182236 h 3491523"/>
              <a:gd name="connsiteX9" fmla="*/ 194650 w 4336364"/>
              <a:gd name="connsiteY9" fmla="*/ 2282594 h 3491523"/>
              <a:gd name="connsiteX10" fmla="*/ 688160 w 4336364"/>
              <a:gd name="connsiteY10" fmla="*/ 2719820 h 3491523"/>
              <a:gd name="connsiteX11" fmla="*/ 626493 w 4336364"/>
              <a:gd name="connsiteY11" fmla="*/ 2904378 h 3491523"/>
              <a:gd name="connsiteX12" fmla="*/ 1343200 w 4336364"/>
              <a:gd name="connsiteY12" fmla="*/ 3156561 h 3491523"/>
              <a:gd name="connsiteX13" fmla="*/ 1346897 w 4336364"/>
              <a:gd name="connsiteY13" fmla="*/ 3370106 h 3491523"/>
              <a:gd name="connsiteX14" fmla="*/ 2156993 w 4336364"/>
              <a:gd name="connsiteY14" fmla="*/ 3331299 h 3491523"/>
              <a:gd name="connsiteX15" fmla="*/ 2241198 w 4336364"/>
              <a:gd name="connsiteY15" fmla="*/ 3491523 h 3491523"/>
              <a:gd name="connsiteX16" fmla="*/ 2691829 w 4336364"/>
              <a:gd name="connsiteY16" fmla="*/ 3262560 h 3491523"/>
              <a:gd name="connsiteX17" fmla="*/ 2817529 w 4336364"/>
              <a:gd name="connsiteY17" fmla="*/ 3392799 h 3491523"/>
              <a:gd name="connsiteX18" fmla="*/ 3435088 w 4336364"/>
              <a:gd name="connsiteY18" fmla="*/ 2826018 h 3491523"/>
              <a:gd name="connsiteX19" fmla="*/ 3614370 w 4336364"/>
              <a:gd name="connsiteY19" fmla="*/ 2901987 h 3491523"/>
              <a:gd name="connsiteX20" fmla="*/ 3831713 w 4336364"/>
              <a:gd name="connsiteY20" fmla="*/ 2408695 h 3491523"/>
              <a:gd name="connsiteX21" fmla="*/ 3920351 w 4336364"/>
              <a:gd name="connsiteY21" fmla="*/ 2443273 h 3491523"/>
              <a:gd name="connsiteX22" fmla="*/ 3992411 w 4336364"/>
              <a:gd name="connsiteY22" fmla="*/ 2120080 h 3491523"/>
              <a:gd name="connsiteX23" fmla="*/ 4183044 w 4336364"/>
              <a:gd name="connsiteY23" fmla="*/ 2129054 h 3491523"/>
              <a:gd name="connsiteX24" fmla="*/ 4150363 w 4336364"/>
              <a:gd name="connsiteY24" fmla="*/ 1334592 h 3491523"/>
              <a:gd name="connsiteX25" fmla="*/ 4336364 w 4336364"/>
              <a:gd name="connsiteY25" fmla="*/ 1244078 h 3491523"/>
              <a:gd name="connsiteX0" fmla="*/ 4336364 w 4336364"/>
              <a:gd name="connsiteY0" fmla="*/ 1244078 h 3491523"/>
              <a:gd name="connsiteX1" fmla="*/ 4094460 w 4336364"/>
              <a:gd name="connsiteY1" fmla="*/ 751611 h 3491523"/>
              <a:gd name="connsiteX2" fmla="*/ 4226799 w 4336364"/>
              <a:gd name="connsiteY2" fmla="*/ 634453 h 3491523"/>
              <a:gd name="connsiteX3" fmla="*/ 3626919 w 4336364"/>
              <a:gd name="connsiteY3" fmla="*/ 0 h 3491523"/>
              <a:gd name="connsiteX4" fmla="*/ 141641 w 4336364"/>
              <a:gd name="connsiteY4" fmla="*/ 1238366 h 3491523"/>
              <a:gd name="connsiteX5" fmla="*/ 0 w 4336364"/>
              <a:gd name="connsiteY5" fmla="*/ 1305254 h 3491523"/>
              <a:gd name="connsiteX6" fmla="*/ 225268 w 4336364"/>
              <a:gd name="connsiteY6" fmla="*/ 1924241 h 3491523"/>
              <a:gd name="connsiteX7" fmla="*/ 139955 w 4336364"/>
              <a:gd name="connsiteY7" fmla="*/ 1986378 h 3491523"/>
              <a:gd name="connsiteX8" fmla="*/ 279064 w 4336364"/>
              <a:gd name="connsiteY8" fmla="*/ 2182236 h 3491523"/>
              <a:gd name="connsiteX9" fmla="*/ 194650 w 4336364"/>
              <a:gd name="connsiteY9" fmla="*/ 2282594 h 3491523"/>
              <a:gd name="connsiteX10" fmla="*/ 688160 w 4336364"/>
              <a:gd name="connsiteY10" fmla="*/ 2719820 h 3491523"/>
              <a:gd name="connsiteX11" fmla="*/ 626493 w 4336364"/>
              <a:gd name="connsiteY11" fmla="*/ 2904378 h 3491523"/>
              <a:gd name="connsiteX12" fmla="*/ 1343200 w 4336364"/>
              <a:gd name="connsiteY12" fmla="*/ 3156561 h 3491523"/>
              <a:gd name="connsiteX13" fmla="*/ 1346897 w 4336364"/>
              <a:gd name="connsiteY13" fmla="*/ 3370106 h 3491523"/>
              <a:gd name="connsiteX14" fmla="*/ 2156993 w 4336364"/>
              <a:gd name="connsiteY14" fmla="*/ 3331299 h 3491523"/>
              <a:gd name="connsiteX15" fmla="*/ 2241198 w 4336364"/>
              <a:gd name="connsiteY15" fmla="*/ 3491523 h 3491523"/>
              <a:gd name="connsiteX16" fmla="*/ 2691829 w 4336364"/>
              <a:gd name="connsiteY16" fmla="*/ 3262560 h 3491523"/>
              <a:gd name="connsiteX17" fmla="*/ 2817529 w 4336364"/>
              <a:gd name="connsiteY17" fmla="*/ 3392799 h 3491523"/>
              <a:gd name="connsiteX18" fmla="*/ 3435088 w 4336364"/>
              <a:gd name="connsiteY18" fmla="*/ 2826018 h 3491523"/>
              <a:gd name="connsiteX19" fmla="*/ 3614370 w 4336364"/>
              <a:gd name="connsiteY19" fmla="*/ 2901987 h 3491523"/>
              <a:gd name="connsiteX20" fmla="*/ 3831713 w 4336364"/>
              <a:gd name="connsiteY20" fmla="*/ 2408695 h 3491523"/>
              <a:gd name="connsiteX21" fmla="*/ 3920351 w 4336364"/>
              <a:gd name="connsiteY21" fmla="*/ 2443273 h 3491523"/>
              <a:gd name="connsiteX22" fmla="*/ 3992411 w 4336364"/>
              <a:gd name="connsiteY22" fmla="*/ 2120080 h 3491523"/>
              <a:gd name="connsiteX23" fmla="*/ 4183044 w 4336364"/>
              <a:gd name="connsiteY23" fmla="*/ 2129054 h 3491523"/>
              <a:gd name="connsiteX24" fmla="*/ 4150363 w 4336364"/>
              <a:gd name="connsiteY24" fmla="*/ 1334592 h 3491523"/>
              <a:gd name="connsiteX25" fmla="*/ 4336364 w 4336364"/>
              <a:gd name="connsiteY25" fmla="*/ 1244078 h 3491523"/>
              <a:gd name="connsiteX0" fmla="*/ 4336364 w 4336364"/>
              <a:gd name="connsiteY0" fmla="*/ 1244078 h 3491523"/>
              <a:gd name="connsiteX1" fmla="*/ 4094460 w 4336364"/>
              <a:gd name="connsiteY1" fmla="*/ 751611 h 3491523"/>
              <a:gd name="connsiteX2" fmla="*/ 4226799 w 4336364"/>
              <a:gd name="connsiteY2" fmla="*/ 634453 h 3491523"/>
              <a:gd name="connsiteX3" fmla="*/ 3626919 w 4336364"/>
              <a:gd name="connsiteY3" fmla="*/ 0 h 3491523"/>
              <a:gd name="connsiteX4" fmla="*/ 471486 w 4336364"/>
              <a:gd name="connsiteY4" fmla="*/ 1121957 h 3491523"/>
              <a:gd name="connsiteX5" fmla="*/ 141641 w 4336364"/>
              <a:gd name="connsiteY5" fmla="*/ 1238366 h 3491523"/>
              <a:gd name="connsiteX6" fmla="*/ 0 w 4336364"/>
              <a:gd name="connsiteY6" fmla="*/ 1305254 h 3491523"/>
              <a:gd name="connsiteX7" fmla="*/ 225268 w 4336364"/>
              <a:gd name="connsiteY7" fmla="*/ 1924241 h 3491523"/>
              <a:gd name="connsiteX8" fmla="*/ 139955 w 4336364"/>
              <a:gd name="connsiteY8" fmla="*/ 1986378 h 3491523"/>
              <a:gd name="connsiteX9" fmla="*/ 279064 w 4336364"/>
              <a:gd name="connsiteY9" fmla="*/ 2182236 h 3491523"/>
              <a:gd name="connsiteX10" fmla="*/ 194650 w 4336364"/>
              <a:gd name="connsiteY10" fmla="*/ 2282594 h 3491523"/>
              <a:gd name="connsiteX11" fmla="*/ 688160 w 4336364"/>
              <a:gd name="connsiteY11" fmla="*/ 2719820 h 3491523"/>
              <a:gd name="connsiteX12" fmla="*/ 626493 w 4336364"/>
              <a:gd name="connsiteY12" fmla="*/ 2904378 h 3491523"/>
              <a:gd name="connsiteX13" fmla="*/ 1343200 w 4336364"/>
              <a:gd name="connsiteY13" fmla="*/ 3156561 h 3491523"/>
              <a:gd name="connsiteX14" fmla="*/ 1346897 w 4336364"/>
              <a:gd name="connsiteY14" fmla="*/ 3370106 h 3491523"/>
              <a:gd name="connsiteX15" fmla="*/ 2156993 w 4336364"/>
              <a:gd name="connsiteY15" fmla="*/ 3331299 h 3491523"/>
              <a:gd name="connsiteX16" fmla="*/ 2241198 w 4336364"/>
              <a:gd name="connsiteY16" fmla="*/ 3491523 h 3491523"/>
              <a:gd name="connsiteX17" fmla="*/ 2691829 w 4336364"/>
              <a:gd name="connsiteY17" fmla="*/ 3262560 h 3491523"/>
              <a:gd name="connsiteX18" fmla="*/ 2817529 w 4336364"/>
              <a:gd name="connsiteY18" fmla="*/ 3392799 h 3491523"/>
              <a:gd name="connsiteX19" fmla="*/ 3435088 w 4336364"/>
              <a:gd name="connsiteY19" fmla="*/ 2826018 h 3491523"/>
              <a:gd name="connsiteX20" fmla="*/ 3614370 w 4336364"/>
              <a:gd name="connsiteY20" fmla="*/ 2901987 h 3491523"/>
              <a:gd name="connsiteX21" fmla="*/ 3831713 w 4336364"/>
              <a:gd name="connsiteY21" fmla="*/ 2408695 h 3491523"/>
              <a:gd name="connsiteX22" fmla="*/ 3920351 w 4336364"/>
              <a:gd name="connsiteY22" fmla="*/ 2443273 h 3491523"/>
              <a:gd name="connsiteX23" fmla="*/ 3992411 w 4336364"/>
              <a:gd name="connsiteY23" fmla="*/ 2120080 h 3491523"/>
              <a:gd name="connsiteX24" fmla="*/ 4183044 w 4336364"/>
              <a:gd name="connsiteY24" fmla="*/ 2129054 h 3491523"/>
              <a:gd name="connsiteX25" fmla="*/ 4150363 w 4336364"/>
              <a:gd name="connsiteY25" fmla="*/ 1334592 h 3491523"/>
              <a:gd name="connsiteX26" fmla="*/ 4336364 w 4336364"/>
              <a:gd name="connsiteY26" fmla="*/ 1244078 h 3491523"/>
              <a:gd name="connsiteX0" fmla="*/ 4336364 w 4336364"/>
              <a:gd name="connsiteY0" fmla="*/ 1244078 h 3491523"/>
              <a:gd name="connsiteX1" fmla="*/ 4094460 w 4336364"/>
              <a:gd name="connsiteY1" fmla="*/ 751611 h 3491523"/>
              <a:gd name="connsiteX2" fmla="*/ 4226799 w 4336364"/>
              <a:gd name="connsiteY2" fmla="*/ 634453 h 3491523"/>
              <a:gd name="connsiteX3" fmla="*/ 3626919 w 4336364"/>
              <a:gd name="connsiteY3" fmla="*/ 0 h 3491523"/>
              <a:gd name="connsiteX4" fmla="*/ 169194 w 4336364"/>
              <a:gd name="connsiteY4" fmla="*/ 457569 h 3491523"/>
              <a:gd name="connsiteX5" fmla="*/ 141641 w 4336364"/>
              <a:gd name="connsiteY5" fmla="*/ 1238366 h 3491523"/>
              <a:gd name="connsiteX6" fmla="*/ 0 w 4336364"/>
              <a:gd name="connsiteY6" fmla="*/ 1305254 h 3491523"/>
              <a:gd name="connsiteX7" fmla="*/ 225268 w 4336364"/>
              <a:gd name="connsiteY7" fmla="*/ 1924241 h 3491523"/>
              <a:gd name="connsiteX8" fmla="*/ 139955 w 4336364"/>
              <a:gd name="connsiteY8" fmla="*/ 1986378 h 3491523"/>
              <a:gd name="connsiteX9" fmla="*/ 279064 w 4336364"/>
              <a:gd name="connsiteY9" fmla="*/ 2182236 h 3491523"/>
              <a:gd name="connsiteX10" fmla="*/ 194650 w 4336364"/>
              <a:gd name="connsiteY10" fmla="*/ 2282594 h 3491523"/>
              <a:gd name="connsiteX11" fmla="*/ 688160 w 4336364"/>
              <a:gd name="connsiteY11" fmla="*/ 2719820 h 3491523"/>
              <a:gd name="connsiteX12" fmla="*/ 626493 w 4336364"/>
              <a:gd name="connsiteY12" fmla="*/ 2904378 h 3491523"/>
              <a:gd name="connsiteX13" fmla="*/ 1343200 w 4336364"/>
              <a:gd name="connsiteY13" fmla="*/ 3156561 h 3491523"/>
              <a:gd name="connsiteX14" fmla="*/ 1346897 w 4336364"/>
              <a:gd name="connsiteY14" fmla="*/ 3370106 h 3491523"/>
              <a:gd name="connsiteX15" fmla="*/ 2156993 w 4336364"/>
              <a:gd name="connsiteY15" fmla="*/ 3331299 h 3491523"/>
              <a:gd name="connsiteX16" fmla="*/ 2241198 w 4336364"/>
              <a:gd name="connsiteY16" fmla="*/ 3491523 h 3491523"/>
              <a:gd name="connsiteX17" fmla="*/ 2691829 w 4336364"/>
              <a:gd name="connsiteY17" fmla="*/ 3262560 h 3491523"/>
              <a:gd name="connsiteX18" fmla="*/ 2817529 w 4336364"/>
              <a:gd name="connsiteY18" fmla="*/ 3392799 h 3491523"/>
              <a:gd name="connsiteX19" fmla="*/ 3435088 w 4336364"/>
              <a:gd name="connsiteY19" fmla="*/ 2826018 h 3491523"/>
              <a:gd name="connsiteX20" fmla="*/ 3614370 w 4336364"/>
              <a:gd name="connsiteY20" fmla="*/ 2901987 h 3491523"/>
              <a:gd name="connsiteX21" fmla="*/ 3831713 w 4336364"/>
              <a:gd name="connsiteY21" fmla="*/ 2408695 h 3491523"/>
              <a:gd name="connsiteX22" fmla="*/ 3920351 w 4336364"/>
              <a:gd name="connsiteY22" fmla="*/ 2443273 h 3491523"/>
              <a:gd name="connsiteX23" fmla="*/ 3992411 w 4336364"/>
              <a:gd name="connsiteY23" fmla="*/ 2120080 h 3491523"/>
              <a:gd name="connsiteX24" fmla="*/ 4183044 w 4336364"/>
              <a:gd name="connsiteY24" fmla="*/ 2129054 h 3491523"/>
              <a:gd name="connsiteX25" fmla="*/ 4150363 w 4336364"/>
              <a:gd name="connsiteY25" fmla="*/ 1334592 h 3491523"/>
              <a:gd name="connsiteX26" fmla="*/ 4336364 w 4336364"/>
              <a:gd name="connsiteY26" fmla="*/ 1244078 h 3491523"/>
              <a:gd name="connsiteX0" fmla="*/ 4336364 w 4336364"/>
              <a:gd name="connsiteY0" fmla="*/ 1244078 h 3491523"/>
              <a:gd name="connsiteX1" fmla="*/ 4094460 w 4336364"/>
              <a:gd name="connsiteY1" fmla="*/ 751611 h 3491523"/>
              <a:gd name="connsiteX2" fmla="*/ 4226799 w 4336364"/>
              <a:gd name="connsiteY2" fmla="*/ 634453 h 3491523"/>
              <a:gd name="connsiteX3" fmla="*/ 3626919 w 4336364"/>
              <a:gd name="connsiteY3" fmla="*/ 0 h 3491523"/>
              <a:gd name="connsiteX4" fmla="*/ 1004260 w 4336364"/>
              <a:gd name="connsiteY4" fmla="*/ 347757 h 3491523"/>
              <a:gd name="connsiteX5" fmla="*/ 169194 w 4336364"/>
              <a:gd name="connsiteY5" fmla="*/ 457569 h 3491523"/>
              <a:gd name="connsiteX6" fmla="*/ 141641 w 4336364"/>
              <a:gd name="connsiteY6" fmla="*/ 1238366 h 3491523"/>
              <a:gd name="connsiteX7" fmla="*/ 0 w 4336364"/>
              <a:gd name="connsiteY7" fmla="*/ 1305254 h 3491523"/>
              <a:gd name="connsiteX8" fmla="*/ 225268 w 4336364"/>
              <a:gd name="connsiteY8" fmla="*/ 1924241 h 3491523"/>
              <a:gd name="connsiteX9" fmla="*/ 139955 w 4336364"/>
              <a:gd name="connsiteY9" fmla="*/ 1986378 h 3491523"/>
              <a:gd name="connsiteX10" fmla="*/ 279064 w 4336364"/>
              <a:gd name="connsiteY10" fmla="*/ 2182236 h 3491523"/>
              <a:gd name="connsiteX11" fmla="*/ 194650 w 4336364"/>
              <a:gd name="connsiteY11" fmla="*/ 2282594 h 3491523"/>
              <a:gd name="connsiteX12" fmla="*/ 688160 w 4336364"/>
              <a:gd name="connsiteY12" fmla="*/ 2719820 h 3491523"/>
              <a:gd name="connsiteX13" fmla="*/ 626493 w 4336364"/>
              <a:gd name="connsiteY13" fmla="*/ 2904378 h 3491523"/>
              <a:gd name="connsiteX14" fmla="*/ 1343200 w 4336364"/>
              <a:gd name="connsiteY14" fmla="*/ 3156561 h 3491523"/>
              <a:gd name="connsiteX15" fmla="*/ 1346897 w 4336364"/>
              <a:gd name="connsiteY15" fmla="*/ 3370106 h 3491523"/>
              <a:gd name="connsiteX16" fmla="*/ 2156993 w 4336364"/>
              <a:gd name="connsiteY16" fmla="*/ 3331299 h 3491523"/>
              <a:gd name="connsiteX17" fmla="*/ 2241198 w 4336364"/>
              <a:gd name="connsiteY17" fmla="*/ 3491523 h 3491523"/>
              <a:gd name="connsiteX18" fmla="*/ 2691829 w 4336364"/>
              <a:gd name="connsiteY18" fmla="*/ 3262560 h 3491523"/>
              <a:gd name="connsiteX19" fmla="*/ 2817529 w 4336364"/>
              <a:gd name="connsiteY19" fmla="*/ 3392799 h 3491523"/>
              <a:gd name="connsiteX20" fmla="*/ 3435088 w 4336364"/>
              <a:gd name="connsiteY20" fmla="*/ 2826018 h 3491523"/>
              <a:gd name="connsiteX21" fmla="*/ 3614370 w 4336364"/>
              <a:gd name="connsiteY21" fmla="*/ 2901987 h 3491523"/>
              <a:gd name="connsiteX22" fmla="*/ 3831713 w 4336364"/>
              <a:gd name="connsiteY22" fmla="*/ 2408695 h 3491523"/>
              <a:gd name="connsiteX23" fmla="*/ 3920351 w 4336364"/>
              <a:gd name="connsiteY23" fmla="*/ 2443273 h 3491523"/>
              <a:gd name="connsiteX24" fmla="*/ 3992411 w 4336364"/>
              <a:gd name="connsiteY24" fmla="*/ 2120080 h 3491523"/>
              <a:gd name="connsiteX25" fmla="*/ 4183044 w 4336364"/>
              <a:gd name="connsiteY25" fmla="*/ 2129054 h 3491523"/>
              <a:gd name="connsiteX26" fmla="*/ 4150363 w 4336364"/>
              <a:gd name="connsiteY26" fmla="*/ 1334592 h 3491523"/>
              <a:gd name="connsiteX27" fmla="*/ 4336364 w 4336364"/>
              <a:gd name="connsiteY27" fmla="*/ 1244078 h 3491523"/>
              <a:gd name="connsiteX0" fmla="*/ 4336364 w 4336364"/>
              <a:gd name="connsiteY0" fmla="*/ 1244078 h 3491523"/>
              <a:gd name="connsiteX1" fmla="*/ 4094460 w 4336364"/>
              <a:gd name="connsiteY1" fmla="*/ 751611 h 3491523"/>
              <a:gd name="connsiteX2" fmla="*/ 4226799 w 4336364"/>
              <a:gd name="connsiteY2" fmla="*/ 634453 h 3491523"/>
              <a:gd name="connsiteX3" fmla="*/ 3626919 w 4336364"/>
              <a:gd name="connsiteY3" fmla="*/ 0 h 3491523"/>
              <a:gd name="connsiteX4" fmla="*/ 326568 w 4336364"/>
              <a:gd name="connsiteY4" fmla="*/ 454137 h 3491523"/>
              <a:gd name="connsiteX5" fmla="*/ 169194 w 4336364"/>
              <a:gd name="connsiteY5" fmla="*/ 457569 h 3491523"/>
              <a:gd name="connsiteX6" fmla="*/ 141641 w 4336364"/>
              <a:gd name="connsiteY6" fmla="*/ 1238366 h 3491523"/>
              <a:gd name="connsiteX7" fmla="*/ 0 w 4336364"/>
              <a:gd name="connsiteY7" fmla="*/ 1305254 h 3491523"/>
              <a:gd name="connsiteX8" fmla="*/ 225268 w 4336364"/>
              <a:gd name="connsiteY8" fmla="*/ 1924241 h 3491523"/>
              <a:gd name="connsiteX9" fmla="*/ 139955 w 4336364"/>
              <a:gd name="connsiteY9" fmla="*/ 1986378 h 3491523"/>
              <a:gd name="connsiteX10" fmla="*/ 279064 w 4336364"/>
              <a:gd name="connsiteY10" fmla="*/ 2182236 h 3491523"/>
              <a:gd name="connsiteX11" fmla="*/ 194650 w 4336364"/>
              <a:gd name="connsiteY11" fmla="*/ 2282594 h 3491523"/>
              <a:gd name="connsiteX12" fmla="*/ 688160 w 4336364"/>
              <a:gd name="connsiteY12" fmla="*/ 2719820 h 3491523"/>
              <a:gd name="connsiteX13" fmla="*/ 626493 w 4336364"/>
              <a:gd name="connsiteY13" fmla="*/ 2904378 h 3491523"/>
              <a:gd name="connsiteX14" fmla="*/ 1343200 w 4336364"/>
              <a:gd name="connsiteY14" fmla="*/ 3156561 h 3491523"/>
              <a:gd name="connsiteX15" fmla="*/ 1346897 w 4336364"/>
              <a:gd name="connsiteY15" fmla="*/ 3370106 h 3491523"/>
              <a:gd name="connsiteX16" fmla="*/ 2156993 w 4336364"/>
              <a:gd name="connsiteY16" fmla="*/ 3331299 h 3491523"/>
              <a:gd name="connsiteX17" fmla="*/ 2241198 w 4336364"/>
              <a:gd name="connsiteY17" fmla="*/ 3491523 h 3491523"/>
              <a:gd name="connsiteX18" fmla="*/ 2691829 w 4336364"/>
              <a:gd name="connsiteY18" fmla="*/ 3262560 h 3491523"/>
              <a:gd name="connsiteX19" fmla="*/ 2817529 w 4336364"/>
              <a:gd name="connsiteY19" fmla="*/ 3392799 h 3491523"/>
              <a:gd name="connsiteX20" fmla="*/ 3435088 w 4336364"/>
              <a:gd name="connsiteY20" fmla="*/ 2826018 h 3491523"/>
              <a:gd name="connsiteX21" fmla="*/ 3614370 w 4336364"/>
              <a:gd name="connsiteY21" fmla="*/ 2901987 h 3491523"/>
              <a:gd name="connsiteX22" fmla="*/ 3831713 w 4336364"/>
              <a:gd name="connsiteY22" fmla="*/ 2408695 h 3491523"/>
              <a:gd name="connsiteX23" fmla="*/ 3920351 w 4336364"/>
              <a:gd name="connsiteY23" fmla="*/ 2443273 h 3491523"/>
              <a:gd name="connsiteX24" fmla="*/ 3992411 w 4336364"/>
              <a:gd name="connsiteY24" fmla="*/ 2120080 h 3491523"/>
              <a:gd name="connsiteX25" fmla="*/ 4183044 w 4336364"/>
              <a:gd name="connsiteY25" fmla="*/ 2129054 h 3491523"/>
              <a:gd name="connsiteX26" fmla="*/ 4150363 w 4336364"/>
              <a:gd name="connsiteY26" fmla="*/ 1334592 h 3491523"/>
              <a:gd name="connsiteX27" fmla="*/ 4336364 w 4336364"/>
              <a:gd name="connsiteY27" fmla="*/ 1244078 h 3491523"/>
              <a:gd name="connsiteX0" fmla="*/ 4336364 w 4336364"/>
              <a:gd name="connsiteY0" fmla="*/ 1244078 h 3491523"/>
              <a:gd name="connsiteX1" fmla="*/ 4094460 w 4336364"/>
              <a:gd name="connsiteY1" fmla="*/ 751611 h 3491523"/>
              <a:gd name="connsiteX2" fmla="*/ 4226799 w 4336364"/>
              <a:gd name="connsiteY2" fmla="*/ 634453 h 3491523"/>
              <a:gd name="connsiteX3" fmla="*/ 3626919 w 4336364"/>
              <a:gd name="connsiteY3" fmla="*/ 0 h 3491523"/>
              <a:gd name="connsiteX4" fmla="*/ 1206824 w 4336364"/>
              <a:gd name="connsiteY4" fmla="*/ 336933 h 3491523"/>
              <a:gd name="connsiteX5" fmla="*/ 326568 w 4336364"/>
              <a:gd name="connsiteY5" fmla="*/ 454137 h 3491523"/>
              <a:gd name="connsiteX6" fmla="*/ 169194 w 4336364"/>
              <a:gd name="connsiteY6" fmla="*/ 457569 h 3491523"/>
              <a:gd name="connsiteX7" fmla="*/ 141641 w 4336364"/>
              <a:gd name="connsiteY7" fmla="*/ 1238366 h 3491523"/>
              <a:gd name="connsiteX8" fmla="*/ 0 w 4336364"/>
              <a:gd name="connsiteY8" fmla="*/ 1305254 h 3491523"/>
              <a:gd name="connsiteX9" fmla="*/ 225268 w 4336364"/>
              <a:gd name="connsiteY9" fmla="*/ 1924241 h 3491523"/>
              <a:gd name="connsiteX10" fmla="*/ 139955 w 4336364"/>
              <a:gd name="connsiteY10" fmla="*/ 1986378 h 3491523"/>
              <a:gd name="connsiteX11" fmla="*/ 279064 w 4336364"/>
              <a:gd name="connsiteY11" fmla="*/ 2182236 h 3491523"/>
              <a:gd name="connsiteX12" fmla="*/ 194650 w 4336364"/>
              <a:gd name="connsiteY12" fmla="*/ 2282594 h 3491523"/>
              <a:gd name="connsiteX13" fmla="*/ 688160 w 4336364"/>
              <a:gd name="connsiteY13" fmla="*/ 2719820 h 3491523"/>
              <a:gd name="connsiteX14" fmla="*/ 626493 w 4336364"/>
              <a:gd name="connsiteY14" fmla="*/ 2904378 h 3491523"/>
              <a:gd name="connsiteX15" fmla="*/ 1343200 w 4336364"/>
              <a:gd name="connsiteY15" fmla="*/ 3156561 h 3491523"/>
              <a:gd name="connsiteX16" fmla="*/ 1346897 w 4336364"/>
              <a:gd name="connsiteY16" fmla="*/ 3370106 h 3491523"/>
              <a:gd name="connsiteX17" fmla="*/ 2156993 w 4336364"/>
              <a:gd name="connsiteY17" fmla="*/ 3331299 h 3491523"/>
              <a:gd name="connsiteX18" fmla="*/ 2241198 w 4336364"/>
              <a:gd name="connsiteY18" fmla="*/ 3491523 h 3491523"/>
              <a:gd name="connsiteX19" fmla="*/ 2691829 w 4336364"/>
              <a:gd name="connsiteY19" fmla="*/ 3262560 h 3491523"/>
              <a:gd name="connsiteX20" fmla="*/ 2817529 w 4336364"/>
              <a:gd name="connsiteY20" fmla="*/ 3392799 h 3491523"/>
              <a:gd name="connsiteX21" fmla="*/ 3435088 w 4336364"/>
              <a:gd name="connsiteY21" fmla="*/ 2826018 h 3491523"/>
              <a:gd name="connsiteX22" fmla="*/ 3614370 w 4336364"/>
              <a:gd name="connsiteY22" fmla="*/ 2901987 h 3491523"/>
              <a:gd name="connsiteX23" fmla="*/ 3831713 w 4336364"/>
              <a:gd name="connsiteY23" fmla="*/ 2408695 h 3491523"/>
              <a:gd name="connsiteX24" fmla="*/ 3920351 w 4336364"/>
              <a:gd name="connsiteY24" fmla="*/ 2443273 h 3491523"/>
              <a:gd name="connsiteX25" fmla="*/ 3992411 w 4336364"/>
              <a:gd name="connsiteY25" fmla="*/ 2120080 h 3491523"/>
              <a:gd name="connsiteX26" fmla="*/ 4183044 w 4336364"/>
              <a:gd name="connsiteY26" fmla="*/ 2129054 h 3491523"/>
              <a:gd name="connsiteX27" fmla="*/ 4150363 w 4336364"/>
              <a:gd name="connsiteY27" fmla="*/ 1334592 h 3491523"/>
              <a:gd name="connsiteX28" fmla="*/ 4336364 w 4336364"/>
              <a:gd name="connsiteY28" fmla="*/ 1244078 h 3491523"/>
              <a:gd name="connsiteX0" fmla="*/ 4336364 w 4336364"/>
              <a:gd name="connsiteY0" fmla="*/ 1501476 h 3748921"/>
              <a:gd name="connsiteX1" fmla="*/ 4094460 w 4336364"/>
              <a:gd name="connsiteY1" fmla="*/ 1009009 h 3748921"/>
              <a:gd name="connsiteX2" fmla="*/ 4226799 w 4336364"/>
              <a:gd name="connsiteY2" fmla="*/ 891851 h 3748921"/>
              <a:gd name="connsiteX3" fmla="*/ 3626919 w 4336364"/>
              <a:gd name="connsiteY3" fmla="*/ 257398 h 3748921"/>
              <a:gd name="connsiteX4" fmla="*/ 661688 w 4336364"/>
              <a:gd name="connsiteY4" fmla="*/ 0 h 3748921"/>
              <a:gd name="connsiteX5" fmla="*/ 326568 w 4336364"/>
              <a:gd name="connsiteY5" fmla="*/ 711535 h 3748921"/>
              <a:gd name="connsiteX6" fmla="*/ 169194 w 4336364"/>
              <a:gd name="connsiteY6" fmla="*/ 714967 h 3748921"/>
              <a:gd name="connsiteX7" fmla="*/ 141641 w 4336364"/>
              <a:gd name="connsiteY7" fmla="*/ 1495764 h 3748921"/>
              <a:gd name="connsiteX8" fmla="*/ 0 w 4336364"/>
              <a:gd name="connsiteY8" fmla="*/ 1562652 h 3748921"/>
              <a:gd name="connsiteX9" fmla="*/ 225268 w 4336364"/>
              <a:gd name="connsiteY9" fmla="*/ 2181639 h 3748921"/>
              <a:gd name="connsiteX10" fmla="*/ 139955 w 4336364"/>
              <a:gd name="connsiteY10" fmla="*/ 2243776 h 3748921"/>
              <a:gd name="connsiteX11" fmla="*/ 279064 w 4336364"/>
              <a:gd name="connsiteY11" fmla="*/ 2439634 h 3748921"/>
              <a:gd name="connsiteX12" fmla="*/ 194650 w 4336364"/>
              <a:gd name="connsiteY12" fmla="*/ 2539992 h 3748921"/>
              <a:gd name="connsiteX13" fmla="*/ 688160 w 4336364"/>
              <a:gd name="connsiteY13" fmla="*/ 2977218 h 3748921"/>
              <a:gd name="connsiteX14" fmla="*/ 626493 w 4336364"/>
              <a:gd name="connsiteY14" fmla="*/ 3161776 h 3748921"/>
              <a:gd name="connsiteX15" fmla="*/ 1343200 w 4336364"/>
              <a:gd name="connsiteY15" fmla="*/ 3413959 h 3748921"/>
              <a:gd name="connsiteX16" fmla="*/ 1346897 w 4336364"/>
              <a:gd name="connsiteY16" fmla="*/ 3627504 h 3748921"/>
              <a:gd name="connsiteX17" fmla="*/ 2156993 w 4336364"/>
              <a:gd name="connsiteY17" fmla="*/ 3588697 h 3748921"/>
              <a:gd name="connsiteX18" fmla="*/ 2241198 w 4336364"/>
              <a:gd name="connsiteY18" fmla="*/ 3748921 h 3748921"/>
              <a:gd name="connsiteX19" fmla="*/ 2691829 w 4336364"/>
              <a:gd name="connsiteY19" fmla="*/ 3519958 h 3748921"/>
              <a:gd name="connsiteX20" fmla="*/ 2817529 w 4336364"/>
              <a:gd name="connsiteY20" fmla="*/ 3650197 h 3748921"/>
              <a:gd name="connsiteX21" fmla="*/ 3435088 w 4336364"/>
              <a:gd name="connsiteY21" fmla="*/ 3083416 h 3748921"/>
              <a:gd name="connsiteX22" fmla="*/ 3614370 w 4336364"/>
              <a:gd name="connsiteY22" fmla="*/ 3159385 h 3748921"/>
              <a:gd name="connsiteX23" fmla="*/ 3831713 w 4336364"/>
              <a:gd name="connsiteY23" fmla="*/ 2666093 h 3748921"/>
              <a:gd name="connsiteX24" fmla="*/ 3920351 w 4336364"/>
              <a:gd name="connsiteY24" fmla="*/ 2700671 h 3748921"/>
              <a:gd name="connsiteX25" fmla="*/ 3992411 w 4336364"/>
              <a:gd name="connsiteY25" fmla="*/ 2377478 h 3748921"/>
              <a:gd name="connsiteX26" fmla="*/ 4183044 w 4336364"/>
              <a:gd name="connsiteY26" fmla="*/ 2386452 h 3748921"/>
              <a:gd name="connsiteX27" fmla="*/ 4150363 w 4336364"/>
              <a:gd name="connsiteY27" fmla="*/ 1591990 h 3748921"/>
              <a:gd name="connsiteX28" fmla="*/ 4336364 w 4336364"/>
              <a:gd name="connsiteY28" fmla="*/ 1501476 h 3748921"/>
              <a:gd name="connsiteX0" fmla="*/ 4336364 w 4336364"/>
              <a:gd name="connsiteY0" fmla="*/ 1501476 h 3748921"/>
              <a:gd name="connsiteX1" fmla="*/ 4094460 w 4336364"/>
              <a:gd name="connsiteY1" fmla="*/ 1009009 h 3748921"/>
              <a:gd name="connsiteX2" fmla="*/ 4226799 w 4336364"/>
              <a:gd name="connsiteY2" fmla="*/ 891851 h 3748921"/>
              <a:gd name="connsiteX3" fmla="*/ 3626919 w 4336364"/>
              <a:gd name="connsiteY3" fmla="*/ 257398 h 3748921"/>
              <a:gd name="connsiteX4" fmla="*/ 1521515 w 4336364"/>
              <a:gd name="connsiteY4" fmla="*/ 79765 h 3748921"/>
              <a:gd name="connsiteX5" fmla="*/ 661688 w 4336364"/>
              <a:gd name="connsiteY5" fmla="*/ 0 h 3748921"/>
              <a:gd name="connsiteX6" fmla="*/ 326568 w 4336364"/>
              <a:gd name="connsiteY6" fmla="*/ 711535 h 3748921"/>
              <a:gd name="connsiteX7" fmla="*/ 169194 w 4336364"/>
              <a:gd name="connsiteY7" fmla="*/ 714967 h 3748921"/>
              <a:gd name="connsiteX8" fmla="*/ 141641 w 4336364"/>
              <a:gd name="connsiteY8" fmla="*/ 1495764 h 3748921"/>
              <a:gd name="connsiteX9" fmla="*/ 0 w 4336364"/>
              <a:gd name="connsiteY9" fmla="*/ 1562652 h 3748921"/>
              <a:gd name="connsiteX10" fmla="*/ 225268 w 4336364"/>
              <a:gd name="connsiteY10" fmla="*/ 2181639 h 3748921"/>
              <a:gd name="connsiteX11" fmla="*/ 139955 w 4336364"/>
              <a:gd name="connsiteY11" fmla="*/ 2243776 h 3748921"/>
              <a:gd name="connsiteX12" fmla="*/ 279064 w 4336364"/>
              <a:gd name="connsiteY12" fmla="*/ 2439634 h 3748921"/>
              <a:gd name="connsiteX13" fmla="*/ 194650 w 4336364"/>
              <a:gd name="connsiteY13" fmla="*/ 2539992 h 3748921"/>
              <a:gd name="connsiteX14" fmla="*/ 688160 w 4336364"/>
              <a:gd name="connsiteY14" fmla="*/ 2977218 h 3748921"/>
              <a:gd name="connsiteX15" fmla="*/ 626493 w 4336364"/>
              <a:gd name="connsiteY15" fmla="*/ 3161776 h 3748921"/>
              <a:gd name="connsiteX16" fmla="*/ 1343200 w 4336364"/>
              <a:gd name="connsiteY16" fmla="*/ 3413959 h 3748921"/>
              <a:gd name="connsiteX17" fmla="*/ 1346897 w 4336364"/>
              <a:gd name="connsiteY17" fmla="*/ 3627504 h 3748921"/>
              <a:gd name="connsiteX18" fmla="*/ 2156993 w 4336364"/>
              <a:gd name="connsiteY18" fmla="*/ 3588697 h 3748921"/>
              <a:gd name="connsiteX19" fmla="*/ 2241198 w 4336364"/>
              <a:gd name="connsiteY19" fmla="*/ 3748921 h 3748921"/>
              <a:gd name="connsiteX20" fmla="*/ 2691829 w 4336364"/>
              <a:gd name="connsiteY20" fmla="*/ 3519958 h 3748921"/>
              <a:gd name="connsiteX21" fmla="*/ 2817529 w 4336364"/>
              <a:gd name="connsiteY21" fmla="*/ 3650197 h 3748921"/>
              <a:gd name="connsiteX22" fmla="*/ 3435088 w 4336364"/>
              <a:gd name="connsiteY22" fmla="*/ 3083416 h 3748921"/>
              <a:gd name="connsiteX23" fmla="*/ 3614370 w 4336364"/>
              <a:gd name="connsiteY23" fmla="*/ 3159385 h 3748921"/>
              <a:gd name="connsiteX24" fmla="*/ 3831713 w 4336364"/>
              <a:gd name="connsiteY24" fmla="*/ 2666093 h 3748921"/>
              <a:gd name="connsiteX25" fmla="*/ 3920351 w 4336364"/>
              <a:gd name="connsiteY25" fmla="*/ 2700671 h 3748921"/>
              <a:gd name="connsiteX26" fmla="*/ 3992411 w 4336364"/>
              <a:gd name="connsiteY26" fmla="*/ 2377478 h 3748921"/>
              <a:gd name="connsiteX27" fmla="*/ 4183044 w 4336364"/>
              <a:gd name="connsiteY27" fmla="*/ 2386452 h 3748921"/>
              <a:gd name="connsiteX28" fmla="*/ 4150363 w 4336364"/>
              <a:gd name="connsiteY28" fmla="*/ 1591990 h 3748921"/>
              <a:gd name="connsiteX29" fmla="*/ 4336364 w 4336364"/>
              <a:gd name="connsiteY29" fmla="*/ 1501476 h 3748921"/>
              <a:gd name="connsiteX0" fmla="*/ 4336364 w 4336364"/>
              <a:gd name="connsiteY0" fmla="*/ 1501476 h 3748921"/>
              <a:gd name="connsiteX1" fmla="*/ 4094460 w 4336364"/>
              <a:gd name="connsiteY1" fmla="*/ 1009009 h 3748921"/>
              <a:gd name="connsiteX2" fmla="*/ 4226799 w 4336364"/>
              <a:gd name="connsiteY2" fmla="*/ 891851 h 3748921"/>
              <a:gd name="connsiteX3" fmla="*/ 3626919 w 4336364"/>
              <a:gd name="connsiteY3" fmla="*/ 257398 h 3748921"/>
              <a:gd name="connsiteX4" fmla="*/ 852110 w 4336364"/>
              <a:gd name="connsiteY4" fmla="*/ 78607 h 3748921"/>
              <a:gd name="connsiteX5" fmla="*/ 661688 w 4336364"/>
              <a:gd name="connsiteY5" fmla="*/ 0 h 3748921"/>
              <a:gd name="connsiteX6" fmla="*/ 326568 w 4336364"/>
              <a:gd name="connsiteY6" fmla="*/ 711535 h 3748921"/>
              <a:gd name="connsiteX7" fmla="*/ 169194 w 4336364"/>
              <a:gd name="connsiteY7" fmla="*/ 714967 h 3748921"/>
              <a:gd name="connsiteX8" fmla="*/ 141641 w 4336364"/>
              <a:gd name="connsiteY8" fmla="*/ 1495764 h 3748921"/>
              <a:gd name="connsiteX9" fmla="*/ 0 w 4336364"/>
              <a:gd name="connsiteY9" fmla="*/ 1562652 h 3748921"/>
              <a:gd name="connsiteX10" fmla="*/ 225268 w 4336364"/>
              <a:gd name="connsiteY10" fmla="*/ 2181639 h 3748921"/>
              <a:gd name="connsiteX11" fmla="*/ 139955 w 4336364"/>
              <a:gd name="connsiteY11" fmla="*/ 2243776 h 3748921"/>
              <a:gd name="connsiteX12" fmla="*/ 279064 w 4336364"/>
              <a:gd name="connsiteY12" fmla="*/ 2439634 h 3748921"/>
              <a:gd name="connsiteX13" fmla="*/ 194650 w 4336364"/>
              <a:gd name="connsiteY13" fmla="*/ 2539992 h 3748921"/>
              <a:gd name="connsiteX14" fmla="*/ 688160 w 4336364"/>
              <a:gd name="connsiteY14" fmla="*/ 2977218 h 3748921"/>
              <a:gd name="connsiteX15" fmla="*/ 626493 w 4336364"/>
              <a:gd name="connsiteY15" fmla="*/ 3161776 h 3748921"/>
              <a:gd name="connsiteX16" fmla="*/ 1343200 w 4336364"/>
              <a:gd name="connsiteY16" fmla="*/ 3413959 h 3748921"/>
              <a:gd name="connsiteX17" fmla="*/ 1346897 w 4336364"/>
              <a:gd name="connsiteY17" fmla="*/ 3627504 h 3748921"/>
              <a:gd name="connsiteX18" fmla="*/ 2156993 w 4336364"/>
              <a:gd name="connsiteY18" fmla="*/ 3588697 h 3748921"/>
              <a:gd name="connsiteX19" fmla="*/ 2241198 w 4336364"/>
              <a:gd name="connsiteY19" fmla="*/ 3748921 h 3748921"/>
              <a:gd name="connsiteX20" fmla="*/ 2691829 w 4336364"/>
              <a:gd name="connsiteY20" fmla="*/ 3519958 h 3748921"/>
              <a:gd name="connsiteX21" fmla="*/ 2817529 w 4336364"/>
              <a:gd name="connsiteY21" fmla="*/ 3650197 h 3748921"/>
              <a:gd name="connsiteX22" fmla="*/ 3435088 w 4336364"/>
              <a:gd name="connsiteY22" fmla="*/ 3083416 h 3748921"/>
              <a:gd name="connsiteX23" fmla="*/ 3614370 w 4336364"/>
              <a:gd name="connsiteY23" fmla="*/ 3159385 h 3748921"/>
              <a:gd name="connsiteX24" fmla="*/ 3831713 w 4336364"/>
              <a:gd name="connsiteY24" fmla="*/ 2666093 h 3748921"/>
              <a:gd name="connsiteX25" fmla="*/ 3920351 w 4336364"/>
              <a:gd name="connsiteY25" fmla="*/ 2700671 h 3748921"/>
              <a:gd name="connsiteX26" fmla="*/ 3992411 w 4336364"/>
              <a:gd name="connsiteY26" fmla="*/ 2377478 h 3748921"/>
              <a:gd name="connsiteX27" fmla="*/ 4183044 w 4336364"/>
              <a:gd name="connsiteY27" fmla="*/ 2386452 h 3748921"/>
              <a:gd name="connsiteX28" fmla="*/ 4150363 w 4336364"/>
              <a:gd name="connsiteY28" fmla="*/ 1591990 h 3748921"/>
              <a:gd name="connsiteX29" fmla="*/ 4336364 w 4336364"/>
              <a:gd name="connsiteY29" fmla="*/ 1501476 h 3748921"/>
              <a:gd name="connsiteX0" fmla="*/ 4336364 w 4336364"/>
              <a:gd name="connsiteY0" fmla="*/ 1501476 h 3748921"/>
              <a:gd name="connsiteX1" fmla="*/ 4094460 w 4336364"/>
              <a:gd name="connsiteY1" fmla="*/ 1009009 h 3748921"/>
              <a:gd name="connsiteX2" fmla="*/ 4226799 w 4336364"/>
              <a:gd name="connsiteY2" fmla="*/ 891851 h 3748921"/>
              <a:gd name="connsiteX3" fmla="*/ 3626919 w 4336364"/>
              <a:gd name="connsiteY3" fmla="*/ 257398 h 3748921"/>
              <a:gd name="connsiteX4" fmla="*/ 1930127 w 4336364"/>
              <a:gd name="connsiteY4" fmla="*/ 150345 h 3748921"/>
              <a:gd name="connsiteX5" fmla="*/ 852110 w 4336364"/>
              <a:gd name="connsiteY5" fmla="*/ 78607 h 3748921"/>
              <a:gd name="connsiteX6" fmla="*/ 661688 w 4336364"/>
              <a:gd name="connsiteY6" fmla="*/ 0 h 3748921"/>
              <a:gd name="connsiteX7" fmla="*/ 326568 w 4336364"/>
              <a:gd name="connsiteY7" fmla="*/ 711535 h 3748921"/>
              <a:gd name="connsiteX8" fmla="*/ 169194 w 4336364"/>
              <a:gd name="connsiteY8" fmla="*/ 714967 h 3748921"/>
              <a:gd name="connsiteX9" fmla="*/ 141641 w 4336364"/>
              <a:gd name="connsiteY9" fmla="*/ 1495764 h 3748921"/>
              <a:gd name="connsiteX10" fmla="*/ 0 w 4336364"/>
              <a:gd name="connsiteY10" fmla="*/ 1562652 h 3748921"/>
              <a:gd name="connsiteX11" fmla="*/ 225268 w 4336364"/>
              <a:gd name="connsiteY11" fmla="*/ 2181639 h 3748921"/>
              <a:gd name="connsiteX12" fmla="*/ 139955 w 4336364"/>
              <a:gd name="connsiteY12" fmla="*/ 2243776 h 3748921"/>
              <a:gd name="connsiteX13" fmla="*/ 279064 w 4336364"/>
              <a:gd name="connsiteY13" fmla="*/ 2439634 h 3748921"/>
              <a:gd name="connsiteX14" fmla="*/ 194650 w 4336364"/>
              <a:gd name="connsiteY14" fmla="*/ 2539992 h 3748921"/>
              <a:gd name="connsiteX15" fmla="*/ 688160 w 4336364"/>
              <a:gd name="connsiteY15" fmla="*/ 2977218 h 3748921"/>
              <a:gd name="connsiteX16" fmla="*/ 626493 w 4336364"/>
              <a:gd name="connsiteY16" fmla="*/ 3161776 h 3748921"/>
              <a:gd name="connsiteX17" fmla="*/ 1343200 w 4336364"/>
              <a:gd name="connsiteY17" fmla="*/ 3413959 h 3748921"/>
              <a:gd name="connsiteX18" fmla="*/ 1346897 w 4336364"/>
              <a:gd name="connsiteY18" fmla="*/ 3627504 h 3748921"/>
              <a:gd name="connsiteX19" fmla="*/ 2156993 w 4336364"/>
              <a:gd name="connsiteY19" fmla="*/ 3588697 h 3748921"/>
              <a:gd name="connsiteX20" fmla="*/ 2241198 w 4336364"/>
              <a:gd name="connsiteY20" fmla="*/ 3748921 h 3748921"/>
              <a:gd name="connsiteX21" fmla="*/ 2691829 w 4336364"/>
              <a:gd name="connsiteY21" fmla="*/ 3519958 h 3748921"/>
              <a:gd name="connsiteX22" fmla="*/ 2817529 w 4336364"/>
              <a:gd name="connsiteY22" fmla="*/ 3650197 h 3748921"/>
              <a:gd name="connsiteX23" fmla="*/ 3435088 w 4336364"/>
              <a:gd name="connsiteY23" fmla="*/ 3083416 h 3748921"/>
              <a:gd name="connsiteX24" fmla="*/ 3614370 w 4336364"/>
              <a:gd name="connsiteY24" fmla="*/ 3159385 h 3748921"/>
              <a:gd name="connsiteX25" fmla="*/ 3831713 w 4336364"/>
              <a:gd name="connsiteY25" fmla="*/ 2666093 h 3748921"/>
              <a:gd name="connsiteX26" fmla="*/ 3920351 w 4336364"/>
              <a:gd name="connsiteY26" fmla="*/ 2700671 h 3748921"/>
              <a:gd name="connsiteX27" fmla="*/ 3992411 w 4336364"/>
              <a:gd name="connsiteY27" fmla="*/ 2377478 h 3748921"/>
              <a:gd name="connsiteX28" fmla="*/ 4183044 w 4336364"/>
              <a:gd name="connsiteY28" fmla="*/ 2386452 h 3748921"/>
              <a:gd name="connsiteX29" fmla="*/ 4150363 w 4336364"/>
              <a:gd name="connsiteY29" fmla="*/ 1591990 h 3748921"/>
              <a:gd name="connsiteX30" fmla="*/ 4336364 w 4336364"/>
              <a:gd name="connsiteY30" fmla="*/ 1501476 h 3748921"/>
              <a:gd name="connsiteX0" fmla="*/ 4336364 w 4336364"/>
              <a:gd name="connsiteY0" fmla="*/ 2007916 h 4255361"/>
              <a:gd name="connsiteX1" fmla="*/ 4094460 w 4336364"/>
              <a:gd name="connsiteY1" fmla="*/ 1515449 h 4255361"/>
              <a:gd name="connsiteX2" fmla="*/ 4226799 w 4336364"/>
              <a:gd name="connsiteY2" fmla="*/ 1398291 h 4255361"/>
              <a:gd name="connsiteX3" fmla="*/ 3626919 w 4336364"/>
              <a:gd name="connsiteY3" fmla="*/ 763838 h 4255361"/>
              <a:gd name="connsiteX4" fmla="*/ 1461329 w 4336364"/>
              <a:gd name="connsiteY4" fmla="*/ 0 h 4255361"/>
              <a:gd name="connsiteX5" fmla="*/ 852110 w 4336364"/>
              <a:gd name="connsiteY5" fmla="*/ 585047 h 4255361"/>
              <a:gd name="connsiteX6" fmla="*/ 661688 w 4336364"/>
              <a:gd name="connsiteY6" fmla="*/ 506440 h 4255361"/>
              <a:gd name="connsiteX7" fmla="*/ 326568 w 4336364"/>
              <a:gd name="connsiteY7" fmla="*/ 1217975 h 4255361"/>
              <a:gd name="connsiteX8" fmla="*/ 169194 w 4336364"/>
              <a:gd name="connsiteY8" fmla="*/ 1221407 h 4255361"/>
              <a:gd name="connsiteX9" fmla="*/ 141641 w 4336364"/>
              <a:gd name="connsiteY9" fmla="*/ 2002204 h 4255361"/>
              <a:gd name="connsiteX10" fmla="*/ 0 w 4336364"/>
              <a:gd name="connsiteY10" fmla="*/ 2069092 h 4255361"/>
              <a:gd name="connsiteX11" fmla="*/ 225268 w 4336364"/>
              <a:gd name="connsiteY11" fmla="*/ 2688079 h 4255361"/>
              <a:gd name="connsiteX12" fmla="*/ 139955 w 4336364"/>
              <a:gd name="connsiteY12" fmla="*/ 2750216 h 4255361"/>
              <a:gd name="connsiteX13" fmla="*/ 279064 w 4336364"/>
              <a:gd name="connsiteY13" fmla="*/ 2946074 h 4255361"/>
              <a:gd name="connsiteX14" fmla="*/ 194650 w 4336364"/>
              <a:gd name="connsiteY14" fmla="*/ 3046432 h 4255361"/>
              <a:gd name="connsiteX15" fmla="*/ 688160 w 4336364"/>
              <a:gd name="connsiteY15" fmla="*/ 3483658 h 4255361"/>
              <a:gd name="connsiteX16" fmla="*/ 626493 w 4336364"/>
              <a:gd name="connsiteY16" fmla="*/ 3668216 h 4255361"/>
              <a:gd name="connsiteX17" fmla="*/ 1343200 w 4336364"/>
              <a:gd name="connsiteY17" fmla="*/ 3920399 h 4255361"/>
              <a:gd name="connsiteX18" fmla="*/ 1346897 w 4336364"/>
              <a:gd name="connsiteY18" fmla="*/ 4133944 h 4255361"/>
              <a:gd name="connsiteX19" fmla="*/ 2156993 w 4336364"/>
              <a:gd name="connsiteY19" fmla="*/ 4095137 h 4255361"/>
              <a:gd name="connsiteX20" fmla="*/ 2241198 w 4336364"/>
              <a:gd name="connsiteY20" fmla="*/ 4255361 h 4255361"/>
              <a:gd name="connsiteX21" fmla="*/ 2691829 w 4336364"/>
              <a:gd name="connsiteY21" fmla="*/ 4026398 h 4255361"/>
              <a:gd name="connsiteX22" fmla="*/ 2817529 w 4336364"/>
              <a:gd name="connsiteY22" fmla="*/ 4156637 h 4255361"/>
              <a:gd name="connsiteX23" fmla="*/ 3435088 w 4336364"/>
              <a:gd name="connsiteY23" fmla="*/ 3589856 h 4255361"/>
              <a:gd name="connsiteX24" fmla="*/ 3614370 w 4336364"/>
              <a:gd name="connsiteY24" fmla="*/ 3665825 h 4255361"/>
              <a:gd name="connsiteX25" fmla="*/ 3831713 w 4336364"/>
              <a:gd name="connsiteY25" fmla="*/ 3172533 h 4255361"/>
              <a:gd name="connsiteX26" fmla="*/ 3920351 w 4336364"/>
              <a:gd name="connsiteY26" fmla="*/ 3207111 h 4255361"/>
              <a:gd name="connsiteX27" fmla="*/ 3992411 w 4336364"/>
              <a:gd name="connsiteY27" fmla="*/ 2883918 h 4255361"/>
              <a:gd name="connsiteX28" fmla="*/ 4183044 w 4336364"/>
              <a:gd name="connsiteY28" fmla="*/ 2892892 h 4255361"/>
              <a:gd name="connsiteX29" fmla="*/ 4150363 w 4336364"/>
              <a:gd name="connsiteY29" fmla="*/ 2098430 h 4255361"/>
              <a:gd name="connsiteX30" fmla="*/ 4336364 w 4336364"/>
              <a:gd name="connsiteY30" fmla="*/ 2007916 h 4255361"/>
              <a:gd name="connsiteX0" fmla="*/ 4336364 w 4336364"/>
              <a:gd name="connsiteY0" fmla="*/ 2007916 h 4255361"/>
              <a:gd name="connsiteX1" fmla="*/ 4094460 w 4336364"/>
              <a:gd name="connsiteY1" fmla="*/ 1515449 h 4255361"/>
              <a:gd name="connsiteX2" fmla="*/ 4226799 w 4336364"/>
              <a:gd name="connsiteY2" fmla="*/ 1398291 h 4255361"/>
              <a:gd name="connsiteX3" fmla="*/ 3626919 w 4336364"/>
              <a:gd name="connsiteY3" fmla="*/ 763838 h 4255361"/>
              <a:gd name="connsiteX4" fmla="*/ 1461329 w 4336364"/>
              <a:gd name="connsiteY4" fmla="*/ 0 h 4255361"/>
              <a:gd name="connsiteX5" fmla="*/ 856756 w 4336364"/>
              <a:gd name="connsiteY5" fmla="*/ 580718 h 4255361"/>
              <a:gd name="connsiteX6" fmla="*/ 661688 w 4336364"/>
              <a:gd name="connsiteY6" fmla="*/ 506440 h 4255361"/>
              <a:gd name="connsiteX7" fmla="*/ 326568 w 4336364"/>
              <a:gd name="connsiteY7" fmla="*/ 1217975 h 4255361"/>
              <a:gd name="connsiteX8" fmla="*/ 169194 w 4336364"/>
              <a:gd name="connsiteY8" fmla="*/ 1221407 h 4255361"/>
              <a:gd name="connsiteX9" fmla="*/ 141641 w 4336364"/>
              <a:gd name="connsiteY9" fmla="*/ 2002204 h 4255361"/>
              <a:gd name="connsiteX10" fmla="*/ 0 w 4336364"/>
              <a:gd name="connsiteY10" fmla="*/ 2069092 h 4255361"/>
              <a:gd name="connsiteX11" fmla="*/ 225268 w 4336364"/>
              <a:gd name="connsiteY11" fmla="*/ 2688079 h 4255361"/>
              <a:gd name="connsiteX12" fmla="*/ 139955 w 4336364"/>
              <a:gd name="connsiteY12" fmla="*/ 2750216 h 4255361"/>
              <a:gd name="connsiteX13" fmla="*/ 279064 w 4336364"/>
              <a:gd name="connsiteY13" fmla="*/ 2946074 h 4255361"/>
              <a:gd name="connsiteX14" fmla="*/ 194650 w 4336364"/>
              <a:gd name="connsiteY14" fmla="*/ 3046432 h 4255361"/>
              <a:gd name="connsiteX15" fmla="*/ 688160 w 4336364"/>
              <a:gd name="connsiteY15" fmla="*/ 3483658 h 4255361"/>
              <a:gd name="connsiteX16" fmla="*/ 626493 w 4336364"/>
              <a:gd name="connsiteY16" fmla="*/ 3668216 h 4255361"/>
              <a:gd name="connsiteX17" fmla="*/ 1343200 w 4336364"/>
              <a:gd name="connsiteY17" fmla="*/ 3920399 h 4255361"/>
              <a:gd name="connsiteX18" fmla="*/ 1346897 w 4336364"/>
              <a:gd name="connsiteY18" fmla="*/ 4133944 h 4255361"/>
              <a:gd name="connsiteX19" fmla="*/ 2156993 w 4336364"/>
              <a:gd name="connsiteY19" fmla="*/ 4095137 h 4255361"/>
              <a:gd name="connsiteX20" fmla="*/ 2241198 w 4336364"/>
              <a:gd name="connsiteY20" fmla="*/ 4255361 h 4255361"/>
              <a:gd name="connsiteX21" fmla="*/ 2691829 w 4336364"/>
              <a:gd name="connsiteY21" fmla="*/ 4026398 h 4255361"/>
              <a:gd name="connsiteX22" fmla="*/ 2817529 w 4336364"/>
              <a:gd name="connsiteY22" fmla="*/ 4156637 h 4255361"/>
              <a:gd name="connsiteX23" fmla="*/ 3435088 w 4336364"/>
              <a:gd name="connsiteY23" fmla="*/ 3589856 h 4255361"/>
              <a:gd name="connsiteX24" fmla="*/ 3614370 w 4336364"/>
              <a:gd name="connsiteY24" fmla="*/ 3665825 h 4255361"/>
              <a:gd name="connsiteX25" fmla="*/ 3831713 w 4336364"/>
              <a:gd name="connsiteY25" fmla="*/ 3172533 h 4255361"/>
              <a:gd name="connsiteX26" fmla="*/ 3920351 w 4336364"/>
              <a:gd name="connsiteY26" fmla="*/ 3207111 h 4255361"/>
              <a:gd name="connsiteX27" fmla="*/ 3992411 w 4336364"/>
              <a:gd name="connsiteY27" fmla="*/ 2883918 h 4255361"/>
              <a:gd name="connsiteX28" fmla="*/ 4183044 w 4336364"/>
              <a:gd name="connsiteY28" fmla="*/ 2892892 h 4255361"/>
              <a:gd name="connsiteX29" fmla="*/ 4150363 w 4336364"/>
              <a:gd name="connsiteY29" fmla="*/ 2098430 h 4255361"/>
              <a:gd name="connsiteX30" fmla="*/ 4336364 w 4336364"/>
              <a:gd name="connsiteY30" fmla="*/ 2007916 h 4255361"/>
              <a:gd name="connsiteX0" fmla="*/ 4336364 w 4336364"/>
              <a:gd name="connsiteY0" fmla="*/ 2007916 h 4255361"/>
              <a:gd name="connsiteX1" fmla="*/ 4094460 w 4336364"/>
              <a:gd name="connsiteY1" fmla="*/ 1515449 h 4255361"/>
              <a:gd name="connsiteX2" fmla="*/ 4226799 w 4336364"/>
              <a:gd name="connsiteY2" fmla="*/ 1398291 h 4255361"/>
              <a:gd name="connsiteX3" fmla="*/ 3626919 w 4336364"/>
              <a:gd name="connsiteY3" fmla="*/ 763838 h 4255361"/>
              <a:gd name="connsiteX4" fmla="*/ 1461329 w 4336364"/>
              <a:gd name="connsiteY4" fmla="*/ 0 h 4255361"/>
              <a:gd name="connsiteX5" fmla="*/ 852586 w 4336364"/>
              <a:gd name="connsiteY5" fmla="*/ 571585 h 4255361"/>
              <a:gd name="connsiteX6" fmla="*/ 661688 w 4336364"/>
              <a:gd name="connsiteY6" fmla="*/ 506440 h 4255361"/>
              <a:gd name="connsiteX7" fmla="*/ 326568 w 4336364"/>
              <a:gd name="connsiteY7" fmla="*/ 1217975 h 4255361"/>
              <a:gd name="connsiteX8" fmla="*/ 169194 w 4336364"/>
              <a:gd name="connsiteY8" fmla="*/ 1221407 h 4255361"/>
              <a:gd name="connsiteX9" fmla="*/ 141641 w 4336364"/>
              <a:gd name="connsiteY9" fmla="*/ 2002204 h 4255361"/>
              <a:gd name="connsiteX10" fmla="*/ 0 w 4336364"/>
              <a:gd name="connsiteY10" fmla="*/ 2069092 h 4255361"/>
              <a:gd name="connsiteX11" fmla="*/ 225268 w 4336364"/>
              <a:gd name="connsiteY11" fmla="*/ 2688079 h 4255361"/>
              <a:gd name="connsiteX12" fmla="*/ 139955 w 4336364"/>
              <a:gd name="connsiteY12" fmla="*/ 2750216 h 4255361"/>
              <a:gd name="connsiteX13" fmla="*/ 279064 w 4336364"/>
              <a:gd name="connsiteY13" fmla="*/ 2946074 h 4255361"/>
              <a:gd name="connsiteX14" fmla="*/ 194650 w 4336364"/>
              <a:gd name="connsiteY14" fmla="*/ 3046432 h 4255361"/>
              <a:gd name="connsiteX15" fmla="*/ 688160 w 4336364"/>
              <a:gd name="connsiteY15" fmla="*/ 3483658 h 4255361"/>
              <a:gd name="connsiteX16" fmla="*/ 626493 w 4336364"/>
              <a:gd name="connsiteY16" fmla="*/ 3668216 h 4255361"/>
              <a:gd name="connsiteX17" fmla="*/ 1343200 w 4336364"/>
              <a:gd name="connsiteY17" fmla="*/ 3920399 h 4255361"/>
              <a:gd name="connsiteX18" fmla="*/ 1346897 w 4336364"/>
              <a:gd name="connsiteY18" fmla="*/ 4133944 h 4255361"/>
              <a:gd name="connsiteX19" fmla="*/ 2156993 w 4336364"/>
              <a:gd name="connsiteY19" fmla="*/ 4095137 h 4255361"/>
              <a:gd name="connsiteX20" fmla="*/ 2241198 w 4336364"/>
              <a:gd name="connsiteY20" fmla="*/ 4255361 h 4255361"/>
              <a:gd name="connsiteX21" fmla="*/ 2691829 w 4336364"/>
              <a:gd name="connsiteY21" fmla="*/ 4026398 h 4255361"/>
              <a:gd name="connsiteX22" fmla="*/ 2817529 w 4336364"/>
              <a:gd name="connsiteY22" fmla="*/ 4156637 h 4255361"/>
              <a:gd name="connsiteX23" fmla="*/ 3435088 w 4336364"/>
              <a:gd name="connsiteY23" fmla="*/ 3589856 h 4255361"/>
              <a:gd name="connsiteX24" fmla="*/ 3614370 w 4336364"/>
              <a:gd name="connsiteY24" fmla="*/ 3665825 h 4255361"/>
              <a:gd name="connsiteX25" fmla="*/ 3831713 w 4336364"/>
              <a:gd name="connsiteY25" fmla="*/ 3172533 h 4255361"/>
              <a:gd name="connsiteX26" fmla="*/ 3920351 w 4336364"/>
              <a:gd name="connsiteY26" fmla="*/ 3207111 h 4255361"/>
              <a:gd name="connsiteX27" fmla="*/ 3992411 w 4336364"/>
              <a:gd name="connsiteY27" fmla="*/ 2883918 h 4255361"/>
              <a:gd name="connsiteX28" fmla="*/ 4183044 w 4336364"/>
              <a:gd name="connsiteY28" fmla="*/ 2892892 h 4255361"/>
              <a:gd name="connsiteX29" fmla="*/ 4150363 w 4336364"/>
              <a:gd name="connsiteY29" fmla="*/ 2098430 h 4255361"/>
              <a:gd name="connsiteX30" fmla="*/ 4336364 w 4336364"/>
              <a:gd name="connsiteY30" fmla="*/ 2007916 h 4255361"/>
              <a:gd name="connsiteX0" fmla="*/ 4336364 w 4336364"/>
              <a:gd name="connsiteY0" fmla="*/ 2007916 h 4255361"/>
              <a:gd name="connsiteX1" fmla="*/ 4094460 w 4336364"/>
              <a:gd name="connsiteY1" fmla="*/ 1515449 h 4255361"/>
              <a:gd name="connsiteX2" fmla="*/ 4226799 w 4336364"/>
              <a:gd name="connsiteY2" fmla="*/ 1398291 h 4255361"/>
              <a:gd name="connsiteX3" fmla="*/ 3626919 w 4336364"/>
              <a:gd name="connsiteY3" fmla="*/ 763838 h 4255361"/>
              <a:gd name="connsiteX4" fmla="*/ 1973836 w 4336364"/>
              <a:gd name="connsiteY4" fmla="*/ 182078 h 4255361"/>
              <a:gd name="connsiteX5" fmla="*/ 1461329 w 4336364"/>
              <a:gd name="connsiteY5" fmla="*/ 0 h 4255361"/>
              <a:gd name="connsiteX6" fmla="*/ 852586 w 4336364"/>
              <a:gd name="connsiteY6" fmla="*/ 571585 h 4255361"/>
              <a:gd name="connsiteX7" fmla="*/ 661688 w 4336364"/>
              <a:gd name="connsiteY7" fmla="*/ 506440 h 4255361"/>
              <a:gd name="connsiteX8" fmla="*/ 326568 w 4336364"/>
              <a:gd name="connsiteY8" fmla="*/ 1217975 h 4255361"/>
              <a:gd name="connsiteX9" fmla="*/ 169194 w 4336364"/>
              <a:gd name="connsiteY9" fmla="*/ 1221407 h 4255361"/>
              <a:gd name="connsiteX10" fmla="*/ 141641 w 4336364"/>
              <a:gd name="connsiteY10" fmla="*/ 2002204 h 4255361"/>
              <a:gd name="connsiteX11" fmla="*/ 0 w 4336364"/>
              <a:gd name="connsiteY11" fmla="*/ 2069092 h 4255361"/>
              <a:gd name="connsiteX12" fmla="*/ 225268 w 4336364"/>
              <a:gd name="connsiteY12" fmla="*/ 2688079 h 4255361"/>
              <a:gd name="connsiteX13" fmla="*/ 139955 w 4336364"/>
              <a:gd name="connsiteY13" fmla="*/ 2750216 h 4255361"/>
              <a:gd name="connsiteX14" fmla="*/ 279064 w 4336364"/>
              <a:gd name="connsiteY14" fmla="*/ 2946074 h 4255361"/>
              <a:gd name="connsiteX15" fmla="*/ 194650 w 4336364"/>
              <a:gd name="connsiteY15" fmla="*/ 3046432 h 4255361"/>
              <a:gd name="connsiteX16" fmla="*/ 688160 w 4336364"/>
              <a:gd name="connsiteY16" fmla="*/ 3483658 h 4255361"/>
              <a:gd name="connsiteX17" fmla="*/ 626493 w 4336364"/>
              <a:gd name="connsiteY17" fmla="*/ 3668216 h 4255361"/>
              <a:gd name="connsiteX18" fmla="*/ 1343200 w 4336364"/>
              <a:gd name="connsiteY18" fmla="*/ 3920399 h 4255361"/>
              <a:gd name="connsiteX19" fmla="*/ 1346897 w 4336364"/>
              <a:gd name="connsiteY19" fmla="*/ 4133944 h 4255361"/>
              <a:gd name="connsiteX20" fmla="*/ 2156993 w 4336364"/>
              <a:gd name="connsiteY20" fmla="*/ 4095137 h 4255361"/>
              <a:gd name="connsiteX21" fmla="*/ 2241198 w 4336364"/>
              <a:gd name="connsiteY21" fmla="*/ 4255361 h 4255361"/>
              <a:gd name="connsiteX22" fmla="*/ 2691829 w 4336364"/>
              <a:gd name="connsiteY22" fmla="*/ 4026398 h 4255361"/>
              <a:gd name="connsiteX23" fmla="*/ 2817529 w 4336364"/>
              <a:gd name="connsiteY23" fmla="*/ 4156637 h 4255361"/>
              <a:gd name="connsiteX24" fmla="*/ 3435088 w 4336364"/>
              <a:gd name="connsiteY24" fmla="*/ 3589856 h 4255361"/>
              <a:gd name="connsiteX25" fmla="*/ 3614370 w 4336364"/>
              <a:gd name="connsiteY25" fmla="*/ 3665825 h 4255361"/>
              <a:gd name="connsiteX26" fmla="*/ 3831713 w 4336364"/>
              <a:gd name="connsiteY26" fmla="*/ 3172533 h 4255361"/>
              <a:gd name="connsiteX27" fmla="*/ 3920351 w 4336364"/>
              <a:gd name="connsiteY27" fmla="*/ 3207111 h 4255361"/>
              <a:gd name="connsiteX28" fmla="*/ 3992411 w 4336364"/>
              <a:gd name="connsiteY28" fmla="*/ 2883918 h 4255361"/>
              <a:gd name="connsiteX29" fmla="*/ 4183044 w 4336364"/>
              <a:gd name="connsiteY29" fmla="*/ 2892892 h 4255361"/>
              <a:gd name="connsiteX30" fmla="*/ 4150363 w 4336364"/>
              <a:gd name="connsiteY30" fmla="*/ 2098430 h 4255361"/>
              <a:gd name="connsiteX31" fmla="*/ 4336364 w 4336364"/>
              <a:gd name="connsiteY31" fmla="*/ 2007916 h 4255361"/>
              <a:gd name="connsiteX0" fmla="*/ 4336364 w 4336364"/>
              <a:gd name="connsiteY0" fmla="*/ 2007916 h 4255361"/>
              <a:gd name="connsiteX1" fmla="*/ 4094460 w 4336364"/>
              <a:gd name="connsiteY1" fmla="*/ 1515449 h 4255361"/>
              <a:gd name="connsiteX2" fmla="*/ 4226799 w 4336364"/>
              <a:gd name="connsiteY2" fmla="*/ 1398291 h 4255361"/>
              <a:gd name="connsiteX3" fmla="*/ 3626919 w 4336364"/>
              <a:gd name="connsiteY3" fmla="*/ 763838 h 4255361"/>
              <a:gd name="connsiteX4" fmla="*/ 1591674 w 4336364"/>
              <a:gd name="connsiteY4" fmla="*/ 125909 h 4255361"/>
              <a:gd name="connsiteX5" fmla="*/ 1461329 w 4336364"/>
              <a:gd name="connsiteY5" fmla="*/ 0 h 4255361"/>
              <a:gd name="connsiteX6" fmla="*/ 852586 w 4336364"/>
              <a:gd name="connsiteY6" fmla="*/ 571585 h 4255361"/>
              <a:gd name="connsiteX7" fmla="*/ 661688 w 4336364"/>
              <a:gd name="connsiteY7" fmla="*/ 506440 h 4255361"/>
              <a:gd name="connsiteX8" fmla="*/ 326568 w 4336364"/>
              <a:gd name="connsiteY8" fmla="*/ 1217975 h 4255361"/>
              <a:gd name="connsiteX9" fmla="*/ 169194 w 4336364"/>
              <a:gd name="connsiteY9" fmla="*/ 1221407 h 4255361"/>
              <a:gd name="connsiteX10" fmla="*/ 141641 w 4336364"/>
              <a:gd name="connsiteY10" fmla="*/ 2002204 h 4255361"/>
              <a:gd name="connsiteX11" fmla="*/ 0 w 4336364"/>
              <a:gd name="connsiteY11" fmla="*/ 2069092 h 4255361"/>
              <a:gd name="connsiteX12" fmla="*/ 225268 w 4336364"/>
              <a:gd name="connsiteY12" fmla="*/ 2688079 h 4255361"/>
              <a:gd name="connsiteX13" fmla="*/ 139955 w 4336364"/>
              <a:gd name="connsiteY13" fmla="*/ 2750216 h 4255361"/>
              <a:gd name="connsiteX14" fmla="*/ 279064 w 4336364"/>
              <a:gd name="connsiteY14" fmla="*/ 2946074 h 4255361"/>
              <a:gd name="connsiteX15" fmla="*/ 194650 w 4336364"/>
              <a:gd name="connsiteY15" fmla="*/ 3046432 h 4255361"/>
              <a:gd name="connsiteX16" fmla="*/ 688160 w 4336364"/>
              <a:gd name="connsiteY16" fmla="*/ 3483658 h 4255361"/>
              <a:gd name="connsiteX17" fmla="*/ 626493 w 4336364"/>
              <a:gd name="connsiteY17" fmla="*/ 3668216 h 4255361"/>
              <a:gd name="connsiteX18" fmla="*/ 1343200 w 4336364"/>
              <a:gd name="connsiteY18" fmla="*/ 3920399 h 4255361"/>
              <a:gd name="connsiteX19" fmla="*/ 1346897 w 4336364"/>
              <a:gd name="connsiteY19" fmla="*/ 4133944 h 4255361"/>
              <a:gd name="connsiteX20" fmla="*/ 2156993 w 4336364"/>
              <a:gd name="connsiteY20" fmla="*/ 4095137 h 4255361"/>
              <a:gd name="connsiteX21" fmla="*/ 2241198 w 4336364"/>
              <a:gd name="connsiteY21" fmla="*/ 4255361 h 4255361"/>
              <a:gd name="connsiteX22" fmla="*/ 2691829 w 4336364"/>
              <a:gd name="connsiteY22" fmla="*/ 4026398 h 4255361"/>
              <a:gd name="connsiteX23" fmla="*/ 2817529 w 4336364"/>
              <a:gd name="connsiteY23" fmla="*/ 4156637 h 4255361"/>
              <a:gd name="connsiteX24" fmla="*/ 3435088 w 4336364"/>
              <a:gd name="connsiteY24" fmla="*/ 3589856 h 4255361"/>
              <a:gd name="connsiteX25" fmla="*/ 3614370 w 4336364"/>
              <a:gd name="connsiteY25" fmla="*/ 3665825 h 4255361"/>
              <a:gd name="connsiteX26" fmla="*/ 3831713 w 4336364"/>
              <a:gd name="connsiteY26" fmla="*/ 3172533 h 4255361"/>
              <a:gd name="connsiteX27" fmla="*/ 3920351 w 4336364"/>
              <a:gd name="connsiteY27" fmla="*/ 3207111 h 4255361"/>
              <a:gd name="connsiteX28" fmla="*/ 3992411 w 4336364"/>
              <a:gd name="connsiteY28" fmla="*/ 2883918 h 4255361"/>
              <a:gd name="connsiteX29" fmla="*/ 4183044 w 4336364"/>
              <a:gd name="connsiteY29" fmla="*/ 2892892 h 4255361"/>
              <a:gd name="connsiteX30" fmla="*/ 4150363 w 4336364"/>
              <a:gd name="connsiteY30" fmla="*/ 2098430 h 4255361"/>
              <a:gd name="connsiteX31" fmla="*/ 4336364 w 4336364"/>
              <a:gd name="connsiteY31" fmla="*/ 2007916 h 4255361"/>
              <a:gd name="connsiteX0" fmla="*/ 4336364 w 4336364"/>
              <a:gd name="connsiteY0" fmla="*/ 2007916 h 4255361"/>
              <a:gd name="connsiteX1" fmla="*/ 4094460 w 4336364"/>
              <a:gd name="connsiteY1" fmla="*/ 1515449 h 4255361"/>
              <a:gd name="connsiteX2" fmla="*/ 4226799 w 4336364"/>
              <a:gd name="connsiteY2" fmla="*/ 1398291 h 4255361"/>
              <a:gd name="connsiteX3" fmla="*/ 3626919 w 4336364"/>
              <a:gd name="connsiteY3" fmla="*/ 763838 h 4255361"/>
              <a:gd name="connsiteX4" fmla="*/ 2215889 w 4336364"/>
              <a:gd name="connsiteY4" fmla="*/ 325408 h 4255361"/>
              <a:gd name="connsiteX5" fmla="*/ 1591674 w 4336364"/>
              <a:gd name="connsiteY5" fmla="*/ 125909 h 4255361"/>
              <a:gd name="connsiteX6" fmla="*/ 1461329 w 4336364"/>
              <a:gd name="connsiteY6" fmla="*/ 0 h 4255361"/>
              <a:gd name="connsiteX7" fmla="*/ 852586 w 4336364"/>
              <a:gd name="connsiteY7" fmla="*/ 571585 h 4255361"/>
              <a:gd name="connsiteX8" fmla="*/ 661688 w 4336364"/>
              <a:gd name="connsiteY8" fmla="*/ 506440 h 4255361"/>
              <a:gd name="connsiteX9" fmla="*/ 326568 w 4336364"/>
              <a:gd name="connsiteY9" fmla="*/ 1217975 h 4255361"/>
              <a:gd name="connsiteX10" fmla="*/ 169194 w 4336364"/>
              <a:gd name="connsiteY10" fmla="*/ 1221407 h 4255361"/>
              <a:gd name="connsiteX11" fmla="*/ 141641 w 4336364"/>
              <a:gd name="connsiteY11" fmla="*/ 2002204 h 4255361"/>
              <a:gd name="connsiteX12" fmla="*/ 0 w 4336364"/>
              <a:gd name="connsiteY12" fmla="*/ 2069092 h 4255361"/>
              <a:gd name="connsiteX13" fmla="*/ 225268 w 4336364"/>
              <a:gd name="connsiteY13" fmla="*/ 2688079 h 4255361"/>
              <a:gd name="connsiteX14" fmla="*/ 139955 w 4336364"/>
              <a:gd name="connsiteY14" fmla="*/ 2750216 h 4255361"/>
              <a:gd name="connsiteX15" fmla="*/ 279064 w 4336364"/>
              <a:gd name="connsiteY15" fmla="*/ 2946074 h 4255361"/>
              <a:gd name="connsiteX16" fmla="*/ 194650 w 4336364"/>
              <a:gd name="connsiteY16" fmla="*/ 3046432 h 4255361"/>
              <a:gd name="connsiteX17" fmla="*/ 688160 w 4336364"/>
              <a:gd name="connsiteY17" fmla="*/ 3483658 h 4255361"/>
              <a:gd name="connsiteX18" fmla="*/ 626493 w 4336364"/>
              <a:gd name="connsiteY18" fmla="*/ 3668216 h 4255361"/>
              <a:gd name="connsiteX19" fmla="*/ 1343200 w 4336364"/>
              <a:gd name="connsiteY19" fmla="*/ 3920399 h 4255361"/>
              <a:gd name="connsiteX20" fmla="*/ 1346897 w 4336364"/>
              <a:gd name="connsiteY20" fmla="*/ 4133944 h 4255361"/>
              <a:gd name="connsiteX21" fmla="*/ 2156993 w 4336364"/>
              <a:gd name="connsiteY21" fmla="*/ 4095137 h 4255361"/>
              <a:gd name="connsiteX22" fmla="*/ 2241198 w 4336364"/>
              <a:gd name="connsiteY22" fmla="*/ 4255361 h 4255361"/>
              <a:gd name="connsiteX23" fmla="*/ 2691829 w 4336364"/>
              <a:gd name="connsiteY23" fmla="*/ 4026398 h 4255361"/>
              <a:gd name="connsiteX24" fmla="*/ 2817529 w 4336364"/>
              <a:gd name="connsiteY24" fmla="*/ 4156637 h 4255361"/>
              <a:gd name="connsiteX25" fmla="*/ 3435088 w 4336364"/>
              <a:gd name="connsiteY25" fmla="*/ 3589856 h 4255361"/>
              <a:gd name="connsiteX26" fmla="*/ 3614370 w 4336364"/>
              <a:gd name="connsiteY26" fmla="*/ 3665825 h 4255361"/>
              <a:gd name="connsiteX27" fmla="*/ 3831713 w 4336364"/>
              <a:gd name="connsiteY27" fmla="*/ 3172533 h 4255361"/>
              <a:gd name="connsiteX28" fmla="*/ 3920351 w 4336364"/>
              <a:gd name="connsiteY28" fmla="*/ 3207111 h 4255361"/>
              <a:gd name="connsiteX29" fmla="*/ 3992411 w 4336364"/>
              <a:gd name="connsiteY29" fmla="*/ 2883918 h 4255361"/>
              <a:gd name="connsiteX30" fmla="*/ 4183044 w 4336364"/>
              <a:gd name="connsiteY30" fmla="*/ 2892892 h 4255361"/>
              <a:gd name="connsiteX31" fmla="*/ 4150363 w 4336364"/>
              <a:gd name="connsiteY31" fmla="*/ 2098430 h 4255361"/>
              <a:gd name="connsiteX32" fmla="*/ 4336364 w 4336364"/>
              <a:gd name="connsiteY32" fmla="*/ 2007916 h 4255361"/>
              <a:gd name="connsiteX0" fmla="*/ 4336364 w 4336364"/>
              <a:gd name="connsiteY0" fmla="*/ 2109543 h 4356988"/>
              <a:gd name="connsiteX1" fmla="*/ 4094460 w 4336364"/>
              <a:gd name="connsiteY1" fmla="*/ 1617076 h 4356988"/>
              <a:gd name="connsiteX2" fmla="*/ 4226799 w 4336364"/>
              <a:gd name="connsiteY2" fmla="*/ 1499918 h 4356988"/>
              <a:gd name="connsiteX3" fmla="*/ 3626919 w 4336364"/>
              <a:gd name="connsiteY3" fmla="*/ 865465 h 4356988"/>
              <a:gd name="connsiteX4" fmla="*/ 2082692 w 4336364"/>
              <a:gd name="connsiteY4" fmla="*/ 0 h 4356988"/>
              <a:gd name="connsiteX5" fmla="*/ 1591674 w 4336364"/>
              <a:gd name="connsiteY5" fmla="*/ 227536 h 4356988"/>
              <a:gd name="connsiteX6" fmla="*/ 1461329 w 4336364"/>
              <a:gd name="connsiteY6" fmla="*/ 101627 h 4356988"/>
              <a:gd name="connsiteX7" fmla="*/ 852586 w 4336364"/>
              <a:gd name="connsiteY7" fmla="*/ 673212 h 4356988"/>
              <a:gd name="connsiteX8" fmla="*/ 661688 w 4336364"/>
              <a:gd name="connsiteY8" fmla="*/ 608067 h 4356988"/>
              <a:gd name="connsiteX9" fmla="*/ 326568 w 4336364"/>
              <a:gd name="connsiteY9" fmla="*/ 1319602 h 4356988"/>
              <a:gd name="connsiteX10" fmla="*/ 169194 w 4336364"/>
              <a:gd name="connsiteY10" fmla="*/ 1323034 h 4356988"/>
              <a:gd name="connsiteX11" fmla="*/ 141641 w 4336364"/>
              <a:gd name="connsiteY11" fmla="*/ 2103831 h 4356988"/>
              <a:gd name="connsiteX12" fmla="*/ 0 w 4336364"/>
              <a:gd name="connsiteY12" fmla="*/ 2170719 h 4356988"/>
              <a:gd name="connsiteX13" fmla="*/ 225268 w 4336364"/>
              <a:gd name="connsiteY13" fmla="*/ 2789706 h 4356988"/>
              <a:gd name="connsiteX14" fmla="*/ 139955 w 4336364"/>
              <a:gd name="connsiteY14" fmla="*/ 2851843 h 4356988"/>
              <a:gd name="connsiteX15" fmla="*/ 279064 w 4336364"/>
              <a:gd name="connsiteY15" fmla="*/ 3047701 h 4356988"/>
              <a:gd name="connsiteX16" fmla="*/ 194650 w 4336364"/>
              <a:gd name="connsiteY16" fmla="*/ 3148059 h 4356988"/>
              <a:gd name="connsiteX17" fmla="*/ 688160 w 4336364"/>
              <a:gd name="connsiteY17" fmla="*/ 3585285 h 4356988"/>
              <a:gd name="connsiteX18" fmla="*/ 626493 w 4336364"/>
              <a:gd name="connsiteY18" fmla="*/ 3769843 h 4356988"/>
              <a:gd name="connsiteX19" fmla="*/ 1343200 w 4336364"/>
              <a:gd name="connsiteY19" fmla="*/ 4022026 h 4356988"/>
              <a:gd name="connsiteX20" fmla="*/ 1346897 w 4336364"/>
              <a:gd name="connsiteY20" fmla="*/ 4235571 h 4356988"/>
              <a:gd name="connsiteX21" fmla="*/ 2156993 w 4336364"/>
              <a:gd name="connsiteY21" fmla="*/ 4196764 h 4356988"/>
              <a:gd name="connsiteX22" fmla="*/ 2241198 w 4336364"/>
              <a:gd name="connsiteY22" fmla="*/ 4356988 h 4356988"/>
              <a:gd name="connsiteX23" fmla="*/ 2691829 w 4336364"/>
              <a:gd name="connsiteY23" fmla="*/ 4128025 h 4356988"/>
              <a:gd name="connsiteX24" fmla="*/ 2817529 w 4336364"/>
              <a:gd name="connsiteY24" fmla="*/ 4258264 h 4356988"/>
              <a:gd name="connsiteX25" fmla="*/ 3435088 w 4336364"/>
              <a:gd name="connsiteY25" fmla="*/ 3691483 h 4356988"/>
              <a:gd name="connsiteX26" fmla="*/ 3614370 w 4336364"/>
              <a:gd name="connsiteY26" fmla="*/ 3767452 h 4356988"/>
              <a:gd name="connsiteX27" fmla="*/ 3831713 w 4336364"/>
              <a:gd name="connsiteY27" fmla="*/ 3274160 h 4356988"/>
              <a:gd name="connsiteX28" fmla="*/ 3920351 w 4336364"/>
              <a:gd name="connsiteY28" fmla="*/ 3308738 h 4356988"/>
              <a:gd name="connsiteX29" fmla="*/ 3992411 w 4336364"/>
              <a:gd name="connsiteY29" fmla="*/ 2985545 h 4356988"/>
              <a:gd name="connsiteX30" fmla="*/ 4183044 w 4336364"/>
              <a:gd name="connsiteY30" fmla="*/ 2994519 h 4356988"/>
              <a:gd name="connsiteX31" fmla="*/ 4150363 w 4336364"/>
              <a:gd name="connsiteY31" fmla="*/ 2200057 h 4356988"/>
              <a:gd name="connsiteX32" fmla="*/ 4336364 w 4336364"/>
              <a:gd name="connsiteY32" fmla="*/ 2109543 h 4356988"/>
              <a:gd name="connsiteX0" fmla="*/ 4336364 w 4336364"/>
              <a:gd name="connsiteY0" fmla="*/ 2109543 h 4356988"/>
              <a:gd name="connsiteX1" fmla="*/ 4094460 w 4336364"/>
              <a:gd name="connsiteY1" fmla="*/ 1617076 h 4356988"/>
              <a:gd name="connsiteX2" fmla="*/ 4226799 w 4336364"/>
              <a:gd name="connsiteY2" fmla="*/ 1499918 h 4356988"/>
              <a:gd name="connsiteX3" fmla="*/ 3626919 w 4336364"/>
              <a:gd name="connsiteY3" fmla="*/ 865465 h 4356988"/>
              <a:gd name="connsiteX4" fmla="*/ 2666416 w 4336364"/>
              <a:gd name="connsiteY4" fmla="*/ 328364 h 4356988"/>
              <a:gd name="connsiteX5" fmla="*/ 2082692 w 4336364"/>
              <a:gd name="connsiteY5" fmla="*/ 0 h 4356988"/>
              <a:gd name="connsiteX6" fmla="*/ 1591674 w 4336364"/>
              <a:gd name="connsiteY6" fmla="*/ 227536 h 4356988"/>
              <a:gd name="connsiteX7" fmla="*/ 1461329 w 4336364"/>
              <a:gd name="connsiteY7" fmla="*/ 101627 h 4356988"/>
              <a:gd name="connsiteX8" fmla="*/ 852586 w 4336364"/>
              <a:gd name="connsiteY8" fmla="*/ 673212 h 4356988"/>
              <a:gd name="connsiteX9" fmla="*/ 661688 w 4336364"/>
              <a:gd name="connsiteY9" fmla="*/ 608067 h 4356988"/>
              <a:gd name="connsiteX10" fmla="*/ 326568 w 4336364"/>
              <a:gd name="connsiteY10" fmla="*/ 1319602 h 4356988"/>
              <a:gd name="connsiteX11" fmla="*/ 169194 w 4336364"/>
              <a:gd name="connsiteY11" fmla="*/ 1323034 h 4356988"/>
              <a:gd name="connsiteX12" fmla="*/ 141641 w 4336364"/>
              <a:gd name="connsiteY12" fmla="*/ 2103831 h 4356988"/>
              <a:gd name="connsiteX13" fmla="*/ 0 w 4336364"/>
              <a:gd name="connsiteY13" fmla="*/ 2170719 h 4356988"/>
              <a:gd name="connsiteX14" fmla="*/ 225268 w 4336364"/>
              <a:gd name="connsiteY14" fmla="*/ 2789706 h 4356988"/>
              <a:gd name="connsiteX15" fmla="*/ 139955 w 4336364"/>
              <a:gd name="connsiteY15" fmla="*/ 2851843 h 4356988"/>
              <a:gd name="connsiteX16" fmla="*/ 279064 w 4336364"/>
              <a:gd name="connsiteY16" fmla="*/ 3047701 h 4356988"/>
              <a:gd name="connsiteX17" fmla="*/ 194650 w 4336364"/>
              <a:gd name="connsiteY17" fmla="*/ 3148059 h 4356988"/>
              <a:gd name="connsiteX18" fmla="*/ 688160 w 4336364"/>
              <a:gd name="connsiteY18" fmla="*/ 3585285 h 4356988"/>
              <a:gd name="connsiteX19" fmla="*/ 626493 w 4336364"/>
              <a:gd name="connsiteY19" fmla="*/ 3769843 h 4356988"/>
              <a:gd name="connsiteX20" fmla="*/ 1343200 w 4336364"/>
              <a:gd name="connsiteY20" fmla="*/ 4022026 h 4356988"/>
              <a:gd name="connsiteX21" fmla="*/ 1346897 w 4336364"/>
              <a:gd name="connsiteY21" fmla="*/ 4235571 h 4356988"/>
              <a:gd name="connsiteX22" fmla="*/ 2156993 w 4336364"/>
              <a:gd name="connsiteY22" fmla="*/ 4196764 h 4356988"/>
              <a:gd name="connsiteX23" fmla="*/ 2241198 w 4336364"/>
              <a:gd name="connsiteY23" fmla="*/ 4356988 h 4356988"/>
              <a:gd name="connsiteX24" fmla="*/ 2691829 w 4336364"/>
              <a:gd name="connsiteY24" fmla="*/ 4128025 h 4356988"/>
              <a:gd name="connsiteX25" fmla="*/ 2817529 w 4336364"/>
              <a:gd name="connsiteY25" fmla="*/ 4258264 h 4356988"/>
              <a:gd name="connsiteX26" fmla="*/ 3435088 w 4336364"/>
              <a:gd name="connsiteY26" fmla="*/ 3691483 h 4356988"/>
              <a:gd name="connsiteX27" fmla="*/ 3614370 w 4336364"/>
              <a:gd name="connsiteY27" fmla="*/ 3767452 h 4356988"/>
              <a:gd name="connsiteX28" fmla="*/ 3831713 w 4336364"/>
              <a:gd name="connsiteY28" fmla="*/ 3274160 h 4356988"/>
              <a:gd name="connsiteX29" fmla="*/ 3920351 w 4336364"/>
              <a:gd name="connsiteY29" fmla="*/ 3308738 h 4356988"/>
              <a:gd name="connsiteX30" fmla="*/ 3992411 w 4336364"/>
              <a:gd name="connsiteY30" fmla="*/ 2985545 h 4356988"/>
              <a:gd name="connsiteX31" fmla="*/ 4183044 w 4336364"/>
              <a:gd name="connsiteY31" fmla="*/ 2994519 h 4356988"/>
              <a:gd name="connsiteX32" fmla="*/ 4150363 w 4336364"/>
              <a:gd name="connsiteY32" fmla="*/ 2200057 h 4356988"/>
              <a:gd name="connsiteX33" fmla="*/ 4336364 w 4336364"/>
              <a:gd name="connsiteY33" fmla="*/ 2109543 h 4356988"/>
              <a:gd name="connsiteX0" fmla="*/ 4336364 w 4336364"/>
              <a:gd name="connsiteY0" fmla="*/ 2109543 h 4356988"/>
              <a:gd name="connsiteX1" fmla="*/ 4094460 w 4336364"/>
              <a:gd name="connsiteY1" fmla="*/ 1617076 h 4356988"/>
              <a:gd name="connsiteX2" fmla="*/ 4226799 w 4336364"/>
              <a:gd name="connsiteY2" fmla="*/ 1499918 h 4356988"/>
              <a:gd name="connsiteX3" fmla="*/ 3626919 w 4336364"/>
              <a:gd name="connsiteY3" fmla="*/ 865465 h 4356988"/>
              <a:gd name="connsiteX4" fmla="*/ 2164572 w 4336364"/>
              <a:gd name="connsiteY4" fmla="*/ 162389 h 4356988"/>
              <a:gd name="connsiteX5" fmla="*/ 2082692 w 4336364"/>
              <a:gd name="connsiteY5" fmla="*/ 0 h 4356988"/>
              <a:gd name="connsiteX6" fmla="*/ 1591674 w 4336364"/>
              <a:gd name="connsiteY6" fmla="*/ 227536 h 4356988"/>
              <a:gd name="connsiteX7" fmla="*/ 1461329 w 4336364"/>
              <a:gd name="connsiteY7" fmla="*/ 101627 h 4356988"/>
              <a:gd name="connsiteX8" fmla="*/ 852586 w 4336364"/>
              <a:gd name="connsiteY8" fmla="*/ 673212 h 4356988"/>
              <a:gd name="connsiteX9" fmla="*/ 661688 w 4336364"/>
              <a:gd name="connsiteY9" fmla="*/ 608067 h 4356988"/>
              <a:gd name="connsiteX10" fmla="*/ 326568 w 4336364"/>
              <a:gd name="connsiteY10" fmla="*/ 1319602 h 4356988"/>
              <a:gd name="connsiteX11" fmla="*/ 169194 w 4336364"/>
              <a:gd name="connsiteY11" fmla="*/ 1323034 h 4356988"/>
              <a:gd name="connsiteX12" fmla="*/ 141641 w 4336364"/>
              <a:gd name="connsiteY12" fmla="*/ 2103831 h 4356988"/>
              <a:gd name="connsiteX13" fmla="*/ 0 w 4336364"/>
              <a:gd name="connsiteY13" fmla="*/ 2170719 h 4356988"/>
              <a:gd name="connsiteX14" fmla="*/ 225268 w 4336364"/>
              <a:gd name="connsiteY14" fmla="*/ 2789706 h 4356988"/>
              <a:gd name="connsiteX15" fmla="*/ 139955 w 4336364"/>
              <a:gd name="connsiteY15" fmla="*/ 2851843 h 4356988"/>
              <a:gd name="connsiteX16" fmla="*/ 279064 w 4336364"/>
              <a:gd name="connsiteY16" fmla="*/ 3047701 h 4356988"/>
              <a:gd name="connsiteX17" fmla="*/ 194650 w 4336364"/>
              <a:gd name="connsiteY17" fmla="*/ 3148059 h 4356988"/>
              <a:gd name="connsiteX18" fmla="*/ 688160 w 4336364"/>
              <a:gd name="connsiteY18" fmla="*/ 3585285 h 4356988"/>
              <a:gd name="connsiteX19" fmla="*/ 626493 w 4336364"/>
              <a:gd name="connsiteY19" fmla="*/ 3769843 h 4356988"/>
              <a:gd name="connsiteX20" fmla="*/ 1343200 w 4336364"/>
              <a:gd name="connsiteY20" fmla="*/ 4022026 h 4356988"/>
              <a:gd name="connsiteX21" fmla="*/ 1346897 w 4336364"/>
              <a:gd name="connsiteY21" fmla="*/ 4235571 h 4356988"/>
              <a:gd name="connsiteX22" fmla="*/ 2156993 w 4336364"/>
              <a:gd name="connsiteY22" fmla="*/ 4196764 h 4356988"/>
              <a:gd name="connsiteX23" fmla="*/ 2241198 w 4336364"/>
              <a:gd name="connsiteY23" fmla="*/ 4356988 h 4356988"/>
              <a:gd name="connsiteX24" fmla="*/ 2691829 w 4336364"/>
              <a:gd name="connsiteY24" fmla="*/ 4128025 h 4356988"/>
              <a:gd name="connsiteX25" fmla="*/ 2817529 w 4336364"/>
              <a:gd name="connsiteY25" fmla="*/ 4258264 h 4356988"/>
              <a:gd name="connsiteX26" fmla="*/ 3435088 w 4336364"/>
              <a:gd name="connsiteY26" fmla="*/ 3691483 h 4356988"/>
              <a:gd name="connsiteX27" fmla="*/ 3614370 w 4336364"/>
              <a:gd name="connsiteY27" fmla="*/ 3767452 h 4356988"/>
              <a:gd name="connsiteX28" fmla="*/ 3831713 w 4336364"/>
              <a:gd name="connsiteY28" fmla="*/ 3274160 h 4356988"/>
              <a:gd name="connsiteX29" fmla="*/ 3920351 w 4336364"/>
              <a:gd name="connsiteY29" fmla="*/ 3308738 h 4356988"/>
              <a:gd name="connsiteX30" fmla="*/ 3992411 w 4336364"/>
              <a:gd name="connsiteY30" fmla="*/ 2985545 h 4356988"/>
              <a:gd name="connsiteX31" fmla="*/ 4183044 w 4336364"/>
              <a:gd name="connsiteY31" fmla="*/ 2994519 h 4356988"/>
              <a:gd name="connsiteX32" fmla="*/ 4150363 w 4336364"/>
              <a:gd name="connsiteY32" fmla="*/ 2200057 h 4356988"/>
              <a:gd name="connsiteX33" fmla="*/ 4336364 w 4336364"/>
              <a:gd name="connsiteY33" fmla="*/ 2109543 h 4356988"/>
              <a:gd name="connsiteX0" fmla="*/ 4336364 w 4336364"/>
              <a:gd name="connsiteY0" fmla="*/ 2109543 h 4356988"/>
              <a:gd name="connsiteX1" fmla="*/ 4094460 w 4336364"/>
              <a:gd name="connsiteY1" fmla="*/ 1617076 h 4356988"/>
              <a:gd name="connsiteX2" fmla="*/ 4226799 w 4336364"/>
              <a:gd name="connsiteY2" fmla="*/ 1499918 h 4356988"/>
              <a:gd name="connsiteX3" fmla="*/ 3626919 w 4336364"/>
              <a:gd name="connsiteY3" fmla="*/ 865465 h 4356988"/>
              <a:gd name="connsiteX4" fmla="*/ 2758697 w 4336364"/>
              <a:gd name="connsiteY4" fmla="*/ 450682 h 4356988"/>
              <a:gd name="connsiteX5" fmla="*/ 2164572 w 4336364"/>
              <a:gd name="connsiteY5" fmla="*/ 162389 h 4356988"/>
              <a:gd name="connsiteX6" fmla="*/ 2082692 w 4336364"/>
              <a:gd name="connsiteY6" fmla="*/ 0 h 4356988"/>
              <a:gd name="connsiteX7" fmla="*/ 1591674 w 4336364"/>
              <a:gd name="connsiteY7" fmla="*/ 227536 h 4356988"/>
              <a:gd name="connsiteX8" fmla="*/ 1461329 w 4336364"/>
              <a:gd name="connsiteY8" fmla="*/ 101627 h 4356988"/>
              <a:gd name="connsiteX9" fmla="*/ 852586 w 4336364"/>
              <a:gd name="connsiteY9" fmla="*/ 673212 h 4356988"/>
              <a:gd name="connsiteX10" fmla="*/ 661688 w 4336364"/>
              <a:gd name="connsiteY10" fmla="*/ 608067 h 4356988"/>
              <a:gd name="connsiteX11" fmla="*/ 326568 w 4336364"/>
              <a:gd name="connsiteY11" fmla="*/ 1319602 h 4356988"/>
              <a:gd name="connsiteX12" fmla="*/ 169194 w 4336364"/>
              <a:gd name="connsiteY12" fmla="*/ 1323034 h 4356988"/>
              <a:gd name="connsiteX13" fmla="*/ 141641 w 4336364"/>
              <a:gd name="connsiteY13" fmla="*/ 2103831 h 4356988"/>
              <a:gd name="connsiteX14" fmla="*/ 0 w 4336364"/>
              <a:gd name="connsiteY14" fmla="*/ 2170719 h 4356988"/>
              <a:gd name="connsiteX15" fmla="*/ 225268 w 4336364"/>
              <a:gd name="connsiteY15" fmla="*/ 2789706 h 4356988"/>
              <a:gd name="connsiteX16" fmla="*/ 139955 w 4336364"/>
              <a:gd name="connsiteY16" fmla="*/ 2851843 h 4356988"/>
              <a:gd name="connsiteX17" fmla="*/ 279064 w 4336364"/>
              <a:gd name="connsiteY17" fmla="*/ 3047701 h 4356988"/>
              <a:gd name="connsiteX18" fmla="*/ 194650 w 4336364"/>
              <a:gd name="connsiteY18" fmla="*/ 3148059 h 4356988"/>
              <a:gd name="connsiteX19" fmla="*/ 688160 w 4336364"/>
              <a:gd name="connsiteY19" fmla="*/ 3585285 h 4356988"/>
              <a:gd name="connsiteX20" fmla="*/ 626493 w 4336364"/>
              <a:gd name="connsiteY20" fmla="*/ 3769843 h 4356988"/>
              <a:gd name="connsiteX21" fmla="*/ 1343200 w 4336364"/>
              <a:gd name="connsiteY21" fmla="*/ 4022026 h 4356988"/>
              <a:gd name="connsiteX22" fmla="*/ 1346897 w 4336364"/>
              <a:gd name="connsiteY22" fmla="*/ 4235571 h 4356988"/>
              <a:gd name="connsiteX23" fmla="*/ 2156993 w 4336364"/>
              <a:gd name="connsiteY23" fmla="*/ 4196764 h 4356988"/>
              <a:gd name="connsiteX24" fmla="*/ 2241198 w 4336364"/>
              <a:gd name="connsiteY24" fmla="*/ 4356988 h 4356988"/>
              <a:gd name="connsiteX25" fmla="*/ 2691829 w 4336364"/>
              <a:gd name="connsiteY25" fmla="*/ 4128025 h 4356988"/>
              <a:gd name="connsiteX26" fmla="*/ 2817529 w 4336364"/>
              <a:gd name="connsiteY26" fmla="*/ 4258264 h 4356988"/>
              <a:gd name="connsiteX27" fmla="*/ 3435088 w 4336364"/>
              <a:gd name="connsiteY27" fmla="*/ 3691483 h 4356988"/>
              <a:gd name="connsiteX28" fmla="*/ 3614370 w 4336364"/>
              <a:gd name="connsiteY28" fmla="*/ 3767452 h 4356988"/>
              <a:gd name="connsiteX29" fmla="*/ 3831713 w 4336364"/>
              <a:gd name="connsiteY29" fmla="*/ 3274160 h 4356988"/>
              <a:gd name="connsiteX30" fmla="*/ 3920351 w 4336364"/>
              <a:gd name="connsiteY30" fmla="*/ 3308738 h 4356988"/>
              <a:gd name="connsiteX31" fmla="*/ 3992411 w 4336364"/>
              <a:gd name="connsiteY31" fmla="*/ 2985545 h 4356988"/>
              <a:gd name="connsiteX32" fmla="*/ 4183044 w 4336364"/>
              <a:gd name="connsiteY32" fmla="*/ 2994519 h 4356988"/>
              <a:gd name="connsiteX33" fmla="*/ 4150363 w 4336364"/>
              <a:gd name="connsiteY33" fmla="*/ 2200057 h 4356988"/>
              <a:gd name="connsiteX34" fmla="*/ 4336364 w 4336364"/>
              <a:gd name="connsiteY34" fmla="*/ 2109543 h 4356988"/>
              <a:gd name="connsiteX0" fmla="*/ 4336364 w 4336364"/>
              <a:gd name="connsiteY0" fmla="*/ 2109543 h 4356988"/>
              <a:gd name="connsiteX1" fmla="*/ 4094460 w 4336364"/>
              <a:gd name="connsiteY1" fmla="*/ 1617076 h 4356988"/>
              <a:gd name="connsiteX2" fmla="*/ 4226799 w 4336364"/>
              <a:gd name="connsiteY2" fmla="*/ 1499918 h 4356988"/>
              <a:gd name="connsiteX3" fmla="*/ 3626919 w 4336364"/>
              <a:gd name="connsiteY3" fmla="*/ 865465 h 4356988"/>
              <a:gd name="connsiteX4" fmla="*/ 2938294 w 4336364"/>
              <a:gd name="connsiteY4" fmla="*/ 135776 h 4356988"/>
              <a:gd name="connsiteX5" fmla="*/ 2164572 w 4336364"/>
              <a:gd name="connsiteY5" fmla="*/ 162389 h 4356988"/>
              <a:gd name="connsiteX6" fmla="*/ 2082692 w 4336364"/>
              <a:gd name="connsiteY6" fmla="*/ 0 h 4356988"/>
              <a:gd name="connsiteX7" fmla="*/ 1591674 w 4336364"/>
              <a:gd name="connsiteY7" fmla="*/ 227536 h 4356988"/>
              <a:gd name="connsiteX8" fmla="*/ 1461329 w 4336364"/>
              <a:gd name="connsiteY8" fmla="*/ 101627 h 4356988"/>
              <a:gd name="connsiteX9" fmla="*/ 852586 w 4336364"/>
              <a:gd name="connsiteY9" fmla="*/ 673212 h 4356988"/>
              <a:gd name="connsiteX10" fmla="*/ 661688 w 4336364"/>
              <a:gd name="connsiteY10" fmla="*/ 608067 h 4356988"/>
              <a:gd name="connsiteX11" fmla="*/ 326568 w 4336364"/>
              <a:gd name="connsiteY11" fmla="*/ 1319602 h 4356988"/>
              <a:gd name="connsiteX12" fmla="*/ 169194 w 4336364"/>
              <a:gd name="connsiteY12" fmla="*/ 1323034 h 4356988"/>
              <a:gd name="connsiteX13" fmla="*/ 141641 w 4336364"/>
              <a:gd name="connsiteY13" fmla="*/ 2103831 h 4356988"/>
              <a:gd name="connsiteX14" fmla="*/ 0 w 4336364"/>
              <a:gd name="connsiteY14" fmla="*/ 2170719 h 4356988"/>
              <a:gd name="connsiteX15" fmla="*/ 225268 w 4336364"/>
              <a:gd name="connsiteY15" fmla="*/ 2789706 h 4356988"/>
              <a:gd name="connsiteX16" fmla="*/ 139955 w 4336364"/>
              <a:gd name="connsiteY16" fmla="*/ 2851843 h 4356988"/>
              <a:gd name="connsiteX17" fmla="*/ 279064 w 4336364"/>
              <a:gd name="connsiteY17" fmla="*/ 3047701 h 4356988"/>
              <a:gd name="connsiteX18" fmla="*/ 194650 w 4336364"/>
              <a:gd name="connsiteY18" fmla="*/ 3148059 h 4356988"/>
              <a:gd name="connsiteX19" fmla="*/ 688160 w 4336364"/>
              <a:gd name="connsiteY19" fmla="*/ 3585285 h 4356988"/>
              <a:gd name="connsiteX20" fmla="*/ 626493 w 4336364"/>
              <a:gd name="connsiteY20" fmla="*/ 3769843 h 4356988"/>
              <a:gd name="connsiteX21" fmla="*/ 1343200 w 4336364"/>
              <a:gd name="connsiteY21" fmla="*/ 4022026 h 4356988"/>
              <a:gd name="connsiteX22" fmla="*/ 1346897 w 4336364"/>
              <a:gd name="connsiteY22" fmla="*/ 4235571 h 4356988"/>
              <a:gd name="connsiteX23" fmla="*/ 2156993 w 4336364"/>
              <a:gd name="connsiteY23" fmla="*/ 4196764 h 4356988"/>
              <a:gd name="connsiteX24" fmla="*/ 2241198 w 4336364"/>
              <a:gd name="connsiteY24" fmla="*/ 4356988 h 4356988"/>
              <a:gd name="connsiteX25" fmla="*/ 2691829 w 4336364"/>
              <a:gd name="connsiteY25" fmla="*/ 4128025 h 4356988"/>
              <a:gd name="connsiteX26" fmla="*/ 2817529 w 4336364"/>
              <a:gd name="connsiteY26" fmla="*/ 4258264 h 4356988"/>
              <a:gd name="connsiteX27" fmla="*/ 3435088 w 4336364"/>
              <a:gd name="connsiteY27" fmla="*/ 3691483 h 4356988"/>
              <a:gd name="connsiteX28" fmla="*/ 3614370 w 4336364"/>
              <a:gd name="connsiteY28" fmla="*/ 3767452 h 4356988"/>
              <a:gd name="connsiteX29" fmla="*/ 3831713 w 4336364"/>
              <a:gd name="connsiteY29" fmla="*/ 3274160 h 4356988"/>
              <a:gd name="connsiteX30" fmla="*/ 3920351 w 4336364"/>
              <a:gd name="connsiteY30" fmla="*/ 3308738 h 4356988"/>
              <a:gd name="connsiteX31" fmla="*/ 3992411 w 4336364"/>
              <a:gd name="connsiteY31" fmla="*/ 2985545 h 4356988"/>
              <a:gd name="connsiteX32" fmla="*/ 4183044 w 4336364"/>
              <a:gd name="connsiteY32" fmla="*/ 2994519 h 4356988"/>
              <a:gd name="connsiteX33" fmla="*/ 4150363 w 4336364"/>
              <a:gd name="connsiteY33" fmla="*/ 2200057 h 4356988"/>
              <a:gd name="connsiteX34" fmla="*/ 4336364 w 4336364"/>
              <a:gd name="connsiteY34" fmla="*/ 2109543 h 4356988"/>
              <a:gd name="connsiteX0" fmla="*/ 4336364 w 4336364"/>
              <a:gd name="connsiteY0" fmla="*/ 2109543 h 4356988"/>
              <a:gd name="connsiteX1" fmla="*/ 4094460 w 4336364"/>
              <a:gd name="connsiteY1" fmla="*/ 1617076 h 4356988"/>
              <a:gd name="connsiteX2" fmla="*/ 4226799 w 4336364"/>
              <a:gd name="connsiteY2" fmla="*/ 1499918 h 4356988"/>
              <a:gd name="connsiteX3" fmla="*/ 3626919 w 4336364"/>
              <a:gd name="connsiteY3" fmla="*/ 865465 h 4356988"/>
              <a:gd name="connsiteX4" fmla="*/ 3072335 w 4336364"/>
              <a:gd name="connsiteY4" fmla="*/ 284280 h 4356988"/>
              <a:gd name="connsiteX5" fmla="*/ 2938294 w 4336364"/>
              <a:gd name="connsiteY5" fmla="*/ 135776 h 4356988"/>
              <a:gd name="connsiteX6" fmla="*/ 2164572 w 4336364"/>
              <a:gd name="connsiteY6" fmla="*/ 162389 h 4356988"/>
              <a:gd name="connsiteX7" fmla="*/ 2082692 w 4336364"/>
              <a:gd name="connsiteY7" fmla="*/ 0 h 4356988"/>
              <a:gd name="connsiteX8" fmla="*/ 1591674 w 4336364"/>
              <a:gd name="connsiteY8" fmla="*/ 227536 h 4356988"/>
              <a:gd name="connsiteX9" fmla="*/ 1461329 w 4336364"/>
              <a:gd name="connsiteY9" fmla="*/ 101627 h 4356988"/>
              <a:gd name="connsiteX10" fmla="*/ 852586 w 4336364"/>
              <a:gd name="connsiteY10" fmla="*/ 673212 h 4356988"/>
              <a:gd name="connsiteX11" fmla="*/ 661688 w 4336364"/>
              <a:gd name="connsiteY11" fmla="*/ 608067 h 4356988"/>
              <a:gd name="connsiteX12" fmla="*/ 326568 w 4336364"/>
              <a:gd name="connsiteY12" fmla="*/ 1319602 h 4356988"/>
              <a:gd name="connsiteX13" fmla="*/ 169194 w 4336364"/>
              <a:gd name="connsiteY13" fmla="*/ 1323034 h 4356988"/>
              <a:gd name="connsiteX14" fmla="*/ 141641 w 4336364"/>
              <a:gd name="connsiteY14" fmla="*/ 2103831 h 4356988"/>
              <a:gd name="connsiteX15" fmla="*/ 0 w 4336364"/>
              <a:gd name="connsiteY15" fmla="*/ 2170719 h 4356988"/>
              <a:gd name="connsiteX16" fmla="*/ 225268 w 4336364"/>
              <a:gd name="connsiteY16" fmla="*/ 2789706 h 4356988"/>
              <a:gd name="connsiteX17" fmla="*/ 139955 w 4336364"/>
              <a:gd name="connsiteY17" fmla="*/ 2851843 h 4356988"/>
              <a:gd name="connsiteX18" fmla="*/ 279064 w 4336364"/>
              <a:gd name="connsiteY18" fmla="*/ 3047701 h 4356988"/>
              <a:gd name="connsiteX19" fmla="*/ 194650 w 4336364"/>
              <a:gd name="connsiteY19" fmla="*/ 3148059 h 4356988"/>
              <a:gd name="connsiteX20" fmla="*/ 688160 w 4336364"/>
              <a:gd name="connsiteY20" fmla="*/ 3585285 h 4356988"/>
              <a:gd name="connsiteX21" fmla="*/ 626493 w 4336364"/>
              <a:gd name="connsiteY21" fmla="*/ 3769843 h 4356988"/>
              <a:gd name="connsiteX22" fmla="*/ 1343200 w 4336364"/>
              <a:gd name="connsiteY22" fmla="*/ 4022026 h 4356988"/>
              <a:gd name="connsiteX23" fmla="*/ 1346897 w 4336364"/>
              <a:gd name="connsiteY23" fmla="*/ 4235571 h 4356988"/>
              <a:gd name="connsiteX24" fmla="*/ 2156993 w 4336364"/>
              <a:gd name="connsiteY24" fmla="*/ 4196764 h 4356988"/>
              <a:gd name="connsiteX25" fmla="*/ 2241198 w 4336364"/>
              <a:gd name="connsiteY25" fmla="*/ 4356988 h 4356988"/>
              <a:gd name="connsiteX26" fmla="*/ 2691829 w 4336364"/>
              <a:gd name="connsiteY26" fmla="*/ 4128025 h 4356988"/>
              <a:gd name="connsiteX27" fmla="*/ 2817529 w 4336364"/>
              <a:gd name="connsiteY27" fmla="*/ 4258264 h 4356988"/>
              <a:gd name="connsiteX28" fmla="*/ 3435088 w 4336364"/>
              <a:gd name="connsiteY28" fmla="*/ 3691483 h 4356988"/>
              <a:gd name="connsiteX29" fmla="*/ 3614370 w 4336364"/>
              <a:gd name="connsiteY29" fmla="*/ 3767452 h 4356988"/>
              <a:gd name="connsiteX30" fmla="*/ 3831713 w 4336364"/>
              <a:gd name="connsiteY30" fmla="*/ 3274160 h 4356988"/>
              <a:gd name="connsiteX31" fmla="*/ 3920351 w 4336364"/>
              <a:gd name="connsiteY31" fmla="*/ 3308738 h 4356988"/>
              <a:gd name="connsiteX32" fmla="*/ 3992411 w 4336364"/>
              <a:gd name="connsiteY32" fmla="*/ 2985545 h 4356988"/>
              <a:gd name="connsiteX33" fmla="*/ 4183044 w 4336364"/>
              <a:gd name="connsiteY33" fmla="*/ 2994519 h 4356988"/>
              <a:gd name="connsiteX34" fmla="*/ 4150363 w 4336364"/>
              <a:gd name="connsiteY34" fmla="*/ 2200057 h 4356988"/>
              <a:gd name="connsiteX35" fmla="*/ 4336364 w 4336364"/>
              <a:gd name="connsiteY35" fmla="*/ 2109543 h 4356988"/>
              <a:gd name="connsiteX0" fmla="*/ 4336364 w 4336364"/>
              <a:gd name="connsiteY0" fmla="*/ 2109543 h 4356988"/>
              <a:gd name="connsiteX1" fmla="*/ 4094460 w 4336364"/>
              <a:gd name="connsiteY1" fmla="*/ 1617076 h 4356988"/>
              <a:gd name="connsiteX2" fmla="*/ 4226799 w 4336364"/>
              <a:gd name="connsiteY2" fmla="*/ 1499918 h 4356988"/>
              <a:gd name="connsiteX3" fmla="*/ 3626919 w 4336364"/>
              <a:gd name="connsiteY3" fmla="*/ 865465 h 4356988"/>
              <a:gd name="connsiteX4" fmla="*/ 2948221 w 4336364"/>
              <a:gd name="connsiteY4" fmla="*/ 300119 h 4356988"/>
              <a:gd name="connsiteX5" fmla="*/ 2938294 w 4336364"/>
              <a:gd name="connsiteY5" fmla="*/ 135776 h 4356988"/>
              <a:gd name="connsiteX6" fmla="*/ 2164572 w 4336364"/>
              <a:gd name="connsiteY6" fmla="*/ 162389 h 4356988"/>
              <a:gd name="connsiteX7" fmla="*/ 2082692 w 4336364"/>
              <a:gd name="connsiteY7" fmla="*/ 0 h 4356988"/>
              <a:gd name="connsiteX8" fmla="*/ 1591674 w 4336364"/>
              <a:gd name="connsiteY8" fmla="*/ 227536 h 4356988"/>
              <a:gd name="connsiteX9" fmla="*/ 1461329 w 4336364"/>
              <a:gd name="connsiteY9" fmla="*/ 101627 h 4356988"/>
              <a:gd name="connsiteX10" fmla="*/ 852586 w 4336364"/>
              <a:gd name="connsiteY10" fmla="*/ 673212 h 4356988"/>
              <a:gd name="connsiteX11" fmla="*/ 661688 w 4336364"/>
              <a:gd name="connsiteY11" fmla="*/ 608067 h 4356988"/>
              <a:gd name="connsiteX12" fmla="*/ 326568 w 4336364"/>
              <a:gd name="connsiteY12" fmla="*/ 1319602 h 4356988"/>
              <a:gd name="connsiteX13" fmla="*/ 169194 w 4336364"/>
              <a:gd name="connsiteY13" fmla="*/ 1323034 h 4356988"/>
              <a:gd name="connsiteX14" fmla="*/ 141641 w 4336364"/>
              <a:gd name="connsiteY14" fmla="*/ 2103831 h 4356988"/>
              <a:gd name="connsiteX15" fmla="*/ 0 w 4336364"/>
              <a:gd name="connsiteY15" fmla="*/ 2170719 h 4356988"/>
              <a:gd name="connsiteX16" fmla="*/ 225268 w 4336364"/>
              <a:gd name="connsiteY16" fmla="*/ 2789706 h 4356988"/>
              <a:gd name="connsiteX17" fmla="*/ 139955 w 4336364"/>
              <a:gd name="connsiteY17" fmla="*/ 2851843 h 4356988"/>
              <a:gd name="connsiteX18" fmla="*/ 279064 w 4336364"/>
              <a:gd name="connsiteY18" fmla="*/ 3047701 h 4356988"/>
              <a:gd name="connsiteX19" fmla="*/ 194650 w 4336364"/>
              <a:gd name="connsiteY19" fmla="*/ 3148059 h 4356988"/>
              <a:gd name="connsiteX20" fmla="*/ 688160 w 4336364"/>
              <a:gd name="connsiteY20" fmla="*/ 3585285 h 4356988"/>
              <a:gd name="connsiteX21" fmla="*/ 626493 w 4336364"/>
              <a:gd name="connsiteY21" fmla="*/ 3769843 h 4356988"/>
              <a:gd name="connsiteX22" fmla="*/ 1343200 w 4336364"/>
              <a:gd name="connsiteY22" fmla="*/ 4022026 h 4356988"/>
              <a:gd name="connsiteX23" fmla="*/ 1346897 w 4336364"/>
              <a:gd name="connsiteY23" fmla="*/ 4235571 h 4356988"/>
              <a:gd name="connsiteX24" fmla="*/ 2156993 w 4336364"/>
              <a:gd name="connsiteY24" fmla="*/ 4196764 h 4356988"/>
              <a:gd name="connsiteX25" fmla="*/ 2241198 w 4336364"/>
              <a:gd name="connsiteY25" fmla="*/ 4356988 h 4356988"/>
              <a:gd name="connsiteX26" fmla="*/ 2691829 w 4336364"/>
              <a:gd name="connsiteY26" fmla="*/ 4128025 h 4356988"/>
              <a:gd name="connsiteX27" fmla="*/ 2817529 w 4336364"/>
              <a:gd name="connsiteY27" fmla="*/ 4258264 h 4356988"/>
              <a:gd name="connsiteX28" fmla="*/ 3435088 w 4336364"/>
              <a:gd name="connsiteY28" fmla="*/ 3691483 h 4356988"/>
              <a:gd name="connsiteX29" fmla="*/ 3614370 w 4336364"/>
              <a:gd name="connsiteY29" fmla="*/ 3767452 h 4356988"/>
              <a:gd name="connsiteX30" fmla="*/ 3831713 w 4336364"/>
              <a:gd name="connsiteY30" fmla="*/ 3274160 h 4356988"/>
              <a:gd name="connsiteX31" fmla="*/ 3920351 w 4336364"/>
              <a:gd name="connsiteY31" fmla="*/ 3308738 h 4356988"/>
              <a:gd name="connsiteX32" fmla="*/ 3992411 w 4336364"/>
              <a:gd name="connsiteY32" fmla="*/ 2985545 h 4356988"/>
              <a:gd name="connsiteX33" fmla="*/ 4183044 w 4336364"/>
              <a:gd name="connsiteY33" fmla="*/ 2994519 h 4356988"/>
              <a:gd name="connsiteX34" fmla="*/ 4150363 w 4336364"/>
              <a:gd name="connsiteY34" fmla="*/ 2200057 h 4356988"/>
              <a:gd name="connsiteX35" fmla="*/ 4336364 w 4336364"/>
              <a:gd name="connsiteY35" fmla="*/ 2109543 h 4356988"/>
              <a:gd name="connsiteX0" fmla="*/ 4336364 w 4336364"/>
              <a:gd name="connsiteY0" fmla="*/ 2109543 h 4356988"/>
              <a:gd name="connsiteX1" fmla="*/ 4094460 w 4336364"/>
              <a:gd name="connsiteY1" fmla="*/ 1617076 h 4356988"/>
              <a:gd name="connsiteX2" fmla="*/ 4226799 w 4336364"/>
              <a:gd name="connsiteY2" fmla="*/ 1499918 h 4356988"/>
              <a:gd name="connsiteX3" fmla="*/ 3626919 w 4336364"/>
              <a:gd name="connsiteY3" fmla="*/ 865465 h 4356988"/>
              <a:gd name="connsiteX4" fmla="*/ 3231821 w 4336364"/>
              <a:gd name="connsiteY4" fmla="*/ 539265 h 4356988"/>
              <a:gd name="connsiteX5" fmla="*/ 2948221 w 4336364"/>
              <a:gd name="connsiteY5" fmla="*/ 300119 h 4356988"/>
              <a:gd name="connsiteX6" fmla="*/ 2938294 w 4336364"/>
              <a:gd name="connsiteY6" fmla="*/ 135776 h 4356988"/>
              <a:gd name="connsiteX7" fmla="*/ 2164572 w 4336364"/>
              <a:gd name="connsiteY7" fmla="*/ 162389 h 4356988"/>
              <a:gd name="connsiteX8" fmla="*/ 2082692 w 4336364"/>
              <a:gd name="connsiteY8" fmla="*/ 0 h 4356988"/>
              <a:gd name="connsiteX9" fmla="*/ 1591674 w 4336364"/>
              <a:gd name="connsiteY9" fmla="*/ 227536 h 4356988"/>
              <a:gd name="connsiteX10" fmla="*/ 1461329 w 4336364"/>
              <a:gd name="connsiteY10" fmla="*/ 101627 h 4356988"/>
              <a:gd name="connsiteX11" fmla="*/ 852586 w 4336364"/>
              <a:gd name="connsiteY11" fmla="*/ 673212 h 4356988"/>
              <a:gd name="connsiteX12" fmla="*/ 661688 w 4336364"/>
              <a:gd name="connsiteY12" fmla="*/ 608067 h 4356988"/>
              <a:gd name="connsiteX13" fmla="*/ 326568 w 4336364"/>
              <a:gd name="connsiteY13" fmla="*/ 1319602 h 4356988"/>
              <a:gd name="connsiteX14" fmla="*/ 169194 w 4336364"/>
              <a:gd name="connsiteY14" fmla="*/ 1323034 h 4356988"/>
              <a:gd name="connsiteX15" fmla="*/ 141641 w 4336364"/>
              <a:gd name="connsiteY15" fmla="*/ 2103831 h 4356988"/>
              <a:gd name="connsiteX16" fmla="*/ 0 w 4336364"/>
              <a:gd name="connsiteY16" fmla="*/ 2170719 h 4356988"/>
              <a:gd name="connsiteX17" fmla="*/ 225268 w 4336364"/>
              <a:gd name="connsiteY17" fmla="*/ 2789706 h 4356988"/>
              <a:gd name="connsiteX18" fmla="*/ 139955 w 4336364"/>
              <a:gd name="connsiteY18" fmla="*/ 2851843 h 4356988"/>
              <a:gd name="connsiteX19" fmla="*/ 279064 w 4336364"/>
              <a:gd name="connsiteY19" fmla="*/ 3047701 h 4356988"/>
              <a:gd name="connsiteX20" fmla="*/ 194650 w 4336364"/>
              <a:gd name="connsiteY20" fmla="*/ 3148059 h 4356988"/>
              <a:gd name="connsiteX21" fmla="*/ 688160 w 4336364"/>
              <a:gd name="connsiteY21" fmla="*/ 3585285 h 4356988"/>
              <a:gd name="connsiteX22" fmla="*/ 626493 w 4336364"/>
              <a:gd name="connsiteY22" fmla="*/ 3769843 h 4356988"/>
              <a:gd name="connsiteX23" fmla="*/ 1343200 w 4336364"/>
              <a:gd name="connsiteY23" fmla="*/ 4022026 h 4356988"/>
              <a:gd name="connsiteX24" fmla="*/ 1346897 w 4336364"/>
              <a:gd name="connsiteY24" fmla="*/ 4235571 h 4356988"/>
              <a:gd name="connsiteX25" fmla="*/ 2156993 w 4336364"/>
              <a:gd name="connsiteY25" fmla="*/ 4196764 h 4356988"/>
              <a:gd name="connsiteX26" fmla="*/ 2241198 w 4336364"/>
              <a:gd name="connsiteY26" fmla="*/ 4356988 h 4356988"/>
              <a:gd name="connsiteX27" fmla="*/ 2691829 w 4336364"/>
              <a:gd name="connsiteY27" fmla="*/ 4128025 h 4356988"/>
              <a:gd name="connsiteX28" fmla="*/ 2817529 w 4336364"/>
              <a:gd name="connsiteY28" fmla="*/ 4258264 h 4356988"/>
              <a:gd name="connsiteX29" fmla="*/ 3435088 w 4336364"/>
              <a:gd name="connsiteY29" fmla="*/ 3691483 h 4356988"/>
              <a:gd name="connsiteX30" fmla="*/ 3614370 w 4336364"/>
              <a:gd name="connsiteY30" fmla="*/ 3767452 h 4356988"/>
              <a:gd name="connsiteX31" fmla="*/ 3831713 w 4336364"/>
              <a:gd name="connsiteY31" fmla="*/ 3274160 h 4356988"/>
              <a:gd name="connsiteX32" fmla="*/ 3920351 w 4336364"/>
              <a:gd name="connsiteY32" fmla="*/ 3308738 h 4356988"/>
              <a:gd name="connsiteX33" fmla="*/ 3992411 w 4336364"/>
              <a:gd name="connsiteY33" fmla="*/ 2985545 h 4356988"/>
              <a:gd name="connsiteX34" fmla="*/ 4183044 w 4336364"/>
              <a:gd name="connsiteY34" fmla="*/ 2994519 h 4356988"/>
              <a:gd name="connsiteX35" fmla="*/ 4150363 w 4336364"/>
              <a:gd name="connsiteY35" fmla="*/ 2200057 h 4356988"/>
              <a:gd name="connsiteX36" fmla="*/ 4336364 w 4336364"/>
              <a:gd name="connsiteY36" fmla="*/ 2109543 h 4356988"/>
              <a:gd name="connsiteX0" fmla="*/ 4336364 w 4336364"/>
              <a:gd name="connsiteY0" fmla="*/ 2109543 h 4356988"/>
              <a:gd name="connsiteX1" fmla="*/ 4094460 w 4336364"/>
              <a:gd name="connsiteY1" fmla="*/ 1617076 h 4356988"/>
              <a:gd name="connsiteX2" fmla="*/ 4226799 w 4336364"/>
              <a:gd name="connsiteY2" fmla="*/ 1499918 h 4356988"/>
              <a:gd name="connsiteX3" fmla="*/ 3626919 w 4336364"/>
              <a:gd name="connsiteY3" fmla="*/ 865465 h 4356988"/>
              <a:gd name="connsiteX4" fmla="*/ 3263812 w 4336364"/>
              <a:gd name="connsiteY4" fmla="*/ 396620 h 4356988"/>
              <a:gd name="connsiteX5" fmla="*/ 2948221 w 4336364"/>
              <a:gd name="connsiteY5" fmla="*/ 300119 h 4356988"/>
              <a:gd name="connsiteX6" fmla="*/ 2938294 w 4336364"/>
              <a:gd name="connsiteY6" fmla="*/ 135776 h 4356988"/>
              <a:gd name="connsiteX7" fmla="*/ 2164572 w 4336364"/>
              <a:gd name="connsiteY7" fmla="*/ 162389 h 4356988"/>
              <a:gd name="connsiteX8" fmla="*/ 2082692 w 4336364"/>
              <a:gd name="connsiteY8" fmla="*/ 0 h 4356988"/>
              <a:gd name="connsiteX9" fmla="*/ 1591674 w 4336364"/>
              <a:gd name="connsiteY9" fmla="*/ 227536 h 4356988"/>
              <a:gd name="connsiteX10" fmla="*/ 1461329 w 4336364"/>
              <a:gd name="connsiteY10" fmla="*/ 101627 h 4356988"/>
              <a:gd name="connsiteX11" fmla="*/ 852586 w 4336364"/>
              <a:gd name="connsiteY11" fmla="*/ 673212 h 4356988"/>
              <a:gd name="connsiteX12" fmla="*/ 661688 w 4336364"/>
              <a:gd name="connsiteY12" fmla="*/ 608067 h 4356988"/>
              <a:gd name="connsiteX13" fmla="*/ 326568 w 4336364"/>
              <a:gd name="connsiteY13" fmla="*/ 1319602 h 4356988"/>
              <a:gd name="connsiteX14" fmla="*/ 169194 w 4336364"/>
              <a:gd name="connsiteY14" fmla="*/ 1323034 h 4356988"/>
              <a:gd name="connsiteX15" fmla="*/ 141641 w 4336364"/>
              <a:gd name="connsiteY15" fmla="*/ 2103831 h 4356988"/>
              <a:gd name="connsiteX16" fmla="*/ 0 w 4336364"/>
              <a:gd name="connsiteY16" fmla="*/ 2170719 h 4356988"/>
              <a:gd name="connsiteX17" fmla="*/ 225268 w 4336364"/>
              <a:gd name="connsiteY17" fmla="*/ 2789706 h 4356988"/>
              <a:gd name="connsiteX18" fmla="*/ 139955 w 4336364"/>
              <a:gd name="connsiteY18" fmla="*/ 2851843 h 4356988"/>
              <a:gd name="connsiteX19" fmla="*/ 279064 w 4336364"/>
              <a:gd name="connsiteY19" fmla="*/ 3047701 h 4356988"/>
              <a:gd name="connsiteX20" fmla="*/ 194650 w 4336364"/>
              <a:gd name="connsiteY20" fmla="*/ 3148059 h 4356988"/>
              <a:gd name="connsiteX21" fmla="*/ 688160 w 4336364"/>
              <a:gd name="connsiteY21" fmla="*/ 3585285 h 4356988"/>
              <a:gd name="connsiteX22" fmla="*/ 626493 w 4336364"/>
              <a:gd name="connsiteY22" fmla="*/ 3769843 h 4356988"/>
              <a:gd name="connsiteX23" fmla="*/ 1343200 w 4336364"/>
              <a:gd name="connsiteY23" fmla="*/ 4022026 h 4356988"/>
              <a:gd name="connsiteX24" fmla="*/ 1346897 w 4336364"/>
              <a:gd name="connsiteY24" fmla="*/ 4235571 h 4356988"/>
              <a:gd name="connsiteX25" fmla="*/ 2156993 w 4336364"/>
              <a:gd name="connsiteY25" fmla="*/ 4196764 h 4356988"/>
              <a:gd name="connsiteX26" fmla="*/ 2241198 w 4336364"/>
              <a:gd name="connsiteY26" fmla="*/ 4356988 h 4356988"/>
              <a:gd name="connsiteX27" fmla="*/ 2691829 w 4336364"/>
              <a:gd name="connsiteY27" fmla="*/ 4128025 h 4356988"/>
              <a:gd name="connsiteX28" fmla="*/ 2817529 w 4336364"/>
              <a:gd name="connsiteY28" fmla="*/ 4258264 h 4356988"/>
              <a:gd name="connsiteX29" fmla="*/ 3435088 w 4336364"/>
              <a:gd name="connsiteY29" fmla="*/ 3691483 h 4356988"/>
              <a:gd name="connsiteX30" fmla="*/ 3614370 w 4336364"/>
              <a:gd name="connsiteY30" fmla="*/ 3767452 h 4356988"/>
              <a:gd name="connsiteX31" fmla="*/ 3831713 w 4336364"/>
              <a:gd name="connsiteY31" fmla="*/ 3274160 h 4356988"/>
              <a:gd name="connsiteX32" fmla="*/ 3920351 w 4336364"/>
              <a:gd name="connsiteY32" fmla="*/ 3308738 h 4356988"/>
              <a:gd name="connsiteX33" fmla="*/ 3992411 w 4336364"/>
              <a:gd name="connsiteY33" fmla="*/ 2985545 h 4356988"/>
              <a:gd name="connsiteX34" fmla="*/ 4183044 w 4336364"/>
              <a:gd name="connsiteY34" fmla="*/ 2994519 h 4356988"/>
              <a:gd name="connsiteX35" fmla="*/ 4150363 w 4336364"/>
              <a:gd name="connsiteY35" fmla="*/ 2200057 h 4356988"/>
              <a:gd name="connsiteX36" fmla="*/ 4336364 w 4336364"/>
              <a:gd name="connsiteY36" fmla="*/ 2109543 h 4356988"/>
              <a:gd name="connsiteX0" fmla="*/ 4336364 w 4336364"/>
              <a:gd name="connsiteY0" fmla="*/ 2109543 h 4356988"/>
              <a:gd name="connsiteX1" fmla="*/ 4094460 w 4336364"/>
              <a:gd name="connsiteY1" fmla="*/ 1617076 h 4356988"/>
              <a:gd name="connsiteX2" fmla="*/ 4226799 w 4336364"/>
              <a:gd name="connsiteY2" fmla="*/ 1499918 h 4356988"/>
              <a:gd name="connsiteX3" fmla="*/ 3626919 w 4336364"/>
              <a:gd name="connsiteY3" fmla="*/ 865465 h 4356988"/>
              <a:gd name="connsiteX4" fmla="*/ 3334766 w 4336364"/>
              <a:gd name="connsiteY4" fmla="*/ 486736 h 4356988"/>
              <a:gd name="connsiteX5" fmla="*/ 3263812 w 4336364"/>
              <a:gd name="connsiteY5" fmla="*/ 396620 h 4356988"/>
              <a:gd name="connsiteX6" fmla="*/ 2948221 w 4336364"/>
              <a:gd name="connsiteY6" fmla="*/ 300119 h 4356988"/>
              <a:gd name="connsiteX7" fmla="*/ 2938294 w 4336364"/>
              <a:gd name="connsiteY7" fmla="*/ 135776 h 4356988"/>
              <a:gd name="connsiteX8" fmla="*/ 2164572 w 4336364"/>
              <a:gd name="connsiteY8" fmla="*/ 162389 h 4356988"/>
              <a:gd name="connsiteX9" fmla="*/ 2082692 w 4336364"/>
              <a:gd name="connsiteY9" fmla="*/ 0 h 4356988"/>
              <a:gd name="connsiteX10" fmla="*/ 1591674 w 4336364"/>
              <a:gd name="connsiteY10" fmla="*/ 227536 h 4356988"/>
              <a:gd name="connsiteX11" fmla="*/ 1461329 w 4336364"/>
              <a:gd name="connsiteY11" fmla="*/ 101627 h 4356988"/>
              <a:gd name="connsiteX12" fmla="*/ 852586 w 4336364"/>
              <a:gd name="connsiteY12" fmla="*/ 673212 h 4356988"/>
              <a:gd name="connsiteX13" fmla="*/ 661688 w 4336364"/>
              <a:gd name="connsiteY13" fmla="*/ 608067 h 4356988"/>
              <a:gd name="connsiteX14" fmla="*/ 326568 w 4336364"/>
              <a:gd name="connsiteY14" fmla="*/ 1319602 h 4356988"/>
              <a:gd name="connsiteX15" fmla="*/ 169194 w 4336364"/>
              <a:gd name="connsiteY15" fmla="*/ 1323034 h 4356988"/>
              <a:gd name="connsiteX16" fmla="*/ 141641 w 4336364"/>
              <a:gd name="connsiteY16" fmla="*/ 2103831 h 4356988"/>
              <a:gd name="connsiteX17" fmla="*/ 0 w 4336364"/>
              <a:gd name="connsiteY17" fmla="*/ 2170719 h 4356988"/>
              <a:gd name="connsiteX18" fmla="*/ 225268 w 4336364"/>
              <a:gd name="connsiteY18" fmla="*/ 2789706 h 4356988"/>
              <a:gd name="connsiteX19" fmla="*/ 139955 w 4336364"/>
              <a:gd name="connsiteY19" fmla="*/ 2851843 h 4356988"/>
              <a:gd name="connsiteX20" fmla="*/ 279064 w 4336364"/>
              <a:gd name="connsiteY20" fmla="*/ 3047701 h 4356988"/>
              <a:gd name="connsiteX21" fmla="*/ 194650 w 4336364"/>
              <a:gd name="connsiteY21" fmla="*/ 3148059 h 4356988"/>
              <a:gd name="connsiteX22" fmla="*/ 688160 w 4336364"/>
              <a:gd name="connsiteY22" fmla="*/ 3585285 h 4356988"/>
              <a:gd name="connsiteX23" fmla="*/ 626493 w 4336364"/>
              <a:gd name="connsiteY23" fmla="*/ 3769843 h 4356988"/>
              <a:gd name="connsiteX24" fmla="*/ 1343200 w 4336364"/>
              <a:gd name="connsiteY24" fmla="*/ 4022026 h 4356988"/>
              <a:gd name="connsiteX25" fmla="*/ 1346897 w 4336364"/>
              <a:gd name="connsiteY25" fmla="*/ 4235571 h 4356988"/>
              <a:gd name="connsiteX26" fmla="*/ 2156993 w 4336364"/>
              <a:gd name="connsiteY26" fmla="*/ 4196764 h 4356988"/>
              <a:gd name="connsiteX27" fmla="*/ 2241198 w 4336364"/>
              <a:gd name="connsiteY27" fmla="*/ 4356988 h 4356988"/>
              <a:gd name="connsiteX28" fmla="*/ 2691829 w 4336364"/>
              <a:gd name="connsiteY28" fmla="*/ 4128025 h 4356988"/>
              <a:gd name="connsiteX29" fmla="*/ 2817529 w 4336364"/>
              <a:gd name="connsiteY29" fmla="*/ 4258264 h 4356988"/>
              <a:gd name="connsiteX30" fmla="*/ 3435088 w 4336364"/>
              <a:gd name="connsiteY30" fmla="*/ 3691483 h 4356988"/>
              <a:gd name="connsiteX31" fmla="*/ 3614370 w 4336364"/>
              <a:gd name="connsiteY31" fmla="*/ 3767452 h 4356988"/>
              <a:gd name="connsiteX32" fmla="*/ 3831713 w 4336364"/>
              <a:gd name="connsiteY32" fmla="*/ 3274160 h 4356988"/>
              <a:gd name="connsiteX33" fmla="*/ 3920351 w 4336364"/>
              <a:gd name="connsiteY33" fmla="*/ 3308738 h 4356988"/>
              <a:gd name="connsiteX34" fmla="*/ 3992411 w 4336364"/>
              <a:gd name="connsiteY34" fmla="*/ 2985545 h 4356988"/>
              <a:gd name="connsiteX35" fmla="*/ 4183044 w 4336364"/>
              <a:gd name="connsiteY35" fmla="*/ 2994519 h 4356988"/>
              <a:gd name="connsiteX36" fmla="*/ 4150363 w 4336364"/>
              <a:gd name="connsiteY36" fmla="*/ 2200057 h 4356988"/>
              <a:gd name="connsiteX37" fmla="*/ 4336364 w 4336364"/>
              <a:gd name="connsiteY37" fmla="*/ 2109543 h 4356988"/>
              <a:gd name="connsiteX0" fmla="*/ 4336364 w 4336364"/>
              <a:gd name="connsiteY0" fmla="*/ 2109543 h 4356988"/>
              <a:gd name="connsiteX1" fmla="*/ 4094460 w 4336364"/>
              <a:gd name="connsiteY1" fmla="*/ 1617076 h 4356988"/>
              <a:gd name="connsiteX2" fmla="*/ 4226799 w 4336364"/>
              <a:gd name="connsiteY2" fmla="*/ 1499918 h 4356988"/>
              <a:gd name="connsiteX3" fmla="*/ 3626919 w 4336364"/>
              <a:gd name="connsiteY3" fmla="*/ 865465 h 4356988"/>
              <a:gd name="connsiteX4" fmla="*/ 3256475 w 4336364"/>
              <a:gd name="connsiteY4" fmla="*/ 477234 h 4356988"/>
              <a:gd name="connsiteX5" fmla="*/ 3263812 w 4336364"/>
              <a:gd name="connsiteY5" fmla="*/ 396620 h 4356988"/>
              <a:gd name="connsiteX6" fmla="*/ 2948221 w 4336364"/>
              <a:gd name="connsiteY6" fmla="*/ 300119 h 4356988"/>
              <a:gd name="connsiteX7" fmla="*/ 2938294 w 4336364"/>
              <a:gd name="connsiteY7" fmla="*/ 135776 h 4356988"/>
              <a:gd name="connsiteX8" fmla="*/ 2164572 w 4336364"/>
              <a:gd name="connsiteY8" fmla="*/ 162389 h 4356988"/>
              <a:gd name="connsiteX9" fmla="*/ 2082692 w 4336364"/>
              <a:gd name="connsiteY9" fmla="*/ 0 h 4356988"/>
              <a:gd name="connsiteX10" fmla="*/ 1591674 w 4336364"/>
              <a:gd name="connsiteY10" fmla="*/ 227536 h 4356988"/>
              <a:gd name="connsiteX11" fmla="*/ 1461329 w 4336364"/>
              <a:gd name="connsiteY11" fmla="*/ 101627 h 4356988"/>
              <a:gd name="connsiteX12" fmla="*/ 852586 w 4336364"/>
              <a:gd name="connsiteY12" fmla="*/ 673212 h 4356988"/>
              <a:gd name="connsiteX13" fmla="*/ 661688 w 4336364"/>
              <a:gd name="connsiteY13" fmla="*/ 608067 h 4356988"/>
              <a:gd name="connsiteX14" fmla="*/ 326568 w 4336364"/>
              <a:gd name="connsiteY14" fmla="*/ 1319602 h 4356988"/>
              <a:gd name="connsiteX15" fmla="*/ 169194 w 4336364"/>
              <a:gd name="connsiteY15" fmla="*/ 1323034 h 4356988"/>
              <a:gd name="connsiteX16" fmla="*/ 141641 w 4336364"/>
              <a:gd name="connsiteY16" fmla="*/ 2103831 h 4356988"/>
              <a:gd name="connsiteX17" fmla="*/ 0 w 4336364"/>
              <a:gd name="connsiteY17" fmla="*/ 2170719 h 4356988"/>
              <a:gd name="connsiteX18" fmla="*/ 225268 w 4336364"/>
              <a:gd name="connsiteY18" fmla="*/ 2789706 h 4356988"/>
              <a:gd name="connsiteX19" fmla="*/ 139955 w 4336364"/>
              <a:gd name="connsiteY19" fmla="*/ 2851843 h 4356988"/>
              <a:gd name="connsiteX20" fmla="*/ 279064 w 4336364"/>
              <a:gd name="connsiteY20" fmla="*/ 3047701 h 4356988"/>
              <a:gd name="connsiteX21" fmla="*/ 194650 w 4336364"/>
              <a:gd name="connsiteY21" fmla="*/ 3148059 h 4356988"/>
              <a:gd name="connsiteX22" fmla="*/ 688160 w 4336364"/>
              <a:gd name="connsiteY22" fmla="*/ 3585285 h 4356988"/>
              <a:gd name="connsiteX23" fmla="*/ 626493 w 4336364"/>
              <a:gd name="connsiteY23" fmla="*/ 3769843 h 4356988"/>
              <a:gd name="connsiteX24" fmla="*/ 1343200 w 4336364"/>
              <a:gd name="connsiteY24" fmla="*/ 4022026 h 4356988"/>
              <a:gd name="connsiteX25" fmla="*/ 1346897 w 4336364"/>
              <a:gd name="connsiteY25" fmla="*/ 4235571 h 4356988"/>
              <a:gd name="connsiteX26" fmla="*/ 2156993 w 4336364"/>
              <a:gd name="connsiteY26" fmla="*/ 4196764 h 4356988"/>
              <a:gd name="connsiteX27" fmla="*/ 2241198 w 4336364"/>
              <a:gd name="connsiteY27" fmla="*/ 4356988 h 4356988"/>
              <a:gd name="connsiteX28" fmla="*/ 2691829 w 4336364"/>
              <a:gd name="connsiteY28" fmla="*/ 4128025 h 4356988"/>
              <a:gd name="connsiteX29" fmla="*/ 2817529 w 4336364"/>
              <a:gd name="connsiteY29" fmla="*/ 4258264 h 4356988"/>
              <a:gd name="connsiteX30" fmla="*/ 3435088 w 4336364"/>
              <a:gd name="connsiteY30" fmla="*/ 3691483 h 4356988"/>
              <a:gd name="connsiteX31" fmla="*/ 3614370 w 4336364"/>
              <a:gd name="connsiteY31" fmla="*/ 3767452 h 4356988"/>
              <a:gd name="connsiteX32" fmla="*/ 3831713 w 4336364"/>
              <a:gd name="connsiteY32" fmla="*/ 3274160 h 4356988"/>
              <a:gd name="connsiteX33" fmla="*/ 3920351 w 4336364"/>
              <a:gd name="connsiteY33" fmla="*/ 3308738 h 4356988"/>
              <a:gd name="connsiteX34" fmla="*/ 3992411 w 4336364"/>
              <a:gd name="connsiteY34" fmla="*/ 2985545 h 4356988"/>
              <a:gd name="connsiteX35" fmla="*/ 4183044 w 4336364"/>
              <a:gd name="connsiteY35" fmla="*/ 2994519 h 4356988"/>
              <a:gd name="connsiteX36" fmla="*/ 4150363 w 4336364"/>
              <a:gd name="connsiteY36" fmla="*/ 2200057 h 4356988"/>
              <a:gd name="connsiteX37" fmla="*/ 4336364 w 4336364"/>
              <a:gd name="connsiteY37" fmla="*/ 2109543 h 4356988"/>
              <a:gd name="connsiteX0" fmla="*/ 4336364 w 4336364"/>
              <a:gd name="connsiteY0" fmla="*/ 2109543 h 4356988"/>
              <a:gd name="connsiteX1" fmla="*/ 4094460 w 4336364"/>
              <a:gd name="connsiteY1" fmla="*/ 1617076 h 4356988"/>
              <a:gd name="connsiteX2" fmla="*/ 4226799 w 4336364"/>
              <a:gd name="connsiteY2" fmla="*/ 1499918 h 4356988"/>
              <a:gd name="connsiteX3" fmla="*/ 3626919 w 4336364"/>
              <a:gd name="connsiteY3" fmla="*/ 865465 h 4356988"/>
              <a:gd name="connsiteX4" fmla="*/ 3347700 w 4336364"/>
              <a:gd name="connsiteY4" fmla="*/ 565819 h 4356988"/>
              <a:gd name="connsiteX5" fmla="*/ 3256475 w 4336364"/>
              <a:gd name="connsiteY5" fmla="*/ 477234 h 4356988"/>
              <a:gd name="connsiteX6" fmla="*/ 3263812 w 4336364"/>
              <a:gd name="connsiteY6" fmla="*/ 396620 h 4356988"/>
              <a:gd name="connsiteX7" fmla="*/ 2948221 w 4336364"/>
              <a:gd name="connsiteY7" fmla="*/ 300119 h 4356988"/>
              <a:gd name="connsiteX8" fmla="*/ 2938294 w 4336364"/>
              <a:gd name="connsiteY8" fmla="*/ 135776 h 4356988"/>
              <a:gd name="connsiteX9" fmla="*/ 2164572 w 4336364"/>
              <a:gd name="connsiteY9" fmla="*/ 162389 h 4356988"/>
              <a:gd name="connsiteX10" fmla="*/ 2082692 w 4336364"/>
              <a:gd name="connsiteY10" fmla="*/ 0 h 4356988"/>
              <a:gd name="connsiteX11" fmla="*/ 1591674 w 4336364"/>
              <a:gd name="connsiteY11" fmla="*/ 227536 h 4356988"/>
              <a:gd name="connsiteX12" fmla="*/ 1461329 w 4336364"/>
              <a:gd name="connsiteY12" fmla="*/ 101627 h 4356988"/>
              <a:gd name="connsiteX13" fmla="*/ 852586 w 4336364"/>
              <a:gd name="connsiteY13" fmla="*/ 673212 h 4356988"/>
              <a:gd name="connsiteX14" fmla="*/ 661688 w 4336364"/>
              <a:gd name="connsiteY14" fmla="*/ 608067 h 4356988"/>
              <a:gd name="connsiteX15" fmla="*/ 326568 w 4336364"/>
              <a:gd name="connsiteY15" fmla="*/ 1319602 h 4356988"/>
              <a:gd name="connsiteX16" fmla="*/ 169194 w 4336364"/>
              <a:gd name="connsiteY16" fmla="*/ 1323034 h 4356988"/>
              <a:gd name="connsiteX17" fmla="*/ 141641 w 4336364"/>
              <a:gd name="connsiteY17" fmla="*/ 2103831 h 4356988"/>
              <a:gd name="connsiteX18" fmla="*/ 0 w 4336364"/>
              <a:gd name="connsiteY18" fmla="*/ 2170719 h 4356988"/>
              <a:gd name="connsiteX19" fmla="*/ 225268 w 4336364"/>
              <a:gd name="connsiteY19" fmla="*/ 2789706 h 4356988"/>
              <a:gd name="connsiteX20" fmla="*/ 139955 w 4336364"/>
              <a:gd name="connsiteY20" fmla="*/ 2851843 h 4356988"/>
              <a:gd name="connsiteX21" fmla="*/ 279064 w 4336364"/>
              <a:gd name="connsiteY21" fmla="*/ 3047701 h 4356988"/>
              <a:gd name="connsiteX22" fmla="*/ 194650 w 4336364"/>
              <a:gd name="connsiteY22" fmla="*/ 3148059 h 4356988"/>
              <a:gd name="connsiteX23" fmla="*/ 688160 w 4336364"/>
              <a:gd name="connsiteY23" fmla="*/ 3585285 h 4356988"/>
              <a:gd name="connsiteX24" fmla="*/ 626493 w 4336364"/>
              <a:gd name="connsiteY24" fmla="*/ 3769843 h 4356988"/>
              <a:gd name="connsiteX25" fmla="*/ 1343200 w 4336364"/>
              <a:gd name="connsiteY25" fmla="*/ 4022026 h 4356988"/>
              <a:gd name="connsiteX26" fmla="*/ 1346897 w 4336364"/>
              <a:gd name="connsiteY26" fmla="*/ 4235571 h 4356988"/>
              <a:gd name="connsiteX27" fmla="*/ 2156993 w 4336364"/>
              <a:gd name="connsiteY27" fmla="*/ 4196764 h 4356988"/>
              <a:gd name="connsiteX28" fmla="*/ 2241198 w 4336364"/>
              <a:gd name="connsiteY28" fmla="*/ 4356988 h 4356988"/>
              <a:gd name="connsiteX29" fmla="*/ 2691829 w 4336364"/>
              <a:gd name="connsiteY29" fmla="*/ 4128025 h 4356988"/>
              <a:gd name="connsiteX30" fmla="*/ 2817529 w 4336364"/>
              <a:gd name="connsiteY30" fmla="*/ 4258264 h 4356988"/>
              <a:gd name="connsiteX31" fmla="*/ 3435088 w 4336364"/>
              <a:gd name="connsiteY31" fmla="*/ 3691483 h 4356988"/>
              <a:gd name="connsiteX32" fmla="*/ 3614370 w 4336364"/>
              <a:gd name="connsiteY32" fmla="*/ 3767452 h 4356988"/>
              <a:gd name="connsiteX33" fmla="*/ 3831713 w 4336364"/>
              <a:gd name="connsiteY33" fmla="*/ 3274160 h 4356988"/>
              <a:gd name="connsiteX34" fmla="*/ 3920351 w 4336364"/>
              <a:gd name="connsiteY34" fmla="*/ 3308738 h 4356988"/>
              <a:gd name="connsiteX35" fmla="*/ 3992411 w 4336364"/>
              <a:gd name="connsiteY35" fmla="*/ 2985545 h 4356988"/>
              <a:gd name="connsiteX36" fmla="*/ 4183044 w 4336364"/>
              <a:gd name="connsiteY36" fmla="*/ 2994519 h 4356988"/>
              <a:gd name="connsiteX37" fmla="*/ 4150363 w 4336364"/>
              <a:gd name="connsiteY37" fmla="*/ 2200057 h 4356988"/>
              <a:gd name="connsiteX38" fmla="*/ 4336364 w 4336364"/>
              <a:gd name="connsiteY38" fmla="*/ 2109543 h 4356988"/>
              <a:gd name="connsiteX0" fmla="*/ 4336364 w 4336364"/>
              <a:gd name="connsiteY0" fmla="*/ 2109543 h 4356988"/>
              <a:gd name="connsiteX1" fmla="*/ 4094460 w 4336364"/>
              <a:gd name="connsiteY1" fmla="*/ 1617076 h 4356988"/>
              <a:gd name="connsiteX2" fmla="*/ 4226799 w 4336364"/>
              <a:gd name="connsiteY2" fmla="*/ 1499918 h 4356988"/>
              <a:gd name="connsiteX3" fmla="*/ 3626919 w 4336364"/>
              <a:gd name="connsiteY3" fmla="*/ 865465 h 4356988"/>
              <a:gd name="connsiteX4" fmla="*/ 3718038 w 4336364"/>
              <a:gd name="connsiteY4" fmla="*/ 702443 h 4356988"/>
              <a:gd name="connsiteX5" fmla="*/ 3256475 w 4336364"/>
              <a:gd name="connsiteY5" fmla="*/ 477234 h 4356988"/>
              <a:gd name="connsiteX6" fmla="*/ 3263812 w 4336364"/>
              <a:gd name="connsiteY6" fmla="*/ 396620 h 4356988"/>
              <a:gd name="connsiteX7" fmla="*/ 2948221 w 4336364"/>
              <a:gd name="connsiteY7" fmla="*/ 300119 h 4356988"/>
              <a:gd name="connsiteX8" fmla="*/ 2938294 w 4336364"/>
              <a:gd name="connsiteY8" fmla="*/ 135776 h 4356988"/>
              <a:gd name="connsiteX9" fmla="*/ 2164572 w 4336364"/>
              <a:gd name="connsiteY9" fmla="*/ 162389 h 4356988"/>
              <a:gd name="connsiteX10" fmla="*/ 2082692 w 4336364"/>
              <a:gd name="connsiteY10" fmla="*/ 0 h 4356988"/>
              <a:gd name="connsiteX11" fmla="*/ 1591674 w 4336364"/>
              <a:gd name="connsiteY11" fmla="*/ 227536 h 4356988"/>
              <a:gd name="connsiteX12" fmla="*/ 1461329 w 4336364"/>
              <a:gd name="connsiteY12" fmla="*/ 101627 h 4356988"/>
              <a:gd name="connsiteX13" fmla="*/ 852586 w 4336364"/>
              <a:gd name="connsiteY13" fmla="*/ 673212 h 4356988"/>
              <a:gd name="connsiteX14" fmla="*/ 661688 w 4336364"/>
              <a:gd name="connsiteY14" fmla="*/ 608067 h 4356988"/>
              <a:gd name="connsiteX15" fmla="*/ 326568 w 4336364"/>
              <a:gd name="connsiteY15" fmla="*/ 1319602 h 4356988"/>
              <a:gd name="connsiteX16" fmla="*/ 169194 w 4336364"/>
              <a:gd name="connsiteY16" fmla="*/ 1323034 h 4356988"/>
              <a:gd name="connsiteX17" fmla="*/ 141641 w 4336364"/>
              <a:gd name="connsiteY17" fmla="*/ 2103831 h 4356988"/>
              <a:gd name="connsiteX18" fmla="*/ 0 w 4336364"/>
              <a:gd name="connsiteY18" fmla="*/ 2170719 h 4356988"/>
              <a:gd name="connsiteX19" fmla="*/ 225268 w 4336364"/>
              <a:gd name="connsiteY19" fmla="*/ 2789706 h 4356988"/>
              <a:gd name="connsiteX20" fmla="*/ 139955 w 4336364"/>
              <a:gd name="connsiteY20" fmla="*/ 2851843 h 4356988"/>
              <a:gd name="connsiteX21" fmla="*/ 279064 w 4336364"/>
              <a:gd name="connsiteY21" fmla="*/ 3047701 h 4356988"/>
              <a:gd name="connsiteX22" fmla="*/ 194650 w 4336364"/>
              <a:gd name="connsiteY22" fmla="*/ 3148059 h 4356988"/>
              <a:gd name="connsiteX23" fmla="*/ 688160 w 4336364"/>
              <a:gd name="connsiteY23" fmla="*/ 3585285 h 4356988"/>
              <a:gd name="connsiteX24" fmla="*/ 626493 w 4336364"/>
              <a:gd name="connsiteY24" fmla="*/ 3769843 h 4356988"/>
              <a:gd name="connsiteX25" fmla="*/ 1343200 w 4336364"/>
              <a:gd name="connsiteY25" fmla="*/ 4022026 h 4356988"/>
              <a:gd name="connsiteX26" fmla="*/ 1346897 w 4336364"/>
              <a:gd name="connsiteY26" fmla="*/ 4235571 h 4356988"/>
              <a:gd name="connsiteX27" fmla="*/ 2156993 w 4336364"/>
              <a:gd name="connsiteY27" fmla="*/ 4196764 h 4356988"/>
              <a:gd name="connsiteX28" fmla="*/ 2241198 w 4336364"/>
              <a:gd name="connsiteY28" fmla="*/ 4356988 h 4356988"/>
              <a:gd name="connsiteX29" fmla="*/ 2691829 w 4336364"/>
              <a:gd name="connsiteY29" fmla="*/ 4128025 h 4356988"/>
              <a:gd name="connsiteX30" fmla="*/ 2817529 w 4336364"/>
              <a:gd name="connsiteY30" fmla="*/ 4258264 h 4356988"/>
              <a:gd name="connsiteX31" fmla="*/ 3435088 w 4336364"/>
              <a:gd name="connsiteY31" fmla="*/ 3691483 h 4356988"/>
              <a:gd name="connsiteX32" fmla="*/ 3614370 w 4336364"/>
              <a:gd name="connsiteY32" fmla="*/ 3767452 h 4356988"/>
              <a:gd name="connsiteX33" fmla="*/ 3831713 w 4336364"/>
              <a:gd name="connsiteY33" fmla="*/ 3274160 h 4356988"/>
              <a:gd name="connsiteX34" fmla="*/ 3920351 w 4336364"/>
              <a:gd name="connsiteY34" fmla="*/ 3308738 h 4356988"/>
              <a:gd name="connsiteX35" fmla="*/ 3992411 w 4336364"/>
              <a:gd name="connsiteY35" fmla="*/ 2985545 h 4356988"/>
              <a:gd name="connsiteX36" fmla="*/ 4183044 w 4336364"/>
              <a:gd name="connsiteY36" fmla="*/ 2994519 h 4356988"/>
              <a:gd name="connsiteX37" fmla="*/ 4150363 w 4336364"/>
              <a:gd name="connsiteY37" fmla="*/ 2200057 h 4356988"/>
              <a:gd name="connsiteX38" fmla="*/ 4336364 w 4336364"/>
              <a:gd name="connsiteY38" fmla="*/ 2109543 h 4356988"/>
              <a:gd name="connsiteX0" fmla="*/ 4336364 w 4336364"/>
              <a:gd name="connsiteY0" fmla="*/ 2109543 h 4356988"/>
              <a:gd name="connsiteX1" fmla="*/ 4094460 w 4336364"/>
              <a:gd name="connsiteY1" fmla="*/ 1617076 h 4356988"/>
              <a:gd name="connsiteX2" fmla="*/ 4226799 w 4336364"/>
              <a:gd name="connsiteY2" fmla="*/ 1499918 h 4356988"/>
              <a:gd name="connsiteX3" fmla="*/ 3626919 w 4336364"/>
              <a:gd name="connsiteY3" fmla="*/ 865465 h 4356988"/>
              <a:gd name="connsiteX4" fmla="*/ 3718038 w 4336364"/>
              <a:gd name="connsiteY4" fmla="*/ 702443 h 4356988"/>
              <a:gd name="connsiteX5" fmla="*/ 3244861 w 4336364"/>
              <a:gd name="connsiteY5" fmla="*/ 488056 h 4356988"/>
              <a:gd name="connsiteX6" fmla="*/ 3263812 w 4336364"/>
              <a:gd name="connsiteY6" fmla="*/ 396620 h 4356988"/>
              <a:gd name="connsiteX7" fmla="*/ 2948221 w 4336364"/>
              <a:gd name="connsiteY7" fmla="*/ 300119 h 4356988"/>
              <a:gd name="connsiteX8" fmla="*/ 2938294 w 4336364"/>
              <a:gd name="connsiteY8" fmla="*/ 135776 h 4356988"/>
              <a:gd name="connsiteX9" fmla="*/ 2164572 w 4336364"/>
              <a:gd name="connsiteY9" fmla="*/ 162389 h 4356988"/>
              <a:gd name="connsiteX10" fmla="*/ 2082692 w 4336364"/>
              <a:gd name="connsiteY10" fmla="*/ 0 h 4356988"/>
              <a:gd name="connsiteX11" fmla="*/ 1591674 w 4336364"/>
              <a:gd name="connsiteY11" fmla="*/ 227536 h 4356988"/>
              <a:gd name="connsiteX12" fmla="*/ 1461329 w 4336364"/>
              <a:gd name="connsiteY12" fmla="*/ 101627 h 4356988"/>
              <a:gd name="connsiteX13" fmla="*/ 852586 w 4336364"/>
              <a:gd name="connsiteY13" fmla="*/ 673212 h 4356988"/>
              <a:gd name="connsiteX14" fmla="*/ 661688 w 4336364"/>
              <a:gd name="connsiteY14" fmla="*/ 608067 h 4356988"/>
              <a:gd name="connsiteX15" fmla="*/ 326568 w 4336364"/>
              <a:gd name="connsiteY15" fmla="*/ 1319602 h 4356988"/>
              <a:gd name="connsiteX16" fmla="*/ 169194 w 4336364"/>
              <a:gd name="connsiteY16" fmla="*/ 1323034 h 4356988"/>
              <a:gd name="connsiteX17" fmla="*/ 141641 w 4336364"/>
              <a:gd name="connsiteY17" fmla="*/ 2103831 h 4356988"/>
              <a:gd name="connsiteX18" fmla="*/ 0 w 4336364"/>
              <a:gd name="connsiteY18" fmla="*/ 2170719 h 4356988"/>
              <a:gd name="connsiteX19" fmla="*/ 225268 w 4336364"/>
              <a:gd name="connsiteY19" fmla="*/ 2789706 h 4356988"/>
              <a:gd name="connsiteX20" fmla="*/ 139955 w 4336364"/>
              <a:gd name="connsiteY20" fmla="*/ 2851843 h 4356988"/>
              <a:gd name="connsiteX21" fmla="*/ 279064 w 4336364"/>
              <a:gd name="connsiteY21" fmla="*/ 3047701 h 4356988"/>
              <a:gd name="connsiteX22" fmla="*/ 194650 w 4336364"/>
              <a:gd name="connsiteY22" fmla="*/ 3148059 h 4356988"/>
              <a:gd name="connsiteX23" fmla="*/ 688160 w 4336364"/>
              <a:gd name="connsiteY23" fmla="*/ 3585285 h 4356988"/>
              <a:gd name="connsiteX24" fmla="*/ 626493 w 4336364"/>
              <a:gd name="connsiteY24" fmla="*/ 3769843 h 4356988"/>
              <a:gd name="connsiteX25" fmla="*/ 1343200 w 4336364"/>
              <a:gd name="connsiteY25" fmla="*/ 4022026 h 4356988"/>
              <a:gd name="connsiteX26" fmla="*/ 1346897 w 4336364"/>
              <a:gd name="connsiteY26" fmla="*/ 4235571 h 4356988"/>
              <a:gd name="connsiteX27" fmla="*/ 2156993 w 4336364"/>
              <a:gd name="connsiteY27" fmla="*/ 4196764 h 4356988"/>
              <a:gd name="connsiteX28" fmla="*/ 2241198 w 4336364"/>
              <a:gd name="connsiteY28" fmla="*/ 4356988 h 4356988"/>
              <a:gd name="connsiteX29" fmla="*/ 2691829 w 4336364"/>
              <a:gd name="connsiteY29" fmla="*/ 4128025 h 4356988"/>
              <a:gd name="connsiteX30" fmla="*/ 2817529 w 4336364"/>
              <a:gd name="connsiteY30" fmla="*/ 4258264 h 4356988"/>
              <a:gd name="connsiteX31" fmla="*/ 3435088 w 4336364"/>
              <a:gd name="connsiteY31" fmla="*/ 3691483 h 4356988"/>
              <a:gd name="connsiteX32" fmla="*/ 3614370 w 4336364"/>
              <a:gd name="connsiteY32" fmla="*/ 3767452 h 4356988"/>
              <a:gd name="connsiteX33" fmla="*/ 3831713 w 4336364"/>
              <a:gd name="connsiteY33" fmla="*/ 3274160 h 4356988"/>
              <a:gd name="connsiteX34" fmla="*/ 3920351 w 4336364"/>
              <a:gd name="connsiteY34" fmla="*/ 3308738 h 4356988"/>
              <a:gd name="connsiteX35" fmla="*/ 3992411 w 4336364"/>
              <a:gd name="connsiteY35" fmla="*/ 2985545 h 4356988"/>
              <a:gd name="connsiteX36" fmla="*/ 4183044 w 4336364"/>
              <a:gd name="connsiteY36" fmla="*/ 2994519 h 4356988"/>
              <a:gd name="connsiteX37" fmla="*/ 4150363 w 4336364"/>
              <a:gd name="connsiteY37" fmla="*/ 2200057 h 4356988"/>
              <a:gd name="connsiteX38" fmla="*/ 4336364 w 4336364"/>
              <a:gd name="connsiteY38" fmla="*/ 2109543 h 435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336364" h="4356988">
                <a:moveTo>
                  <a:pt x="4336364" y="2109543"/>
                </a:moveTo>
                <a:lnTo>
                  <a:pt x="4094460" y="1617076"/>
                </a:lnTo>
                <a:lnTo>
                  <a:pt x="4226799" y="1499918"/>
                </a:lnTo>
                <a:lnTo>
                  <a:pt x="3626919" y="865465"/>
                </a:lnTo>
                <a:lnTo>
                  <a:pt x="3718038" y="702443"/>
                </a:lnTo>
                <a:lnTo>
                  <a:pt x="3244861" y="488056"/>
                </a:lnTo>
                <a:lnTo>
                  <a:pt x="3263812" y="396620"/>
                </a:lnTo>
                <a:lnTo>
                  <a:pt x="2948221" y="300119"/>
                </a:lnTo>
                <a:lnTo>
                  <a:pt x="2938294" y="135776"/>
                </a:lnTo>
                <a:lnTo>
                  <a:pt x="2164572" y="162389"/>
                </a:lnTo>
                <a:lnTo>
                  <a:pt x="2082692" y="0"/>
                </a:lnTo>
                <a:lnTo>
                  <a:pt x="1591674" y="227536"/>
                </a:lnTo>
                <a:lnTo>
                  <a:pt x="1461329" y="101627"/>
                </a:lnTo>
                <a:lnTo>
                  <a:pt x="852586" y="673212"/>
                </a:lnTo>
                <a:lnTo>
                  <a:pt x="661688" y="608067"/>
                </a:lnTo>
                <a:lnTo>
                  <a:pt x="326568" y="1319602"/>
                </a:lnTo>
                <a:lnTo>
                  <a:pt x="169194" y="1323034"/>
                </a:lnTo>
                <a:lnTo>
                  <a:pt x="141641" y="2103831"/>
                </a:lnTo>
                <a:lnTo>
                  <a:pt x="0" y="2170719"/>
                </a:lnTo>
                <a:lnTo>
                  <a:pt x="225268" y="2789706"/>
                </a:lnTo>
                <a:lnTo>
                  <a:pt x="139955" y="2851843"/>
                </a:lnTo>
                <a:lnTo>
                  <a:pt x="279064" y="3047701"/>
                </a:lnTo>
                <a:lnTo>
                  <a:pt x="194650" y="3148059"/>
                </a:lnTo>
                <a:lnTo>
                  <a:pt x="688160" y="3585285"/>
                </a:lnTo>
                <a:lnTo>
                  <a:pt x="626493" y="3769843"/>
                </a:lnTo>
                <a:lnTo>
                  <a:pt x="1343200" y="4022026"/>
                </a:lnTo>
                <a:cubicBezTo>
                  <a:pt x="1344432" y="4093208"/>
                  <a:pt x="1345665" y="4164389"/>
                  <a:pt x="1346897" y="4235571"/>
                </a:cubicBezTo>
                <a:lnTo>
                  <a:pt x="2156993" y="4196764"/>
                </a:lnTo>
                <a:lnTo>
                  <a:pt x="2241198" y="4356988"/>
                </a:lnTo>
                <a:lnTo>
                  <a:pt x="2691829" y="4128025"/>
                </a:lnTo>
                <a:lnTo>
                  <a:pt x="2817529" y="4258264"/>
                </a:lnTo>
                <a:lnTo>
                  <a:pt x="3435088" y="3691483"/>
                </a:lnTo>
                <a:lnTo>
                  <a:pt x="3614370" y="3767452"/>
                </a:lnTo>
                <a:lnTo>
                  <a:pt x="3831713" y="3274160"/>
                </a:lnTo>
                <a:lnTo>
                  <a:pt x="3920351" y="3308738"/>
                </a:lnTo>
                <a:lnTo>
                  <a:pt x="3992411" y="2985545"/>
                </a:lnTo>
                <a:lnTo>
                  <a:pt x="4183044" y="2994519"/>
                </a:lnTo>
                <a:lnTo>
                  <a:pt x="4150363" y="2200057"/>
                </a:lnTo>
                <a:lnTo>
                  <a:pt x="4336364" y="2109543"/>
                </a:lnTo>
                <a:close/>
              </a:path>
            </a:pathLst>
          </a:cu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122D4F"/>
              </a:solidFill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0CF037B-79DC-774E-B156-7DF81C610E17}"/>
              </a:ext>
            </a:extLst>
          </p:cNvPr>
          <p:cNvCxnSpPr>
            <a:cxnSpLocks/>
          </p:cNvCxnSpPr>
          <p:nvPr/>
        </p:nvCxnSpPr>
        <p:spPr>
          <a:xfrm>
            <a:off x="5998219" y="2894672"/>
            <a:ext cx="2869693" cy="2589567"/>
          </a:xfrm>
          <a:prstGeom prst="line">
            <a:avLst/>
          </a:prstGeom>
          <a:ln w="9525"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B4978FEF-10FD-A94D-82F0-72AD2E1A8132}"/>
              </a:ext>
            </a:extLst>
          </p:cNvPr>
          <p:cNvSpPr txBox="1"/>
          <p:nvPr/>
        </p:nvSpPr>
        <p:spPr>
          <a:xfrm>
            <a:off x="2679709" y="6044726"/>
            <a:ext cx="736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3SBar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0DCF000-2520-29AD-795E-34790053A8F0}"/>
              </a:ext>
            </a:extLst>
          </p:cNvPr>
          <p:cNvSpPr/>
          <p:nvPr/>
        </p:nvSpPr>
        <p:spPr>
          <a:xfrm rot="20538933">
            <a:off x="3067501" y="5780302"/>
            <a:ext cx="1133640" cy="415377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922254 w 1362242"/>
              <a:gd name="connsiteY0" fmla="*/ 232336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922254 w 1362242"/>
              <a:gd name="connsiteY8" fmla="*/ 232336 h 443342"/>
              <a:gd name="connsiteX0" fmla="*/ 922254 w 1244305"/>
              <a:gd name="connsiteY0" fmla="*/ 232336 h 443342"/>
              <a:gd name="connsiteX1" fmla="*/ 470854 w 1244305"/>
              <a:gd name="connsiteY1" fmla="*/ 0 h 443342"/>
              <a:gd name="connsiteX2" fmla="*/ 469577 w 1244305"/>
              <a:gd name="connsiteY2" fmla="*/ 42536 h 443342"/>
              <a:gd name="connsiteX3" fmla="*/ 115510 w 1244305"/>
              <a:gd name="connsiteY3" fmla="*/ 48659 h 443342"/>
              <a:gd name="connsiteX4" fmla="*/ 0 w 1244305"/>
              <a:gd name="connsiteY4" fmla="*/ 297823 h 443342"/>
              <a:gd name="connsiteX5" fmla="*/ 247393 w 1244305"/>
              <a:gd name="connsiteY5" fmla="*/ 443342 h 443342"/>
              <a:gd name="connsiteX6" fmla="*/ 342462 w 1244305"/>
              <a:gd name="connsiteY6" fmla="*/ 412321 h 443342"/>
              <a:gd name="connsiteX7" fmla="*/ 1244305 w 1244305"/>
              <a:gd name="connsiteY7" fmla="*/ 112773 h 443342"/>
              <a:gd name="connsiteX8" fmla="*/ 922254 w 1244305"/>
              <a:gd name="connsiteY8" fmla="*/ 232336 h 443342"/>
              <a:gd name="connsiteX0" fmla="*/ 1212284 w 1244305"/>
              <a:gd name="connsiteY0" fmla="*/ 18139 h 443342"/>
              <a:gd name="connsiteX1" fmla="*/ 470854 w 1244305"/>
              <a:gd name="connsiteY1" fmla="*/ 0 h 443342"/>
              <a:gd name="connsiteX2" fmla="*/ 469577 w 1244305"/>
              <a:gd name="connsiteY2" fmla="*/ 42536 h 443342"/>
              <a:gd name="connsiteX3" fmla="*/ 115510 w 1244305"/>
              <a:gd name="connsiteY3" fmla="*/ 48659 h 443342"/>
              <a:gd name="connsiteX4" fmla="*/ 0 w 1244305"/>
              <a:gd name="connsiteY4" fmla="*/ 297823 h 443342"/>
              <a:gd name="connsiteX5" fmla="*/ 247393 w 1244305"/>
              <a:gd name="connsiteY5" fmla="*/ 443342 h 443342"/>
              <a:gd name="connsiteX6" fmla="*/ 342462 w 1244305"/>
              <a:gd name="connsiteY6" fmla="*/ 412321 h 443342"/>
              <a:gd name="connsiteX7" fmla="*/ 1244305 w 1244305"/>
              <a:gd name="connsiteY7" fmla="*/ 112773 h 443342"/>
              <a:gd name="connsiteX8" fmla="*/ 1212284 w 1244305"/>
              <a:gd name="connsiteY8" fmla="*/ 18139 h 443342"/>
              <a:gd name="connsiteX0" fmla="*/ 1212284 w 1244305"/>
              <a:gd name="connsiteY0" fmla="*/ 2621 h 427824"/>
              <a:gd name="connsiteX1" fmla="*/ 469577 w 1244305"/>
              <a:gd name="connsiteY1" fmla="*/ 27018 h 427824"/>
              <a:gd name="connsiteX2" fmla="*/ 115510 w 1244305"/>
              <a:gd name="connsiteY2" fmla="*/ 33141 h 427824"/>
              <a:gd name="connsiteX3" fmla="*/ 0 w 1244305"/>
              <a:gd name="connsiteY3" fmla="*/ 282305 h 427824"/>
              <a:gd name="connsiteX4" fmla="*/ 247393 w 1244305"/>
              <a:gd name="connsiteY4" fmla="*/ 427824 h 427824"/>
              <a:gd name="connsiteX5" fmla="*/ 342462 w 1244305"/>
              <a:gd name="connsiteY5" fmla="*/ 396803 h 427824"/>
              <a:gd name="connsiteX6" fmla="*/ 1244305 w 1244305"/>
              <a:gd name="connsiteY6" fmla="*/ 97255 h 427824"/>
              <a:gd name="connsiteX7" fmla="*/ 1212284 w 1244305"/>
              <a:gd name="connsiteY7" fmla="*/ 2621 h 427824"/>
              <a:gd name="connsiteX0" fmla="*/ 1212284 w 1244305"/>
              <a:gd name="connsiteY0" fmla="*/ 7330 h 432533"/>
              <a:gd name="connsiteX1" fmla="*/ 115510 w 1244305"/>
              <a:gd name="connsiteY1" fmla="*/ 37850 h 432533"/>
              <a:gd name="connsiteX2" fmla="*/ 0 w 1244305"/>
              <a:gd name="connsiteY2" fmla="*/ 287014 h 432533"/>
              <a:gd name="connsiteX3" fmla="*/ 247393 w 1244305"/>
              <a:gd name="connsiteY3" fmla="*/ 432533 h 432533"/>
              <a:gd name="connsiteX4" fmla="*/ 342462 w 1244305"/>
              <a:gd name="connsiteY4" fmla="*/ 401512 h 432533"/>
              <a:gd name="connsiteX5" fmla="*/ 1244305 w 1244305"/>
              <a:gd name="connsiteY5" fmla="*/ 101964 h 432533"/>
              <a:gd name="connsiteX6" fmla="*/ 1212284 w 1244305"/>
              <a:gd name="connsiteY6" fmla="*/ 7330 h 432533"/>
              <a:gd name="connsiteX0" fmla="*/ 1212284 w 1244305"/>
              <a:gd name="connsiteY0" fmla="*/ 4775 h 429978"/>
              <a:gd name="connsiteX1" fmla="*/ 71949 w 1244305"/>
              <a:gd name="connsiteY1" fmla="*/ 45401 h 429978"/>
              <a:gd name="connsiteX2" fmla="*/ 0 w 1244305"/>
              <a:gd name="connsiteY2" fmla="*/ 284459 h 429978"/>
              <a:gd name="connsiteX3" fmla="*/ 247393 w 1244305"/>
              <a:gd name="connsiteY3" fmla="*/ 429978 h 429978"/>
              <a:gd name="connsiteX4" fmla="*/ 342462 w 1244305"/>
              <a:gd name="connsiteY4" fmla="*/ 398957 h 429978"/>
              <a:gd name="connsiteX5" fmla="*/ 1244305 w 1244305"/>
              <a:gd name="connsiteY5" fmla="*/ 99409 h 429978"/>
              <a:gd name="connsiteX6" fmla="*/ 1212284 w 1244305"/>
              <a:gd name="connsiteY6" fmla="*/ 4775 h 429978"/>
              <a:gd name="connsiteX0" fmla="*/ 1212284 w 1244305"/>
              <a:gd name="connsiteY0" fmla="*/ 1 h 425204"/>
              <a:gd name="connsiteX1" fmla="*/ 71949 w 1244305"/>
              <a:gd name="connsiteY1" fmla="*/ 40627 h 425204"/>
              <a:gd name="connsiteX2" fmla="*/ 0 w 1244305"/>
              <a:gd name="connsiteY2" fmla="*/ 279685 h 425204"/>
              <a:gd name="connsiteX3" fmla="*/ 247393 w 1244305"/>
              <a:gd name="connsiteY3" fmla="*/ 425204 h 425204"/>
              <a:gd name="connsiteX4" fmla="*/ 342462 w 1244305"/>
              <a:gd name="connsiteY4" fmla="*/ 394183 h 425204"/>
              <a:gd name="connsiteX5" fmla="*/ 1244305 w 1244305"/>
              <a:gd name="connsiteY5" fmla="*/ 94635 h 425204"/>
              <a:gd name="connsiteX6" fmla="*/ 1212284 w 1244305"/>
              <a:gd name="connsiteY6" fmla="*/ 1 h 425204"/>
              <a:gd name="connsiteX0" fmla="*/ 1217062 w 1244305"/>
              <a:gd name="connsiteY0" fmla="*/ 1 h 441142"/>
              <a:gd name="connsiteX1" fmla="*/ 71949 w 1244305"/>
              <a:gd name="connsiteY1" fmla="*/ 56565 h 441142"/>
              <a:gd name="connsiteX2" fmla="*/ 0 w 1244305"/>
              <a:gd name="connsiteY2" fmla="*/ 295623 h 441142"/>
              <a:gd name="connsiteX3" fmla="*/ 247393 w 1244305"/>
              <a:gd name="connsiteY3" fmla="*/ 441142 h 441142"/>
              <a:gd name="connsiteX4" fmla="*/ 342462 w 1244305"/>
              <a:gd name="connsiteY4" fmla="*/ 410121 h 441142"/>
              <a:gd name="connsiteX5" fmla="*/ 1244305 w 1244305"/>
              <a:gd name="connsiteY5" fmla="*/ 110573 h 441142"/>
              <a:gd name="connsiteX6" fmla="*/ 1217062 w 1244305"/>
              <a:gd name="connsiteY6" fmla="*/ 1 h 441142"/>
              <a:gd name="connsiteX0" fmla="*/ 1145113 w 1172356"/>
              <a:gd name="connsiteY0" fmla="*/ 0 h 441141"/>
              <a:gd name="connsiteX1" fmla="*/ 0 w 1172356"/>
              <a:gd name="connsiteY1" fmla="*/ 56564 h 441141"/>
              <a:gd name="connsiteX2" fmla="*/ 175444 w 1172356"/>
              <a:gd name="connsiteY2" fmla="*/ 441141 h 441141"/>
              <a:gd name="connsiteX3" fmla="*/ 270513 w 1172356"/>
              <a:gd name="connsiteY3" fmla="*/ 410120 h 441141"/>
              <a:gd name="connsiteX4" fmla="*/ 1172356 w 1172356"/>
              <a:gd name="connsiteY4" fmla="*/ 110572 h 441141"/>
              <a:gd name="connsiteX5" fmla="*/ 1145113 w 1172356"/>
              <a:gd name="connsiteY5" fmla="*/ 0 h 441141"/>
              <a:gd name="connsiteX0" fmla="*/ 1145113 w 1172356"/>
              <a:gd name="connsiteY0" fmla="*/ 0 h 441141"/>
              <a:gd name="connsiteX1" fmla="*/ 0 w 1172356"/>
              <a:gd name="connsiteY1" fmla="*/ 56564 h 441141"/>
              <a:gd name="connsiteX2" fmla="*/ 175444 w 1172356"/>
              <a:gd name="connsiteY2" fmla="*/ 441141 h 441141"/>
              <a:gd name="connsiteX3" fmla="*/ 990897 w 1172356"/>
              <a:gd name="connsiteY3" fmla="*/ 209083 h 441141"/>
              <a:gd name="connsiteX4" fmla="*/ 1172356 w 1172356"/>
              <a:gd name="connsiteY4" fmla="*/ 110572 h 441141"/>
              <a:gd name="connsiteX5" fmla="*/ 1145113 w 1172356"/>
              <a:gd name="connsiteY5" fmla="*/ 0 h 441141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990897 w 1172356"/>
              <a:gd name="connsiteY3" fmla="*/ 209083 h 337488"/>
              <a:gd name="connsiteX4" fmla="*/ 1172356 w 1172356"/>
              <a:gd name="connsiteY4" fmla="*/ 110572 h 337488"/>
              <a:gd name="connsiteX5" fmla="*/ 1145113 w 1172356"/>
              <a:gd name="connsiteY5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829365 w 1172356"/>
              <a:gd name="connsiteY3" fmla="*/ 149093 h 337488"/>
              <a:gd name="connsiteX4" fmla="*/ 1172356 w 1172356"/>
              <a:gd name="connsiteY4" fmla="*/ 110572 h 337488"/>
              <a:gd name="connsiteX5" fmla="*/ 1145113 w 1172356"/>
              <a:gd name="connsiteY5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728792 w 1172356"/>
              <a:gd name="connsiteY3" fmla="*/ 248464 h 337488"/>
              <a:gd name="connsiteX4" fmla="*/ 829365 w 1172356"/>
              <a:gd name="connsiteY4" fmla="*/ 149093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728792 w 1172356"/>
              <a:gd name="connsiteY3" fmla="*/ 248464 h 337488"/>
              <a:gd name="connsiteX4" fmla="*/ 716207 w 1172356"/>
              <a:gd name="connsiteY4" fmla="*/ 17887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728792 w 1172356"/>
              <a:gd name="connsiteY3" fmla="*/ 248464 h 337488"/>
              <a:gd name="connsiteX4" fmla="*/ 716207 w 1172356"/>
              <a:gd name="connsiteY4" fmla="*/ 17887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441379 w 1172356"/>
              <a:gd name="connsiteY3" fmla="*/ 318676 h 337488"/>
              <a:gd name="connsiteX4" fmla="*/ 716207 w 1172356"/>
              <a:gd name="connsiteY4" fmla="*/ 17887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441379 w 1172356"/>
              <a:gd name="connsiteY3" fmla="*/ 318676 h 337488"/>
              <a:gd name="connsiteX4" fmla="*/ 530789 w 1172356"/>
              <a:gd name="connsiteY4" fmla="*/ 19858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441379 w 1172356"/>
              <a:gd name="connsiteY3" fmla="*/ 318676 h 337488"/>
              <a:gd name="connsiteX4" fmla="*/ 557374 w 1172356"/>
              <a:gd name="connsiteY4" fmla="*/ 264463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9797"/>
              <a:gd name="connsiteY0" fmla="*/ 0 h 337488"/>
              <a:gd name="connsiteX1" fmla="*/ 0 w 1179797"/>
              <a:gd name="connsiteY1" fmla="*/ 56564 h 337488"/>
              <a:gd name="connsiteX2" fmla="*/ 351275 w 1179797"/>
              <a:gd name="connsiteY2" fmla="*/ 337488 h 337488"/>
              <a:gd name="connsiteX3" fmla="*/ 441379 w 1179797"/>
              <a:gd name="connsiteY3" fmla="*/ 318676 h 337488"/>
              <a:gd name="connsiteX4" fmla="*/ 557374 w 1179797"/>
              <a:gd name="connsiteY4" fmla="*/ 264463 h 337488"/>
              <a:gd name="connsiteX5" fmla="*/ 1179797 w 1179797"/>
              <a:gd name="connsiteY5" fmla="*/ 124385 h 337488"/>
              <a:gd name="connsiteX6" fmla="*/ 1145113 w 1179797"/>
              <a:gd name="connsiteY6" fmla="*/ 0 h 337488"/>
              <a:gd name="connsiteX0" fmla="*/ 1171679 w 1179797"/>
              <a:gd name="connsiteY0" fmla="*/ 0 h 329523"/>
              <a:gd name="connsiteX1" fmla="*/ 0 w 1179797"/>
              <a:gd name="connsiteY1" fmla="*/ 48599 h 329523"/>
              <a:gd name="connsiteX2" fmla="*/ 351275 w 1179797"/>
              <a:gd name="connsiteY2" fmla="*/ 329523 h 329523"/>
              <a:gd name="connsiteX3" fmla="*/ 441379 w 1179797"/>
              <a:gd name="connsiteY3" fmla="*/ 310711 h 329523"/>
              <a:gd name="connsiteX4" fmla="*/ 557374 w 1179797"/>
              <a:gd name="connsiteY4" fmla="*/ 256498 h 329523"/>
              <a:gd name="connsiteX5" fmla="*/ 1179797 w 1179797"/>
              <a:gd name="connsiteY5" fmla="*/ 116420 h 329523"/>
              <a:gd name="connsiteX6" fmla="*/ 1171679 w 1179797"/>
              <a:gd name="connsiteY6" fmla="*/ 0 h 329523"/>
              <a:gd name="connsiteX0" fmla="*/ 1171679 w 1179797"/>
              <a:gd name="connsiteY0" fmla="*/ 0 h 516276"/>
              <a:gd name="connsiteX1" fmla="*/ 0 w 1179797"/>
              <a:gd name="connsiteY1" fmla="*/ 48599 h 516276"/>
              <a:gd name="connsiteX2" fmla="*/ 351275 w 1179797"/>
              <a:gd name="connsiteY2" fmla="*/ 329523 h 516276"/>
              <a:gd name="connsiteX3" fmla="*/ 613824 w 1179797"/>
              <a:gd name="connsiteY3" fmla="*/ 516276 h 516276"/>
              <a:gd name="connsiteX4" fmla="*/ 557374 w 1179797"/>
              <a:gd name="connsiteY4" fmla="*/ 256498 h 516276"/>
              <a:gd name="connsiteX5" fmla="*/ 1179797 w 1179797"/>
              <a:gd name="connsiteY5" fmla="*/ 116420 h 516276"/>
              <a:gd name="connsiteX6" fmla="*/ 1171679 w 1179797"/>
              <a:gd name="connsiteY6" fmla="*/ 0 h 516276"/>
              <a:gd name="connsiteX0" fmla="*/ 1171679 w 1179797"/>
              <a:gd name="connsiteY0" fmla="*/ 0 h 516276"/>
              <a:gd name="connsiteX1" fmla="*/ 0 w 1179797"/>
              <a:gd name="connsiteY1" fmla="*/ 48599 h 516276"/>
              <a:gd name="connsiteX2" fmla="*/ 271195 w 1179797"/>
              <a:gd name="connsiteY2" fmla="*/ 276984 h 516276"/>
              <a:gd name="connsiteX3" fmla="*/ 613824 w 1179797"/>
              <a:gd name="connsiteY3" fmla="*/ 516276 h 516276"/>
              <a:gd name="connsiteX4" fmla="*/ 557374 w 1179797"/>
              <a:gd name="connsiteY4" fmla="*/ 256498 h 516276"/>
              <a:gd name="connsiteX5" fmla="*/ 1179797 w 1179797"/>
              <a:gd name="connsiteY5" fmla="*/ 116420 h 516276"/>
              <a:gd name="connsiteX6" fmla="*/ 1171679 w 1179797"/>
              <a:gd name="connsiteY6" fmla="*/ 0 h 516276"/>
              <a:gd name="connsiteX0" fmla="*/ 1164162 w 1172280"/>
              <a:gd name="connsiteY0" fmla="*/ 0 h 516276"/>
              <a:gd name="connsiteX1" fmla="*/ -1 w 1172280"/>
              <a:gd name="connsiteY1" fmla="*/ 38991 h 516276"/>
              <a:gd name="connsiteX2" fmla="*/ 263678 w 1172280"/>
              <a:gd name="connsiteY2" fmla="*/ 276984 h 516276"/>
              <a:gd name="connsiteX3" fmla="*/ 606307 w 1172280"/>
              <a:gd name="connsiteY3" fmla="*/ 516276 h 516276"/>
              <a:gd name="connsiteX4" fmla="*/ 549857 w 1172280"/>
              <a:gd name="connsiteY4" fmla="*/ 256498 h 516276"/>
              <a:gd name="connsiteX5" fmla="*/ 1172280 w 1172280"/>
              <a:gd name="connsiteY5" fmla="*/ 116420 h 516276"/>
              <a:gd name="connsiteX6" fmla="*/ 1164162 w 1172280"/>
              <a:gd name="connsiteY6" fmla="*/ 0 h 516276"/>
              <a:gd name="connsiteX0" fmla="*/ 1222384 w 1222384"/>
              <a:gd name="connsiteY0" fmla="*/ 0 h 507864"/>
              <a:gd name="connsiteX1" fmla="*/ 0 w 1222384"/>
              <a:gd name="connsiteY1" fmla="*/ 30579 h 507864"/>
              <a:gd name="connsiteX2" fmla="*/ 263679 w 1222384"/>
              <a:gd name="connsiteY2" fmla="*/ 268572 h 507864"/>
              <a:gd name="connsiteX3" fmla="*/ 606308 w 1222384"/>
              <a:gd name="connsiteY3" fmla="*/ 507864 h 507864"/>
              <a:gd name="connsiteX4" fmla="*/ 549858 w 1222384"/>
              <a:gd name="connsiteY4" fmla="*/ 248086 h 507864"/>
              <a:gd name="connsiteX5" fmla="*/ 1172281 w 1222384"/>
              <a:gd name="connsiteY5" fmla="*/ 108008 h 507864"/>
              <a:gd name="connsiteX6" fmla="*/ 1222384 w 1222384"/>
              <a:gd name="connsiteY6" fmla="*/ 0 h 507864"/>
              <a:gd name="connsiteX0" fmla="*/ 1222384 w 1222958"/>
              <a:gd name="connsiteY0" fmla="*/ 0 h 507864"/>
              <a:gd name="connsiteX1" fmla="*/ 0 w 1222958"/>
              <a:gd name="connsiteY1" fmla="*/ 30579 h 507864"/>
              <a:gd name="connsiteX2" fmla="*/ 263679 w 1222958"/>
              <a:gd name="connsiteY2" fmla="*/ 268572 h 507864"/>
              <a:gd name="connsiteX3" fmla="*/ 606308 w 1222958"/>
              <a:gd name="connsiteY3" fmla="*/ 507864 h 507864"/>
              <a:gd name="connsiteX4" fmla="*/ 549858 w 1222958"/>
              <a:gd name="connsiteY4" fmla="*/ 248086 h 507864"/>
              <a:gd name="connsiteX5" fmla="*/ 1222958 w 1222958"/>
              <a:gd name="connsiteY5" fmla="*/ 124166 h 507864"/>
              <a:gd name="connsiteX6" fmla="*/ 1222384 w 1222958"/>
              <a:gd name="connsiteY6" fmla="*/ 0 h 507864"/>
              <a:gd name="connsiteX0" fmla="*/ 1222384 w 1222958"/>
              <a:gd name="connsiteY0" fmla="*/ 0 h 448106"/>
              <a:gd name="connsiteX1" fmla="*/ 0 w 1222958"/>
              <a:gd name="connsiteY1" fmla="*/ 30579 h 448106"/>
              <a:gd name="connsiteX2" fmla="*/ 263679 w 1222958"/>
              <a:gd name="connsiteY2" fmla="*/ 268572 h 448106"/>
              <a:gd name="connsiteX3" fmla="*/ 498477 w 1222958"/>
              <a:gd name="connsiteY3" fmla="*/ 448106 h 448106"/>
              <a:gd name="connsiteX4" fmla="*/ 549858 w 1222958"/>
              <a:gd name="connsiteY4" fmla="*/ 248086 h 448106"/>
              <a:gd name="connsiteX5" fmla="*/ 1222958 w 1222958"/>
              <a:gd name="connsiteY5" fmla="*/ 124166 h 448106"/>
              <a:gd name="connsiteX6" fmla="*/ 1222384 w 1222958"/>
              <a:gd name="connsiteY6" fmla="*/ 0 h 448106"/>
              <a:gd name="connsiteX0" fmla="*/ 1222384 w 1222958"/>
              <a:gd name="connsiteY0" fmla="*/ 0 h 448106"/>
              <a:gd name="connsiteX1" fmla="*/ 0 w 1222958"/>
              <a:gd name="connsiteY1" fmla="*/ 30579 h 448106"/>
              <a:gd name="connsiteX2" fmla="*/ 263679 w 1222958"/>
              <a:gd name="connsiteY2" fmla="*/ 268572 h 448106"/>
              <a:gd name="connsiteX3" fmla="*/ 498477 w 1222958"/>
              <a:gd name="connsiteY3" fmla="*/ 448106 h 448106"/>
              <a:gd name="connsiteX4" fmla="*/ 479684 w 1222958"/>
              <a:gd name="connsiteY4" fmla="*/ 261238 h 448106"/>
              <a:gd name="connsiteX5" fmla="*/ 1222958 w 1222958"/>
              <a:gd name="connsiteY5" fmla="*/ 124166 h 448106"/>
              <a:gd name="connsiteX6" fmla="*/ 1222384 w 1222958"/>
              <a:gd name="connsiteY6" fmla="*/ 0 h 44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2958" h="448106">
                <a:moveTo>
                  <a:pt x="1222384" y="0"/>
                </a:moveTo>
                <a:lnTo>
                  <a:pt x="0" y="30579"/>
                </a:lnTo>
                <a:lnTo>
                  <a:pt x="263679" y="268572"/>
                </a:lnTo>
                <a:lnTo>
                  <a:pt x="498477" y="448106"/>
                </a:lnTo>
                <a:lnTo>
                  <a:pt x="479684" y="261238"/>
                </a:lnTo>
                <a:lnTo>
                  <a:pt x="1222958" y="124166"/>
                </a:lnTo>
                <a:cubicBezTo>
                  <a:pt x="1222767" y="82777"/>
                  <a:pt x="1222575" y="41389"/>
                  <a:pt x="1222384" y="0"/>
                </a:cubicBezTo>
                <a:close/>
              </a:path>
            </a:pathLst>
          </a:custGeom>
          <a:solidFill>
            <a:srgbClr val="AAFFFA"/>
          </a:solidFill>
          <a:ln w="9525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F2855C5-7A38-2041-9396-9B50CC3C69A8}"/>
              </a:ext>
            </a:extLst>
          </p:cNvPr>
          <p:cNvSpPr/>
          <p:nvPr/>
        </p:nvSpPr>
        <p:spPr>
          <a:xfrm rot="12600000">
            <a:off x="5719575" y="3853552"/>
            <a:ext cx="958983" cy="1092760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2500"/>
              <a:gd name="connsiteX1" fmla="*/ 470854 w 1362242"/>
              <a:gd name="connsiteY1" fmla="*/ 0 h 442500"/>
              <a:gd name="connsiteX2" fmla="*/ 469577 w 1362242"/>
              <a:gd name="connsiteY2" fmla="*/ 42536 h 442500"/>
              <a:gd name="connsiteX3" fmla="*/ 115510 w 1362242"/>
              <a:gd name="connsiteY3" fmla="*/ 48659 h 442500"/>
              <a:gd name="connsiteX4" fmla="*/ 0 w 1362242"/>
              <a:gd name="connsiteY4" fmla="*/ 297823 h 442500"/>
              <a:gd name="connsiteX5" fmla="*/ 394422 w 1362242"/>
              <a:gd name="connsiteY5" fmla="*/ 442500 h 442500"/>
              <a:gd name="connsiteX6" fmla="*/ 342462 w 1362242"/>
              <a:gd name="connsiteY6" fmla="*/ 412321 h 442500"/>
              <a:gd name="connsiteX7" fmla="*/ 1362242 w 1362242"/>
              <a:gd name="connsiteY7" fmla="*/ 67048 h 442500"/>
              <a:gd name="connsiteX8" fmla="*/ 1345101 w 1362242"/>
              <a:gd name="connsiteY8" fmla="*/ 38 h 442500"/>
              <a:gd name="connsiteX0" fmla="*/ 1452821 w 1469962"/>
              <a:gd name="connsiteY0" fmla="*/ 38 h 442500"/>
              <a:gd name="connsiteX1" fmla="*/ 578574 w 1469962"/>
              <a:gd name="connsiteY1" fmla="*/ 0 h 442500"/>
              <a:gd name="connsiteX2" fmla="*/ 577297 w 1469962"/>
              <a:gd name="connsiteY2" fmla="*/ 42536 h 442500"/>
              <a:gd name="connsiteX3" fmla="*/ 223230 w 1469962"/>
              <a:gd name="connsiteY3" fmla="*/ 48659 h 442500"/>
              <a:gd name="connsiteX4" fmla="*/ 0 w 1469962"/>
              <a:gd name="connsiteY4" fmla="*/ 290786 h 442500"/>
              <a:gd name="connsiteX5" fmla="*/ 502142 w 1469962"/>
              <a:gd name="connsiteY5" fmla="*/ 442500 h 442500"/>
              <a:gd name="connsiteX6" fmla="*/ 450182 w 1469962"/>
              <a:gd name="connsiteY6" fmla="*/ 412321 h 442500"/>
              <a:gd name="connsiteX7" fmla="*/ 1469962 w 1469962"/>
              <a:gd name="connsiteY7" fmla="*/ 67048 h 442500"/>
              <a:gd name="connsiteX8" fmla="*/ 1452821 w 1469962"/>
              <a:gd name="connsiteY8" fmla="*/ 38 h 442500"/>
              <a:gd name="connsiteX0" fmla="*/ 1354184 w 1371325"/>
              <a:gd name="connsiteY0" fmla="*/ 38 h 442500"/>
              <a:gd name="connsiteX1" fmla="*/ 479937 w 1371325"/>
              <a:gd name="connsiteY1" fmla="*/ 0 h 442500"/>
              <a:gd name="connsiteX2" fmla="*/ 478660 w 1371325"/>
              <a:gd name="connsiteY2" fmla="*/ 42536 h 442500"/>
              <a:gd name="connsiteX3" fmla="*/ 124593 w 1371325"/>
              <a:gd name="connsiteY3" fmla="*/ 48659 h 442500"/>
              <a:gd name="connsiteX4" fmla="*/ 0 w 1371325"/>
              <a:gd name="connsiteY4" fmla="*/ 191287 h 442500"/>
              <a:gd name="connsiteX5" fmla="*/ 403505 w 1371325"/>
              <a:gd name="connsiteY5" fmla="*/ 442500 h 442500"/>
              <a:gd name="connsiteX6" fmla="*/ 351545 w 1371325"/>
              <a:gd name="connsiteY6" fmla="*/ 412321 h 442500"/>
              <a:gd name="connsiteX7" fmla="*/ 1371325 w 1371325"/>
              <a:gd name="connsiteY7" fmla="*/ 67048 h 442500"/>
              <a:gd name="connsiteX8" fmla="*/ 1354184 w 1371325"/>
              <a:gd name="connsiteY8" fmla="*/ 38 h 442500"/>
              <a:gd name="connsiteX0" fmla="*/ 1354184 w 1371325"/>
              <a:gd name="connsiteY0" fmla="*/ 31107 h 473569"/>
              <a:gd name="connsiteX1" fmla="*/ 512556 w 1371325"/>
              <a:gd name="connsiteY1" fmla="*/ 0 h 473569"/>
              <a:gd name="connsiteX2" fmla="*/ 478660 w 1371325"/>
              <a:gd name="connsiteY2" fmla="*/ 73605 h 473569"/>
              <a:gd name="connsiteX3" fmla="*/ 124593 w 1371325"/>
              <a:gd name="connsiteY3" fmla="*/ 79728 h 473569"/>
              <a:gd name="connsiteX4" fmla="*/ 0 w 1371325"/>
              <a:gd name="connsiteY4" fmla="*/ 222356 h 473569"/>
              <a:gd name="connsiteX5" fmla="*/ 403505 w 1371325"/>
              <a:gd name="connsiteY5" fmla="*/ 473569 h 473569"/>
              <a:gd name="connsiteX6" fmla="*/ 351545 w 1371325"/>
              <a:gd name="connsiteY6" fmla="*/ 443390 h 473569"/>
              <a:gd name="connsiteX7" fmla="*/ 1371325 w 1371325"/>
              <a:gd name="connsiteY7" fmla="*/ 98117 h 473569"/>
              <a:gd name="connsiteX8" fmla="*/ 1354184 w 1371325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92545 w 1285210"/>
              <a:gd name="connsiteY2" fmla="*/ 73605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423997 w 1285210"/>
              <a:gd name="connsiteY2" fmla="*/ 77524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8478 w 1285210"/>
              <a:gd name="connsiteY2" fmla="*/ 79728 h 473569"/>
              <a:gd name="connsiteX3" fmla="*/ 0 w 1285210"/>
              <a:gd name="connsiteY3" fmla="*/ 274609 h 473569"/>
              <a:gd name="connsiteX4" fmla="*/ 317390 w 1285210"/>
              <a:gd name="connsiteY4" fmla="*/ 473569 h 473569"/>
              <a:gd name="connsiteX5" fmla="*/ 265430 w 1285210"/>
              <a:gd name="connsiteY5" fmla="*/ 443390 h 473569"/>
              <a:gd name="connsiteX6" fmla="*/ 1285210 w 1285210"/>
              <a:gd name="connsiteY6" fmla="*/ 98117 h 473569"/>
              <a:gd name="connsiteX7" fmla="*/ 1268069 w 1285210"/>
              <a:gd name="connsiteY7" fmla="*/ 31107 h 473569"/>
              <a:gd name="connsiteX0" fmla="*/ 1268069 w 1285210"/>
              <a:gd name="connsiteY0" fmla="*/ 50749 h 493211"/>
              <a:gd name="connsiteX1" fmla="*/ 426441 w 1285210"/>
              <a:gd name="connsiteY1" fmla="*/ 19642 h 493211"/>
              <a:gd name="connsiteX2" fmla="*/ 54958 w 1285210"/>
              <a:gd name="connsiteY2" fmla="*/ 18379 h 493211"/>
              <a:gd name="connsiteX3" fmla="*/ 0 w 1285210"/>
              <a:gd name="connsiteY3" fmla="*/ 294251 h 493211"/>
              <a:gd name="connsiteX4" fmla="*/ 317390 w 1285210"/>
              <a:gd name="connsiteY4" fmla="*/ 493211 h 493211"/>
              <a:gd name="connsiteX5" fmla="*/ 265430 w 1285210"/>
              <a:gd name="connsiteY5" fmla="*/ 463032 h 493211"/>
              <a:gd name="connsiteX6" fmla="*/ 1285210 w 1285210"/>
              <a:gd name="connsiteY6" fmla="*/ 117759 h 493211"/>
              <a:gd name="connsiteX7" fmla="*/ 1268069 w 1285210"/>
              <a:gd name="connsiteY7" fmla="*/ 50749 h 493211"/>
              <a:gd name="connsiteX0" fmla="*/ 1268069 w 1285210"/>
              <a:gd name="connsiteY0" fmla="*/ 32370 h 474832"/>
              <a:gd name="connsiteX1" fmla="*/ 426441 w 1285210"/>
              <a:gd name="connsiteY1" fmla="*/ 1263 h 474832"/>
              <a:gd name="connsiteX2" fmla="*/ 54958 w 1285210"/>
              <a:gd name="connsiteY2" fmla="*/ 0 h 474832"/>
              <a:gd name="connsiteX3" fmla="*/ 0 w 1285210"/>
              <a:gd name="connsiteY3" fmla="*/ 275872 h 474832"/>
              <a:gd name="connsiteX4" fmla="*/ 317390 w 1285210"/>
              <a:gd name="connsiteY4" fmla="*/ 474832 h 474832"/>
              <a:gd name="connsiteX5" fmla="*/ 265430 w 1285210"/>
              <a:gd name="connsiteY5" fmla="*/ 444653 h 474832"/>
              <a:gd name="connsiteX6" fmla="*/ 1285210 w 1285210"/>
              <a:gd name="connsiteY6" fmla="*/ 99380 h 474832"/>
              <a:gd name="connsiteX7" fmla="*/ 1268069 w 1285210"/>
              <a:gd name="connsiteY7" fmla="*/ 32370 h 474832"/>
              <a:gd name="connsiteX0" fmla="*/ 1268069 w 1285210"/>
              <a:gd name="connsiteY0" fmla="*/ 51241 h 493703"/>
              <a:gd name="connsiteX1" fmla="*/ 426441 w 1285210"/>
              <a:gd name="connsiteY1" fmla="*/ 20134 h 493703"/>
              <a:gd name="connsiteX2" fmla="*/ 57309 w 1285210"/>
              <a:gd name="connsiteY2" fmla="*/ 0 h 493703"/>
              <a:gd name="connsiteX3" fmla="*/ 0 w 1285210"/>
              <a:gd name="connsiteY3" fmla="*/ 294743 h 493703"/>
              <a:gd name="connsiteX4" fmla="*/ 317390 w 1285210"/>
              <a:gd name="connsiteY4" fmla="*/ 493703 h 493703"/>
              <a:gd name="connsiteX5" fmla="*/ 265430 w 1285210"/>
              <a:gd name="connsiteY5" fmla="*/ 463524 h 493703"/>
              <a:gd name="connsiteX6" fmla="*/ 1285210 w 1285210"/>
              <a:gd name="connsiteY6" fmla="*/ 118251 h 493703"/>
              <a:gd name="connsiteX7" fmla="*/ 1268069 w 1285210"/>
              <a:gd name="connsiteY7" fmla="*/ 51241 h 493703"/>
              <a:gd name="connsiteX0" fmla="*/ 2187601 w 2187601"/>
              <a:gd name="connsiteY0" fmla="*/ 49792 h 493703"/>
              <a:gd name="connsiteX1" fmla="*/ 426441 w 2187601"/>
              <a:gd name="connsiteY1" fmla="*/ 20134 h 493703"/>
              <a:gd name="connsiteX2" fmla="*/ 57309 w 2187601"/>
              <a:gd name="connsiteY2" fmla="*/ 0 h 493703"/>
              <a:gd name="connsiteX3" fmla="*/ 0 w 2187601"/>
              <a:gd name="connsiteY3" fmla="*/ 294743 h 493703"/>
              <a:gd name="connsiteX4" fmla="*/ 317390 w 2187601"/>
              <a:gd name="connsiteY4" fmla="*/ 493703 h 493703"/>
              <a:gd name="connsiteX5" fmla="*/ 265430 w 2187601"/>
              <a:gd name="connsiteY5" fmla="*/ 463524 h 493703"/>
              <a:gd name="connsiteX6" fmla="*/ 1285210 w 2187601"/>
              <a:gd name="connsiteY6" fmla="*/ 118251 h 493703"/>
              <a:gd name="connsiteX7" fmla="*/ 2187601 w 2187601"/>
              <a:gd name="connsiteY7" fmla="*/ 49792 h 493703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34602 h 576391"/>
              <a:gd name="connsiteX1" fmla="*/ 426441 w 2158759"/>
              <a:gd name="connsiteY1" fmla="*/ 102822 h 576391"/>
              <a:gd name="connsiteX2" fmla="*/ 57309 w 2158759"/>
              <a:gd name="connsiteY2" fmla="*/ 82688 h 576391"/>
              <a:gd name="connsiteX3" fmla="*/ 0 w 2158759"/>
              <a:gd name="connsiteY3" fmla="*/ 377431 h 576391"/>
              <a:gd name="connsiteX4" fmla="*/ 317390 w 2158759"/>
              <a:gd name="connsiteY4" fmla="*/ 576391 h 576391"/>
              <a:gd name="connsiteX5" fmla="*/ 265430 w 2158759"/>
              <a:gd name="connsiteY5" fmla="*/ 546212 h 576391"/>
              <a:gd name="connsiteX6" fmla="*/ 1285210 w 2158759"/>
              <a:gd name="connsiteY6" fmla="*/ 200939 h 576391"/>
              <a:gd name="connsiteX7" fmla="*/ 2158759 w 2158759"/>
              <a:gd name="connsiteY7" fmla="*/ 134602 h 576391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13578 h 555367"/>
              <a:gd name="connsiteX1" fmla="*/ 1856963 w 2158759"/>
              <a:gd name="connsiteY1" fmla="*/ 0 h 555367"/>
              <a:gd name="connsiteX2" fmla="*/ 57309 w 2158759"/>
              <a:gd name="connsiteY2" fmla="*/ 61664 h 555367"/>
              <a:gd name="connsiteX3" fmla="*/ 0 w 2158759"/>
              <a:gd name="connsiteY3" fmla="*/ 356407 h 555367"/>
              <a:gd name="connsiteX4" fmla="*/ 317390 w 2158759"/>
              <a:gd name="connsiteY4" fmla="*/ 555367 h 555367"/>
              <a:gd name="connsiteX5" fmla="*/ 265430 w 2158759"/>
              <a:gd name="connsiteY5" fmla="*/ 525188 h 555367"/>
              <a:gd name="connsiteX6" fmla="*/ 1285210 w 2158759"/>
              <a:gd name="connsiteY6" fmla="*/ 179915 h 555367"/>
              <a:gd name="connsiteX7" fmla="*/ 2158759 w 2158759"/>
              <a:gd name="connsiteY7" fmla="*/ 113578 h 555367"/>
              <a:gd name="connsiteX0" fmla="*/ 2158759 w 2158759"/>
              <a:gd name="connsiteY0" fmla="*/ 131777 h 573566"/>
              <a:gd name="connsiteX1" fmla="*/ 1856963 w 2158759"/>
              <a:gd name="connsiteY1" fmla="*/ 18199 h 573566"/>
              <a:gd name="connsiteX2" fmla="*/ 1021768 w 2158759"/>
              <a:gd name="connsiteY2" fmla="*/ 0 h 573566"/>
              <a:gd name="connsiteX3" fmla="*/ 0 w 2158759"/>
              <a:gd name="connsiteY3" fmla="*/ 374606 h 573566"/>
              <a:gd name="connsiteX4" fmla="*/ 317390 w 2158759"/>
              <a:gd name="connsiteY4" fmla="*/ 573566 h 573566"/>
              <a:gd name="connsiteX5" fmla="*/ 265430 w 2158759"/>
              <a:gd name="connsiteY5" fmla="*/ 543387 h 573566"/>
              <a:gd name="connsiteX6" fmla="*/ 1285210 w 2158759"/>
              <a:gd name="connsiteY6" fmla="*/ 198114 h 573566"/>
              <a:gd name="connsiteX7" fmla="*/ 2158759 w 2158759"/>
              <a:gd name="connsiteY7" fmla="*/ 131777 h 573566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285210 w 2158759"/>
              <a:gd name="connsiteY7" fmla="*/ 263158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475851 w 2158759"/>
              <a:gd name="connsiteY7" fmla="*/ 246905 h 638610"/>
              <a:gd name="connsiteX8" fmla="*/ 2158759 w 2158759"/>
              <a:gd name="connsiteY8" fmla="*/ 196821 h 638610"/>
              <a:gd name="connsiteX0" fmla="*/ 2158759 w 2163326"/>
              <a:gd name="connsiteY0" fmla="*/ 196821 h 638610"/>
              <a:gd name="connsiteX1" fmla="*/ 1856963 w 2163326"/>
              <a:gd name="connsiteY1" fmla="*/ 83243 h 638610"/>
              <a:gd name="connsiteX2" fmla="*/ 1358439 w 2163326"/>
              <a:gd name="connsiteY2" fmla="*/ 0 h 638610"/>
              <a:gd name="connsiteX3" fmla="*/ 1021768 w 2163326"/>
              <a:gd name="connsiteY3" fmla="*/ 65044 h 638610"/>
              <a:gd name="connsiteX4" fmla="*/ 0 w 2163326"/>
              <a:gd name="connsiteY4" fmla="*/ 439650 h 638610"/>
              <a:gd name="connsiteX5" fmla="*/ 317390 w 2163326"/>
              <a:gd name="connsiteY5" fmla="*/ 638610 h 638610"/>
              <a:gd name="connsiteX6" fmla="*/ 1435993 w 2163326"/>
              <a:gd name="connsiteY6" fmla="*/ 479949 h 638610"/>
              <a:gd name="connsiteX7" fmla="*/ 1475851 w 2163326"/>
              <a:gd name="connsiteY7" fmla="*/ 246905 h 638610"/>
              <a:gd name="connsiteX8" fmla="*/ 2163326 w 2163326"/>
              <a:gd name="connsiteY8" fmla="*/ 237475 h 638610"/>
              <a:gd name="connsiteX9" fmla="*/ 2158759 w 2163326"/>
              <a:gd name="connsiteY9" fmla="*/ 19682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475851 w 2163327"/>
              <a:gd name="connsiteY7" fmla="*/ 24690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479949"/>
              <a:gd name="connsiteX1" fmla="*/ 1856963 w 2163327"/>
              <a:gd name="connsiteY1" fmla="*/ 83243 h 479949"/>
              <a:gd name="connsiteX2" fmla="*/ 1358439 w 2163327"/>
              <a:gd name="connsiteY2" fmla="*/ 0 h 479949"/>
              <a:gd name="connsiteX3" fmla="*/ 1021768 w 2163327"/>
              <a:gd name="connsiteY3" fmla="*/ 65044 h 479949"/>
              <a:gd name="connsiteX4" fmla="*/ 0 w 2163327"/>
              <a:gd name="connsiteY4" fmla="*/ 439650 h 479949"/>
              <a:gd name="connsiteX5" fmla="*/ 1215266 w 2163327"/>
              <a:gd name="connsiteY5" fmla="*/ 290391 h 479949"/>
              <a:gd name="connsiteX6" fmla="*/ 1435993 w 2163327"/>
              <a:gd name="connsiteY6" fmla="*/ 479949 h 479949"/>
              <a:gd name="connsiteX7" fmla="*/ 1502915 w 2163327"/>
              <a:gd name="connsiteY7" fmla="*/ 190265 h 479949"/>
              <a:gd name="connsiteX8" fmla="*/ 2163326 w 2163327"/>
              <a:gd name="connsiteY8" fmla="*/ 237475 h 479949"/>
              <a:gd name="connsiteX9" fmla="*/ 2163327 w 2163327"/>
              <a:gd name="connsiteY9" fmla="*/ 183101 h 479949"/>
              <a:gd name="connsiteX0" fmla="*/ 1141559 w 1141559"/>
              <a:gd name="connsiteY0" fmla="*/ 183101 h 479949"/>
              <a:gd name="connsiteX1" fmla="*/ 835195 w 1141559"/>
              <a:gd name="connsiteY1" fmla="*/ 83243 h 479949"/>
              <a:gd name="connsiteX2" fmla="*/ 336671 w 1141559"/>
              <a:gd name="connsiteY2" fmla="*/ 0 h 479949"/>
              <a:gd name="connsiteX3" fmla="*/ 0 w 1141559"/>
              <a:gd name="connsiteY3" fmla="*/ 65044 h 479949"/>
              <a:gd name="connsiteX4" fmla="*/ 1674 w 1141559"/>
              <a:gd name="connsiteY4" fmla="*/ 69927 h 479949"/>
              <a:gd name="connsiteX5" fmla="*/ 193498 w 1141559"/>
              <a:gd name="connsiteY5" fmla="*/ 290391 h 479949"/>
              <a:gd name="connsiteX6" fmla="*/ 414225 w 1141559"/>
              <a:gd name="connsiteY6" fmla="*/ 479949 h 479949"/>
              <a:gd name="connsiteX7" fmla="*/ 481147 w 1141559"/>
              <a:gd name="connsiteY7" fmla="*/ 190265 h 479949"/>
              <a:gd name="connsiteX8" fmla="*/ 1141558 w 1141559"/>
              <a:gd name="connsiteY8" fmla="*/ 237475 h 479949"/>
              <a:gd name="connsiteX9" fmla="*/ 1141559 w 1141559"/>
              <a:gd name="connsiteY9" fmla="*/ 183101 h 479949"/>
              <a:gd name="connsiteX0" fmla="*/ 1141559 w 1141559"/>
              <a:gd name="connsiteY0" fmla="*/ 239980 h 536828"/>
              <a:gd name="connsiteX1" fmla="*/ 835195 w 1141559"/>
              <a:gd name="connsiteY1" fmla="*/ 140122 h 536828"/>
              <a:gd name="connsiteX2" fmla="*/ 63693 w 1141559"/>
              <a:gd name="connsiteY2" fmla="*/ 0 h 536828"/>
              <a:gd name="connsiteX3" fmla="*/ 0 w 1141559"/>
              <a:gd name="connsiteY3" fmla="*/ 121923 h 536828"/>
              <a:gd name="connsiteX4" fmla="*/ 1674 w 1141559"/>
              <a:gd name="connsiteY4" fmla="*/ 126806 h 536828"/>
              <a:gd name="connsiteX5" fmla="*/ 193498 w 1141559"/>
              <a:gd name="connsiteY5" fmla="*/ 347270 h 536828"/>
              <a:gd name="connsiteX6" fmla="*/ 414225 w 1141559"/>
              <a:gd name="connsiteY6" fmla="*/ 536828 h 536828"/>
              <a:gd name="connsiteX7" fmla="*/ 481147 w 1141559"/>
              <a:gd name="connsiteY7" fmla="*/ 247144 h 536828"/>
              <a:gd name="connsiteX8" fmla="*/ 1141558 w 1141559"/>
              <a:gd name="connsiteY8" fmla="*/ 294354 h 536828"/>
              <a:gd name="connsiteX9" fmla="*/ 1141559 w 1141559"/>
              <a:gd name="connsiteY9" fmla="*/ 239980 h 536828"/>
              <a:gd name="connsiteX0" fmla="*/ 1141559 w 1141559"/>
              <a:gd name="connsiteY0" fmla="*/ 254041 h 550889"/>
              <a:gd name="connsiteX1" fmla="*/ 835195 w 1141559"/>
              <a:gd name="connsiteY1" fmla="*/ 154183 h 550889"/>
              <a:gd name="connsiteX2" fmla="*/ 42583 w 1141559"/>
              <a:gd name="connsiteY2" fmla="*/ 0 h 550889"/>
              <a:gd name="connsiteX3" fmla="*/ 0 w 1141559"/>
              <a:gd name="connsiteY3" fmla="*/ 135984 h 550889"/>
              <a:gd name="connsiteX4" fmla="*/ 1674 w 1141559"/>
              <a:gd name="connsiteY4" fmla="*/ 140867 h 550889"/>
              <a:gd name="connsiteX5" fmla="*/ 193498 w 1141559"/>
              <a:gd name="connsiteY5" fmla="*/ 361331 h 550889"/>
              <a:gd name="connsiteX6" fmla="*/ 414225 w 1141559"/>
              <a:gd name="connsiteY6" fmla="*/ 550889 h 550889"/>
              <a:gd name="connsiteX7" fmla="*/ 481147 w 1141559"/>
              <a:gd name="connsiteY7" fmla="*/ 261205 h 550889"/>
              <a:gd name="connsiteX8" fmla="*/ 1141558 w 1141559"/>
              <a:gd name="connsiteY8" fmla="*/ 308415 h 550889"/>
              <a:gd name="connsiteX9" fmla="*/ 1141559 w 1141559"/>
              <a:gd name="connsiteY9" fmla="*/ 254041 h 550889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81147 w 1141559"/>
              <a:gd name="connsiteY7" fmla="*/ 235203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525471 w 1141559"/>
              <a:gd name="connsiteY7" fmla="*/ 24644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61098 w 1141559"/>
              <a:gd name="connsiteY7" fmla="*/ 23556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48071 h 544919"/>
              <a:gd name="connsiteX1" fmla="*/ 835195 w 1141559"/>
              <a:gd name="connsiteY1" fmla="*/ 148213 h 544919"/>
              <a:gd name="connsiteX2" fmla="*/ 67558 w 1141559"/>
              <a:gd name="connsiteY2" fmla="*/ 0 h 544919"/>
              <a:gd name="connsiteX3" fmla="*/ 0 w 1141559"/>
              <a:gd name="connsiteY3" fmla="*/ 130014 h 544919"/>
              <a:gd name="connsiteX4" fmla="*/ 1674 w 1141559"/>
              <a:gd name="connsiteY4" fmla="*/ 134897 h 544919"/>
              <a:gd name="connsiteX5" fmla="*/ 193498 w 1141559"/>
              <a:gd name="connsiteY5" fmla="*/ 355361 h 544919"/>
              <a:gd name="connsiteX6" fmla="*/ 414225 w 1141559"/>
              <a:gd name="connsiteY6" fmla="*/ 544919 h 544919"/>
              <a:gd name="connsiteX7" fmla="*/ 461098 w 1141559"/>
              <a:gd name="connsiteY7" fmla="*/ 255594 h 544919"/>
              <a:gd name="connsiteX8" fmla="*/ 1141558 w 1141559"/>
              <a:gd name="connsiteY8" fmla="*/ 302445 h 544919"/>
              <a:gd name="connsiteX9" fmla="*/ 1141559 w 1141559"/>
              <a:gd name="connsiteY9" fmla="*/ 248071 h 544919"/>
              <a:gd name="connsiteX0" fmla="*/ 1218216 w 1218216"/>
              <a:gd name="connsiteY0" fmla="*/ 183321 h 544919"/>
              <a:gd name="connsiteX1" fmla="*/ 835195 w 1218216"/>
              <a:gd name="connsiteY1" fmla="*/ 148213 h 544919"/>
              <a:gd name="connsiteX2" fmla="*/ 67558 w 1218216"/>
              <a:gd name="connsiteY2" fmla="*/ 0 h 544919"/>
              <a:gd name="connsiteX3" fmla="*/ 0 w 1218216"/>
              <a:gd name="connsiteY3" fmla="*/ 130014 h 544919"/>
              <a:gd name="connsiteX4" fmla="*/ 1674 w 1218216"/>
              <a:gd name="connsiteY4" fmla="*/ 134897 h 544919"/>
              <a:gd name="connsiteX5" fmla="*/ 193498 w 1218216"/>
              <a:gd name="connsiteY5" fmla="*/ 355361 h 544919"/>
              <a:gd name="connsiteX6" fmla="*/ 414225 w 1218216"/>
              <a:gd name="connsiteY6" fmla="*/ 544919 h 544919"/>
              <a:gd name="connsiteX7" fmla="*/ 461098 w 1218216"/>
              <a:gd name="connsiteY7" fmla="*/ 255594 h 544919"/>
              <a:gd name="connsiteX8" fmla="*/ 1141558 w 1218216"/>
              <a:gd name="connsiteY8" fmla="*/ 302445 h 544919"/>
              <a:gd name="connsiteX9" fmla="*/ 1218216 w 1218216"/>
              <a:gd name="connsiteY9" fmla="*/ 183321 h 544919"/>
              <a:gd name="connsiteX0" fmla="*/ 1218216 w 1218216"/>
              <a:gd name="connsiteY0" fmla="*/ 270397 h 631995"/>
              <a:gd name="connsiteX1" fmla="*/ 758776 w 1218216"/>
              <a:gd name="connsiteY1" fmla="*/ 0 h 631995"/>
              <a:gd name="connsiteX2" fmla="*/ 67558 w 1218216"/>
              <a:gd name="connsiteY2" fmla="*/ 87076 h 631995"/>
              <a:gd name="connsiteX3" fmla="*/ 0 w 1218216"/>
              <a:gd name="connsiteY3" fmla="*/ 217090 h 631995"/>
              <a:gd name="connsiteX4" fmla="*/ 1674 w 1218216"/>
              <a:gd name="connsiteY4" fmla="*/ 221973 h 631995"/>
              <a:gd name="connsiteX5" fmla="*/ 193498 w 1218216"/>
              <a:gd name="connsiteY5" fmla="*/ 442437 h 631995"/>
              <a:gd name="connsiteX6" fmla="*/ 414225 w 1218216"/>
              <a:gd name="connsiteY6" fmla="*/ 631995 h 631995"/>
              <a:gd name="connsiteX7" fmla="*/ 461098 w 1218216"/>
              <a:gd name="connsiteY7" fmla="*/ 342670 h 631995"/>
              <a:gd name="connsiteX8" fmla="*/ 1141558 w 1218216"/>
              <a:gd name="connsiteY8" fmla="*/ 389521 h 631995"/>
              <a:gd name="connsiteX9" fmla="*/ 1218216 w 1218216"/>
              <a:gd name="connsiteY9" fmla="*/ 270397 h 631995"/>
              <a:gd name="connsiteX0" fmla="*/ 1218216 w 1218216"/>
              <a:gd name="connsiteY0" fmla="*/ 623451 h 985049"/>
              <a:gd name="connsiteX1" fmla="*/ 758776 w 1218216"/>
              <a:gd name="connsiteY1" fmla="*/ 353054 h 985049"/>
              <a:gd name="connsiteX2" fmla="*/ 319592 w 1218216"/>
              <a:gd name="connsiteY2" fmla="*/ 0 h 985049"/>
              <a:gd name="connsiteX3" fmla="*/ 0 w 1218216"/>
              <a:gd name="connsiteY3" fmla="*/ 570144 h 985049"/>
              <a:gd name="connsiteX4" fmla="*/ 1674 w 1218216"/>
              <a:gd name="connsiteY4" fmla="*/ 575027 h 985049"/>
              <a:gd name="connsiteX5" fmla="*/ 193498 w 1218216"/>
              <a:gd name="connsiteY5" fmla="*/ 795491 h 985049"/>
              <a:gd name="connsiteX6" fmla="*/ 414225 w 1218216"/>
              <a:gd name="connsiteY6" fmla="*/ 985049 h 985049"/>
              <a:gd name="connsiteX7" fmla="*/ 461098 w 1218216"/>
              <a:gd name="connsiteY7" fmla="*/ 695724 h 985049"/>
              <a:gd name="connsiteX8" fmla="*/ 1141558 w 1218216"/>
              <a:gd name="connsiteY8" fmla="*/ 742575 h 985049"/>
              <a:gd name="connsiteX9" fmla="*/ 1218216 w 1218216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6006 w 1224222"/>
              <a:gd name="connsiteY3" fmla="*/ 570144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263310 w 1224222"/>
              <a:gd name="connsiteY3" fmla="*/ 110666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024718 w 1024718"/>
              <a:gd name="connsiteY0" fmla="*/ 623451 h 985049"/>
              <a:gd name="connsiteX1" fmla="*/ 565278 w 1024718"/>
              <a:gd name="connsiteY1" fmla="*/ 353054 h 985049"/>
              <a:gd name="connsiteX2" fmla="*/ 126094 w 1024718"/>
              <a:gd name="connsiteY2" fmla="*/ 0 h 985049"/>
              <a:gd name="connsiteX3" fmla="*/ 63806 w 1024718"/>
              <a:gd name="connsiteY3" fmla="*/ 110666 h 985049"/>
              <a:gd name="connsiteX4" fmla="*/ 146825 w 1024718"/>
              <a:gd name="connsiteY4" fmla="*/ 357168 h 985049"/>
              <a:gd name="connsiteX5" fmla="*/ 0 w 1024718"/>
              <a:gd name="connsiteY5" fmla="*/ 795491 h 985049"/>
              <a:gd name="connsiteX6" fmla="*/ 220727 w 1024718"/>
              <a:gd name="connsiteY6" fmla="*/ 985049 h 985049"/>
              <a:gd name="connsiteX7" fmla="*/ 267600 w 1024718"/>
              <a:gd name="connsiteY7" fmla="*/ 695724 h 985049"/>
              <a:gd name="connsiteX8" fmla="*/ 948060 w 1024718"/>
              <a:gd name="connsiteY8" fmla="*/ 742575 h 985049"/>
              <a:gd name="connsiteX9" fmla="*/ 1024718 w 1024718"/>
              <a:gd name="connsiteY9" fmla="*/ 623451 h 985049"/>
              <a:gd name="connsiteX0" fmla="*/ 960912 w 960912"/>
              <a:gd name="connsiteY0" fmla="*/ 623451 h 985049"/>
              <a:gd name="connsiteX1" fmla="*/ 501472 w 960912"/>
              <a:gd name="connsiteY1" fmla="*/ 353054 h 985049"/>
              <a:gd name="connsiteX2" fmla="*/ 62288 w 960912"/>
              <a:gd name="connsiteY2" fmla="*/ 0 h 985049"/>
              <a:gd name="connsiteX3" fmla="*/ 0 w 960912"/>
              <a:gd name="connsiteY3" fmla="*/ 110666 h 985049"/>
              <a:gd name="connsiteX4" fmla="*/ 83019 w 960912"/>
              <a:gd name="connsiteY4" fmla="*/ 357168 h 985049"/>
              <a:gd name="connsiteX5" fmla="*/ 200291 w 960912"/>
              <a:gd name="connsiteY5" fmla="*/ 625498 h 985049"/>
              <a:gd name="connsiteX6" fmla="*/ 156921 w 960912"/>
              <a:gd name="connsiteY6" fmla="*/ 985049 h 985049"/>
              <a:gd name="connsiteX7" fmla="*/ 203794 w 960912"/>
              <a:gd name="connsiteY7" fmla="*/ 695724 h 985049"/>
              <a:gd name="connsiteX8" fmla="*/ 884254 w 960912"/>
              <a:gd name="connsiteY8" fmla="*/ 742575 h 985049"/>
              <a:gd name="connsiteX9" fmla="*/ 960912 w 960912"/>
              <a:gd name="connsiteY9" fmla="*/ 623451 h 985049"/>
              <a:gd name="connsiteX0" fmla="*/ 960912 w 960912"/>
              <a:gd name="connsiteY0" fmla="*/ 623451 h 743722"/>
              <a:gd name="connsiteX1" fmla="*/ 501472 w 960912"/>
              <a:gd name="connsiteY1" fmla="*/ 353054 h 743722"/>
              <a:gd name="connsiteX2" fmla="*/ 62288 w 960912"/>
              <a:gd name="connsiteY2" fmla="*/ 0 h 743722"/>
              <a:gd name="connsiteX3" fmla="*/ 0 w 960912"/>
              <a:gd name="connsiteY3" fmla="*/ 110666 h 743722"/>
              <a:gd name="connsiteX4" fmla="*/ 83019 w 960912"/>
              <a:gd name="connsiteY4" fmla="*/ 357168 h 743722"/>
              <a:gd name="connsiteX5" fmla="*/ 200291 w 960912"/>
              <a:gd name="connsiteY5" fmla="*/ 625498 h 743722"/>
              <a:gd name="connsiteX6" fmla="*/ 203794 w 960912"/>
              <a:gd name="connsiteY6" fmla="*/ 695724 h 743722"/>
              <a:gd name="connsiteX7" fmla="*/ 884254 w 960912"/>
              <a:gd name="connsiteY7" fmla="*/ 742575 h 743722"/>
              <a:gd name="connsiteX8" fmla="*/ 960912 w 960912"/>
              <a:gd name="connsiteY8" fmla="*/ 623451 h 743722"/>
              <a:gd name="connsiteX0" fmla="*/ 960912 w 960912"/>
              <a:gd name="connsiteY0" fmla="*/ 623451 h 743011"/>
              <a:gd name="connsiteX1" fmla="*/ 501472 w 960912"/>
              <a:gd name="connsiteY1" fmla="*/ 353054 h 743011"/>
              <a:gd name="connsiteX2" fmla="*/ 62288 w 960912"/>
              <a:gd name="connsiteY2" fmla="*/ 0 h 743011"/>
              <a:gd name="connsiteX3" fmla="*/ 0 w 960912"/>
              <a:gd name="connsiteY3" fmla="*/ 110666 h 743011"/>
              <a:gd name="connsiteX4" fmla="*/ 83019 w 960912"/>
              <a:gd name="connsiteY4" fmla="*/ 357168 h 743011"/>
              <a:gd name="connsiteX5" fmla="*/ 200291 w 960912"/>
              <a:gd name="connsiteY5" fmla="*/ 625498 h 743011"/>
              <a:gd name="connsiteX6" fmla="*/ 484793 w 960912"/>
              <a:gd name="connsiteY6" fmla="*/ 573561 h 743011"/>
              <a:gd name="connsiteX7" fmla="*/ 884254 w 960912"/>
              <a:gd name="connsiteY7" fmla="*/ 742575 h 743011"/>
              <a:gd name="connsiteX8" fmla="*/ 960912 w 960912"/>
              <a:gd name="connsiteY8" fmla="*/ 623451 h 743011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484793 w 960912"/>
              <a:gd name="connsiteY6" fmla="*/ 573561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529802 w 960912"/>
              <a:gd name="connsiteY6" fmla="*/ 533445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15755 w 960912"/>
              <a:gd name="connsiteY5" fmla="*/ 593131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1684 w 960912"/>
              <a:gd name="connsiteY6" fmla="*/ 736371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8714 w 960912"/>
              <a:gd name="connsiteY6" fmla="*/ 725816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684568 w 1052061"/>
              <a:gd name="connsiteY7" fmla="*/ 613106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840461 w 1052061"/>
              <a:gd name="connsiteY7" fmla="*/ 301652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624605"/>
              <a:gd name="connsiteX1" fmla="*/ 501472 w 1052061"/>
              <a:gd name="connsiteY1" fmla="*/ 353054 h 624605"/>
              <a:gd name="connsiteX2" fmla="*/ 62288 w 1052061"/>
              <a:gd name="connsiteY2" fmla="*/ 0 h 624605"/>
              <a:gd name="connsiteX3" fmla="*/ 0 w 1052061"/>
              <a:gd name="connsiteY3" fmla="*/ 110666 h 624605"/>
              <a:gd name="connsiteX4" fmla="*/ 83019 w 1052061"/>
              <a:gd name="connsiteY4" fmla="*/ 357168 h 624605"/>
              <a:gd name="connsiteX5" fmla="*/ 188676 w 1052061"/>
              <a:gd name="connsiteY5" fmla="*/ 604045 h 624605"/>
              <a:gd name="connsiteX6" fmla="*/ 681762 w 1052061"/>
              <a:gd name="connsiteY6" fmla="*/ 177566 h 624605"/>
              <a:gd name="connsiteX7" fmla="*/ 840461 w 1052061"/>
              <a:gd name="connsiteY7" fmla="*/ 301652 h 624605"/>
              <a:gd name="connsiteX8" fmla="*/ 1052061 w 1052061"/>
              <a:gd name="connsiteY8" fmla="*/ 458058 h 624605"/>
              <a:gd name="connsiteX9" fmla="*/ 960912 w 1052061"/>
              <a:gd name="connsiteY9" fmla="*/ 623451 h 624605"/>
              <a:gd name="connsiteX0" fmla="*/ 960912 w 1052061"/>
              <a:gd name="connsiteY0" fmla="*/ 636037 h 637191"/>
              <a:gd name="connsiteX1" fmla="*/ 501472 w 1052061"/>
              <a:gd name="connsiteY1" fmla="*/ 365640 h 637191"/>
              <a:gd name="connsiteX2" fmla="*/ 62288 w 1052061"/>
              <a:gd name="connsiteY2" fmla="*/ 12586 h 637191"/>
              <a:gd name="connsiteX3" fmla="*/ 0 w 1052061"/>
              <a:gd name="connsiteY3" fmla="*/ 123252 h 637191"/>
              <a:gd name="connsiteX4" fmla="*/ 83019 w 1052061"/>
              <a:gd name="connsiteY4" fmla="*/ 369754 h 637191"/>
              <a:gd name="connsiteX5" fmla="*/ 469135 w 1052061"/>
              <a:gd name="connsiteY5" fmla="*/ 0 h 637191"/>
              <a:gd name="connsiteX6" fmla="*/ 681762 w 1052061"/>
              <a:gd name="connsiteY6" fmla="*/ 190152 h 637191"/>
              <a:gd name="connsiteX7" fmla="*/ 840461 w 1052061"/>
              <a:gd name="connsiteY7" fmla="*/ 314238 h 637191"/>
              <a:gd name="connsiteX8" fmla="*/ 1052061 w 1052061"/>
              <a:gd name="connsiteY8" fmla="*/ 470644 h 637191"/>
              <a:gd name="connsiteX9" fmla="*/ 960912 w 1052061"/>
              <a:gd name="connsiteY9" fmla="*/ 636037 h 637191"/>
              <a:gd name="connsiteX0" fmla="*/ 960912 w 1052061"/>
              <a:gd name="connsiteY0" fmla="*/ 850948 h 852102"/>
              <a:gd name="connsiteX1" fmla="*/ 501472 w 1052061"/>
              <a:gd name="connsiteY1" fmla="*/ 580551 h 852102"/>
              <a:gd name="connsiteX2" fmla="*/ 62288 w 1052061"/>
              <a:gd name="connsiteY2" fmla="*/ 227497 h 852102"/>
              <a:gd name="connsiteX3" fmla="*/ 0 w 1052061"/>
              <a:gd name="connsiteY3" fmla="*/ 338163 h 852102"/>
              <a:gd name="connsiteX4" fmla="*/ 334041 w 1052061"/>
              <a:gd name="connsiteY4" fmla="*/ 0 h 852102"/>
              <a:gd name="connsiteX5" fmla="*/ 469135 w 1052061"/>
              <a:gd name="connsiteY5" fmla="*/ 214911 h 852102"/>
              <a:gd name="connsiteX6" fmla="*/ 681762 w 1052061"/>
              <a:gd name="connsiteY6" fmla="*/ 405063 h 852102"/>
              <a:gd name="connsiteX7" fmla="*/ 840461 w 1052061"/>
              <a:gd name="connsiteY7" fmla="*/ 529149 h 852102"/>
              <a:gd name="connsiteX8" fmla="*/ 1052061 w 1052061"/>
              <a:gd name="connsiteY8" fmla="*/ 685555 h 852102"/>
              <a:gd name="connsiteX9" fmla="*/ 960912 w 1052061"/>
              <a:gd name="connsiteY9" fmla="*/ 850948 h 852102"/>
              <a:gd name="connsiteX0" fmla="*/ 898624 w 989773"/>
              <a:gd name="connsiteY0" fmla="*/ 918246 h 919400"/>
              <a:gd name="connsiteX1" fmla="*/ 439184 w 989773"/>
              <a:gd name="connsiteY1" fmla="*/ 647849 h 919400"/>
              <a:gd name="connsiteX2" fmla="*/ 0 w 989773"/>
              <a:gd name="connsiteY2" fmla="*/ 294795 h 919400"/>
              <a:gd name="connsiteX3" fmla="*/ 156223 w 989773"/>
              <a:gd name="connsiteY3" fmla="*/ 0 h 919400"/>
              <a:gd name="connsiteX4" fmla="*/ 271753 w 989773"/>
              <a:gd name="connsiteY4" fmla="*/ 67298 h 919400"/>
              <a:gd name="connsiteX5" fmla="*/ 406847 w 989773"/>
              <a:gd name="connsiteY5" fmla="*/ 282209 h 919400"/>
              <a:gd name="connsiteX6" fmla="*/ 619474 w 989773"/>
              <a:gd name="connsiteY6" fmla="*/ 472361 h 919400"/>
              <a:gd name="connsiteX7" fmla="*/ 778173 w 989773"/>
              <a:gd name="connsiteY7" fmla="*/ 596447 h 919400"/>
              <a:gd name="connsiteX8" fmla="*/ 989773 w 989773"/>
              <a:gd name="connsiteY8" fmla="*/ 752853 h 919400"/>
              <a:gd name="connsiteX9" fmla="*/ 898624 w 989773"/>
              <a:gd name="connsiteY9" fmla="*/ 918246 h 919400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778173 w 929114"/>
              <a:gd name="connsiteY7" fmla="*/ 596447 h 920999"/>
              <a:gd name="connsiteX8" fmla="*/ 929114 w 929114"/>
              <a:gd name="connsiteY8" fmla="*/ 876515 h 920999"/>
              <a:gd name="connsiteX9" fmla="*/ 898624 w 929114"/>
              <a:gd name="connsiteY9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363387 w 929114"/>
              <a:gd name="connsiteY5" fmla="*/ 231545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45063 w 929114"/>
              <a:gd name="connsiteY4" fmla="*/ 259690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53689 w 929114"/>
              <a:gd name="connsiteY4" fmla="*/ 244928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7784 w 928274"/>
              <a:gd name="connsiteY0" fmla="*/ 918246 h 920999"/>
              <a:gd name="connsiteX1" fmla="*/ 438344 w 928274"/>
              <a:gd name="connsiteY1" fmla="*/ 647849 h 920999"/>
              <a:gd name="connsiteX2" fmla="*/ 0 w 928274"/>
              <a:gd name="connsiteY2" fmla="*/ 306212 h 920999"/>
              <a:gd name="connsiteX3" fmla="*/ 155383 w 928274"/>
              <a:gd name="connsiteY3" fmla="*/ 0 h 920999"/>
              <a:gd name="connsiteX4" fmla="*/ 352849 w 928274"/>
              <a:gd name="connsiteY4" fmla="*/ 244928 h 920999"/>
              <a:gd name="connsiteX5" fmla="*/ 403000 w 928274"/>
              <a:gd name="connsiteY5" fmla="*/ 205673 h 920999"/>
              <a:gd name="connsiteX6" fmla="*/ 928274 w 928274"/>
              <a:gd name="connsiteY6" fmla="*/ 876515 h 920999"/>
              <a:gd name="connsiteX7" fmla="*/ 897784 w 928274"/>
              <a:gd name="connsiteY7" fmla="*/ 918246 h 920999"/>
              <a:gd name="connsiteX0" fmla="*/ 897784 w 928274"/>
              <a:gd name="connsiteY0" fmla="*/ 809117 h 811870"/>
              <a:gd name="connsiteX1" fmla="*/ 438344 w 928274"/>
              <a:gd name="connsiteY1" fmla="*/ 538720 h 811870"/>
              <a:gd name="connsiteX2" fmla="*/ 0 w 928274"/>
              <a:gd name="connsiteY2" fmla="*/ 197083 h 811870"/>
              <a:gd name="connsiteX3" fmla="*/ 232282 w 928274"/>
              <a:gd name="connsiteY3" fmla="*/ 0 h 811870"/>
              <a:gd name="connsiteX4" fmla="*/ 352849 w 928274"/>
              <a:gd name="connsiteY4" fmla="*/ 135799 h 811870"/>
              <a:gd name="connsiteX5" fmla="*/ 403000 w 928274"/>
              <a:gd name="connsiteY5" fmla="*/ 96544 h 811870"/>
              <a:gd name="connsiteX6" fmla="*/ 928274 w 928274"/>
              <a:gd name="connsiteY6" fmla="*/ 767386 h 811870"/>
              <a:gd name="connsiteX7" fmla="*/ 897784 w 928274"/>
              <a:gd name="connsiteY7" fmla="*/ 809117 h 811870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9419 w 928274"/>
              <a:gd name="connsiteY3" fmla="*/ 0 h 969713"/>
              <a:gd name="connsiteX4" fmla="*/ 352849 w 928274"/>
              <a:gd name="connsiteY4" fmla="*/ 293642 h 969713"/>
              <a:gd name="connsiteX5" fmla="*/ 403000 w 928274"/>
              <a:gd name="connsiteY5" fmla="*/ 254387 h 969713"/>
              <a:gd name="connsiteX6" fmla="*/ 928274 w 928274"/>
              <a:gd name="connsiteY6" fmla="*/ 925229 h 969713"/>
              <a:gd name="connsiteX7" fmla="*/ 897784 w 928274"/>
              <a:gd name="connsiteY7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981789 w 1012279"/>
              <a:gd name="connsiteY0" fmla="*/ 973125 h 975878"/>
              <a:gd name="connsiteX1" fmla="*/ 522349 w 1012279"/>
              <a:gd name="connsiteY1" fmla="*/ 702728 h 975878"/>
              <a:gd name="connsiteX2" fmla="*/ 84005 w 1012279"/>
              <a:gd name="connsiteY2" fmla="*/ 361091 h 975878"/>
              <a:gd name="connsiteX3" fmla="*/ 0 w 1012279"/>
              <a:gd name="connsiteY3" fmla="*/ 27028 h 975878"/>
              <a:gd name="connsiteX4" fmla="*/ 193424 w 1012279"/>
              <a:gd name="connsiteY4" fmla="*/ 6165 h 975878"/>
              <a:gd name="connsiteX5" fmla="*/ 436854 w 1012279"/>
              <a:gd name="connsiteY5" fmla="*/ 299807 h 975878"/>
              <a:gd name="connsiteX6" fmla="*/ 487005 w 1012279"/>
              <a:gd name="connsiteY6" fmla="*/ 260552 h 975878"/>
              <a:gd name="connsiteX7" fmla="*/ 1012279 w 1012279"/>
              <a:gd name="connsiteY7" fmla="*/ 931394 h 975878"/>
              <a:gd name="connsiteX8" fmla="*/ 981789 w 1012279"/>
              <a:gd name="connsiteY8" fmla="*/ 973125 h 975878"/>
              <a:gd name="connsiteX0" fmla="*/ 981789 w 1012279"/>
              <a:gd name="connsiteY0" fmla="*/ 966960 h 969713"/>
              <a:gd name="connsiteX1" fmla="*/ 522349 w 1012279"/>
              <a:gd name="connsiteY1" fmla="*/ 696563 h 969713"/>
              <a:gd name="connsiteX2" fmla="*/ 84005 w 1012279"/>
              <a:gd name="connsiteY2" fmla="*/ 354926 h 969713"/>
              <a:gd name="connsiteX3" fmla="*/ 0 w 1012279"/>
              <a:gd name="connsiteY3" fmla="*/ 20863 h 969713"/>
              <a:gd name="connsiteX4" fmla="*/ 193424 w 1012279"/>
              <a:gd name="connsiteY4" fmla="*/ 0 h 969713"/>
              <a:gd name="connsiteX5" fmla="*/ 436854 w 1012279"/>
              <a:gd name="connsiteY5" fmla="*/ 293642 h 969713"/>
              <a:gd name="connsiteX6" fmla="*/ 487005 w 1012279"/>
              <a:gd name="connsiteY6" fmla="*/ 254387 h 969713"/>
              <a:gd name="connsiteX7" fmla="*/ 1012279 w 1012279"/>
              <a:gd name="connsiteY7" fmla="*/ 925229 h 969713"/>
              <a:gd name="connsiteX8" fmla="*/ 981789 w 1012279"/>
              <a:gd name="connsiteY8" fmla="*/ 966960 h 969713"/>
              <a:gd name="connsiteX0" fmla="*/ 986163 w 1016653"/>
              <a:gd name="connsiteY0" fmla="*/ 1195227 h 1197980"/>
              <a:gd name="connsiteX1" fmla="*/ 526723 w 1016653"/>
              <a:gd name="connsiteY1" fmla="*/ 924830 h 1197980"/>
              <a:gd name="connsiteX2" fmla="*/ 88379 w 1016653"/>
              <a:gd name="connsiteY2" fmla="*/ 583193 h 1197980"/>
              <a:gd name="connsiteX3" fmla="*/ 4374 w 1016653"/>
              <a:gd name="connsiteY3" fmla="*/ 249130 h 1197980"/>
              <a:gd name="connsiteX4" fmla="*/ 0 w 1016653"/>
              <a:gd name="connsiteY4" fmla="*/ 0 h 1197980"/>
              <a:gd name="connsiteX5" fmla="*/ 441228 w 1016653"/>
              <a:gd name="connsiteY5" fmla="*/ 521909 h 1197980"/>
              <a:gd name="connsiteX6" fmla="*/ 491379 w 1016653"/>
              <a:gd name="connsiteY6" fmla="*/ 482654 h 1197980"/>
              <a:gd name="connsiteX7" fmla="*/ 1016653 w 1016653"/>
              <a:gd name="connsiteY7" fmla="*/ 1153496 h 1197980"/>
              <a:gd name="connsiteX8" fmla="*/ 986163 w 1016653"/>
              <a:gd name="connsiteY8" fmla="*/ 1195227 h 1197980"/>
              <a:gd name="connsiteX0" fmla="*/ 981789 w 1012279"/>
              <a:gd name="connsiteY0" fmla="*/ 953878 h 956631"/>
              <a:gd name="connsiteX1" fmla="*/ 522349 w 1012279"/>
              <a:gd name="connsiteY1" fmla="*/ 683481 h 956631"/>
              <a:gd name="connsiteX2" fmla="*/ 84005 w 1012279"/>
              <a:gd name="connsiteY2" fmla="*/ 341844 h 956631"/>
              <a:gd name="connsiteX3" fmla="*/ 0 w 1012279"/>
              <a:gd name="connsiteY3" fmla="*/ 7781 h 956631"/>
              <a:gd name="connsiteX4" fmla="*/ 207630 w 1012279"/>
              <a:gd name="connsiteY4" fmla="*/ 0 h 956631"/>
              <a:gd name="connsiteX5" fmla="*/ 436854 w 1012279"/>
              <a:gd name="connsiteY5" fmla="*/ 280560 h 956631"/>
              <a:gd name="connsiteX6" fmla="*/ 487005 w 1012279"/>
              <a:gd name="connsiteY6" fmla="*/ 241305 h 956631"/>
              <a:gd name="connsiteX7" fmla="*/ 1012279 w 1012279"/>
              <a:gd name="connsiteY7" fmla="*/ 912147 h 956631"/>
              <a:gd name="connsiteX8" fmla="*/ 981789 w 1012279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9876 w 928274"/>
              <a:gd name="connsiteY3" fmla="*/ 107714 h 956631"/>
              <a:gd name="connsiteX4" fmla="*/ 123625 w 928274"/>
              <a:gd name="connsiteY4" fmla="*/ 0 h 956631"/>
              <a:gd name="connsiteX5" fmla="*/ 352849 w 928274"/>
              <a:gd name="connsiteY5" fmla="*/ 280560 h 956631"/>
              <a:gd name="connsiteX6" fmla="*/ 403000 w 928274"/>
              <a:gd name="connsiteY6" fmla="*/ 241305 h 956631"/>
              <a:gd name="connsiteX7" fmla="*/ 928274 w 928274"/>
              <a:gd name="connsiteY7" fmla="*/ 912147 h 956631"/>
              <a:gd name="connsiteX8" fmla="*/ 897784 w 928274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17692 w 928274"/>
              <a:gd name="connsiteY3" fmla="*/ 241059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34390 h 937143"/>
              <a:gd name="connsiteX1" fmla="*/ 438344 w 928274"/>
              <a:gd name="connsiteY1" fmla="*/ 663993 h 937143"/>
              <a:gd name="connsiteX2" fmla="*/ 0 w 928274"/>
              <a:gd name="connsiteY2" fmla="*/ 322356 h 937143"/>
              <a:gd name="connsiteX3" fmla="*/ 117692 w 928274"/>
              <a:gd name="connsiteY3" fmla="*/ 221571 h 937143"/>
              <a:gd name="connsiteX4" fmla="*/ 9876 w 928274"/>
              <a:gd name="connsiteY4" fmla="*/ 88226 h 937143"/>
              <a:gd name="connsiteX5" fmla="*/ 134771 w 928274"/>
              <a:gd name="connsiteY5" fmla="*/ 0 h 937143"/>
              <a:gd name="connsiteX6" fmla="*/ 352849 w 928274"/>
              <a:gd name="connsiteY6" fmla="*/ 261072 h 937143"/>
              <a:gd name="connsiteX7" fmla="*/ 403000 w 928274"/>
              <a:gd name="connsiteY7" fmla="*/ 221817 h 937143"/>
              <a:gd name="connsiteX8" fmla="*/ 928274 w 928274"/>
              <a:gd name="connsiteY8" fmla="*/ 892659 h 937143"/>
              <a:gd name="connsiteX9" fmla="*/ 897784 w 928274"/>
              <a:gd name="connsiteY9" fmla="*/ 934390 h 937143"/>
              <a:gd name="connsiteX0" fmla="*/ 897784 w 928274"/>
              <a:gd name="connsiteY0" fmla="*/ 947473 h 950226"/>
              <a:gd name="connsiteX1" fmla="*/ 438344 w 928274"/>
              <a:gd name="connsiteY1" fmla="*/ 677076 h 950226"/>
              <a:gd name="connsiteX2" fmla="*/ 0 w 928274"/>
              <a:gd name="connsiteY2" fmla="*/ 335439 h 950226"/>
              <a:gd name="connsiteX3" fmla="*/ 117692 w 928274"/>
              <a:gd name="connsiteY3" fmla="*/ 234654 h 950226"/>
              <a:gd name="connsiteX4" fmla="*/ 9876 w 928274"/>
              <a:gd name="connsiteY4" fmla="*/ 101309 h 950226"/>
              <a:gd name="connsiteX5" fmla="*/ 120564 w 928274"/>
              <a:gd name="connsiteY5" fmla="*/ 0 h 950226"/>
              <a:gd name="connsiteX6" fmla="*/ 352849 w 928274"/>
              <a:gd name="connsiteY6" fmla="*/ 274155 h 950226"/>
              <a:gd name="connsiteX7" fmla="*/ 403000 w 928274"/>
              <a:gd name="connsiteY7" fmla="*/ 234900 h 950226"/>
              <a:gd name="connsiteX8" fmla="*/ 928274 w 928274"/>
              <a:gd name="connsiteY8" fmla="*/ 905742 h 950226"/>
              <a:gd name="connsiteX9" fmla="*/ 897784 w 928274"/>
              <a:gd name="connsiteY9" fmla="*/ 947473 h 950226"/>
              <a:gd name="connsiteX0" fmla="*/ 897784 w 928274"/>
              <a:gd name="connsiteY0" fmla="*/ 930490 h 933243"/>
              <a:gd name="connsiteX1" fmla="*/ 438344 w 928274"/>
              <a:gd name="connsiteY1" fmla="*/ 660093 h 933243"/>
              <a:gd name="connsiteX2" fmla="*/ 0 w 928274"/>
              <a:gd name="connsiteY2" fmla="*/ 318456 h 933243"/>
              <a:gd name="connsiteX3" fmla="*/ 117692 w 928274"/>
              <a:gd name="connsiteY3" fmla="*/ 217671 h 933243"/>
              <a:gd name="connsiteX4" fmla="*/ 9876 w 928274"/>
              <a:gd name="connsiteY4" fmla="*/ 84326 h 933243"/>
              <a:gd name="connsiteX5" fmla="*/ 129758 w 928274"/>
              <a:gd name="connsiteY5" fmla="*/ 0 h 933243"/>
              <a:gd name="connsiteX6" fmla="*/ 352849 w 928274"/>
              <a:gd name="connsiteY6" fmla="*/ 257172 h 933243"/>
              <a:gd name="connsiteX7" fmla="*/ 403000 w 928274"/>
              <a:gd name="connsiteY7" fmla="*/ 217917 h 933243"/>
              <a:gd name="connsiteX8" fmla="*/ 928274 w 928274"/>
              <a:gd name="connsiteY8" fmla="*/ 888759 h 933243"/>
              <a:gd name="connsiteX9" fmla="*/ 897784 w 928274"/>
              <a:gd name="connsiteY9" fmla="*/ 930490 h 933243"/>
              <a:gd name="connsiteX0" fmla="*/ 897784 w 928274"/>
              <a:gd name="connsiteY0" fmla="*/ 946079 h 948832"/>
              <a:gd name="connsiteX1" fmla="*/ 438344 w 928274"/>
              <a:gd name="connsiteY1" fmla="*/ 675682 h 948832"/>
              <a:gd name="connsiteX2" fmla="*/ 0 w 928274"/>
              <a:gd name="connsiteY2" fmla="*/ 334045 h 948832"/>
              <a:gd name="connsiteX3" fmla="*/ 117692 w 928274"/>
              <a:gd name="connsiteY3" fmla="*/ 233260 h 948832"/>
              <a:gd name="connsiteX4" fmla="*/ 9876 w 928274"/>
              <a:gd name="connsiteY4" fmla="*/ 99915 h 948832"/>
              <a:gd name="connsiteX5" fmla="*/ 113601 w 928274"/>
              <a:gd name="connsiteY5" fmla="*/ 0 h 948832"/>
              <a:gd name="connsiteX6" fmla="*/ 352849 w 928274"/>
              <a:gd name="connsiteY6" fmla="*/ 272761 h 948832"/>
              <a:gd name="connsiteX7" fmla="*/ 403000 w 928274"/>
              <a:gd name="connsiteY7" fmla="*/ 233506 h 948832"/>
              <a:gd name="connsiteX8" fmla="*/ 928274 w 928274"/>
              <a:gd name="connsiteY8" fmla="*/ 904348 h 948832"/>
              <a:gd name="connsiteX9" fmla="*/ 897784 w 928274"/>
              <a:gd name="connsiteY9" fmla="*/ 946079 h 948832"/>
              <a:gd name="connsiteX0" fmla="*/ 897784 w 928274"/>
              <a:gd name="connsiteY0" fmla="*/ 931600 h 934353"/>
              <a:gd name="connsiteX1" fmla="*/ 438344 w 928274"/>
              <a:gd name="connsiteY1" fmla="*/ 661203 h 934353"/>
              <a:gd name="connsiteX2" fmla="*/ 0 w 928274"/>
              <a:gd name="connsiteY2" fmla="*/ 319566 h 934353"/>
              <a:gd name="connsiteX3" fmla="*/ 117692 w 928274"/>
              <a:gd name="connsiteY3" fmla="*/ 218781 h 934353"/>
              <a:gd name="connsiteX4" fmla="*/ 9876 w 928274"/>
              <a:gd name="connsiteY4" fmla="*/ 85436 h 934353"/>
              <a:gd name="connsiteX5" fmla="*/ 120847 w 928274"/>
              <a:gd name="connsiteY5" fmla="*/ 0 h 934353"/>
              <a:gd name="connsiteX6" fmla="*/ 352849 w 928274"/>
              <a:gd name="connsiteY6" fmla="*/ 258282 h 934353"/>
              <a:gd name="connsiteX7" fmla="*/ 403000 w 928274"/>
              <a:gd name="connsiteY7" fmla="*/ 219027 h 934353"/>
              <a:gd name="connsiteX8" fmla="*/ 928274 w 928274"/>
              <a:gd name="connsiteY8" fmla="*/ 889869 h 934353"/>
              <a:gd name="connsiteX9" fmla="*/ 897784 w 928274"/>
              <a:gd name="connsiteY9" fmla="*/ 931600 h 934353"/>
              <a:gd name="connsiteX0" fmla="*/ 897784 w 928274"/>
              <a:gd name="connsiteY0" fmla="*/ 946647 h 949400"/>
              <a:gd name="connsiteX1" fmla="*/ 438344 w 928274"/>
              <a:gd name="connsiteY1" fmla="*/ 676250 h 949400"/>
              <a:gd name="connsiteX2" fmla="*/ 0 w 928274"/>
              <a:gd name="connsiteY2" fmla="*/ 334613 h 949400"/>
              <a:gd name="connsiteX3" fmla="*/ 117692 w 928274"/>
              <a:gd name="connsiteY3" fmla="*/ 233828 h 949400"/>
              <a:gd name="connsiteX4" fmla="*/ 9876 w 928274"/>
              <a:gd name="connsiteY4" fmla="*/ 100483 h 949400"/>
              <a:gd name="connsiteX5" fmla="*/ 145347 w 928274"/>
              <a:gd name="connsiteY5" fmla="*/ 0 h 949400"/>
              <a:gd name="connsiteX6" fmla="*/ 352849 w 928274"/>
              <a:gd name="connsiteY6" fmla="*/ 273329 h 949400"/>
              <a:gd name="connsiteX7" fmla="*/ 403000 w 928274"/>
              <a:gd name="connsiteY7" fmla="*/ 234074 h 949400"/>
              <a:gd name="connsiteX8" fmla="*/ 928274 w 928274"/>
              <a:gd name="connsiteY8" fmla="*/ 904916 h 949400"/>
              <a:gd name="connsiteX9" fmla="*/ 897784 w 928274"/>
              <a:gd name="connsiteY9" fmla="*/ 946647 h 949400"/>
              <a:gd name="connsiteX0" fmla="*/ 897784 w 928274"/>
              <a:gd name="connsiteY0" fmla="*/ 944968 h 947721"/>
              <a:gd name="connsiteX1" fmla="*/ 438344 w 928274"/>
              <a:gd name="connsiteY1" fmla="*/ 674571 h 947721"/>
              <a:gd name="connsiteX2" fmla="*/ 0 w 928274"/>
              <a:gd name="connsiteY2" fmla="*/ 332934 h 947721"/>
              <a:gd name="connsiteX3" fmla="*/ 117692 w 928274"/>
              <a:gd name="connsiteY3" fmla="*/ 232149 h 947721"/>
              <a:gd name="connsiteX4" fmla="*/ 9876 w 928274"/>
              <a:gd name="connsiteY4" fmla="*/ 98804 h 947721"/>
              <a:gd name="connsiteX5" fmla="*/ 122513 w 928274"/>
              <a:gd name="connsiteY5" fmla="*/ 0 h 947721"/>
              <a:gd name="connsiteX6" fmla="*/ 352849 w 928274"/>
              <a:gd name="connsiteY6" fmla="*/ 271650 h 947721"/>
              <a:gd name="connsiteX7" fmla="*/ 403000 w 928274"/>
              <a:gd name="connsiteY7" fmla="*/ 232395 h 947721"/>
              <a:gd name="connsiteX8" fmla="*/ 928274 w 928274"/>
              <a:gd name="connsiteY8" fmla="*/ 903237 h 947721"/>
              <a:gd name="connsiteX9" fmla="*/ 897784 w 928274"/>
              <a:gd name="connsiteY9" fmla="*/ 944968 h 947721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117692 w 928274"/>
              <a:gd name="connsiteY3" fmla="*/ 236334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143397 w 928274"/>
              <a:gd name="connsiteY4" fmla="*/ 0 h 951906"/>
              <a:gd name="connsiteX5" fmla="*/ 352849 w 928274"/>
              <a:gd name="connsiteY5" fmla="*/ 275835 h 951906"/>
              <a:gd name="connsiteX6" fmla="*/ 403000 w 928274"/>
              <a:gd name="connsiteY6" fmla="*/ 236580 h 951906"/>
              <a:gd name="connsiteX7" fmla="*/ 928274 w 928274"/>
              <a:gd name="connsiteY7" fmla="*/ 907422 h 951906"/>
              <a:gd name="connsiteX8" fmla="*/ 897784 w 928274"/>
              <a:gd name="connsiteY8" fmla="*/ 949153 h 951906"/>
              <a:gd name="connsiteX0" fmla="*/ 897784 w 928274"/>
              <a:gd name="connsiteY0" fmla="*/ 855056 h 857809"/>
              <a:gd name="connsiteX1" fmla="*/ 438344 w 928274"/>
              <a:gd name="connsiteY1" fmla="*/ 584659 h 857809"/>
              <a:gd name="connsiteX2" fmla="*/ 0 w 928274"/>
              <a:gd name="connsiteY2" fmla="*/ 243022 h 857809"/>
              <a:gd name="connsiteX3" fmla="*/ 87599 w 928274"/>
              <a:gd name="connsiteY3" fmla="*/ 93238 h 857809"/>
              <a:gd name="connsiteX4" fmla="*/ 208593 w 928274"/>
              <a:gd name="connsiteY4" fmla="*/ 0 h 857809"/>
              <a:gd name="connsiteX5" fmla="*/ 352849 w 928274"/>
              <a:gd name="connsiteY5" fmla="*/ 181738 h 857809"/>
              <a:gd name="connsiteX6" fmla="*/ 403000 w 928274"/>
              <a:gd name="connsiteY6" fmla="*/ 142483 h 857809"/>
              <a:gd name="connsiteX7" fmla="*/ 928274 w 928274"/>
              <a:gd name="connsiteY7" fmla="*/ 813325 h 857809"/>
              <a:gd name="connsiteX8" fmla="*/ 897784 w 928274"/>
              <a:gd name="connsiteY8" fmla="*/ 855056 h 857809"/>
              <a:gd name="connsiteX0" fmla="*/ 1114653 w 1145143"/>
              <a:gd name="connsiteY0" fmla="*/ 855056 h 857809"/>
              <a:gd name="connsiteX1" fmla="*/ 1 w 1145143"/>
              <a:gd name="connsiteY1" fmla="*/ 476755 h 857809"/>
              <a:gd name="connsiteX2" fmla="*/ 216869 w 1145143"/>
              <a:gd name="connsiteY2" fmla="*/ 243022 h 857809"/>
              <a:gd name="connsiteX3" fmla="*/ 304468 w 1145143"/>
              <a:gd name="connsiteY3" fmla="*/ 93238 h 857809"/>
              <a:gd name="connsiteX4" fmla="*/ 425462 w 1145143"/>
              <a:gd name="connsiteY4" fmla="*/ 0 h 857809"/>
              <a:gd name="connsiteX5" fmla="*/ 569718 w 1145143"/>
              <a:gd name="connsiteY5" fmla="*/ 181738 h 857809"/>
              <a:gd name="connsiteX6" fmla="*/ 619869 w 1145143"/>
              <a:gd name="connsiteY6" fmla="*/ 142483 h 857809"/>
              <a:gd name="connsiteX7" fmla="*/ 1145143 w 1145143"/>
              <a:gd name="connsiteY7" fmla="*/ 813325 h 857809"/>
              <a:gd name="connsiteX8" fmla="*/ 1114653 w 114514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95858 w 1236533"/>
              <a:gd name="connsiteY3" fmla="*/ 93238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57262 w 1236533"/>
              <a:gd name="connsiteY3" fmla="*/ 293395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661108 w 1236533"/>
              <a:gd name="connsiteY4" fmla="*/ 39255 h 715326"/>
              <a:gd name="connsiteX5" fmla="*/ 711259 w 1236533"/>
              <a:gd name="connsiteY5" fmla="*/ 0 h 715326"/>
              <a:gd name="connsiteX6" fmla="*/ 1236533 w 1236533"/>
              <a:gd name="connsiteY6" fmla="*/ 670842 h 715326"/>
              <a:gd name="connsiteX7" fmla="*/ 1206043 w 1236533"/>
              <a:gd name="connsiteY7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823692 w 1236533"/>
              <a:gd name="connsiteY3" fmla="*/ 486393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256041 w 1236533"/>
              <a:gd name="connsiteY3" fmla="*/ 304220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256041 w 1236533"/>
              <a:gd name="connsiteY3" fmla="*/ 203584 h 614690"/>
              <a:gd name="connsiteX4" fmla="*/ 570706 w 1236533"/>
              <a:gd name="connsiteY4" fmla="*/ 87238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206043 w 1236533"/>
              <a:gd name="connsiteY0" fmla="*/ 611935 h 614688"/>
              <a:gd name="connsiteX1" fmla="*/ 91391 w 1236533"/>
              <a:gd name="connsiteY1" fmla="*/ 233634 h 614688"/>
              <a:gd name="connsiteX2" fmla="*/ 0 w 1236533"/>
              <a:gd name="connsiteY2" fmla="*/ -1 h 614688"/>
              <a:gd name="connsiteX3" fmla="*/ 256041 w 1236533"/>
              <a:gd name="connsiteY3" fmla="*/ 203582 h 614688"/>
              <a:gd name="connsiteX4" fmla="*/ 604907 w 1236533"/>
              <a:gd name="connsiteY4" fmla="*/ 43774 h 614688"/>
              <a:gd name="connsiteX5" fmla="*/ 1236533 w 1236533"/>
              <a:gd name="connsiteY5" fmla="*/ 570204 h 614688"/>
              <a:gd name="connsiteX6" fmla="*/ 1206043 w 1236533"/>
              <a:gd name="connsiteY6" fmla="*/ 611935 h 614688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541007 w 1236533"/>
              <a:gd name="connsiteY3" fmla="*/ 122065 h 614690"/>
              <a:gd name="connsiteX4" fmla="*/ 604907 w 1236533"/>
              <a:gd name="connsiteY4" fmla="*/ 43776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332030 w 1362520"/>
              <a:gd name="connsiteY0" fmla="*/ 871231 h 873984"/>
              <a:gd name="connsiteX1" fmla="*/ 217378 w 1362520"/>
              <a:gd name="connsiteY1" fmla="*/ 492930 h 873984"/>
              <a:gd name="connsiteX2" fmla="*/ 0 w 1362520"/>
              <a:gd name="connsiteY2" fmla="*/ 0 h 873984"/>
              <a:gd name="connsiteX3" fmla="*/ 666994 w 1362520"/>
              <a:gd name="connsiteY3" fmla="*/ 381359 h 873984"/>
              <a:gd name="connsiteX4" fmla="*/ 730894 w 1362520"/>
              <a:gd name="connsiteY4" fmla="*/ 303070 h 873984"/>
              <a:gd name="connsiteX5" fmla="*/ 1362520 w 1362520"/>
              <a:gd name="connsiteY5" fmla="*/ 829500 h 873984"/>
              <a:gd name="connsiteX6" fmla="*/ 1332030 w 1362520"/>
              <a:gd name="connsiteY6" fmla="*/ 871231 h 873984"/>
              <a:gd name="connsiteX0" fmla="*/ 1135261 w 1165751"/>
              <a:gd name="connsiteY0" fmla="*/ 735811 h 738564"/>
              <a:gd name="connsiteX1" fmla="*/ 20609 w 1165751"/>
              <a:gd name="connsiteY1" fmla="*/ 357510 h 738564"/>
              <a:gd name="connsiteX2" fmla="*/ 1 w 1165751"/>
              <a:gd name="connsiteY2" fmla="*/ 0 h 738564"/>
              <a:gd name="connsiteX3" fmla="*/ 470225 w 1165751"/>
              <a:gd name="connsiteY3" fmla="*/ 245939 h 738564"/>
              <a:gd name="connsiteX4" fmla="*/ 534125 w 1165751"/>
              <a:gd name="connsiteY4" fmla="*/ 167650 h 738564"/>
              <a:gd name="connsiteX5" fmla="*/ 1165751 w 1165751"/>
              <a:gd name="connsiteY5" fmla="*/ 694080 h 738564"/>
              <a:gd name="connsiteX6" fmla="*/ 1135261 w 1165751"/>
              <a:gd name="connsiteY6" fmla="*/ 735811 h 738564"/>
              <a:gd name="connsiteX0" fmla="*/ 1265276 w 1295766"/>
              <a:gd name="connsiteY0" fmla="*/ 755613 h 758366"/>
              <a:gd name="connsiteX1" fmla="*/ 150624 w 1295766"/>
              <a:gd name="connsiteY1" fmla="*/ 377312 h 758366"/>
              <a:gd name="connsiteX2" fmla="*/ 0 w 1295766"/>
              <a:gd name="connsiteY2" fmla="*/ 1 h 758366"/>
              <a:gd name="connsiteX3" fmla="*/ 600240 w 1295766"/>
              <a:gd name="connsiteY3" fmla="*/ 265741 h 758366"/>
              <a:gd name="connsiteX4" fmla="*/ 664140 w 1295766"/>
              <a:gd name="connsiteY4" fmla="*/ 187452 h 758366"/>
              <a:gd name="connsiteX5" fmla="*/ 1295766 w 1295766"/>
              <a:gd name="connsiteY5" fmla="*/ 713882 h 758366"/>
              <a:gd name="connsiteX6" fmla="*/ 1265276 w 1295766"/>
              <a:gd name="connsiteY6" fmla="*/ 755613 h 758366"/>
              <a:gd name="connsiteX0" fmla="*/ 1645756 w 1676246"/>
              <a:gd name="connsiteY0" fmla="*/ 1320740 h 1323493"/>
              <a:gd name="connsiteX1" fmla="*/ -1 w 1676246"/>
              <a:gd name="connsiteY1" fmla="*/ -1 h 1323493"/>
              <a:gd name="connsiteX2" fmla="*/ 380480 w 1676246"/>
              <a:gd name="connsiteY2" fmla="*/ 565128 h 1323493"/>
              <a:gd name="connsiteX3" fmla="*/ 980720 w 1676246"/>
              <a:gd name="connsiteY3" fmla="*/ 830868 h 1323493"/>
              <a:gd name="connsiteX4" fmla="*/ 1044620 w 1676246"/>
              <a:gd name="connsiteY4" fmla="*/ 752579 h 1323493"/>
              <a:gd name="connsiteX5" fmla="*/ 1676246 w 1676246"/>
              <a:gd name="connsiteY5" fmla="*/ 1279009 h 1323493"/>
              <a:gd name="connsiteX6" fmla="*/ 1645756 w 1676246"/>
              <a:gd name="connsiteY6" fmla="*/ 1320740 h 1323493"/>
              <a:gd name="connsiteX0" fmla="*/ 1645758 w 1676248"/>
              <a:gd name="connsiteY0" fmla="*/ 1966167 h 1968920"/>
              <a:gd name="connsiteX1" fmla="*/ 1 w 1676248"/>
              <a:gd name="connsiteY1" fmla="*/ 645426 h 1968920"/>
              <a:gd name="connsiteX2" fmla="*/ 110937 w 1676248"/>
              <a:gd name="connsiteY2" fmla="*/ 1 h 1968920"/>
              <a:gd name="connsiteX3" fmla="*/ 980722 w 1676248"/>
              <a:gd name="connsiteY3" fmla="*/ 1476295 h 1968920"/>
              <a:gd name="connsiteX4" fmla="*/ 1044622 w 1676248"/>
              <a:gd name="connsiteY4" fmla="*/ 1398006 h 1968920"/>
              <a:gd name="connsiteX5" fmla="*/ 1676248 w 1676248"/>
              <a:gd name="connsiteY5" fmla="*/ 1924436 h 1968920"/>
              <a:gd name="connsiteX6" fmla="*/ 1645758 w 1676248"/>
              <a:gd name="connsiteY6" fmla="*/ 1966167 h 1968920"/>
              <a:gd name="connsiteX0" fmla="*/ 1645756 w 1676246"/>
              <a:gd name="connsiteY0" fmla="*/ 1925219 h 1927972"/>
              <a:gd name="connsiteX1" fmla="*/ -1 w 1676246"/>
              <a:gd name="connsiteY1" fmla="*/ 604478 h 1927972"/>
              <a:gd name="connsiteX2" fmla="*/ 17476 w 1676246"/>
              <a:gd name="connsiteY2" fmla="*/ 1 h 1927972"/>
              <a:gd name="connsiteX3" fmla="*/ 980720 w 1676246"/>
              <a:gd name="connsiteY3" fmla="*/ 1435347 h 1927972"/>
              <a:gd name="connsiteX4" fmla="*/ 1044620 w 1676246"/>
              <a:gd name="connsiteY4" fmla="*/ 1357058 h 1927972"/>
              <a:gd name="connsiteX5" fmla="*/ 1676246 w 1676246"/>
              <a:gd name="connsiteY5" fmla="*/ 1883488 h 1927972"/>
              <a:gd name="connsiteX6" fmla="*/ 1645756 w 1676246"/>
              <a:gd name="connsiteY6" fmla="*/ 1925219 h 1927972"/>
              <a:gd name="connsiteX0" fmla="*/ 1645758 w 1676248"/>
              <a:gd name="connsiteY0" fmla="*/ 1925217 h 1927970"/>
              <a:gd name="connsiteX1" fmla="*/ 1 w 1676248"/>
              <a:gd name="connsiteY1" fmla="*/ 604476 h 1927970"/>
              <a:gd name="connsiteX2" fmla="*/ 17478 w 1676248"/>
              <a:gd name="connsiteY2" fmla="*/ -1 h 1927970"/>
              <a:gd name="connsiteX3" fmla="*/ 1220853 w 1676248"/>
              <a:gd name="connsiteY3" fmla="*/ 1062504 h 1927970"/>
              <a:gd name="connsiteX4" fmla="*/ 1044622 w 1676248"/>
              <a:gd name="connsiteY4" fmla="*/ 1357056 h 1927970"/>
              <a:gd name="connsiteX5" fmla="*/ 1676248 w 1676248"/>
              <a:gd name="connsiteY5" fmla="*/ 1883486 h 1927970"/>
              <a:gd name="connsiteX6" fmla="*/ 1645758 w 1676248"/>
              <a:gd name="connsiteY6" fmla="*/ 1925217 h 1927970"/>
              <a:gd name="connsiteX0" fmla="*/ 1645756 w 1676246"/>
              <a:gd name="connsiteY0" fmla="*/ 1925219 h 1927972"/>
              <a:gd name="connsiteX1" fmla="*/ -1 w 1676246"/>
              <a:gd name="connsiteY1" fmla="*/ 604478 h 1927972"/>
              <a:gd name="connsiteX2" fmla="*/ 17476 w 1676246"/>
              <a:gd name="connsiteY2" fmla="*/ 1 h 1927972"/>
              <a:gd name="connsiteX3" fmla="*/ 1220851 w 1676246"/>
              <a:gd name="connsiteY3" fmla="*/ 1062506 h 1927972"/>
              <a:gd name="connsiteX4" fmla="*/ 1108292 w 1676246"/>
              <a:gd name="connsiteY4" fmla="*/ 903940 h 1927972"/>
              <a:gd name="connsiteX5" fmla="*/ 1676246 w 1676246"/>
              <a:gd name="connsiteY5" fmla="*/ 1883488 h 1927972"/>
              <a:gd name="connsiteX6" fmla="*/ 1645756 w 1676246"/>
              <a:gd name="connsiteY6" fmla="*/ 1925219 h 1927972"/>
              <a:gd name="connsiteX0" fmla="*/ 1645758 w 1676248"/>
              <a:gd name="connsiteY0" fmla="*/ 1925217 h 1927970"/>
              <a:gd name="connsiteX1" fmla="*/ 1 w 1676248"/>
              <a:gd name="connsiteY1" fmla="*/ 604476 h 1927970"/>
              <a:gd name="connsiteX2" fmla="*/ 17478 w 1676248"/>
              <a:gd name="connsiteY2" fmla="*/ -1 h 1927970"/>
              <a:gd name="connsiteX3" fmla="*/ 1206156 w 1676248"/>
              <a:gd name="connsiteY3" fmla="*/ 990692 h 1927970"/>
              <a:gd name="connsiteX4" fmla="*/ 1108294 w 1676248"/>
              <a:gd name="connsiteY4" fmla="*/ 903938 h 1927970"/>
              <a:gd name="connsiteX5" fmla="*/ 1676248 w 1676248"/>
              <a:gd name="connsiteY5" fmla="*/ 1883486 h 1927970"/>
              <a:gd name="connsiteX6" fmla="*/ 1645758 w 1676248"/>
              <a:gd name="connsiteY6" fmla="*/ 1925217 h 1927970"/>
              <a:gd name="connsiteX0" fmla="*/ 1645756 w 1732607"/>
              <a:gd name="connsiteY0" fmla="*/ 1925219 h 1927097"/>
              <a:gd name="connsiteX1" fmla="*/ -1 w 1732607"/>
              <a:gd name="connsiteY1" fmla="*/ 604478 h 1927097"/>
              <a:gd name="connsiteX2" fmla="*/ 17476 w 1732607"/>
              <a:gd name="connsiteY2" fmla="*/ 1 h 1927097"/>
              <a:gd name="connsiteX3" fmla="*/ 1206154 w 1732607"/>
              <a:gd name="connsiteY3" fmla="*/ 990694 h 1927097"/>
              <a:gd name="connsiteX4" fmla="*/ 1108292 w 1732607"/>
              <a:gd name="connsiteY4" fmla="*/ 903940 h 1927097"/>
              <a:gd name="connsiteX5" fmla="*/ 1732607 w 1732607"/>
              <a:gd name="connsiteY5" fmla="*/ 1842026 h 1927097"/>
              <a:gd name="connsiteX6" fmla="*/ 1645756 w 1732607"/>
              <a:gd name="connsiteY6" fmla="*/ 1925219 h 1927097"/>
              <a:gd name="connsiteX0" fmla="*/ 1608438 w 1732609"/>
              <a:gd name="connsiteY0" fmla="*/ 1937845 h 1939557"/>
              <a:gd name="connsiteX1" fmla="*/ 1 w 1732609"/>
              <a:gd name="connsiteY1" fmla="*/ 604476 h 1939557"/>
              <a:gd name="connsiteX2" fmla="*/ 17478 w 1732609"/>
              <a:gd name="connsiteY2" fmla="*/ -1 h 1939557"/>
              <a:gd name="connsiteX3" fmla="*/ 1206156 w 1732609"/>
              <a:gd name="connsiteY3" fmla="*/ 990692 h 1939557"/>
              <a:gd name="connsiteX4" fmla="*/ 1108294 w 1732609"/>
              <a:gd name="connsiteY4" fmla="*/ 903938 h 1939557"/>
              <a:gd name="connsiteX5" fmla="*/ 1732609 w 1732609"/>
              <a:gd name="connsiteY5" fmla="*/ 1842024 h 1939557"/>
              <a:gd name="connsiteX6" fmla="*/ 1608438 w 1732609"/>
              <a:gd name="connsiteY6" fmla="*/ 1937845 h 1939557"/>
              <a:gd name="connsiteX0" fmla="*/ 1608436 w 1732607"/>
              <a:gd name="connsiteY0" fmla="*/ 1937847 h 1939561"/>
              <a:gd name="connsiteX1" fmla="*/ -1 w 1732607"/>
              <a:gd name="connsiteY1" fmla="*/ 604478 h 1939561"/>
              <a:gd name="connsiteX2" fmla="*/ 17476 w 1732607"/>
              <a:gd name="connsiteY2" fmla="*/ 1 h 1939561"/>
              <a:gd name="connsiteX3" fmla="*/ 1206154 w 1732607"/>
              <a:gd name="connsiteY3" fmla="*/ 990694 h 1939561"/>
              <a:gd name="connsiteX4" fmla="*/ 1031380 w 1732607"/>
              <a:gd name="connsiteY4" fmla="*/ 1064332 h 1939561"/>
              <a:gd name="connsiteX5" fmla="*/ 1732607 w 1732607"/>
              <a:gd name="connsiteY5" fmla="*/ 1842026 h 1939561"/>
              <a:gd name="connsiteX6" fmla="*/ 1608436 w 1732607"/>
              <a:gd name="connsiteY6" fmla="*/ 1937847 h 1939561"/>
              <a:gd name="connsiteX0" fmla="*/ 1608438 w 1732609"/>
              <a:gd name="connsiteY0" fmla="*/ 1937845 h 1939557"/>
              <a:gd name="connsiteX1" fmla="*/ 1 w 1732609"/>
              <a:gd name="connsiteY1" fmla="*/ 604476 h 1939557"/>
              <a:gd name="connsiteX2" fmla="*/ 17478 w 1732609"/>
              <a:gd name="connsiteY2" fmla="*/ -1 h 1939557"/>
              <a:gd name="connsiteX3" fmla="*/ 767477 w 1732609"/>
              <a:gd name="connsiteY3" fmla="*/ 833555 h 1939557"/>
              <a:gd name="connsiteX4" fmla="*/ 1031382 w 1732609"/>
              <a:gd name="connsiteY4" fmla="*/ 1064330 h 1939557"/>
              <a:gd name="connsiteX5" fmla="*/ 1732609 w 1732609"/>
              <a:gd name="connsiteY5" fmla="*/ 1842024 h 1939557"/>
              <a:gd name="connsiteX6" fmla="*/ 1608438 w 1732609"/>
              <a:gd name="connsiteY6" fmla="*/ 1937845 h 1939557"/>
              <a:gd name="connsiteX0" fmla="*/ 1608436 w 1732607"/>
              <a:gd name="connsiteY0" fmla="*/ 1937847 h 1939561"/>
              <a:gd name="connsiteX1" fmla="*/ -1 w 1732607"/>
              <a:gd name="connsiteY1" fmla="*/ 604478 h 1939561"/>
              <a:gd name="connsiteX2" fmla="*/ 17476 w 1732607"/>
              <a:gd name="connsiteY2" fmla="*/ 1 h 1939561"/>
              <a:gd name="connsiteX3" fmla="*/ 767475 w 1732607"/>
              <a:gd name="connsiteY3" fmla="*/ 833557 h 1939561"/>
              <a:gd name="connsiteX4" fmla="*/ 1139680 w 1732607"/>
              <a:gd name="connsiteY4" fmla="*/ 850131 h 1939561"/>
              <a:gd name="connsiteX5" fmla="*/ 1732607 w 1732607"/>
              <a:gd name="connsiteY5" fmla="*/ 1842026 h 1939561"/>
              <a:gd name="connsiteX6" fmla="*/ 1608436 w 1732607"/>
              <a:gd name="connsiteY6" fmla="*/ 1937847 h 1939561"/>
              <a:gd name="connsiteX0" fmla="*/ 1608438 w 1732609"/>
              <a:gd name="connsiteY0" fmla="*/ 1937845 h 1939557"/>
              <a:gd name="connsiteX1" fmla="*/ 1 w 1732609"/>
              <a:gd name="connsiteY1" fmla="*/ 604476 h 1939557"/>
              <a:gd name="connsiteX2" fmla="*/ 17478 w 1732609"/>
              <a:gd name="connsiteY2" fmla="*/ -1 h 1939557"/>
              <a:gd name="connsiteX3" fmla="*/ 767477 w 1732609"/>
              <a:gd name="connsiteY3" fmla="*/ 833555 h 1939557"/>
              <a:gd name="connsiteX4" fmla="*/ 1011159 w 1732609"/>
              <a:gd name="connsiteY4" fmla="*/ 612066 h 1939557"/>
              <a:gd name="connsiteX5" fmla="*/ 1732609 w 1732609"/>
              <a:gd name="connsiteY5" fmla="*/ 1842024 h 1939557"/>
              <a:gd name="connsiteX6" fmla="*/ 1608438 w 1732609"/>
              <a:gd name="connsiteY6" fmla="*/ 1937845 h 1939557"/>
              <a:gd name="connsiteX0" fmla="*/ 1608436 w 1732607"/>
              <a:gd name="connsiteY0" fmla="*/ 1937847 h 1939561"/>
              <a:gd name="connsiteX1" fmla="*/ -1 w 1732607"/>
              <a:gd name="connsiteY1" fmla="*/ 604478 h 1939561"/>
              <a:gd name="connsiteX2" fmla="*/ 17476 w 1732607"/>
              <a:gd name="connsiteY2" fmla="*/ 1 h 1939561"/>
              <a:gd name="connsiteX3" fmla="*/ 767475 w 1732607"/>
              <a:gd name="connsiteY3" fmla="*/ 833557 h 1939561"/>
              <a:gd name="connsiteX4" fmla="*/ 1214877 w 1732607"/>
              <a:gd name="connsiteY4" fmla="*/ 949470 h 1939561"/>
              <a:gd name="connsiteX5" fmla="*/ 1732607 w 1732607"/>
              <a:gd name="connsiteY5" fmla="*/ 1842026 h 1939561"/>
              <a:gd name="connsiteX6" fmla="*/ 1608436 w 1732607"/>
              <a:gd name="connsiteY6" fmla="*/ 1937847 h 1939561"/>
              <a:gd name="connsiteX0" fmla="*/ 1608438 w 1732609"/>
              <a:gd name="connsiteY0" fmla="*/ 1937845 h 1939557"/>
              <a:gd name="connsiteX1" fmla="*/ 1 w 1732609"/>
              <a:gd name="connsiteY1" fmla="*/ 604476 h 1939557"/>
              <a:gd name="connsiteX2" fmla="*/ 17478 w 1732609"/>
              <a:gd name="connsiteY2" fmla="*/ -1 h 1939557"/>
              <a:gd name="connsiteX3" fmla="*/ 1022379 w 1732609"/>
              <a:gd name="connsiteY3" fmla="*/ 1043264 h 1939557"/>
              <a:gd name="connsiteX4" fmla="*/ 1214879 w 1732609"/>
              <a:gd name="connsiteY4" fmla="*/ 949468 h 1939557"/>
              <a:gd name="connsiteX5" fmla="*/ 1732609 w 1732609"/>
              <a:gd name="connsiteY5" fmla="*/ 1842024 h 1939557"/>
              <a:gd name="connsiteX6" fmla="*/ 1608438 w 1732609"/>
              <a:gd name="connsiteY6" fmla="*/ 1937845 h 1939557"/>
              <a:gd name="connsiteX0" fmla="*/ 1608436 w 1732607"/>
              <a:gd name="connsiteY0" fmla="*/ 1937847 h 1939561"/>
              <a:gd name="connsiteX1" fmla="*/ -1 w 1732607"/>
              <a:gd name="connsiteY1" fmla="*/ 604478 h 1939561"/>
              <a:gd name="connsiteX2" fmla="*/ 17476 w 1732607"/>
              <a:gd name="connsiteY2" fmla="*/ 1 h 1939561"/>
              <a:gd name="connsiteX3" fmla="*/ 1022377 w 1732607"/>
              <a:gd name="connsiteY3" fmla="*/ 1043266 h 1939561"/>
              <a:gd name="connsiteX4" fmla="*/ 1164931 w 1732607"/>
              <a:gd name="connsiteY4" fmla="*/ 924774 h 1939561"/>
              <a:gd name="connsiteX5" fmla="*/ 1732607 w 1732607"/>
              <a:gd name="connsiteY5" fmla="*/ 1842026 h 1939561"/>
              <a:gd name="connsiteX6" fmla="*/ 1608436 w 1732607"/>
              <a:gd name="connsiteY6" fmla="*/ 1937847 h 1939561"/>
              <a:gd name="connsiteX0" fmla="*/ 1608438 w 1701703"/>
              <a:gd name="connsiteY0" fmla="*/ 1937845 h 1939093"/>
              <a:gd name="connsiteX1" fmla="*/ 1 w 1701703"/>
              <a:gd name="connsiteY1" fmla="*/ 604476 h 1939093"/>
              <a:gd name="connsiteX2" fmla="*/ 17478 w 1701703"/>
              <a:gd name="connsiteY2" fmla="*/ -1 h 1939093"/>
              <a:gd name="connsiteX3" fmla="*/ 1022379 w 1701703"/>
              <a:gd name="connsiteY3" fmla="*/ 1043264 h 1939093"/>
              <a:gd name="connsiteX4" fmla="*/ 1164933 w 1701703"/>
              <a:gd name="connsiteY4" fmla="*/ 924772 h 1939093"/>
              <a:gd name="connsiteX5" fmla="*/ 1701703 w 1701703"/>
              <a:gd name="connsiteY5" fmla="*/ 1788493 h 1939093"/>
              <a:gd name="connsiteX6" fmla="*/ 1608438 w 1701703"/>
              <a:gd name="connsiteY6" fmla="*/ 1937845 h 1939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703" h="1939093">
                <a:moveTo>
                  <a:pt x="1608438" y="1937845"/>
                </a:moveTo>
                <a:lnTo>
                  <a:pt x="1" y="604476"/>
                </a:lnTo>
                <a:lnTo>
                  <a:pt x="17478" y="-1"/>
                </a:lnTo>
                <a:lnTo>
                  <a:pt x="1022379" y="1043264"/>
                </a:lnTo>
                <a:lnTo>
                  <a:pt x="1164933" y="924772"/>
                </a:lnTo>
                <a:lnTo>
                  <a:pt x="1701703" y="1788493"/>
                </a:lnTo>
                <a:cubicBezTo>
                  <a:pt x="1701703" y="1770368"/>
                  <a:pt x="1608438" y="1955970"/>
                  <a:pt x="1608438" y="1937845"/>
                </a:cubicBezTo>
                <a:close/>
              </a:path>
            </a:pathLst>
          </a:custGeom>
          <a:solidFill>
            <a:srgbClr val="AAFFFA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BD10AE10-ED26-CF86-E81E-5C3601CD7A99}"/>
              </a:ext>
            </a:extLst>
          </p:cNvPr>
          <p:cNvSpPr/>
          <p:nvPr/>
        </p:nvSpPr>
        <p:spPr>
          <a:xfrm rot="11055178">
            <a:off x="5508111" y="2228767"/>
            <a:ext cx="1096573" cy="515620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2500"/>
              <a:gd name="connsiteX1" fmla="*/ 470854 w 1362242"/>
              <a:gd name="connsiteY1" fmla="*/ 0 h 442500"/>
              <a:gd name="connsiteX2" fmla="*/ 469577 w 1362242"/>
              <a:gd name="connsiteY2" fmla="*/ 42536 h 442500"/>
              <a:gd name="connsiteX3" fmla="*/ 115510 w 1362242"/>
              <a:gd name="connsiteY3" fmla="*/ 48659 h 442500"/>
              <a:gd name="connsiteX4" fmla="*/ 0 w 1362242"/>
              <a:gd name="connsiteY4" fmla="*/ 297823 h 442500"/>
              <a:gd name="connsiteX5" fmla="*/ 394422 w 1362242"/>
              <a:gd name="connsiteY5" fmla="*/ 442500 h 442500"/>
              <a:gd name="connsiteX6" fmla="*/ 342462 w 1362242"/>
              <a:gd name="connsiteY6" fmla="*/ 412321 h 442500"/>
              <a:gd name="connsiteX7" fmla="*/ 1362242 w 1362242"/>
              <a:gd name="connsiteY7" fmla="*/ 67048 h 442500"/>
              <a:gd name="connsiteX8" fmla="*/ 1345101 w 1362242"/>
              <a:gd name="connsiteY8" fmla="*/ 38 h 442500"/>
              <a:gd name="connsiteX0" fmla="*/ 1452821 w 1469962"/>
              <a:gd name="connsiteY0" fmla="*/ 38 h 442500"/>
              <a:gd name="connsiteX1" fmla="*/ 578574 w 1469962"/>
              <a:gd name="connsiteY1" fmla="*/ 0 h 442500"/>
              <a:gd name="connsiteX2" fmla="*/ 577297 w 1469962"/>
              <a:gd name="connsiteY2" fmla="*/ 42536 h 442500"/>
              <a:gd name="connsiteX3" fmla="*/ 223230 w 1469962"/>
              <a:gd name="connsiteY3" fmla="*/ 48659 h 442500"/>
              <a:gd name="connsiteX4" fmla="*/ 0 w 1469962"/>
              <a:gd name="connsiteY4" fmla="*/ 290786 h 442500"/>
              <a:gd name="connsiteX5" fmla="*/ 502142 w 1469962"/>
              <a:gd name="connsiteY5" fmla="*/ 442500 h 442500"/>
              <a:gd name="connsiteX6" fmla="*/ 450182 w 1469962"/>
              <a:gd name="connsiteY6" fmla="*/ 412321 h 442500"/>
              <a:gd name="connsiteX7" fmla="*/ 1469962 w 1469962"/>
              <a:gd name="connsiteY7" fmla="*/ 67048 h 442500"/>
              <a:gd name="connsiteX8" fmla="*/ 1452821 w 1469962"/>
              <a:gd name="connsiteY8" fmla="*/ 38 h 442500"/>
              <a:gd name="connsiteX0" fmla="*/ 1354184 w 1371325"/>
              <a:gd name="connsiteY0" fmla="*/ 38 h 442500"/>
              <a:gd name="connsiteX1" fmla="*/ 479937 w 1371325"/>
              <a:gd name="connsiteY1" fmla="*/ 0 h 442500"/>
              <a:gd name="connsiteX2" fmla="*/ 478660 w 1371325"/>
              <a:gd name="connsiteY2" fmla="*/ 42536 h 442500"/>
              <a:gd name="connsiteX3" fmla="*/ 124593 w 1371325"/>
              <a:gd name="connsiteY3" fmla="*/ 48659 h 442500"/>
              <a:gd name="connsiteX4" fmla="*/ 0 w 1371325"/>
              <a:gd name="connsiteY4" fmla="*/ 191287 h 442500"/>
              <a:gd name="connsiteX5" fmla="*/ 403505 w 1371325"/>
              <a:gd name="connsiteY5" fmla="*/ 442500 h 442500"/>
              <a:gd name="connsiteX6" fmla="*/ 351545 w 1371325"/>
              <a:gd name="connsiteY6" fmla="*/ 412321 h 442500"/>
              <a:gd name="connsiteX7" fmla="*/ 1371325 w 1371325"/>
              <a:gd name="connsiteY7" fmla="*/ 67048 h 442500"/>
              <a:gd name="connsiteX8" fmla="*/ 1354184 w 1371325"/>
              <a:gd name="connsiteY8" fmla="*/ 38 h 442500"/>
              <a:gd name="connsiteX0" fmla="*/ 1354184 w 1371325"/>
              <a:gd name="connsiteY0" fmla="*/ 31107 h 473569"/>
              <a:gd name="connsiteX1" fmla="*/ 512556 w 1371325"/>
              <a:gd name="connsiteY1" fmla="*/ 0 h 473569"/>
              <a:gd name="connsiteX2" fmla="*/ 478660 w 1371325"/>
              <a:gd name="connsiteY2" fmla="*/ 73605 h 473569"/>
              <a:gd name="connsiteX3" fmla="*/ 124593 w 1371325"/>
              <a:gd name="connsiteY3" fmla="*/ 79728 h 473569"/>
              <a:gd name="connsiteX4" fmla="*/ 0 w 1371325"/>
              <a:gd name="connsiteY4" fmla="*/ 222356 h 473569"/>
              <a:gd name="connsiteX5" fmla="*/ 403505 w 1371325"/>
              <a:gd name="connsiteY5" fmla="*/ 473569 h 473569"/>
              <a:gd name="connsiteX6" fmla="*/ 351545 w 1371325"/>
              <a:gd name="connsiteY6" fmla="*/ 443390 h 473569"/>
              <a:gd name="connsiteX7" fmla="*/ 1371325 w 1371325"/>
              <a:gd name="connsiteY7" fmla="*/ 98117 h 473569"/>
              <a:gd name="connsiteX8" fmla="*/ 1354184 w 1371325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92545 w 1285210"/>
              <a:gd name="connsiteY2" fmla="*/ 73605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423997 w 1285210"/>
              <a:gd name="connsiteY2" fmla="*/ 77524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8478 w 1285210"/>
              <a:gd name="connsiteY2" fmla="*/ 79728 h 473569"/>
              <a:gd name="connsiteX3" fmla="*/ 0 w 1285210"/>
              <a:gd name="connsiteY3" fmla="*/ 274609 h 473569"/>
              <a:gd name="connsiteX4" fmla="*/ 317390 w 1285210"/>
              <a:gd name="connsiteY4" fmla="*/ 473569 h 473569"/>
              <a:gd name="connsiteX5" fmla="*/ 265430 w 1285210"/>
              <a:gd name="connsiteY5" fmla="*/ 443390 h 473569"/>
              <a:gd name="connsiteX6" fmla="*/ 1285210 w 1285210"/>
              <a:gd name="connsiteY6" fmla="*/ 98117 h 473569"/>
              <a:gd name="connsiteX7" fmla="*/ 1268069 w 1285210"/>
              <a:gd name="connsiteY7" fmla="*/ 31107 h 473569"/>
              <a:gd name="connsiteX0" fmla="*/ 1268069 w 1285210"/>
              <a:gd name="connsiteY0" fmla="*/ 50749 h 493211"/>
              <a:gd name="connsiteX1" fmla="*/ 426441 w 1285210"/>
              <a:gd name="connsiteY1" fmla="*/ 19642 h 493211"/>
              <a:gd name="connsiteX2" fmla="*/ 54958 w 1285210"/>
              <a:gd name="connsiteY2" fmla="*/ 18379 h 493211"/>
              <a:gd name="connsiteX3" fmla="*/ 0 w 1285210"/>
              <a:gd name="connsiteY3" fmla="*/ 294251 h 493211"/>
              <a:gd name="connsiteX4" fmla="*/ 317390 w 1285210"/>
              <a:gd name="connsiteY4" fmla="*/ 493211 h 493211"/>
              <a:gd name="connsiteX5" fmla="*/ 265430 w 1285210"/>
              <a:gd name="connsiteY5" fmla="*/ 463032 h 493211"/>
              <a:gd name="connsiteX6" fmla="*/ 1285210 w 1285210"/>
              <a:gd name="connsiteY6" fmla="*/ 117759 h 493211"/>
              <a:gd name="connsiteX7" fmla="*/ 1268069 w 1285210"/>
              <a:gd name="connsiteY7" fmla="*/ 50749 h 493211"/>
              <a:gd name="connsiteX0" fmla="*/ 1268069 w 1285210"/>
              <a:gd name="connsiteY0" fmla="*/ 32370 h 474832"/>
              <a:gd name="connsiteX1" fmla="*/ 426441 w 1285210"/>
              <a:gd name="connsiteY1" fmla="*/ 1263 h 474832"/>
              <a:gd name="connsiteX2" fmla="*/ 54958 w 1285210"/>
              <a:gd name="connsiteY2" fmla="*/ 0 h 474832"/>
              <a:gd name="connsiteX3" fmla="*/ 0 w 1285210"/>
              <a:gd name="connsiteY3" fmla="*/ 275872 h 474832"/>
              <a:gd name="connsiteX4" fmla="*/ 317390 w 1285210"/>
              <a:gd name="connsiteY4" fmla="*/ 474832 h 474832"/>
              <a:gd name="connsiteX5" fmla="*/ 265430 w 1285210"/>
              <a:gd name="connsiteY5" fmla="*/ 444653 h 474832"/>
              <a:gd name="connsiteX6" fmla="*/ 1285210 w 1285210"/>
              <a:gd name="connsiteY6" fmla="*/ 99380 h 474832"/>
              <a:gd name="connsiteX7" fmla="*/ 1268069 w 1285210"/>
              <a:gd name="connsiteY7" fmla="*/ 32370 h 474832"/>
              <a:gd name="connsiteX0" fmla="*/ 1268069 w 1285210"/>
              <a:gd name="connsiteY0" fmla="*/ 51241 h 493703"/>
              <a:gd name="connsiteX1" fmla="*/ 426441 w 1285210"/>
              <a:gd name="connsiteY1" fmla="*/ 20134 h 493703"/>
              <a:gd name="connsiteX2" fmla="*/ 57309 w 1285210"/>
              <a:gd name="connsiteY2" fmla="*/ 0 h 493703"/>
              <a:gd name="connsiteX3" fmla="*/ 0 w 1285210"/>
              <a:gd name="connsiteY3" fmla="*/ 294743 h 493703"/>
              <a:gd name="connsiteX4" fmla="*/ 317390 w 1285210"/>
              <a:gd name="connsiteY4" fmla="*/ 493703 h 493703"/>
              <a:gd name="connsiteX5" fmla="*/ 265430 w 1285210"/>
              <a:gd name="connsiteY5" fmla="*/ 463524 h 493703"/>
              <a:gd name="connsiteX6" fmla="*/ 1285210 w 1285210"/>
              <a:gd name="connsiteY6" fmla="*/ 118251 h 493703"/>
              <a:gd name="connsiteX7" fmla="*/ 1268069 w 1285210"/>
              <a:gd name="connsiteY7" fmla="*/ 51241 h 493703"/>
              <a:gd name="connsiteX0" fmla="*/ 2187601 w 2187601"/>
              <a:gd name="connsiteY0" fmla="*/ 49792 h 493703"/>
              <a:gd name="connsiteX1" fmla="*/ 426441 w 2187601"/>
              <a:gd name="connsiteY1" fmla="*/ 20134 h 493703"/>
              <a:gd name="connsiteX2" fmla="*/ 57309 w 2187601"/>
              <a:gd name="connsiteY2" fmla="*/ 0 h 493703"/>
              <a:gd name="connsiteX3" fmla="*/ 0 w 2187601"/>
              <a:gd name="connsiteY3" fmla="*/ 294743 h 493703"/>
              <a:gd name="connsiteX4" fmla="*/ 317390 w 2187601"/>
              <a:gd name="connsiteY4" fmla="*/ 493703 h 493703"/>
              <a:gd name="connsiteX5" fmla="*/ 265430 w 2187601"/>
              <a:gd name="connsiteY5" fmla="*/ 463524 h 493703"/>
              <a:gd name="connsiteX6" fmla="*/ 1285210 w 2187601"/>
              <a:gd name="connsiteY6" fmla="*/ 118251 h 493703"/>
              <a:gd name="connsiteX7" fmla="*/ 2187601 w 2187601"/>
              <a:gd name="connsiteY7" fmla="*/ 49792 h 493703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34602 h 576391"/>
              <a:gd name="connsiteX1" fmla="*/ 426441 w 2158759"/>
              <a:gd name="connsiteY1" fmla="*/ 102822 h 576391"/>
              <a:gd name="connsiteX2" fmla="*/ 57309 w 2158759"/>
              <a:gd name="connsiteY2" fmla="*/ 82688 h 576391"/>
              <a:gd name="connsiteX3" fmla="*/ 0 w 2158759"/>
              <a:gd name="connsiteY3" fmla="*/ 377431 h 576391"/>
              <a:gd name="connsiteX4" fmla="*/ 317390 w 2158759"/>
              <a:gd name="connsiteY4" fmla="*/ 576391 h 576391"/>
              <a:gd name="connsiteX5" fmla="*/ 265430 w 2158759"/>
              <a:gd name="connsiteY5" fmla="*/ 546212 h 576391"/>
              <a:gd name="connsiteX6" fmla="*/ 1285210 w 2158759"/>
              <a:gd name="connsiteY6" fmla="*/ 200939 h 576391"/>
              <a:gd name="connsiteX7" fmla="*/ 2158759 w 2158759"/>
              <a:gd name="connsiteY7" fmla="*/ 134602 h 576391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13578 h 555367"/>
              <a:gd name="connsiteX1" fmla="*/ 1856963 w 2158759"/>
              <a:gd name="connsiteY1" fmla="*/ 0 h 555367"/>
              <a:gd name="connsiteX2" fmla="*/ 57309 w 2158759"/>
              <a:gd name="connsiteY2" fmla="*/ 61664 h 555367"/>
              <a:gd name="connsiteX3" fmla="*/ 0 w 2158759"/>
              <a:gd name="connsiteY3" fmla="*/ 356407 h 555367"/>
              <a:gd name="connsiteX4" fmla="*/ 317390 w 2158759"/>
              <a:gd name="connsiteY4" fmla="*/ 555367 h 555367"/>
              <a:gd name="connsiteX5" fmla="*/ 265430 w 2158759"/>
              <a:gd name="connsiteY5" fmla="*/ 525188 h 555367"/>
              <a:gd name="connsiteX6" fmla="*/ 1285210 w 2158759"/>
              <a:gd name="connsiteY6" fmla="*/ 179915 h 555367"/>
              <a:gd name="connsiteX7" fmla="*/ 2158759 w 2158759"/>
              <a:gd name="connsiteY7" fmla="*/ 113578 h 555367"/>
              <a:gd name="connsiteX0" fmla="*/ 2158759 w 2158759"/>
              <a:gd name="connsiteY0" fmla="*/ 131777 h 573566"/>
              <a:gd name="connsiteX1" fmla="*/ 1856963 w 2158759"/>
              <a:gd name="connsiteY1" fmla="*/ 18199 h 573566"/>
              <a:gd name="connsiteX2" fmla="*/ 1021768 w 2158759"/>
              <a:gd name="connsiteY2" fmla="*/ 0 h 573566"/>
              <a:gd name="connsiteX3" fmla="*/ 0 w 2158759"/>
              <a:gd name="connsiteY3" fmla="*/ 374606 h 573566"/>
              <a:gd name="connsiteX4" fmla="*/ 317390 w 2158759"/>
              <a:gd name="connsiteY4" fmla="*/ 573566 h 573566"/>
              <a:gd name="connsiteX5" fmla="*/ 265430 w 2158759"/>
              <a:gd name="connsiteY5" fmla="*/ 543387 h 573566"/>
              <a:gd name="connsiteX6" fmla="*/ 1285210 w 2158759"/>
              <a:gd name="connsiteY6" fmla="*/ 198114 h 573566"/>
              <a:gd name="connsiteX7" fmla="*/ 2158759 w 2158759"/>
              <a:gd name="connsiteY7" fmla="*/ 131777 h 573566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285210 w 2158759"/>
              <a:gd name="connsiteY7" fmla="*/ 263158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475851 w 2158759"/>
              <a:gd name="connsiteY7" fmla="*/ 246905 h 638610"/>
              <a:gd name="connsiteX8" fmla="*/ 2158759 w 2158759"/>
              <a:gd name="connsiteY8" fmla="*/ 196821 h 638610"/>
              <a:gd name="connsiteX0" fmla="*/ 2158759 w 2163326"/>
              <a:gd name="connsiteY0" fmla="*/ 196821 h 638610"/>
              <a:gd name="connsiteX1" fmla="*/ 1856963 w 2163326"/>
              <a:gd name="connsiteY1" fmla="*/ 83243 h 638610"/>
              <a:gd name="connsiteX2" fmla="*/ 1358439 w 2163326"/>
              <a:gd name="connsiteY2" fmla="*/ 0 h 638610"/>
              <a:gd name="connsiteX3" fmla="*/ 1021768 w 2163326"/>
              <a:gd name="connsiteY3" fmla="*/ 65044 h 638610"/>
              <a:gd name="connsiteX4" fmla="*/ 0 w 2163326"/>
              <a:gd name="connsiteY4" fmla="*/ 439650 h 638610"/>
              <a:gd name="connsiteX5" fmla="*/ 317390 w 2163326"/>
              <a:gd name="connsiteY5" fmla="*/ 638610 h 638610"/>
              <a:gd name="connsiteX6" fmla="*/ 1435993 w 2163326"/>
              <a:gd name="connsiteY6" fmla="*/ 479949 h 638610"/>
              <a:gd name="connsiteX7" fmla="*/ 1475851 w 2163326"/>
              <a:gd name="connsiteY7" fmla="*/ 246905 h 638610"/>
              <a:gd name="connsiteX8" fmla="*/ 2163326 w 2163326"/>
              <a:gd name="connsiteY8" fmla="*/ 237475 h 638610"/>
              <a:gd name="connsiteX9" fmla="*/ 2158759 w 2163326"/>
              <a:gd name="connsiteY9" fmla="*/ 19682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475851 w 2163327"/>
              <a:gd name="connsiteY7" fmla="*/ 24690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479949"/>
              <a:gd name="connsiteX1" fmla="*/ 1856963 w 2163327"/>
              <a:gd name="connsiteY1" fmla="*/ 83243 h 479949"/>
              <a:gd name="connsiteX2" fmla="*/ 1358439 w 2163327"/>
              <a:gd name="connsiteY2" fmla="*/ 0 h 479949"/>
              <a:gd name="connsiteX3" fmla="*/ 1021768 w 2163327"/>
              <a:gd name="connsiteY3" fmla="*/ 65044 h 479949"/>
              <a:gd name="connsiteX4" fmla="*/ 0 w 2163327"/>
              <a:gd name="connsiteY4" fmla="*/ 439650 h 479949"/>
              <a:gd name="connsiteX5" fmla="*/ 1215266 w 2163327"/>
              <a:gd name="connsiteY5" fmla="*/ 290391 h 479949"/>
              <a:gd name="connsiteX6" fmla="*/ 1435993 w 2163327"/>
              <a:gd name="connsiteY6" fmla="*/ 479949 h 479949"/>
              <a:gd name="connsiteX7" fmla="*/ 1502915 w 2163327"/>
              <a:gd name="connsiteY7" fmla="*/ 190265 h 479949"/>
              <a:gd name="connsiteX8" fmla="*/ 2163326 w 2163327"/>
              <a:gd name="connsiteY8" fmla="*/ 237475 h 479949"/>
              <a:gd name="connsiteX9" fmla="*/ 2163327 w 2163327"/>
              <a:gd name="connsiteY9" fmla="*/ 183101 h 479949"/>
              <a:gd name="connsiteX0" fmla="*/ 1141559 w 1141559"/>
              <a:gd name="connsiteY0" fmla="*/ 183101 h 479949"/>
              <a:gd name="connsiteX1" fmla="*/ 835195 w 1141559"/>
              <a:gd name="connsiteY1" fmla="*/ 83243 h 479949"/>
              <a:gd name="connsiteX2" fmla="*/ 336671 w 1141559"/>
              <a:gd name="connsiteY2" fmla="*/ 0 h 479949"/>
              <a:gd name="connsiteX3" fmla="*/ 0 w 1141559"/>
              <a:gd name="connsiteY3" fmla="*/ 65044 h 479949"/>
              <a:gd name="connsiteX4" fmla="*/ 1674 w 1141559"/>
              <a:gd name="connsiteY4" fmla="*/ 69927 h 479949"/>
              <a:gd name="connsiteX5" fmla="*/ 193498 w 1141559"/>
              <a:gd name="connsiteY5" fmla="*/ 290391 h 479949"/>
              <a:gd name="connsiteX6" fmla="*/ 414225 w 1141559"/>
              <a:gd name="connsiteY6" fmla="*/ 479949 h 479949"/>
              <a:gd name="connsiteX7" fmla="*/ 481147 w 1141559"/>
              <a:gd name="connsiteY7" fmla="*/ 190265 h 479949"/>
              <a:gd name="connsiteX8" fmla="*/ 1141558 w 1141559"/>
              <a:gd name="connsiteY8" fmla="*/ 237475 h 479949"/>
              <a:gd name="connsiteX9" fmla="*/ 1141559 w 1141559"/>
              <a:gd name="connsiteY9" fmla="*/ 183101 h 479949"/>
              <a:gd name="connsiteX0" fmla="*/ 1141559 w 1141559"/>
              <a:gd name="connsiteY0" fmla="*/ 239980 h 536828"/>
              <a:gd name="connsiteX1" fmla="*/ 835195 w 1141559"/>
              <a:gd name="connsiteY1" fmla="*/ 140122 h 536828"/>
              <a:gd name="connsiteX2" fmla="*/ 63693 w 1141559"/>
              <a:gd name="connsiteY2" fmla="*/ 0 h 536828"/>
              <a:gd name="connsiteX3" fmla="*/ 0 w 1141559"/>
              <a:gd name="connsiteY3" fmla="*/ 121923 h 536828"/>
              <a:gd name="connsiteX4" fmla="*/ 1674 w 1141559"/>
              <a:gd name="connsiteY4" fmla="*/ 126806 h 536828"/>
              <a:gd name="connsiteX5" fmla="*/ 193498 w 1141559"/>
              <a:gd name="connsiteY5" fmla="*/ 347270 h 536828"/>
              <a:gd name="connsiteX6" fmla="*/ 414225 w 1141559"/>
              <a:gd name="connsiteY6" fmla="*/ 536828 h 536828"/>
              <a:gd name="connsiteX7" fmla="*/ 481147 w 1141559"/>
              <a:gd name="connsiteY7" fmla="*/ 247144 h 536828"/>
              <a:gd name="connsiteX8" fmla="*/ 1141558 w 1141559"/>
              <a:gd name="connsiteY8" fmla="*/ 294354 h 536828"/>
              <a:gd name="connsiteX9" fmla="*/ 1141559 w 1141559"/>
              <a:gd name="connsiteY9" fmla="*/ 239980 h 536828"/>
              <a:gd name="connsiteX0" fmla="*/ 1141559 w 1141559"/>
              <a:gd name="connsiteY0" fmla="*/ 254041 h 550889"/>
              <a:gd name="connsiteX1" fmla="*/ 835195 w 1141559"/>
              <a:gd name="connsiteY1" fmla="*/ 154183 h 550889"/>
              <a:gd name="connsiteX2" fmla="*/ 42583 w 1141559"/>
              <a:gd name="connsiteY2" fmla="*/ 0 h 550889"/>
              <a:gd name="connsiteX3" fmla="*/ 0 w 1141559"/>
              <a:gd name="connsiteY3" fmla="*/ 135984 h 550889"/>
              <a:gd name="connsiteX4" fmla="*/ 1674 w 1141559"/>
              <a:gd name="connsiteY4" fmla="*/ 140867 h 550889"/>
              <a:gd name="connsiteX5" fmla="*/ 193498 w 1141559"/>
              <a:gd name="connsiteY5" fmla="*/ 361331 h 550889"/>
              <a:gd name="connsiteX6" fmla="*/ 414225 w 1141559"/>
              <a:gd name="connsiteY6" fmla="*/ 550889 h 550889"/>
              <a:gd name="connsiteX7" fmla="*/ 481147 w 1141559"/>
              <a:gd name="connsiteY7" fmla="*/ 261205 h 550889"/>
              <a:gd name="connsiteX8" fmla="*/ 1141558 w 1141559"/>
              <a:gd name="connsiteY8" fmla="*/ 308415 h 550889"/>
              <a:gd name="connsiteX9" fmla="*/ 1141559 w 1141559"/>
              <a:gd name="connsiteY9" fmla="*/ 254041 h 550889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81147 w 1141559"/>
              <a:gd name="connsiteY7" fmla="*/ 235203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525471 w 1141559"/>
              <a:gd name="connsiteY7" fmla="*/ 24644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61098 w 1141559"/>
              <a:gd name="connsiteY7" fmla="*/ 23556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48071 h 544919"/>
              <a:gd name="connsiteX1" fmla="*/ 835195 w 1141559"/>
              <a:gd name="connsiteY1" fmla="*/ 148213 h 544919"/>
              <a:gd name="connsiteX2" fmla="*/ 67558 w 1141559"/>
              <a:gd name="connsiteY2" fmla="*/ 0 h 544919"/>
              <a:gd name="connsiteX3" fmla="*/ 0 w 1141559"/>
              <a:gd name="connsiteY3" fmla="*/ 130014 h 544919"/>
              <a:gd name="connsiteX4" fmla="*/ 1674 w 1141559"/>
              <a:gd name="connsiteY4" fmla="*/ 134897 h 544919"/>
              <a:gd name="connsiteX5" fmla="*/ 193498 w 1141559"/>
              <a:gd name="connsiteY5" fmla="*/ 355361 h 544919"/>
              <a:gd name="connsiteX6" fmla="*/ 414225 w 1141559"/>
              <a:gd name="connsiteY6" fmla="*/ 544919 h 544919"/>
              <a:gd name="connsiteX7" fmla="*/ 461098 w 1141559"/>
              <a:gd name="connsiteY7" fmla="*/ 255594 h 544919"/>
              <a:gd name="connsiteX8" fmla="*/ 1141558 w 1141559"/>
              <a:gd name="connsiteY8" fmla="*/ 302445 h 544919"/>
              <a:gd name="connsiteX9" fmla="*/ 1141559 w 1141559"/>
              <a:gd name="connsiteY9" fmla="*/ 248071 h 544919"/>
              <a:gd name="connsiteX0" fmla="*/ 1218216 w 1218216"/>
              <a:gd name="connsiteY0" fmla="*/ 183321 h 544919"/>
              <a:gd name="connsiteX1" fmla="*/ 835195 w 1218216"/>
              <a:gd name="connsiteY1" fmla="*/ 148213 h 544919"/>
              <a:gd name="connsiteX2" fmla="*/ 67558 w 1218216"/>
              <a:gd name="connsiteY2" fmla="*/ 0 h 544919"/>
              <a:gd name="connsiteX3" fmla="*/ 0 w 1218216"/>
              <a:gd name="connsiteY3" fmla="*/ 130014 h 544919"/>
              <a:gd name="connsiteX4" fmla="*/ 1674 w 1218216"/>
              <a:gd name="connsiteY4" fmla="*/ 134897 h 544919"/>
              <a:gd name="connsiteX5" fmla="*/ 193498 w 1218216"/>
              <a:gd name="connsiteY5" fmla="*/ 355361 h 544919"/>
              <a:gd name="connsiteX6" fmla="*/ 414225 w 1218216"/>
              <a:gd name="connsiteY6" fmla="*/ 544919 h 544919"/>
              <a:gd name="connsiteX7" fmla="*/ 461098 w 1218216"/>
              <a:gd name="connsiteY7" fmla="*/ 255594 h 544919"/>
              <a:gd name="connsiteX8" fmla="*/ 1141558 w 1218216"/>
              <a:gd name="connsiteY8" fmla="*/ 302445 h 544919"/>
              <a:gd name="connsiteX9" fmla="*/ 1218216 w 1218216"/>
              <a:gd name="connsiteY9" fmla="*/ 183321 h 544919"/>
              <a:gd name="connsiteX0" fmla="*/ 1218216 w 1218216"/>
              <a:gd name="connsiteY0" fmla="*/ 270397 h 631995"/>
              <a:gd name="connsiteX1" fmla="*/ 758776 w 1218216"/>
              <a:gd name="connsiteY1" fmla="*/ 0 h 631995"/>
              <a:gd name="connsiteX2" fmla="*/ 67558 w 1218216"/>
              <a:gd name="connsiteY2" fmla="*/ 87076 h 631995"/>
              <a:gd name="connsiteX3" fmla="*/ 0 w 1218216"/>
              <a:gd name="connsiteY3" fmla="*/ 217090 h 631995"/>
              <a:gd name="connsiteX4" fmla="*/ 1674 w 1218216"/>
              <a:gd name="connsiteY4" fmla="*/ 221973 h 631995"/>
              <a:gd name="connsiteX5" fmla="*/ 193498 w 1218216"/>
              <a:gd name="connsiteY5" fmla="*/ 442437 h 631995"/>
              <a:gd name="connsiteX6" fmla="*/ 414225 w 1218216"/>
              <a:gd name="connsiteY6" fmla="*/ 631995 h 631995"/>
              <a:gd name="connsiteX7" fmla="*/ 461098 w 1218216"/>
              <a:gd name="connsiteY7" fmla="*/ 342670 h 631995"/>
              <a:gd name="connsiteX8" fmla="*/ 1141558 w 1218216"/>
              <a:gd name="connsiteY8" fmla="*/ 389521 h 631995"/>
              <a:gd name="connsiteX9" fmla="*/ 1218216 w 1218216"/>
              <a:gd name="connsiteY9" fmla="*/ 270397 h 631995"/>
              <a:gd name="connsiteX0" fmla="*/ 1218216 w 1218216"/>
              <a:gd name="connsiteY0" fmla="*/ 623451 h 985049"/>
              <a:gd name="connsiteX1" fmla="*/ 758776 w 1218216"/>
              <a:gd name="connsiteY1" fmla="*/ 353054 h 985049"/>
              <a:gd name="connsiteX2" fmla="*/ 319592 w 1218216"/>
              <a:gd name="connsiteY2" fmla="*/ 0 h 985049"/>
              <a:gd name="connsiteX3" fmla="*/ 0 w 1218216"/>
              <a:gd name="connsiteY3" fmla="*/ 570144 h 985049"/>
              <a:gd name="connsiteX4" fmla="*/ 1674 w 1218216"/>
              <a:gd name="connsiteY4" fmla="*/ 575027 h 985049"/>
              <a:gd name="connsiteX5" fmla="*/ 193498 w 1218216"/>
              <a:gd name="connsiteY5" fmla="*/ 795491 h 985049"/>
              <a:gd name="connsiteX6" fmla="*/ 414225 w 1218216"/>
              <a:gd name="connsiteY6" fmla="*/ 985049 h 985049"/>
              <a:gd name="connsiteX7" fmla="*/ 461098 w 1218216"/>
              <a:gd name="connsiteY7" fmla="*/ 695724 h 985049"/>
              <a:gd name="connsiteX8" fmla="*/ 1141558 w 1218216"/>
              <a:gd name="connsiteY8" fmla="*/ 742575 h 985049"/>
              <a:gd name="connsiteX9" fmla="*/ 1218216 w 1218216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6006 w 1224222"/>
              <a:gd name="connsiteY3" fmla="*/ 570144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263310 w 1224222"/>
              <a:gd name="connsiteY3" fmla="*/ 110666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024718 w 1024718"/>
              <a:gd name="connsiteY0" fmla="*/ 623451 h 985049"/>
              <a:gd name="connsiteX1" fmla="*/ 565278 w 1024718"/>
              <a:gd name="connsiteY1" fmla="*/ 353054 h 985049"/>
              <a:gd name="connsiteX2" fmla="*/ 126094 w 1024718"/>
              <a:gd name="connsiteY2" fmla="*/ 0 h 985049"/>
              <a:gd name="connsiteX3" fmla="*/ 63806 w 1024718"/>
              <a:gd name="connsiteY3" fmla="*/ 110666 h 985049"/>
              <a:gd name="connsiteX4" fmla="*/ 146825 w 1024718"/>
              <a:gd name="connsiteY4" fmla="*/ 357168 h 985049"/>
              <a:gd name="connsiteX5" fmla="*/ 0 w 1024718"/>
              <a:gd name="connsiteY5" fmla="*/ 795491 h 985049"/>
              <a:gd name="connsiteX6" fmla="*/ 220727 w 1024718"/>
              <a:gd name="connsiteY6" fmla="*/ 985049 h 985049"/>
              <a:gd name="connsiteX7" fmla="*/ 267600 w 1024718"/>
              <a:gd name="connsiteY7" fmla="*/ 695724 h 985049"/>
              <a:gd name="connsiteX8" fmla="*/ 948060 w 1024718"/>
              <a:gd name="connsiteY8" fmla="*/ 742575 h 985049"/>
              <a:gd name="connsiteX9" fmla="*/ 1024718 w 1024718"/>
              <a:gd name="connsiteY9" fmla="*/ 623451 h 985049"/>
              <a:gd name="connsiteX0" fmla="*/ 960912 w 960912"/>
              <a:gd name="connsiteY0" fmla="*/ 623451 h 985049"/>
              <a:gd name="connsiteX1" fmla="*/ 501472 w 960912"/>
              <a:gd name="connsiteY1" fmla="*/ 353054 h 985049"/>
              <a:gd name="connsiteX2" fmla="*/ 62288 w 960912"/>
              <a:gd name="connsiteY2" fmla="*/ 0 h 985049"/>
              <a:gd name="connsiteX3" fmla="*/ 0 w 960912"/>
              <a:gd name="connsiteY3" fmla="*/ 110666 h 985049"/>
              <a:gd name="connsiteX4" fmla="*/ 83019 w 960912"/>
              <a:gd name="connsiteY4" fmla="*/ 357168 h 985049"/>
              <a:gd name="connsiteX5" fmla="*/ 200291 w 960912"/>
              <a:gd name="connsiteY5" fmla="*/ 625498 h 985049"/>
              <a:gd name="connsiteX6" fmla="*/ 156921 w 960912"/>
              <a:gd name="connsiteY6" fmla="*/ 985049 h 985049"/>
              <a:gd name="connsiteX7" fmla="*/ 203794 w 960912"/>
              <a:gd name="connsiteY7" fmla="*/ 695724 h 985049"/>
              <a:gd name="connsiteX8" fmla="*/ 884254 w 960912"/>
              <a:gd name="connsiteY8" fmla="*/ 742575 h 985049"/>
              <a:gd name="connsiteX9" fmla="*/ 960912 w 960912"/>
              <a:gd name="connsiteY9" fmla="*/ 623451 h 985049"/>
              <a:gd name="connsiteX0" fmla="*/ 960912 w 960912"/>
              <a:gd name="connsiteY0" fmla="*/ 623451 h 743722"/>
              <a:gd name="connsiteX1" fmla="*/ 501472 w 960912"/>
              <a:gd name="connsiteY1" fmla="*/ 353054 h 743722"/>
              <a:gd name="connsiteX2" fmla="*/ 62288 w 960912"/>
              <a:gd name="connsiteY2" fmla="*/ 0 h 743722"/>
              <a:gd name="connsiteX3" fmla="*/ 0 w 960912"/>
              <a:gd name="connsiteY3" fmla="*/ 110666 h 743722"/>
              <a:gd name="connsiteX4" fmla="*/ 83019 w 960912"/>
              <a:gd name="connsiteY4" fmla="*/ 357168 h 743722"/>
              <a:gd name="connsiteX5" fmla="*/ 200291 w 960912"/>
              <a:gd name="connsiteY5" fmla="*/ 625498 h 743722"/>
              <a:gd name="connsiteX6" fmla="*/ 203794 w 960912"/>
              <a:gd name="connsiteY6" fmla="*/ 695724 h 743722"/>
              <a:gd name="connsiteX7" fmla="*/ 884254 w 960912"/>
              <a:gd name="connsiteY7" fmla="*/ 742575 h 743722"/>
              <a:gd name="connsiteX8" fmla="*/ 960912 w 960912"/>
              <a:gd name="connsiteY8" fmla="*/ 623451 h 743722"/>
              <a:gd name="connsiteX0" fmla="*/ 960912 w 960912"/>
              <a:gd name="connsiteY0" fmla="*/ 623451 h 743011"/>
              <a:gd name="connsiteX1" fmla="*/ 501472 w 960912"/>
              <a:gd name="connsiteY1" fmla="*/ 353054 h 743011"/>
              <a:gd name="connsiteX2" fmla="*/ 62288 w 960912"/>
              <a:gd name="connsiteY2" fmla="*/ 0 h 743011"/>
              <a:gd name="connsiteX3" fmla="*/ 0 w 960912"/>
              <a:gd name="connsiteY3" fmla="*/ 110666 h 743011"/>
              <a:gd name="connsiteX4" fmla="*/ 83019 w 960912"/>
              <a:gd name="connsiteY4" fmla="*/ 357168 h 743011"/>
              <a:gd name="connsiteX5" fmla="*/ 200291 w 960912"/>
              <a:gd name="connsiteY5" fmla="*/ 625498 h 743011"/>
              <a:gd name="connsiteX6" fmla="*/ 484793 w 960912"/>
              <a:gd name="connsiteY6" fmla="*/ 573561 h 743011"/>
              <a:gd name="connsiteX7" fmla="*/ 884254 w 960912"/>
              <a:gd name="connsiteY7" fmla="*/ 742575 h 743011"/>
              <a:gd name="connsiteX8" fmla="*/ 960912 w 960912"/>
              <a:gd name="connsiteY8" fmla="*/ 623451 h 743011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484793 w 960912"/>
              <a:gd name="connsiteY6" fmla="*/ 573561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529802 w 960912"/>
              <a:gd name="connsiteY6" fmla="*/ 533445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15755 w 960912"/>
              <a:gd name="connsiteY5" fmla="*/ 593131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1684 w 960912"/>
              <a:gd name="connsiteY6" fmla="*/ 736371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8714 w 960912"/>
              <a:gd name="connsiteY6" fmla="*/ 725816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684568 w 1052061"/>
              <a:gd name="connsiteY7" fmla="*/ 613106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840461 w 1052061"/>
              <a:gd name="connsiteY7" fmla="*/ 301652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624605"/>
              <a:gd name="connsiteX1" fmla="*/ 501472 w 1052061"/>
              <a:gd name="connsiteY1" fmla="*/ 353054 h 624605"/>
              <a:gd name="connsiteX2" fmla="*/ 62288 w 1052061"/>
              <a:gd name="connsiteY2" fmla="*/ 0 h 624605"/>
              <a:gd name="connsiteX3" fmla="*/ 0 w 1052061"/>
              <a:gd name="connsiteY3" fmla="*/ 110666 h 624605"/>
              <a:gd name="connsiteX4" fmla="*/ 83019 w 1052061"/>
              <a:gd name="connsiteY4" fmla="*/ 357168 h 624605"/>
              <a:gd name="connsiteX5" fmla="*/ 188676 w 1052061"/>
              <a:gd name="connsiteY5" fmla="*/ 604045 h 624605"/>
              <a:gd name="connsiteX6" fmla="*/ 681762 w 1052061"/>
              <a:gd name="connsiteY6" fmla="*/ 177566 h 624605"/>
              <a:gd name="connsiteX7" fmla="*/ 840461 w 1052061"/>
              <a:gd name="connsiteY7" fmla="*/ 301652 h 624605"/>
              <a:gd name="connsiteX8" fmla="*/ 1052061 w 1052061"/>
              <a:gd name="connsiteY8" fmla="*/ 458058 h 624605"/>
              <a:gd name="connsiteX9" fmla="*/ 960912 w 1052061"/>
              <a:gd name="connsiteY9" fmla="*/ 623451 h 624605"/>
              <a:gd name="connsiteX0" fmla="*/ 960912 w 1052061"/>
              <a:gd name="connsiteY0" fmla="*/ 636037 h 637191"/>
              <a:gd name="connsiteX1" fmla="*/ 501472 w 1052061"/>
              <a:gd name="connsiteY1" fmla="*/ 365640 h 637191"/>
              <a:gd name="connsiteX2" fmla="*/ 62288 w 1052061"/>
              <a:gd name="connsiteY2" fmla="*/ 12586 h 637191"/>
              <a:gd name="connsiteX3" fmla="*/ 0 w 1052061"/>
              <a:gd name="connsiteY3" fmla="*/ 123252 h 637191"/>
              <a:gd name="connsiteX4" fmla="*/ 83019 w 1052061"/>
              <a:gd name="connsiteY4" fmla="*/ 369754 h 637191"/>
              <a:gd name="connsiteX5" fmla="*/ 469135 w 1052061"/>
              <a:gd name="connsiteY5" fmla="*/ 0 h 637191"/>
              <a:gd name="connsiteX6" fmla="*/ 681762 w 1052061"/>
              <a:gd name="connsiteY6" fmla="*/ 190152 h 637191"/>
              <a:gd name="connsiteX7" fmla="*/ 840461 w 1052061"/>
              <a:gd name="connsiteY7" fmla="*/ 314238 h 637191"/>
              <a:gd name="connsiteX8" fmla="*/ 1052061 w 1052061"/>
              <a:gd name="connsiteY8" fmla="*/ 470644 h 637191"/>
              <a:gd name="connsiteX9" fmla="*/ 960912 w 1052061"/>
              <a:gd name="connsiteY9" fmla="*/ 636037 h 637191"/>
              <a:gd name="connsiteX0" fmla="*/ 960912 w 1052061"/>
              <a:gd name="connsiteY0" fmla="*/ 850948 h 852102"/>
              <a:gd name="connsiteX1" fmla="*/ 501472 w 1052061"/>
              <a:gd name="connsiteY1" fmla="*/ 580551 h 852102"/>
              <a:gd name="connsiteX2" fmla="*/ 62288 w 1052061"/>
              <a:gd name="connsiteY2" fmla="*/ 227497 h 852102"/>
              <a:gd name="connsiteX3" fmla="*/ 0 w 1052061"/>
              <a:gd name="connsiteY3" fmla="*/ 338163 h 852102"/>
              <a:gd name="connsiteX4" fmla="*/ 334041 w 1052061"/>
              <a:gd name="connsiteY4" fmla="*/ 0 h 852102"/>
              <a:gd name="connsiteX5" fmla="*/ 469135 w 1052061"/>
              <a:gd name="connsiteY5" fmla="*/ 214911 h 852102"/>
              <a:gd name="connsiteX6" fmla="*/ 681762 w 1052061"/>
              <a:gd name="connsiteY6" fmla="*/ 405063 h 852102"/>
              <a:gd name="connsiteX7" fmla="*/ 840461 w 1052061"/>
              <a:gd name="connsiteY7" fmla="*/ 529149 h 852102"/>
              <a:gd name="connsiteX8" fmla="*/ 1052061 w 1052061"/>
              <a:gd name="connsiteY8" fmla="*/ 685555 h 852102"/>
              <a:gd name="connsiteX9" fmla="*/ 960912 w 1052061"/>
              <a:gd name="connsiteY9" fmla="*/ 850948 h 852102"/>
              <a:gd name="connsiteX0" fmla="*/ 898624 w 989773"/>
              <a:gd name="connsiteY0" fmla="*/ 918246 h 919400"/>
              <a:gd name="connsiteX1" fmla="*/ 439184 w 989773"/>
              <a:gd name="connsiteY1" fmla="*/ 647849 h 919400"/>
              <a:gd name="connsiteX2" fmla="*/ 0 w 989773"/>
              <a:gd name="connsiteY2" fmla="*/ 294795 h 919400"/>
              <a:gd name="connsiteX3" fmla="*/ 156223 w 989773"/>
              <a:gd name="connsiteY3" fmla="*/ 0 h 919400"/>
              <a:gd name="connsiteX4" fmla="*/ 271753 w 989773"/>
              <a:gd name="connsiteY4" fmla="*/ 67298 h 919400"/>
              <a:gd name="connsiteX5" fmla="*/ 406847 w 989773"/>
              <a:gd name="connsiteY5" fmla="*/ 282209 h 919400"/>
              <a:gd name="connsiteX6" fmla="*/ 619474 w 989773"/>
              <a:gd name="connsiteY6" fmla="*/ 472361 h 919400"/>
              <a:gd name="connsiteX7" fmla="*/ 778173 w 989773"/>
              <a:gd name="connsiteY7" fmla="*/ 596447 h 919400"/>
              <a:gd name="connsiteX8" fmla="*/ 989773 w 989773"/>
              <a:gd name="connsiteY8" fmla="*/ 752853 h 919400"/>
              <a:gd name="connsiteX9" fmla="*/ 898624 w 989773"/>
              <a:gd name="connsiteY9" fmla="*/ 918246 h 919400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778173 w 929114"/>
              <a:gd name="connsiteY7" fmla="*/ 596447 h 920999"/>
              <a:gd name="connsiteX8" fmla="*/ 929114 w 929114"/>
              <a:gd name="connsiteY8" fmla="*/ 876515 h 920999"/>
              <a:gd name="connsiteX9" fmla="*/ 898624 w 929114"/>
              <a:gd name="connsiteY9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363387 w 929114"/>
              <a:gd name="connsiteY5" fmla="*/ 231545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45063 w 929114"/>
              <a:gd name="connsiteY4" fmla="*/ 259690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53689 w 929114"/>
              <a:gd name="connsiteY4" fmla="*/ 244928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7784 w 928274"/>
              <a:gd name="connsiteY0" fmla="*/ 918246 h 920999"/>
              <a:gd name="connsiteX1" fmla="*/ 438344 w 928274"/>
              <a:gd name="connsiteY1" fmla="*/ 647849 h 920999"/>
              <a:gd name="connsiteX2" fmla="*/ 0 w 928274"/>
              <a:gd name="connsiteY2" fmla="*/ 306212 h 920999"/>
              <a:gd name="connsiteX3" fmla="*/ 155383 w 928274"/>
              <a:gd name="connsiteY3" fmla="*/ 0 h 920999"/>
              <a:gd name="connsiteX4" fmla="*/ 352849 w 928274"/>
              <a:gd name="connsiteY4" fmla="*/ 244928 h 920999"/>
              <a:gd name="connsiteX5" fmla="*/ 403000 w 928274"/>
              <a:gd name="connsiteY5" fmla="*/ 205673 h 920999"/>
              <a:gd name="connsiteX6" fmla="*/ 928274 w 928274"/>
              <a:gd name="connsiteY6" fmla="*/ 876515 h 920999"/>
              <a:gd name="connsiteX7" fmla="*/ 897784 w 928274"/>
              <a:gd name="connsiteY7" fmla="*/ 918246 h 920999"/>
              <a:gd name="connsiteX0" fmla="*/ 897784 w 928274"/>
              <a:gd name="connsiteY0" fmla="*/ 809117 h 811870"/>
              <a:gd name="connsiteX1" fmla="*/ 438344 w 928274"/>
              <a:gd name="connsiteY1" fmla="*/ 538720 h 811870"/>
              <a:gd name="connsiteX2" fmla="*/ 0 w 928274"/>
              <a:gd name="connsiteY2" fmla="*/ 197083 h 811870"/>
              <a:gd name="connsiteX3" fmla="*/ 232282 w 928274"/>
              <a:gd name="connsiteY3" fmla="*/ 0 h 811870"/>
              <a:gd name="connsiteX4" fmla="*/ 352849 w 928274"/>
              <a:gd name="connsiteY4" fmla="*/ 135799 h 811870"/>
              <a:gd name="connsiteX5" fmla="*/ 403000 w 928274"/>
              <a:gd name="connsiteY5" fmla="*/ 96544 h 811870"/>
              <a:gd name="connsiteX6" fmla="*/ 928274 w 928274"/>
              <a:gd name="connsiteY6" fmla="*/ 767386 h 811870"/>
              <a:gd name="connsiteX7" fmla="*/ 897784 w 928274"/>
              <a:gd name="connsiteY7" fmla="*/ 809117 h 811870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9419 w 928274"/>
              <a:gd name="connsiteY3" fmla="*/ 0 h 969713"/>
              <a:gd name="connsiteX4" fmla="*/ 352849 w 928274"/>
              <a:gd name="connsiteY4" fmla="*/ 293642 h 969713"/>
              <a:gd name="connsiteX5" fmla="*/ 403000 w 928274"/>
              <a:gd name="connsiteY5" fmla="*/ 254387 h 969713"/>
              <a:gd name="connsiteX6" fmla="*/ 928274 w 928274"/>
              <a:gd name="connsiteY6" fmla="*/ 925229 h 969713"/>
              <a:gd name="connsiteX7" fmla="*/ 897784 w 928274"/>
              <a:gd name="connsiteY7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981789 w 1012279"/>
              <a:gd name="connsiteY0" fmla="*/ 973125 h 975878"/>
              <a:gd name="connsiteX1" fmla="*/ 522349 w 1012279"/>
              <a:gd name="connsiteY1" fmla="*/ 702728 h 975878"/>
              <a:gd name="connsiteX2" fmla="*/ 84005 w 1012279"/>
              <a:gd name="connsiteY2" fmla="*/ 361091 h 975878"/>
              <a:gd name="connsiteX3" fmla="*/ 0 w 1012279"/>
              <a:gd name="connsiteY3" fmla="*/ 27028 h 975878"/>
              <a:gd name="connsiteX4" fmla="*/ 193424 w 1012279"/>
              <a:gd name="connsiteY4" fmla="*/ 6165 h 975878"/>
              <a:gd name="connsiteX5" fmla="*/ 436854 w 1012279"/>
              <a:gd name="connsiteY5" fmla="*/ 299807 h 975878"/>
              <a:gd name="connsiteX6" fmla="*/ 487005 w 1012279"/>
              <a:gd name="connsiteY6" fmla="*/ 260552 h 975878"/>
              <a:gd name="connsiteX7" fmla="*/ 1012279 w 1012279"/>
              <a:gd name="connsiteY7" fmla="*/ 931394 h 975878"/>
              <a:gd name="connsiteX8" fmla="*/ 981789 w 1012279"/>
              <a:gd name="connsiteY8" fmla="*/ 973125 h 975878"/>
              <a:gd name="connsiteX0" fmla="*/ 981789 w 1012279"/>
              <a:gd name="connsiteY0" fmla="*/ 966960 h 969713"/>
              <a:gd name="connsiteX1" fmla="*/ 522349 w 1012279"/>
              <a:gd name="connsiteY1" fmla="*/ 696563 h 969713"/>
              <a:gd name="connsiteX2" fmla="*/ 84005 w 1012279"/>
              <a:gd name="connsiteY2" fmla="*/ 354926 h 969713"/>
              <a:gd name="connsiteX3" fmla="*/ 0 w 1012279"/>
              <a:gd name="connsiteY3" fmla="*/ 20863 h 969713"/>
              <a:gd name="connsiteX4" fmla="*/ 193424 w 1012279"/>
              <a:gd name="connsiteY4" fmla="*/ 0 h 969713"/>
              <a:gd name="connsiteX5" fmla="*/ 436854 w 1012279"/>
              <a:gd name="connsiteY5" fmla="*/ 293642 h 969713"/>
              <a:gd name="connsiteX6" fmla="*/ 487005 w 1012279"/>
              <a:gd name="connsiteY6" fmla="*/ 254387 h 969713"/>
              <a:gd name="connsiteX7" fmla="*/ 1012279 w 1012279"/>
              <a:gd name="connsiteY7" fmla="*/ 925229 h 969713"/>
              <a:gd name="connsiteX8" fmla="*/ 981789 w 1012279"/>
              <a:gd name="connsiteY8" fmla="*/ 966960 h 969713"/>
              <a:gd name="connsiteX0" fmla="*/ 986163 w 1016653"/>
              <a:gd name="connsiteY0" fmla="*/ 1195227 h 1197980"/>
              <a:gd name="connsiteX1" fmla="*/ 526723 w 1016653"/>
              <a:gd name="connsiteY1" fmla="*/ 924830 h 1197980"/>
              <a:gd name="connsiteX2" fmla="*/ 88379 w 1016653"/>
              <a:gd name="connsiteY2" fmla="*/ 583193 h 1197980"/>
              <a:gd name="connsiteX3" fmla="*/ 4374 w 1016653"/>
              <a:gd name="connsiteY3" fmla="*/ 249130 h 1197980"/>
              <a:gd name="connsiteX4" fmla="*/ 0 w 1016653"/>
              <a:gd name="connsiteY4" fmla="*/ 0 h 1197980"/>
              <a:gd name="connsiteX5" fmla="*/ 441228 w 1016653"/>
              <a:gd name="connsiteY5" fmla="*/ 521909 h 1197980"/>
              <a:gd name="connsiteX6" fmla="*/ 491379 w 1016653"/>
              <a:gd name="connsiteY6" fmla="*/ 482654 h 1197980"/>
              <a:gd name="connsiteX7" fmla="*/ 1016653 w 1016653"/>
              <a:gd name="connsiteY7" fmla="*/ 1153496 h 1197980"/>
              <a:gd name="connsiteX8" fmla="*/ 986163 w 1016653"/>
              <a:gd name="connsiteY8" fmla="*/ 1195227 h 1197980"/>
              <a:gd name="connsiteX0" fmla="*/ 981789 w 1012279"/>
              <a:gd name="connsiteY0" fmla="*/ 953878 h 956631"/>
              <a:gd name="connsiteX1" fmla="*/ 522349 w 1012279"/>
              <a:gd name="connsiteY1" fmla="*/ 683481 h 956631"/>
              <a:gd name="connsiteX2" fmla="*/ 84005 w 1012279"/>
              <a:gd name="connsiteY2" fmla="*/ 341844 h 956631"/>
              <a:gd name="connsiteX3" fmla="*/ 0 w 1012279"/>
              <a:gd name="connsiteY3" fmla="*/ 7781 h 956631"/>
              <a:gd name="connsiteX4" fmla="*/ 207630 w 1012279"/>
              <a:gd name="connsiteY4" fmla="*/ 0 h 956631"/>
              <a:gd name="connsiteX5" fmla="*/ 436854 w 1012279"/>
              <a:gd name="connsiteY5" fmla="*/ 280560 h 956631"/>
              <a:gd name="connsiteX6" fmla="*/ 487005 w 1012279"/>
              <a:gd name="connsiteY6" fmla="*/ 241305 h 956631"/>
              <a:gd name="connsiteX7" fmla="*/ 1012279 w 1012279"/>
              <a:gd name="connsiteY7" fmla="*/ 912147 h 956631"/>
              <a:gd name="connsiteX8" fmla="*/ 981789 w 1012279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9876 w 928274"/>
              <a:gd name="connsiteY3" fmla="*/ 107714 h 956631"/>
              <a:gd name="connsiteX4" fmla="*/ 123625 w 928274"/>
              <a:gd name="connsiteY4" fmla="*/ 0 h 956631"/>
              <a:gd name="connsiteX5" fmla="*/ 352849 w 928274"/>
              <a:gd name="connsiteY5" fmla="*/ 280560 h 956631"/>
              <a:gd name="connsiteX6" fmla="*/ 403000 w 928274"/>
              <a:gd name="connsiteY6" fmla="*/ 241305 h 956631"/>
              <a:gd name="connsiteX7" fmla="*/ 928274 w 928274"/>
              <a:gd name="connsiteY7" fmla="*/ 912147 h 956631"/>
              <a:gd name="connsiteX8" fmla="*/ 897784 w 928274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17692 w 928274"/>
              <a:gd name="connsiteY3" fmla="*/ 241059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34390 h 937143"/>
              <a:gd name="connsiteX1" fmla="*/ 438344 w 928274"/>
              <a:gd name="connsiteY1" fmla="*/ 663993 h 937143"/>
              <a:gd name="connsiteX2" fmla="*/ 0 w 928274"/>
              <a:gd name="connsiteY2" fmla="*/ 322356 h 937143"/>
              <a:gd name="connsiteX3" fmla="*/ 117692 w 928274"/>
              <a:gd name="connsiteY3" fmla="*/ 221571 h 937143"/>
              <a:gd name="connsiteX4" fmla="*/ 9876 w 928274"/>
              <a:gd name="connsiteY4" fmla="*/ 88226 h 937143"/>
              <a:gd name="connsiteX5" fmla="*/ 134771 w 928274"/>
              <a:gd name="connsiteY5" fmla="*/ 0 h 937143"/>
              <a:gd name="connsiteX6" fmla="*/ 352849 w 928274"/>
              <a:gd name="connsiteY6" fmla="*/ 261072 h 937143"/>
              <a:gd name="connsiteX7" fmla="*/ 403000 w 928274"/>
              <a:gd name="connsiteY7" fmla="*/ 221817 h 937143"/>
              <a:gd name="connsiteX8" fmla="*/ 928274 w 928274"/>
              <a:gd name="connsiteY8" fmla="*/ 892659 h 937143"/>
              <a:gd name="connsiteX9" fmla="*/ 897784 w 928274"/>
              <a:gd name="connsiteY9" fmla="*/ 934390 h 937143"/>
              <a:gd name="connsiteX0" fmla="*/ 897784 w 928274"/>
              <a:gd name="connsiteY0" fmla="*/ 947473 h 950226"/>
              <a:gd name="connsiteX1" fmla="*/ 438344 w 928274"/>
              <a:gd name="connsiteY1" fmla="*/ 677076 h 950226"/>
              <a:gd name="connsiteX2" fmla="*/ 0 w 928274"/>
              <a:gd name="connsiteY2" fmla="*/ 335439 h 950226"/>
              <a:gd name="connsiteX3" fmla="*/ 117692 w 928274"/>
              <a:gd name="connsiteY3" fmla="*/ 234654 h 950226"/>
              <a:gd name="connsiteX4" fmla="*/ 9876 w 928274"/>
              <a:gd name="connsiteY4" fmla="*/ 101309 h 950226"/>
              <a:gd name="connsiteX5" fmla="*/ 120564 w 928274"/>
              <a:gd name="connsiteY5" fmla="*/ 0 h 950226"/>
              <a:gd name="connsiteX6" fmla="*/ 352849 w 928274"/>
              <a:gd name="connsiteY6" fmla="*/ 274155 h 950226"/>
              <a:gd name="connsiteX7" fmla="*/ 403000 w 928274"/>
              <a:gd name="connsiteY7" fmla="*/ 234900 h 950226"/>
              <a:gd name="connsiteX8" fmla="*/ 928274 w 928274"/>
              <a:gd name="connsiteY8" fmla="*/ 905742 h 950226"/>
              <a:gd name="connsiteX9" fmla="*/ 897784 w 928274"/>
              <a:gd name="connsiteY9" fmla="*/ 947473 h 950226"/>
              <a:gd name="connsiteX0" fmla="*/ 897784 w 928274"/>
              <a:gd name="connsiteY0" fmla="*/ 930490 h 933243"/>
              <a:gd name="connsiteX1" fmla="*/ 438344 w 928274"/>
              <a:gd name="connsiteY1" fmla="*/ 660093 h 933243"/>
              <a:gd name="connsiteX2" fmla="*/ 0 w 928274"/>
              <a:gd name="connsiteY2" fmla="*/ 318456 h 933243"/>
              <a:gd name="connsiteX3" fmla="*/ 117692 w 928274"/>
              <a:gd name="connsiteY3" fmla="*/ 217671 h 933243"/>
              <a:gd name="connsiteX4" fmla="*/ 9876 w 928274"/>
              <a:gd name="connsiteY4" fmla="*/ 84326 h 933243"/>
              <a:gd name="connsiteX5" fmla="*/ 129758 w 928274"/>
              <a:gd name="connsiteY5" fmla="*/ 0 h 933243"/>
              <a:gd name="connsiteX6" fmla="*/ 352849 w 928274"/>
              <a:gd name="connsiteY6" fmla="*/ 257172 h 933243"/>
              <a:gd name="connsiteX7" fmla="*/ 403000 w 928274"/>
              <a:gd name="connsiteY7" fmla="*/ 217917 h 933243"/>
              <a:gd name="connsiteX8" fmla="*/ 928274 w 928274"/>
              <a:gd name="connsiteY8" fmla="*/ 888759 h 933243"/>
              <a:gd name="connsiteX9" fmla="*/ 897784 w 928274"/>
              <a:gd name="connsiteY9" fmla="*/ 930490 h 933243"/>
              <a:gd name="connsiteX0" fmla="*/ 897784 w 928274"/>
              <a:gd name="connsiteY0" fmla="*/ 946079 h 948832"/>
              <a:gd name="connsiteX1" fmla="*/ 438344 w 928274"/>
              <a:gd name="connsiteY1" fmla="*/ 675682 h 948832"/>
              <a:gd name="connsiteX2" fmla="*/ 0 w 928274"/>
              <a:gd name="connsiteY2" fmla="*/ 334045 h 948832"/>
              <a:gd name="connsiteX3" fmla="*/ 117692 w 928274"/>
              <a:gd name="connsiteY3" fmla="*/ 233260 h 948832"/>
              <a:gd name="connsiteX4" fmla="*/ 9876 w 928274"/>
              <a:gd name="connsiteY4" fmla="*/ 99915 h 948832"/>
              <a:gd name="connsiteX5" fmla="*/ 113601 w 928274"/>
              <a:gd name="connsiteY5" fmla="*/ 0 h 948832"/>
              <a:gd name="connsiteX6" fmla="*/ 352849 w 928274"/>
              <a:gd name="connsiteY6" fmla="*/ 272761 h 948832"/>
              <a:gd name="connsiteX7" fmla="*/ 403000 w 928274"/>
              <a:gd name="connsiteY7" fmla="*/ 233506 h 948832"/>
              <a:gd name="connsiteX8" fmla="*/ 928274 w 928274"/>
              <a:gd name="connsiteY8" fmla="*/ 904348 h 948832"/>
              <a:gd name="connsiteX9" fmla="*/ 897784 w 928274"/>
              <a:gd name="connsiteY9" fmla="*/ 946079 h 948832"/>
              <a:gd name="connsiteX0" fmla="*/ 897784 w 928274"/>
              <a:gd name="connsiteY0" fmla="*/ 931600 h 934353"/>
              <a:gd name="connsiteX1" fmla="*/ 438344 w 928274"/>
              <a:gd name="connsiteY1" fmla="*/ 661203 h 934353"/>
              <a:gd name="connsiteX2" fmla="*/ 0 w 928274"/>
              <a:gd name="connsiteY2" fmla="*/ 319566 h 934353"/>
              <a:gd name="connsiteX3" fmla="*/ 117692 w 928274"/>
              <a:gd name="connsiteY3" fmla="*/ 218781 h 934353"/>
              <a:gd name="connsiteX4" fmla="*/ 9876 w 928274"/>
              <a:gd name="connsiteY4" fmla="*/ 85436 h 934353"/>
              <a:gd name="connsiteX5" fmla="*/ 120847 w 928274"/>
              <a:gd name="connsiteY5" fmla="*/ 0 h 934353"/>
              <a:gd name="connsiteX6" fmla="*/ 352849 w 928274"/>
              <a:gd name="connsiteY6" fmla="*/ 258282 h 934353"/>
              <a:gd name="connsiteX7" fmla="*/ 403000 w 928274"/>
              <a:gd name="connsiteY7" fmla="*/ 219027 h 934353"/>
              <a:gd name="connsiteX8" fmla="*/ 928274 w 928274"/>
              <a:gd name="connsiteY8" fmla="*/ 889869 h 934353"/>
              <a:gd name="connsiteX9" fmla="*/ 897784 w 928274"/>
              <a:gd name="connsiteY9" fmla="*/ 931600 h 934353"/>
              <a:gd name="connsiteX0" fmla="*/ 897784 w 928274"/>
              <a:gd name="connsiteY0" fmla="*/ 946647 h 949400"/>
              <a:gd name="connsiteX1" fmla="*/ 438344 w 928274"/>
              <a:gd name="connsiteY1" fmla="*/ 676250 h 949400"/>
              <a:gd name="connsiteX2" fmla="*/ 0 w 928274"/>
              <a:gd name="connsiteY2" fmla="*/ 334613 h 949400"/>
              <a:gd name="connsiteX3" fmla="*/ 117692 w 928274"/>
              <a:gd name="connsiteY3" fmla="*/ 233828 h 949400"/>
              <a:gd name="connsiteX4" fmla="*/ 9876 w 928274"/>
              <a:gd name="connsiteY4" fmla="*/ 100483 h 949400"/>
              <a:gd name="connsiteX5" fmla="*/ 145347 w 928274"/>
              <a:gd name="connsiteY5" fmla="*/ 0 h 949400"/>
              <a:gd name="connsiteX6" fmla="*/ 352849 w 928274"/>
              <a:gd name="connsiteY6" fmla="*/ 273329 h 949400"/>
              <a:gd name="connsiteX7" fmla="*/ 403000 w 928274"/>
              <a:gd name="connsiteY7" fmla="*/ 234074 h 949400"/>
              <a:gd name="connsiteX8" fmla="*/ 928274 w 928274"/>
              <a:gd name="connsiteY8" fmla="*/ 904916 h 949400"/>
              <a:gd name="connsiteX9" fmla="*/ 897784 w 928274"/>
              <a:gd name="connsiteY9" fmla="*/ 946647 h 949400"/>
              <a:gd name="connsiteX0" fmla="*/ 897784 w 928274"/>
              <a:gd name="connsiteY0" fmla="*/ 944968 h 947721"/>
              <a:gd name="connsiteX1" fmla="*/ 438344 w 928274"/>
              <a:gd name="connsiteY1" fmla="*/ 674571 h 947721"/>
              <a:gd name="connsiteX2" fmla="*/ 0 w 928274"/>
              <a:gd name="connsiteY2" fmla="*/ 332934 h 947721"/>
              <a:gd name="connsiteX3" fmla="*/ 117692 w 928274"/>
              <a:gd name="connsiteY3" fmla="*/ 232149 h 947721"/>
              <a:gd name="connsiteX4" fmla="*/ 9876 w 928274"/>
              <a:gd name="connsiteY4" fmla="*/ 98804 h 947721"/>
              <a:gd name="connsiteX5" fmla="*/ 122513 w 928274"/>
              <a:gd name="connsiteY5" fmla="*/ 0 h 947721"/>
              <a:gd name="connsiteX6" fmla="*/ 352849 w 928274"/>
              <a:gd name="connsiteY6" fmla="*/ 271650 h 947721"/>
              <a:gd name="connsiteX7" fmla="*/ 403000 w 928274"/>
              <a:gd name="connsiteY7" fmla="*/ 232395 h 947721"/>
              <a:gd name="connsiteX8" fmla="*/ 928274 w 928274"/>
              <a:gd name="connsiteY8" fmla="*/ 903237 h 947721"/>
              <a:gd name="connsiteX9" fmla="*/ 897784 w 928274"/>
              <a:gd name="connsiteY9" fmla="*/ 944968 h 947721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117692 w 928274"/>
              <a:gd name="connsiteY3" fmla="*/ 236334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143397 w 928274"/>
              <a:gd name="connsiteY4" fmla="*/ 0 h 951906"/>
              <a:gd name="connsiteX5" fmla="*/ 352849 w 928274"/>
              <a:gd name="connsiteY5" fmla="*/ 275835 h 951906"/>
              <a:gd name="connsiteX6" fmla="*/ 403000 w 928274"/>
              <a:gd name="connsiteY6" fmla="*/ 236580 h 951906"/>
              <a:gd name="connsiteX7" fmla="*/ 928274 w 928274"/>
              <a:gd name="connsiteY7" fmla="*/ 907422 h 951906"/>
              <a:gd name="connsiteX8" fmla="*/ 897784 w 928274"/>
              <a:gd name="connsiteY8" fmla="*/ 949153 h 951906"/>
              <a:gd name="connsiteX0" fmla="*/ 897784 w 928274"/>
              <a:gd name="connsiteY0" fmla="*/ 855056 h 857809"/>
              <a:gd name="connsiteX1" fmla="*/ 438344 w 928274"/>
              <a:gd name="connsiteY1" fmla="*/ 584659 h 857809"/>
              <a:gd name="connsiteX2" fmla="*/ 0 w 928274"/>
              <a:gd name="connsiteY2" fmla="*/ 243022 h 857809"/>
              <a:gd name="connsiteX3" fmla="*/ 87599 w 928274"/>
              <a:gd name="connsiteY3" fmla="*/ 93238 h 857809"/>
              <a:gd name="connsiteX4" fmla="*/ 208593 w 928274"/>
              <a:gd name="connsiteY4" fmla="*/ 0 h 857809"/>
              <a:gd name="connsiteX5" fmla="*/ 352849 w 928274"/>
              <a:gd name="connsiteY5" fmla="*/ 181738 h 857809"/>
              <a:gd name="connsiteX6" fmla="*/ 403000 w 928274"/>
              <a:gd name="connsiteY6" fmla="*/ 142483 h 857809"/>
              <a:gd name="connsiteX7" fmla="*/ 928274 w 928274"/>
              <a:gd name="connsiteY7" fmla="*/ 813325 h 857809"/>
              <a:gd name="connsiteX8" fmla="*/ 897784 w 928274"/>
              <a:gd name="connsiteY8" fmla="*/ 855056 h 857809"/>
              <a:gd name="connsiteX0" fmla="*/ 1114653 w 1145143"/>
              <a:gd name="connsiteY0" fmla="*/ 855056 h 857809"/>
              <a:gd name="connsiteX1" fmla="*/ 1 w 1145143"/>
              <a:gd name="connsiteY1" fmla="*/ 476755 h 857809"/>
              <a:gd name="connsiteX2" fmla="*/ 216869 w 1145143"/>
              <a:gd name="connsiteY2" fmla="*/ 243022 h 857809"/>
              <a:gd name="connsiteX3" fmla="*/ 304468 w 1145143"/>
              <a:gd name="connsiteY3" fmla="*/ 93238 h 857809"/>
              <a:gd name="connsiteX4" fmla="*/ 425462 w 1145143"/>
              <a:gd name="connsiteY4" fmla="*/ 0 h 857809"/>
              <a:gd name="connsiteX5" fmla="*/ 569718 w 1145143"/>
              <a:gd name="connsiteY5" fmla="*/ 181738 h 857809"/>
              <a:gd name="connsiteX6" fmla="*/ 619869 w 1145143"/>
              <a:gd name="connsiteY6" fmla="*/ 142483 h 857809"/>
              <a:gd name="connsiteX7" fmla="*/ 1145143 w 1145143"/>
              <a:gd name="connsiteY7" fmla="*/ 813325 h 857809"/>
              <a:gd name="connsiteX8" fmla="*/ 1114653 w 114514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95858 w 1236533"/>
              <a:gd name="connsiteY3" fmla="*/ 93238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57262 w 1236533"/>
              <a:gd name="connsiteY3" fmla="*/ 293395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661108 w 1236533"/>
              <a:gd name="connsiteY4" fmla="*/ 39255 h 715326"/>
              <a:gd name="connsiteX5" fmla="*/ 711259 w 1236533"/>
              <a:gd name="connsiteY5" fmla="*/ 0 h 715326"/>
              <a:gd name="connsiteX6" fmla="*/ 1236533 w 1236533"/>
              <a:gd name="connsiteY6" fmla="*/ 670842 h 715326"/>
              <a:gd name="connsiteX7" fmla="*/ 1206043 w 1236533"/>
              <a:gd name="connsiteY7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823692 w 1236533"/>
              <a:gd name="connsiteY3" fmla="*/ 486393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256041 w 1236533"/>
              <a:gd name="connsiteY3" fmla="*/ 304220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256041 w 1236533"/>
              <a:gd name="connsiteY3" fmla="*/ 203584 h 614690"/>
              <a:gd name="connsiteX4" fmla="*/ 570706 w 1236533"/>
              <a:gd name="connsiteY4" fmla="*/ 87238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206043 w 1236533"/>
              <a:gd name="connsiteY0" fmla="*/ 611935 h 614688"/>
              <a:gd name="connsiteX1" fmla="*/ 91391 w 1236533"/>
              <a:gd name="connsiteY1" fmla="*/ 233634 h 614688"/>
              <a:gd name="connsiteX2" fmla="*/ 0 w 1236533"/>
              <a:gd name="connsiteY2" fmla="*/ -1 h 614688"/>
              <a:gd name="connsiteX3" fmla="*/ 256041 w 1236533"/>
              <a:gd name="connsiteY3" fmla="*/ 203582 h 614688"/>
              <a:gd name="connsiteX4" fmla="*/ 604907 w 1236533"/>
              <a:gd name="connsiteY4" fmla="*/ 43774 h 614688"/>
              <a:gd name="connsiteX5" fmla="*/ 1236533 w 1236533"/>
              <a:gd name="connsiteY5" fmla="*/ 570204 h 614688"/>
              <a:gd name="connsiteX6" fmla="*/ 1206043 w 1236533"/>
              <a:gd name="connsiteY6" fmla="*/ 611935 h 614688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541007 w 1236533"/>
              <a:gd name="connsiteY3" fmla="*/ 122065 h 614690"/>
              <a:gd name="connsiteX4" fmla="*/ 604907 w 1236533"/>
              <a:gd name="connsiteY4" fmla="*/ 43776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332030 w 1362520"/>
              <a:gd name="connsiteY0" fmla="*/ 871231 h 873984"/>
              <a:gd name="connsiteX1" fmla="*/ 217378 w 1362520"/>
              <a:gd name="connsiteY1" fmla="*/ 492930 h 873984"/>
              <a:gd name="connsiteX2" fmla="*/ 0 w 1362520"/>
              <a:gd name="connsiteY2" fmla="*/ 0 h 873984"/>
              <a:gd name="connsiteX3" fmla="*/ 666994 w 1362520"/>
              <a:gd name="connsiteY3" fmla="*/ 381359 h 873984"/>
              <a:gd name="connsiteX4" fmla="*/ 730894 w 1362520"/>
              <a:gd name="connsiteY4" fmla="*/ 303070 h 873984"/>
              <a:gd name="connsiteX5" fmla="*/ 1362520 w 1362520"/>
              <a:gd name="connsiteY5" fmla="*/ 829500 h 873984"/>
              <a:gd name="connsiteX6" fmla="*/ 1332030 w 1362520"/>
              <a:gd name="connsiteY6" fmla="*/ 871231 h 873984"/>
              <a:gd name="connsiteX0" fmla="*/ 1135261 w 1165751"/>
              <a:gd name="connsiteY0" fmla="*/ 735811 h 738564"/>
              <a:gd name="connsiteX1" fmla="*/ 20609 w 1165751"/>
              <a:gd name="connsiteY1" fmla="*/ 357510 h 738564"/>
              <a:gd name="connsiteX2" fmla="*/ 1 w 1165751"/>
              <a:gd name="connsiteY2" fmla="*/ 0 h 738564"/>
              <a:gd name="connsiteX3" fmla="*/ 470225 w 1165751"/>
              <a:gd name="connsiteY3" fmla="*/ 245939 h 738564"/>
              <a:gd name="connsiteX4" fmla="*/ 534125 w 1165751"/>
              <a:gd name="connsiteY4" fmla="*/ 167650 h 738564"/>
              <a:gd name="connsiteX5" fmla="*/ 1165751 w 1165751"/>
              <a:gd name="connsiteY5" fmla="*/ 694080 h 738564"/>
              <a:gd name="connsiteX6" fmla="*/ 1135261 w 1165751"/>
              <a:gd name="connsiteY6" fmla="*/ 735811 h 738564"/>
              <a:gd name="connsiteX0" fmla="*/ 1265276 w 1295766"/>
              <a:gd name="connsiteY0" fmla="*/ 755613 h 758366"/>
              <a:gd name="connsiteX1" fmla="*/ 150624 w 1295766"/>
              <a:gd name="connsiteY1" fmla="*/ 377312 h 758366"/>
              <a:gd name="connsiteX2" fmla="*/ 0 w 1295766"/>
              <a:gd name="connsiteY2" fmla="*/ 1 h 758366"/>
              <a:gd name="connsiteX3" fmla="*/ 600240 w 1295766"/>
              <a:gd name="connsiteY3" fmla="*/ 265741 h 758366"/>
              <a:gd name="connsiteX4" fmla="*/ 664140 w 1295766"/>
              <a:gd name="connsiteY4" fmla="*/ 187452 h 758366"/>
              <a:gd name="connsiteX5" fmla="*/ 1295766 w 1295766"/>
              <a:gd name="connsiteY5" fmla="*/ 713882 h 758366"/>
              <a:gd name="connsiteX6" fmla="*/ 1265276 w 1295766"/>
              <a:gd name="connsiteY6" fmla="*/ 755613 h 758366"/>
              <a:gd name="connsiteX0" fmla="*/ 1265276 w 1295766"/>
              <a:gd name="connsiteY0" fmla="*/ 755611 h 758364"/>
              <a:gd name="connsiteX1" fmla="*/ 201580 w 1295766"/>
              <a:gd name="connsiteY1" fmla="*/ 451910 h 758364"/>
              <a:gd name="connsiteX2" fmla="*/ 0 w 1295766"/>
              <a:gd name="connsiteY2" fmla="*/ -1 h 758364"/>
              <a:gd name="connsiteX3" fmla="*/ 600240 w 1295766"/>
              <a:gd name="connsiteY3" fmla="*/ 265739 h 758364"/>
              <a:gd name="connsiteX4" fmla="*/ 664140 w 1295766"/>
              <a:gd name="connsiteY4" fmla="*/ 187450 h 758364"/>
              <a:gd name="connsiteX5" fmla="*/ 1295766 w 1295766"/>
              <a:gd name="connsiteY5" fmla="*/ 713880 h 758364"/>
              <a:gd name="connsiteX6" fmla="*/ 1265276 w 1295766"/>
              <a:gd name="connsiteY6" fmla="*/ 755611 h 758364"/>
              <a:gd name="connsiteX0" fmla="*/ 1147260 w 1177750"/>
              <a:gd name="connsiteY0" fmla="*/ 568161 h 570914"/>
              <a:gd name="connsiteX1" fmla="*/ 83564 w 1177750"/>
              <a:gd name="connsiteY1" fmla="*/ 264460 h 570914"/>
              <a:gd name="connsiteX2" fmla="*/ 0 w 1177750"/>
              <a:gd name="connsiteY2" fmla="*/ 57723 h 570914"/>
              <a:gd name="connsiteX3" fmla="*/ 482224 w 1177750"/>
              <a:gd name="connsiteY3" fmla="*/ 78289 h 570914"/>
              <a:gd name="connsiteX4" fmla="*/ 546124 w 1177750"/>
              <a:gd name="connsiteY4" fmla="*/ 0 h 570914"/>
              <a:gd name="connsiteX5" fmla="*/ 1177750 w 1177750"/>
              <a:gd name="connsiteY5" fmla="*/ 526430 h 570914"/>
              <a:gd name="connsiteX6" fmla="*/ 1147260 w 1177750"/>
              <a:gd name="connsiteY6" fmla="*/ 568161 h 570914"/>
              <a:gd name="connsiteX0" fmla="*/ 1164825 w 1177750"/>
              <a:gd name="connsiteY0" fmla="*/ 589617 h 591835"/>
              <a:gd name="connsiteX1" fmla="*/ 83564 w 1177750"/>
              <a:gd name="connsiteY1" fmla="*/ 264460 h 591835"/>
              <a:gd name="connsiteX2" fmla="*/ 0 w 1177750"/>
              <a:gd name="connsiteY2" fmla="*/ 57723 h 591835"/>
              <a:gd name="connsiteX3" fmla="*/ 482224 w 1177750"/>
              <a:gd name="connsiteY3" fmla="*/ 78289 h 591835"/>
              <a:gd name="connsiteX4" fmla="*/ 546124 w 1177750"/>
              <a:gd name="connsiteY4" fmla="*/ 0 h 591835"/>
              <a:gd name="connsiteX5" fmla="*/ 1177750 w 1177750"/>
              <a:gd name="connsiteY5" fmla="*/ 526430 h 591835"/>
              <a:gd name="connsiteX6" fmla="*/ 1164825 w 1177750"/>
              <a:gd name="connsiteY6" fmla="*/ 589617 h 591835"/>
              <a:gd name="connsiteX0" fmla="*/ 1164825 w 1177750"/>
              <a:gd name="connsiteY0" fmla="*/ 589617 h 591835"/>
              <a:gd name="connsiteX1" fmla="*/ 83564 w 1177750"/>
              <a:gd name="connsiteY1" fmla="*/ 264460 h 591835"/>
              <a:gd name="connsiteX2" fmla="*/ 0 w 1177750"/>
              <a:gd name="connsiteY2" fmla="*/ 57723 h 591835"/>
              <a:gd name="connsiteX3" fmla="*/ 500570 w 1177750"/>
              <a:gd name="connsiteY3" fmla="*/ 228650 h 591835"/>
              <a:gd name="connsiteX4" fmla="*/ 546124 w 1177750"/>
              <a:gd name="connsiteY4" fmla="*/ 0 h 591835"/>
              <a:gd name="connsiteX5" fmla="*/ 1177750 w 1177750"/>
              <a:gd name="connsiteY5" fmla="*/ 526430 h 591835"/>
              <a:gd name="connsiteX6" fmla="*/ 1164825 w 1177750"/>
              <a:gd name="connsiteY6" fmla="*/ 589617 h 591835"/>
              <a:gd name="connsiteX0" fmla="*/ 1164825 w 1177750"/>
              <a:gd name="connsiteY0" fmla="*/ 531895 h 534113"/>
              <a:gd name="connsiteX1" fmla="*/ 83564 w 1177750"/>
              <a:gd name="connsiteY1" fmla="*/ 206738 h 534113"/>
              <a:gd name="connsiteX2" fmla="*/ 0 w 1177750"/>
              <a:gd name="connsiteY2" fmla="*/ 1 h 534113"/>
              <a:gd name="connsiteX3" fmla="*/ 500570 w 1177750"/>
              <a:gd name="connsiteY3" fmla="*/ 170928 h 534113"/>
              <a:gd name="connsiteX4" fmla="*/ 1177750 w 1177750"/>
              <a:gd name="connsiteY4" fmla="*/ 468708 h 534113"/>
              <a:gd name="connsiteX5" fmla="*/ 1164825 w 1177750"/>
              <a:gd name="connsiteY5" fmla="*/ 531895 h 534113"/>
              <a:gd name="connsiteX0" fmla="*/ 1083933 w 1096858"/>
              <a:gd name="connsiteY0" fmla="*/ 507153 h 509371"/>
              <a:gd name="connsiteX1" fmla="*/ 2672 w 1096858"/>
              <a:gd name="connsiteY1" fmla="*/ 181996 h 509371"/>
              <a:gd name="connsiteX2" fmla="*/ -1 w 1096858"/>
              <a:gd name="connsiteY2" fmla="*/ -1 h 509371"/>
              <a:gd name="connsiteX3" fmla="*/ 419678 w 1096858"/>
              <a:gd name="connsiteY3" fmla="*/ 146186 h 509371"/>
              <a:gd name="connsiteX4" fmla="*/ 1096858 w 1096858"/>
              <a:gd name="connsiteY4" fmla="*/ 443966 h 509371"/>
              <a:gd name="connsiteX5" fmla="*/ 1083933 w 1096858"/>
              <a:gd name="connsiteY5" fmla="*/ 507153 h 509371"/>
              <a:gd name="connsiteX0" fmla="*/ 1083935 w 1096860"/>
              <a:gd name="connsiteY0" fmla="*/ 507155 h 509373"/>
              <a:gd name="connsiteX1" fmla="*/ 2674 w 1096860"/>
              <a:gd name="connsiteY1" fmla="*/ 181998 h 509373"/>
              <a:gd name="connsiteX2" fmla="*/ 1 w 1096860"/>
              <a:gd name="connsiteY2" fmla="*/ 1 h 509373"/>
              <a:gd name="connsiteX3" fmla="*/ 408435 w 1096860"/>
              <a:gd name="connsiteY3" fmla="*/ 182956 h 509373"/>
              <a:gd name="connsiteX4" fmla="*/ 1096860 w 1096860"/>
              <a:gd name="connsiteY4" fmla="*/ 443968 h 509373"/>
              <a:gd name="connsiteX5" fmla="*/ 1083935 w 1096860"/>
              <a:gd name="connsiteY5" fmla="*/ 507155 h 509373"/>
              <a:gd name="connsiteX0" fmla="*/ 1083933 w 1096858"/>
              <a:gd name="connsiteY0" fmla="*/ 507153 h 509371"/>
              <a:gd name="connsiteX1" fmla="*/ 2672 w 1096858"/>
              <a:gd name="connsiteY1" fmla="*/ 181996 h 509371"/>
              <a:gd name="connsiteX2" fmla="*/ -1 w 1096858"/>
              <a:gd name="connsiteY2" fmla="*/ -1 h 509371"/>
              <a:gd name="connsiteX3" fmla="*/ 753456 w 1096858"/>
              <a:gd name="connsiteY3" fmla="*/ 264346 h 509371"/>
              <a:gd name="connsiteX4" fmla="*/ 1096858 w 1096858"/>
              <a:gd name="connsiteY4" fmla="*/ 443966 h 509371"/>
              <a:gd name="connsiteX5" fmla="*/ 1083933 w 1096858"/>
              <a:gd name="connsiteY5" fmla="*/ 507153 h 509371"/>
              <a:gd name="connsiteX0" fmla="*/ 1095179 w 1096860"/>
              <a:gd name="connsiteY0" fmla="*/ 470385 h 473713"/>
              <a:gd name="connsiteX1" fmla="*/ 2674 w 1096860"/>
              <a:gd name="connsiteY1" fmla="*/ 181998 h 473713"/>
              <a:gd name="connsiteX2" fmla="*/ 1 w 1096860"/>
              <a:gd name="connsiteY2" fmla="*/ 1 h 473713"/>
              <a:gd name="connsiteX3" fmla="*/ 753458 w 1096860"/>
              <a:gd name="connsiteY3" fmla="*/ 264348 h 473713"/>
              <a:gd name="connsiteX4" fmla="*/ 1096860 w 1096860"/>
              <a:gd name="connsiteY4" fmla="*/ 443968 h 473713"/>
              <a:gd name="connsiteX5" fmla="*/ 1095179 w 1096860"/>
              <a:gd name="connsiteY5" fmla="*/ 470385 h 473713"/>
              <a:gd name="connsiteX0" fmla="*/ 1009499 w 1096858"/>
              <a:gd name="connsiteY0" fmla="*/ 750542 h 751236"/>
              <a:gd name="connsiteX1" fmla="*/ 2672 w 1096858"/>
              <a:gd name="connsiteY1" fmla="*/ 181996 h 751236"/>
              <a:gd name="connsiteX2" fmla="*/ -1 w 1096858"/>
              <a:gd name="connsiteY2" fmla="*/ -1 h 751236"/>
              <a:gd name="connsiteX3" fmla="*/ 753456 w 1096858"/>
              <a:gd name="connsiteY3" fmla="*/ 264346 h 751236"/>
              <a:gd name="connsiteX4" fmla="*/ 1096858 w 1096858"/>
              <a:gd name="connsiteY4" fmla="*/ 443966 h 751236"/>
              <a:gd name="connsiteX5" fmla="*/ 1009499 w 1096858"/>
              <a:gd name="connsiteY5" fmla="*/ 750542 h 751236"/>
              <a:gd name="connsiteX0" fmla="*/ 1009501 w 1110486"/>
              <a:gd name="connsiteY0" fmla="*/ 750544 h 751192"/>
              <a:gd name="connsiteX1" fmla="*/ 2674 w 1110486"/>
              <a:gd name="connsiteY1" fmla="*/ 181998 h 751192"/>
              <a:gd name="connsiteX2" fmla="*/ 1 w 1110486"/>
              <a:gd name="connsiteY2" fmla="*/ 1 h 751192"/>
              <a:gd name="connsiteX3" fmla="*/ 753458 w 1110486"/>
              <a:gd name="connsiteY3" fmla="*/ 264348 h 751192"/>
              <a:gd name="connsiteX4" fmla="*/ 1110487 w 1110486"/>
              <a:gd name="connsiteY4" fmla="*/ 418677 h 751192"/>
              <a:gd name="connsiteX5" fmla="*/ 1009501 w 1110486"/>
              <a:gd name="connsiteY5" fmla="*/ 750544 h 751192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753456 w 1110486"/>
              <a:gd name="connsiteY3" fmla="*/ 264346 h 522164"/>
              <a:gd name="connsiteX4" fmla="*/ 1110485 w 1110486"/>
              <a:gd name="connsiteY4" fmla="*/ 418675 h 522164"/>
              <a:gd name="connsiteX5" fmla="*/ 1085740 w 1110486"/>
              <a:gd name="connsiteY5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747311 w 1110486"/>
              <a:gd name="connsiteY3" fmla="*/ 303710 h 522166"/>
              <a:gd name="connsiteX4" fmla="*/ 1110487 w 1110486"/>
              <a:gd name="connsiteY4" fmla="*/ 418677 h 522166"/>
              <a:gd name="connsiteX5" fmla="*/ 1085742 w 1110486"/>
              <a:gd name="connsiteY5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359081 w 1110486"/>
              <a:gd name="connsiteY3" fmla="*/ 155701 h 522164"/>
              <a:gd name="connsiteX4" fmla="*/ 747309 w 1110486"/>
              <a:gd name="connsiteY4" fmla="*/ 303708 h 522164"/>
              <a:gd name="connsiteX5" fmla="*/ 1110485 w 1110486"/>
              <a:gd name="connsiteY5" fmla="*/ 418675 h 522164"/>
              <a:gd name="connsiteX6" fmla="*/ 1085740 w 1110486"/>
              <a:gd name="connsiteY6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220207 w 1110486"/>
              <a:gd name="connsiteY3" fmla="*/ 89665 h 522166"/>
              <a:gd name="connsiteX4" fmla="*/ 747311 w 1110486"/>
              <a:gd name="connsiteY4" fmla="*/ 303710 h 522166"/>
              <a:gd name="connsiteX5" fmla="*/ 1110487 w 1110486"/>
              <a:gd name="connsiteY5" fmla="*/ 418677 h 522166"/>
              <a:gd name="connsiteX6" fmla="*/ 1085742 w 1110486"/>
              <a:gd name="connsiteY6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220205 w 1110486"/>
              <a:gd name="connsiteY3" fmla="*/ 89663 h 522164"/>
              <a:gd name="connsiteX4" fmla="*/ 506640 w 1110486"/>
              <a:gd name="connsiteY4" fmla="*/ 212612 h 522164"/>
              <a:gd name="connsiteX5" fmla="*/ 747309 w 1110486"/>
              <a:gd name="connsiteY5" fmla="*/ 303708 h 522164"/>
              <a:gd name="connsiteX6" fmla="*/ 1110485 w 1110486"/>
              <a:gd name="connsiteY6" fmla="*/ 418675 h 522164"/>
              <a:gd name="connsiteX7" fmla="*/ 1085740 w 1110486"/>
              <a:gd name="connsiteY7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220207 w 1110486"/>
              <a:gd name="connsiteY3" fmla="*/ 89665 h 522166"/>
              <a:gd name="connsiteX4" fmla="*/ 208673 w 1110486"/>
              <a:gd name="connsiteY4" fmla="*/ 127379 h 522166"/>
              <a:gd name="connsiteX5" fmla="*/ 747311 w 1110486"/>
              <a:gd name="connsiteY5" fmla="*/ 303710 h 522166"/>
              <a:gd name="connsiteX6" fmla="*/ 1110487 w 1110486"/>
              <a:gd name="connsiteY6" fmla="*/ 418677 h 522166"/>
              <a:gd name="connsiteX7" fmla="*/ 1085742 w 1110486"/>
              <a:gd name="connsiteY7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220205 w 1110486"/>
              <a:gd name="connsiteY3" fmla="*/ 89663 h 522164"/>
              <a:gd name="connsiteX4" fmla="*/ 208671 w 1110486"/>
              <a:gd name="connsiteY4" fmla="*/ 127377 h 522164"/>
              <a:gd name="connsiteX5" fmla="*/ 596582 w 1110486"/>
              <a:gd name="connsiteY5" fmla="*/ 246010 h 522164"/>
              <a:gd name="connsiteX6" fmla="*/ 747309 w 1110486"/>
              <a:gd name="connsiteY6" fmla="*/ 303708 h 522164"/>
              <a:gd name="connsiteX7" fmla="*/ 1110485 w 1110486"/>
              <a:gd name="connsiteY7" fmla="*/ 418675 h 522164"/>
              <a:gd name="connsiteX8" fmla="*/ 1085740 w 1110486"/>
              <a:gd name="connsiteY8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220207 w 1110486"/>
              <a:gd name="connsiteY3" fmla="*/ 89665 h 522166"/>
              <a:gd name="connsiteX4" fmla="*/ 208673 w 1110486"/>
              <a:gd name="connsiteY4" fmla="*/ 127379 h 522166"/>
              <a:gd name="connsiteX5" fmla="*/ 708523 w 1110486"/>
              <a:gd name="connsiteY5" fmla="*/ 303813 h 522166"/>
              <a:gd name="connsiteX6" fmla="*/ 747311 w 1110486"/>
              <a:gd name="connsiteY6" fmla="*/ 303710 h 522166"/>
              <a:gd name="connsiteX7" fmla="*/ 1110487 w 1110486"/>
              <a:gd name="connsiteY7" fmla="*/ 418677 h 522166"/>
              <a:gd name="connsiteX8" fmla="*/ 1085742 w 1110486"/>
              <a:gd name="connsiteY8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220205 w 1110486"/>
              <a:gd name="connsiteY3" fmla="*/ 89663 h 522164"/>
              <a:gd name="connsiteX4" fmla="*/ 208671 w 1110486"/>
              <a:gd name="connsiteY4" fmla="*/ 127377 h 522164"/>
              <a:gd name="connsiteX5" fmla="*/ 708521 w 1110486"/>
              <a:gd name="connsiteY5" fmla="*/ 303811 h 522164"/>
              <a:gd name="connsiteX6" fmla="*/ 731904 w 1110486"/>
              <a:gd name="connsiteY6" fmla="*/ 257756 h 522164"/>
              <a:gd name="connsiteX7" fmla="*/ 1110485 w 1110486"/>
              <a:gd name="connsiteY7" fmla="*/ 418675 h 522164"/>
              <a:gd name="connsiteX8" fmla="*/ 1085740 w 1110486"/>
              <a:gd name="connsiteY8" fmla="*/ 520520 h 522164"/>
              <a:gd name="connsiteX0" fmla="*/ 1085742 w 1110486"/>
              <a:gd name="connsiteY0" fmla="*/ 520522 h 522166"/>
              <a:gd name="connsiteX1" fmla="*/ 217173 w 1110486"/>
              <a:gd name="connsiteY1" fmla="*/ 253699 h 522166"/>
              <a:gd name="connsiteX2" fmla="*/ 2674 w 1110486"/>
              <a:gd name="connsiteY2" fmla="*/ 181998 h 522166"/>
              <a:gd name="connsiteX3" fmla="*/ 1 w 1110486"/>
              <a:gd name="connsiteY3" fmla="*/ 1 h 522166"/>
              <a:gd name="connsiteX4" fmla="*/ 220207 w 1110486"/>
              <a:gd name="connsiteY4" fmla="*/ 89665 h 522166"/>
              <a:gd name="connsiteX5" fmla="*/ 208673 w 1110486"/>
              <a:gd name="connsiteY5" fmla="*/ 127379 h 522166"/>
              <a:gd name="connsiteX6" fmla="*/ 708523 w 1110486"/>
              <a:gd name="connsiteY6" fmla="*/ 303813 h 522166"/>
              <a:gd name="connsiteX7" fmla="*/ 731906 w 1110486"/>
              <a:gd name="connsiteY7" fmla="*/ 257758 h 522166"/>
              <a:gd name="connsiteX8" fmla="*/ 1110487 w 1110486"/>
              <a:gd name="connsiteY8" fmla="*/ 418677 h 522166"/>
              <a:gd name="connsiteX9" fmla="*/ 1085742 w 1110486"/>
              <a:gd name="connsiteY9" fmla="*/ 520522 h 522166"/>
              <a:gd name="connsiteX0" fmla="*/ 1085740 w 1110486"/>
              <a:gd name="connsiteY0" fmla="*/ 520520 h 522164"/>
              <a:gd name="connsiteX1" fmla="*/ 595954 w 1110486"/>
              <a:gd name="connsiteY1" fmla="*/ 363650 h 522164"/>
              <a:gd name="connsiteX2" fmla="*/ 217171 w 1110486"/>
              <a:gd name="connsiteY2" fmla="*/ 253697 h 522164"/>
              <a:gd name="connsiteX3" fmla="*/ 2672 w 1110486"/>
              <a:gd name="connsiteY3" fmla="*/ 181996 h 522164"/>
              <a:gd name="connsiteX4" fmla="*/ -1 w 1110486"/>
              <a:gd name="connsiteY4" fmla="*/ -1 h 522164"/>
              <a:gd name="connsiteX5" fmla="*/ 220205 w 1110486"/>
              <a:gd name="connsiteY5" fmla="*/ 89663 h 522164"/>
              <a:gd name="connsiteX6" fmla="*/ 208671 w 1110486"/>
              <a:gd name="connsiteY6" fmla="*/ 127377 h 522164"/>
              <a:gd name="connsiteX7" fmla="*/ 708521 w 1110486"/>
              <a:gd name="connsiteY7" fmla="*/ 303811 h 522164"/>
              <a:gd name="connsiteX8" fmla="*/ 731904 w 1110486"/>
              <a:gd name="connsiteY8" fmla="*/ 257756 h 522164"/>
              <a:gd name="connsiteX9" fmla="*/ 1110485 w 1110486"/>
              <a:gd name="connsiteY9" fmla="*/ 418675 h 522164"/>
              <a:gd name="connsiteX10" fmla="*/ 1085740 w 1110486"/>
              <a:gd name="connsiteY10" fmla="*/ 520520 h 522164"/>
              <a:gd name="connsiteX0" fmla="*/ 1085742 w 1110486"/>
              <a:gd name="connsiteY0" fmla="*/ 520522 h 522166"/>
              <a:gd name="connsiteX1" fmla="*/ 906795 w 1110486"/>
              <a:gd name="connsiteY1" fmla="*/ 464607 h 522166"/>
              <a:gd name="connsiteX2" fmla="*/ 595956 w 1110486"/>
              <a:gd name="connsiteY2" fmla="*/ 363652 h 522166"/>
              <a:gd name="connsiteX3" fmla="*/ 217173 w 1110486"/>
              <a:gd name="connsiteY3" fmla="*/ 253699 h 522166"/>
              <a:gd name="connsiteX4" fmla="*/ 2674 w 1110486"/>
              <a:gd name="connsiteY4" fmla="*/ 181998 h 522166"/>
              <a:gd name="connsiteX5" fmla="*/ 1 w 1110486"/>
              <a:gd name="connsiteY5" fmla="*/ 1 h 522166"/>
              <a:gd name="connsiteX6" fmla="*/ 220207 w 1110486"/>
              <a:gd name="connsiteY6" fmla="*/ 89665 h 522166"/>
              <a:gd name="connsiteX7" fmla="*/ 208673 w 1110486"/>
              <a:gd name="connsiteY7" fmla="*/ 127379 h 522166"/>
              <a:gd name="connsiteX8" fmla="*/ 708523 w 1110486"/>
              <a:gd name="connsiteY8" fmla="*/ 303813 h 522166"/>
              <a:gd name="connsiteX9" fmla="*/ 731906 w 1110486"/>
              <a:gd name="connsiteY9" fmla="*/ 257758 h 522166"/>
              <a:gd name="connsiteX10" fmla="*/ 1110487 w 1110486"/>
              <a:gd name="connsiteY10" fmla="*/ 418677 h 522166"/>
              <a:gd name="connsiteX11" fmla="*/ 1085742 w 1110486"/>
              <a:gd name="connsiteY11" fmla="*/ 520522 h 522166"/>
              <a:gd name="connsiteX0" fmla="*/ 1085740 w 1110486"/>
              <a:gd name="connsiteY0" fmla="*/ 520520 h 522164"/>
              <a:gd name="connsiteX1" fmla="*/ 906793 w 1110486"/>
              <a:gd name="connsiteY1" fmla="*/ 464605 h 522164"/>
              <a:gd name="connsiteX2" fmla="*/ 709410 w 1110486"/>
              <a:gd name="connsiteY2" fmla="*/ 339433 h 522164"/>
              <a:gd name="connsiteX3" fmla="*/ 217171 w 1110486"/>
              <a:gd name="connsiteY3" fmla="*/ 253697 h 522164"/>
              <a:gd name="connsiteX4" fmla="*/ 2672 w 1110486"/>
              <a:gd name="connsiteY4" fmla="*/ 181996 h 522164"/>
              <a:gd name="connsiteX5" fmla="*/ -1 w 1110486"/>
              <a:gd name="connsiteY5" fmla="*/ -1 h 522164"/>
              <a:gd name="connsiteX6" fmla="*/ 220205 w 1110486"/>
              <a:gd name="connsiteY6" fmla="*/ 89663 h 522164"/>
              <a:gd name="connsiteX7" fmla="*/ 208671 w 1110486"/>
              <a:gd name="connsiteY7" fmla="*/ 127377 h 522164"/>
              <a:gd name="connsiteX8" fmla="*/ 708521 w 1110486"/>
              <a:gd name="connsiteY8" fmla="*/ 303811 h 522164"/>
              <a:gd name="connsiteX9" fmla="*/ 731904 w 1110486"/>
              <a:gd name="connsiteY9" fmla="*/ 257756 h 522164"/>
              <a:gd name="connsiteX10" fmla="*/ 1110485 w 1110486"/>
              <a:gd name="connsiteY10" fmla="*/ 418675 h 522164"/>
              <a:gd name="connsiteX11" fmla="*/ 1085740 w 1110486"/>
              <a:gd name="connsiteY11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9412 w 1110486"/>
              <a:gd name="connsiteY2" fmla="*/ 339435 h 522166"/>
              <a:gd name="connsiteX3" fmla="*/ 217173 w 1110486"/>
              <a:gd name="connsiteY3" fmla="*/ 253699 h 522166"/>
              <a:gd name="connsiteX4" fmla="*/ 2674 w 1110486"/>
              <a:gd name="connsiteY4" fmla="*/ 181998 h 522166"/>
              <a:gd name="connsiteX5" fmla="*/ 1 w 1110486"/>
              <a:gd name="connsiteY5" fmla="*/ 1 h 522166"/>
              <a:gd name="connsiteX6" fmla="*/ 220207 w 1110486"/>
              <a:gd name="connsiteY6" fmla="*/ 89665 h 522166"/>
              <a:gd name="connsiteX7" fmla="*/ 208673 w 1110486"/>
              <a:gd name="connsiteY7" fmla="*/ 127379 h 522166"/>
              <a:gd name="connsiteX8" fmla="*/ 708523 w 1110486"/>
              <a:gd name="connsiteY8" fmla="*/ 303813 h 522166"/>
              <a:gd name="connsiteX9" fmla="*/ 731906 w 1110486"/>
              <a:gd name="connsiteY9" fmla="*/ 257758 h 522166"/>
              <a:gd name="connsiteX10" fmla="*/ 1110487 w 1110486"/>
              <a:gd name="connsiteY10" fmla="*/ 418677 h 522166"/>
              <a:gd name="connsiteX11" fmla="*/ 1085742 w 1110486"/>
              <a:gd name="connsiteY11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709410 w 1110486"/>
              <a:gd name="connsiteY2" fmla="*/ 339433 h 522164"/>
              <a:gd name="connsiteX3" fmla="*/ 396166 w 1110486"/>
              <a:gd name="connsiteY3" fmla="*/ 284875 h 522164"/>
              <a:gd name="connsiteX4" fmla="*/ 217171 w 1110486"/>
              <a:gd name="connsiteY4" fmla="*/ 253697 h 522164"/>
              <a:gd name="connsiteX5" fmla="*/ 2672 w 1110486"/>
              <a:gd name="connsiteY5" fmla="*/ 181996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9412 w 1110486"/>
              <a:gd name="connsiteY2" fmla="*/ 339435 h 522166"/>
              <a:gd name="connsiteX3" fmla="*/ 200879 w 1110486"/>
              <a:gd name="connsiteY3" fmla="*/ 172126 h 522166"/>
              <a:gd name="connsiteX4" fmla="*/ 217173 w 1110486"/>
              <a:gd name="connsiteY4" fmla="*/ 253699 h 522166"/>
              <a:gd name="connsiteX5" fmla="*/ 2674 w 1110486"/>
              <a:gd name="connsiteY5" fmla="*/ 181998 h 522166"/>
              <a:gd name="connsiteX6" fmla="*/ 1 w 1110486"/>
              <a:gd name="connsiteY6" fmla="*/ 1 h 522166"/>
              <a:gd name="connsiteX7" fmla="*/ 220207 w 1110486"/>
              <a:gd name="connsiteY7" fmla="*/ 89665 h 522166"/>
              <a:gd name="connsiteX8" fmla="*/ 208673 w 1110486"/>
              <a:gd name="connsiteY8" fmla="*/ 127379 h 522166"/>
              <a:gd name="connsiteX9" fmla="*/ 708523 w 1110486"/>
              <a:gd name="connsiteY9" fmla="*/ 303813 h 522166"/>
              <a:gd name="connsiteX10" fmla="*/ 731906 w 1110486"/>
              <a:gd name="connsiteY10" fmla="*/ 257758 h 522166"/>
              <a:gd name="connsiteX11" fmla="*/ 1110487 w 1110486"/>
              <a:gd name="connsiteY11" fmla="*/ 418677 h 522166"/>
              <a:gd name="connsiteX12" fmla="*/ 1085742 w 1110486"/>
              <a:gd name="connsiteY12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709410 w 1110486"/>
              <a:gd name="connsiteY2" fmla="*/ 339433 h 522164"/>
              <a:gd name="connsiteX3" fmla="*/ 200877 w 1110486"/>
              <a:gd name="connsiteY3" fmla="*/ 172124 h 522164"/>
              <a:gd name="connsiteX4" fmla="*/ 186491 w 1110486"/>
              <a:gd name="connsiteY4" fmla="*/ 238422 h 522164"/>
              <a:gd name="connsiteX5" fmla="*/ 2672 w 1110486"/>
              <a:gd name="connsiteY5" fmla="*/ 181996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694896 w 1110486"/>
              <a:gd name="connsiteY2" fmla="*/ 329105 h 522166"/>
              <a:gd name="connsiteX3" fmla="*/ 200879 w 1110486"/>
              <a:gd name="connsiteY3" fmla="*/ 172126 h 522166"/>
              <a:gd name="connsiteX4" fmla="*/ 186493 w 1110486"/>
              <a:gd name="connsiteY4" fmla="*/ 238424 h 522166"/>
              <a:gd name="connsiteX5" fmla="*/ 2674 w 1110486"/>
              <a:gd name="connsiteY5" fmla="*/ 181998 h 522166"/>
              <a:gd name="connsiteX6" fmla="*/ 1 w 1110486"/>
              <a:gd name="connsiteY6" fmla="*/ 1 h 522166"/>
              <a:gd name="connsiteX7" fmla="*/ 220207 w 1110486"/>
              <a:gd name="connsiteY7" fmla="*/ 89665 h 522166"/>
              <a:gd name="connsiteX8" fmla="*/ 208673 w 1110486"/>
              <a:gd name="connsiteY8" fmla="*/ 127379 h 522166"/>
              <a:gd name="connsiteX9" fmla="*/ 708523 w 1110486"/>
              <a:gd name="connsiteY9" fmla="*/ 303813 h 522166"/>
              <a:gd name="connsiteX10" fmla="*/ 731906 w 1110486"/>
              <a:gd name="connsiteY10" fmla="*/ 257758 h 522166"/>
              <a:gd name="connsiteX11" fmla="*/ 1110487 w 1110486"/>
              <a:gd name="connsiteY11" fmla="*/ 418677 h 522166"/>
              <a:gd name="connsiteX12" fmla="*/ 1085742 w 1110486"/>
              <a:gd name="connsiteY12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695339 w 1110486"/>
              <a:gd name="connsiteY2" fmla="*/ 346913 h 522164"/>
              <a:gd name="connsiteX3" fmla="*/ 200877 w 1110486"/>
              <a:gd name="connsiteY3" fmla="*/ 172124 h 522164"/>
              <a:gd name="connsiteX4" fmla="*/ 186491 w 1110486"/>
              <a:gd name="connsiteY4" fmla="*/ 238422 h 522164"/>
              <a:gd name="connsiteX5" fmla="*/ 2672 w 1110486"/>
              <a:gd name="connsiteY5" fmla="*/ 181996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0285 w 1110486"/>
              <a:gd name="connsiteY2" fmla="*/ 330751 h 522166"/>
              <a:gd name="connsiteX3" fmla="*/ 200879 w 1110486"/>
              <a:gd name="connsiteY3" fmla="*/ 172126 h 522166"/>
              <a:gd name="connsiteX4" fmla="*/ 186493 w 1110486"/>
              <a:gd name="connsiteY4" fmla="*/ 238424 h 522166"/>
              <a:gd name="connsiteX5" fmla="*/ 2674 w 1110486"/>
              <a:gd name="connsiteY5" fmla="*/ 181998 h 522166"/>
              <a:gd name="connsiteX6" fmla="*/ 1 w 1110486"/>
              <a:gd name="connsiteY6" fmla="*/ 1 h 522166"/>
              <a:gd name="connsiteX7" fmla="*/ 220207 w 1110486"/>
              <a:gd name="connsiteY7" fmla="*/ 89665 h 522166"/>
              <a:gd name="connsiteX8" fmla="*/ 208673 w 1110486"/>
              <a:gd name="connsiteY8" fmla="*/ 127379 h 522166"/>
              <a:gd name="connsiteX9" fmla="*/ 708523 w 1110486"/>
              <a:gd name="connsiteY9" fmla="*/ 303813 h 522166"/>
              <a:gd name="connsiteX10" fmla="*/ 731906 w 1110486"/>
              <a:gd name="connsiteY10" fmla="*/ 257758 h 522166"/>
              <a:gd name="connsiteX11" fmla="*/ 1110487 w 1110486"/>
              <a:gd name="connsiteY11" fmla="*/ 418677 h 522166"/>
              <a:gd name="connsiteX12" fmla="*/ 1085742 w 1110486"/>
              <a:gd name="connsiteY12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698634 w 1110486"/>
              <a:gd name="connsiteY2" fmla="*/ 336137 h 522164"/>
              <a:gd name="connsiteX3" fmla="*/ 200877 w 1110486"/>
              <a:gd name="connsiteY3" fmla="*/ 172124 h 522164"/>
              <a:gd name="connsiteX4" fmla="*/ 186491 w 1110486"/>
              <a:gd name="connsiteY4" fmla="*/ 238422 h 522164"/>
              <a:gd name="connsiteX5" fmla="*/ 2672 w 1110486"/>
              <a:gd name="connsiteY5" fmla="*/ 181996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10486" h="522164">
                <a:moveTo>
                  <a:pt x="1085740" y="520520"/>
                </a:moveTo>
                <a:lnTo>
                  <a:pt x="682602" y="407825"/>
                </a:lnTo>
                <a:lnTo>
                  <a:pt x="698634" y="336137"/>
                </a:lnTo>
                <a:lnTo>
                  <a:pt x="200877" y="172124"/>
                </a:lnTo>
                <a:lnTo>
                  <a:pt x="186491" y="238422"/>
                </a:lnTo>
                <a:lnTo>
                  <a:pt x="2672" y="181996"/>
                </a:lnTo>
                <a:lnTo>
                  <a:pt x="-1" y="-1"/>
                </a:lnTo>
                <a:lnTo>
                  <a:pt x="220205" y="89663"/>
                </a:lnTo>
                <a:lnTo>
                  <a:pt x="208671" y="127377"/>
                </a:lnTo>
                <a:lnTo>
                  <a:pt x="708521" y="303811"/>
                </a:lnTo>
                <a:lnTo>
                  <a:pt x="731904" y="257756"/>
                </a:lnTo>
                <a:lnTo>
                  <a:pt x="1110485" y="418675"/>
                </a:lnTo>
                <a:cubicBezTo>
                  <a:pt x="1110485" y="400550"/>
                  <a:pt x="1085740" y="538645"/>
                  <a:pt x="1085740" y="520520"/>
                </a:cubicBezTo>
                <a:close/>
              </a:path>
            </a:pathLst>
          </a:custGeom>
          <a:solidFill>
            <a:srgbClr val="AAFFFA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89B7DE95-7E7A-49E4-0D77-B7A1838F88EA}"/>
              </a:ext>
            </a:extLst>
          </p:cNvPr>
          <p:cNvSpPr/>
          <p:nvPr/>
        </p:nvSpPr>
        <p:spPr>
          <a:xfrm rot="12095702">
            <a:off x="5865301" y="3013524"/>
            <a:ext cx="1066824" cy="512907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2500"/>
              <a:gd name="connsiteX1" fmla="*/ 470854 w 1362242"/>
              <a:gd name="connsiteY1" fmla="*/ 0 h 442500"/>
              <a:gd name="connsiteX2" fmla="*/ 469577 w 1362242"/>
              <a:gd name="connsiteY2" fmla="*/ 42536 h 442500"/>
              <a:gd name="connsiteX3" fmla="*/ 115510 w 1362242"/>
              <a:gd name="connsiteY3" fmla="*/ 48659 h 442500"/>
              <a:gd name="connsiteX4" fmla="*/ 0 w 1362242"/>
              <a:gd name="connsiteY4" fmla="*/ 297823 h 442500"/>
              <a:gd name="connsiteX5" fmla="*/ 394422 w 1362242"/>
              <a:gd name="connsiteY5" fmla="*/ 442500 h 442500"/>
              <a:gd name="connsiteX6" fmla="*/ 342462 w 1362242"/>
              <a:gd name="connsiteY6" fmla="*/ 412321 h 442500"/>
              <a:gd name="connsiteX7" fmla="*/ 1362242 w 1362242"/>
              <a:gd name="connsiteY7" fmla="*/ 67048 h 442500"/>
              <a:gd name="connsiteX8" fmla="*/ 1345101 w 1362242"/>
              <a:gd name="connsiteY8" fmla="*/ 38 h 442500"/>
              <a:gd name="connsiteX0" fmla="*/ 1452821 w 1469962"/>
              <a:gd name="connsiteY0" fmla="*/ 38 h 442500"/>
              <a:gd name="connsiteX1" fmla="*/ 578574 w 1469962"/>
              <a:gd name="connsiteY1" fmla="*/ 0 h 442500"/>
              <a:gd name="connsiteX2" fmla="*/ 577297 w 1469962"/>
              <a:gd name="connsiteY2" fmla="*/ 42536 h 442500"/>
              <a:gd name="connsiteX3" fmla="*/ 223230 w 1469962"/>
              <a:gd name="connsiteY3" fmla="*/ 48659 h 442500"/>
              <a:gd name="connsiteX4" fmla="*/ 0 w 1469962"/>
              <a:gd name="connsiteY4" fmla="*/ 290786 h 442500"/>
              <a:gd name="connsiteX5" fmla="*/ 502142 w 1469962"/>
              <a:gd name="connsiteY5" fmla="*/ 442500 h 442500"/>
              <a:gd name="connsiteX6" fmla="*/ 450182 w 1469962"/>
              <a:gd name="connsiteY6" fmla="*/ 412321 h 442500"/>
              <a:gd name="connsiteX7" fmla="*/ 1469962 w 1469962"/>
              <a:gd name="connsiteY7" fmla="*/ 67048 h 442500"/>
              <a:gd name="connsiteX8" fmla="*/ 1452821 w 1469962"/>
              <a:gd name="connsiteY8" fmla="*/ 38 h 442500"/>
              <a:gd name="connsiteX0" fmla="*/ 1354184 w 1371325"/>
              <a:gd name="connsiteY0" fmla="*/ 38 h 442500"/>
              <a:gd name="connsiteX1" fmla="*/ 479937 w 1371325"/>
              <a:gd name="connsiteY1" fmla="*/ 0 h 442500"/>
              <a:gd name="connsiteX2" fmla="*/ 478660 w 1371325"/>
              <a:gd name="connsiteY2" fmla="*/ 42536 h 442500"/>
              <a:gd name="connsiteX3" fmla="*/ 124593 w 1371325"/>
              <a:gd name="connsiteY3" fmla="*/ 48659 h 442500"/>
              <a:gd name="connsiteX4" fmla="*/ 0 w 1371325"/>
              <a:gd name="connsiteY4" fmla="*/ 191287 h 442500"/>
              <a:gd name="connsiteX5" fmla="*/ 403505 w 1371325"/>
              <a:gd name="connsiteY5" fmla="*/ 442500 h 442500"/>
              <a:gd name="connsiteX6" fmla="*/ 351545 w 1371325"/>
              <a:gd name="connsiteY6" fmla="*/ 412321 h 442500"/>
              <a:gd name="connsiteX7" fmla="*/ 1371325 w 1371325"/>
              <a:gd name="connsiteY7" fmla="*/ 67048 h 442500"/>
              <a:gd name="connsiteX8" fmla="*/ 1354184 w 1371325"/>
              <a:gd name="connsiteY8" fmla="*/ 38 h 442500"/>
              <a:gd name="connsiteX0" fmla="*/ 1354184 w 1371325"/>
              <a:gd name="connsiteY0" fmla="*/ 31107 h 473569"/>
              <a:gd name="connsiteX1" fmla="*/ 512556 w 1371325"/>
              <a:gd name="connsiteY1" fmla="*/ 0 h 473569"/>
              <a:gd name="connsiteX2" fmla="*/ 478660 w 1371325"/>
              <a:gd name="connsiteY2" fmla="*/ 73605 h 473569"/>
              <a:gd name="connsiteX3" fmla="*/ 124593 w 1371325"/>
              <a:gd name="connsiteY3" fmla="*/ 79728 h 473569"/>
              <a:gd name="connsiteX4" fmla="*/ 0 w 1371325"/>
              <a:gd name="connsiteY4" fmla="*/ 222356 h 473569"/>
              <a:gd name="connsiteX5" fmla="*/ 403505 w 1371325"/>
              <a:gd name="connsiteY5" fmla="*/ 473569 h 473569"/>
              <a:gd name="connsiteX6" fmla="*/ 351545 w 1371325"/>
              <a:gd name="connsiteY6" fmla="*/ 443390 h 473569"/>
              <a:gd name="connsiteX7" fmla="*/ 1371325 w 1371325"/>
              <a:gd name="connsiteY7" fmla="*/ 98117 h 473569"/>
              <a:gd name="connsiteX8" fmla="*/ 1354184 w 1371325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92545 w 1285210"/>
              <a:gd name="connsiteY2" fmla="*/ 73605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423997 w 1285210"/>
              <a:gd name="connsiteY2" fmla="*/ 77524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8478 w 1285210"/>
              <a:gd name="connsiteY2" fmla="*/ 79728 h 473569"/>
              <a:gd name="connsiteX3" fmla="*/ 0 w 1285210"/>
              <a:gd name="connsiteY3" fmla="*/ 274609 h 473569"/>
              <a:gd name="connsiteX4" fmla="*/ 317390 w 1285210"/>
              <a:gd name="connsiteY4" fmla="*/ 473569 h 473569"/>
              <a:gd name="connsiteX5" fmla="*/ 265430 w 1285210"/>
              <a:gd name="connsiteY5" fmla="*/ 443390 h 473569"/>
              <a:gd name="connsiteX6" fmla="*/ 1285210 w 1285210"/>
              <a:gd name="connsiteY6" fmla="*/ 98117 h 473569"/>
              <a:gd name="connsiteX7" fmla="*/ 1268069 w 1285210"/>
              <a:gd name="connsiteY7" fmla="*/ 31107 h 473569"/>
              <a:gd name="connsiteX0" fmla="*/ 1268069 w 1285210"/>
              <a:gd name="connsiteY0" fmla="*/ 50749 h 493211"/>
              <a:gd name="connsiteX1" fmla="*/ 426441 w 1285210"/>
              <a:gd name="connsiteY1" fmla="*/ 19642 h 493211"/>
              <a:gd name="connsiteX2" fmla="*/ 54958 w 1285210"/>
              <a:gd name="connsiteY2" fmla="*/ 18379 h 493211"/>
              <a:gd name="connsiteX3" fmla="*/ 0 w 1285210"/>
              <a:gd name="connsiteY3" fmla="*/ 294251 h 493211"/>
              <a:gd name="connsiteX4" fmla="*/ 317390 w 1285210"/>
              <a:gd name="connsiteY4" fmla="*/ 493211 h 493211"/>
              <a:gd name="connsiteX5" fmla="*/ 265430 w 1285210"/>
              <a:gd name="connsiteY5" fmla="*/ 463032 h 493211"/>
              <a:gd name="connsiteX6" fmla="*/ 1285210 w 1285210"/>
              <a:gd name="connsiteY6" fmla="*/ 117759 h 493211"/>
              <a:gd name="connsiteX7" fmla="*/ 1268069 w 1285210"/>
              <a:gd name="connsiteY7" fmla="*/ 50749 h 493211"/>
              <a:gd name="connsiteX0" fmla="*/ 1268069 w 1285210"/>
              <a:gd name="connsiteY0" fmla="*/ 32370 h 474832"/>
              <a:gd name="connsiteX1" fmla="*/ 426441 w 1285210"/>
              <a:gd name="connsiteY1" fmla="*/ 1263 h 474832"/>
              <a:gd name="connsiteX2" fmla="*/ 54958 w 1285210"/>
              <a:gd name="connsiteY2" fmla="*/ 0 h 474832"/>
              <a:gd name="connsiteX3" fmla="*/ 0 w 1285210"/>
              <a:gd name="connsiteY3" fmla="*/ 275872 h 474832"/>
              <a:gd name="connsiteX4" fmla="*/ 317390 w 1285210"/>
              <a:gd name="connsiteY4" fmla="*/ 474832 h 474832"/>
              <a:gd name="connsiteX5" fmla="*/ 265430 w 1285210"/>
              <a:gd name="connsiteY5" fmla="*/ 444653 h 474832"/>
              <a:gd name="connsiteX6" fmla="*/ 1285210 w 1285210"/>
              <a:gd name="connsiteY6" fmla="*/ 99380 h 474832"/>
              <a:gd name="connsiteX7" fmla="*/ 1268069 w 1285210"/>
              <a:gd name="connsiteY7" fmla="*/ 32370 h 474832"/>
              <a:gd name="connsiteX0" fmla="*/ 1268069 w 1285210"/>
              <a:gd name="connsiteY0" fmla="*/ 51241 h 493703"/>
              <a:gd name="connsiteX1" fmla="*/ 426441 w 1285210"/>
              <a:gd name="connsiteY1" fmla="*/ 20134 h 493703"/>
              <a:gd name="connsiteX2" fmla="*/ 57309 w 1285210"/>
              <a:gd name="connsiteY2" fmla="*/ 0 h 493703"/>
              <a:gd name="connsiteX3" fmla="*/ 0 w 1285210"/>
              <a:gd name="connsiteY3" fmla="*/ 294743 h 493703"/>
              <a:gd name="connsiteX4" fmla="*/ 317390 w 1285210"/>
              <a:gd name="connsiteY4" fmla="*/ 493703 h 493703"/>
              <a:gd name="connsiteX5" fmla="*/ 265430 w 1285210"/>
              <a:gd name="connsiteY5" fmla="*/ 463524 h 493703"/>
              <a:gd name="connsiteX6" fmla="*/ 1285210 w 1285210"/>
              <a:gd name="connsiteY6" fmla="*/ 118251 h 493703"/>
              <a:gd name="connsiteX7" fmla="*/ 1268069 w 1285210"/>
              <a:gd name="connsiteY7" fmla="*/ 51241 h 493703"/>
              <a:gd name="connsiteX0" fmla="*/ 2187601 w 2187601"/>
              <a:gd name="connsiteY0" fmla="*/ 49792 h 493703"/>
              <a:gd name="connsiteX1" fmla="*/ 426441 w 2187601"/>
              <a:gd name="connsiteY1" fmla="*/ 20134 h 493703"/>
              <a:gd name="connsiteX2" fmla="*/ 57309 w 2187601"/>
              <a:gd name="connsiteY2" fmla="*/ 0 h 493703"/>
              <a:gd name="connsiteX3" fmla="*/ 0 w 2187601"/>
              <a:gd name="connsiteY3" fmla="*/ 294743 h 493703"/>
              <a:gd name="connsiteX4" fmla="*/ 317390 w 2187601"/>
              <a:gd name="connsiteY4" fmla="*/ 493703 h 493703"/>
              <a:gd name="connsiteX5" fmla="*/ 265430 w 2187601"/>
              <a:gd name="connsiteY5" fmla="*/ 463524 h 493703"/>
              <a:gd name="connsiteX6" fmla="*/ 1285210 w 2187601"/>
              <a:gd name="connsiteY6" fmla="*/ 118251 h 493703"/>
              <a:gd name="connsiteX7" fmla="*/ 2187601 w 2187601"/>
              <a:gd name="connsiteY7" fmla="*/ 49792 h 493703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34602 h 576391"/>
              <a:gd name="connsiteX1" fmla="*/ 426441 w 2158759"/>
              <a:gd name="connsiteY1" fmla="*/ 102822 h 576391"/>
              <a:gd name="connsiteX2" fmla="*/ 57309 w 2158759"/>
              <a:gd name="connsiteY2" fmla="*/ 82688 h 576391"/>
              <a:gd name="connsiteX3" fmla="*/ 0 w 2158759"/>
              <a:gd name="connsiteY3" fmla="*/ 377431 h 576391"/>
              <a:gd name="connsiteX4" fmla="*/ 317390 w 2158759"/>
              <a:gd name="connsiteY4" fmla="*/ 576391 h 576391"/>
              <a:gd name="connsiteX5" fmla="*/ 265430 w 2158759"/>
              <a:gd name="connsiteY5" fmla="*/ 546212 h 576391"/>
              <a:gd name="connsiteX6" fmla="*/ 1285210 w 2158759"/>
              <a:gd name="connsiteY6" fmla="*/ 200939 h 576391"/>
              <a:gd name="connsiteX7" fmla="*/ 2158759 w 2158759"/>
              <a:gd name="connsiteY7" fmla="*/ 134602 h 576391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13578 h 555367"/>
              <a:gd name="connsiteX1" fmla="*/ 1856963 w 2158759"/>
              <a:gd name="connsiteY1" fmla="*/ 0 h 555367"/>
              <a:gd name="connsiteX2" fmla="*/ 57309 w 2158759"/>
              <a:gd name="connsiteY2" fmla="*/ 61664 h 555367"/>
              <a:gd name="connsiteX3" fmla="*/ 0 w 2158759"/>
              <a:gd name="connsiteY3" fmla="*/ 356407 h 555367"/>
              <a:gd name="connsiteX4" fmla="*/ 317390 w 2158759"/>
              <a:gd name="connsiteY4" fmla="*/ 555367 h 555367"/>
              <a:gd name="connsiteX5" fmla="*/ 265430 w 2158759"/>
              <a:gd name="connsiteY5" fmla="*/ 525188 h 555367"/>
              <a:gd name="connsiteX6" fmla="*/ 1285210 w 2158759"/>
              <a:gd name="connsiteY6" fmla="*/ 179915 h 555367"/>
              <a:gd name="connsiteX7" fmla="*/ 2158759 w 2158759"/>
              <a:gd name="connsiteY7" fmla="*/ 113578 h 555367"/>
              <a:gd name="connsiteX0" fmla="*/ 2158759 w 2158759"/>
              <a:gd name="connsiteY0" fmla="*/ 131777 h 573566"/>
              <a:gd name="connsiteX1" fmla="*/ 1856963 w 2158759"/>
              <a:gd name="connsiteY1" fmla="*/ 18199 h 573566"/>
              <a:gd name="connsiteX2" fmla="*/ 1021768 w 2158759"/>
              <a:gd name="connsiteY2" fmla="*/ 0 h 573566"/>
              <a:gd name="connsiteX3" fmla="*/ 0 w 2158759"/>
              <a:gd name="connsiteY3" fmla="*/ 374606 h 573566"/>
              <a:gd name="connsiteX4" fmla="*/ 317390 w 2158759"/>
              <a:gd name="connsiteY4" fmla="*/ 573566 h 573566"/>
              <a:gd name="connsiteX5" fmla="*/ 265430 w 2158759"/>
              <a:gd name="connsiteY5" fmla="*/ 543387 h 573566"/>
              <a:gd name="connsiteX6" fmla="*/ 1285210 w 2158759"/>
              <a:gd name="connsiteY6" fmla="*/ 198114 h 573566"/>
              <a:gd name="connsiteX7" fmla="*/ 2158759 w 2158759"/>
              <a:gd name="connsiteY7" fmla="*/ 131777 h 573566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285210 w 2158759"/>
              <a:gd name="connsiteY7" fmla="*/ 263158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475851 w 2158759"/>
              <a:gd name="connsiteY7" fmla="*/ 246905 h 638610"/>
              <a:gd name="connsiteX8" fmla="*/ 2158759 w 2158759"/>
              <a:gd name="connsiteY8" fmla="*/ 196821 h 638610"/>
              <a:gd name="connsiteX0" fmla="*/ 2158759 w 2163326"/>
              <a:gd name="connsiteY0" fmla="*/ 196821 h 638610"/>
              <a:gd name="connsiteX1" fmla="*/ 1856963 w 2163326"/>
              <a:gd name="connsiteY1" fmla="*/ 83243 h 638610"/>
              <a:gd name="connsiteX2" fmla="*/ 1358439 w 2163326"/>
              <a:gd name="connsiteY2" fmla="*/ 0 h 638610"/>
              <a:gd name="connsiteX3" fmla="*/ 1021768 w 2163326"/>
              <a:gd name="connsiteY3" fmla="*/ 65044 h 638610"/>
              <a:gd name="connsiteX4" fmla="*/ 0 w 2163326"/>
              <a:gd name="connsiteY4" fmla="*/ 439650 h 638610"/>
              <a:gd name="connsiteX5" fmla="*/ 317390 w 2163326"/>
              <a:gd name="connsiteY5" fmla="*/ 638610 h 638610"/>
              <a:gd name="connsiteX6" fmla="*/ 1435993 w 2163326"/>
              <a:gd name="connsiteY6" fmla="*/ 479949 h 638610"/>
              <a:gd name="connsiteX7" fmla="*/ 1475851 w 2163326"/>
              <a:gd name="connsiteY7" fmla="*/ 246905 h 638610"/>
              <a:gd name="connsiteX8" fmla="*/ 2163326 w 2163326"/>
              <a:gd name="connsiteY8" fmla="*/ 237475 h 638610"/>
              <a:gd name="connsiteX9" fmla="*/ 2158759 w 2163326"/>
              <a:gd name="connsiteY9" fmla="*/ 19682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475851 w 2163327"/>
              <a:gd name="connsiteY7" fmla="*/ 24690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479949"/>
              <a:gd name="connsiteX1" fmla="*/ 1856963 w 2163327"/>
              <a:gd name="connsiteY1" fmla="*/ 83243 h 479949"/>
              <a:gd name="connsiteX2" fmla="*/ 1358439 w 2163327"/>
              <a:gd name="connsiteY2" fmla="*/ 0 h 479949"/>
              <a:gd name="connsiteX3" fmla="*/ 1021768 w 2163327"/>
              <a:gd name="connsiteY3" fmla="*/ 65044 h 479949"/>
              <a:gd name="connsiteX4" fmla="*/ 0 w 2163327"/>
              <a:gd name="connsiteY4" fmla="*/ 439650 h 479949"/>
              <a:gd name="connsiteX5" fmla="*/ 1215266 w 2163327"/>
              <a:gd name="connsiteY5" fmla="*/ 290391 h 479949"/>
              <a:gd name="connsiteX6" fmla="*/ 1435993 w 2163327"/>
              <a:gd name="connsiteY6" fmla="*/ 479949 h 479949"/>
              <a:gd name="connsiteX7" fmla="*/ 1502915 w 2163327"/>
              <a:gd name="connsiteY7" fmla="*/ 190265 h 479949"/>
              <a:gd name="connsiteX8" fmla="*/ 2163326 w 2163327"/>
              <a:gd name="connsiteY8" fmla="*/ 237475 h 479949"/>
              <a:gd name="connsiteX9" fmla="*/ 2163327 w 2163327"/>
              <a:gd name="connsiteY9" fmla="*/ 183101 h 479949"/>
              <a:gd name="connsiteX0" fmla="*/ 1141559 w 1141559"/>
              <a:gd name="connsiteY0" fmla="*/ 183101 h 479949"/>
              <a:gd name="connsiteX1" fmla="*/ 835195 w 1141559"/>
              <a:gd name="connsiteY1" fmla="*/ 83243 h 479949"/>
              <a:gd name="connsiteX2" fmla="*/ 336671 w 1141559"/>
              <a:gd name="connsiteY2" fmla="*/ 0 h 479949"/>
              <a:gd name="connsiteX3" fmla="*/ 0 w 1141559"/>
              <a:gd name="connsiteY3" fmla="*/ 65044 h 479949"/>
              <a:gd name="connsiteX4" fmla="*/ 1674 w 1141559"/>
              <a:gd name="connsiteY4" fmla="*/ 69927 h 479949"/>
              <a:gd name="connsiteX5" fmla="*/ 193498 w 1141559"/>
              <a:gd name="connsiteY5" fmla="*/ 290391 h 479949"/>
              <a:gd name="connsiteX6" fmla="*/ 414225 w 1141559"/>
              <a:gd name="connsiteY6" fmla="*/ 479949 h 479949"/>
              <a:gd name="connsiteX7" fmla="*/ 481147 w 1141559"/>
              <a:gd name="connsiteY7" fmla="*/ 190265 h 479949"/>
              <a:gd name="connsiteX8" fmla="*/ 1141558 w 1141559"/>
              <a:gd name="connsiteY8" fmla="*/ 237475 h 479949"/>
              <a:gd name="connsiteX9" fmla="*/ 1141559 w 1141559"/>
              <a:gd name="connsiteY9" fmla="*/ 183101 h 479949"/>
              <a:gd name="connsiteX0" fmla="*/ 1141559 w 1141559"/>
              <a:gd name="connsiteY0" fmla="*/ 239980 h 536828"/>
              <a:gd name="connsiteX1" fmla="*/ 835195 w 1141559"/>
              <a:gd name="connsiteY1" fmla="*/ 140122 h 536828"/>
              <a:gd name="connsiteX2" fmla="*/ 63693 w 1141559"/>
              <a:gd name="connsiteY2" fmla="*/ 0 h 536828"/>
              <a:gd name="connsiteX3" fmla="*/ 0 w 1141559"/>
              <a:gd name="connsiteY3" fmla="*/ 121923 h 536828"/>
              <a:gd name="connsiteX4" fmla="*/ 1674 w 1141559"/>
              <a:gd name="connsiteY4" fmla="*/ 126806 h 536828"/>
              <a:gd name="connsiteX5" fmla="*/ 193498 w 1141559"/>
              <a:gd name="connsiteY5" fmla="*/ 347270 h 536828"/>
              <a:gd name="connsiteX6" fmla="*/ 414225 w 1141559"/>
              <a:gd name="connsiteY6" fmla="*/ 536828 h 536828"/>
              <a:gd name="connsiteX7" fmla="*/ 481147 w 1141559"/>
              <a:gd name="connsiteY7" fmla="*/ 247144 h 536828"/>
              <a:gd name="connsiteX8" fmla="*/ 1141558 w 1141559"/>
              <a:gd name="connsiteY8" fmla="*/ 294354 h 536828"/>
              <a:gd name="connsiteX9" fmla="*/ 1141559 w 1141559"/>
              <a:gd name="connsiteY9" fmla="*/ 239980 h 536828"/>
              <a:gd name="connsiteX0" fmla="*/ 1141559 w 1141559"/>
              <a:gd name="connsiteY0" fmla="*/ 254041 h 550889"/>
              <a:gd name="connsiteX1" fmla="*/ 835195 w 1141559"/>
              <a:gd name="connsiteY1" fmla="*/ 154183 h 550889"/>
              <a:gd name="connsiteX2" fmla="*/ 42583 w 1141559"/>
              <a:gd name="connsiteY2" fmla="*/ 0 h 550889"/>
              <a:gd name="connsiteX3" fmla="*/ 0 w 1141559"/>
              <a:gd name="connsiteY3" fmla="*/ 135984 h 550889"/>
              <a:gd name="connsiteX4" fmla="*/ 1674 w 1141559"/>
              <a:gd name="connsiteY4" fmla="*/ 140867 h 550889"/>
              <a:gd name="connsiteX5" fmla="*/ 193498 w 1141559"/>
              <a:gd name="connsiteY5" fmla="*/ 361331 h 550889"/>
              <a:gd name="connsiteX6" fmla="*/ 414225 w 1141559"/>
              <a:gd name="connsiteY6" fmla="*/ 550889 h 550889"/>
              <a:gd name="connsiteX7" fmla="*/ 481147 w 1141559"/>
              <a:gd name="connsiteY7" fmla="*/ 261205 h 550889"/>
              <a:gd name="connsiteX8" fmla="*/ 1141558 w 1141559"/>
              <a:gd name="connsiteY8" fmla="*/ 308415 h 550889"/>
              <a:gd name="connsiteX9" fmla="*/ 1141559 w 1141559"/>
              <a:gd name="connsiteY9" fmla="*/ 254041 h 550889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81147 w 1141559"/>
              <a:gd name="connsiteY7" fmla="*/ 235203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525471 w 1141559"/>
              <a:gd name="connsiteY7" fmla="*/ 24644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61098 w 1141559"/>
              <a:gd name="connsiteY7" fmla="*/ 23556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48071 h 544919"/>
              <a:gd name="connsiteX1" fmla="*/ 835195 w 1141559"/>
              <a:gd name="connsiteY1" fmla="*/ 148213 h 544919"/>
              <a:gd name="connsiteX2" fmla="*/ 67558 w 1141559"/>
              <a:gd name="connsiteY2" fmla="*/ 0 h 544919"/>
              <a:gd name="connsiteX3" fmla="*/ 0 w 1141559"/>
              <a:gd name="connsiteY3" fmla="*/ 130014 h 544919"/>
              <a:gd name="connsiteX4" fmla="*/ 1674 w 1141559"/>
              <a:gd name="connsiteY4" fmla="*/ 134897 h 544919"/>
              <a:gd name="connsiteX5" fmla="*/ 193498 w 1141559"/>
              <a:gd name="connsiteY5" fmla="*/ 355361 h 544919"/>
              <a:gd name="connsiteX6" fmla="*/ 414225 w 1141559"/>
              <a:gd name="connsiteY6" fmla="*/ 544919 h 544919"/>
              <a:gd name="connsiteX7" fmla="*/ 461098 w 1141559"/>
              <a:gd name="connsiteY7" fmla="*/ 255594 h 544919"/>
              <a:gd name="connsiteX8" fmla="*/ 1141558 w 1141559"/>
              <a:gd name="connsiteY8" fmla="*/ 302445 h 544919"/>
              <a:gd name="connsiteX9" fmla="*/ 1141559 w 1141559"/>
              <a:gd name="connsiteY9" fmla="*/ 248071 h 544919"/>
              <a:gd name="connsiteX0" fmla="*/ 1218216 w 1218216"/>
              <a:gd name="connsiteY0" fmla="*/ 183321 h 544919"/>
              <a:gd name="connsiteX1" fmla="*/ 835195 w 1218216"/>
              <a:gd name="connsiteY1" fmla="*/ 148213 h 544919"/>
              <a:gd name="connsiteX2" fmla="*/ 67558 w 1218216"/>
              <a:gd name="connsiteY2" fmla="*/ 0 h 544919"/>
              <a:gd name="connsiteX3" fmla="*/ 0 w 1218216"/>
              <a:gd name="connsiteY3" fmla="*/ 130014 h 544919"/>
              <a:gd name="connsiteX4" fmla="*/ 1674 w 1218216"/>
              <a:gd name="connsiteY4" fmla="*/ 134897 h 544919"/>
              <a:gd name="connsiteX5" fmla="*/ 193498 w 1218216"/>
              <a:gd name="connsiteY5" fmla="*/ 355361 h 544919"/>
              <a:gd name="connsiteX6" fmla="*/ 414225 w 1218216"/>
              <a:gd name="connsiteY6" fmla="*/ 544919 h 544919"/>
              <a:gd name="connsiteX7" fmla="*/ 461098 w 1218216"/>
              <a:gd name="connsiteY7" fmla="*/ 255594 h 544919"/>
              <a:gd name="connsiteX8" fmla="*/ 1141558 w 1218216"/>
              <a:gd name="connsiteY8" fmla="*/ 302445 h 544919"/>
              <a:gd name="connsiteX9" fmla="*/ 1218216 w 1218216"/>
              <a:gd name="connsiteY9" fmla="*/ 183321 h 544919"/>
              <a:gd name="connsiteX0" fmla="*/ 1218216 w 1218216"/>
              <a:gd name="connsiteY0" fmla="*/ 270397 h 631995"/>
              <a:gd name="connsiteX1" fmla="*/ 758776 w 1218216"/>
              <a:gd name="connsiteY1" fmla="*/ 0 h 631995"/>
              <a:gd name="connsiteX2" fmla="*/ 67558 w 1218216"/>
              <a:gd name="connsiteY2" fmla="*/ 87076 h 631995"/>
              <a:gd name="connsiteX3" fmla="*/ 0 w 1218216"/>
              <a:gd name="connsiteY3" fmla="*/ 217090 h 631995"/>
              <a:gd name="connsiteX4" fmla="*/ 1674 w 1218216"/>
              <a:gd name="connsiteY4" fmla="*/ 221973 h 631995"/>
              <a:gd name="connsiteX5" fmla="*/ 193498 w 1218216"/>
              <a:gd name="connsiteY5" fmla="*/ 442437 h 631995"/>
              <a:gd name="connsiteX6" fmla="*/ 414225 w 1218216"/>
              <a:gd name="connsiteY6" fmla="*/ 631995 h 631995"/>
              <a:gd name="connsiteX7" fmla="*/ 461098 w 1218216"/>
              <a:gd name="connsiteY7" fmla="*/ 342670 h 631995"/>
              <a:gd name="connsiteX8" fmla="*/ 1141558 w 1218216"/>
              <a:gd name="connsiteY8" fmla="*/ 389521 h 631995"/>
              <a:gd name="connsiteX9" fmla="*/ 1218216 w 1218216"/>
              <a:gd name="connsiteY9" fmla="*/ 270397 h 631995"/>
              <a:gd name="connsiteX0" fmla="*/ 1218216 w 1218216"/>
              <a:gd name="connsiteY0" fmla="*/ 623451 h 985049"/>
              <a:gd name="connsiteX1" fmla="*/ 758776 w 1218216"/>
              <a:gd name="connsiteY1" fmla="*/ 353054 h 985049"/>
              <a:gd name="connsiteX2" fmla="*/ 319592 w 1218216"/>
              <a:gd name="connsiteY2" fmla="*/ 0 h 985049"/>
              <a:gd name="connsiteX3" fmla="*/ 0 w 1218216"/>
              <a:gd name="connsiteY3" fmla="*/ 570144 h 985049"/>
              <a:gd name="connsiteX4" fmla="*/ 1674 w 1218216"/>
              <a:gd name="connsiteY4" fmla="*/ 575027 h 985049"/>
              <a:gd name="connsiteX5" fmla="*/ 193498 w 1218216"/>
              <a:gd name="connsiteY5" fmla="*/ 795491 h 985049"/>
              <a:gd name="connsiteX6" fmla="*/ 414225 w 1218216"/>
              <a:gd name="connsiteY6" fmla="*/ 985049 h 985049"/>
              <a:gd name="connsiteX7" fmla="*/ 461098 w 1218216"/>
              <a:gd name="connsiteY7" fmla="*/ 695724 h 985049"/>
              <a:gd name="connsiteX8" fmla="*/ 1141558 w 1218216"/>
              <a:gd name="connsiteY8" fmla="*/ 742575 h 985049"/>
              <a:gd name="connsiteX9" fmla="*/ 1218216 w 1218216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6006 w 1224222"/>
              <a:gd name="connsiteY3" fmla="*/ 570144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263310 w 1224222"/>
              <a:gd name="connsiteY3" fmla="*/ 110666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024718 w 1024718"/>
              <a:gd name="connsiteY0" fmla="*/ 623451 h 985049"/>
              <a:gd name="connsiteX1" fmla="*/ 565278 w 1024718"/>
              <a:gd name="connsiteY1" fmla="*/ 353054 h 985049"/>
              <a:gd name="connsiteX2" fmla="*/ 126094 w 1024718"/>
              <a:gd name="connsiteY2" fmla="*/ 0 h 985049"/>
              <a:gd name="connsiteX3" fmla="*/ 63806 w 1024718"/>
              <a:gd name="connsiteY3" fmla="*/ 110666 h 985049"/>
              <a:gd name="connsiteX4" fmla="*/ 146825 w 1024718"/>
              <a:gd name="connsiteY4" fmla="*/ 357168 h 985049"/>
              <a:gd name="connsiteX5" fmla="*/ 0 w 1024718"/>
              <a:gd name="connsiteY5" fmla="*/ 795491 h 985049"/>
              <a:gd name="connsiteX6" fmla="*/ 220727 w 1024718"/>
              <a:gd name="connsiteY6" fmla="*/ 985049 h 985049"/>
              <a:gd name="connsiteX7" fmla="*/ 267600 w 1024718"/>
              <a:gd name="connsiteY7" fmla="*/ 695724 h 985049"/>
              <a:gd name="connsiteX8" fmla="*/ 948060 w 1024718"/>
              <a:gd name="connsiteY8" fmla="*/ 742575 h 985049"/>
              <a:gd name="connsiteX9" fmla="*/ 1024718 w 1024718"/>
              <a:gd name="connsiteY9" fmla="*/ 623451 h 985049"/>
              <a:gd name="connsiteX0" fmla="*/ 960912 w 960912"/>
              <a:gd name="connsiteY0" fmla="*/ 623451 h 985049"/>
              <a:gd name="connsiteX1" fmla="*/ 501472 w 960912"/>
              <a:gd name="connsiteY1" fmla="*/ 353054 h 985049"/>
              <a:gd name="connsiteX2" fmla="*/ 62288 w 960912"/>
              <a:gd name="connsiteY2" fmla="*/ 0 h 985049"/>
              <a:gd name="connsiteX3" fmla="*/ 0 w 960912"/>
              <a:gd name="connsiteY3" fmla="*/ 110666 h 985049"/>
              <a:gd name="connsiteX4" fmla="*/ 83019 w 960912"/>
              <a:gd name="connsiteY4" fmla="*/ 357168 h 985049"/>
              <a:gd name="connsiteX5" fmla="*/ 200291 w 960912"/>
              <a:gd name="connsiteY5" fmla="*/ 625498 h 985049"/>
              <a:gd name="connsiteX6" fmla="*/ 156921 w 960912"/>
              <a:gd name="connsiteY6" fmla="*/ 985049 h 985049"/>
              <a:gd name="connsiteX7" fmla="*/ 203794 w 960912"/>
              <a:gd name="connsiteY7" fmla="*/ 695724 h 985049"/>
              <a:gd name="connsiteX8" fmla="*/ 884254 w 960912"/>
              <a:gd name="connsiteY8" fmla="*/ 742575 h 985049"/>
              <a:gd name="connsiteX9" fmla="*/ 960912 w 960912"/>
              <a:gd name="connsiteY9" fmla="*/ 623451 h 985049"/>
              <a:gd name="connsiteX0" fmla="*/ 960912 w 960912"/>
              <a:gd name="connsiteY0" fmla="*/ 623451 h 743722"/>
              <a:gd name="connsiteX1" fmla="*/ 501472 w 960912"/>
              <a:gd name="connsiteY1" fmla="*/ 353054 h 743722"/>
              <a:gd name="connsiteX2" fmla="*/ 62288 w 960912"/>
              <a:gd name="connsiteY2" fmla="*/ 0 h 743722"/>
              <a:gd name="connsiteX3" fmla="*/ 0 w 960912"/>
              <a:gd name="connsiteY3" fmla="*/ 110666 h 743722"/>
              <a:gd name="connsiteX4" fmla="*/ 83019 w 960912"/>
              <a:gd name="connsiteY4" fmla="*/ 357168 h 743722"/>
              <a:gd name="connsiteX5" fmla="*/ 200291 w 960912"/>
              <a:gd name="connsiteY5" fmla="*/ 625498 h 743722"/>
              <a:gd name="connsiteX6" fmla="*/ 203794 w 960912"/>
              <a:gd name="connsiteY6" fmla="*/ 695724 h 743722"/>
              <a:gd name="connsiteX7" fmla="*/ 884254 w 960912"/>
              <a:gd name="connsiteY7" fmla="*/ 742575 h 743722"/>
              <a:gd name="connsiteX8" fmla="*/ 960912 w 960912"/>
              <a:gd name="connsiteY8" fmla="*/ 623451 h 743722"/>
              <a:gd name="connsiteX0" fmla="*/ 960912 w 960912"/>
              <a:gd name="connsiteY0" fmla="*/ 623451 h 743011"/>
              <a:gd name="connsiteX1" fmla="*/ 501472 w 960912"/>
              <a:gd name="connsiteY1" fmla="*/ 353054 h 743011"/>
              <a:gd name="connsiteX2" fmla="*/ 62288 w 960912"/>
              <a:gd name="connsiteY2" fmla="*/ 0 h 743011"/>
              <a:gd name="connsiteX3" fmla="*/ 0 w 960912"/>
              <a:gd name="connsiteY3" fmla="*/ 110666 h 743011"/>
              <a:gd name="connsiteX4" fmla="*/ 83019 w 960912"/>
              <a:gd name="connsiteY4" fmla="*/ 357168 h 743011"/>
              <a:gd name="connsiteX5" fmla="*/ 200291 w 960912"/>
              <a:gd name="connsiteY5" fmla="*/ 625498 h 743011"/>
              <a:gd name="connsiteX6" fmla="*/ 484793 w 960912"/>
              <a:gd name="connsiteY6" fmla="*/ 573561 h 743011"/>
              <a:gd name="connsiteX7" fmla="*/ 884254 w 960912"/>
              <a:gd name="connsiteY7" fmla="*/ 742575 h 743011"/>
              <a:gd name="connsiteX8" fmla="*/ 960912 w 960912"/>
              <a:gd name="connsiteY8" fmla="*/ 623451 h 743011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484793 w 960912"/>
              <a:gd name="connsiteY6" fmla="*/ 573561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529802 w 960912"/>
              <a:gd name="connsiteY6" fmla="*/ 533445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15755 w 960912"/>
              <a:gd name="connsiteY5" fmla="*/ 593131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1684 w 960912"/>
              <a:gd name="connsiteY6" fmla="*/ 736371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8714 w 960912"/>
              <a:gd name="connsiteY6" fmla="*/ 725816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684568 w 1052061"/>
              <a:gd name="connsiteY7" fmla="*/ 613106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840461 w 1052061"/>
              <a:gd name="connsiteY7" fmla="*/ 301652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624605"/>
              <a:gd name="connsiteX1" fmla="*/ 501472 w 1052061"/>
              <a:gd name="connsiteY1" fmla="*/ 353054 h 624605"/>
              <a:gd name="connsiteX2" fmla="*/ 62288 w 1052061"/>
              <a:gd name="connsiteY2" fmla="*/ 0 h 624605"/>
              <a:gd name="connsiteX3" fmla="*/ 0 w 1052061"/>
              <a:gd name="connsiteY3" fmla="*/ 110666 h 624605"/>
              <a:gd name="connsiteX4" fmla="*/ 83019 w 1052061"/>
              <a:gd name="connsiteY4" fmla="*/ 357168 h 624605"/>
              <a:gd name="connsiteX5" fmla="*/ 188676 w 1052061"/>
              <a:gd name="connsiteY5" fmla="*/ 604045 h 624605"/>
              <a:gd name="connsiteX6" fmla="*/ 681762 w 1052061"/>
              <a:gd name="connsiteY6" fmla="*/ 177566 h 624605"/>
              <a:gd name="connsiteX7" fmla="*/ 840461 w 1052061"/>
              <a:gd name="connsiteY7" fmla="*/ 301652 h 624605"/>
              <a:gd name="connsiteX8" fmla="*/ 1052061 w 1052061"/>
              <a:gd name="connsiteY8" fmla="*/ 458058 h 624605"/>
              <a:gd name="connsiteX9" fmla="*/ 960912 w 1052061"/>
              <a:gd name="connsiteY9" fmla="*/ 623451 h 624605"/>
              <a:gd name="connsiteX0" fmla="*/ 960912 w 1052061"/>
              <a:gd name="connsiteY0" fmla="*/ 636037 h 637191"/>
              <a:gd name="connsiteX1" fmla="*/ 501472 w 1052061"/>
              <a:gd name="connsiteY1" fmla="*/ 365640 h 637191"/>
              <a:gd name="connsiteX2" fmla="*/ 62288 w 1052061"/>
              <a:gd name="connsiteY2" fmla="*/ 12586 h 637191"/>
              <a:gd name="connsiteX3" fmla="*/ 0 w 1052061"/>
              <a:gd name="connsiteY3" fmla="*/ 123252 h 637191"/>
              <a:gd name="connsiteX4" fmla="*/ 83019 w 1052061"/>
              <a:gd name="connsiteY4" fmla="*/ 369754 h 637191"/>
              <a:gd name="connsiteX5" fmla="*/ 469135 w 1052061"/>
              <a:gd name="connsiteY5" fmla="*/ 0 h 637191"/>
              <a:gd name="connsiteX6" fmla="*/ 681762 w 1052061"/>
              <a:gd name="connsiteY6" fmla="*/ 190152 h 637191"/>
              <a:gd name="connsiteX7" fmla="*/ 840461 w 1052061"/>
              <a:gd name="connsiteY7" fmla="*/ 314238 h 637191"/>
              <a:gd name="connsiteX8" fmla="*/ 1052061 w 1052061"/>
              <a:gd name="connsiteY8" fmla="*/ 470644 h 637191"/>
              <a:gd name="connsiteX9" fmla="*/ 960912 w 1052061"/>
              <a:gd name="connsiteY9" fmla="*/ 636037 h 637191"/>
              <a:gd name="connsiteX0" fmla="*/ 960912 w 1052061"/>
              <a:gd name="connsiteY0" fmla="*/ 850948 h 852102"/>
              <a:gd name="connsiteX1" fmla="*/ 501472 w 1052061"/>
              <a:gd name="connsiteY1" fmla="*/ 580551 h 852102"/>
              <a:gd name="connsiteX2" fmla="*/ 62288 w 1052061"/>
              <a:gd name="connsiteY2" fmla="*/ 227497 h 852102"/>
              <a:gd name="connsiteX3" fmla="*/ 0 w 1052061"/>
              <a:gd name="connsiteY3" fmla="*/ 338163 h 852102"/>
              <a:gd name="connsiteX4" fmla="*/ 334041 w 1052061"/>
              <a:gd name="connsiteY4" fmla="*/ 0 h 852102"/>
              <a:gd name="connsiteX5" fmla="*/ 469135 w 1052061"/>
              <a:gd name="connsiteY5" fmla="*/ 214911 h 852102"/>
              <a:gd name="connsiteX6" fmla="*/ 681762 w 1052061"/>
              <a:gd name="connsiteY6" fmla="*/ 405063 h 852102"/>
              <a:gd name="connsiteX7" fmla="*/ 840461 w 1052061"/>
              <a:gd name="connsiteY7" fmla="*/ 529149 h 852102"/>
              <a:gd name="connsiteX8" fmla="*/ 1052061 w 1052061"/>
              <a:gd name="connsiteY8" fmla="*/ 685555 h 852102"/>
              <a:gd name="connsiteX9" fmla="*/ 960912 w 1052061"/>
              <a:gd name="connsiteY9" fmla="*/ 850948 h 852102"/>
              <a:gd name="connsiteX0" fmla="*/ 898624 w 989773"/>
              <a:gd name="connsiteY0" fmla="*/ 918246 h 919400"/>
              <a:gd name="connsiteX1" fmla="*/ 439184 w 989773"/>
              <a:gd name="connsiteY1" fmla="*/ 647849 h 919400"/>
              <a:gd name="connsiteX2" fmla="*/ 0 w 989773"/>
              <a:gd name="connsiteY2" fmla="*/ 294795 h 919400"/>
              <a:gd name="connsiteX3" fmla="*/ 156223 w 989773"/>
              <a:gd name="connsiteY3" fmla="*/ 0 h 919400"/>
              <a:gd name="connsiteX4" fmla="*/ 271753 w 989773"/>
              <a:gd name="connsiteY4" fmla="*/ 67298 h 919400"/>
              <a:gd name="connsiteX5" fmla="*/ 406847 w 989773"/>
              <a:gd name="connsiteY5" fmla="*/ 282209 h 919400"/>
              <a:gd name="connsiteX6" fmla="*/ 619474 w 989773"/>
              <a:gd name="connsiteY6" fmla="*/ 472361 h 919400"/>
              <a:gd name="connsiteX7" fmla="*/ 778173 w 989773"/>
              <a:gd name="connsiteY7" fmla="*/ 596447 h 919400"/>
              <a:gd name="connsiteX8" fmla="*/ 989773 w 989773"/>
              <a:gd name="connsiteY8" fmla="*/ 752853 h 919400"/>
              <a:gd name="connsiteX9" fmla="*/ 898624 w 989773"/>
              <a:gd name="connsiteY9" fmla="*/ 918246 h 919400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778173 w 929114"/>
              <a:gd name="connsiteY7" fmla="*/ 596447 h 920999"/>
              <a:gd name="connsiteX8" fmla="*/ 929114 w 929114"/>
              <a:gd name="connsiteY8" fmla="*/ 876515 h 920999"/>
              <a:gd name="connsiteX9" fmla="*/ 898624 w 929114"/>
              <a:gd name="connsiteY9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363387 w 929114"/>
              <a:gd name="connsiteY5" fmla="*/ 231545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45063 w 929114"/>
              <a:gd name="connsiteY4" fmla="*/ 259690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53689 w 929114"/>
              <a:gd name="connsiteY4" fmla="*/ 244928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7784 w 928274"/>
              <a:gd name="connsiteY0" fmla="*/ 918246 h 920999"/>
              <a:gd name="connsiteX1" fmla="*/ 438344 w 928274"/>
              <a:gd name="connsiteY1" fmla="*/ 647849 h 920999"/>
              <a:gd name="connsiteX2" fmla="*/ 0 w 928274"/>
              <a:gd name="connsiteY2" fmla="*/ 306212 h 920999"/>
              <a:gd name="connsiteX3" fmla="*/ 155383 w 928274"/>
              <a:gd name="connsiteY3" fmla="*/ 0 h 920999"/>
              <a:gd name="connsiteX4" fmla="*/ 352849 w 928274"/>
              <a:gd name="connsiteY4" fmla="*/ 244928 h 920999"/>
              <a:gd name="connsiteX5" fmla="*/ 403000 w 928274"/>
              <a:gd name="connsiteY5" fmla="*/ 205673 h 920999"/>
              <a:gd name="connsiteX6" fmla="*/ 928274 w 928274"/>
              <a:gd name="connsiteY6" fmla="*/ 876515 h 920999"/>
              <a:gd name="connsiteX7" fmla="*/ 897784 w 928274"/>
              <a:gd name="connsiteY7" fmla="*/ 918246 h 920999"/>
              <a:gd name="connsiteX0" fmla="*/ 897784 w 928274"/>
              <a:gd name="connsiteY0" fmla="*/ 809117 h 811870"/>
              <a:gd name="connsiteX1" fmla="*/ 438344 w 928274"/>
              <a:gd name="connsiteY1" fmla="*/ 538720 h 811870"/>
              <a:gd name="connsiteX2" fmla="*/ 0 w 928274"/>
              <a:gd name="connsiteY2" fmla="*/ 197083 h 811870"/>
              <a:gd name="connsiteX3" fmla="*/ 232282 w 928274"/>
              <a:gd name="connsiteY3" fmla="*/ 0 h 811870"/>
              <a:gd name="connsiteX4" fmla="*/ 352849 w 928274"/>
              <a:gd name="connsiteY4" fmla="*/ 135799 h 811870"/>
              <a:gd name="connsiteX5" fmla="*/ 403000 w 928274"/>
              <a:gd name="connsiteY5" fmla="*/ 96544 h 811870"/>
              <a:gd name="connsiteX6" fmla="*/ 928274 w 928274"/>
              <a:gd name="connsiteY6" fmla="*/ 767386 h 811870"/>
              <a:gd name="connsiteX7" fmla="*/ 897784 w 928274"/>
              <a:gd name="connsiteY7" fmla="*/ 809117 h 811870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9419 w 928274"/>
              <a:gd name="connsiteY3" fmla="*/ 0 h 969713"/>
              <a:gd name="connsiteX4" fmla="*/ 352849 w 928274"/>
              <a:gd name="connsiteY4" fmla="*/ 293642 h 969713"/>
              <a:gd name="connsiteX5" fmla="*/ 403000 w 928274"/>
              <a:gd name="connsiteY5" fmla="*/ 254387 h 969713"/>
              <a:gd name="connsiteX6" fmla="*/ 928274 w 928274"/>
              <a:gd name="connsiteY6" fmla="*/ 925229 h 969713"/>
              <a:gd name="connsiteX7" fmla="*/ 897784 w 928274"/>
              <a:gd name="connsiteY7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981789 w 1012279"/>
              <a:gd name="connsiteY0" fmla="*/ 973125 h 975878"/>
              <a:gd name="connsiteX1" fmla="*/ 522349 w 1012279"/>
              <a:gd name="connsiteY1" fmla="*/ 702728 h 975878"/>
              <a:gd name="connsiteX2" fmla="*/ 84005 w 1012279"/>
              <a:gd name="connsiteY2" fmla="*/ 361091 h 975878"/>
              <a:gd name="connsiteX3" fmla="*/ 0 w 1012279"/>
              <a:gd name="connsiteY3" fmla="*/ 27028 h 975878"/>
              <a:gd name="connsiteX4" fmla="*/ 193424 w 1012279"/>
              <a:gd name="connsiteY4" fmla="*/ 6165 h 975878"/>
              <a:gd name="connsiteX5" fmla="*/ 436854 w 1012279"/>
              <a:gd name="connsiteY5" fmla="*/ 299807 h 975878"/>
              <a:gd name="connsiteX6" fmla="*/ 487005 w 1012279"/>
              <a:gd name="connsiteY6" fmla="*/ 260552 h 975878"/>
              <a:gd name="connsiteX7" fmla="*/ 1012279 w 1012279"/>
              <a:gd name="connsiteY7" fmla="*/ 931394 h 975878"/>
              <a:gd name="connsiteX8" fmla="*/ 981789 w 1012279"/>
              <a:gd name="connsiteY8" fmla="*/ 973125 h 975878"/>
              <a:gd name="connsiteX0" fmla="*/ 981789 w 1012279"/>
              <a:gd name="connsiteY0" fmla="*/ 966960 h 969713"/>
              <a:gd name="connsiteX1" fmla="*/ 522349 w 1012279"/>
              <a:gd name="connsiteY1" fmla="*/ 696563 h 969713"/>
              <a:gd name="connsiteX2" fmla="*/ 84005 w 1012279"/>
              <a:gd name="connsiteY2" fmla="*/ 354926 h 969713"/>
              <a:gd name="connsiteX3" fmla="*/ 0 w 1012279"/>
              <a:gd name="connsiteY3" fmla="*/ 20863 h 969713"/>
              <a:gd name="connsiteX4" fmla="*/ 193424 w 1012279"/>
              <a:gd name="connsiteY4" fmla="*/ 0 h 969713"/>
              <a:gd name="connsiteX5" fmla="*/ 436854 w 1012279"/>
              <a:gd name="connsiteY5" fmla="*/ 293642 h 969713"/>
              <a:gd name="connsiteX6" fmla="*/ 487005 w 1012279"/>
              <a:gd name="connsiteY6" fmla="*/ 254387 h 969713"/>
              <a:gd name="connsiteX7" fmla="*/ 1012279 w 1012279"/>
              <a:gd name="connsiteY7" fmla="*/ 925229 h 969713"/>
              <a:gd name="connsiteX8" fmla="*/ 981789 w 1012279"/>
              <a:gd name="connsiteY8" fmla="*/ 966960 h 969713"/>
              <a:gd name="connsiteX0" fmla="*/ 986163 w 1016653"/>
              <a:gd name="connsiteY0" fmla="*/ 1195227 h 1197980"/>
              <a:gd name="connsiteX1" fmla="*/ 526723 w 1016653"/>
              <a:gd name="connsiteY1" fmla="*/ 924830 h 1197980"/>
              <a:gd name="connsiteX2" fmla="*/ 88379 w 1016653"/>
              <a:gd name="connsiteY2" fmla="*/ 583193 h 1197980"/>
              <a:gd name="connsiteX3" fmla="*/ 4374 w 1016653"/>
              <a:gd name="connsiteY3" fmla="*/ 249130 h 1197980"/>
              <a:gd name="connsiteX4" fmla="*/ 0 w 1016653"/>
              <a:gd name="connsiteY4" fmla="*/ 0 h 1197980"/>
              <a:gd name="connsiteX5" fmla="*/ 441228 w 1016653"/>
              <a:gd name="connsiteY5" fmla="*/ 521909 h 1197980"/>
              <a:gd name="connsiteX6" fmla="*/ 491379 w 1016653"/>
              <a:gd name="connsiteY6" fmla="*/ 482654 h 1197980"/>
              <a:gd name="connsiteX7" fmla="*/ 1016653 w 1016653"/>
              <a:gd name="connsiteY7" fmla="*/ 1153496 h 1197980"/>
              <a:gd name="connsiteX8" fmla="*/ 986163 w 1016653"/>
              <a:gd name="connsiteY8" fmla="*/ 1195227 h 1197980"/>
              <a:gd name="connsiteX0" fmla="*/ 981789 w 1012279"/>
              <a:gd name="connsiteY0" fmla="*/ 953878 h 956631"/>
              <a:gd name="connsiteX1" fmla="*/ 522349 w 1012279"/>
              <a:gd name="connsiteY1" fmla="*/ 683481 h 956631"/>
              <a:gd name="connsiteX2" fmla="*/ 84005 w 1012279"/>
              <a:gd name="connsiteY2" fmla="*/ 341844 h 956631"/>
              <a:gd name="connsiteX3" fmla="*/ 0 w 1012279"/>
              <a:gd name="connsiteY3" fmla="*/ 7781 h 956631"/>
              <a:gd name="connsiteX4" fmla="*/ 207630 w 1012279"/>
              <a:gd name="connsiteY4" fmla="*/ 0 h 956631"/>
              <a:gd name="connsiteX5" fmla="*/ 436854 w 1012279"/>
              <a:gd name="connsiteY5" fmla="*/ 280560 h 956631"/>
              <a:gd name="connsiteX6" fmla="*/ 487005 w 1012279"/>
              <a:gd name="connsiteY6" fmla="*/ 241305 h 956631"/>
              <a:gd name="connsiteX7" fmla="*/ 1012279 w 1012279"/>
              <a:gd name="connsiteY7" fmla="*/ 912147 h 956631"/>
              <a:gd name="connsiteX8" fmla="*/ 981789 w 1012279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9876 w 928274"/>
              <a:gd name="connsiteY3" fmla="*/ 107714 h 956631"/>
              <a:gd name="connsiteX4" fmla="*/ 123625 w 928274"/>
              <a:gd name="connsiteY4" fmla="*/ 0 h 956631"/>
              <a:gd name="connsiteX5" fmla="*/ 352849 w 928274"/>
              <a:gd name="connsiteY5" fmla="*/ 280560 h 956631"/>
              <a:gd name="connsiteX6" fmla="*/ 403000 w 928274"/>
              <a:gd name="connsiteY6" fmla="*/ 241305 h 956631"/>
              <a:gd name="connsiteX7" fmla="*/ 928274 w 928274"/>
              <a:gd name="connsiteY7" fmla="*/ 912147 h 956631"/>
              <a:gd name="connsiteX8" fmla="*/ 897784 w 928274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17692 w 928274"/>
              <a:gd name="connsiteY3" fmla="*/ 241059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34390 h 937143"/>
              <a:gd name="connsiteX1" fmla="*/ 438344 w 928274"/>
              <a:gd name="connsiteY1" fmla="*/ 663993 h 937143"/>
              <a:gd name="connsiteX2" fmla="*/ 0 w 928274"/>
              <a:gd name="connsiteY2" fmla="*/ 322356 h 937143"/>
              <a:gd name="connsiteX3" fmla="*/ 117692 w 928274"/>
              <a:gd name="connsiteY3" fmla="*/ 221571 h 937143"/>
              <a:gd name="connsiteX4" fmla="*/ 9876 w 928274"/>
              <a:gd name="connsiteY4" fmla="*/ 88226 h 937143"/>
              <a:gd name="connsiteX5" fmla="*/ 134771 w 928274"/>
              <a:gd name="connsiteY5" fmla="*/ 0 h 937143"/>
              <a:gd name="connsiteX6" fmla="*/ 352849 w 928274"/>
              <a:gd name="connsiteY6" fmla="*/ 261072 h 937143"/>
              <a:gd name="connsiteX7" fmla="*/ 403000 w 928274"/>
              <a:gd name="connsiteY7" fmla="*/ 221817 h 937143"/>
              <a:gd name="connsiteX8" fmla="*/ 928274 w 928274"/>
              <a:gd name="connsiteY8" fmla="*/ 892659 h 937143"/>
              <a:gd name="connsiteX9" fmla="*/ 897784 w 928274"/>
              <a:gd name="connsiteY9" fmla="*/ 934390 h 937143"/>
              <a:gd name="connsiteX0" fmla="*/ 897784 w 928274"/>
              <a:gd name="connsiteY0" fmla="*/ 947473 h 950226"/>
              <a:gd name="connsiteX1" fmla="*/ 438344 w 928274"/>
              <a:gd name="connsiteY1" fmla="*/ 677076 h 950226"/>
              <a:gd name="connsiteX2" fmla="*/ 0 w 928274"/>
              <a:gd name="connsiteY2" fmla="*/ 335439 h 950226"/>
              <a:gd name="connsiteX3" fmla="*/ 117692 w 928274"/>
              <a:gd name="connsiteY3" fmla="*/ 234654 h 950226"/>
              <a:gd name="connsiteX4" fmla="*/ 9876 w 928274"/>
              <a:gd name="connsiteY4" fmla="*/ 101309 h 950226"/>
              <a:gd name="connsiteX5" fmla="*/ 120564 w 928274"/>
              <a:gd name="connsiteY5" fmla="*/ 0 h 950226"/>
              <a:gd name="connsiteX6" fmla="*/ 352849 w 928274"/>
              <a:gd name="connsiteY6" fmla="*/ 274155 h 950226"/>
              <a:gd name="connsiteX7" fmla="*/ 403000 w 928274"/>
              <a:gd name="connsiteY7" fmla="*/ 234900 h 950226"/>
              <a:gd name="connsiteX8" fmla="*/ 928274 w 928274"/>
              <a:gd name="connsiteY8" fmla="*/ 905742 h 950226"/>
              <a:gd name="connsiteX9" fmla="*/ 897784 w 928274"/>
              <a:gd name="connsiteY9" fmla="*/ 947473 h 950226"/>
              <a:gd name="connsiteX0" fmla="*/ 897784 w 928274"/>
              <a:gd name="connsiteY0" fmla="*/ 930490 h 933243"/>
              <a:gd name="connsiteX1" fmla="*/ 438344 w 928274"/>
              <a:gd name="connsiteY1" fmla="*/ 660093 h 933243"/>
              <a:gd name="connsiteX2" fmla="*/ 0 w 928274"/>
              <a:gd name="connsiteY2" fmla="*/ 318456 h 933243"/>
              <a:gd name="connsiteX3" fmla="*/ 117692 w 928274"/>
              <a:gd name="connsiteY3" fmla="*/ 217671 h 933243"/>
              <a:gd name="connsiteX4" fmla="*/ 9876 w 928274"/>
              <a:gd name="connsiteY4" fmla="*/ 84326 h 933243"/>
              <a:gd name="connsiteX5" fmla="*/ 129758 w 928274"/>
              <a:gd name="connsiteY5" fmla="*/ 0 h 933243"/>
              <a:gd name="connsiteX6" fmla="*/ 352849 w 928274"/>
              <a:gd name="connsiteY6" fmla="*/ 257172 h 933243"/>
              <a:gd name="connsiteX7" fmla="*/ 403000 w 928274"/>
              <a:gd name="connsiteY7" fmla="*/ 217917 h 933243"/>
              <a:gd name="connsiteX8" fmla="*/ 928274 w 928274"/>
              <a:gd name="connsiteY8" fmla="*/ 888759 h 933243"/>
              <a:gd name="connsiteX9" fmla="*/ 897784 w 928274"/>
              <a:gd name="connsiteY9" fmla="*/ 930490 h 933243"/>
              <a:gd name="connsiteX0" fmla="*/ 897784 w 928274"/>
              <a:gd name="connsiteY0" fmla="*/ 946079 h 948832"/>
              <a:gd name="connsiteX1" fmla="*/ 438344 w 928274"/>
              <a:gd name="connsiteY1" fmla="*/ 675682 h 948832"/>
              <a:gd name="connsiteX2" fmla="*/ 0 w 928274"/>
              <a:gd name="connsiteY2" fmla="*/ 334045 h 948832"/>
              <a:gd name="connsiteX3" fmla="*/ 117692 w 928274"/>
              <a:gd name="connsiteY3" fmla="*/ 233260 h 948832"/>
              <a:gd name="connsiteX4" fmla="*/ 9876 w 928274"/>
              <a:gd name="connsiteY4" fmla="*/ 99915 h 948832"/>
              <a:gd name="connsiteX5" fmla="*/ 113601 w 928274"/>
              <a:gd name="connsiteY5" fmla="*/ 0 h 948832"/>
              <a:gd name="connsiteX6" fmla="*/ 352849 w 928274"/>
              <a:gd name="connsiteY6" fmla="*/ 272761 h 948832"/>
              <a:gd name="connsiteX7" fmla="*/ 403000 w 928274"/>
              <a:gd name="connsiteY7" fmla="*/ 233506 h 948832"/>
              <a:gd name="connsiteX8" fmla="*/ 928274 w 928274"/>
              <a:gd name="connsiteY8" fmla="*/ 904348 h 948832"/>
              <a:gd name="connsiteX9" fmla="*/ 897784 w 928274"/>
              <a:gd name="connsiteY9" fmla="*/ 946079 h 948832"/>
              <a:gd name="connsiteX0" fmla="*/ 897784 w 928274"/>
              <a:gd name="connsiteY0" fmla="*/ 931600 h 934353"/>
              <a:gd name="connsiteX1" fmla="*/ 438344 w 928274"/>
              <a:gd name="connsiteY1" fmla="*/ 661203 h 934353"/>
              <a:gd name="connsiteX2" fmla="*/ 0 w 928274"/>
              <a:gd name="connsiteY2" fmla="*/ 319566 h 934353"/>
              <a:gd name="connsiteX3" fmla="*/ 117692 w 928274"/>
              <a:gd name="connsiteY3" fmla="*/ 218781 h 934353"/>
              <a:gd name="connsiteX4" fmla="*/ 9876 w 928274"/>
              <a:gd name="connsiteY4" fmla="*/ 85436 h 934353"/>
              <a:gd name="connsiteX5" fmla="*/ 120847 w 928274"/>
              <a:gd name="connsiteY5" fmla="*/ 0 h 934353"/>
              <a:gd name="connsiteX6" fmla="*/ 352849 w 928274"/>
              <a:gd name="connsiteY6" fmla="*/ 258282 h 934353"/>
              <a:gd name="connsiteX7" fmla="*/ 403000 w 928274"/>
              <a:gd name="connsiteY7" fmla="*/ 219027 h 934353"/>
              <a:gd name="connsiteX8" fmla="*/ 928274 w 928274"/>
              <a:gd name="connsiteY8" fmla="*/ 889869 h 934353"/>
              <a:gd name="connsiteX9" fmla="*/ 897784 w 928274"/>
              <a:gd name="connsiteY9" fmla="*/ 931600 h 934353"/>
              <a:gd name="connsiteX0" fmla="*/ 897784 w 928274"/>
              <a:gd name="connsiteY0" fmla="*/ 946647 h 949400"/>
              <a:gd name="connsiteX1" fmla="*/ 438344 w 928274"/>
              <a:gd name="connsiteY1" fmla="*/ 676250 h 949400"/>
              <a:gd name="connsiteX2" fmla="*/ 0 w 928274"/>
              <a:gd name="connsiteY2" fmla="*/ 334613 h 949400"/>
              <a:gd name="connsiteX3" fmla="*/ 117692 w 928274"/>
              <a:gd name="connsiteY3" fmla="*/ 233828 h 949400"/>
              <a:gd name="connsiteX4" fmla="*/ 9876 w 928274"/>
              <a:gd name="connsiteY4" fmla="*/ 100483 h 949400"/>
              <a:gd name="connsiteX5" fmla="*/ 145347 w 928274"/>
              <a:gd name="connsiteY5" fmla="*/ 0 h 949400"/>
              <a:gd name="connsiteX6" fmla="*/ 352849 w 928274"/>
              <a:gd name="connsiteY6" fmla="*/ 273329 h 949400"/>
              <a:gd name="connsiteX7" fmla="*/ 403000 w 928274"/>
              <a:gd name="connsiteY7" fmla="*/ 234074 h 949400"/>
              <a:gd name="connsiteX8" fmla="*/ 928274 w 928274"/>
              <a:gd name="connsiteY8" fmla="*/ 904916 h 949400"/>
              <a:gd name="connsiteX9" fmla="*/ 897784 w 928274"/>
              <a:gd name="connsiteY9" fmla="*/ 946647 h 949400"/>
              <a:gd name="connsiteX0" fmla="*/ 897784 w 928274"/>
              <a:gd name="connsiteY0" fmla="*/ 944968 h 947721"/>
              <a:gd name="connsiteX1" fmla="*/ 438344 w 928274"/>
              <a:gd name="connsiteY1" fmla="*/ 674571 h 947721"/>
              <a:gd name="connsiteX2" fmla="*/ 0 w 928274"/>
              <a:gd name="connsiteY2" fmla="*/ 332934 h 947721"/>
              <a:gd name="connsiteX3" fmla="*/ 117692 w 928274"/>
              <a:gd name="connsiteY3" fmla="*/ 232149 h 947721"/>
              <a:gd name="connsiteX4" fmla="*/ 9876 w 928274"/>
              <a:gd name="connsiteY4" fmla="*/ 98804 h 947721"/>
              <a:gd name="connsiteX5" fmla="*/ 122513 w 928274"/>
              <a:gd name="connsiteY5" fmla="*/ 0 h 947721"/>
              <a:gd name="connsiteX6" fmla="*/ 352849 w 928274"/>
              <a:gd name="connsiteY6" fmla="*/ 271650 h 947721"/>
              <a:gd name="connsiteX7" fmla="*/ 403000 w 928274"/>
              <a:gd name="connsiteY7" fmla="*/ 232395 h 947721"/>
              <a:gd name="connsiteX8" fmla="*/ 928274 w 928274"/>
              <a:gd name="connsiteY8" fmla="*/ 903237 h 947721"/>
              <a:gd name="connsiteX9" fmla="*/ 897784 w 928274"/>
              <a:gd name="connsiteY9" fmla="*/ 944968 h 947721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117692 w 928274"/>
              <a:gd name="connsiteY3" fmla="*/ 236334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143397 w 928274"/>
              <a:gd name="connsiteY4" fmla="*/ 0 h 951906"/>
              <a:gd name="connsiteX5" fmla="*/ 352849 w 928274"/>
              <a:gd name="connsiteY5" fmla="*/ 275835 h 951906"/>
              <a:gd name="connsiteX6" fmla="*/ 403000 w 928274"/>
              <a:gd name="connsiteY6" fmla="*/ 236580 h 951906"/>
              <a:gd name="connsiteX7" fmla="*/ 928274 w 928274"/>
              <a:gd name="connsiteY7" fmla="*/ 907422 h 951906"/>
              <a:gd name="connsiteX8" fmla="*/ 897784 w 928274"/>
              <a:gd name="connsiteY8" fmla="*/ 949153 h 951906"/>
              <a:gd name="connsiteX0" fmla="*/ 897784 w 928274"/>
              <a:gd name="connsiteY0" fmla="*/ 855056 h 857809"/>
              <a:gd name="connsiteX1" fmla="*/ 438344 w 928274"/>
              <a:gd name="connsiteY1" fmla="*/ 584659 h 857809"/>
              <a:gd name="connsiteX2" fmla="*/ 0 w 928274"/>
              <a:gd name="connsiteY2" fmla="*/ 243022 h 857809"/>
              <a:gd name="connsiteX3" fmla="*/ 87599 w 928274"/>
              <a:gd name="connsiteY3" fmla="*/ 93238 h 857809"/>
              <a:gd name="connsiteX4" fmla="*/ 208593 w 928274"/>
              <a:gd name="connsiteY4" fmla="*/ 0 h 857809"/>
              <a:gd name="connsiteX5" fmla="*/ 352849 w 928274"/>
              <a:gd name="connsiteY5" fmla="*/ 181738 h 857809"/>
              <a:gd name="connsiteX6" fmla="*/ 403000 w 928274"/>
              <a:gd name="connsiteY6" fmla="*/ 142483 h 857809"/>
              <a:gd name="connsiteX7" fmla="*/ 928274 w 928274"/>
              <a:gd name="connsiteY7" fmla="*/ 813325 h 857809"/>
              <a:gd name="connsiteX8" fmla="*/ 897784 w 928274"/>
              <a:gd name="connsiteY8" fmla="*/ 855056 h 857809"/>
              <a:gd name="connsiteX0" fmla="*/ 1114653 w 1145143"/>
              <a:gd name="connsiteY0" fmla="*/ 855056 h 857809"/>
              <a:gd name="connsiteX1" fmla="*/ 1 w 1145143"/>
              <a:gd name="connsiteY1" fmla="*/ 476755 h 857809"/>
              <a:gd name="connsiteX2" fmla="*/ 216869 w 1145143"/>
              <a:gd name="connsiteY2" fmla="*/ 243022 h 857809"/>
              <a:gd name="connsiteX3" fmla="*/ 304468 w 1145143"/>
              <a:gd name="connsiteY3" fmla="*/ 93238 h 857809"/>
              <a:gd name="connsiteX4" fmla="*/ 425462 w 1145143"/>
              <a:gd name="connsiteY4" fmla="*/ 0 h 857809"/>
              <a:gd name="connsiteX5" fmla="*/ 569718 w 1145143"/>
              <a:gd name="connsiteY5" fmla="*/ 181738 h 857809"/>
              <a:gd name="connsiteX6" fmla="*/ 619869 w 1145143"/>
              <a:gd name="connsiteY6" fmla="*/ 142483 h 857809"/>
              <a:gd name="connsiteX7" fmla="*/ 1145143 w 1145143"/>
              <a:gd name="connsiteY7" fmla="*/ 813325 h 857809"/>
              <a:gd name="connsiteX8" fmla="*/ 1114653 w 114514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95858 w 1236533"/>
              <a:gd name="connsiteY3" fmla="*/ 93238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57262 w 1236533"/>
              <a:gd name="connsiteY3" fmla="*/ 293395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661108 w 1236533"/>
              <a:gd name="connsiteY4" fmla="*/ 39255 h 715326"/>
              <a:gd name="connsiteX5" fmla="*/ 711259 w 1236533"/>
              <a:gd name="connsiteY5" fmla="*/ 0 h 715326"/>
              <a:gd name="connsiteX6" fmla="*/ 1236533 w 1236533"/>
              <a:gd name="connsiteY6" fmla="*/ 670842 h 715326"/>
              <a:gd name="connsiteX7" fmla="*/ 1206043 w 1236533"/>
              <a:gd name="connsiteY7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823692 w 1236533"/>
              <a:gd name="connsiteY3" fmla="*/ 486393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256041 w 1236533"/>
              <a:gd name="connsiteY3" fmla="*/ 304220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256041 w 1236533"/>
              <a:gd name="connsiteY3" fmla="*/ 203584 h 614690"/>
              <a:gd name="connsiteX4" fmla="*/ 570706 w 1236533"/>
              <a:gd name="connsiteY4" fmla="*/ 87238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206043 w 1236533"/>
              <a:gd name="connsiteY0" fmla="*/ 611935 h 614688"/>
              <a:gd name="connsiteX1" fmla="*/ 91391 w 1236533"/>
              <a:gd name="connsiteY1" fmla="*/ 233634 h 614688"/>
              <a:gd name="connsiteX2" fmla="*/ 0 w 1236533"/>
              <a:gd name="connsiteY2" fmla="*/ -1 h 614688"/>
              <a:gd name="connsiteX3" fmla="*/ 256041 w 1236533"/>
              <a:gd name="connsiteY3" fmla="*/ 203582 h 614688"/>
              <a:gd name="connsiteX4" fmla="*/ 604907 w 1236533"/>
              <a:gd name="connsiteY4" fmla="*/ 43774 h 614688"/>
              <a:gd name="connsiteX5" fmla="*/ 1236533 w 1236533"/>
              <a:gd name="connsiteY5" fmla="*/ 570204 h 614688"/>
              <a:gd name="connsiteX6" fmla="*/ 1206043 w 1236533"/>
              <a:gd name="connsiteY6" fmla="*/ 611935 h 614688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541007 w 1236533"/>
              <a:gd name="connsiteY3" fmla="*/ 122065 h 614690"/>
              <a:gd name="connsiteX4" fmla="*/ 604907 w 1236533"/>
              <a:gd name="connsiteY4" fmla="*/ 43776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332030 w 1362520"/>
              <a:gd name="connsiteY0" fmla="*/ 871231 h 873984"/>
              <a:gd name="connsiteX1" fmla="*/ 217378 w 1362520"/>
              <a:gd name="connsiteY1" fmla="*/ 492930 h 873984"/>
              <a:gd name="connsiteX2" fmla="*/ 0 w 1362520"/>
              <a:gd name="connsiteY2" fmla="*/ 0 h 873984"/>
              <a:gd name="connsiteX3" fmla="*/ 666994 w 1362520"/>
              <a:gd name="connsiteY3" fmla="*/ 381359 h 873984"/>
              <a:gd name="connsiteX4" fmla="*/ 730894 w 1362520"/>
              <a:gd name="connsiteY4" fmla="*/ 303070 h 873984"/>
              <a:gd name="connsiteX5" fmla="*/ 1362520 w 1362520"/>
              <a:gd name="connsiteY5" fmla="*/ 829500 h 873984"/>
              <a:gd name="connsiteX6" fmla="*/ 1332030 w 1362520"/>
              <a:gd name="connsiteY6" fmla="*/ 871231 h 873984"/>
              <a:gd name="connsiteX0" fmla="*/ 1135261 w 1165751"/>
              <a:gd name="connsiteY0" fmla="*/ 735811 h 738564"/>
              <a:gd name="connsiteX1" fmla="*/ 20609 w 1165751"/>
              <a:gd name="connsiteY1" fmla="*/ 357510 h 738564"/>
              <a:gd name="connsiteX2" fmla="*/ 1 w 1165751"/>
              <a:gd name="connsiteY2" fmla="*/ 0 h 738564"/>
              <a:gd name="connsiteX3" fmla="*/ 470225 w 1165751"/>
              <a:gd name="connsiteY3" fmla="*/ 245939 h 738564"/>
              <a:gd name="connsiteX4" fmla="*/ 534125 w 1165751"/>
              <a:gd name="connsiteY4" fmla="*/ 167650 h 738564"/>
              <a:gd name="connsiteX5" fmla="*/ 1165751 w 1165751"/>
              <a:gd name="connsiteY5" fmla="*/ 694080 h 738564"/>
              <a:gd name="connsiteX6" fmla="*/ 1135261 w 1165751"/>
              <a:gd name="connsiteY6" fmla="*/ 735811 h 738564"/>
              <a:gd name="connsiteX0" fmla="*/ 1265276 w 1295766"/>
              <a:gd name="connsiteY0" fmla="*/ 755613 h 758366"/>
              <a:gd name="connsiteX1" fmla="*/ 150624 w 1295766"/>
              <a:gd name="connsiteY1" fmla="*/ 377312 h 758366"/>
              <a:gd name="connsiteX2" fmla="*/ 0 w 1295766"/>
              <a:gd name="connsiteY2" fmla="*/ 1 h 758366"/>
              <a:gd name="connsiteX3" fmla="*/ 600240 w 1295766"/>
              <a:gd name="connsiteY3" fmla="*/ 265741 h 758366"/>
              <a:gd name="connsiteX4" fmla="*/ 664140 w 1295766"/>
              <a:gd name="connsiteY4" fmla="*/ 187452 h 758366"/>
              <a:gd name="connsiteX5" fmla="*/ 1295766 w 1295766"/>
              <a:gd name="connsiteY5" fmla="*/ 713882 h 758366"/>
              <a:gd name="connsiteX6" fmla="*/ 1265276 w 1295766"/>
              <a:gd name="connsiteY6" fmla="*/ 755613 h 758366"/>
              <a:gd name="connsiteX0" fmla="*/ 1265276 w 1295766"/>
              <a:gd name="connsiteY0" fmla="*/ 755611 h 758364"/>
              <a:gd name="connsiteX1" fmla="*/ 201580 w 1295766"/>
              <a:gd name="connsiteY1" fmla="*/ 451910 h 758364"/>
              <a:gd name="connsiteX2" fmla="*/ 0 w 1295766"/>
              <a:gd name="connsiteY2" fmla="*/ -1 h 758364"/>
              <a:gd name="connsiteX3" fmla="*/ 600240 w 1295766"/>
              <a:gd name="connsiteY3" fmla="*/ 265739 h 758364"/>
              <a:gd name="connsiteX4" fmla="*/ 664140 w 1295766"/>
              <a:gd name="connsiteY4" fmla="*/ 187450 h 758364"/>
              <a:gd name="connsiteX5" fmla="*/ 1295766 w 1295766"/>
              <a:gd name="connsiteY5" fmla="*/ 713880 h 758364"/>
              <a:gd name="connsiteX6" fmla="*/ 1265276 w 1295766"/>
              <a:gd name="connsiteY6" fmla="*/ 755611 h 758364"/>
              <a:gd name="connsiteX0" fmla="*/ 1147260 w 1177750"/>
              <a:gd name="connsiteY0" fmla="*/ 568161 h 570914"/>
              <a:gd name="connsiteX1" fmla="*/ 83564 w 1177750"/>
              <a:gd name="connsiteY1" fmla="*/ 264460 h 570914"/>
              <a:gd name="connsiteX2" fmla="*/ 0 w 1177750"/>
              <a:gd name="connsiteY2" fmla="*/ 57723 h 570914"/>
              <a:gd name="connsiteX3" fmla="*/ 482224 w 1177750"/>
              <a:gd name="connsiteY3" fmla="*/ 78289 h 570914"/>
              <a:gd name="connsiteX4" fmla="*/ 546124 w 1177750"/>
              <a:gd name="connsiteY4" fmla="*/ 0 h 570914"/>
              <a:gd name="connsiteX5" fmla="*/ 1177750 w 1177750"/>
              <a:gd name="connsiteY5" fmla="*/ 526430 h 570914"/>
              <a:gd name="connsiteX6" fmla="*/ 1147260 w 1177750"/>
              <a:gd name="connsiteY6" fmla="*/ 568161 h 570914"/>
              <a:gd name="connsiteX0" fmla="*/ 1164825 w 1177750"/>
              <a:gd name="connsiteY0" fmla="*/ 589617 h 591835"/>
              <a:gd name="connsiteX1" fmla="*/ 83564 w 1177750"/>
              <a:gd name="connsiteY1" fmla="*/ 264460 h 591835"/>
              <a:gd name="connsiteX2" fmla="*/ 0 w 1177750"/>
              <a:gd name="connsiteY2" fmla="*/ 57723 h 591835"/>
              <a:gd name="connsiteX3" fmla="*/ 482224 w 1177750"/>
              <a:gd name="connsiteY3" fmla="*/ 78289 h 591835"/>
              <a:gd name="connsiteX4" fmla="*/ 546124 w 1177750"/>
              <a:gd name="connsiteY4" fmla="*/ 0 h 591835"/>
              <a:gd name="connsiteX5" fmla="*/ 1177750 w 1177750"/>
              <a:gd name="connsiteY5" fmla="*/ 526430 h 591835"/>
              <a:gd name="connsiteX6" fmla="*/ 1164825 w 1177750"/>
              <a:gd name="connsiteY6" fmla="*/ 589617 h 591835"/>
              <a:gd name="connsiteX0" fmla="*/ 1164825 w 1177750"/>
              <a:gd name="connsiteY0" fmla="*/ 589617 h 591835"/>
              <a:gd name="connsiteX1" fmla="*/ 83564 w 1177750"/>
              <a:gd name="connsiteY1" fmla="*/ 264460 h 591835"/>
              <a:gd name="connsiteX2" fmla="*/ 0 w 1177750"/>
              <a:gd name="connsiteY2" fmla="*/ 57723 h 591835"/>
              <a:gd name="connsiteX3" fmla="*/ 500570 w 1177750"/>
              <a:gd name="connsiteY3" fmla="*/ 228650 h 591835"/>
              <a:gd name="connsiteX4" fmla="*/ 546124 w 1177750"/>
              <a:gd name="connsiteY4" fmla="*/ 0 h 591835"/>
              <a:gd name="connsiteX5" fmla="*/ 1177750 w 1177750"/>
              <a:gd name="connsiteY5" fmla="*/ 526430 h 591835"/>
              <a:gd name="connsiteX6" fmla="*/ 1164825 w 1177750"/>
              <a:gd name="connsiteY6" fmla="*/ 589617 h 591835"/>
              <a:gd name="connsiteX0" fmla="*/ 1164825 w 1177750"/>
              <a:gd name="connsiteY0" fmla="*/ 531895 h 534113"/>
              <a:gd name="connsiteX1" fmla="*/ 83564 w 1177750"/>
              <a:gd name="connsiteY1" fmla="*/ 206738 h 534113"/>
              <a:gd name="connsiteX2" fmla="*/ 0 w 1177750"/>
              <a:gd name="connsiteY2" fmla="*/ 1 h 534113"/>
              <a:gd name="connsiteX3" fmla="*/ 500570 w 1177750"/>
              <a:gd name="connsiteY3" fmla="*/ 170928 h 534113"/>
              <a:gd name="connsiteX4" fmla="*/ 1177750 w 1177750"/>
              <a:gd name="connsiteY4" fmla="*/ 468708 h 534113"/>
              <a:gd name="connsiteX5" fmla="*/ 1164825 w 1177750"/>
              <a:gd name="connsiteY5" fmla="*/ 531895 h 534113"/>
              <a:gd name="connsiteX0" fmla="*/ 1083933 w 1096858"/>
              <a:gd name="connsiteY0" fmla="*/ 507153 h 509371"/>
              <a:gd name="connsiteX1" fmla="*/ 2672 w 1096858"/>
              <a:gd name="connsiteY1" fmla="*/ 181996 h 509371"/>
              <a:gd name="connsiteX2" fmla="*/ -1 w 1096858"/>
              <a:gd name="connsiteY2" fmla="*/ -1 h 509371"/>
              <a:gd name="connsiteX3" fmla="*/ 419678 w 1096858"/>
              <a:gd name="connsiteY3" fmla="*/ 146186 h 509371"/>
              <a:gd name="connsiteX4" fmla="*/ 1096858 w 1096858"/>
              <a:gd name="connsiteY4" fmla="*/ 443966 h 509371"/>
              <a:gd name="connsiteX5" fmla="*/ 1083933 w 1096858"/>
              <a:gd name="connsiteY5" fmla="*/ 507153 h 509371"/>
              <a:gd name="connsiteX0" fmla="*/ 1083935 w 1096860"/>
              <a:gd name="connsiteY0" fmla="*/ 507155 h 509373"/>
              <a:gd name="connsiteX1" fmla="*/ 2674 w 1096860"/>
              <a:gd name="connsiteY1" fmla="*/ 181998 h 509373"/>
              <a:gd name="connsiteX2" fmla="*/ 1 w 1096860"/>
              <a:gd name="connsiteY2" fmla="*/ 1 h 509373"/>
              <a:gd name="connsiteX3" fmla="*/ 408435 w 1096860"/>
              <a:gd name="connsiteY3" fmla="*/ 182956 h 509373"/>
              <a:gd name="connsiteX4" fmla="*/ 1096860 w 1096860"/>
              <a:gd name="connsiteY4" fmla="*/ 443968 h 509373"/>
              <a:gd name="connsiteX5" fmla="*/ 1083935 w 1096860"/>
              <a:gd name="connsiteY5" fmla="*/ 507155 h 509373"/>
              <a:gd name="connsiteX0" fmla="*/ 1083933 w 1096858"/>
              <a:gd name="connsiteY0" fmla="*/ 507153 h 509371"/>
              <a:gd name="connsiteX1" fmla="*/ 2672 w 1096858"/>
              <a:gd name="connsiteY1" fmla="*/ 181996 h 509371"/>
              <a:gd name="connsiteX2" fmla="*/ -1 w 1096858"/>
              <a:gd name="connsiteY2" fmla="*/ -1 h 509371"/>
              <a:gd name="connsiteX3" fmla="*/ 753456 w 1096858"/>
              <a:gd name="connsiteY3" fmla="*/ 264346 h 509371"/>
              <a:gd name="connsiteX4" fmla="*/ 1096858 w 1096858"/>
              <a:gd name="connsiteY4" fmla="*/ 443966 h 509371"/>
              <a:gd name="connsiteX5" fmla="*/ 1083933 w 1096858"/>
              <a:gd name="connsiteY5" fmla="*/ 507153 h 509371"/>
              <a:gd name="connsiteX0" fmla="*/ 1095179 w 1096860"/>
              <a:gd name="connsiteY0" fmla="*/ 470385 h 473713"/>
              <a:gd name="connsiteX1" fmla="*/ 2674 w 1096860"/>
              <a:gd name="connsiteY1" fmla="*/ 181998 h 473713"/>
              <a:gd name="connsiteX2" fmla="*/ 1 w 1096860"/>
              <a:gd name="connsiteY2" fmla="*/ 1 h 473713"/>
              <a:gd name="connsiteX3" fmla="*/ 753458 w 1096860"/>
              <a:gd name="connsiteY3" fmla="*/ 264348 h 473713"/>
              <a:gd name="connsiteX4" fmla="*/ 1096860 w 1096860"/>
              <a:gd name="connsiteY4" fmla="*/ 443968 h 473713"/>
              <a:gd name="connsiteX5" fmla="*/ 1095179 w 1096860"/>
              <a:gd name="connsiteY5" fmla="*/ 470385 h 473713"/>
              <a:gd name="connsiteX0" fmla="*/ 1009499 w 1096858"/>
              <a:gd name="connsiteY0" fmla="*/ 750542 h 751236"/>
              <a:gd name="connsiteX1" fmla="*/ 2672 w 1096858"/>
              <a:gd name="connsiteY1" fmla="*/ 181996 h 751236"/>
              <a:gd name="connsiteX2" fmla="*/ -1 w 1096858"/>
              <a:gd name="connsiteY2" fmla="*/ -1 h 751236"/>
              <a:gd name="connsiteX3" fmla="*/ 753456 w 1096858"/>
              <a:gd name="connsiteY3" fmla="*/ 264346 h 751236"/>
              <a:gd name="connsiteX4" fmla="*/ 1096858 w 1096858"/>
              <a:gd name="connsiteY4" fmla="*/ 443966 h 751236"/>
              <a:gd name="connsiteX5" fmla="*/ 1009499 w 1096858"/>
              <a:gd name="connsiteY5" fmla="*/ 750542 h 751236"/>
              <a:gd name="connsiteX0" fmla="*/ 1009501 w 1110486"/>
              <a:gd name="connsiteY0" fmla="*/ 750544 h 751192"/>
              <a:gd name="connsiteX1" fmla="*/ 2674 w 1110486"/>
              <a:gd name="connsiteY1" fmla="*/ 181998 h 751192"/>
              <a:gd name="connsiteX2" fmla="*/ 1 w 1110486"/>
              <a:gd name="connsiteY2" fmla="*/ 1 h 751192"/>
              <a:gd name="connsiteX3" fmla="*/ 753458 w 1110486"/>
              <a:gd name="connsiteY3" fmla="*/ 264348 h 751192"/>
              <a:gd name="connsiteX4" fmla="*/ 1110487 w 1110486"/>
              <a:gd name="connsiteY4" fmla="*/ 418677 h 751192"/>
              <a:gd name="connsiteX5" fmla="*/ 1009501 w 1110486"/>
              <a:gd name="connsiteY5" fmla="*/ 750544 h 751192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753456 w 1110486"/>
              <a:gd name="connsiteY3" fmla="*/ 264346 h 522164"/>
              <a:gd name="connsiteX4" fmla="*/ 1110485 w 1110486"/>
              <a:gd name="connsiteY4" fmla="*/ 418675 h 522164"/>
              <a:gd name="connsiteX5" fmla="*/ 1085740 w 1110486"/>
              <a:gd name="connsiteY5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747311 w 1110486"/>
              <a:gd name="connsiteY3" fmla="*/ 303710 h 522166"/>
              <a:gd name="connsiteX4" fmla="*/ 1110487 w 1110486"/>
              <a:gd name="connsiteY4" fmla="*/ 418677 h 522166"/>
              <a:gd name="connsiteX5" fmla="*/ 1085742 w 1110486"/>
              <a:gd name="connsiteY5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359081 w 1110486"/>
              <a:gd name="connsiteY3" fmla="*/ 155701 h 522164"/>
              <a:gd name="connsiteX4" fmla="*/ 747309 w 1110486"/>
              <a:gd name="connsiteY4" fmla="*/ 303708 h 522164"/>
              <a:gd name="connsiteX5" fmla="*/ 1110485 w 1110486"/>
              <a:gd name="connsiteY5" fmla="*/ 418675 h 522164"/>
              <a:gd name="connsiteX6" fmla="*/ 1085740 w 1110486"/>
              <a:gd name="connsiteY6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220207 w 1110486"/>
              <a:gd name="connsiteY3" fmla="*/ 89665 h 522166"/>
              <a:gd name="connsiteX4" fmla="*/ 747311 w 1110486"/>
              <a:gd name="connsiteY4" fmla="*/ 303710 h 522166"/>
              <a:gd name="connsiteX5" fmla="*/ 1110487 w 1110486"/>
              <a:gd name="connsiteY5" fmla="*/ 418677 h 522166"/>
              <a:gd name="connsiteX6" fmla="*/ 1085742 w 1110486"/>
              <a:gd name="connsiteY6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220205 w 1110486"/>
              <a:gd name="connsiteY3" fmla="*/ 89663 h 522164"/>
              <a:gd name="connsiteX4" fmla="*/ 506640 w 1110486"/>
              <a:gd name="connsiteY4" fmla="*/ 212612 h 522164"/>
              <a:gd name="connsiteX5" fmla="*/ 747309 w 1110486"/>
              <a:gd name="connsiteY5" fmla="*/ 303708 h 522164"/>
              <a:gd name="connsiteX6" fmla="*/ 1110485 w 1110486"/>
              <a:gd name="connsiteY6" fmla="*/ 418675 h 522164"/>
              <a:gd name="connsiteX7" fmla="*/ 1085740 w 1110486"/>
              <a:gd name="connsiteY7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220207 w 1110486"/>
              <a:gd name="connsiteY3" fmla="*/ 89665 h 522166"/>
              <a:gd name="connsiteX4" fmla="*/ 208673 w 1110486"/>
              <a:gd name="connsiteY4" fmla="*/ 127379 h 522166"/>
              <a:gd name="connsiteX5" fmla="*/ 747311 w 1110486"/>
              <a:gd name="connsiteY5" fmla="*/ 303710 h 522166"/>
              <a:gd name="connsiteX6" fmla="*/ 1110487 w 1110486"/>
              <a:gd name="connsiteY6" fmla="*/ 418677 h 522166"/>
              <a:gd name="connsiteX7" fmla="*/ 1085742 w 1110486"/>
              <a:gd name="connsiteY7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220205 w 1110486"/>
              <a:gd name="connsiteY3" fmla="*/ 89663 h 522164"/>
              <a:gd name="connsiteX4" fmla="*/ 208671 w 1110486"/>
              <a:gd name="connsiteY4" fmla="*/ 127377 h 522164"/>
              <a:gd name="connsiteX5" fmla="*/ 596582 w 1110486"/>
              <a:gd name="connsiteY5" fmla="*/ 246010 h 522164"/>
              <a:gd name="connsiteX6" fmla="*/ 747309 w 1110486"/>
              <a:gd name="connsiteY6" fmla="*/ 303708 h 522164"/>
              <a:gd name="connsiteX7" fmla="*/ 1110485 w 1110486"/>
              <a:gd name="connsiteY7" fmla="*/ 418675 h 522164"/>
              <a:gd name="connsiteX8" fmla="*/ 1085740 w 1110486"/>
              <a:gd name="connsiteY8" fmla="*/ 520520 h 522164"/>
              <a:gd name="connsiteX0" fmla="*/ 1085742 w 1110486"/>
              <a:gd name="connsiteY0" fmla="*/ 520522 h 522166"/>
              <a:gd name="connsiteX1" fmla="*/ 2674 w 1110486"/>
              <a:gd name="connsiteY1" fmla="*/ 181998 h 522166"/>
              <a:gd name="connsiteX2" fmla="*/ 1 w 1110486"/>
              <a:gd name="connsiteY2" fmla="*/ 1 h 522166"/>
              <a:gd name="connsiteX3" fmla="*/ 220207 w 1110486"/>
              <a:gd name="connsiteY3" fmla="*/ 89665 h 522166"/>
              <a:gd name="connsiteX4" fmla="*/ 208673 w 1110486"/>
              <a:gd name="connsiteY4" fmla="*/ 127379 h 522166"/>
              <a:gd name="connsiteX5" fmla="*/ 708523 w 1110486"/>
              <a:gd name="connsiteY5" fmla="*/ 303813 h 522166"/>
              <a:gd name="connsiteX6" fmla="*/ 747311 w 1110486"/>
              <a:gd name="connsiteY6" fmla="*/ 303710 h 522166"/>
              <a:gd name="connsiteX7" fmla="*/ 1110487 w 1110486"/>
              <a:gd name="connsiteY7" fmla="*/ 418677 h 522166"/>
              <a:gd name="connsiteX8" fmla="*/ 1085742 w 1110486"/>
              <a:gd name="connsiteY8" fmla="*/ 520522 h 522166"/>
              <a:gd name="connsiteX0" fmla="*/ 1085740 w 1110486"/>
              <a:gd name="connsiteY0" fmla="*/ 520520 h 522164"/>
              <a:gd name="connsiteX1" fmla="*/ 2672 w 1110486"/>
              <a:gd name="connsiteY1" fmla="*/ 181996 h 522164"/>
              <a:gd name="connsiteX2" fmla="*/ -1 w 1110486"/>
              <a:gd name="connsiteY2" fmla="*/ -1 h 522164"/>
              <a:gd name="connsiteX3" fmla="*/ 220205 w 1110486"/>
              <a:gd name="connsiteY3" fmla="*/ 89663 h 522164"/>
              <a:gd name="connsiteX4" fmla="*/ 208671 w 1110486"/>
              <a:gd name="connsiteY4" fmla="*/ 127377 h 522164"/>
              <a:gd name="connsiteX5" fmla="*/ 708521 w 1110486"/>
              <a:gd name="connsiteY5" fmla="*/ 303811 h 522164"/>
              <a:gd name="connsiteX6" fmla="*/ 731904 w 1110486"/>
              <a:gd name="connsiteY6" fmla="*/ 257756 h 522164"/>
              <a:gd name="connsiteX7" fmla="*/ 1110485 w 1110486"/>
              <a:gd name="connsiteY7" fmla="*/ 418675 h 522164"/>
              <a:gd name="connsiteX8" fmla="*/ 1085740 w 1110486"/>
              <a:gd name="connsiteY8" fmla="*/ 520520 h 522164"/>
              <a:gd name="connsiteX0" fmla="*/ 1085742 w 1110486"/>
              <a:gd name="connsiteY0" fmla="*/ 520522 h 522166"/>
              <a:gd name="connsiteX1" fmla="*/ 217173 w 1110486"/>
              <a:gd name="connsiteY1" fmla="*/ 253699 h 522166"/>
              <a:gd name="connsiteX2" fmla="*/ 2674 w 1110486"/>
              <a:gd name="connsiteY2" fmla="*/ 181998 h 522166"/>
              <a:gd name="connsiteX3" fmla="*/ 1 w 1110486"/>
              <a:gd name="connsiteY3" fmla="*/ 1 h 522166"/>
              <a:gd name="connsiteX4" fmla="*/ 220207 w 1110486"/>
              <a:gd name="connsiteY4" fmla="*/ 89665 h 522166"/>
              <a:gd name="connsiteX5" fmla="*/ 208673 w 1110486"/>
              <a:gd name="connsiteY5" fmla="*/ 127379 h 522166"/>
              <a:gd name="connsiteX6" fmla="*/ 708523 w 1110486"/>
              <a:gd name="connsiteY6" fmla="*/ 303813 h 522166"/>
              <a:gd name="connsiteX7" fmla="*/ 731906 w 1110486"/>
              <a:gd name="connsiteY7" fmla="*/ 257758 h 522166"/>
              <a:gd name="connsiteX8" fmla="*/ 1110487 w 1110486"/>
              <a:gd name="connsiteY8" fmla="*/ 418677 h 522166"/>
              <a:gd name="connsiteX9" fmla="*/ 1085742 w 1110486"/>
              <a:gd name="connsiteY9" fmla="*/ 520522 h 522166"/>
              <a:gd name="connsiteX0" fmla="*/ 1085740 w 1110486"/>
              <a:gd name="connsiteY0" fmla="*/ 520520 h 522164"/>
              <a:gd name="connsiteX1" fmla="*/ 595954 w 1110486"/>
              <a:gd name="connsiteY1" fmla="*/ 363650 h 522164"/>
              <a:gd name="connsiteX2" fmla="*/ 217171 w 1110486"/>
              <a:gd name="connsiteY2" fmla="*/ 253697 h 522164"/>
              <a:gd name="connsiteX3" fmla="*/ 2672 w 1110486"/>
              <a:gd name="connsiteY3" fmla="*/ 181996 h 522164"/>
              <a:gd name="connsiteX4" fmla="*/ -1 w 1110486"/>
              <a:gd name="connsiteY4" fmla="*/ -1 h 522164"/>
              <a:gd name="connsiteX5" fmla="*/ 220205 w 1110486"/>
              <a:gd name="connsiteY5" fmla="*/ 89663 h 522164"/>
              <a:gd name="connsiteX6" fmla="*/ 208671 w 1110486"/>
              <a:gd name="connsiteY6" fmla="*/ 127377 h 522164"/>
              <a:gd name="connsiteX7" fmla="*/ 708521 w 1110486"/>
              <a:gd name="connsiteY7" fmla="*/ 303811 h 522164"/>
              <a:gd name="connsiteX8" fmla="*/ 731904 w 1110486"/>
              <a:gd name="connsiteY8" fmla="*/ 257756 h 522164"/>
              <a:gd name="connsiteX9" fmla="*/ 1110485 w 1110486"/>
              <a:gd name="connsiteY9" fmla="*/ 418675 h 522164"/>
              <a:gd name="connsiteX10" fmla="*/ 1085740 w 1110486"/>
              <a:gd name="connsiteY10" fmla="*/ 520520 h 522164"/>
              <a:gd name="connsiteX0" fmla="*/ 1085742 w 1110486"/>
              <a:gd name="connsiteY0" fmla="*/ 520522 h 522166"/>
              <a:gd name="connsiteX1" fmla="*/ 906795 w 1110486"/>
              <a:gd name="connsiteY1" fmla="*/ 464607 h 522166"/>
              <a:gd name="connsiteX2" fmla="*/ 595956 w 1110486"/>
              <a:gd name="connsiteY2" fmla="*/ 363652 h 522166"/>
              <a:gd name="connsiteX3" fmla="*/ 217173 w 1110486"/>
              <a:gd name="connsiteY3" fmla="*/ 253699 h 522166"/>
              <a:gd name="connsiteX4" fmla="*/ 2674 w 1110486"/>
              <a:gd name="connsiteY4" fmla="*/ 181998 h 522166"/>
              <a:gd name="connsiteX5" fmla="*/ 1 w 1110486"/>
              <a:gd name="connsiteY5" fmla="*/ 1 h 522166"/>
              <a:gd name="connsiteX6" fmla="*/ 220207 w 1110486"/>
              <a:gd name="connsiteY6" fmla="*/ 89665 h 522166"/>
              <a:gd name="connsiteX7" fmla="*/ 208673 w 1110486"/>
              <a:gd name="connsiteY7" fmla="*/ 127379 h 522166"/>
              <a:gd name="connsiteX8" fmla="*/ 708523 w 1110486"/>
              <a:gd name="connsiteY8" fmla="*/ 303813 h 522166"/>
              <a:gd name="connsiteX9" fmla="*/ 731906 w 1110486"/>
              <a:gd name="connsiteY9" fmla="*/ 257758 h 522166"/>
              <a:gd name="connsiteX10" fmla="*/ 1110487 w 1110486"/>
              <a:gd name="connsiteY10" fmla="*/ 418677 h 522166"/>
              <a:gd name="connsiteX11" fmla="*/ 1085742 w 1110486"/>
              <a:gd name="connsiteY11" fmla="*/ 520522 h 522166"/>
              <a:gd name="connsiteX0" fmla="*/ 1085740 w 1110486"/>
              <a:gd name="connsiteY0" fmla="*/ 520520 h 522164"/>
              <a:gd name="connsiteX1" fmla="*/ 906793 w 1110486"/>
              <a:gd name="connsiteY1" fmla="*/ 464605 h 522164"/>
              <a:gd name="connsiteX2" fmla="*/ 709410 w 1110486"/>
              <a:gd name="connsiteY2" fmla="*/ 339433 h 522164"/>
              <a:gd name="connsiteX3" fmla="*/ 217171 w 1110486"/>
              <a:gd name="connsiteY3" fmla="*/ 253697 h 522164"/>
              <a:gd name="connsiteX4" fmla="*/ 2672 w 1110486"/>
              <a:gd name="connsiteY4" fmla="*/ 181996 h 522164"/>
              <a:gd name="connsiteX5" fmla="*/ -1 w 1110486"/>
              <a:gd name="connsiteY5" fmla="*/ -1 h 522164"/>
              <a:gd name="connsiteX6" fmla="*/ 220205 w 1110486"/>
              <a:gd name="connsiteY6" fmla="*/ 89663 h 522164"/>
              <a:gd name="connsiteX7" fmla="*/ 208671 w 1110486"/>
              <a:gd name="connsiteY7" fmla="*/ 127377 h 522164"/>
              <a:gd name="connsiteX8" fmla="*/ 708521 w 1110486"/>
              <a:gd name="connsiteY8" fmla="*/ 303811 h 522164"/>
              <a:gd name="connsiteX9" fmla="*/ 731904 w 1110486"/>
              <a:gd name="connsiteY9" fmla="*/ 257756 h 522164"/>
              <a:gd name="connsiteX10" fmla="*/ 1110485 w 1110486"/>
              <a:gd name="connsiteY10" fmla="*/ 418675 h 522164"/>
              <a:gd name="connsiteX11" fmla="*/ 1085740 w 1110486"/>
              <a:gd name="connsiteY11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9412 w 1110486"/>
              <a:gd name="connsiteY2" fmla="*/ 339435 h 522166"/>
              <a:gd name="connsiteX3" fmla="*/ 217173 w 1110486"/>
              <a:gd name="connsiteY3" fmla="*/ 253699 h 522166"/>
              <a:gd name="connsiteX4" fmla="*/ 2674 w 1110486"/>
              <a:gd name="connsiteY4" fmla="*/ 181998 h 522166"/>
              <a:gd name="connsiteX5" fmla="*/ 1 w 1110486"/>
              <a:gd name="connsiteY5" fmla="*/ 1 h 522166"/>
              <a:gd name="connsiteX6" fmla="*/ 220207 w 1110486"/>
              <a:gd name="connsiteY6" fmla="*/ 89665 h 522166"/>
              <a:gd name="connsiteX7" fmla="*/ 208673 w 1110486"/>
              <a:gd name="connsiteY7" fmla="*/ 127379 h 522166"/>
              <a:gd name="connsiteX8" fmla="*/ 708523 w 1110486"/>
              <a:gd name="connsiteY8" fmla="*/ 303813 h 522166"/>
              <a:gd name="connsiteX9" fmla="*/ 731906 w 1110486"/>
              <a:gd name="connsiteY9" fmla="*/ 257758 h 522166"/>
              <a:gd name="connsiteX10" fmla="*/ 1110487 w 1110486"/>
              <a:gd name="connsiteY10" fmla="*/ 418677 h 522166"/>
              <a:gd name="connsiteX11" fmla="*/ 1085742 w 1110486"/>
              <a:gd name="connsiteY11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709410 w 1110486"/>
              <a:gd name="connsiteY2" fmla="*/ 339433 h 522164"/>
              <a:gd name="connsiteX3" fmla="*/ 396166 w 1110486"/>
              <a:gd name="connsiteY3" fmla="*/ 284875 h 522164"/>
              <a:gd name="connsiteX4" fmla="*/ 217171 w 1110486"/>
              <a:gd name="connsiteY4" fmla="*/ 253697 h 522164"/>
              <a:gd name="connsiteX5" fmla="*/ 2672 w 1110486"/>
              <a:gd name="connsiteY5" fmla="*/ 181996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9412 w 1110486"/>
              <a:gd name="connsiteY2" fmla="*/ 339435 h 522166"/>
              <a:gd name="connsiteX3" fmla="*/ 200879 w 1110486"/>
              <a:gd name="connsiteY3" fmla="*/ 172126 h 522166"/>
              <a:gd name="connsiteX4" fmla="*/ 217173 w 1110486"/>
              <a:gd name="connsiteY4" fmla="*/ 253699 h 522166"/>
              <a:gd name="connsiteX5" fmla="*/ 2674 w 1110486"/>
              <a:gd name="connsiteY5" fmla="*/ 181998 h 522166"/>
              <a:gd name="connsiteX6" fmla="*/ 1 w 1110486"/>
              <a:gd name="connsiteY6" fmla="*/ 1 h 522166"/>
              <a:gd name="connsiteX7" fmla="*/ 220207 w 1110486"/>
              <a:gd name="connsiteY7" fmla="*/ 89665 h 522166"/>
              <a:gd name="connsiteX8" fmla="*/ 208673 w 1110486"/>
              <a:gd name="connsiteY8" fmla="*/ 127379 h 522166"/>
              <a:gd name="connsiteX9" fmla="*/ 708523 w 1110486"/>
              <a:gd name="connsiteY9" fmla="*/ 303813 h 522166"/>
              <a:gd name="connsiteX10" fmla="*/ 731906 w 1110486"/>
              <a:gd name="connsiteY10" fmla="*/ 257758 h 522166"/>
              <a:gd name="connsiteX11" fmla="*/ 1110487 w 1110486"/>
              <a:gd name="connsiteY11" fmla="*/ 418677 h 522166"/>
              <a:gd name="connsiteX12" fmla="*/ 1085742 w 1110486"/>
              <a:gd name="connsiteY12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709410 w 1110486"/>
              <a:gd name="connsiteY2" fmla="*/ 339433 h 522164"/>
              <a:gd name="connsiteX3" fmla="*/ 200877 w 1110486"/>
              <a:gd name="connsiteY3" fmla="*/ 172124 h 522164"/>
              <a:gd name="connsiteX4" fmla="*/ 307314 w 1110486"/>
              <a:gd name="connsiteY4" fmla="*/ 281867 h 522164"/>
              <a:gd name="connsiteX5" fmla="*/ 2672 w 1110486"/>
              <a:gd name="connsiteY5" fmla="*/ 181996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9412 w 1110486"/>
              <a:gd name="connsiteY2" fmla="*/ 339435 h 522166"/>
              <a:gd name="connsiteX3" fmla="*/ 200879 w 1110486"/>
              <a:gd name="connsiteY3" fmla="*/ 172126 h 522166"/>
              <a:gd name="connsiteX4" fmla="*/ 307316 w 1110486"/>
              <a:gd name="connsiteY4" fmla="*/ 281869 h 522166"/>
              <a:gd name="connsiteX5" fmla="*/ 166060 w 1110486"/>
              <a:gd name="connsiteY5" fmla="*/ 232704 h 522166"/>
              <a:gd name="connsiteX6" fmla="*/ 1 w 1110486"/>
              <a:gd name="connsiteY6" fmla="*/ 1 h 522166"/>
              <a:gd name="connsiteX7" fmla="*/ 220207 w 1110486"/>
              <a:gd name="connsiteY7" fmla="*/ 89665 h 522166"/>
              <a:gd name="connsiteX8" fmla="*/ 208673 w 1110486"/>
              <a:gd name="connsiteY8" fmla="*/ 127379 h 522166"/>
              <a:gd name="connsiteX9" fmla="*/ 708523 w 1110486"/>
              <a:gd name="connsiteY9" fmla="*/ 303813 h 522166"/>
              <a:gd name="connsiteX10" fmla="*/ 731906 w 1110486"/>
              <a:gd name="connsiteY10" fmla="*/ 257758 h 522166"/>
              <a:gd name="connsiteX11" fmla="*/ 1110487 w 1110486"/>
              <a:gd name="connsiteY11" fmla="*/ 418677 h 522166"/>
              <a:gd name="connsiteX12" fmla="*/ 1085742 w 1110486"/>
              <a:gd name="connsiteY12" fmla="*/ 520522 h 522166"/>
              <a:gd name="connsiteX0" fmla="*/ 1085740 w 1110486"/>
              <a:gd name="connsiteY0" fmla="*/ 520520 h 522164"/>
              <a:gd name="connsiteX1" fmla="*/ 682602 w 1110486"/>
              <a:gd name="connsiteY1" fmla="*/ 407825 h 522164"/>
              <a:gd name="connsiteX2" fmla="*/ 709410 w 1110486"/>
              <a:gd name="connsiteY2" fmla="*/ 339433 h 522164"/>
              <a:gd name="connsiteX3" fmla="*/ 324825 w 1110486"/>
              <a:gd name="connsiteY3" fmla="*/ 189026 h 522164"/>
              <a:gd name="connsiteX4" fmla="*/ 307314 w 1110486"/>
              <a:gd name="connsiteY4" fmla="*/ 281867 h 522164"/>
              <a:gd name="connsiteX5" fmla="*/ 166058 w 1110486"/>
              <a:gd name="connsiteY5" fmla="*/ 232702 h 522164"/>
              <a:gd name="connsiteX6" fmla="*/ -1 w 1110486"/>
              <a:gd name="connsiteY6" fmla="*/ -1 h 522164"/>
              <a:gd name="connsiteX7" fmla="*/ 220205 w 1110486"/>
              <a:gd name="connsiteY7" fmla="*/ 89663 h 522164"/>
              <a:gd name="connsiteX8" fmla="*/ 208671 w 1110486"/>
              <a:gd name="connsiteY8" fmla="*/ 127377 h 522164"/>
              <a:gd name="connsiteX9" fmla="*/ 708521 w 1110486"/>
              <a:gd name="connsiteY9" fmla="*/ 303811 h 522164"/>
              <a:gd name="connsiteX10" fmla="*/ 731904 w 1110486"/>
              <a:gd name="connsiteY10" fmla="*/ 257756 h 522164"/>
              <a:gd name="connsiteX11" fmla="*/ 1110485 w 1110486"/>
              <a:gd name="connsiteY11" fmla="*/ 418675 h 522164"/>
              <a:gd name="connsiteX12" fmla="*/ 1085740 w 1110486"/>
              <a:gd name="connsiteY12" fmla="*/ 520520 h 522164"/>
              <a:gd name="connsiteX0" fmla="*/ 1085742 w 1110486"/>
              <a:gd name="connsiteY0" fmla="*/ 520522 h 522166"/>
              <a:gd name="connsiteX1" fmla="*/ 682604 w 1110486"/>
              <a:gd name="connsiteY1" fmla="*/ 407827 h 522166"/>
              <a:gd name="connsiteX2" fmla="*/ 709412 w 1110486"/>
              <a:gd name="connsiteY2" fmla="*/ 339435 h 522166"/>
              <a:gd name="connsiteX3" fmla="*/ 324827 w 1110486"/>
              <a:gd name="connsiteY3" fmla="*/ 189028 h 522166"/>
              <a:gd name="connsiteX4" fmla="*/ 307316 w 1110486"/>
              <a:gd name="connsiteY4" fmla="*/ 281869 h 522166"/>
              <a:gd name="connsiteX5" fmla="*/ 166060 w 1110486"/>
              <a:gd name="connsiteY5" fmla="*/ 232704 h 522166"/>
              <a:gd name="connsiteX6" fmla="*/ 1 w 1110486"/>
              <a:gd name="connsiteY6" fmla="*/ 1 h 522166"/>
              <a:gd name="connsiteX7" fmla="*/ 220207 w 1110486"/>
              <a:gd name="connsiteY7" fmla="*/ 89665 h 522166"/>
              <a:gd name="connsiteX8" fmla="*/ 332621 w 1110486"/>
              <a:gd name="connsiteY8" fmla="*/ 133013 h 522166"/>
              <a:gd name="connsiteX9" fmla="*/ 708523 w 1110486"/>
              <a:gd name="connsiteY9" fmla="*/ 303813 h 522166"/>
              <a:gd name="connsiteX10" fmla="*/ 731906 w 1110486"/>
              <a:gd name="connsiteY10" fmla="*/ 257758 h 522166"/>
              <a:gd name="connsiteX11" fmla="*/ 1110487 w 1110486"/>
              <a:gd name="connsiteY11" fmla="*/ 418677 h 522166"/>
              <a:gd name="connsiteX12" fmla="*/ 1085742 w 1110486"/>
              <a:gd name="connsiteY12" fmla="*/ 520522 h 522166"/>
              <a:gd name="connsiteX0" fmla="*/ 1012498 w 1037244"/>
              <a:gd name="connsiteY0" fmla="*/ 497984 h 499628"/>
              <a:gd name="connsiteX1" fmla="*/ 609360 w 1037244"/>
              <a:gd name="connsiteY1" fmla="*/ 385289 h 499628"/>
              <a:gd name="connsiteX2" fmla="*/ 636168 w 1037244"/>
              <a:gd name="connsiteY2" fmla="*/ 316897 h 499628"/>
              <a:gd name="connsiteX3" fmla="*/ 251583 w 1037244"/>
              <a:gd name="connsiteY3" fmla="*/ 166490 h 499628"/>
              <a:gd name="connsiteX4" fmla="*/ 234072 w 1037244"/>
              <a:gd name="connsiteY4" fmla="*/ 259331 h 499628"/>
              <a:gd name="connsiteX5" fmla="*/ 92816 w 1037244"/>
              <a:gd name="connsiteY5" fmla="*/ 210166 h 499628"/>
              <a:gd name="connsiteX6" fmla="*/ 0 w 1037244"/>
              <a:gd name="connsiteY6" fmla="*/ 0 h 499628"/>
              <a:gd name="connsiteX7" fmla="*/ 146963 w 1037244"/>
              <a:gd name="connsiteY7" fmla="*/ 67127 h 499628"/>
              <a:gd name="connsiteX8" fmla="*/ 259377 w 1037244"/>
              <a:gd name="connsiteY8" fmla="*/ 110475 h 499628"/>
              <a:gd name="connsiteX9" fmla="*/ 635279 w 1037244"/>
              <a:gd name="connsiteY9" fmla="*/ 281275 h 499628"/>
              <a:gd name="connsiteX10" fmla="*/ 658662 w 1037244"/>
              <a:gd name="connsiteY10" fmla="*/ 235220 h 499628"/>
              <a:gd name="connsiteX11" fmla="*/ 1037243 w 1037244"/>
              <a:gd name="connsiteY11" fmla="*/ 396139 h 499628"/>
              <a:gd name="connsiteX12" fmla="*/ 1012498 w 1037244"/>
              <a:gd name="connsiteY12" fmla="*/ 497984 h 499628"/>
              <a:gd name="connsiteX0" fmla="*/ 1012498 w 1037242"/>
              <a:gd name="connsiteY0" fmla="*/ 497984 h 499628"/>
              <a:gd name="connsiteX1" fmla="*/ 609360 w 1037242"/>
              <a:gd name="connsiteY1" fmla="*/ 385289 h 499628"/>
              <a:gd name="connsiteX2" fmla="*/ 636168 w 1037242"/>
              <a:gd name="connsiteY2" fmla="*/ 316897 h 499628"/>
              <a:gd name="connsiteX3" fmla="*/ 251583 w 1037242"/>
              <a:gd name="connsiteY3" fmla="*/ 166490 h 499628"/>
              <a:gd name="connsiteX4" fmla="*/ 234072 w 1037242"/>
              <a:gd name="connsiteY4" fmla="*/ 259331 h 499628"/>
              <a:gd name="connsiteX5" fmla="*/ 70280 w 1037242"/>
              <a:gd name="connsiteY5" fmla="*/ 148191 h 499628"/>
              <a:gd name="connsiteX6" fmla="*/ 0 w 1037242"/>
              <a:gd name="connsiteY6" fmla="*/ 0 h 499628"/>
              <a:gd name="connsiteX7" fmla="*/ 146963 w 1037242"/>
              <a:gd name="connsiteY7" fmla="*/ 67127 h 499628"/>
              <a:gd name="connsiteX8" fmla="*/ 259377 w 1037242"/>
              <a:gd name="connsiteY8" fmla="*/ 110475 h 499628"/>
              <a:gd name="connsiteX9" fmla="*/ 635279 w 1037242"/>
              <a:gd name="connsiteY9" fmla="*/ 281275 h 499628"/>
              <a:gd name="connsiteX10" fmla="*/ 658662 w 1037242"/>
              <a:gd name="connsiteY10" fmla="*/ 235220 h 499628"/>
              <a:gd name="connsiteX11" fmla="*/ 1037243 w 1037242"/>
              <a:gd name="connsiteY11" fmla="*/ 396139 h 499628"/>
              <a:gd name="connsiteX12" fmla="*/ 1012498 w 1037242"/>
              <a:gd name="connsiteY12" fmla="*/ 497984 h 499628"/>
              <a:gd name="connsiteX0" fmla="*/ 1012498 w 1037244"/>
              <a:gd name="connsiteY0" fmla="*/ 497984 h 499628"/>
              <a:gd name="connsiteX1" fmla="*/ 609360 w 1037244"/>
              <a:gd name="connsiteY1" fmla="*/ 385289 h 499628"/>
              <a:gd name="connsiteX2" fmla="*/ 636168 w 1037244"/>
              <a:gd name="connsiteY2" fmla="*/ 316897 h 499628"/>
              <a:gd name="connsiteX3" fmla="*/ 251583 w 1037244"/>
              <a:gd name="connsiteY3" fmla="*/ 166490 h 499628"/>
              <a:gd name="connsiteX4" fmla="*/ 222804 w 1037244"/>
              <a:gd name="connsiteY4" fmla="*/ 208625 h 499628"/>
              <a:gd name="connsiteX5" fmla="*/ 70280 w 1037244"/>
              <a:gd name="connsiteY5" fmla="*/ 148191 h 499628"/>
              <a:gd name="connsiteX6" fmla="*/ 0 w 1037244"/>
              <a:gd name="connsiteY6" fmla="*/ 0 h 499628"/>
              <a:gd name="connsiteX7" fmla="*/ 146963 w 1037244"/>
              <a:gd name="connsiteY7" fmla="*/ 67127 h 499628"/>
              <a:gd name="connsiteX8" fmla="*/ 259377 w 1037244"/>
              <a:gd name="connsiteY8" fmla="*/ 110475 h 499628"/>
              <a:gd name="connsiteX9" fmla="*/ 635279 w 1037244"/>
              <a:gd name="connsiteY9" fmla="*/ 281275 h 499628"/>
              <a:gd name="connsiteX10" fmla="*/ 658662 w 1037244"/>
              <a:gd name="connsiteY10" fmla="*/ 235220 h 499628"/>
              <a:gd name="connsiteX11" fmla="*/ 1037243 w 1037244"/>
              <a:gd name="connsiteY11" fmla="*/ 396139 h 499628"/>
              <a:gd name="connsiteX12" fmla="*/ 1012498 w 1037244"/>
              <a:gd name="connsiteY12" fmla="*/ 497984 h 499628"/>
              <a:gd name="connsiteX0" fmla="*/ 1012498 w 1037242"/>
              <a:gd name="connsiteY0" fmla="*/ 497984 h 499628"/>
              <a:gd name="connsiteX1" fmla="*/ 609360 w 1037242"/>
              <a:gd name="connsiteY1" fmla="*/ 385289 h 499628"/>
              <a:gd name="connsiteX2" fmla="*/ 636168 w 1037242"/>
              <a:gd name="connsiteY2" fmla="*/ 316897 h 499628"/>
              <a:gd name="connsiteX3" fmla="*/ 223413 w 1037242"/>
              <a:gd name="connsiteY3" fmla="*/ 155222 h 499628"/>
              <a:gd name="connsiteX4" fmla="*/ 222804 w 1037242"/>
              <a:gd name="connsiteY4" fmla="*/ 208625 h 499628"/>
              <a:gd name="connsiteX5" fmla="*/ 70280 w 1037242"/>
              <a:gd name="connsiteY5" fmla="*/ 148191 h 499628"/>
              <a:gd name="connsiteX6" fmla="*/ 0 w 1037242"/>
              <a:gd name="connsiteY6" fmla="*/ 0 h 499628"/>
              <a:gd name="connsiteX7" fmla="*/ 146963 w 1037242"/>
              <a:gd name="connsiteY7" fmla="*/ 67127 h 499628"/>
              <a:gd name="connsiteX8" fmla="*/ 259377 w 1037242"/>
              <a:gd name="connsiteY8" fmla="*/ 110475 h 499628"/>
              <a:gd name="connsiteX9" fmla="*/ 635279 w 1037242"/>
              <a:gd name="connsiteY9" fmla="*/ 281275 h 499628"/>
              <a:gd name="connsiteX10" fmla="*/ 658662 w 1037242"/>
              <a:gd name="connsiteY10" fmla="*/ 235220 h 499628"/>
              <a:gd name="connsiteX11" fmla="*/ 1037243 w 1037242"/>
              <a:gd name="connsiteY11" fmla="*/ 396139 h 499628"/>
              <a:gd name="connsiteX12" fmla="*/ 1012498 w 1037242"/>
              <a:gd name="connsiteY12" fmla="*/ 497984 h 499628"/>
              <a:gd name="connsiteX0" fmla="*/ 1012498 w 1037244"/>
              <a:gd name="connsiteY0" fmla="*/ 497984 h 499628"/>
              <a:gd name="connsiteX1" fmla="*/ 609360 w 1037244"/>
              <a:gd name="connsiteY1" fmla="*/ 385289 h 499628"/>
              <a:gd name="connsiteX2" fmla="*/ 636168 w 1037244"/>
              <a:gd name="connsiteY2" fmla="*/ 316897 h 499628"/>
              <a:gd name="connsiteX3" fmla="*/ 223413 w 1037244"/>
              <a:gd name="connsiteY3" fmla="*/ 155222 h 499628"/>
              <a:gd name="connsiteX4" fmla="*/ 222804 w 1037244"/>
              <a:gd name="connsiteY4" fmla="*/ 208625 h 499628"/>
              <a:gd name="connsiteX5" fmla="*/ 70280 w 1037244"/>
              <a:gd name="connsiteY5" fmla="*/ 148191 h 499628"/>
              <a:gd name="connsiteX6" fmla="*/ 0 w 1037244"/>
              <a:gd name="connsiteY6" fmla="*/ 0 h 499628"/>
              <a:gd name="connsiteX7" fmla="*/ 146963 w 1037244"/>
              <a:gd name="connsiteY7" fmla="*/ 67127 h 499628"/>
              <a:gd name="connsiteX8" fmla="*/ 219939 w 1037244"/>
              <a:gd name="connsiteY8" fmla="*/ 121743 h 499628"/>
              <a:gd name="connsiteX9" fmla="*/ 635279 w 1037244"/>
              <a:gd name="connsiteY9" fmla="*/ 281275 h 499628"/>
              <a:gd name="connsiteX10" fmla="*/ 658662 w 1037244"/>
              <a:gd name="connsiteY10" fmla="*/ 235220 h 499628"/>
              <a:gd name="connsiteX11" fmla="*/ 1037243 w 1037244"/>
              <a:gd name="connsiteY11" fmla="*/ 396139 h 499628"/>
              <a:gd name="connsiteX12" fmla="*/ 1012498 w 1037244"/>
              <a:gd name="connsiteY12" fmla="*/ 497984 h 499628"/>
              <a:gd name="connsiteX0" fmla="*/ 1012498 w 1037242"/>
              <a:gd name="connsiteY0" fmla="*/ 497984 h 499628"/>
              <a:gd name="connsiteX1" fmla="*/ 609360 w 1037242"/>
              <a:gd name="connsiteY1" fmla="*/ 385289 h 499628"/>
              <a:gd name="connsiteX2" fmla="*/ 636168 w 1037242"/>
              <a:gd name="connsiteY2" fmla="*/ 316897 h 499628"/>
              <a:gd name="connsiteX3" fmla="*/ 223413 w 1037242"/>
              <a:gd name="connsiteY3" fmla="*/ 155222 h 499628"/>
              <a:gd name="connsiteX4" fmla="*/ 222804 w 1037242"/>
              <a:gd name="connsiteY4" fmla="*/ 208625 h 499628"/>
              <a:gd name="connsiteX5" fmla="*/ 70280 w 1037242"/>
              <a:gd name="connsiteY5" fmla="*/ 148191 h 499628"/>
              <a:gd name="connsiteX6" fmla="*/ 0 w 1037242"/>
              <a:gd name="connsiteY6" fmla="*/ 0 h 499628"/>
              <a:gd name="connsiteX7" fmla="*/ 270911 w 1037242"/>
              <a:gd name="connsiteY7" fmla="*/ 78395 h 499628"/>
              <a:gd name="connsiteX8" fmla="*/ 219939 w 1037242"/>
              <a:gd name="connsiteY8" fmla="*/ 121743 h 499628"/>
              <a:gd name="connsiteX9" fmla="*/ 635279 w 1037242"/>
              <a:gd name="connsiteY9" fmla="*/ 281275 h 499628"/>
              <a:gd name="connsiteX10" fmla="*/ 658662 w 1037242"/>
              <a:gd name="connsiteY10" fmla="*/ 235220 h 499628"/>
              <a:gd name="connsiteX11" fmla="*/ 1037243 w 1037242"/>
              <a:gd name="connsiteY11" fmla="*/ 396139 h 499628"/>
              <a:gd name="connsiteX12" fmla="*/ 1012498 w 1037242"/>
              <a:gd name="connsiteY12" fmla="*/ 497984 h 499628"/>
              <a:gd name="connsiteX0" fmla="*/ 1012498 w 1037244"/>
              <a:gd name="connsiteY0" fmla="*/ 497984 h 499628"/>
              <a:gd name="connsiteX1" fmla="*/ 609360 w 1037244"/>
              <a:gd name="connsiteY1" fmla="*/ 385289 h 499628"/>
              <a:gd name="connsiteX2" fmla="*/ 636168 w 1037244"/>
              <a:gd name="connsiteY2" fmla="*/ 316897 h 499628"/>
              <a:gd name="connsiteX3" fmla="*/ 223413 w 1037244"/>
              <a:gd name="connsiteY3" fmla="*/ 155222 h 499628"/>
              <a:gd name="connsiteX4" fmla="*/ 189000 w 1037244"/>
              <a:gd name="connsiteY4" fmla="*/ 202991 h 499628"/>
              <a:gd name="connsiteX5" fmla="*/ 70280 w 1037244"/>
              <a:gd name="connsiteY5" fmla="*/ 148191 h 499628"/>
              <a:gd name="connsiteX6" fmla="*/ 0 w 1037244"/>
              <a:gd name="connsiteY6" fmla="*/ 0 h 499628"/>
              <a:gd name="connsiteX7" fmla="*/ 270911 w 1037244"/>
              <a:gd name="connsiteY7" fmla="*/ 78395 h 499628"/>
              <a:gd name="connsiteX8" fmla="*/ 219939 w 1037244"/>
              <a:gd name="connsiteY8" fmla="*/ 121743 h 499628"/>
              <a:gd name="connsiteX9" fmla="*/ 635279 w 1037244"/>
              <a:gd name="connsiteY9" fmla="*/ 281275 h 499628"/>
              <a:gd name="connsiteX10" fmla="*/ 658662 w 1037244"/>
              <a:gd name="connsiteY10" fmla="*/ 235220 h 499628"/>
              <a:gd name="connsiteX11" fmla="*/ 1037243 w 1037244"/>
              <a:gd name="connsiteY11" fmla="*/ 396139 h 499628"/>
              <a:gd name="connsiteX12" fmla="*/ 1012498 w 1037244"/>
              <a:gd name="connsiteY12" fmla="*/ 497984 h 499628"/>
              <a:gd name="connsiteX0" fmla="*/ 1012498 w 1037242"/>
              <a:gd name="connsiteY0" fmla="*/ 497984 h 499628"/>
              <a:gd name="connsiteX1" fmla="*/ 609360 w 1037242"/>
              <a:gd name="connsiteY1" fmla="*/ 385289 h 499628"/>
              <a:gd name="connsiteX2" fmla="*/ 636168 w 1037242"/>
              <a:gd name="connsiteY2" fmla="*/ 316897 h 499628"/>
              <a:gd name="connsiteX3" fmla="*/ 223413 w 1037242"/>
              <a:gd name="connsiteY3" fmla="*/ 155222 h 499628"/>
              <a:gd name="connsiteX4" fmla="*/ 189000 w 1037242"/>
              <a:gd name="connsiteY4" fmla="*/ 202991 h 499628"/>
              <a:gd name="connsiteX5" fmla="*/ 70280 w 1037242"/>
              <a:gd name="connsiteY5" fmla="*/ 148191 h 499628"/>
              <a:gd name="connsiteX6" fmla="*/ 0 w 1037242"/>
              <a:gd name="connsiteY6" fmla="*/ 0 h 499628"/>
              <a:gd name="connsiteX7" fmla="*/ 270911 w 1037242"/>
              <a:gd name="connsiteY7" fmla="*/ 78395 h 499628"/>
              <a:gd name="connsiteX8" fmla="*/ 236841 w 1037242"/>
              <a:gd name="connsiteY8" fmla="*/ 121743 h 499628"/>
              <a:gd name="connsiteX9" fmla="*/ 635279 w 1037242"/>
              <a:gd name="connsiteY9" fmla="*/ 281275 h 499628"/>
              <a:gd name="connsiteX10" fmla="*/ 658662 w 1037242"/>
              <a:gd name="connsiteY10" fmla="*/ 235220 h 499628"/>
              <a:gd name="connsiteX11" fmla="*/ 1037243 w 1037242"/>
              <a:gd name="connsiteY11" fmla="*/ 396139 h 499628"/>
              <a:gd name="connsiteX12" fmla="*/ 1012498 w 1037242"/>
              <a:gd name="connsiteY12" fmla="*/ 497984 h 499628"/>
              <a:gd name="connsiteX0" fmla="*/ 1012498 w 1037244"/>
              <a:gd name="connsiteY0" fmla="*/ 497984 h 499628"/>
              <a:gd name="connsiteX1" fmla="*/ 609360 w 1037244"/>
              <a:gd name="connsiteY1" fmla="*/ 385289 h 499628"/>
              <a:gd name="connsiteX2" fmla="*/ 636168 w 1037244"/>
              <a:gd name="connsiteY2" fmla="*/ 316897 h 499628"/>
              <a:gd name="connsiteX3" fmla="*/ 223413 w 1037244"/>
              <a:gd name="connsiteY3" fmla="*/ 155222 h 499628"/>
              <a:gd name="connsiteX4" fmla="*/ 189000 w 1037244"/>
              <a:gd name="connsiteY4" fmla="*/ 202991 h 499628"/>
              <a:gd name="connsiteX5" fmla="*/ 70280 w 1037244"/>
              <a:gd name="connsiteY5" fmla="*/ 148191 h 499628"/>
              <a:gd name="connsiteX6" fmla="*/ 0 w 1037244"/>
              <a:gd name="connsiteY6" fmla="*/ 0 h 499628"/>
              <a:gd name="connsiteX7" fmla="*/ 248375 w 1037244"/>
              <a:gd name="connsiteY7" fmla="*/ 95297 h 499628"/>
              <a:gd name="connsiteX8" fmla="*/ 236841 w 1037244"/>
              <a:gd name="connsiteY8" fmla="*/ 121743 h 499628"/>
              <a:gd name="connsiteX9" fmla="*/ 635279 w 1037244"/>
              <a:gd name="connsiteY9" fmla="*/ 281275 h 499628"/>
              <a:gd name="connsiteX10" fmla="*/ 658662 w 1037244"/>
              <a:gd name="connsiteY10" fmla="*/ 235220 h 499628"/>
              <a:gd name="connsiteX11" fmla="*/ 1037243 w 1037244"/>
              <a:gd name="connsiteY11" fmla="*/ 396139 h 499628"/>
              <a:gd name="connsiteX12" fmla="*/ 1012498 w 1037244"/>
              <a:gd name="connsiteY12" fmla="*/ 497984 h 499628"/>
              <a:gd name="connsiteX0" fmla="*/ 1049264 w 1074008"/>
              <a:gd name="connsiteY0" fmla="*/ 497984 h 499628"/>
              <a:gd name="connsiteX1" fmla="*/ 646126 w 1074008"/>
              <a:gd name="connsiteY1" fmla="*/ 385289 h 499628"/>
              <a:gd name="connsiteX2" fmla="*/ 672934 w 1074008"/>
              <a:gd name="connsiteY2" fmla="*/ 316897 h 499628"/>
              <a:gd name="connsiteX3" fmla="*/ 260179 w 1074008"/>
              <a:gd name="connsiteY3" fmla="*/ 155222 h 499628"/>
              <a:gd name="connsiteX4" fmla="*/ 225766 w 1074008"/>
              <a:gd name="connsiteY4" fmla="*/ 202991 h 499628"/>
              <a:gd name="connsiteX5" fmla="*/ 0 w 1074008"/>
              <a:gd name="connsiteY5" fmla="*/ 142557 h 499628"/>
              <a:gd name="connsiteX6" fmla="*/ 36766 w 1074008"/>
              <a:gd name="connsiteY6" fmla="*/ 0 h 499628"/>
              <a:gd name="connsiteX7" fmla="*/ 285141 w 1074008"/>
              <a:gd name="connsiteY7" fmla="*/ 95297 h 499628"/>
              <a:gd name="connsiteX8" fmla="*/ 273607 w 1074008"/>
              <a:gd name="connsiteY8" fmla="*/ 121743 h 499628"/>
              <a:gd name="connsiteX9" fmla="*/ 672045 w 1074008"/>
              <a:gd name="connsiteY9" fmla="*/ 281275 h 499628"/>
              <a:gd name="connsiteX10" fmla="*/ 695428 w 1074008"/>
              <a:gd name="connsiteY10" fmla="*/ 235220 h 499628"/>
              <a:gd name="connsiteX11" fmla="*/ 1074009 w 1074008"/>
              <a:gd name="connsiteY11" fmla="*/ 396139 h 499628"/>
              <a:gd name="connsiteX12" fmla="*/ 1049264 w 1074008"/>
              <a:gd name="connsiteY12" fmla="*/ 497984 h 499628"/>
              <a:gd name="connsiteX0" fmla="*/ 1049264 w 1074010"/>
              <a:gd name="connsiteY0" fmla="*/ 497984 h 499628"/>
              <a:gd name="connsiteX1" fmla="*/ 646126 w 1074010"/>
              <a:gd name="connsiteY1" fmla="*/ 385289 h 499628"/>
              <a:gd name="connsiteX2" fmla="*/ 672934 w 1074010"/>
              <a:gd name="connsiteY2" fmla="*/ 316897 h 499628"/>
              <a:gd name="connsiteX3" fmla="*/ 260179 w 1074010"/>
              <a:gd name="connsiteY3" fmla="*/ 155222 h 499628"/>
              <a:gd name="connsiteX4" fmla="*/ 225766 w 1074010"/>
              <a:gd name="connsiteY4" fmla="*/ 202991 h 499628"/>
              <a:gd name="connsiteX5" fmla="*/ 0 w 1074010"/>
              <a:gd name="connsiteY5" fmla="*/ 114387 h 499628"/>
              <a:gd name="connsiteX6" fmla="*/ 36766 w 1074010"/>
              <a:gd name="connsiteY6" fmla="*/ 0 h 499628"/>
              <a:gd name="connsiteX7" fmla="*/ 285141 w 1074010"/>
              <a:gd name="connsiteY7" fmla="*/ 95297 h 499628"/>
              <a:gd name="connsiteX8" fmla="*/ 273607 w 1074010"/>
              <a:gd name="connsiteY8" fmla="*/ 121743 h 499628"/>
              <a:gd name="connsiteX9" fmla="*/ 672045 w 1074010"/>
              <a:gd name="connsiteY9" fmla="*/ 281275 h 499628"/>
              <a:gd name="connsiteX10" fmla="*/ 695428 w 1074010"/>
              <a:gd name="connsiteY10" fmla="*/ 235220 h 499628"/>
              <a:gd name="connsiteX11" fmla="*/ 1074009 w 1074010"/>
              <a:gd name="connsiteY11" fmla="*/ 396139 h 499628"/>
              <a:gd name="connsiteX12" fmla="*/ 1049264 w 1074010"/>
              <a:gd name="connsiteY12" fmla="*/ 497984 h 499628"/>
              <a:gd name="connsiteX0" fmla="*/ 1049264 w 1074008"/>
              <a:gd name="connsiteY0" fmla="*/ 497984 h 499628"/>
              <a:gd name="connsiteX1" fmla="*/ 646126 w 1074008"/>
              <a:gd name="connsiteY1" fmla="*/ 385289 h 499628"/>
              <a:gd name="connsiteX2" fmla="*/ 672934 w 1074008"/>
              <a:gd name="connsiteY2" fmla="*/ 316897 h 499628"/>
              <a:gd name="connsiteX3" fmla="*/ 260179 w 1074008"/>
              <a:gd name="connsiteY3" fmla="*/ 155222 h 499628"/>
              <a:gd name="connsiteX4" fmla="*/ 225766 w 1074008"/>
              <a:gd name="connsiteY4" fmla="*/ 202991 h 499628"/>
              <a:gd name="connsiteX5" fmla="*/ 0 w 1074008"/>
              <a:gd name="connsiteY5" fmla="*/ 114387 h 499628"/>
              <a:gd name="connsiteX6" fmla="*/ 36766 w 1074008"/>
              <a:gd name="connsiteY6" fmla="*/ 0 h 499628"/>
              <a:gd name="connsiteX7" fmla="*/ 285141 w 1074008"/>
              <a:gd name="connsiteY7" fmla="*/ 95297 h 499628"/>
              <a:gd name="connsiteX8" fmla="*/ 273607 w 1074008"/>
              <a:gd name="connsiteY8" fmla="*/ 121743 h 499628"/>
              <a:gd name="connsiteX9" fmla="*/ 683312 w 1074008"/>
              <a:gd name="connsiteY9" fmla="*/ 270007 h 499628"/>
              <a:gd name="connsiteX10" fmla="*/ 695428 w 1074008"/>
              <a:gd name="connsiteY10" fmla="*/ 235220 h 499628"/>
              <a:gd name="connsiteX11" fmla="*/ 1074009 w 1074008"/>
              <a:gd name="connsiteY11" fmla="*/ 396139 h 499628"/>
              <a:gd name="connsiteX12" fmla="*/ 1049264 w 1074008"/>
              <a:gd name="connsiteY12" fmla="*/ 497984 h 499628"/>
              <a:gd name="connsiteX0" fmla="*/ 1049264 w 1074010"/>
              <a:gd name="connsiteY0" fmla="*/ 497984 h 499628"/>
              <a:gd name="connsiteX1" fmla="*/ 646126 w 1074010"/>
              <a:gd name="connsiteY1" fmla="*/ 362752 h 499628"/>
              <a:gd name="connsiteX2" fmla="*/ 672934 w 1074010"/>
              <a:gd name="connsiteY2" fmla="*/ 316897 h 499628"/>
              <a:gd name="connsiteX3" fmla="*/ 260179 w 1074010"/>
              <a:gd name="connsiteY3" fmla="*/ 155222 h 499628"/>
              <a:gd name="connsiteX4" fmla="*/ 225766 w 1074010"/>
              <a:gd name="connsiteY4" fmla="*/ 202991 h 499628"/>
              <a:gd name="connsiteX5" fmla="*/ 0 w 1074010"/>
              <a:gd name="connsiteY5" fmla="*/ 114387 h 499628"/>
              <a:gd name="connsiteX6" fmla="*/ 36766 w 1074010"/>
              <a:gd name="connsiteY6" fmla="*/ 0 h 499628"/>
              <a:gd name="connsiteX7" fmla="*/ 285141 w 1074010"/>
              <a:gd name="connsiteY7" fmla="*/ 95297 h 499628"/>
              <a:gd name="connsiteX8" fmla="*/ 273607 w 1074010"/>
              <a:gd name="connsiteY8" fmla="*/ 121743 h 499628"/>
              <a:gd name="connsiteX9" fmla="*/ 683312 w 1074010"/>
              <a:gd name="connsiteY9" fmla="*/ 270007 h 499628"/>
              <a:gd name="connsiteX10" fmla="*/ 695428 w 1074010"/>
              <a:gd name="connsiteY10" fmla="*/ 235220 h 499628"/>
              <a:gd name="connsiteX11" fmla="*/ 1074009 w 1074010"/>
              <a:gd name="connsiteY11" fmla="*/ 396139 h 499628"/>
              <a:gd name="connsiteX12" fmla="*/ 1049264 w 1074010"/>
              <a:gd name="connsiteY12" fmla="*/ 497984 h 499628"/>
              <a:gd name="connsiteX0" fmla="*/ 1049265 w 1074008"/>
              <a:gd name="connsiteY0" fmla="*/ 514887 h 516363"/>
              <a:gd name="connsiteX1" fmla="*/ 646126 w 1074008"/>
              <a:gd name="connsiteY1" fmla="*/ 362752 h 516363"/>
              <a:gd name="connsiteX2" fmla="*/ 672934 w 1074008"/>
              <a:gd name="connsiteY2" fmla="*/ 316897 h 516363"/>
              <a:gd name="connsiteX3" fmla="*/ 260179 w 1074008"/>
              <a:gd name="connsiteY3" fmla="*/ 155222 h 516363"/>
              <a:gd name="connsiteX4" fmla="*/ 225766 w 1074008"/>
              <a:gd name="connsiteY4" fmla="*/ 202991 h 516363"/>
              <a:gd name="connsiteX5" fmla="*/ 0 w 1074008"/>
              <a:gd name="connsiteY5" fmla="*/ 114387 h 516363"/>
              <a:gd name="connsiteX6" fmla="*/ 36766 w 1074008"/>
              <a:gd name="connsiteY6" fmla="*/ 0 h 516363"/>
              <a:gd name="connsiteX7" fmla="*/ 285141 w 1074008"/>
              <a:gd name="connsiteY7" fmla="*/ 95297 h 516363"/>
              <a:gd name="connsiteX8" fmla="*/ 273607 w 1074008"/>
              <a:gd name="connsiteY8" fmla="*/ 121743 h 516363"/>
              <a:gd name="connsiteX9" fmla="*/ 683312 w 1074008"/>
              <a:gd name="connsiteY9" fmla="*/ 270007 h 516363"/>
              <a:gd name="connsiteX10" fmla="*/ 695428 w 1074008"/>
              <a:gd name="connsiteY10" fmla="*/ 235220 h 516363"/>
              <a:gd name="connsiteX11" fmla="*/ 1074009 w 1074008"/>
              <a:gd name="connsiteY11" fmla="*/ 396139 h 516363"/>
              <a:gd name="connsiteX12" fmla="*/ 1049265 w 1074008"/>
              <a:gd name="connsiteY12" fmla="*/ 514887 h 51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4008" h="516363">
                <a:moveTo>
                  <a:pt x="1049265" y="514887"/>
                </a:moveTo>
                <a:lnTo>
                  <a:pt x="646126" y="362752"/>
                </a:lnTo>
                <a:lnTo>
                  <a:pt x="672934" y="316897"/>
                </a:lnTo>
                <a:lnTo>
                  <a:pt x="260179" y="155222"/>
                </a:lnTo>
                <a:lnTo>
                  <a:pt x="225766" y="202991"/>
                </a:lnTo>
                <a:lnTo>
                  <a:pt x="0" y="114387"/>
                </a:lnTo>
                <a:lnTo>
                  <a:pt x="36766" y="0"/>
                </a:lnTo>
                <a:lnTo>
                  <a:pt x="285141" y="95297"/>
                </a:lnTo>
                <a:lnTo>
                  <a:pt x="273607" y="121743"/>
                </a:lnTo>
                <a:lnTo>
                  <a:pt x="683312" y="270007"/>
                </a:lnTo>
                <a:lnTo>
                  <a:pt x="695428" y="235220"/>
                </a:lnTo>
                <a:lnTo>
                  <a:pt x="1074009" y="396139"/>
                </a:lnTo>
                <a:cubicBezTo>
                  <a:pt x="1074009" y="378014"/>
                  <a:pt x="1049265" y="533012"/>
                  <a:pt x="1049265" y="514887"/>
                </a:cubicBezTo>
                <a:close/>
              </a:path>
            </a:pathLst>
          </a:custGeom>
          <a:solidFill>
            <a:srgbClr val="AAFFFA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31292962-D6ED-0448-779B-C360388231C3}"/>
              </a:ext>
            </a:extLst>
          </p:cNvPr>
          <p:cNvSpPr/>
          <p:nvPr/>
        </p:nvSpPr>
        <p:spPr>
          <a:xfrm rot="2273808">
            <a:off x="7973889" y="3317020"/>
            <a:ext cx="893430" cy="388643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2500"/>
              <a:gd name="connsiteX1" fmla="*/ 470854 w 1362242"/>
              <a:gd name="connsiteY1" fmla="*/ 0 h 442500"/>
              <a:gd name="connsiteX2" fmla="*/ 469577 w 1362242"/>
              <a:gd name="connsiteY2" fmla="*/ 42536 h 442500"/>
              <a:gd name="connsiteX3" fmla="*/ 115510 w 1362242"/>
              <a:gd name="connsiteY3" fmla="*/ 48659 h 442500"/>
              <a:gd name="connsiteX4" fmla="*/ 0 w 1362242"/>
              <a:gd name="connsiteY4" fmla="*/ 297823 h 442500"/>
              <a:gd name="connsiteX5" fmla="*/ 394422 w 1362242"/>
              <a:gd name="connsiteY5" fmla="*/ 442500 h 442500"/>
              <a:gd name="connsiteX6" fmla="*/ 342462 w 1362242"/>
              <a:gd name="connsiteY6" fmla="*/ 412321 h 442500"/>
              <a:gd name="connsiteX7" fmla="*/ 1362242 w 1362242"/>
              <a:gd name="connsiteY7" fmla="*/ 67048 h 442500"/>
              <a:gd name="connsiteX8" fmla="*/ 1345101 w 1362242"/>
              <a:gd name="connsiteY8" fmla="*/ 38 h 442500"/>
              <a:gd name="connsiteX0" fmla="*/ 1452821 w 1469962"/>
              <a:gd name="connsiteY0" fmla="*/ 38 h 442500"/>
              <a:gd name="connsiteX1" fmla="*/ 578574 w 1469962"/>
              <a:gd name="connsiteY1" fmla="*/ 0 h 442500"/>
              <a:gd name="connsiteX2" fmla="*/ 577297 w 1469962"/>
              <a:gd name="connsiteY2" fmla="*/ 42536 h 442500"/>
              <a:gd name="connsiteX3" fmla="*/ 223230 w 1469962"/>
              <a:gd name="connsiteY3" fmla="*/ 48659 h 442500"/>
              <a:gd name="connsiteX4" fmla="*/ 0 w 1469962"/>
              <a:gd name="connsiteY4" fmla="*/ 290786 h 442500"/>
              <a:gd name="connsiteX5" fmla="*/ 502142 w 1469962"/>
              <a:gd name="connsiteY5" fmla="*/ 442500 h 442500"/>
              <a:gd name="connsiteX6" fmla="*/ 450182 w 1469962"/>
              <a:gd name="connsiteY6" fmla="*/ 412321 h 442500"/>
              <a:gd name="connsiteX7" fmla="*/ 1469962 w 1469962"/>
              <a:gd name="connsiteY7" fmla="*/ 67048 h 442500"/>
              <a:gd name="connsiteX8" fmla="*/ 1452821 w 1469962"/>
              <a:gd name="connsiteY8" fmla="*/ 38 h 442500"/>
              <a:gd name="connsiteX0" fmla="*/ 1354184 w 1371325"/>
              <a:gd name="connsiteY0" fmla="*/ 38 h 442500"/>
              <a:gd name="connsiteX1" fmla="*/ 479937 w 1371325"/>
              <a:gd name="connsiteY1" fmla="*/ 0 h 442500"/>
              <a:gd name="connsiteX2" fmla="*/ 478660 w 1371325"/>
              <a:gd name="connsiteY2" fmla="*/ 42536 h 442500"/>
              <a:gd name="connsiteX3" fmla="*/ 124593 w 1371325"/>
              <a:gd name="connsiteY3" fmla="*/ 48659 h 442500"/>
              <a:gd name="connsiteX4" fmla="*/ 0 w 1371325"/>
              <a:gd name="connsiteY4" fmla="*/ 191287 h 442500"/>
              <a:gd name="connsiteX5" fmla="*/ 403505 w 1371325"/>
              <a:gd name="connsiteY5" fmla="*/ 442500 h 442500"/>
              <a:gd name="connsiteX6" fmla="*/ 351545 w 1371325"/>
              <a:gd name="connsiteY6" fmla="*/ 412321 h 442500"/>
              <a:gd name="connsiteX7" fmla="*/ 1371325 w 1371325"/>
              <a:gd name="connsiteY7" fmla="*/ 67048 h 442500"/>
              <a:gd name="connsiteX8" fmla="*/ 1354184 w 1371325"/>
              <a:gd name="connsiteY8" fmla="*/ 38 h 442500"/>
              <a:gd name="connsiteX0" fmla="*/ 1354184 w 1371325"/>
              <a:gd name="connsiteY0" fmla="*/ 31107 h 473569"/>
              <a:gd name="connsiteX1" fmla="*/ 512556 w 1371325"/>
              <a:gd name="connsiteY1" fmla="*/ 0 h 473569"/>
              <a:gd name="connsiteX2" fmla="*/ 478660 w 1371325"/>
              <a:gd name="connsiteY2" fmla="*/ 73605 h 473569"/>
              <a:gd name="connsiteX3" fmla="*/ 124593 w 1371325"/>
              <a:gd name="connsiteY3" fmla="*/ 79728 h 473569"/>
              <a:gd name="connsiteX4" fmla="*/ 0 w 1371325"/>
              <a:gd name="connsiteY4" fmla="*/ 222356 h 473569"/>
              <a:gd name="connsiteX5" fmla="*/ 403505 w 1371325"/>
              <a:gd name="connsiteY5" fmla="*/ 473569 h 473569"/>
              <a:gd name="connsiteX6" fmla="*/ 351545 w 1371325"/>
              <a:gd name="connsiteY6" fmla="*/ 443390 h 473569"/>
              <a:gd name="connsiteX7" fmla="*/ 1371325 w 1371325"/>
              <a:gd name="connsiteY7" fmla="*/ 98117 h 473569"/>
              <a:gd name="connsiteX8" fmla="*/ 1354184 w 1371325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92545 w 1285210"/>
              <a:gd name="connsiteY2" fmla="*/ 73605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423997 w 1285210"/>
              <a:gd name="connsiteY2" fmla="*/ 77524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8478 w 1285210"/>
              <a:gd name="connsiteY2" fmla="*/ 79728 h 473569"/>
              <a:gd name="connsiteX3" fmla="*/ 0 w 1285210"/>
              <a:gd name="connsiteY3" fmla="*/ 274609 h 473569"/>
              <a:gd name="connsiteX4" fmla="*/ 317390 w 1285210"/>
              <a:gd name="connsiteY4" fmla="*/ 473569 h 473569"/>
              <a:gd name="connsiteX5" fmla="*/ 265430 w 1285210"/>
              <a:gd name="connsiteY5" fmla="*/ 443390 h 473569"/>
              <a:gd name="connsiteX6" fmla="*/ 1285210 w 1285210"/>
              <a:gd name="connsiteY6" fmla="*/ 98117 h 473569"/>
              <a:gd name="connsiteX7" fmla="*/ 1268069 w 1285210"/>
              <a:gd name="connsiteY7" fmla="*/ 31107 h 473569"/>
              <a:gd name="connsiteX0" fmla="*/ 1268069 w 1285210"/>
              <a:gd name="connsiteY0" fmla="*/ 50749 h 493211"/>
              <a:gd name="connsiteX1" fmla="*/ 426441 w 1285210"/>
              <a:gd name="connsiteY1" fmla="*/ 19642 h 493211"/>
              <a:gd name="connsiteX2" fmla="*/ 54958 w 1285210"/>
              <a:gd name="connsiteY2" fmla="*/ 18379 h 493211"/>
              <a:gd name="connsiteX3" fmla="*/ 0 w 1285210"/>
              <a:gd name="connsiteY3" fmla="*/ 294251 h 493211"/>
              <a:gd name="connsiteX4" fmla="*/ 317390 w 1285210"/>
              <a:gd name="connsiteY4" fmla="*/ 493211 h 493211"/>
              <a:gd name="connsiteX5" fmla="*/ 265430 w 1285210"/>
              <a:gd name="connsiteY5" fmla="*/ 463032 h 493211"/>
              <a:gd name="connsiteX6" fmla="*/ 1285210 w 1285210"/>
              <a:gd name="connsiteY6" fmla="*/ 117759 h 493211"/>
              <a:gd name="connsiteX7" fmla="*/ 1268069 w 1285210"/>
              <a:gd name="connsiteY7" fmla="*/ 50749 h 493211"/>
              <a:gd name="connsiteX0" fmla="*/ 1268069 w 1285210"/>
              <a:gd name="connsiteY0" fmla="*/ 32370 h 474832"/>
              <a:gd name="connsiteX1" fmla="*/ 426441 w 1285210"/>
              <a:gd name="connsiteY1" fmla="*/ 1263 h 474832"/>
              <a:gd name="connsiteX2" fmla="*/ 54958 w 1285210"/>
              <a:gd name="connsiteY2" fmla="*/ 0 h 474832"/>
              <a:gd name="connsiteX3" fmla="*/ 0 w 1285210"/>
              <a:gd name="connsiteY3" fmla="*/ 275872 h 474832"/>
              <a:gd name="connsiteX4" fmla="*/ 317390 w 1285210"/>
              <a:gd name="connsiteY4" fmla="*/ 474832 h 474832"/>
              <a:gd name="connsiteX5" fmla="*/ 265430 w 1285210"/>
              <a:gd name="connsiteY5" fmla="*/ 444653 h 474832"/>
              <a:gd name="connsiteX6" fmla="*/ 1285210 w 1285210"/>
              <a:gd name="connsiteY6" fmla="*/ 99380 h 474832"/>
              <a:gd name="connsiteX7" fmla="*/ 1268069 w 1285210"/>
              <a:gd name="connsiteY7" fmla="*/ 32370 h 474832"/>
              <a:gd name="connsiteX0" fmla="*/ 1268069 w 1285210"/>
              <a:gd name="connsiteY0" fmla="*/ 51241 h 493703"/>
              <a:gd name="connsiteX1" fmla="*/ 426441 w 1285210"/>
              <a:gd name="connsiteY1" fmla="*/ 20134 h 493703"/>
              <a:gd name="connsiteX2" fmla="*/ 57309 w 1285210"/>
              <a:gd name="connsiteY2" fmla="*/ 0 h 493703"/>
              <a:gd name="connsiteX3" fmla="*/ 0 w 1285210"/>
              <a:gd name="connsiteY3" fmla="*/ 294743 h 493703"/>
              <a:gd name="connsiteX4" fmla="*/ 317390 w 1285210"/>
              <a:gd name="connsiteY4" fmla="*/ 493703 h 493703"/>
              <a:gd name="connsiteX5" fmla="*/ 265430 w 1285210"/>
              <a:gd name="connsiteY5" fmla="*/ 463524 h 493703"/>
              <a:gd name="connsiteX6" fmla="*/ 1285210 w 1285210"/>
              <a:gd name="connsiteY6" fmla="*/ 118251 h 493703"/>
              <a:gd name="connsiteX7" fmla="*/ 1268069 w 1285210"/>
              <a:gd name="connsiteY7" fmla="*/ 51241 h 493703"/>
              <a:gd name="connsiteX0" fmla="*/ 2187601 w 2187601"/>
              <a:gd name="connsiteY0" fmla="*/ 49792 h 493703"/>
              <a:gd name="connsiteX1" fmla="*/ 426441 w 2187601"/>
              <a:gd name="connsiteY1" fmla="*/ 20134 h 493703"/>
              <a:gd name="connsiteX2" fmla="*/ 57309 w 2187601"/>
              <a:gd name="connsiteY2" fmla="*/ 0 h 493703"/>
              <a:gd name="connsiteX3" fmla="*/ 0 w 2187601"/>
              <a:gd name="connsiteY3" fmla="*/ 294743 h 493703"/>
              <a:gd name="connsiteX4" fmla="*/ 317390 w 2187601"/>
              <a:gd name="connsiteY4" fmla="*/ 493703 h 493703"/>
              <a:gd name="connsiteX5" fmla="*/ 265430 w 2187601"/>
              <a:gd name="connsiteY5" fmla="*/ 463524 h 493703"/>
              <a:gd name="connsiteX6" fmla="*/ 1285210 w 2187601"/>
              <a:gd name="connsiteY6" fmla="*/ 118251 h 493703"/>
              <a:gd name="connsiteX7" fmla="*/ 2187601 w 2187601"/>
              <a:gd name="connsiteY7" fmla="*/ 49792 h 493703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34602 h 576391"/>
              <a:gd name="connsiteX1" fmla="*/ 426441 w 2158759"/>
              <a:gd name="connsiteY1" fmla="*/ 102822 h 576391"/>
              <a:gd name="connsiteX2" fmla="*/ 57309 w 2158759"/>
              <a:gd name="connsiteY2" fmla="*/ 82688 h 576391"/>
              <a:gd name="connsiteX3" fmla="*/ 0 w 2158759"/>
              <a:gd name="connsiteY3" fmla="*/ 377431 h 576391"/>
              <a:gd name="connsiteX4" fmla="*/ 317390 w 2158759"/>
              <a:gd name="connsiteY4" fmla="*/ 576391 h 576391"/>
              <a:gd name="connsiteX5" fmla="*/ 265430 w 2158759"/>
              <a:gd name="connsiteY5" fmla="*/ 546212 h 576391"/>
              <a:gd name="connsiteX6" fmla="*/ 1285210 w 2158759"/>
              <a:gd name="connsiteY6" fmla="*/ 200939 h 576391"/>
              <a:gd name="connsiteX7" fmla="*/ 2158759 w 2158759"/>
              <a:gd name="connsiteY7" fmla="*/ 134602 h 576391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13578 h 555367"/>
              <a:gd name="connsiteX1" fmla="*/ 1856963 w 2158759"/>
              <a:gd name="connsiteY1" fmla="*/ 0 h 555367"/>
              <a:gd name="connsiteX2" fmla="*/ 57309 w 2158759"/>
              <a:gd name="connsiteY2" fmla="*/ 61664 h 555367"/>
              <a:gd name="connsiteX3" fmla="*/ 0 w 2158759"/>
              <a:gd name="connsiteY3" fmla="*/ 356407 h 555367"/>
              <a:gd name="connsiteX4" fmla="*/ 317390 w 2158759"/>
              <a:gd name="connsiteY4" fmla="*/ 555367 h 555367"/>
              <a:gd name="connsiteX5" fmla="*/ 265430 w 2158759"/>
              <a:gd name="connsiteY5" fmla="*/ 525188 h 555367"/>
              <a:gd name="connsiteX6" fmla="*/ 1285210 w 2158759"/>
              <a:gd name="connsiteY6" fmla="*/ 179915 h 555367"/>
              <a:gd name="connsiteX7" fmla="*/ 2158759 w 2158759"/>
              <a:gd name="connsiteY7" fmla="*/ 113578 h 555367"/>
              <a:gd name="connsiteX0" fmla="*/ 2158759 w 2158759"/>
              <a:gd name="connsiteY0" fmla="*/ 131777 h 573566"/>
              <a:gd name="connsiteX1" fmla="*/ 1856963 w 2158759"/>
              <a:gd name="connsiteY1" fmla="*/ 18199 h 573566"/>
              <a:gd name="connsiteX2" fmla="*/ 1021768 w 2158759"/>
              <a:gd name="connsiteY2" fmla="*/ 0 h 573566"/>
              <a:gd name="connsiteX3" fmla="*/ 0 w 2158759"/>
              <a:gd name="connsiteY3" fmla="*/ 374606 h 573566"/>
              <a:gd name="connsiteX4" fmla="*/ 317390 w 2158759"/>
              <a:gd name="connsiteY4" fmla="*/ 573566 h 573566"/>
              <a:gd name="connsiteX5" fmla="*/ 265430 w 2158759"/>
              <a:gd name="connsiteY5" fmla="*/ 543387 h 573566"/>
              <a:gd name="connsiteX6" fmla="*/ 1285210 w 2158759"/>
              <a:gd name="connsiteY6" fmla="*/ 198114 h 573566"/>
              <a:gd name="connsiteX7" fmla="*/ 2158759 w 2158759"/>
              <a:gd name="connsiteY7" fmla="*/ 131777 h 573566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285210 w 2158759"/>
              <a:gd name="connsiteY7" fmla="*/ 263158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475851 w 2158759"/>
              <a:gd name="connsiteY7" fmla="*/ 246905 h 638610"/>
              <a:gd name="connsiteX8" fmla="*/ 2158759 w 2158759"/>
              <a:gd name="connsiteY8" fmla="*/ 196821 h 638610"/>
              <a:gd name="connsiteX0" fmla="*/ 2158759 w 2163326"/>
              <a:gd name="connsiteY0" fmla="*/ 196821 h 638610"/>
              <a:gd name="connsiteX1" fmla="*/ 1856963 w 2163326"/>
              <a:gd name="connsiteY1" fmla="*/ 83243 h 638610"/>
              <a:gd name="connsiteX2" fmla="*/ 1358439 w 2163326"/>
              <a:gd name="connsiteY2" fmla="*/ 0 h 638610"/>
              <a:gd name="connsiteX3" fmla="*/ 1021768 w 2163326"/>
              <a:gd name="connsiteY3" fmla="*/ 65044 h 638610"/>
              <a:gd name="connsiteX4" fmla="*/ 0 w 2163326"/>
              <a:gd name="connsiteY4" fmla="*/ 439650 h 638610"/>
              <a:gd name="connsiteX5" fmla="*/ 317390 w 2163326"/>
              <a:gd name="connsiteY5" fmla="*/ 638610 h 638610"/>
              <a:gd name="connsiteX6" fmla="*/ 1435993 w 2163326"/>
              <a:gd name="connsiteY6" fmla="*/ 479949 h 638610"/>
              <a:gd name="connsiteX7" fmla="*/ 1475851 w 2163326"/>
              <a:gd name="connsiteY7" fmla="*/ 246905 h 638610"/>
              <a:gd name="connsiteX8" fmla="*/ 2163326 w 2163326"/>
              <a:gd name="connsiteY8" fmla="*/ 237475 h 638610"/>
              <a:gd name="connsiteX9" fmla="*/ 2158759 w 2163326"/>
              <a:gd name="connsiteY9" fmla="*/ 19682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475851 w 2163327"/>
              <a:gd name="connsiteY7" fmla="*/ 24690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479949"/>
              <a:gd name="connsiteX1" fmla="*/ 1856963 w 2163327"/>
              <a:gd name="connsiteY1" fmla="*/ 83243 h 479949"/>
              <a:gd name="connsiteX2" fmla="*/ 1358439 w 2163327"/>
              <a:gd name="connsiteY2" fmla="*/ 0 h 479949"/>
              <a:gd name="connsiteX3" fmla="*/ 1021768 w 2163327"/>
              <a:gd name="connsiteY3" fmla="*/ 65044 h 479949"/>
              <a:gd name="connsiteX4" fmla="*/ 0 w 2163327"/>
              <a:gd name="connsiteY4" fmla="*/ 439650 h 479949"/>
              <a:gd name="connsiteX5" fmla="*/ 1215266 w 2163327"/>
              <a:gd name="connsiteY5" fmla="*/ 290391 h 479949"/>
              <a:gd name="connsiteX6" fmla="*/ 1435993 w 2163327"/>
              <a:gd name="connsiteY6" fmla="*/ 479949 h 479949"/>
              <a:gd name="connsiteX7" fmla="*/ 1502915 w 2163327"/>
              <a:gd name="connsiteY7" fmla="*/ 190265 h 479949"/>
              <a:gd name="connsiteX8" fmla="*/ 2163326 w 2163327"/>
              <a:gd name="connsiteY8" fmla="*/ 237475 h 479949"/>
              <a:gd name="connsiteX9" fmla="*/ 2163327 w 2163327"/>
              <a:gd name="connsiteY9" fmla="*/ 183101 h 479949"/>
              <a:gd name="connsiteX0" fmla="*/ 1141559 w 1141559"/>
              <a:gd name="connsiteY0" fmla="*/ 183101 h 479949"/>
              <a:gd name="connsiteX1" fmla="*/ 835195 w 1141559"/>
              <a:gd name="connsiteY1" fmla="*/ 83243 h 479949"/>
              <a:gd name="connsiteX2" fmla="*/ 336671 w 1141559"/>
              <a:gd name="connsiteY2" fmla="*/ 0 h 479949"/>
              <a:gd name="connsiteX3" fmla="*/ 0 w 1141559"/>
              <a:gd name="connsiteY3" fmla="*/ 65044 h 479949"/>
              <a:gd name="connsiteX4" fmla="*/ 1674 w 1141559"/>
              <a:gd name="connsiteY4" fmla="*/ 69927 h 479949"/>
              <a:gd name="connsiteX5" fmla="*/ 193498 w 1141559"/>
              <a:gd name="connsiteY5" fmla="*/ 290391 h 479949"/>
              <a:gd name="connsiteX6" fmla="*/ 414225 w 1141559"/>
              <a:gd name="connsiteY6" fmla="*/ 479949 h 479949"/>
              <a:gd name="connsiteX7" fmla="*/ 481147 w 1141559"/>
              <a:gd name="connsiteY7" fmla="*/ 190265 h 479949"/>
              <a:gd name="connsiteX8" fmla="*/ 1141558 w 1141559"/>
              <a:gd name="connsiteY8" fmla="*/ 237475 h 479949"/>
              <a:gd name="connsiteX9" fmla="*/ 1141559 w 1141559"/>
              <a:gd name="connsiteY9" fmla="*/ 183101 h 479949"/>
              <a:gd name="connsiteX0" fmla="*/ 1141559 w 1141559"/>
              <a:gd name="connsiteY0" fmla="*/ 239980 h 536828"/>
              <a:gd name="connsiteX1" fmla="*/ 835195 w 1141559"/>
              <a:gd name="connsiteY1" fmla="*/ 140122 h 536828"/>
              <a:gd name="connsiteX2" fmla="*/ 63693 w 1141559"/>
              <a:gd name="connsiteY2" fmla="*/ 0 h 536828"/>
              <a:gd name="connsiteX3" fmla="*/ 0 w 1141559"/>
              <a:gd name="connsiteY3" fmla="*/ 121923 h 536828"/>
              <a:gd name="connsiteX4" fmla="*/ 1674 w 1141559"/>
              <a:gd name="connsiteY4" fmla="*/ 126806 h 536828"/>
              <a:gd name="connsiteX5" fmla="*/ 193498 w 1141559"/>
              <a:gd name="connsiteY5" fmla="*/ 347270 h 536828"/>
              <a:gd name="connsiteX6" fmla="*/ 414225 w 1141559"/>
              <a:gd name="connsiteY6" fmla="*/ 536828 h 536828"/>
              <a:gd name="connsiteX7" fmla="*/ 481147 w 1141559"/>
              <a:gd name="connsiteY7" fmla="*/ 247144 h 536828"/>
              <a:gd name="connsiteX8" fmla="*/ 1141558 w 1141559"/>
              <a:gd name="connsiteY8" fmla="*/ 294354 h 536828"/>
              <a:gd name="connsiteX9" fmla="*/ 1141559 w 1141559"/>
              <a:gd name="connsiteY9" fmla="*/ 239980 h 536828"/>
              <a:gd name="connsiteX0" fmla="*/ 1141559 w 1141559"/>
              <a:gd name="connsiteY0" fmla="*/ 254041 h 550889"/>
              <a:gd name="connsiteX1" fmla="*/ 835195 w 1141559"/>
              <a:gd name="connsiteY1" fmla="*/ 154183 h 550889"/>
              <a:gd name="connsiteX2" fmla="*/ 42583 w 1141559"/>
              <a:gd name="connsiteY2" fmla="*/ 0 h 550889"/>
              <a:gd name="connsiteX3" fmla="*/ 0 w 1141559"/>
              <a:gd name="connsiteY3" fmla="*/ 135984 h 550889"/>
              <a:gd name="connsiteX4" fmla="*/ 1674 w 1141559"/>
              <a:gd name="connsiteY4" fmla="*/ 140867 h 550889"/>
              <a:gd name="connsiteX5" fmla="*/ 193498 w 1141559"/>
              <a:gd name="connsiteY5" fmla="*/ 361331 h 550889"/>
              <a:gd name="connsiteX6" fmla="*/ 414225 w 1141559"/>
              <a:gd name="connsiteY6" fmla="*/ 550889 h 550889"/>
              <a:gd name="connsiteX7" fmla="*/ 481147 w 1141559"/>
              <a:gd name="connsiteY7" fmla="*/ 261205 h 550889"/>
              <a:gd name="connsiteX8" fmla="*/ 1141558 w 1141559"/>
              <a:gd name="connsiteY8" fmla="*/ 308415 h 550889"/>
              <a:gd name="connsiteX9" fmla="*/ 1141559 w 1141559"/>
              <a:gd name="connsiteY9" fmla="*/ 254041 h 550889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81147 w 1141559"/>
              <a:gd name="connsiteY7" fmla="*/ 235203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525471 w 1141559"/>
              <a:gd name="connsiteY7" fmla="*/ 24644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61098 w 1141559"/>
              <a:gd name="connsiteY7" fmla="*/ 23556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48071 h 544919"/>
              <a:gd name="connsiteX1" fmla="*/ 835195 w 1141559"/>
              <a:gd name="connsiteY1" fmla="*/ 148213 h 544919"/>
              <a:gd name="connsiteX2" fmla="*/ 67558 w 1141559"/>
              <a:gd name="connsiteY2" fmla="*/ 0 h 544919"/>
              <a:gd name="connsiteX3" fmla="*/ 0 w 1141559"/>
              <a:gd name="connsiteY3" fmla="*/ 130014 h 544919"/>
              <a:gd name="connsiteX4" fmla="*/ 1674 w 1141559"/>
              <a:gd name="connsiteY4" fmla="*/ 134897 h 544919"/>
              <a:gd name="connsiteX5" fmla="*/ 193498 w 1141559"/>
              <a:gd name="connsiteY5" fmla="*/ 355361 h 544919"/>
              <a:gd name="connsiteX6" fmla="*/ 414225 w 1141559"/>
              <a:gd name="connsiteY6" fmla="*/ 544919 h 544919"/>
              <a:gd name="connsiteX7" fmla="*/ 461098 w 1141559"/>
              <a:gd name="connsiteY7" fmla="*/ 255594 h 544919"/>
              <a:gd name="connsiteX8" fmla="*/ 1141558 w 1141559"/>
              <a:gd name="connsiteY8" fmla="*/ 302445 h 544919"/>
              <a:gd name="connsiteX9" fmla="*/ 1141559 w 1141559"/>
              <a:gd name="connsiteY9" fmla="*/ 248071 h 544919"/>
              <a:gd name="connsiteX0" fmla="*/ 1218216 w 1218216"/>
              <a:gd name="connsiteY0" fmla="*/ 183321 h 544919"/>
              <a:gd name="connsiteX1" fmla="*/ 835195 w 1218216"/>
              <a:gd name="connsiteY1" fmla="*/ 148213 h 544919"/>
              <a:gd name="connsiteX2" fmla="*/ 67558 w 1218216"/>
              <a:gd name="connsiteY2" fmla="*/ 0 h 544919"/>
              <a:gd name="connsiteX3" fmla="*/ 0 w 1218216"/>
              <a:gd name="connsiteY3" fmla="*/ 130014 h 544919"/>
              <a:gd name="connsiteX4" fmla="*/ 1674 w 1218216"/>
              <a:gd name="connsiteY4" fmla="*/ 134897 h 544919"/>
              <a:gd name="connsiteX5" fmla="*/ 193498 w 1218216"/>
              <a:gd name="connsiteY5" fmla="*/ 355361 h 544919"/>
              <a:gd name="connsiteX6" fmla="*/ 414225 w 1218216"/>
              <a:gd name="connsiteY6" fmla="*/ 544919 h 544919"/>
              <a:gd name="connsiteX7" fmla="*/ 461098 w 1218216"/>
              <a:gd name="connsiteY7" fmla="*/ 255594 h 544919"/>
              <a:gd name="connsiteX8" fmla="*/ 1141558 w 1218216"/>
              <a:gd name="connsiteY8" fmla="*/ 302445 h 544919"/>
              <a:gd name="connsiteX9" fmla="*/ 1218216 w 1218216"/>
              <a:gd name="connsiteY9" fmla="*/ 183321 h 544919"/>
              <a:gd name="connsiteX0" fmla="*/ 1218216 w 1218216"/>
              <a:gd name="connsiteY0" fmla="*/ 270397 h 631995"/>
              <a:gd name="connsiteX1" fmla="*/ 758776 w 1218216"/>
              <a:gd name="connsiteY1" fmla="*/ 0 h 631995"/>
              <a:gd name="connsiteX2" fmla="*/ 67558 w 1218216"/>
              <a:gd name="connsiteY2" fmla="*/ 87076 h 631995"/>
              <a:gd name="connsiteX3" fmla="*/ 0 w 1218216"/>
              <a:gd name="connsiteY3" fmla="*/ 217090 h 631995"/>
              <a:gd name="connsiteX4" fmla="*/ 1674 w 1218216"/>
              <a:gd name="connsiteY4" fmla="*/ 221973 h 631995"/>
              <a:gd name="connsiteX5" fmla="*/ 193498 w 1218216"/>
              <a:gd name="connsiteY5" fmla="*/ 442437 h 631995"/>
              <a:gd name="connsiteX6" fmla="*/ 414225 w 1218216"/>
              <a:gd name="connsiteY6" fmla="*/ 631995 h 631995"/>
              <a:gd name="connsiteX7" fmla="*/ 461098 w 1218216"/>
              <a:gd name="connsiteY7" fmla="*/ 342670 h 631995"/>
              <a:gd name="connsiteX8" fmla="*/ 1141558 w 1218216"/>
              <a:gd name="connsiteY8" fmla="*/ 389521 h 631995"/>
              <a:gd name="connsiteX9" fmla="*/ 1218216 w 1218216"/>
              <a:gd name="connsiteY9" fmla="*/ 270397 h 631995"/>
              <a:gd name="connsiteX0" fmla="*/ 1218216 w 1218216"/>
              <a:gd name="connsiteY0" fmla="*/ 623451 h 985049"/>
              <a:gd name="connsiteX1" fmla="*/ 758776 w 1218216"/>
              <a:gd name="connsiteY1" fmla="*/ 353054 h 985049"/>
              <a:gd name="connsiteX2" fmla="*/ 319592 w 1218216"/>
              <a:gd name="connsiteY2" fmla="*/ 0 h 985049"/>
              <a:gd name="connsiteX3" fmla="*/ 0 w 1218216"/>
              <a:gd name="connsiteY3" fmla="*/ 570144 h 985049"/>
              <a:gd name="connsiteX4" fmla="*/ 1674 w 1218216"/>
              <a:gd name="connsiteY4" fmla="*/ 575027 h 985049"/>
              <a:gd name="connsiteX5" fmla="*/ 193498 w 1218216"/>
              <a:gd name="connsiteY5" fmla="*/ 795491 h 985049"/>
              <a:gd name="connsiteX6" fmla="*/ 414225 w 1218216"/>
              <a:gd name="connsiteY6" fmla="*/ 985049 h 985049"/>
              <a:gd name="connsiteX7" fmla="*/ 461098 w 1218216"/>
              <a:gd name="connsiteY7" fmla="*/ 695724 h 985049"/>
              <a:gd name="connsiteX8" fmla="*/ 1141558 w 1218216"/>
              <a:gd name="connsiteY8" fmla="*/ 742575 h 985049"/>
              <a:gd name="connsiteX9" fmla="*/ 1218216 w 1218216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6006 w 1224222"/>
              <a:gd name="connsiteY3" fmla="*/ 570144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263310 w 1224222"/>
              <a:gd name="connsiteY3" fmla="*/ 110666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024718 w 1024718"/>
              <a:gd name="connsiteY0" fmla="*/ 623451 h 985049"/>
              <a:gd name="connsiteX1" fmla="*/ 565278 w 1024718"/>
              <a:gd name="connsiteY1" fmla="*/ 353054 h 985049"/>
              <a:gd name="connsiteX2" fmla="*/ 126094 w 1024718"/>
              <a:gd name="connsiteY2" fmla="*/ 0 h 985049"/>
              <a:gd name="connsiteX3" fmla="*/ 63806 w 1024718"/>
              <a:gd name="connsiteY3" fmla="*/ 110666 h 985049"/>
              <a:gd name="connsiteX4" fmla="*/ 146825 w 1024718"/>
              <a:gd name="connsiteY4" fmla="*/ 357168 h 985049"/>
              <a:gd name="connsiteX5" fmla="*/ 0 w 1024718"/>
              <a:gd name="connsiteY5" fmla="*/ 795491 h 985049"/>
              <a:gd name="connsiteX6" fmla="*/ 220727 w 1024718"/>
              <a:gd name="connsiteY6" fmla="*/ 985049 h 985049"/>
              <a:gd name="connsiteX7" fmla="*/ 267600 w 1024718"/>
              <a:gd name="connsiteY7" fmla="*/ 695724 h 985049"/>
              <a:gd name="connsiteX8" fmla="*/ 948060 w 1024718"/>
              <a:gd name="connsiteY8" fmla="*/ 742575 h 985049"/>
              <a:gd name="connsiteX9" fmla="*/ 1024718 w 1024718"/>
              <a:gd name="connsiteY9" fmla="*/ 623451 h 985049"/>
              <a:gd name="connsiteX0" fmla="*/ 960912 w 960912"/>
              <a:gd name="connsiteY0" fmla="*/ 623451 h 985049"/>
              <a:gd name="connsiteX1" fmla="*/ 501472 w 960912"/>
              <a:gd name="connsiteY1" fmla="*/ 353054 h 985049"/>
              <a:gd name="connsiteX2" fmla="*/ 62288 w 960912"/>
              <a:gd name="connsiteY2" fmla="*/ 0 h 985049"/>
              <a:gd name="connsiteX3" fmla="*/ 0 w 960912"/>
              <a:gd name="connsiteY3" fmla="*/ 110666 h 985049"/>
              <a:gd name="connsiteX4" fmla="*/ 83019 w 960912"/>
              <a:gd name="connsiteY4" fmla="*/ 357168 h 985049"/>
              <a:gd name="connsiteX5" fmla="*/ 200291 w 960912"/>
              <a:gd name="connsiteY5" fmla="*/ 625498 h 985049"/>
              <a:gd name="connsiteX6" fmla="*/ 156921 w 960912"/>
              <a:gd name="connsiteY6" fmla="*/ 985049 h 985049"/>
              <a:gd name="connsiteX7" fmla="*/ 203794 w 960912"/>
              <a:gd name="connsiteY7" fmla="*/ 695724 h 985049"/>
              <a:gd name="connsiteX8" fmla="*/ 884254 w 960912"/>
              <a:gd name="connsiteY8" fmla="*/ 742575 h 985049"/>
              <a:gd name="connsiteX9" fmla="*/ 960912 w 960912"/>
              <a:gd name="connsiteY9" fmla="*/ 623451 h 985049"/>
              <a:gd name="connsiteX0" fmla="*/ 960912 w 960912"/>
              <a:gd name="connsiteY0" fmla="*/ 623451 h 743722"/>
              <a:gd name="connsiteX1" fmla="*/ 501472 w 960912"/>
              <a:gd name="connsiteY1" fmla="*/ 353054 h 743722"/>
              <a:gd name="connsiteX2" fmla="*/ 62288 w 960912"/>
              <a:gd name="connsiteY2" fmla="*/ 0 h 743722"/>
              <a:gd name="connsiteX3" fmla="*/ 0 w 960912"/>
              <a:gd name="connsiteY3" fmla="*/ 110666 h 743722"/>
              <a:gd name="connsiteX4" fmla="*/ 83019 w 960912"/>
              <a:gd name="connsiteY4" fmla="*/ 357168 h 743722"/>
              <a:gd name="connsiteX5" fmla="*/ 200291 w 960912"/>
              <a:gd name="connsiteY5" fmla="*/ 625498 h 743722"/>
              <a:gd name="connsiteX6" fmla="*/ 203794 w 960912"/>
              <a:gd name="connsiteY6" fmla="*/ 695724 h 743722"/>
              <a:gd name="connsiteX7" fmla="*/ 884254 w 960912"/>
              <a:gd name="connsiteY7" fmla="*/ 742575 h 743722"/>
              <a:gd name="connsiteX8" fmla="*/ 960912 w 960912"/>
              <a:gd name="connsiteY8" fmla="*/ 623451 h 743722"/>
              <a:gd name="connsiteX0" fmla="*/ 960912 w 960912"/>
              <a:gd name="connsiteY0" fmla="*/ 623451 h 743011"/>
              <a:gd name="connsiteX1" fmla="*/ 501472 w 960912"/>
              <a:gd name="connsiteY1" fmla="*/ 353054 h 743011"/>
              <a:gd name="connsiteX2" fmla="*/ 62288 w 960912"/>
              <a:gd name="connsiteY2" fmla="*/ 0 h 743011"/>
              <a:gd name="connsiteX3" fmla="*/ 0 w 960912"/>
              <a:gd name="connsiteY3" fmla="*/ 110666 h 743011"/>
              <a:gd name="connsiteX4" fmla="*/ 83019 w 960912"/>
              <a:gd name="connsiteY4" fmla="*/ 357168 h 743011"/>
              <a:gd name="connsiteX5" fmla="*/ 200291 w 960912"/>
              <a:gd name="connsiteY5" fmla="*/ 625498 h 743011"/>
              <a:gd name="connsiteX6" fmla="*/ 484793 w 960912"/>
              <a:gd name="connsiteY6" fmla="*/ 573561 h 743011"/>
              <a:gd name="connsiteX7" fmla="*/ 884254 w 960912"/>
              <a:gd name="connsiteY7" fmla="*/ 742575 h 743011"/>
              <a:gd name="connsiteX8" fmla="*/ 960912 w 960912"/>
              <a:gd name="connsiteY8" fmla="*/ 623451 h 743011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484793 w 960912"/>
              <a:gd name="connsiteY6" fmla="*/ 573561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529802 w 960912"/>
              <a:gd name="connsiteY6" fmla="*/ 533445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15755 w 960912"/>
              <a:gd name="connsiteY5" fmla="*/ 593131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1684 w 960912"/>
              <a:gd name="connsiteY6" fmla="*/ 736371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8714 w 960912"/>
              <a:gd name="connsiteY6" fmla="*/ 725816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1281130 w 1281130"/>
              <a:gd name="connsiteY0" fmla="*/ 623451 h 725816"/>
              <a:gd name="connsiteX1" fmla="*/ 821690 w 1281130"/>
              <a:gd name="connsiteY1" fmla="*/ 353054 h 725816"/>
              <a:gd name="connsiteX2" fmla="*/ 382506 w 1281130"/>
              <a:gd name="connsiteY2" fmla="*/ 0 h 725816"/>
              <a:gd name="connsiteX3" fmla="*/ 320218 w 1281130"/>
              <a:gd name="connsiteY3" fmla="*/ 110666 h 725816"/>
              <a:gd name="connsiteX4" fmla="*/ 403237 w 1281130"/>
              <a:gd name="connsiteY4" fmla="*/ 357168 h 725816"/>
              <a:gd name="connsiteX5" fmla="*/ 508894 w 1281130"/>
              <a:gd name="connsiteY5" fmla="*/ 604045 h 725816"/>
              <a:gd name="connsiteX6" fmla="*/ 948932 w 1281130"/>
              <a:gd name="connsiteY6" fmla="*/ 725816 h 725816"/>
              <a:gd name="connsiteX7" fmla="*/ 1004786 w 1281130"/>
              <a:gd name="connsiteY7" fmla="*/ 613106 h 725816"/>
              <a:gd name="connsiteX8" fmla="*/ 0 w 1281130"/>
              <a:gd name="connsiteY8" fmla="*/ 501033 h 725816"/>
              <a:gd name="connsiteX9" fmla="*/ 1281130 w 1281130"/>
              <a:gd name="connsiteY9" fmla="*/ 623451 h 725816"/>
              <a:gd name="connsiteX0" fmla="*/ 1517616 w 1517616"/>
              <a:gd name="connsiteY0" fmla="*/ 828035 h 930400"/>
              <a:gd name="connsiteX1" fmla="*/ 1058176 w 1517616"/>
              <a:gd name="connsiteY1" fmla="*/ 557638 h 930400"/>
              <a:gd name="connsiteX2" fmla="*/ 618992 w 1517616"/>
              <a:gd name="connsiteY2" fmla="*/ 204584 h 930400"/>
              <a:gd name="connsiteX3" fmla="*/ 556704 w 1517616"/>
              <a:gd name="connsiteY3" fmla="*/ 315250 h 930400"/>
              <a:gd name="connsiteX4" fmla="*/ 639723 w 1517616"/>
              <a:gd name="connsiteY4" fmla="*/ 561752 h 930400"/>
              <a:gd name="connsiteX5" fmla="*/ 745380 w 1517616"/>
              <a:gd name="connsiteY5" fmla="*/ 808629 h 930400"/>
              <a:gd name="connsiteX6" fmla="*/ 1185418 w 1517616"/>
              <a:gd name="connsiteY6" fmla="*/ 930400 h 930400"/>
              <a:gd name="connsiteX7" fmla="*/ 0 w 1517616"/>
              <a:gd name="connsiteY7" fmla="*/ 0 h 930400"/>
              <a:gd name="connsiteX8" fmla="*/ 236486 w 1517616"/>
              <a:gd name="connsiteY8" fmla="*/ 705617 h 930400"/>
              <a:gd name="connsiteX9" fmla="*/ 1517616 w 1517616"/>
              <a:gd name="connsiteY9" fmla="*/ 828035 h 930400"/>
              <a:gd name="connsiteX0" fmla="*/ 1629225 w 1629225"/>
              <a:gd name="connsiteY0" fmla="*/ 1185237 h 1186682"/>
              <a:gd name="connsiteX1" fmla="*/ 1169785 w 1629225"/>
              <a:gd name="connsiteY1" fmla="*/ 914840 h 1186682"/>
              <a:gd name="connsiteX2" fmla="*/ 730601 w 1629225"/>
              <a:gd name="connsiteY2" fmla="*/ 561786 h 1186682"/>
              <a:gd name="connsiteX3" fmla="*/ 668313 w 1629225"/>
              <a:gd name="connsiteY3" fmla="*/ 672452 h 1186682"/>
              <a:gd name="connsiteX4" fmla="*/ 751332 w 1629225"/>
              <a:gd name="connsiteY4" fmla="*/ 918954 h 1186682"/>
              <a:gd name="connsiteX5" fmla="*/ 856989 w 1629225"/>
              <a:gd name="connsiteY5" fmla="*/ 1165831 h 1186682"/>
              <a:gd name="connsiteX6" fmla="*/ 0 w 1629225"/>
              <a:gd name="connsiteY6" fmla="*/ 0 h 1186682"/>
              <a:gd name="connsiteX7" fmla="*/ 111609 w 1629225"/>
              <a:gd name="connsiteY7" fmla="*/ 357202 h 1186682"/>
              <a:gd name="connsiteX8" fmla="*/ 348095 w 1629225"/>
              <a:gd name="connsiteY8" fmla="*/ 1062819 h 1186682"/>
              <a:gd name="connsiteX9" fmla="*/ 1629225 w 1629225"/>
              <a:gd name="connsiteY9" fmla="*/ 1185237 h 1186682"/>
              <a:gd name="connsiteX0" fmla="*/ 1629225 w 1629225"/>
              <a:gd name="connsiteY0" fmla="*/ 1553831 h 1555276"/>
              <a:gd name="connsiteX1" fmla="*/ 1169785 w 1629225"/>
              <a:gd name="connsiteY1" fmla="*/ 1283434 h 1555276"/>
              <a:gd name="connsiteX2" fmla="*/ 730601 w 1629225"/>
              <a:gd name="connsiteY2" fmla="*/ 930380 h 1555276"/>
              <a:gd name="connsiteX3" fmla="*/ 668313 w 1629225"/>
              <a:gd name="connsiteY3" fmla="*/ 1041046 h 1555276"/>
              <a:gd name="connsiteX4" fmla="*/ 751332 w 1629225"/>
              <a:gd name="connsiteY4" fmla="*/ 1287548 h 1555276"/>
              <a:gd name="connsiteX5" fmla="*/ 216578 w 1629225"/>
              <a:gd name="connsiteY5" fmla="*/ 0 h 1555276"/>
              <a:gd name="connsiteX6" fmla="*/ 0 w 1629225"/>
              <a:gd name="connsiteY6" fmla="*/ 368594 h 1555276"/>
              <a:gd name="connsiteX7" fmla="*/ 111609 w 1629225"/>
              <a:gd name="connsiteY7" fmla="*/ 725796 h 1555276"/>
              <a:gd name="connsiteX8" fmla="*/ 348095 w 1629225"/>
              <a:gd name="connsiteY8" fmla="*/ 1431413 h 1555276"/>
              <a:gd name="connsiteX9" fmla="*/ 1629225 w 1629225"/>
              <a:gd name="connsiteY9" fmla="*/ 1553831 h 1555276"/>
              <a:gd name="connsiteX0" fmla="*/ 1629225 w 1629225"/>
              <a:gd name="connsiteY0" fmla="*/ 1553831 h 1555276"/>
              <a:gd name="connsiteX1" fmla="*/ 1169785 w 1629225"/>
              <a:gd name="connsiteY1" fmla="*/ 1283434 h 1555276"/>
              <a:gd name="connsiteX2" fmla="*/ 730601 w 1629225"/>
              <a:gd name="connsiteY2" fmla="*/ 930380 h 1555276"/>
              <a:gd name="connsiteX3" fmla="*/ 668313 w 1629225"/>
              <a:gd name="connsiteY3" fmla="*/ 1041046 h 1555276"/>
              <a:gd name="connsiteX4" fmla="*/ 314343 w 1629225"/>
              <a:gd name="connsiteY4" fmla="*/ 47104 h 1555276"/>
              <a:gd name="connsiteX5" fmla="*/ 216578 w 1629225"/>
              <a:gd name="connsiteY5" fmla="*/ 0 h 1555276"/>
              <a:gd name="connsiteX6" fmla="*/ 0 w 1629225"/>
              <a:gd name="connsiteY6" fmla="*/ 368594 h 1555276"/>
              <a:gd name="connsiteX7" fmla="*/ 111609 w 1629225"/>
              <a:gd name="connsiteY7" fmla="*/ 725796 h 1555276"/>
              <a:gd name="connsiteX8" fmla="*/ 348095 w 1629225"/>
              <a:gd name="connsiteY8" fmla="*/ 1431413 h 1555276"/>
              <a:gd name="connsiteX9" fmla="*/ 1629225 w 1629225"/>
              <a:gd name="connsiteY9" fmla="*/ 1553831 h 1555276"/>
              <a:gd name="connsiteX0" fmla="*/ 1629225 w 1629225"/>
              <a:gd name="connsiteY0" fmla="*/ 1553831 h 1555276"/>
              <a:gd name="connsiteX1" fmla="*/ 1169785 w 1629225"/>
              <a:gd name="connsiteY1" fmla="*/ 1283434 h 1555276"/>
              <a:gd name="connsiteX2" fmla="*/ 730601 w 1629225"/>
              <a:gd name="connsiteY2" fmla="*/ 930380 h 1555276"/>
              <a:gd name="connsiteX3" fmla="*/ 445133 w 1629225"/>
              <a:gd name="connsiteY3" fmla="*/ 584564 h 1555276"/>
              <a:gd name="connsiteX4" fmla="*/ 314343 w 1629225"/>
              <a:gd name="connsiteY4" fmla="*/ 47104 h 1555276"/>
              <a:gd name="connsiteX5" fmla="*/ 216578 w 1629225"/>
              <a:gd name="connsiteY5" fmla="*/ 0 h 1555276"/>
              <a:gd name="connsiteX6" fmla="*/ 0 w 1629225"/>
              <a:gd name="connsiteY6" fmla="*/ 368594 h 1555276"/>
              <a:gd name="connsiteX7" fmla="*/ 111609 w 1629225"/>
              <a:gd name="connsiteY7" fmla="*/ 725796 h 1555276"/>
              <a:gd name="connsiteX8" fmla="*/ 348095 w 1629225"/>
              <a:gd name="connsiteY8" fmla="*/ 1431413 h 1555276"/>
              <a:gd name="connsiteX9" fmla="*/ 1629225 w 1629225"/>
              <a:gd name="connsiteY9" fmla="*/ 1553831 h 1555276"/>
              <a:gd name="connsiteX0" fmla="*/ 1629225 w 1629225"/>
              <a:gd name="connsiteY0" fmla="*/ 1553831 h 1555276"/>
              <a:gd name="connsiteX1" fmla="*/ 1169785 w 1629225"/>
              <a:gd name="connsiteY1" fmla="*/ 1283434 h 1555276"/>
              <a:gd name="connsiteX2" fmla="*/ 445133 w 1629225"/>
              <a:gd name="connsiteY2" fmla="*/ 584564 h 1555276"/>
              <a:gd name="connsiteX3" fmla="*/ 314343 w 1629225"/>
              <a:gd name="connsiteY3" fmla="*/ 47104 h 1555276"/>
              <a:gd name="connsiteX4" fmla="*/ 216578 w 1629225"/>
              <a:gd name="connsiteY4" fmla="*/ 0 h 1555276"/>
              <a:gd name="connsiteX5" fmla="*/ 0 w 1629225"/>
              <a:gd name="connsiteY5" fmla="*/ 368594 h 1555276"/>
              <a:gd name="connsiteX6" fmla="*/ 111609 w 1629225"/>
              <a:gd name="connsiteY6" fmla="*/ 725796 h 1555276"/>
              <a:gd name="connsiteX7" fmla="*/ 348095 w 1629225"/>
              <a:gd name="connsiteY7" fmla="*/ 1431413 h 1555276"/>
              <a:gd name="connsiteX8" fmla="*/ 1629225 w 1629225"/>
              <a:gd name="connsiteY8" fmla="*/ 1553831 h 1555276"/>
              <a:gd name="connsiteX0" fmla="*/ 1629225 w 1629225"/>
              <a:gd name="connsiteY0" fmla="*/ 1553831 h 1555276"/>
              <a:gd name="connsiteX1" fmla="*/ 445133 w 1629225"/>
              <a:gd name="connsiteY1" fmla="*/ 584564 h 1555276"/>
              <a:gd name="connsiteX2" fmla="*/ 314343 w 1629225"/>
              <a:gd name="connsiteY2" fmla="*/ 47104 h 1555276"/>
              <a:gd name="connsiteX3" fmla="*/ 216578 w 1629225"/>
              <a:gd name="connsiteY3" fmla="*/ 0 h 1555276"/>
              <a:gd name="connsiteX4" fmla="*/ 0 w 1629225"/>
              <a:gd name="connsiteY4" fmla="*/ 368594 h 1555276"/>
              <a:gd name="connsiteX5" fmla="*/ 111609 w 1629225"/>
              <a:gd name="connsiteY5" fmla="*/ 725796 h 1555276"/>
              <a:gd name="connsiteX6" fmla="*/ 348095 w 1629225"/>
              <a:gd name="connsiteY6" fmla="*/ 1431413 h 1555276"/>
              <a:gd name="connsiteX7" fmla="*/ 1629225 w 1629225"/>
              <a:gd name="connsiteY7" fmla="*/ 1553831 h 1555276"/>
              <a:gd name="connsiteX0" fmla="*/ 411770 w 445133"/>
              <a:gd name="connsiteY0" fmla="*/ 1393546 h 1431413"/>
              <a:gd name="connsiteX1" fmla="*/ 445133 w 445133"/>
              <a:gd name="connsiteY1" fmla="*/ 584564 h 1431413"/>
              <a:gd name="connsiteX2" fmla="*/ 314343 w 445133"/>
              <a:gd name="connsiteY2" fmla="*/ 47104 h 1431413"/>
              <a:gd name="connsiteX3" fmla="*/ 216578 w 445133"/>
              <a:gd name="connsiteY3" fmla="*/ 0 h 1431413"/>
              <a:gd name="connsiteX4" fmla="*/ 0 w 445133"/>
              <a:gd name="connsiteY4" fmla="*/ 368594 h 1431413"/>
              <a:gd name="connsiteX5" fmla="*/ 111609 w 445133"/>
              <a:gd name="connsiteY5" fmla="*/ 725796 h 1431413"/>
              <a:gd name="connsiteX6" fmla="*/ 348095 w 445133"/>
              <a:gd name="connsiteY6" fmla="*/ 1431413 h 1431413"/>
              <a:gd name="connsiteX7" fmla="*/ 411770 w 445133"/>
              <a:gd name="connsiteY7" fmla="*/ 1393546 h 1431413"/>
              <a:gd name="connsiteX0" fmla="*/ 1758678 w 1792041"/>
              <a:gd name="connsiteY0" fmla="*/ 1393546 h 1394445"/>
              <a:gd name="connsiteX1" fmla="*/ 1792041 w 1792041"/>
              <a:gd name="connsiteY1" fmla="*/ 584564 h 1394445"/>
              <a:gd name="connsiteX2" fmla="*/ 1661251 w 1792041"/>
              <a:gd name="connsiteY2" fmla="*/ 47104 h 1394445"/>
              <a:gd name="connsiteX3" fmla="*/ 1563486 w 1792041"/>
              <a:gd name="connsiteY3" fmla="*/ 0 h 1394445"/>
              <a:gd name="connsiteX4" fmla="*/ 1346908 w 1792041"/>
              <a:gd name="connsiteY4" fmla="*/ 368594 h 1394445"/>
              <a:gd name="connsiteX5" fmla="*/ 1458517 w 1792041"/>
              <a:gd name="connsiteY5" fmla="*/ 725796 h 1394445"/>
              <a:gd name="connsiteX6" fmla="*/ 0 w 1792041"/>
              <a:gd name="connsiteY6" fmla="*/ 1167834 h 1394445"/>
              <a:gd name="connsiteX7" fmla="*/ 1758678 w 1792041"/>
              <a:gd name="connsiteY7" fmla="*/ 1393546 h 1394445"/>
              <a:gd name="connsiteX0" fmla="*/ 1758678 w 1792041"/>
              <a:gd name="connsiteY0" fmla="*/ 1393546 h 1394445"/>
              <a:gd name="connsiteX1" fmla="*/ 1792041 w 1792041"/>
              <a:gd name="connsiteY1" fmla="*/ 584564 h 1394445"/>
              <a:gd name="connsiteX2" fmla="*/ 1661251 w 1792041"/>
              <a:gd name="connsiteY2" fmla="*/ 47104 h 1394445"/>
              <a:gd name="connsiteX3" fmla="*/ 1563486 w 1792041"/>
              <a:gd name="connsiteY3" fmla="*/ 0 h 1394445"/>
              <a:gd name="connsiteX4" fmla="*/ 1346908 w 1792041"/>
              <a:gd name="connsiteY4" fmla="*/ 368594 h 1394445"/>
              <a:gd name="connsiteX5" fmla="*/ 604921 w 1792041"/>
              <a:gd name="connsiteY5" fmla="*/ 572885 h 1394445"/>
              <a:gd name="connsiteX6" fmla="*/ 0 w 1792041"/>
              <a:gd name="connsiteY6" fmla="*/ 1167834 h 1394445"/>
              <a:gd name="connsiteX7" fmla="*/ 1758678 w 1792041"/>
              <a:gd name="connsiteY7" fmla="*/ 1393546 h 1394445"/>
              <a:gd name="connsiteX0" fmla="*/ 1775151 w 1808514"/>
              <a:gd name="connsiteY0" fmla="*/ 1393546 h 1394420"/>
              <a:gd name="connsiteX1" fmla="*/ 1808514 w 1808514"/>
              <a:gd name="connsiteY1" fmla="*/ 584564 h 1394420"/>
              <a:gd name="connsiteX2" fmla="*/ 1677724 w 1808514"/>
              <a:gd name="connsiteY2" fmla="*/ 47104 h 1394420"/>
              <a:gd name="connsiteX3" fmla="*/ 1579959 w 1808514"/>
              <a:gd name="connsiteY3" fmla="*/ 0 h 1394420"/>
              <a:gd name="connsiteX4" fmla="*/ 1363381 w 1808514"/>
              <a:gd name="connsiteY4" fmla="*/ 368594 h 1394420"/>
              <a:gd name="connsiteX5" fmla="*/ 621394 w 1808514"/>
              <a:gd name="connsiteY5" fmla="*/ 572885 h 1394420"/>
              <a:gd name="connsiteX6" fmla="*/ 0 w 1808514"/>
              <a:gd name="connsiteY6" fmla="*/ 1159963 h 1394420"/>
              <a:gd name="connsiteX7" fmla="*/ 1775151 w 1808514"/>
              <a:gd name="connsiteY7" fmla="*/ 1393546 h 1394420"/>
              <a:gd name="connsiteX0" fmla="*/ 111701 w 1808514"/>
              <a:gd name="connsiteY0" fmla="*/ 1250252 h 1252033"/>
              <a:gd name="connsiteX1" fmla="*/ 1808514 w 1808514"/>
              <a:gd name="connsiteY1" fmla="*/ 584564 h 1252033"/>
              <a:gd name="connsiteX2" fmla="*/ 1677724 w 1808514"/>
              <a:gd name="connsiteY2" fmla="*/ 47104 h 1252033"/>
              <a:gd name="connsiteX3" fmla="*/ 1579959 w 1808514"/>
              <a:gd name="connsiteY3" fmla="*/ 0 h 1252033"/>
              <a:gd name="connsiteX4" fmla="*/ 1363381 w 1808514"/>
              <a:gd name="connsiteY4" fmla="*/ 368594 h 1252033"/>
              <a:gd name="connsiteX5" fmla="*/ 621394 w 1808514"/>
              <a:gd name="connsiteY5" fmla="*/ 572885 h 1252033"/>
              <a:gd name="connsiteX6" fmla="*/ 0 w 1808514"/>
              <a:gd name="connsiteY6" fmla="*/ 1159963 h 1252033"/>
              <a:gd name="connsiteX7" fmla="*/ 111701 w 1808514"/>
              <a:gd name="connsiteY7" fmla="*/ 1250252 h 1252033"/>
              <a:gd name="connsiteX0" fmla="*/ 111701 w 1677724"/>
              <a:gd name="connsiteY0" fmla="*/ 1250252 h 1252033"/>
              <a:gd name="connsiteX1" fmla="*/ 391629 w 1677724"/>
              <a:gd name="connsiteY1" fmla="*/ 1077035 h 1252033"/>
              <a:gd name="connsiteX2" fmla="*/ 1677724 w 1677724"/>
              <a:gd name="connsiteY2" fmla="*/ 47104 h 1252033"/>
              <a:gd name="connsiteX3" fmla="*/ 1579959 w 1677724"/>
              <a:gd name="connsiteY3" fmla="*/ 0 h 1252033"/>
              <a:gd name="connsiteX4" fmla="*/ 1363381 w 1677724"/>
              <a:gd name="connsiteY4" fmla="*/ 368594 h 1252033"/>
              <a:gd name="connsiteX5" fmla="*/ 621394 w 1677724"/>
              <a:gd name="connsiteY5" fmla="*/ 572885 h 1252033"/>
              <a:gd name="connsiteX6" fmla="*/ 0 w 1677724"/>
              <a:gd name="connsiteY6" fmla="*/ 1159963 h 1252033"/>
              <a:gd name="connsiteX7" fmla="*/ 111701 w 1677724"/>
              <a:gd name="connsiteY7" fmla="*/ 1250252 h 1252033"/>
              <a:gd name="connsiteX0" fmla="*/ 111701 w 1677724"/>
              <a:gd name="connsiteY0" fmla="*/ 1250252 h 1252033"/>
              <a:gd name="connsiteX1" fmla="*/ 391629 w 1677724"/>
              <a:gd name="connsiteY1" fmla="*/ 1077035 h 1252033"/>
              <a:gd name="connsiteX2" fmla="*/ 1677724 w 1677724"/>
              <a:gd name="connsiteY2" fmla="*/ 47104 h 1252033"/>
              <a:gd name="connsiteX3" fmla="*/ 1579959 w 1677724"/>
              <a:gd name="connsiteY3" fmla="*/ 0 h 1252033"/>
              <a:gd name="connsiteX4" fmla="*/ 621394 w 1677724"/>
              <a:gd name="connsiteY4" fmla="*/ 572885 h 1252033"/>
              <a:gd name="connsiteX5" fmla="*/ 0 w 1677724"/>
              <a:gd name="connsiteY5" fmla="*/ 1159963 h 1252033"/>
              <a:gd name="connsiteX6" fmla="*/ 111701 w 1677724"/>
              <a:gd name="connsiteY6" fmla="*/ 1250252 h 1252033"/>
              <a:gd name="connsiteX0" fmla="*/ 111701 w 1677724"/>
              <a:gd name="connsiteY0" fmla="*/ 1203148 h 1204929"/>
              <a:gd name="connsiteX1" fmla="*/ 391629 w 1677724"/>
              <a:gd name="connsiteY1" fmla="*/ 1029931 h 1204929"/>
              <a:gd name="connsiteX2" fmla="*/ 1677724 w 1677724"/>
              <a:gd name="connsiteY2" fmla="*/ 0 h 1204929"/>
              <a:gd name="connsiteX3" fmla="*/ 825481 w 1677724"/>
              <a:gd name="connsiteY3" fmla="*/ 591905 h 1204929"/>
              <a:gd name="connsiteX4" fmla="*/ 621394 w 1677724"/>
              <a:gd name="connsiteY4" fmla="*/ 525781 h 1204929"/>
              <a:gd name="connsiteX5" fmla="*/ 0 w 1677724"/>
              <a:gd name="connsiteY5" fmla="*/ 1112859 h 1204929"/>
              <a:gd name="connsiteX6" fmla="*/ 111701 w 1677724"/>
              <a:gd name="connsiteY6" fmla="*/ 1203148 h 1204929"/>
              <a:gd name="connsiteX0" fmla="*/ 111701 w 825481"/>
              <a:gd name="connsiteY0" fmla="*/ 677367 h 679148"/>
              <a:gd name="connsiteX1" fmla="*/ 391629 w 825481"/>
              <a:gd name="connsiteY1" fmla="*/ 504150 h 679148"/>
              <a:gd name="connsiteX2" fmla="*/ 825481 w 825481"/>
              <a:gd name="connsiteY2" fmla="*/ 66124 h 679148"/>
              <a:gd name="connsiteX3" fmla="*/ 621394 w 825481"/>
              <a:gd name="connsiteY3" fmla="*/ 0 h 679148"/>
              <a:gd name="connsiteX4" fmla="*/ 0 w 825481"/>
              <a:gd name="connsiteY4" fmla="*/ 587078 h 679148"/>
              <a:gd name="connsiteX5" fmla="*/ 111701 w 825481"/>
              <a:gd name="connsiteY5" fmla="*/ 677367 h 679148"/>
              <a:gd name="connsiteX0" fmla="*/ 111701 w 842685"/>
              <a:gd name="connsiteY0" fmla="*/ 677367 h 679148"/>
              <a:gd name="connsiteX1" fmla="*/ 391629 w 842685"/>
              <a:gd name="connsiteY1" fmla="*/ 504150 h 679148"/>
              <a:gd name="connsiteX2" fmla="*/ 842685 w 842685"/>
              <a:gd name="connsiteY2" fmla="*/ 114810 h 679148"/>
              <a:gd name="connsiteX3" fmla="*/ 621394 w 842685"/>
              <a:gd name="connsiteY3" fmla="*/ 0 h 679148"/>
              <a:gd name="connsiteX4" fmla="*/ 0 w 842685"/>
              <a:gd name="connsiteY4" fmla="*/ 587078 h 679148"/>
              <a:gd name="connsiteX5" fmla="*/ 111701 w 842685"/>
              <a:gd name="connsiteY5" fmla="*/ 677367 h 679148"/>
              <a:gd name="connsiteX0" fmla="*/ 111701 w 813327"/>
              <a:gd name="connsiteY0" fmla="*/ 677367 h 679148"/>
              <a:gd name="connsiteX1" fmla="*/ 391629 w 813327"/>
              <a:gd name="connsiteY1" fmla="*/ 504150 h 679148"/>
              <a:gd name="connsiteX2" fmla="*/ 813327 w 813327"/>
              <a:gd name="connsiteY2" fmla="*/ 116970 h 679148"/>
              <a:gd name="connsiteX3" fmla="*/ 621394 w 813327"/>
              <a:gd name="connsiteY3" fmla="*/ 0 h 679148"/>
              <a:gd name="connsiteX4" fmla="*/ 0 w 813327"/>
              <a:gd name="connsiteY4" fmla="*/ 587078 h 679148"/>
              <a:gd name="connsiteX5" fmla="*/ 111701 w 813327"/>
              <a:gd name="connsiteY5" fmla="*/ 677367 h 679148"/>
              <a:gd name="connsiteX0" fmla="*/ 111701 w 813327"/>
              <a:gd name="connsiteY0" fmla="*/ 728942 h 730723"/>
              <a:gd name="connsiteX1" fmla="*/ 391629 w 813327"/>
              <a:gd name="connsiteY1" fmla="*/ 555725 h 730723"/>
              <a:gd name="connsiteX2" fmla="*/ 813327 w 813327"/>
              <a:gd name="connsiteY2" fmla="*/ 168545 h 730723"/>
              <a:gd name="connsiteX3" fmla="*/ 674362 w 813327"/>
              <a:gd name="connsiteY3" fmla="*/ 0 h 730723"/>
              <a:gd name="connsiteX4" fmla="*/ 0 w 813327"/>
              <a:gd name="connsiteY4" fmla="*/ 638653 h 730723"/>
              <a:gd name="connsiteX5" fmla="*/ 111701 w 813327"/>
              <a:gd name="connsiteY5" fmla="*/ 728942 h 730723"/>
              <a:gd name="connsiteX0" fmla="*/ 111701 w 853409"/>
              <a:gd name="connsiteY0" fmla="*/ 728942 h 730723"/>
              <a:gd name="connsiteX1" fmla="*/ 391629 w 853409"/>
              <a:gd name="connsiteY1" fmla="*/ 555725 h 730723"/>
              <a:gd name="connsiteX2" fmla="*/ 853409 w 853409"/>
              <a:gd name="connsiteY2" fmla="*/ 126999 h 730723"/>
              <a:gd name="connsiteX3" fmla="*/ 674362 w 853409"/>
              <a:gd name="connsiteY3" fmla="*/ 0 h 730723"/>
              <a:gd name="connsiteX4" fmla="*/ 0 w 853409"/>
              <a:gd name="connsiteY4" fmla="*/ 638653 h 730723"/>
              <a:gd name="connsiteX5" fmla="*/ 111701 w 853409"/>
              <a:gd name="connsiteY5" fmla="*/ 728942 h 730723"/>
              <a:gd name="connsiteX0" fmla="*/ 111701 w 826211"/>
              <a:gd name="connsiteY0" fmla="*/ 728942 h 730723"/>
              <a:gd name="connsiteX1" fmla="*/ 391629 w 826211"/>
              <a:gd name="connsiteY1" fmla="*/ 555725 h 730723"/>
              <a:gd name="connsiteX2" fmla="*/ 826211 w 826211"/>
              <a:gd name="connsiteY2" fmla="*/ 158516 h 730723"/>
              <a:gd name="connsiteX3" fmla="*/ 674362 w 826211"/>
              <a:gd name="connsiteY3" fmla="*/ 0 h 730723"/>
              <a:gd name="connsiteX4" fmla="*/ 0 w 826211"/>
              <a:gd name="connsiteY4" fmla="*/ 638653 h 730723"/>
              <a:gd name="connsiteX5" fmla="*/ 111701 w 826211"/>
              <a:gd name="connsiteY5" fmla="*/ 728942 h 730723"/>
              <a:gd name="connsiteX0" fmla="*/ 111701 w 826211"/>
              <a:gd name="connsiteY0" fmla="*/ 790848 h 792629"/>
              <a:gd name="connsiteX1" fmla="*/ 391629 w 826211"/>
              <a:gd name="connsiteY1" fmla="*/ 617631 h 792629"/>
              <a:gd name="connsiteX2" fmla="*/ 826211 w 826211"/>
              <a:gd name="connsiteY2" fmla="*/ 220422 h 792629"/>
              <a:gd name="connsiteX3" fmla="*/ 727786 w 826211"/>
              <a:gd name="connsiteY3" fmla="*/ 0 h 792629"/>
              <a:gd name="connsiteX4" fmla="*/ 0 w 826211"/>
              <a:gd name="connsiteY4" fmla="*/ 700559 h 792629"/>
              <a:gd name="connsiteX5" fmla="*/ 111701 w 826211"/>
              <a:gd name="connsiteY5" fmla="*/ 790848 h 792629"/>
              <a:gd name="connsiteX0" fmla="*/ 111701 w 1001485"/>
              <a:gd name="connsiteY0" fmla="*/ 790848 h 792629"/>
              <a:gd name="connsiteX1" fmla="*/ 391629 w 1001485"/>
              <a:gd name="connsiteY1" fmla="*/ 617631 h 792629"/>
              <a:gd name="connsiteX2" fmla="*/ 1001485 w 1001485"/>
              <a:gd name="connsiteY2" fmla="*/ 36573 h 792629"/>
              <a:gd name="connsiteX3" fmla="*/ 727786 w 1001485"/>
              <a:gd name="connsiteY3" fmla="*/ 0 h 792629"/>
              <a:gd name="connsiteX4" fmla="*/ 0 w 1001485"/>
              <a:gd name="connsiteY4" fmla="*/ 700559 h 792629"/>
              <a:gd name="connsiteX5" fmla="*/ 111701 w 1001485"/>
              <a:gd name="connsiteY5" fmla="*/ 790848 h 792629"/>
              <a:gd name="connsiteX0" fmla="*/ 111701 w 1078851"/>
              <a:gd name="connsiteY0" fmla="*/ 790848 h 792629"/>
              <a:gd name="connsiteX1" fmla="*/ 391629 w 1078851"/>
              <a:gd name="connsiteY1" fmla="*/ 617631 h 792629"/>
              <a:gd name="connsiteX2" fmla="*/ 1078851 w 1078851"/>
              <a:gd name="connsiteY2" fmla="*/ 57641 h 792629"/>
              <a:gd name="connsiteX3" fmla="*/ 727786 w 1078851"/>
              <a:gd name="connsiteY3" fmla="*/ 0 h 792629"/>
              <a:gd name="connsiteX4" fmla="*/ 0 w 1078851"/>
              <a:gd name="connsiteY4" fmla="*/ 700559 h 792629"/>
              <a:gd name="connsiteX5" fmla="*/ 111701 w 1078851"/>
              <a:gd name="connsiteY5" fmla="*/ 790848 h 792629"/>
              <a:gd name="connsiteX0" fmla="*/ 111701 w 1078851"/>
              <a:gd name="connsiteY0" fmla="*/ 790848 h 792629"/>
              <a:gd name="connsiteX1" fmla="*/ 508350 w 1078851"/>
              <a:gd name="connsiteY1" fmla="*/ 567422 h 792629"/>
              <a:gd name="connsiteX2" fmla="*/ 1078851 w 1078851"/>
              <a:gd name="connsiteY2" fmla="*/ 57641 h 792629"/>
              <a:gd name="connsiteX3" fmla="*/ 727786 w 1078851"/>
              <a:gd name="connsiteY3" fmla="*/ 0 h 792629"/>
              <a:gd name="connsiteX4" fmla="*/ 0 w 1078851"/>
              <a:gd name="connsiteY4" fmla="*/ 700559 h 792629"/>
              <a:gd name="connsiteX5" fmla="*/ 111701 w 1078851"/>
              <a:gd name="connsiteY5" fmla="*/ 790848 h 792629"/>
              <a:gd name="connsiteX0" fmla="*/ 111701 w 1010997"/>
              <a:gd name="connsiteY0" fmla="*/ 790848 h 792629"/>
              <a:gd name="connsiteX1" fmla="*/ 508350 w 1010997"/>
              <a:gd name="connsiteY1" fmla="*/ 567422 h 792629"/>
              <a:gd name="connsiteX2" fmla="*/ 1010997 w 1010997"/>
              <a:gd name="connsiteY2" fmla="*/ 388194 h 792629"/>
              <a:gd name="connsiteX3" fmla="*/ 727786 w 1010997"/>
              <a:gd name="connsiteY3" fmla="*/ 0 h 792629"/>
              <a:gd name="connsiteX4" fmla="*/ 0 w 1010997"/>
              <a:gd name="connsiteY4" fmla="*/ 700559 h 792629"/>
              <a:gd name="connsiteX5" fmla="*/ 111701 w 1010997"/>
              <a:gd name="connsiteY5" fmla="*/ 790848 h 792629"/>
              <a:gd name="connsiteX0" fmla="*/ 111701 w 1010997"/>
              <a:gd name="connsiteY0" fmla="*/ 579024 h 580805"/>
              <a:gd name="connsiteX1" fmla="*/ 508350 w 1010997"/>
              <a:gd name="connsiteY1" fmla="*/ 355598 h 580805"/>
              <a:gd name="connsiteX2" fmla="*/ 1010997 w 1010997"/>
              <a:gd name="connsiteY2" fmla="*/ 176370 h 580805"/>
              <a:gd name="connsiteX3" fmla="*/ 960406 w 1010997"/>
              <a:gd name="connsiteY3" fmla="*/ 0 h 580805"/>
              <a:gd name="connsiteX4" fmla="*/ 0 w 1010997"/>
              <a:gd name="connsiteY4" fmla="*/ 488735 h 580805"/>
              <a:gd name="connsiteX5" fmla="*/ 111701 w 1010997"/>
              <a:gd name="connsiteY5" fmla="*/ 579024 h 580805"/>
              <a:gd name="connsiteX0" fmla="*/ 126775 w 1026071"/>
              <a:gd name="connsiteY0" fmla="*/ 579024 h 579786"/>
              <a:gd name="connsiteX1" fmla="*/ 523424 w 1026071"/>
              <a:gd name="connsiteY1" fmla="*/ 355598 h 579786"/>
              <a:gd name="connsiteX2" fmla="*/ 1026071 w 1026071"/>
              <a:gd name="connsiteY2" fmla="*/ 176370 h 579786"/>
              <a:gd name="connsiteX3" fmla="*/ 975480 w 1026071"/>
              <a:gd name="connsiteY3" fmla="*/ 0 h 579786"/>
              <a:gd name="connsiteX4" fmla="*/ 0 w 1026071"/>
              <a:gd name="connsiteY4" fmla="*/ 304021 h 579786"/>
              <a:gd name="connsiteX5" fmla="*/ 126775 w 1026071"/>
              <a:gd name="connsiteY5" fmla="*/ 579024 h 579786"/>
              <a:gd name="connsiteX0" fmla="*/ 126775 w 1026071"/>
              <a:gd name="connsiteY0" fmla="*/ 512831 h 513593"/>
              <a:gd name="connsiteX1" fmla="*/ 523424 w 1026071"/>
              <a:gd name="connsiteY1" fmla="*/ 289405 h 513593"/>
              <a:gd name="connsiteX2" fmla="*/ 1026071 w 1026071"/>
              <a:gd name="connsiteY2" fmla="*/ 110177 h 513593"/>
              <a:gd name="connsiteX3" fmla="*/ 742496 w 1026071"/>
              <a:gd name="connsiteY3" fmla="*/ 0 h 513593"/>
              <a:gd name="connsiteX4" fmla="*/ 0 w 1026071"/>
              <a:gd name="connsiteY4" fmla="*/ 237828 h 513593"/>
              <a:gd name="connsiteX5" fmla="*/ 126775 w 1026071"/>
              <a:gd name="connsiteY5" fmla="*/ 512831 h 513593"/>
              <a:gd name="connsiteX0" fmla="*/ 126775 w 1026071"/>
              <a:gd name="connsiteY0" fmla="*/ 512831 h 513593"/>
              <a:gd name="connsiteX1" fmla="*/ 523424 w 1026071"/>
              <a:gd name="connsiteY1" fmla="*/ 289405 h 513593"/>
              <a:gd name="connsiteX2" fmla="*/ 1026071 w 1026071"/>
              <a:gd name="connsiteY2" fmla="*/ 110177 h 513593"/>
              <a:gd name="connsiteX3" fmla="*/ 742496 w 1026071"/>
              <a:gd name="connsiteY3" fmla="*/ 0 h 513593"/>
              <a:gd name="connsiteX4" fmla="*/ 0 w 1026071"/>
              <a:gd name="connsiteY4" fmla="*/ 237828 h 513593"/>
              <a:gd name="connsiteX5" fmla="*/ 126775 w 1026071"/>
              <a:gd name="connsiteY5" fmla="*/ 512831 h 513593"/>
              <a:gd name="connsiteX0" fmla="*/ 116468 w 1015764"/>
              <a:gd name="connsiteY0" fmla="*/ 512831 h 513545"/>
              <a:gd name="connsiteX1" fmla="*/ 513117 w 1015764"/>
              <a:gd name="connsiteY1" fmla="*/ 289405 h 513545"/>
              <a:gd name="connsiteX2" fmla="*/ 1015764 w 1015764"/>
              <a:gd name="connsiteY2" fmla="*/ 110177 h 513545"/>
              <a:gd name="connsiteX3" fmla="*/ 732189 w 1015764"/>
              <a:gd name="connsiteY3" fmla="*/ 0 h 513545"/>
              <a:gd name="connsiteX4" fmla="*/ 0 w 1015764"/>
              <a:gd name="connsiteY4" fmla="*/ 216258 h 513545"/>
              <a:gd name="connsiteX5" fmla="*/ 116468 w 1015764"/>
              <a:gd name="connsiteY5" fmla="*/ 512831 h 513545"/>
              <a:gd name="connsiteX0" fmla="*/ 116468 w 1015764"/>
              <a:gd name="connsiteY0" fmla="*/ 512831 h 513545"/>
              <a:gd name="connsiteX1" fmla="*/ 57088 w 1015764"/>
              <a:gd name="connsiteY1" fmla="*/ 323013 h 513545"/>
              <a:gd name="connsiteX2" fmla="*/ 513117 w 1015764"/>
              <a:gd name="connsiteY2" fmla="*/ 289405 h 513545"/>
              <a:gd name="connsiteX3" fmla="*/ 1015764 w 1015764"/>
              <a:gd name="connsiteY3" fmla="*/ 110177 h 513545"/>
              <a:gd name="connsiteX4" fmla="*/ 732189 w 1015764"/>
              <a:gd name="connsiteY4" fmla="*/ 0 h 513545"/>
              <a:gd name="connsiteX5" fmla="*/ 0 w 1015764"/>
              <a:gd name="connsiteY5" fmla="*/ 216258 h 513545"/>
              <a:gd name="connsiteX6" fmla="*/ 116468 w 1015764"/>
              <a:gd name="connsiteY6" fmla="*/ 512831 h 513545"/>
              <a:gd name="connsiteX0" fmla="*/ 116468 w 1015764"/>
              <a:gd name="connsiteY0" fmla="*/ 512831 h 513545"/>
              <a:gd name="connsiteX1" fmla="*/ 57088 w 1015764"/>
              <a:gd name="connsiteY1" fmla="*/ 323013 h 513545"/>
              <a:gd name="connsiteX2" fmla="*/ 488695 w 1015764"/>
              <a:gd name="connsiteY2" fmla="*/ 179708 h 513545"/>
              <a:gd name="connsiteX3" fmla="*/ 1015764 w 1015764"/>
              <a:gd name="connsiteY3" fmla="*/ 110177 h 513545"/>
              <a:gd name="connsiteX4" fmla="*/ 732189 w 1015764"/>
              <a:gd name="connsiteY4" fmla="*/ 0 h 513545"/>
              <a:gd name="connsiteX5" fmla="*/ 0 w 1015764"/>
              <a:gd name="connsiteY5" fmla="*/ 216258 h 513545"/>
              <a:gd name="connsiteX6" fmla="*/ 116468 w 1015764"/>
              <a:gd name="connsiteY6" fmla="*/ 512831 h 513545"/>
              <a:gd name="connsiteX0" fmla="*/ 116468 w 1015764"/>
              <a:gd name="connsiteY0" fmla="*/ 512831 h 513545"/>
              <a:gd name="connsiteX1" fmla="*/ 57088 w 1015764"/>
              <a:gd name="connsiteY1" fmla="*/ 323013 h 513545"/>
              <a:gd name="connsiteX2" fmla="*/ 510745 w 1015764"/>
              <a:gd name="connsiteY2" fmla="*/ 216737 h 513545"/>
              <a:gd name="connsiteX3" fmla="*/ 1015764 w 1015764"/>
              <a:gd name="connsiteY3" fmla="*/ 110177 h 513545"/>
              <a:gd name="connsiteX4" fmla="*/ 732189 w 1015764"/>
              <a:gd name="connsiteY4" fmla="*/ 0 h 513545"/>
              <a:gd name="connsiteX5" fmla="*/ 0 w 1015764"/>
              <a:gd name="connsiteY5" fmla="*/ 216258 h 513545"/>
              <a:gd name="connsiteX6" fmla="*/ 116468 w 1015764"/>
              <a:gd name="connsiteY6" fmla="*/ 512831 h 513545"/>
              <a:gd name="connsiteX0" fmla="*/ 116468 w 839030"/>
              <a:gd name="connsiteY0" fmla="*/ 512831 h 513545"/>
              <a:gd name="connsiteX1" fmla="*/ 57088 w 839030"/>
              <a:gd name="connsiteY1" fmla="*/ 323013 h 513545"/>
              <a:gd name="connsiteX2" fmla="*/ 510745 w 839030"/>
              <a:gd name="connsiteY2" fmla="*/ 216737 h 513545"/>
              <a:gd name="connsiteX3" fmla="*/ 839030 w 839030"/>
              <a:gd name="connsiteY3" fmla="*/ 152908 h 513545"/>
              <a:gd name="connsiteX4" fmla="*/ 732189 w 839030"/>
              <a:gd name="connsiteY4" fmla="*/ 0 h 513545"/>
              <a:gd name="connsiteX5" fmla="*/ 0 w 839030"/>
              <a:gd name="connsiteY5" fmla="*/ 216258 h 513545"/>
              <a:gd name="connsiteX6" fmla="*/ 116468 w 839030"/>
              <a:gd name="connsiteY6" fmla="*/ 512831 h 513545"/>
              <a:gd name="connsiteX0" fmla="*/ 54175 w 893205"/>
              <a:gd name="connsiteY0" fmla="*/ 216258 h 323013"/>
              <a:gd name="connsiteX1" fmla="*/ 111263 w 893205"/>
              <a:gd name="connsiteY1" fmla="*/ 323013 h 323013"/>
              <a:gd name="connsiteX2" fmla="*/ 564920 w 893205"/>
              <a:gd name="connsiteY2" fmla="*/ 216737 h 323013"/>
              <a:gd name="connsiteX3" fmla="*/ 893205 w 893205"/>
              <a:gd name="connsiteY3" fmla="*/ 152908 h 323013"/>
              <a:gd name="connsiteX4" fmla="*/ 786364 w 893205"/>
              <a:gd name="connsiteY4" fmla="*/ 0 h 323013"/>
              <a:gd name="connsiteX5" fmla="*/ 54175 w 893205"/>
              <a:gd name="connsiteY5" fmla="*/ 216258 h 323013"/>
              <a:gd name="connsiteX0" fmla="*/ 0 w 839030"/>
              <a:gd name="connsiteY0" fmla="*/ 216258 h 323013"/>
              <a:gd name="connsiteX1" fmla="*/ 57088 w 839030"/>
              <a:gd name="connsiteY1" fmla="*/ 323013 h 323013"/>
              <a:gd name="connsiteX2" fmla="*/ 510745 w 839030"/>
              <a:gd name="connsiteY2" fmla="*/ 216737 h 323013"/>
              <a:gd name="connsiteX3" fmla="*/ 839030 w 839030"/>
              <a:gd name="connsiteY3" fmla="*/ 152908 h 323013"/>
              <a:gd name="connsiteX4" fmla="*/ 732189 w 839030"/>
              <a:gd name="connsiteY4" fmla="*/ 0 h 323013"/>
              <a:gd name="connsiteX5" fmla="*/ 0 w 839030"/>
              <a:gd name="connsiteY5" fmla="*/ 216258 h 323013"/>
              <a:gd name="connsiteX0" fmla="*/ 0 w 839030"/>
              <a:gd name="connsiteY0" fmla="*/ 216258 h 323013"/>
              <a:gd name="connsiteX1" fmla="*/ 57088 w 839030"/>
              <a:gd name="connsiteY1" fmla="*/ 323013 h 323013"/>
              <a:gd name="connsiteX2" fmla="*/ 389833 w 839030"/>
              <a:gd name="connsiteY2" fmla="*/ 256120 h 323013"/>
              <a:gd name="connsiteX3" fmla="*/ 839030 w 839030"/>
              <a:gd name="connsiteY3" fmla="*/ 152908 h 323013"/>
              <a:gd name="connsiteX4" fmla="*/ 732189 w 839030"/>
              <a:gd name="connsiteY4" fmla="*/ 0 h 323013"/>
              <a:gd name="connsiteX5" fmla="*/ 0 w 839030"/>
              <a:gd name="connsiteY5" fmla="*/ 216258 h 323013"/>
              <a:gd name="connsiteX0" fmla="*/ 0 w 839030"/>
              <a:gd name="connsiteY0" fmla="*/ 216258 h 323013"/>
              <a:gd name="connsiteX1" fmla="*/ 57088 w 839030"/>
              <a:gd name="connsiteY1" fmla="*/ 323013 h 323013"/>
              <a:gd name="connsiteX2" fmla="*/ 839030 w 839030"/>
              <a:gd name="connsiteY2" fmla="*/ 152908 h 323013"/>
              <a:gd name="connsiteX3" fmla="*/ 732189 w 839030"/>
              <a:gd name="connsiteY3" fmla="*/ 0 h 323013"/>
              <a:gd name="connsiteX4" fmla="*/ 0 w 839030"/>
              <a:gd name="connsiteY4" fmla="*/ 216258 h 323013"/>
              <a:gd name="connsiteX0" fmla="*/ 0 w 859805"/>
              <a:gd name="connsiteY0" fmla="*/ 252439 h 359194"/>
              <a:gd name="connsiteX1" fmla="*/ 57088 w 859805"/>
              <a:gd name="connsiteY1" fmla="*/ 359194 h 359194"/>
              <a:gd name="connsiteX2" fmla="*/ 839030 w 859805"/>
              <a:gd name="connsiteY2" fmla="*/ 189089 h 359194"/>
              <a:gd name="connsiteX3" fmla="*/ 859805 w 859805"/>
              <a:gd name="connsiteY3" fmla="*/ 0 h 359194"/>
              <a:gd name="connsiteX4" fmla="*/ 0 w 859805"/>
              <a:gd name="connsiteY4" fmla="*/ 252439 h 359194"/>
              <a:gd name="connsiteX0" fmla="*/ 0 w 908074"/>
              <a:gd name="connsiteY0" fmla="*/ 252439 h 359194"/>
              <a:gd name="connsiteX1" fmla="*/ 57088 w 908074"/>
              <a:gd name="connsiteY1" fmla="*/ 359194 h 359194"/>
              <a:gd name="connsiteX2" fmla="*/ 908074 w 908074"/>
              <a:gd name="connsiteY2" fmla="*/ 147976 h 359194"/>
              <a:gd name="connsiteX3" fmla="*/ 859805 w 908074"/>
              <a:gd name="connsiteY3" fmla="*/ 0 h 359194"/>
              <a:gd name="connsiteX4" fmla="*/ 0 w 908074"/>
              <a:gd name="connsiteY4" fmla="*/ 252439 h 359194"/>
              <a:gd name="connsiteX0" fmla="*/ 0 w 934902"/>
              <a:gd name="connsiteY0" fmla="*/ 252439 h 359194"/>
              <a:gd name="connsiteX1" fmla="*/ 57088 w 934902"/>
              <a:gd name="connsiteY1" fmla="*/ 359194 h 359194"/>
              <a:gd name="connsiteX2" fmla="*/ 934902 w 934902"/>
              <a:gd name="connsiteY2" fmla="*/ 198668 h 359194"/>
              <a:gd name="connsiteX3" fmla="*/ 859805 w 934902"/>
              <a:gd name="connsiteY3" fmla="*/ 0 h 359194"/>
              <a:gd name="connsiteX4" fmla="*/ 0 w 934902"/>
              <a:gd name="connsiteY4" fmla="*/ 252439 h 359194"/>
              <a:gd name="connsiteX0" fmla="*/ 0 w 934902"/>
              <a:gd name="connsiteY0" fmla="*/ 252439 h 406684"/>
              <a:gd name="connsiteX1" fmla="*/ 77212 w 934902"/>
              <a:gd name="connsiteY1" fmla="*/ 406684 h 406684"/>
              <a:gd name="connsiteX2" fmla="*/ 934902 w 934902"/>
              <a:gd name="connsiteY2" fmla="*/ 198668 h 406684"/>
              <a:gd name="connsiteX3" fmla="*/ 859805 w 934902"/>
              <a:gd name="connsiteY3" fmla="*/ 0 h 406684"/>
              <a:gd name="connsiteX4" fmla="*/ 0 w 934902"/>
              <a:gd name="connsiteY4" fmla="*/ 252439 h 40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4902" h="406684">
                <a:moveTo>
                  <a:pt x="0" y="252439"/>
                </a:moveTo>
                <a:lnTo>
                  <a:pt x="77212" y="406684"/>
                </a:lnTo>
                <a:lnTo>
                  <a:pt x="934902" y="198668"/>
                </a:lnTo>
                <a:lnTo>
                  <a:pt x="859805" y="0"/>
                </a:lnTo>
                <a:lnTo>
                  <a:pt x="0" y="252439"/>
                </a:lnTo>
                <a:close/>
              </a:path>
            </a:pathLst>
          </a:custGeom>
          <a:solidFill>
            <a:srgbClr val="AAFFFA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122D4F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86300FB-B091-9538-79F9-2D1DB729A1A7}"/>
              </a:ext>
            </a:extLst>
          </p:cNvPr>
          <p:cNvSpPr txBox="1"/>
          <p:nvPr/>
        </p:nvSpPr>
        <p:spPr>
          <a:xfrm>
            <a:off x="8243526" y="5637996"/>
            <a:ext cx="85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Corus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95EF4F7-670B-427F-D46B-FB91FD433E95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6616745" y="3466272"/>
            <a:ext cx="2351478" cy="2226109"/>
          </a:xfrm>
          <a:prstGeom prst="line">
            <a:avLst/>
          </a:prstGeom>
          <a:ln w="9525"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Freeform 93">
            <a:extLst>
              <a:ext uri="{FF2B5EF4-FFF2-40B4-BE49-F238E27FC236}">
                <a16:creationId xmlns:a16="http://schemas.microsoft.com/office/drawing/2014/main" id="{999B28AA-649D-DAA7-78CE-64E2309667D2}"/>
              </a:ext>
            </a:extLst>
          </p:cNvPr>
          <p:cNvSpPr/>
          <p:nvPr/>
        </p:nvSpPr>
        <p:spPr>
          <a:xfrm rot="3446103">
            <a:off x="8382959" y="5247703"/>
            <a:ext cx="877914" cy="361871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2500"/>
              <a:gd name="connsiteX1" fmla="*/ 470854 w 1362242"/>
              <a:gd name="connsiteY1" fmla="*/ 0 h 442500"/>
              <a:gd name="connsiteX2" fmla="*/ 469577 w 1362242"/>
              <a:gd name="connsiteY2" fmla="*/ 42536 h 442500"/>
              <a:gd name="connsiteX3" fmla="*/ 115510 w 1362242"/>
              <a:gd name="connsiteY3" fmla="*/ 48659 h 442500"/>
              <a:gd name="connsiteX4" fmla="*/ 0 w 1362242"/>
              <a:gd name="connsiteY4" fmla="*/ 297823 h 442500"/>
              <a:gd name="connsiteX5" fmla="*/ 394422 w 1362242"/>
              <a:gd name="connsiteY5" fmla="*/ 442500 h 442500"/>
              <a:gd name="connsiteX6" fmla="*/ 342462 w 1362242"/>
              <a:gd name="connsiteY6" fmla="*/ 412321 h 442500"/>
              <a:gd name="connsiteX7" fmla="*/ 1362242 w 1362242"/>
              <a:gd name="connsiteY7" fmla="*/ 67048 h 442500"/>
              <a:gd name="connsiteX8" fmla="*/ 1345101 w 1362242"/>
              <a:gd name="connsiteY8" fmla="*/ 38 h 442500"/>
              <a:gd name="connsiteX0" fmla="*/ 1452821 w 1469962"/>
              <a:gd name="connsiteY0" fmla="*/ 38 h 442500"/>
              <a:gd name="connsiteX1" fmla="*/ 578574 w 1469962"/>
              <a:gd name="connsiteY1" fmla="*/ 0 h 442500"/>
              <a:gd name="connsiteX2" fmla="*/ 577297 w 1469962"/>
              <a:gd name="connsiteY2" fmla="*/ 42536 h 442500"/>
              <a:gd name="connsiteX3" fmla="*/ 223230 w 1469962"/>
              <a:gd name="connsiteY3" fmla="*/ 48659 h 442500"/>
              <a:gd name="connsiteX4" fmla="*/ 0 w 1469962"/>
              <a:gd name="connsiteY4" fmla="*/ 290786 h 442500"/>
              <a:gd name="connsiteX5" fmla="*/ 502142 w 1469962"/>
              <a:gd name="connsiteY5" fmla="*/ 442500 h 442500"/>
              <a:gd name="connsiteX6" fmla="*/ 450182 w 1469962"/>
              <a:gd name="connsiteY6" fmla="*/ 412321 h 442500"/>
              <a:gd name="connsiteX7" fmla="*/ 1469962 w 1469962"/>
              <a:gd name="connsiteY7" fmla="*/ 67048 h 442500"/>
              <a:gd name="connsiteX8" fmla="*/ 1452821 w 1469962"/>
              <a:gd name="connsiteY8" fmla="*/ 38 h 442500"/>
              <a:gd name="connsiteX0" fmla="*/ 1354184 w 1371325"/>
              <a:gd name="connsiteY0" fmla="*/ 38 h 442500"/>
              <a:gd name="connsiteX1" fmla="*/ 479937 w 1371325"/>
              <a:gd name="connsiteY1" fmla="*/ 0 h 442500"/>
              <a:gd name="connsiteX2" fmla="*/ 478660 w 1371325"/>
              <a:gd name="connsiteY2" fmla="*/ 42536 h 442500"/>
              <a:gd name="connsiteX3" fmla="*/ 124593 w 1371325"/>
              <a:gd name="connsiteY3" fmla="*/ 48659 h 442500"/>
              <a:gd name="connsiteX4" fmla="*/ 0 w 1371325"/>
              <a:gd name="connsiteY4" fmla="*/ 191287 h 442500"/>
              <a:gd name="connsiteX5" fmla="*/ 403505 w 1371325"/>
              <a:gd name="connsiteY5" fmla="*/ 442500 h 442500"/>
              <a:gd name="connsiteX6" fmla="*/ 351545 w 1371325"/>
              <a:gd name="connsiteY6" fmla="*/ 412321 h 442500"/>
              <a:gd name="connsiteX7" fmla="*/ 1371325 w 1371325"/>
              <a:gd name="connsiteY7" fmla="*/ 67048 h 442500"/>
              <a:gd name="connsiteX8" fmla="*/ 1354184 w 1371325"/>
              <a:gd name="connsiteY8" fmla="*/ 38 h 442500"/>
              <a:gd name="connsiteX0" fmla="*/ 1354184 w 1371325"/>
              <a:gd name="connsiteY0" fmla="*/ 31107 h 473569"/>
              <a:gd name="connsiteX1" fmla="*/ 512556 w 1371325"/>
              <a:gd name="connsiteY1" fmla="*/ 0 h 473569"/>
              <a:gd name="connsiteX2" fmla="*/ 478660 w 1371325"/>
              <a:gd name="connsiteY2" fmla="*/ 73605 h 473569"/>
              <a:gd name="connsiteX3" fmla="*/ 124593 w 1371325"/>
              <a:gd name="connsiteY3" fmla="*/ 79728 h 473569"/>
              <a:gd name="connsiteX4" fmla="*/ 0 w 1371325"/>
              <a:gd name="connsiteY4" fmla="*/ 222356 h 473569"/>
              <a:gd name="connsiteX5" fmla="*/ 403505 w 1371325"/>
              <a:gd name="connsiteY5" fmla="*/ 473569 h 473569"/>
              <a:gd name="connsiteX6" fmla="*/ 351545 w 1371325"/>
              <a:gd name="connsiteY6" fmla="*/ 443390 h 473569"/>
              <a:gd name="connsiteX7" fmla="*/ 1371325 w 1371325"/>
              <a:gd name="connsiteY7" fmla="*/ 98117 h 473569"/>
              <a:gd name="connsiteX8" fmla="*/ 1354184 w 1371325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92545 w 1285210"/>
              <a:gd name="connsiteY2" fmla="*/ 73605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423997 w 1285210"/>
              <a:gd name="connsiteY2" fmla="*/ 77524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8478 w 1285210"/>
              <a:gd name="connsiteY2" fmla="*/ 79728 h 473569"/>
              <a:gd name="connsiteX3" fmla="*/ 0 w 1285210"/>
              <a:gd name="connsiteY3" fmla="*/ 274609 h 473569"/>
              <a:gd name="connsiteX4" fmla="*/ 317390 w 1285210"/>
              <a:gd name="connsiteY4" fmla="*/ 473569 h 473569"/>
              <a:gd name="connsiteX5" fmla="*/ 265430 w 1285210"/>
              <a:gd name="connsiteY5" fmla="*/ 443390 h 473569"/>
              <a:gd name="connsiteX6" fmla="*/ 1285210 w 1285210"/>
              <a:gd name="connsiteY6" fmla="*/ 98117 h 473569"/>
              <a:gd name="connsiteX7" fmla="*/ 1268069 w 1285210"/>
              <a:gd name="connsiteY7" fmla="*/ 31107 h 473569"/>
              <a:gd name="connsiteX0" fmla="*/ 1268069 w 1285210"/>
              <a:gd name="connsiteY0" fmla="*/ 50749 h 493211"/>
              <a:gd name="connsiteX1" fmla="*/ 426441 w 1285210"/>
              <a:gd name="connsiteY1" fmla="*/ 19642 h 493211"/>
              <a:gd name="connsiteX2" fmla="*/ 54958 w 1285210"/>
              <a:gd name="connsiteY2" fmla="*/ 18379 h 493211"/>
              <a:gd name="connsiteX3" fmla="*/ 0 w 1285210"/>
              <a:gd name="connsiteY3" fmla="*/ 294251 h 493211"/>
              <a:gd name="connsiteX4" fmla="*/ 317390 w 1285210"/>
              <a:gd name="connsiteY4" fmla="*/ 493211 h 493211"/>
              <a:gd name="connsiteX5" fmla="*/ 265430 w 1285210"/>
              <a:gd name="connsiteY5" fmla="*/ 463032 h 493211"/>
              <a:gd name="connsiteX6" fmla="*/ 1285210 w 1285210"/>
              <a:gd name="connsiteY6" fmla="*/ 117759 h 493211"/>
              <a:gd name="connsiteX7" fmla="*/ 1268069 w 1285210"/>
              <a:gd name="connsiteY7" fmla="*/ 50749 h 493211"/>
              <a:gd name="connsiteX0" fmla="*/ 1268069 w 1285210"/>
              <a:gd name="connsiteY0" fmla="*/ 32370 h 474832"/>
              <a:gd name="connsiteX1" fmla="*/ 426441 w 1285210"/>
              <a:gd name="connsiteY1" fmla="*/ 1263 h 474832"/>
              <a:gd name="connsiteX2" fmla="*/ 54958 w 1285210"/>
              <a:gd name="connsiteY2" fmla="*/ 0 h 474832"/>
              <a:gd name="connsiteX3" fmla="*/ 0 w 1285210"/>
              <a:gd name="connsiteY3" fmla="*/ 275872 h 474832"/>
              <a:gd name="connsiteX4" fmla="*/ 317390 w 1285210"/>
              <a:gd name="connsiteY4" fmla="*/ 474832 h 474832"/>
              <a:gd name="connsiteX5" fmla="*/ 265430 w 1285210"/>
              <a:gd name="connsiteY5" fmla="*/ 444653 h 474832"/>
              <a:gd name="connsiteX6" fmla="*/ 1285210 w 1285210"/>
              <a:gd name="connsiteY6" fmla="*/ 99380 h 474832"/>
              <a:gd name="connsiteX7" fmla="*/ 1268069 w 1285210"/>
              <a:gd name="connsiteY7" fmla="*/ 32370 h 474832"/>
              <a:gd name="connsiteX0" fmla="*/ 1268069 w 1285210"/>
              <a:gd name="connsiteY0" fmla="*/ 51241 h 493703"/>
              <a:gd name="connsiteX1" fmla="*/ 426441 w 1285210"/>
              <a:gd name="connsiteY1" fmla="*/ 20134 h 493703"/>
              <a:gd name="connsiteX2" fmla="*/ 57309 w 1285210"/>
              <a:gd name="connsiteY2" fmla="*/ 0 h 493703"/>
              <a:gd name="connsiteX3" fmla="*/ 0 w 1285210"/>
              <a:gd name="connsiteY3" fmla="*/ 294743 h 493703"/>
              <a:gd name="connsiteX4" fmla="*/ 317390 w 1285210"/>
              <a:gd name="connsiteY4" fmla="*/ 493703 h 493703"/>
              <a:gd name="connsiteX5" fmla="*/ 265430 w 1285210"/>
              <a:gd name="connsiteY5" fmla="*/ 463524 h 493703"/>
              <a:gd name="connsiteX6" fmla="*/ 1285210 w 1285210"/>
              <a:gd name="connsiteY6" fmla="*/ 118251 h 493703"/>
              <a:gd name="connsiteX7" fmla="*/ 1268069 w 1285210"/>
              <a:gd name="connsiteY7" fmla="*/ 51241 h 493703"/>
              <a:gd name="connsiteX0" fmla="*/ 2187601 w 2187601"/>
              <a:gd name="connsiteY0" fmla="*/ 49792 h 493703"/>
              <a:gd name="connsiteX1" fmla="*/ 426441 w 2187601"/>
              <a:gd name="connsiteY1" fmla="*/ 20134 h 493703"/>
              <a:gd name="connsiteX2" fmla="*/ 57309 w 2187601"/>
              <a:gd name="connsiteY2" fmla="*/ 0 h 493703"/>
              <a:gd name="connsiteX3" fmla="*/ 0 w 2187601"/>
              <a:gd name="connsiteY3" fmla="*/ 294743 h 493703"/>
              <a:gd name="connsiteX4" fmla="*/ 317390 w 2187601"/>
              <a:gd name="connsiteY4" fmla="*/ 493703 h 493703"/>
              <a:gd name="connsiteX5" fmla="*/ 265430 w 2187601"/>
              <a:gd name="connsiteY5" fmla="*/ 463524 h 493703"/>
              <a:gd name="connsiteX6" fmla="*/ 1285210 w 2187601"/>
              <a:gd name="connsiteY6" fmla="*/ 118251 h 493703"/>
              <a:gd name="connsiteX7" fmla="*/ 2187601 w 2187601"/>
              <a:gd name="connsiteY7" fmla="*/ 49792 h 493703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34602 h 576391"/>
              <a:gd name="connsiteX1" fmla="*/ 426441 w 2158759"/>
              <a:gd name="connsiteY1" fmla="*/ 102822 h 576391"/>
              <a:gd name="connsiteX2" fmla="*/ 57309 w 2158759"/>
              <a:gd name="connsiteY2" fmla="*/ 82688 h 576391"/>
              <a:gd name="connsiteX3" fmla="*/ 0 w 2158759"/>
              <a:gd name="connsiteY3" fmla="*/ 377431 h 576391"/>
              <a:gd name="connsiteX4" fmla="*/ 317390 w 2158759"/>
              <a:gd name="connsiteY4" fmla="*/ 576391 h 576391"/>
              <a:gd name="connsiteX5" fmla="*/ 265430 w 2158759"/>
              <a:gd name="connsiteY5" fmla="*/ 546212 h 576391"/>
              <a:gd name="connsiteX6" fmla="*/ 1285210 w 2158759"/>
              <a:gd name="connsiteY6" fmla="*/ 200939 h 576391"/>
              <a:gd name="connsiteX7" fmla="*/ 2158759 w 2158759"/>
              <a:gd name="connsiteY7" fmla="*/ 134602 h 576391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13578 h 555367"/>
              <a:gd name="connsiteX1" fmla="*/ 1856963 w 2158759"/>
              <a:gd name="connsiteY1" fmla="*/ 0 h 555367"/>
              <a:gd name="connsiteX2" fmla="*/ 57309 w 2158759"/>
              <a:gd name="connsiteY2" fmla="*/ 61664 h 555367"/>
              <a:gd name="connsiteX3" fmla="*/ 0 w 2158759"/>
              <a:gd name="connsiteY3" fmla="*/ 356407 h 555367"/>
              <a:gd name="connsiteX4" fmla="*/ 317390 w 2158759"/>
              <a:gd name="connsiteY4" fmla="*/ 555367 h 555367"/>
              <a:gd name="connsiteX5" fmla="*/ 265430 w 2158759"/>
              <a:gd name="connsiteY5" fmla="*/ 525188 h 555367"/>
              <a:gd name="connsiteX6" fmla="*/ 1285210 w 2158759"/>
              <a:gd name="connsiteY6" fmla="*/ 179915 h 555367"/>
              <a:gd name="connsiteX7" fmla="*/ 2158759 w 2158759"/>
              <a:gd name="connsiteY7" fmla="*/ 113578 h 555367"/>
              <a:gd name="connsiteX0" fmla="*/ 2158759 w 2158759"/>
              <a:gd name="connsiteY0" fmla="*/ 131777 h 573566"/>
              <a:gd name="connsiteX1" fmla="*/ 1856963 w 2158759"/>
              <a:gd name="connsiteY1" fmla="*/ 18199 h 573566"/>
              <a:gd name="connsiteX2" fmla="*/ 1021768 w 2158759"/>
              <a:gd name="connsiteY2" fmla="*/ 0 h 573566"/>
              <a:gd name="connsiteX3" fmla="*/ 0 w 2158759"/>
              <a:gd name="connsiteY3" fmla="*/ 374606 h 573566"/>
              <a:gd name="connsiteX4" fmla="*/ 317390 w 2158759"/>
              <a:gd name="connsiteY4" fmla="*/ 573566 h 573566"/>
              <a:gd name="connsiteX5" fmla="*/ 265430 w 2158759"/>
              <a:gd name="connsiteY5" fmla="*/ 543387 h 573566"/>
              <a:gd name="connsiteX6" fmla="*/ 1285210 w 2158759"/>
              <a:gd name="connsiteY6" fmla="*/ 198114 h 573566"/>
              <a:gd name="connsiteX7" fmla="*/ 2158759 w 2158759"/>
              <a:gd name="connsiteY7" fmla="*/ 131777 h 573566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285210 w 2158759"/>
              <a:gd name="connsiteY7" fmla="*/ 263158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475851 w 2158759"/>
              <a:gd name="connsiteY7" fmla="*/ 246905 h 638610"/>
              <a:gd name="connsiteX8" fmla="*/ 2158759 w 2158759"/>
              <a:gd name="connsiteY8" fmla="*/ 196821 h 638610"/>
              <a:gd name="connsiteX0" fmla="*/ 2158759 w 2163326"/>
              <a:gd name="connsiteY0" fmla="*/ 196821 h 638610"/>
              <a:gd name="connsiteX1" fmla="*/ 1856963 w 2163326"/>
              <a:gd name="connsiteY1" fmla="*/ 83243 h 638610"/>
              <a:gd name="connsiteX2" fmla="*/ 1358439 w 2163326"/>
              <a:gd name="connsiteY2" fmla="*/ 0 h 638610"/>
              <a:gd name="connsiteX3" fmla="*/ 1021768 w 2163326"/>
              <a:gd name="connsiteY3" fmla="*/ 65044 h 638610"/>
              <a:gd name="connsiteX4" fmla="*/ 0 w 2163326"/>
              <a:gd name="connsiteY4" fmla="*/ 439650 h 638610"/>
              <a:gd name="connsiteX5" fmla="*/ 317390 w 2163326"/>
              <a:gd name="connsiteY5" fmla="*/ 638610 h 638610"/>
              <a:gd name="connsiteX6" fmla="*/ 1435993 w 2163326"/>
              <a:gd name="connsiteY6" fmla="*/ 479949 h 638610"/>
              <a:gd name="connsiteX7" fmla="*/ 1475851 w 2163326"/>
              <a:gd name="connsiteY7" fmla="*/ 246905 h 638610"/>
              <a:gd name="connsiteX8" fmla="*/ 2163326 w 2163326"/>
              <a:gd name="connsiteY8" fmla="*/ 237475 h 638610"/>
              <a:gd name="connsiteX9" fmla="*/ 2158759 w 2163326"/>
              <a:gd name="connsiteY9" fmla="*/ 19682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475851 w 2163327"/>
              <a:gd name="connsiteY7" fmla="*/ 24690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479949"/>
              <a:gd name="connsiteX1" fmla="*/ 1856963 w 2163327"/>
              <a:gd name="connsiteY1" fmla="*/ 83243 h 479949"/>
              <a:gd name="connsiteX2" fmla="*/ 1358439 w 2163327"/>
              <a:gd name="connsiteY2" fmla="*/ 0 h 479949"/>
              <a:gd name="connsiteX3" fmla="*/ 1021768 w 2163327"/>
              <a:gd name="connsiteY3" fmla="*/ 65044 h 479949"/>
              <a:gd name="connsiteX4" fmla="*/ 0 w 2163327"/>
              <a:gd name="connsiteY4" fmla="*/ 439650 h 479949"/>
              <a:gd name="connsiteX5" fmla="*/ 1215266 w 2163327"/>
              <a:gd name="connsiteY5" fmla="*/ 290391 h 479949"/>
              <a:gd name="connsiteX6" fmla="*/ 1435993 w 2163327"/>
              <a:gd name="connsiteY6" fmla="*/ 479949 h 479949"/>
              <a:gd name="connsiteX7" fmla="*/ 1502915 w 2163327"/>
              <a:gd name="connsiteY7" fmla="*/ 190265 h 479949"/>
              <a:gd name="connsiteX8" fmla="*/ 2163326 w 2163327"/>
              <a:gd name="connsiteY8" fmla="*/ 237475 h 479949"/>
              <a:gd name="connsiteX9" fmla="*/ 2163327 w 2163327"/>
              <a:gd name="connsiteY9" fmla="*/ 183101 h 479949"/>
              <a:gd name="connsiteX0" fmla="*/ 1141559 w 1141559"/>
              <a:gd name="connsiteY0" fmla="*/ 183101 h 479949"/>
              <a:gd name="connsiteX1" fmla="*/ 835195 w 1141559"/>
              <a:gd name="connsiteY1" fmla="*/ 83243 h 479949"/>
              <a:gd name="connsiteX2" fmla="*/ 336671 w 1141559"/>
              <a:gd name="connsiteY2" fmla="*/ 0 h 479949"/>
              <a:gd name="connsiteX3" fmla="*/ 0 w 1141559"/>
              <a:gd name="connsiteY3" fmla="*/ 65044 h 479949"/>
              <a:gd name="connsiteX4" fmla="*/ 1674 w 1141559"/>
              <a:gd name="connsiteY4" fmla="*/ 69927 h 479949"/>
              <a:gd name="connsiteX5" fmla="*/ 193498 w 1141559"/>
              <a:gd name="connsiteY5" fmla="*/ 290391 h 479949"/>
              <a:gd name="connsiteX6" fmla="*/ 414225 w 1141559"/>
              <a:gd name="connsiteY6" fmla="*/ 479949 h 479949"/>
              <a:gd name="connsiteX7" fmla="*/ 481147 w 1141559"/>
              <a:gd name="connsiteY7" fmla="*/ 190265 h 479949"/>
              <a:gd name="connsiteX8" fmla="*/ 1141558 w 1141559"/>
              <a:gd name="connsiteY8" fmla="*/ 237475 h 479949"/>
              <a:gd name="connsiteX9" fmla="*/ 1141559 w 1141559"/>
              <a:gd name="connsiteY9" fmla="*/ 183101 h 479949"/>
              <a:gd name="connsiteX0" fmla="*/ 1141559 w 1141559"/>
              <a:gd name="connsiteY0" fmla="*/ 239980 h 536828"/>
              <a:gd name="connsiteX1" fmla="*/ 835195 w 1141559"/>
              <a:gd name="connsiteY1" fmla="*/ 140122 h 536828"/>
              <a:gd name="connsiteX2" fmla="*/ 63693 w 1141559"/>
              <a:gd name="connsiteY2" fmla="*/ 0 h 536828"/>
              <a:gd name="connsiteX3" fmla="*/ 0 w 1141559"/>
              <a:gd name="connsiteY3" fmla="*/ 121923 h 536828"/>
              <a:gd name="connsiteX4" fmla="*/ 1674 w 1141559"/>
              <a:gd name="connsiteY4" fmla="*/ 126806 h 536828"/>
              <a:gd name="connsiteX5" fmla="*/ 193498 w 1141559"/>
              <a:gd name="connsiteY5" fmla="*/ 347270 h 536828"/>
              <a:gd name="connsiteX6" fmla="*/ 414225 w 1141559"/>
              <a:gd name="connsiteY6" fmla="*/ 536828 h 536828"/>
              <a:gd name="connsiteX7" fmla="*/ 481147 w 1141559"/>
              <a:gd name="connsiteY7" fmla="*/ 247144 h 536828"/>
              <a:gd name="connsiteX8" fmla="*/ 1141558 w 1141559"/>
              <a:gd name="connsiteY8" fmla="*/ 294354 h 536828"/>
              <a:gd name="connsiteX9" fmla="*/ 1141559 w 1141559"/>
              <a:gd name="connsiteY9" fmla="*/ 239980 h 536828"/>
              <a:gd name="connsiteX0" fmla="*/ 1141559 w 1141559"/>
              <a:gd name="connsiteY0" fmla="*/ 254041 h 550889"/>
              <a:gd name="connsiteX1" fmla="*/ 835195 w 1141559"/>
              <a:gd name="connsiteY1" fmla="*/ 154183 h 550889"/>
              <a:gd name="connsiteX2" fmla="*/ 42583 w 1141559"/>
              <a:gd name="connsiteY2" fmla="*/ 0 h 550889"/>
              <a:gd name="connsiteX3" fmla="*/ 0 w 1141559"/>
              <a:gd name="connsiteY3" fmla="*/ 135984 h 550889"/>
              <a:gd name="connsiteX4" fmla="*/ 1674 w 1141559"/>
              <a:gd name="connsiteY4" fmla="*/ 140867 h 550889"/>
              <a:gd name="connsiteX5" fmla="*/ 193498 w 1141559"/>
              <a:gd name="connsiteY5" fmla="*/ 361331 h 550889"/>
              <a:gd name="connsiteX6" fmla="*/ 414225 w 1141559"/>
              <a:gd name="connsiteY6" fmla="*/ 550889 h 550889"/>
              <a:gd name="connsiteX7" fmla="*/ 481147 w 1141559"/>
              <a:gd name="connsiteY7" fmla="*/ 261205 h 550889"/>
              <a:gd name="connsiteX8" fmla="*/ 1141558 w 1141559"/>
              <a:gd name="connsiteY8" fmla="*/ 308415 h 550889"/>
              <a:gd name="connsiteX9" fmla="*/ 1141559 w 1141559"/>
              <a:gd name="connsiteY9" fmla="*/ 254041 h 550889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81147 w 1141559"/>
              <a:gd name="connsiteY7" fmla="*/ 235203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525471 w 1141559"/>
              <a:gd name="connsiteY7" fmla="*/ 24644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61098 w 1141559"/>
              <a:gd name="connsiteY7" fmla="*/ 23556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48071 h 544919"/>
              <a:gd name="connsiteX1" fmla="*/ 835195 w 1141559"/>
              <a:gd name="connsiteY1" fmla="*/ 148213 h 544919"/>
              <a:gd name="connsiteX2" fmla="*/ 67558 w 1141559"/>
              <a:gd name="connsiteY2" fmla="*/ 0 h 544919"/>
              <a:gd name="connsiteX3" fmla="*/ 0 w 1141559"/>
              <a:gd name="connsiteY3" fmla="*/ 130014 h 544919"/>
              <a:gd name="connsiteX4" fmla="*/ 1674 w 1141559"/>
              <a:gd name="connsiteY4" fmla="*/ 134897 h 544919"/>
              <a:gd name="connsiteX5" fmla="*/ 193498 w 1141559"/>
              <a:gd name="connsiteY5" fmla="*/ 355361 h 544919"/>
              <a:gd name="connsiteX6" fmla="*/ 414225 w 1141559"/>
              <a:gd name="connsiteY6" fmla="*/ 544919 h 544919"/>
              <a:gd name="connsiteX7" fmla="*/ 461098 w 1141559"/>
              <a:gd name="connsiteY7" fmla="*/ 255594 h 544919"/>
              <a:gd name="connsiteX8" fmla="*/ 1141558 w 1141559"/>
              <a:gd name="connsiteY8" fmla="*/ 302445 h 544919"/>
              <a:gd name="connsiteX9" fmla="*/ 1141559 w 1141559"/>
              <a:gd name="connsiteY9" fmla="*/ 248071 h 544919"/>
              <a:gd name="connsiteX0" fmla="*/ 1218216 w 1218216"/>
              <a:gd name="connsiteY0" fmla="*/ 183321 h 544919"/>
              <a:gd name="connsiteX1" fmla="*/ 835195 w 1218216"/>
              <a:gd name="connsiteY1" fmla="*/ 148213 h 544919"/>
              <a:gd name="connsiteX2" fmla="*/ 67558 w 1218216"/>
              <a:gd name="connsiteY2" fmla="*/ 0 h 544919"/>
              <a:gd name="connsiteX3" fmla="*/ 0 w 1218216"/>
              <a:gd name="connsiteY3" fmla="*/ 130014 h 544919"/>
              <a:gd name="connsiteX4" fmla="*/ 1674 w 1218216"/>
              <a:gd name="connsiteY4" fmla="*/ 134897 h 544919"/>
              <a:gd name="connsiteX5" fmla="*/ 193498 w 1218216"/>
              <a:gd name="connsiteY5" fmla="*/ 355361 h 544919"/>
              <a:gd name="connsiteX6" fmla="*/ 414225 w 1218216"/>
              <a:gd name="connsiteY6" fmla="*/ 544919 h 544919"/>
              <a:gd name="connsiteX7" fmla="*/ 461098 w 1218216"/>
              <a:gd name="connsiteY7" fmla="*/ 255594 h 544919"/>
              <a:gd name="connsiteX8" fmla="*/ 1141558 w 1218216"/>
              <a:gd name="connsiteY8" fmla="*/ 302445 h 544919"/>
              <a:gd name="connsiteX9" fmla="*/ 1218216 w 1218216"/>
              <a:gd name="connsiteY9" fmla="*/ 183321 h 544919"/>
              <a:gd name="connsiteX0" fmla="*/ 1218216 w 1218216"/>
              <a:gd name="connsiteY0" fmla="*/ 270397 h 631995"/>
              <a:gd name="connsiteX1" fmla="*/ 758776 w 1218216"/>
              <a:gd name="connsiteY1" fmla="*/ 0 h 631995"/>
              <a:gd name="connsiteX2" fmla="*/ 67558 w 1218216"/>
              <a:gd name="connsiteY2" fmla="*/ 87076 h 631995"/>
              <a:gd name="connsiteX3" fmla="*/ 0 w 1218216"/>
              <a:gd name="connsiteY3" fmla="*/ 217090 h 631995"/>
              <a:gd name="connsiteX4" fmla="*/ 1674 w 1218216"/>
              <a:gd name="connsiteY4" fmla="*/ 221973 h 631995"/>
              <a:gd name="connsiteX5" fmla="*/ 193498 w 1218216"/>
              <a:gd name="connsiteY5" fmla="*/ 442437 h 631995"/>
              <a:gd name="connsiteX6" fmla="*/ 414225 w 1218216"/>
              <a:gd name="connsiteY6" fmla="*/ 631995 h 631995"/>
              <a:gd name="connsiteX7" fmla="*/ 461098 w 1218216"/>
              <a:gd name="connsiteY7" fmla="*/ 342670 h 631995"/>
              <a:gd name="connsiteX8" fmla="*/ 1141558 w 1218216"/>
              <a:gd name="connsiteY8" fmla="*/ 389521 h 631995"/>
              <a:gd name="connsiteX9" fmla="*/ 1218216 w 1218216"/>
              <a:gd name="connsiteY9" fmla="*/ 270397 h 631995"/>
              <a:gd name="connsiteX0" fmla="*/ 1218216 w 1218216"/>
              <a:gd name="connsiteY0" fmla="*/ 623451 h 985049"/>
              <a:gd name="connsiteX1" fmla="*/ 758776 w 1218216"/>
              <a:gd name="connsiteY1" fmla="*/ 353054 h 985049"/>
              <a:gd name="connsiteX2" fmla="*/ 319592 w 1218216"/>
              <a:gd name="connsiteY2" fmla="*/ 0 h 985049"/>
              <a:gd name="connsiteX3" fmla="*/ 0 w 1218216"/>
              <a:gd name="connsiteY3" fmla="*/ 570144 h 985049"/>
              <a:gd name="connsiteX4" fmla="*/ 1674 w 1218216"/>
              <a:gd name="connsiteY4" fmla="*/ 575027 h 985049"/>
              <a:gd name="connsiteX5" fmla="*/ 193498 w 1218216"/>
              <a:gd name="connsiteY5" fmla="*/ 795491 h 985049"/>
              <a:gd name="connsiteX6" fmla="*/ 414225 w 1218216"/>
              <a:gd name="connsiteY6" fmla="*/ 985049 h 985049"/>
              <a:gd name="connsiteX7" fmla="*/ 461098 w 1218216"/>
              <a:gd name="connsiteY7" fmla="*/ 695724 h 985049"/>
              <a:gd name="connsiteX8" fmla="*/ 1141558 w 1218216"/>
              <a:gd name="connsiteY8" fmla="*/ 742575 h 985049"/>
              <a:gd name="connsiteX9" fmla="*/ 1218216 w 1218216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6006 w 1224222"/>
              <a:gd name="connsiteY3" fmla="*/ 570144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263310 w 1224222"/>
              <a:gd name="connsiteY3" fmla="*/ 110666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024718 w 1024718"/>
              <a:gd name="connsiteY0" fmla="*/ 623451 h 985049"/>
              <a:gd name="connsiteX1" fmla="*/ 565278 w 1024718"/>
              <a:gd name="connsiteY1" fmla="*/ 353054 h 985049"/>
              <a:gd name="connsiteX2" fmla="*/ 126094 w 1024718"/>
              <a:gd name="connsiteY2" fmla="*/ 0 h 985049"/>
              <a:gd name="connsiteX3" fmla="*/ 63806 w 1024718"/>
              <a:gd name="connsiteY3" fmla="*/ 110666 h 985049"/>
              <a:gd name="connsiteX4" fmla="*/ 146825 w 1024718"/>
              <a:gd name="connsiteY4" fmla="*/ 357168 h 985049"/>
              <a:gd name="connsiteX5" fmla="*/ 0 w 1024718"/>
              <a:gd name="connsiteY5" fmla="*/ 795491 h 985049"/>
              <a:gd name="connsiteX6" fmla="*/ 220727 w 1024718"/>
              <a:gd name="connsiteY6" fmla="*/ 985049 h 985049"/>
              <a:gd name="connsiteX7" fmla="*/ 267600 w 1024718"/>
              <a:gd name="connsiteY7" fmla="*/ 695724 h 985049"/>
              <a:gd name="connsiteX8" fmla="*/ 948060 w 1024718"/>
              <a:gd name="connsiteY8" fmla="*/ 742575 h 985049"/>
              <a:gd name="connsiteX9" fmla="*/ 1024718 w 1024718"/>
              <a:gd name="connsiteY9" fmla="*/ 623451 h 985049"/>
              <a:gd name="connsiteX0" fmla="*/ 960912 w 960912"/>
              <a:gd name="connsiteY0" fmla="*/ 623451 h 985049"/>
              <a:gd name="connsiteX1" fmla="*/ 501472 w 960912"/>
              <a:gd name="connsiteY1" fmla="*/ 353054 h 985049"/>
              <a:gd name="connsiteX2" fmla="*/ 62288 w 960912"/>
              <a:gd name="connsiteY2" fmla="*/ 0 h 985049"/>
              <a:gd name="connsiteX3" fmla="*/ 0 w 960912"/>
              <a:gd name="connsiteY3" fmla="*/ 110666 h 985049"/>
              <a:gd name="connsiteX4" fmla="*/ 83019 w 960912"/>
              <a:gd name="connsiteY4" fmla="*/ 357168 h 985049"/>
              <a:gd name="connsiteX5" fmla="*/ 200291 w 960912"/>
              <a:gd name="connsiteY5" fmla="*/ 625498 h 985049"/>
              <a:gd name="connsiteX6" fmla="*/ 156921 w 960912"/>
              <a:gd name="connsiteY6" fmla="*/ 985049 h 985049"/>
              <a:gd name="connsiteX7" fmla="*/ 203794 w 960912"/>
              <a:gd name="connsiteY7" fmla="*/ 695724 h 985049"/>
              <a:gd name="connsiteX8" fmla="*/ 884254 w 960912"/>
              <a:gd name="connsiteY8" fmla="*/ 742575 h 985049"/>
              <a:gd name="connsiteX9" fmla="*/ 960912 w 960912"/>
              <a:gd name="connsiteY9" fmla="*/ 623451 h 985049"/>
              <a:gd name="connsiteX0" fmla="*/ 960912 w 960912"/>
              <a:gd name="connsiteY0" fmla="*/ 623451 h 743722"/>
              <a:gd name="connsiteX1" fmla="*/ 501472 w 960912"/>
              <a:gd name="connsiteY1" fmla="*/ 353054 h 743722"/>
              <a:gd name="connsiteX2" fmla="*/ 62288 w 960912"/>
              <a:gd name="connsiteY2" fmla="*/ 0 h 743722"/>
              <a:gd name="connsiteX3" fmla="*/ 0 w 960912"/>
              <a:gd name="connsiteY3" fmla="*/ 110666 h 743722"/>
              <a:gd name="connsiteX4" fmla="*/ 83019 w 960912"/>
              <a:gd name="connsiteY4" fmla="*/ 357168 h 743722"/>
              <a:gd name="connsiteX5" fmla="*/ 200291 w 960912"/>
              <a:gd name="connsiteY5" fmla="*/ 625498 h 743722"/>
              <a:gd name="connsiteX6" fmla="*/ 203794 w 960912"/>
              <a:gd name="connsiteY6" fmla="*/ 695724 h 743722"/>
              <a:gd name="connsiteX7" fmla="*/ 884254 w 960912"/>
              <a:gd name="connsiteY7" fmla="*/ 742575 h 743722"/>
              <a:gd name="connsiteX8" fmla="*/ 960912 w 960912"/>
              <a:gd name="connsiteY8" fmla="*/ 623451 h 743722"/>
              <a:gd name="connsiteX0" fmla="*/ 960912 w 960912"/>
              <a:gd name="connsiteY0" fmla="*/ 623451 h 743011"/>
              <a:gd name="connsiteX1" fmla="*/ 501472 w 960912"/>
              <a:gd name="connsiteY1" fmla="*/ 353054 h 743011"/>
              <a:gd name="connsiteX2" fmla="*/ 62288 w 960912"/>
              <a:gd name="connsiteY2" fmla="*/ 0 h 743011"/>
              <a:gd name="connsiteX3" fmla="*/ 0 w 960912"/>
              <a:gd name="connsiteY3" fmla="*/ 110666 h 743011"/>
              <a:gd name="connsiteX4" fmla="*/ 83019 w 960912"/>
              <a:gd name="connsiteY4" fmla="*/ 357168 h 743011"/>
              <a:gd name="connsiteX5" fmla="*/ 200291 w 960912"/>
              <a:gd name="connsiteY5" fmla="*/ 625498 h 743011"/>
              <a:gd name="connsiteX6" fmla="*/ 484793 w 960912"/>
              <a:gd name="connsiteY6" fmla="*/ 573561 h 743011"/>
              <a:gd name="connsiteX7" fmla="*/ 884254 w 960912"/>
              <a:gd name="connsiteY7" fmla="*/ 742575 h 743011"/>
              <a:gd name="connsiteX8" fmla="*/ 960912 w 960912"/>
              <a:gd name="connsiteY8" fmla="*/ 623451 h 743011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484793 w 960912"/>
              <a:gd name="connsiteY6" fmla="*/ 573561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529802 w 960912"/>
              <a:gd name="connsiteY6" fmla="*/ 533445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15755 w 960912"/>
              <a:gd name="connsiteY5" fmla="*/ 593131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1684 w 960912"/>
              <a:gd name="connsiteY6" fmla="*/ 736371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8714 w 960912"/>
              <a:gd name="connsiteY6" fmla="*/ 725816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1281130 w 1281130"/>
              <a:gd name="connsiteY0" fmla="*/ 623451 h 725816"/>
              <a:gd name="connsiteX1" fmla="*/ 821690 w 1281130"/>
              <a:gd name="connsiteY1" fmla="*/ 353054 h 725816"/>
              <a:gd name="connsiteX2" fmla="*/ 382506 w 1281130"/>
              <a:gd name="connsiteY2" fmla="*/ 0 h 725816"/>
              <a:gd name="connsiteX3" fmla="*/ 320218 w 1281130"/>
              <a:gd name="connsiteY3" fmla="*/ 110666 h 725816"/>
              <a:gd name="connsiteX4" fmla="*/ 403237 w 1281130"/>
              <a:gd name="connsiteY4" fmla="*/ 357168 h 725816"/>
              <a:gd name="connsiteX5" fmla="*/ 508894 w 1281130"/>
              <a:gd name="connsiteY5" fmla="*/ 604045 h 725816"/>
              <a:gd name="connsiteX6" fmla="*/ 948932 w 1281130"/>
              <a:gd name="connsiteY6" fmla="*/ 725816 h 725816"/>
              <a:gd name="connsiteX7" fmla="*/ 1004786 w 1281130"/>
              <a:gd name="connsiteY7" fmla="*/ 613106 h 725816"/>
              <a:gd name="connsiteX8" fmla="*/ 0 w 1281130"/>
              <a:gd name="connsiteY8" fmla="*/ 501033 h 725816"/>
              <a:gd name="connsiteX9" fmla="*/ 1281130 w 1281130"/>
              <a:gd name="connsiteY9" fmla="*/ 623451 h 725816"/>
              <a:gd name="connsiteX0" fmla="*/ 1517616 w 1517616"/>
              <a:gd name="connsiteY0" fmla="*/ 828035 h 930400"/>
              <a:gd name="connsiteX1" fmla="*/ 1058176 w 1517616"/>
              <a:gd name="connsiteY1" fmla="*/ 557638 h 930400"/>
              <a:gd name="connsiteX2" fmla="*/ 618992 w 1517616"/>
              <a:gd name="connsiteY2" fmla="*/ 204584 h 930400"/>
              <a:gd name="connsiteX3" fmla="*/ 556704 w 1517616"/>
              <a:gd name="connsiteY3" fmla="*/ 315250 h 930400"/>
              <a:gd name="connsiteX4" fmla="*/ 639723 w 1517616"/>
              <a:gd name="connsiteY4" fmla="*/ 561752 h 930400"/>
              <a:gd name="connsiteX5" fmla="*/ 745380 w 1517616"/>
              <a:gd name="connsiteY5" fmla="*/ 808629 h 930400"/>
              <a:gd name="connsiteX6" fmla="*/ 1185418 w 1517616"/>
              <a:gd name="connsiteY6" fmla="*/ 930400 h 930400"/>
              <a:gd name="connsiteX7" fmla="*/ 0 w 1517616"/>
              <a:gd name="connsiteY7" fmla="*/ 0 h 930400"/>
              <a:gd name="connsiteX8" fmla="*/ 236486 w 1517616"/>
              <a:gd name="connsiteY8" fmla="*/ 705617 h 930400"/>
              <a:gd name="connsiteX9" fmla="*/ 1517616 w 1517616"/>
              <a:gd name="connsiteY9" fmla="*/ 828035 h 930400"/>
              <a:gd name="connsiteX0" fmla="*/ 1629225 w 1629225"/>
              <a:gd name="connsiteY0" fmla="*/ 1185237 h 1186682"/>
              <a:gd name="connsiteX1" fmla="*/ 1169785 w 1629225"/>
              <a:gd name="connsiteY1" fmla="*/ 914840 h 1186682"/>
              <a:gd name="connsiteX2" fmla="*/ 730601 w 1629225"/>
              <a:gd name="connsiteY2" fmla="*/ 561786 h 1186682"/>
              <a:gd name="connsiteX3" fmla="*/ 668313 w 1629225"/>
              <a:gd name="connsiteY3" fmla="*/ 672452 h 1186682"/>
              <a:gd name="connsiteX4" fmla="*/ 751332 w 1629225"/>
              <a:gd name="connsiteY4" fmla="*/ 918954 h 1186682"/>
              <a:gd name="connsiteX5" fmla="*/ 856989 w 1629225"/>
              <a:gd name="connsiteY5" fmla="*/ 1165831 h 1186682"/>
              <a:gd name="connsiteX6" fmla="*/ 0 w 1629225"/>
              <a:gd name="connsiteY6" fmla="*/ 0 h 1186682"/>
              <a:gd name="connsiteX7" fmla="*/ 111609 w 1629225"/>
              <a:gd name="connsiteY7" fmla="*/ 357202 h 1186682"/>
              <a:gd name="connsiteX8" fmla="*/ 348095 w 1629225"/>
              <a:gd name="connsiteY8" fmla="*/ 1062819 h 1186682"/>
              <a:gd name="connsiteX9" fmla="*/ 1629225 w 1629225"/>
              <a:gd name="connsiteY9" fmla="*/ 1185237 h 1186682"/>
              <a:gd name="connsiteX0" fmla="*/ 1629225 w 1629225"/>
              <a:gd name="connsiteY0" fmla="*/ 1553831 h 1555276"/>
              <a:gd name="connsiteX1" fmla="*/ 1169785 w 1629225"/>
              <a:gd name="connsiteY1" fmla="*/ 1283434 h 1555276"/>
              <a:gd name="connsiteX2" fmla="*/ 730601 w 1629225"/>
              <a:gd name="connsiteY2" fmla="*/ 930380 h 1555276"/>
              <a:gd name="connsiteX3" fmla="*/ 668313 w 1629225"/>
              <a:gd name="connsiteY3" fmla="*/ 1041046 h 1555276"/>
              <a:gd name="connsiteX4" fmla="*/ 751332 w 1629225"/>
              <a:gd name="connsiteY4" fmla="*/ 1287548 h 1555276"/>
              <a:gd name="connsiteX5" fmla="*/ 216578 w 1629225"/>
              <a:gd name="connsiteY5" fmla="*/ 0 h 1555276"/>
              <a:gd name="connsiteX6" fmla="*/ 0 w 1629225"/>
              <a:gd name="connsiteY6" fmla="*/ 368594 h 1555276"/>
              <a:gd name="connsiteX7" fmla="*/ 111609 w 1629225"/>
              <a:gd name="connsiteY7" fmla="*/ 725796 h 1555276"/>
              <a:gd name="connsiteX8" fmla="*/ 348095 w 1629225"/>
              <a:gd name="connsiteY8" fmla="*/ 1431413 h 1555276"/>
              <a:gd name="connsiteX9" fmla="*/ 1629225 w 1629225"/>
              <a:gd name="connsiteY9" fmla="*/ 1553831 h 1555276"/>
              <a:gd name="connsiteX0" fmla="*/ 1629225 w 1629225"/>
              <a:gd name="connsiteY0" fmla="*/ 1553831 h 1555276"/>
              <a:gd name="connsiteX1" fmla="*/ 1169785 w 1629225"/>
              <a:gd name="connsiteY1" fmla="*/ 1283434 h 1555276"/>
              <a:gd name="connsiteX2" fmla="*/ 730601 w 1629225"/>
              <a:gd name="connsiteY2" fmla="*/ 930380 h 1555276"/>
              <a:gd name="connsiteX3" fmla="*/ 668313 w 1629225"/>
              <a:gd name="connsiteY3" fmla="*/ 1041046 h 1555276"/>
              <a:gd name="connsiteX4" fmla="*/ 314343 w 1629225"/>
              <a:gd name="connsiteY4" fmla="*/ 47104 h 1555276"/>
              <a:gd name="connsiteX5" fmla="*/ 216578 w 1629225"/>
              <a:gd name="connsiteY5" fmla="*/ 0 h 1555276"/>
              <a:gd name="connsiteX6" fmla="*/ 0 w 1629225"/>
              <a:gd name="connsiteY6" fmla="*/ 368594 h 1555276"/>
              <a:gd name="connsiteX7" fmla="*/ 111609 w 1629225"/>
              <a:gd name="connsiteY7" fmla="*/ 725796 h 1555276"/>
              <a:gd name="connsiteX8" fmla="*/ 348095 w 1629225"/>
              <a:gd name="connsiteY8" fmla="*/ 1431413 h 1555276"/>
              <a:gd name="connsiteX9" fmla="*/ 1629225 w 1629225"/>
              <a:gd name="connsiteY9" fmla="*/ 1553831 h 1555276"/>
              <a:gd name="connsiteX0" fmla="*/ 1629225 w 1629225"/>
              <a:gd name="connsiteY0" fmla="*/ 1553831 h 1555276"/>
              <a:gd name="connsiteX1" fmla="*/ 1169785 w 1629225"/>
              <a:gd name="connsiteY1" fmla="*/ 1283434 h 1555276"/>
              <a:gd name="connsiteX2" fmla="*/ 730601 w 1629225"/>
              <a:gd name="connsiteY2" fmla="*/ 930380 h 1555276"/>
              <a:gd name="connsiteX3" fmla="*/ 445133 w 1629225"/>
              <a:gd name="connsiteY3" fmla="*/ 584564 h 1555276"/>
              <a:gd name="connsiteX4" fmla="*/ 314343 w 1629225"/>
              <a:gd name="connsiteY4" fmla="*/ 47104 h 1555276"/>
              <a:gd name="connsiteX5" fmla="*/ 216578 w 1629225"/>
              <a:gd name="connsiteY5" fmla="*/ 0 h 1555276"/>
              <a:gd name="connsiteX6" fmla="*/ 0 w 1629225"/>
              <a:gd name="connsiteY6" fmla="*/ 368594 h 1555276"/>
              <a:gd name="connsiteX7" fmla="*/ 111609 w 1629225"/>
              <a:gd name="connsiteY7" fmla="*/ 725796 h 1555276"/>
              <a:gd name="connsiteX8" fmla="*/ 348095 w 1629225"/>
              <a:gd name="connsiteY8" fmla="*/ 1431413 h 1555276"/>
              <a:gd name="connsiteX9" fmla="*/ 1629225 w 1629225"/>
              <a:gd name="connsiteY9" fmla="*/ 1553831 h 1555276"/>
              <a:gd name="connsiteX0" fmla="*/ 1629225 w 1629225"/>
              <a:gd name="connsiteY0" fmla="*/ 1553831 h 1555276"/>
              <a:gd name="connsiteX1" fmla="*/ 1169785 w 1629225"/>
              <a:gd name="connsiteY1" fmla="*/ 1283434 h 1555276"/>
              <a:gd name="connsiteX2" fmla="*/ 445133 w 1629225"/>
              <a:gd name="connsiteY2" fmla="*/ 584564 h 1555276"/>
              <a:gd name="connsiteX3" fmla="*/ 314343 w 1629225"/>
              <a:gd name="connsiteY3" fmla="*/ 47104 h 1555276"/>
              <a:gd name="connsiteX4" fmla="*/ 216578 w 1629225"/>
              <a:gd name="connsiteY4" fmla="*/ 0 h 1555276"/>
              <a:gd name="connsiteX5" fmla="*/ 0 w 1629225"/>
              <a:gd name="connsiteY5" fmla="*/ 368594 h 1555276"/>
              <a:gd name="connsiteX6" fmla="*/ 111609 w 1629225"/>
              <a:gd name="connsiteY6" fmla="*/ 725796 h 1555276"/>
              <a:gd name="connsiteX7" fmla="*/ 348095 w 1629225"/>
              <a:gd name="connsiteY7" fmla="*/ 1431413 h 1555276"/>
              <a:gd name="connsiteX8" fmla="*/ 1629225 w 1629225"/>
              <a:gd name="connsiteY8" fmla="*/ 1553831 h 1555276"/>
              <a:gd name="connsiteX0" fmla="*/ 1629225 w 1629225"/>
              <a:gd name="connsiteY0" fmla="*/ 1553831 h 1555276"/>
              <a:gd name="connsiteX1" fmla="*/ 445133 w 1629225"/>
              <a:gd name="connsiteY1" fmla="*/ 584564 h 1555276"/>
              <a:gd name="connsiteX2" fmla="*/ 314343 w 1629225"/>
              <a:gd name="connsiteY2" fmla="*/ 47104 h 1555276"/>
              <a:gd name="connsiteX3" fmla="*/ 216578 w 1629225"/>
              <a:gd name="connsiteY3" fmla="*/ 0 h 1555276"/>
              <a:gd name="connsiteX4" fmla="*/ 0 w 1629225"/>
              <a:gd name="connsiteY4" fmla="*/ 368594 h 1555276"/>
              <a:gd name="connsiteX5" fmla="*/ 111609 w 1629225"/>
              <a:gd name="connsiteY5" fmla="*/ 725796 h 1555276"/>
              <a:gd name="connsiteX6" fmla="*/ 348095 w 1629225"/>
              <a:gd name="connsiteY6" fmla="*/ 1431413 h 1555276"/>
              <a:gd name="connsiteX7" fmla="*/ 1629225 w 1629225"/>
              <a:gd name="connsiteY7" fmla="*/ 1553831 h 1555276"/>
              <a:gd name="connsiteX0" fmla="*/ 411770 w 445133"/>
              <a:gd name="connsiteY0" fmla="*/ 1393546 h 1431413"/>
              <a:gd name="connsiteX1" fmla="*/ 445133 w 445133"/>
              <a:gd name="connsiteY1" fmla="*/ 584564 h 1431413"/>
              <a:gd name="connsiteX2" fmla="*/ 314343 w 445133"/>
              <a:gd name="connsiteY2" fmla="*/ 47104 h 1431413"/>
              <a:gd name="connsiteX3" fmla="*/ 216578 w 445133"/>
              <a:gd name="connsiteY3" fmla="*/ 0 h 1431413"/>
              <a:gd name="connsiteX4" fmla="*/ 0 w 445133"/>
              <a:gd name="connsiteY4" fmla="*/ 368594 h 1431413"/>
              <a:gd name="connsiteX5" fmla="*/ 111609 w 445133"/>
              <a:gd name="connsiteY5" fmla="*/ 725796 h 1431413"/>
              <a:gd name="connsiteX6" fmla="*/ 348095 w 445133"/>
              <a:gd name="connsiteY6" fmla="*/ 1431413 h 1431413"/>
              <a:gd name="connsiteX7" fmla="*/ 411770 w 445133"/>
              <a:gd name="connsiteY7" fmla="*/ 1393546 h 1431413"/>
              <a:gd name="connsiteX0" fmla="*/ 1758678 w 1792041"/>
              <a:gd name="connsiteY0" fmla="*/ 1393546 h 1394445"/>
              <a:gd name="connsiteX1" fmla="*/ 1792041 w 1792041"/>
              <a:gd name="connsiteY1" fmla="*/ 584564 h 1394445"/>
              <a:gd name="connsiteX2" fmla="*/ 1661251 w 1792041"/>
              <a:gd name="connsiteY2" fmla="*/ 47104 h 1394445"/>
              <a:gd name="connsiteX3" fmla="*/ 1563486 w 1792041"/>
              <a:gd name="connsiteY3" fmla="*/ 0 h 1394445"/>
              <a:gd name="connsiteX4" fmla="*/ 1346908 w 1792041"/>
              <a:gd name="connsiteY4" fmla="*/ 368594 h 1394445"/>
              <a:gd name="connsiteX5" fmla="*/ 1458517 w 1792041"/>
              <a:gd name="connsiteY5" fmla="*/ 725796 h 1394445"/>
              <a:gd name="connsiteX6" fmla="*/ 0 w 1792041"/>
              <a:gd name="connsiteY6" fmla="*/ 1167834 h 1394445"/>
              <a:gd name="connsiteX7" fmla="*/ 1758678 w 1792041"/>
              <a:gd name="connsiteY7" fmla="*/ 1393546 h 1394445"/>
              <a:gd name="connsiteX0" fmla="*/ 1758678 w 1792041"/>
              <a:gd name="connsiteY0" fmla="*/ 1393546 h 1394445"/>
              <a:gd name="connsiteX1" fmla="*/ 1792041 w 1792041"/>
              <a:gd name="connsiteY1" fmla="*/ 584564 h 1394445"/>
              <a:gd name="connsiteX2" fmla="*/ 1661251 w 1792041"/>
              <a:gd name="connsiteY2" fmla="*/ 47104 h 1394445"/>
              <a:gd name="connsiteX3" fmla="*/ 1563486 w 1792041"/>
              <a:gd name="connsiteY3" fmla="*/ 0 h 1394445"/>
              <a:gd name="connsiteX4" fmla="*/ 1346908 w 1792041"/>
              <a:gd name="connsiteY4" fmla="*/ 368594 h 1394445"/>
              <a:gd name="connsiteX5" fmla="*/ 604921 w 1792041"/>
              <a:gd name="connsiteY5" fmla="*/ 572885 h 1394445"/>
              <a:gd name="connsiteX6" fmla="*/ 0 w 1792041"/>
              <a:gd name="connsiteY6" fmla="*/ 1167834 h 1394445"/>
              <a:gd name="connsiteX7" fmla="*/ 1758678 w 1792041"/>
              <a:gd name="connsiteY7" fmla="*/ 1393546 h 1394445"/>
              <a:gd name="connsiteX0" fmla="*/ 1775151 w 1808514"/>
              <a:gd name="connsiteY0" fmla="*/ 1393546 h 1394420"/>
              <a:gd name="connsiteX1" fmla="*/ 1808514 w 1808514"/>
              <a:gd name="connsiteY1" fmla="*/ 584564 h 1394420"/>
              <a:gd name="connsiteX2" fmla="*/ 1677724 w 1808514"/>
              <a:gd name="connsiteY2" fmla="*/ 47104 h 1394420"/>
              <a:gd name="connsiteX3" fmla="*/ 1579959 w 1808514"/>
              <a:gd name="connsiteY3" fmla="*/ 0 h 1394420"/>
              <a:gd name="connsiteX4" fmla="*/ 1363381 w 1808514"/>
              <a:gd name="connsiteY4" fmla="*/ 368594 h 1394420"/>
              <a:gd name="connsiteX5" fmla="*/ 621394 w 1808514"/>
              <a:gd name="connsiteY5" fmla="*/ 572885 h 1394420"/>
              <a:gd name="connsiteX6" fmla="*/ 0 w 1808514"/>
              <a:gd name="connsiteY6" fmla="*/ 1159963 h 1394420"/>
              <a:gd name="connsiteX7" fmla="*/ 1775151 w 1808514"/>
              <a:gd name="connsiteY7" fmla="*/ 1393546 h 1394420"/>
              <a:gd name="connsiteX0" fmla="*/ 111701 w 1808514"/>
              <a:gd name="connsiteY0" fmla="*/ 1250252 h 1252033"/>
              <a:gd name="connsiteX1" fmla="*/ 1808514 w 1808514"/>
              <a:gd name="connsiteY1" fmla="*/ 584564 h 1252033"/>
              <a:gd name="connsiteX2" fmla="*/ 1677724 w 1808514"/>
              <a:gd name="connsiteY2" fmla="*/ 47104 h 1252033"/>
              <a:gd name="connsiteX3" fmla="*/ 1579959 w 1808514"/>
              <a:gd name="connsiteY3" fmla="*/ 0 h 1252033"/>
              <a:gd name="connsiteX4" fmla="*/ 1363381 w 1808514"/>
              <a:gd name="connsiteY4" fmla="*/ 368594 h 1252033"/>
              <a:gd name="connsiteX5" fmla="*/ 621394 w 1808514"/>
              <a:gd name="connsiteY5" fmla="*/ 572885 h 1252033"/>
              <a:gd name="connsiteX6" fmla="*/ 0 w 1808514"/>
              <a:gd name="connsiteY6" fmla="*/ 1159963 h 1252033"/>
              <a:gd name="connsiteX7" fmla="*/ 111701 w 1808514"/>
              <a:gd name="connsiteY7" fmla="*/ 1250252 h 1252033"/>
              <a:gd name="connsiteX0" fmla="*/ 111701 w 1677724"/>
              <a:gd name="connsiteY0" fmla="*/ 1250252 h 1252033"/>
              <a:gd name="connsiteX1" fmla="*/ 391629 w 1677724"/>
              <a:gd name="connsiteY1" fmla="*/ 1077035 h 1252033"/>
              <a:gd name="connsiteX2" fmla="*/ 1677724 w 1677724"/>
              <a:gd name="connsiteY2" fmla="*/ 47104 h 1252033"/>
              <a:gd name="connsiteX3" fmla="*/ 1579959 w 1677724"/>
              <a:gd name="connsiteY3" fmla="*/ 0 h 1252033"/>
              <a:gd name="connsiteX4" fmla="*/ 1363381 w 1677724"/>
              <a:gd name="connsiteY4" fmla="*/ 368594 h 1252033"/>
              <a:gd name="connsiteX5" fmla="*/ 621394 w 1677724"/>
              <a:gd name="connsiteY5" fmla="*/ 572885 h 1252033"/>
              <a:gd name="connsiteX6" fmla="*/ 0 w 1677724"/>
              <a:gd name="connsiteY6" fmla="*/ 1159963 h 1252033"/>
              <a:gd name="connsiteX7" fmla="*/ 111701 w 1677724"/>
              <a:gd name="connsiteY7" fmla="*/ 1250252 h 1252033"/>
              <a:gd name="connsiteX0" fmla="*/ 111701 w 1677724"/>
              <a:gd name="connsiteY0" fmla="*/ 1250252 h 1252033"/>
              <a:gd name="connsiteX1" fmla="*/ 391629 w 1677724"/>
              <a:gd name="connsiteY1" fmla="*/ 1077035 h 1252033"/>
              <a:gd name="connsiteX2" fmla="*/ 1677724 w 1677724"/>
              <a:gd name="connsiteY2" fmla="*/ 47104 h 1252033"/>
              <a:gd name="connsiteX3" fmla="*/ 1579959 w 1677724"/>
              <a:gd name="connsiteY3" fmla="*/ 0 h 1252033"/>
              <a:gd name="connsiteX4" fmla="*/ 621394 w 1677724"/>
              <a:gd name="connsiteY4" fmla="*/ 572885 h 1252033"/>
              <a:gd name="connsiteX5" fmla="*/ 0 w 1677724"/>
              <a:gd name="connsiteY5" fmla="*/ 1159963 h 1252033"/>
              <a:gd name="connsiteX6" fmla="*/ 111701 w 1677724"/>
              <a:gd name="connsiteY6" fmla="*/ 1250252 h 1252033"/>
              <a:gd name="connsiteX0" fmla="*/ 111701 w 1677724"/>
              <a:gd name="connsiteY0" fmla="*/ 1203148 h 1204929"/>
              <a:gd name="connsiteX1" fmla="*/ 391629 w 1677724"/>
              <a:gd name="connsiteY1" fmla="*/ 1029931 h 1204929"/>
              <a:gd name="connsiteX2" fmla="*/ 1677724 w 1677724"/>
              <a:gd name="connsiteY2" fmla="*/ 0 h 1204929"/>
              <a:gd name="connsiteX3" fmla="*/ 825481 w 1677724"/>
              <a:gd name="connsiteY3" fmla="*/ 591905 h 1204929"/>
              <a:gd name="connsiteX4" fmla="*/ 621394 w 1677724"/>
              <a:gd name="connsiteY4" fmla="*/ 525781 h 1204929"/>
              <a:gd name="connsiteX5" fmla="*/ 0 w 1677724"/>
              <a:gd name="connsiteY5" fmla="*/ 1112859 h 1204929"/>
              <a:gd name="connsiteX6" fmla="*/ 111701 w 1677724"/>
              <a:gd name="connsiteY6" fmla="*/ 1203148 h 1204929"/>
              <a:gd name="connsiteX0" fmla="*/ 111701 w 825481"/>
              <a:gd name="connsiteY0" fmla="*/ 677367 h 679148"/>
              <a:gd name="connsiteX1" fmla="*/ 391629 w 825481"/>
              <a:gd name="connsiteY1" fmla="*/ 504150 h 679148"/>
              <a:gd name="connsiteX2" fmla="*/ 825481 w 825481"/>
              <a:gd name="connsiteY2" fmla="*/ 66124 h 679148"/>
              <a:gd name="connsiteX3" fmla="*/ 621394 w 825481"/>
              <a:gd name="connsiteY3" fmla="*/ 0 h 679148"/>
              <a:gd name="connsiteX4" fmla="*/ 0 w 825481"/>
              <a:gd name="connsiteY4" fmla="*/ 587078 h 679148"/>
              <a:gd name="connsiteX5" fmla="*/ 111701 w 825481"/>
              <a:gd name="connsiteY5" fmla="*/ 677367 h 679148"/>
              <a:gd name="connsiteX0" fmla="*/ 111701 w 842685"/>
              <a:gd name="connsiteY0" fmla="*/ 677367 h 679148"/>
              <a:gd name="connsiteX1" fmla="*/ 391629 w 842685"/>
              <a:gd name="connsiteY1" fmla="*/ 504150 h 679148"/>
              <a:gd name="connsiteX2" fmla="*/ 842685 w 842685"/>
              <a:gd name="connsiteY2" fmla="*/ 114810 h 679148"/>
              <a:gd name="connsiteX3" fmla="*/ 621394 w 842685"/>
              <a:gd name="connsiteY3" fmla="*/ 0 h 679148"/>
              <a:gd name="connsiteX4" fmla="*/ 0 w 842685"/>
              <a:gd name="connsiteY4" fmla="*/ 587078 h 679148"/>
              <a:gd name="connsiteX5" fmla="*/ 111701 w 842685"/>
              <a:gd name="connsiteY5" fmla="*/ 677367 h 679148"/>
              <a:gd name="connsiteX0" fmla="*/ 111701 w 813327"/>
              <a:gd name="connsiteY0" fmla="*/ 677367 h 679148"/>
              <a:gd name="connsiteX1" fmla="*/ 391629 w 813327"/>
              <a:gd name="connsiteY1" fmla="*/ 504150 h 679148"/>
              <a:gd name="connsiteX2" fmla="*/ 813327 w 813327"/>
              <a:gd name="connsiteY2" fmla="*/ 116970 h 679148"/>
              <a:gd name="connsiteX3" fmla="*/ 621394 w 813327"/>
              <a:gd name="connsiteY3" fmla="*/ 0 h 679148"/>
              <a:gd name="connsiteX4" fmla="*/ 0 w 813327"/>
              <a:gd name="connsiteY4" fmla="*/ 587078 h 679148"/>
              <a:gd name="connsiteX5" fmla="*/ 111701 w 813327"/>
              <a:gd name="connsiteY5" fmla="*/ 677367 h 679148"/>
              <a:gd name="connsiteX0" fmla="*/ 111701 w 813327"/>
              <a:gd name="connsiteY0" fmla="*/ 728942 h 730723"/>
              <a:gd name="connsiteX1" fmla="*/ 391629 w 813327"/>
              <a:gd name="connsiteY1" fmla="*/ 555725 h 730723"/>
              <a:gd name="connsiteX2" fmla="*/ 813327 w 813327"/>
              <a:gd name="connsiteY2" fmla="*/ 168545 h 730723"/>
              <a:gd name="connsiteX3" fmla="*/ 674362 w 813327"/>
              <a:gd name="connsiteY3" fmla="*/ 0 h 730723"/>
              <a:gd name="connsiteX4" fmla="*/ 0 w 813327"/>
              <a:gd name="connsiteY4" fmla="*/ 638653 h 730723"/>
              <a:gd name="connsiteX5" fmla="*/ 111701 w 813327"/>
              <a:gd name="connsiteY5" fmla="*/ 728942 h 730723"/>
              <a:gd name="connsiteX0" fmla="*/ 111701 w 853409"/>
              <a:gd name="connsiteY0" fmla="*/ 728942 h 730723"/>
              <a:gd name="connsiteX1" fmla="*/ 391629 w 853409"/>
              <a:gd name="connsiteY1" fmla="*/ 555725 h 730723"/>
              <a:gd name="connsiteX2" fmla="*/ 853409 w 853409"/>
              <a:gd name="connsiteY2" fmla="*/ 126999 h 730723"/>
              <a:gd name="connsiteX3" fmla="*/ 674362 w 853409"/>
              <a:gd name="connsiteY3" fmla="*/ 0 h 730723"/>
              <a:gd name="connsiteX4" fmla="*/ 0 w 853409"/>
              <a:gd name="connsiteY4" fmla="*/ 638653 h 730723"/>
              <a:gd name="connsiteX5" fmla="*/ 111701 w 853409"/>
              <a:gd name="connsiteY5" fmla="*/ 728942 h 730723"/>
              <a:gd name="connsiteX0" fmla="*/ 111701 w 826211"/>
              <a:gd name="connsiteY0" fmla="*/ 728942 h 730723"/>
              <a:gd name="connsiteX1" fmla="*/ 391629 w 826211"/>
              <a:gd name="connsiteY1" fmla="*/ 555725 h 730723"/>
              <a:gd name="connsiteX2" fmla="*/ 826211 w 826211"/>
              <a:gd name="connsiteY2" fmla="*/ 158516 h 730723"/>
              <a:gd name="connsiteX3" fmla="*/ 674362 w 826211"/>
              <a:gd name="connsiteY3" fmla="*/ 0 h 730723"/>
              <a:gd name="connsiteX4" fmla="*/ 0 w 826211"/>
              <a:gd name="connsiteY4" fmla="*/ 638653 h 730723"/>
              <a:gd name="connsiteX5" fmla="*/ 111701 w 826211"/>
              <a:gd name="connsiteY5" fmla="*/ 728942 h 730723"/>
              <a:gd name="connsiteX0" fmla="*/ 111701 w 826211"/>
              <a:gd name="connsiteY0" fmla="*/ 790848 h 792629"/>
              <a:gd name="connsiteX1" fmla="*/ 391629 w 826211"/>
              <a:gd name="connsiteY1" fmla="*/ 617631 h 792629"/>
              <a:gd name="connsiteX2" fmla="*/ 826211 w 826211"/>
              <a:gd name="connsiteY2" fmla="*/ 220422 h 792629"/>
              <a:gd name="connsiteX3" fmla="*/ 727786 w 826211"/>
              <a:gd name="connsiteY3" fmla="*/ 0 h 792629"/>
              <a:gd name="connsiteX4" fmla="*/ 0 w 826211"/>
              <a:gd name="connsiteY4" fmla="*/ 700559 h 792629"/>
              <a:gd name="connsiteX5" fmla="*/ 111701 w 826211"/>
              <a:gd name="connsiteY5" fmla="*/ 790848 h 792629"/>
              <a:gd name="connsiteX0" fmla="*/ 111701 w 1001485"/>
              <a:gd name="connsiteY0" fmla="*/ 790848 h 792629"/>
              <a:gd name="connsiteX1" fmla="*/ 391629 w 1001485"/>
              <a:gd name="connsiteY1" fmla="*/ 617631 h 792629"/>
              <a:gd name="connsiteX2" fmla="*/ 1001485 w 1001485"/>
              <a:gd name="connsiteY2" fmla="*/ 36573 h 792629"/>
              <a:gd name="connsiteX3" fmla="*/ 727786 w 1001485"/>
              <a:gd name="connsiteY3" fmla="*/ 0 h 792629"/>
              <a:gd name="connsiteX4" fmla="*/ 0 w 1001485"/>
              <a:gd name="connsiteY4" fmla="*/ 700559 h 792629"/>
              <a:gd name="connsiteX5" fmla="*/ 111701 w 1001485"/>
              <a:gd name="connsiteY5" fmla="*/ 790848 h 792629"/>
              <a:gd name="connsiteX0" fmla="*/ 111701 w 1078851"/>
              <a:gd name="connsiteY0" fmla="*/ 790848 h 792629"/>
              <a:gd name="connsiteX1" fmla="*/ 391629 w 1078851"/>
              <a:gd name="connsiteY1" fmla="*/ 617631 h 792629"/>
              <a:gd name="connsiteX2" fmla="*/ 1078851 w 1078851"/>
              <a:gd name="connsiteY2" fmla="*/ 57641 h 792629"/>
              <a:gd name="connsiteX3" fmla="*/ 727786 w 1078851"/>
              <a:gd name="connsiteY3" fmla="*/ 0 h 792629"/>
              <a:gd name="connsiteX4" fmla="*/ 0 w 1078851"/>
              <a:gd name="connsiteY4" fmla="*/ 700559 h 792629"/>
              <a:gd name="connsiteX5" fmla="*/ 111701 w 1078851"/>
              <a:gd name="connsiteY5" fmla="*/ 790848 h 792629"/>
              <a:gd name="connsiteX0" fmla="*/ 111701 w 1078851"/>
              <a:gd name="connsiteY0" fmla="*/ 790848 h 792629"/>
              <a:gd name="connsiteX1" fmla="*/ 508350 w 1078851"/>
              <a:gd name="connsiteY1" fmla="*/ 567422 h 792629"/>
              <a:gd name="connsiteX2" fmla="*/ 1078851 w 1078851"/>
              <a:gd name="connsiteY2" fmla="*/ 57641 h 792629"/>
              <a:gd name="connsiteX3" fmla="*/ 727786 w 1078851"/>
              <a:gd name="connsiteY3" fmla="*/ 0 h 792629"/>
              <a:gd name="connsiteX4" fmla="*/ 0 w 1078851"/>
              <a:gd name="connsiteY4" fmla="*/ 700559 h 792629"/>
              <a:gd name="connsiteX5" fmla="*/ 111701 w 1078851"/>
              <a:gd name="connsiteY5" fmla="*/ 790848 h 792629"/>
              <a:gd name="connsiteX0" fmla="*/ 111701 w 1010997"/>
              <a:gd name="connsiteY0" fmla="*/ 790848 h 792629"/>
              <a:gd name="connsiteX1" fmla="*/ 508350 w 1010997"/>
              <a:gd name="connsiteY1" fmla="*/ 567422 h 792629"/>
              <a:gd name="connsiteX2" fmla="*/ 1010997 w 1010997"/>
              <a:gd name="connsiteY2" fmla="*/ 388194 h 792629"/>
              <a:gd name="connsiteX3" fmla="*/ 727786 w 1010997"/>
              <a:gd name="connsiteY3" fmla="*/ 0 h 792629"/>
              <a:gd name="connsiteX4" fmla="*/ 0 w 1010997"/>
              <a:gd name="connsiteY4" fmla="*/ 700559 h 792629"/>
              <a:gd name="connsiteX5" fmla="*/ 111701 w 1010997"/>
              <a:gd name="connsiteY5" fmla="*/ 790848 h 792629"/>
              <a:gd name="connsiteX0" fmla="*/ 111701 w 1010997"/>
              <a:gd name="connsiteY0" fmla="*/ 579024 h 580805"/>
              <a:gd name="connsiteX1" fmla="*/ 508350 w 1010997"/>
              <a:gd name="connsiteY1" fmla="*/ 355598 h 580805"/>
              <a:gd name="connsiteX2" fmla="*/ 1010997 w 1010997"/>
              <a:gd name="connsiteY2" fmla="*/ 176370 h 580805"/>
              <a:gd name="connsiteX3" fmla="*/ 960406 w 1010997"/>
              <a:gd name="connsiteY3" fmla="*/ 0 h 580805"/>
              <a:gd name="connsiteX4" fmla="*/ 0 w 1010997"/>
              <a:gd name="connsiteY4" fmla="*/ 488735 h 580805"/>
              <a:gd name="connsiteX5" fmla="*/ 111701 w 1010997"/>
              <a:gd name="connsiteY5" fmla="*/ 579024 h 580805"/>
              <a:gd name="connsiteX0" fmla="*/ 126775 w 1026071"/>
              <a:gd name="connsiteY0" fmla="*/ 579024 h 579786"/>
              <a:gd name="connsiteX1" fmla="*/ 523424 w 1026071"/>
              <a:gd name="connsiteY1" fmla="*/ 355598 h 579786"/>
              <a:gd name="connsiteX2" fmla="*/ 1026071 w 1026071"/>
              <a:gd name="connsiteY2" fmla="*/ 176370 h 579786"/>
              <a:gd name="connsiteX3" fmla="*/ 975480 w 1026071"/>
              <a:gd name="connsiteY3" fmla="*/ 0 h 579786"/>
              <a:gd name="connsiteX4" fmla="*/ 0 w 1026071"/>
              <a:gd name="connsiteY4" fmla="*/ 304021 h 579786"/>
              <a:gd name="connsiteX5" fmla="*/ 126775 w 1026071"/>
              <a:gd name="connsiteY5" fmla="*/ 579024 h 579786"/>
              <a:gd name="connsiteX0" fmla="*/ 126775 w 1026071"/>
              <a:gd name="connsiteY0" fmla="*/ 512831 h 513593"/>
              <a:gd name="connsiteX1" fmla="*/ 523424 w 1026071"/>
              <a:gd name="connsiteY1" fmla="*/ 289405 h 513593"/>
              <a:gd name="connsiteX2" fmla="*/ 1026071 w 1026071"/>
              <a:gd name="connsiteY2" fmla="*/ 110177 h 513593"/>
              <a:gd name="connsiteX3" fmla="*/ 742496 w 1026071"/>
              <a:gd name="connsiteY3" fmla="*/ 0 h 513593"/>
              <a:gd name="connsiteX4" fmla="*/ 0 w 1026071"/>
              <a:gd name="connsiteY4" fmla="*/ 237828 h 513593"/>
              <a:gd name="connsiteX5" fmla="*/ 126775 w 1026071"/>
              <a:gd name="connsiteY5" fmla="*/ 512831 h 513593"/>
              <a:gd name="connsiteX0" fmla="*/ 126775 w 1026071"/>
              <a:gd name="connsiteY0" fmla="*/ 512831 h 513593"/>
              <a:gd name="connsiteX1" fmla="*/ 523424 w 1026071"/>
              <a:gd name="connsiteY1" fmla="*/ 289405 h 513593"/>
              <a:gd name="connsiteX2" fmla="*/ 1026071 w 1026071"/>
              <a:gd name="connsiteY2" fmla="*/ 110177 h 513593"/>
              <a:gd name="connsiteX3" fmla="*/ 742496 w 1026071"/>
              <a:gd name="connsiteY3" fmla="*/ 0 h 513593"/>
              <a:gd name="connsiteX4" fmla="*/ 0 w 1026071"/>
              <a:gd name="connsiteY4" fmla="*/ 237828 h 513593"/>
              <a:gd name="connsiteX5" fmla="*/ 126775 w 1026071"/>
              <a:gd name="connsiteY5" fmla="*/ 512831 h 513593"/>
              <a:gd name="connsiteX0" fmla="*/ 116468 w 1015764"/>
              <a:gd name="connsiteY0" fmla="*/ 512831 h 513545"/>
              <a:gd name="connsiteX1" fmla="*/ 513117 w 1015764"/>
              <a:gd name="connsiteY1" fmla="*/ 289405 h 513545"/>
              <a:gd name="connsiteX2" fmla="*/ 1015764 w 1015764"/>
              <a:gd name="connsiteY2" fmla="*/ 110177 h 513545"/>
              <a:gd name="connsiteX3" fmla="*/ 732189 w 1015764"/>
              <a:gd name="connsiteY3" fmla="*/ 0 h 513545"/>
              <a:gd name="connsiteX4" fmla="*/ 0 w 1015764"/>
              <a:gd name="connsiteY4" fmla="*/ 216258 h 513545"/>
              <a:gd name="connsiteX5" fmla="*/ 116468 w 1015764"/>
              <a:gd name="connsiteY5" fmla="*/ 512831 h 513545"/>
              <a:gd name="connsiteX0" fmla="*/ 116468 w 1015764"/>
              <a:gd name="connsiteY0" fmla="*/ 512831 h 513545"/>
              <a:gd name="connsiteX1" fmla="*/ 57088 w 1015764"/>
              <a:gd name="connsiteY1" fmla="*/ 323013 h 513545"/>
              <a:gd name="connsiteX2" fmla="*/ 513117 w 1015764"/>
              <a:gd name="connsiteY2" fmla="*/ 289405 h 513545"/>
              <a:gd name="connsiteX3" fmla="*/ 1015764 w 1015764"/>
              <a:gd name="connsiteY3" fmla="*/ 110177 h 513545"/>
              <a:gd name="connsiteX4" fmla="*/ 732189 w 1015764"/>
              <a:gd name="connsiteY4" fmla="*/ 0 h 513545"/>
              <a:gd name="connsiteX5" fmla="*/ 0 w 1015764"/>
              <a:gd name="connsiteY5" fmla="*/ 216258 h 513545"/>
              <a:gd name="connsiteX6" fmla="*/ 116468 w 1015764"/>
              <a:gd name="connsiteY6" fmla="*/ 512831 h 513545"/>
              <a:gd name="connsiteX0" fmla="*/ 116468 w 1015764"/>
              <a:gd name="connsiteY0" fmla="*/ 512831 h 513545"/>
              <a:gd name="connsiteX1" fmla="*/ 57088 w 1015764"/>
              <a:gd name="connsiteY1" fmla="*/ 323013 h 513545"/>
              <a:gd name="connsiteX2" fmla="*/ 488695 w 1015764"/>
              <a:gd name="connsiteY2" fmla="*/ 179708 h 513545"/>
              <a:gd name="connsiteX3" fmla="*/ 1015764 w 1015764"/>
              <a:gd name="connsiteY3" fmla="*/ 110177 h 513545"/>
              <a:gd name="connsiteX4" fmla="*/ 732189 w 1015764"/>
              <a:gd name="connsiteY4" fmla="*/ 0 h 513545"/>
              <a:gd name="connsiteX5" fmla="*/ 0 w 1015764"/>
              <a:gd name="connsiteY5" fmla="*/ 216258 h 513545"/>
              <a:gd name="connsiteX6" fmla="*/ 116468 w 1015764"/>
              <a:gd name="connsiteY6" fmla="*/ 512831 h 513545"/>
              <a:gd name="connsiteX0" fmla="*/ 116468 w 1015764"/>
              <a:gd name="connsiteY0" fmla="*/ 512831 h 513545"/>
              <a:gd name="connsiteX1" fmla="*/ 57088 w 1015764"/>
              <a:gd name="connsiteY1" fmla="*/ 323013 h 513545"/>
              <a:gd name="connsiteX2" fmla="*/ 510745 w 1015764"/>
              <a:gd name="connsiteY2" fmla="*/ 216737 h 513545"/>
              <a:gd name="connsiteX3" fmla="*/ 1015764 w 1015764"/>
              <a:gd name="connsiteY3" fmla="*/ 110177 h 513545"/>
              <a:gd name="connsiteX4" fmla="*/ 732189 w 1015764"/>
              <a:gd name="connsiteY4" fmla="*/ 0 h 513545"/>
              <a:gd name="connsiteX5" fmla="*/ 0 w 1015764"/>
              <a:gd name="connsiteY5" fmla="*/ 216258 h 513545"/>
              <a:gd name="connsiteX6" fmla="*/ 116468 w 1015764"/>
              <a:gd name="connsiteY6" fmla="*/ 512831 h 513545"/>
              <a:gd name="connsiteX0" fmla="*/ 116468 w 839030"/>
              <a:gd name="connsiteY0" fmla="*/ 512831 h 513545"/>
              <a:gd name="connsiteX1" fmla="*/ 57088 w 839030"/>
              <a:gd name="connsiteY1" fmla="*/ 323013 h 513545"/>
              <a:gd name="connsiteX2" fmla="*/ 510745 w 839030"/>
              <a:gd name="connsiteY2" fmla="*/ 216737 h 513545"/>
              <a:gd name="connsiteX3" fmla="*/ 839030 w 839030"/>
              <a:gd name="connsiteY3" fmla="*/ 152908 h 513545"/>
              <a:gd name="connsiteX4" fmla="*/ 732189 w 839030"/>
              <a:gd name="connsiteY4" fmla="*/ 0 h 513545"/>
              <a:gd name="connsiteX5" fmla="*/ 0 w 839030"/>
              <a:gd name="connsiteY5" fmla="*/ 216258 h 513545"/>
              <a:gd name="connsiteX6" fmla="*/ 116468 w 839030"/>
              <a:gd name="connsiteY6" fmla="*/ 512831 h 513545"/>
              <a:gd name="connsiteX0" fmla="*/ 54175 w 893205"/>
              <a:gd name="connsiteY0" fmla="*/ 216258 h 323013"/>
              <a:gd name="connsiteX1" fmla="*/ 111263 w 893205"/>
              <a:gd name="connsiteY1" fmla="*/ 323013 h 323013"/>
              <a:gd name="connsiteX2" fmla="*/ 564920 w 893205"/>
              <a:gd name="connsiteY2" fmla="*/ 216737 h 323013"/>
              <a:gd name="connsiteX3" fmla="*/ 893205 w 893205"/>
              <a:gd name="connsiteY3" fmla="*/ 152908 h 323013"/>
              <a:gd name="connsiteX4" fmla="*/ 786364 w 893205"/>
              <a:gd name="connsiteY4" fmla="*/ 0 h 323013"/>
              <a:gd name="connsiteX5" fmla="*/ 54175 w 893205"/>
              <a:gd name="connsiteY5" fmla="*/ 216258 h 323013"/>
              <a:gd name="connsiteX0" fmla="*/ 0 w 839030"/>
              <a:gd name="connsiteY0" fmla="*/ 216258 h 323013"/>
              <a:gd name="connsiteX1" fmla="*/ 57088 w 839030"/>
              <a:gd name="connsiteY1" fmla="*/ 323013 h 323013"/>
              <a:gd name="connsiteX2" fmla="*/ 510745 w 839030"/>
              <a:gd name="connsiteY2" fmla="*/ 216737 h 323013"/>
              <a:gd name="connsiteX3" fmla="*/ 839030 w 839030"/>
              <a:gd name="connsiteY3" fmla="*/ 152908 h 323013"/>
              <a:gd name="connsiteX4" fmla="*/ 732189 w 839030"/>
              <a:gd name="connsiteY4" fmla="*/ 0 h 323013"/>
              <a:gd name="connsiteX5" fmla="*/ 0 w 839030"/>
              <a:gd name="connsiteY5" fmla="*/ 216258 h 323013"/>
              <a:gd name="connsiteX0" fmla="*/ 0 w 839030"/>
              <a:gd name="connsiteY0" fmla="*/ 216258 h 323013"/>
              <a:gd name="connsiteX1" fmla="*/ 57088 w 839030"/>
              <a:gd name="connsiteY1" fmla="*/ 323013 h 323013"/>
              <a:gd name="connsiteX2" fmla="*/ 389833 w 839030"/>
              <a:gd name="connsiteY2" fmla="*/ 256120 h 323013"/>
              <a:gd name="connsiteX3" fmla="*/ 839030 w 839030"/>
              <a:gd name="connsiteY3" fmla="*/ 152908 h 323013"/>
              <a:gd name="connsiteX4" fmla="*/ 732189 w 839030"/>
              <a:gd name="connsiteY4" fmla="*/ 0 h 323013"/>
              <a:gd name="connsiteX5" fmla="*/ 0 w 839030"/>
              <a:gd name="connsiteY5" fmla="*/ 216258 h 323013"/>
              <a:gd name="connsiteX0" fmla="*/ 0 w 839030"/>
              <a:gd name="connsiteY0" fmla="*/ 216258 h 323013"/>
              <a:gd name="connsiteX1" fmla="*/ 57088 w 839030"/>
              <a:gd name="connsiteY1" fmla="*/ 323013 h 323013"/>
              <a:gd name="connsiteX2" fmla="*/ 839030 w 839030"/>
              <a:gd name="connsiteY2" fmla="*/ 152908 h 323013"/>
              <a:gd name="connsiteX3" fmla="*/ 732189 w 839030"/>
              <a:gd name="connsiteY3" fmla="*/ 0 h 323013"/>
              <a:gd name="connsiteX4" fmla="*/ 0 w 839030"/>
              <a:gd name="connsiteY4" fmla="*/ 216258 h 323013"/>
              <a:gd name="connsiteX0" fmla="*/ 0 w 859805"/>
              <a:gd name="connsiteY0" fmla="*/ 252439 h 359194"/>
              <a:gd name="connsiteX1" fmla="*/ 57088 w 859805"/>
              <a:gd name="connsiteY1" fmla="*/ 359194 h 359194"/>
              <a:gd name="connsiteX2" fmla="*/ 839030 w 859805"/>
              <a:gd name="connsiteY2" fmla="*/ 189089 h 359194"/>
              <a:gd name="connsiteX3" fmla="*/ 859805 w 859805"/>
              <a:gd name="connsiteY3" fmla="*/ 0 h 359194"/>
              <a:gd name="connsiteX4" fmla="*/ 0 w 859805"/>
              <a:gd name="connsiteY4" fmla="*/ 252439 h 359194"/>
              <a:gd name="connsiteX0" fmla="*/ 0 w 908074"/>
              <a:gd name="connsiteY0" fmla="*/ 252439 h 359194"/>
              <a:gd name="connsiteX1" fmla="*/ 57088 w 908074"/>
              <a:gd name="connsiteY1" fmla="*/ 359194 h 359194"/>
              <a:gd name="connsiteX2" fmla="*/ 908074 w 908074"/>
              <a:gd name="connsiteY2" fmla="*/ 147976 h 359194"/>
              <a:gd name="connsiteX3" fmla="*/ 859805 w 908074"/>
              <a:gd name="connsiteY3" fmla="*/ 0 h 359194"/>
              <a:gd name="connsiteX4" fmla="*/ 0 w 908074"/>
              <a:gd name="connsiteY4" fmla="*/ 252439 h 359194"/>
              <a:gd name="connsiteX0" fmla="*/ 0 w 934902"/>
              <a:gd name="connsiteY0" fmla="*/ 252439 h 359194"/>
              <a:gd name="connsiteX1" fmla="*/ 57088 w 934902"/>
              <a:gd name="connsiteY1" fmla="*/ 359194 h 359194"/>
              <a:gd name="connsiteX2" fmla="*/ 934902 w 934902"/>
              <a:gd name="connsiteY2" fmla="*/ 198668 h 359194"/>
              <a:gd name="connsiteX3" fmla="*/ 859805 w 934902"/>
              <a:gd name="connsiteY3" fmla="*/ 0 h 359194"/>
              <a:gd name="connsiteX4" fmla="*/ 0 w 934902"/>
              <a:gd name="connsiteY4" fmla="*/ 252439 h 359194"/>
              <a:gd name="connsiteX0" fmla="*/ 0 w 934902"/>
              <a:gd name="connsiteY0" fmla="*/ 252439 h 406684"/>
              <a:gd name="connsiteX1" fmla="*/ 77212 w 934902"/>
              <a:gd name="connsiteY1" fmla="*/ 406684 h 406684"/>
              <a:gd name="connsiteX2" fmla="*/ 934902 w 934902"/>
              <a:gd name="connsiteY2" fmla="*/ 198668 h 406684"/>
              <a:gd name="connsiteX3" fmla="*/ 859805 w 934902"/>
              <a:gd name="connsiteY3" fmla="*/ 0 h 406684"/>
              <a:gd name="connsiteX4" fmla="*/ 0 w 934902"/>
              <a:gd name="connsiteY4" fmla="*/ 252439 h 406684"/>
              <a:gd name="connsiteX0" fmla="*/ 0 w 934902"/>
              <a:gd name="connsiteY0" fmla="*/ 252439 h 406684"/>
              <a:gd name="connsiteX1" fmla="*/ 77212 w 934902"/>
              <a:gd name="connsiteY1" fmla="*/ 406684 h 406684"/>
              <a:gd name="connsiteX2" fmla="*/ 934902 w 934902"/>
              <a:gd name="connsiteY2" fmla="*/ 198668 h 406684"/>
              <a:gd name="connsiteX3" fmla="*/ 859805 w 934902"/>
              <a:gd name="connsiteY3" fmla="*/ 0 h 406684"/>
              <a:gd name="connsiteX4" fmla="*/ 435698 w 934902"/>
              <a:gd name="connsiteY4" fmla="*/ 128806 h 406684"/>
              <a:gd name="connsiteX5" fmla="*/ 0 w 934902"/>
              <a:gd name="connsiteY5" fmla="*/ 252439 h 406684"/>
              <a:gd name="connsiteX0" fmla="*/ 0 w 934902"/>
              <a:gd name="connsiteY0" fmla="*/ 252439 h 406684"/>
              <a:gd name="connsiteX1" fmla="*/ 77212 w 934902"/>
              <a:gd name="connsiteY1" fmla="*/ 406684 h 406684"/>
              <a:gd name="connsiteX2" fmla="*/ 934902 w 934902"/>
              <a:gd name="connsiteY2" fmla="*/ 198668 h 406684"/>
              <a:gd name="connsiteX3" fmla="*/ 859805 w 934902"/>
              <a:gd name="connsiteY3" fmla="*/ 0 h 406684"/>
              <a:gd name="connsiteX4" fmla="*/ 435698 w 934902"/>
              <a:gd name="connsiteY4" fmla="*/ 128806 h 406684"/>
              <a:gd name="connsiteX5" fmla="*/ 175411 w 934902"/>
              <a:gd name="connsiteY5" fmla="*/ 203041 h 406684"/>
              <a:gd name="connsiteX6" fmla="*/ 0 w 934902"/>
              <a:gd name="connsiteY6" fmla="*/ 252439 h 406684"/>
              <a:gd name="connsiteX0" fmla="*/ 0 w 934902"/>
              <a:gd name="connsiteY0" fmla="*/ 252439 h 406684"/>
              <a:gd name="connsiteX1" fmla="*/ 77212 w 934902"/>
              <a:gd name="connsiteY1" fmla="*/ 406684 h 406684"/>
              <a:gd name="connsiteX2" fmla="*/ 934902 w 934902"/>
              <a:gd name="connsiteY2" fmla="*/ 198668 h 406684"/>
              <a:gd name="connsiteX3" fmla="*/ 859805 w 934902"/>
              <a:gd name="connsiteY3" fmla="*/ 0 h 406684"/>
              <a:gd name="connsiteX4" fmla="*/ 435698 w 934902"/>
              <a:gd name="connsiteY4" fmla="*/ 128806 h 406684"/>
              <a:gd name="connsiteX5" fmla="*/ 413605 w 934902"/>
              <a:gd name="connsiteY5" fmla="*/ 83158 h 406684"/>
              <a:gd name="connsiteX6" fmla="*/ 0 w 934902"/>
              <a:gd name="connsiteY6" fmla="*/ 252439 h 406684"/>
              <a:gd name="connsiteX0" fmla="*/ 0 w 930784"/>
              <a:gd name="connsiteY0" fmla="*/ 227475 h 406684"/>
              <a:gd name="connsiteX1" fmla="*/ 73094 w 930784"/>
              <a:gd name="connsiteY1" fmla="*/ 406684 h 406684"/>
              <a:gd name="connsiteX2" fmla="*/ 930784 w 930784"/>
              <a:gd name="connsiteY2" fmla="*/ 198668 h 406684"/>
              <a:gd name="connsiteX3" fmla="*/ 855687 w 930784"/>
              <a:gd name="connsiteY3" fmla="*/ 0 h 406684"/>
              <a:gd name="connsiteX4" fmla="*/ 431580 w 930784"/>
              <a:gd name="connsiteY4" fmla="*/ 128806 h 406684"/>
              <a:gd name="connsiteX5" fmla="*/ 409487 w 930784"/>
              <a:gd name="connsiteY5" fmla="*/ 83158 h 406684"/>
              <a:gd name="connsiteX6" fmla="*/ 0 w 930784"/>
              <a:gd name="connsiteY6" fmla="*/ 227475 h 406684"/>
              <a:gd name="connsiteX0" fmla="*/ 0 w 930784"/>
              <a:gd name="connsiteY0" fmla="*/ 227475 h 406684"/>
              <a:gd name="connsiteX1" fmla="*/ 73094 w 930784"/>
              <a:gd name="connsiteY1" fmla="*/ 406684 h 406684"/>
              <a:gd name="connsiteX2" fmla="*/ 594924 w 930784"/>
              <a:gd name="connsiteY2" fmla="*/ 280433 h 406684"/>
              <a:gd name="connsiteX3" fmla="*/ 930784 w 930784"/>
              <a:gd name="connsiteY3" fmla="*/ 198668 h 406684"/>
              <a:gd name="connsiteX4" fmla="*/ 855687 w 930784"/>
              <a:gd name="connsiteY4" fmla="*/ 0 h 406684"/>
              <a:gd name="connsiteX5" fmla="*/ 431580 w 930784"/>
              <a:gd name="connsiteY5" fmla="*/ 128806 h 406684"/>
              <a:gd name="connsiteX6" fmla="*/ 409487 w 930784"/>
              <a:gd name="connsiteY6" fmla="*/ 83158 h 406684"/>
              <a:gd name="connsiteX7" fmla="*/ 0 w 930784"/>
              <a:gd name="connsiteY7" fmla="*/ 227475 h 406684"/>
              <a:gd name="connsiteX0" fmla="*/ 0 w 930784"/>
              <a:gd name="connsiteY0" fmla="*/ 227475 h 406684"/>
              <a:gd name="connsiteX1" fmla="*/ 73094 w 930784"/>
              <a:gd name="connsiteY1" fmla="*/ 406684 h 406684"/>
              <a:gd name="connsiteX2" fmla="*/ 302283 w 930784"/>
              <a:gd name="connsiteY2" fmla="*/ 349774 h 406684"/>
              <a:gd name="connsiteX3" fmla="*/ 594924 w 930784"/>
              <a:gd name="connsiteY3" fmla="*/ 280433 h 406684"/>
              <a:gd name="connsiteX4" fmla="*/ 930784 w 930784"/>
              <a:gd name="connsiteY4" fmla="*/ 198668 h 406684"/>
              <a:gd name="connsiteX5" fmla="*/ 855687 w 930784"/>
              <a:gd name="connsiteY5" fmla="*/ 0 h 406684"/>
              <a:gd name="connsiteX6" fmla="*/ 431580 w 930784"/>
              <a:gd name="connsiteY6" fmla="*/ 128806 h 406684"/>
              <a:gd name="connsiteX7" fmla="*/ 409487 w 930784"/>
              <a:gd name="connsiteY7" fmla="*/ 83158 h 406684"/>
              <a:gd name="connsiteX8" fmla="*/ 0 w 930784"/>
              <a:gd name="connsiteY8" fmla="*/ 227475 h 406684"/>
              <a:gd name="connsiteX0" fmla="*/ 0 w 930784"/>
              <a:gd name="connsiteY0" fmla="*/ 227475 h 415846"/>
              <a:gd name="connsiteX1" fmla="*/ 73094 w 930784"/>
              <a:gd name="connsiteY1" fmla="*/ 406684 h 415846"/>
              <a:gd name="connsiteX2" fmla="*/ 302283 w 930784"/>
              <a:gd name="connsiteY2" fmla="*/ 349774 h 415846"/>
              <a:gd name="connsiteX3" fmla="*/ 504498 w 930784"/>
              <a:gd name="connsiteY3" fmla="*/ 415846 h 415846"/>
              <a:gd name="connsiteX4" fmla="*/ 930784 w 930784"/>
              <a:gd name="connsiteY4" fmla="*/ 198668 h 415846"/>
              <a:gd name="connsiteX5" fmla="*/ 855687 w 930784"/>
              <a:gd name="connsiteY5" fmla="*/ 0 h 415846"/>
              <a:gd name="connsiteX6" fmla="*/ 431580 w 930784"/>
              <a:gd name="connsiteY6" fmla="*/ 128806 h 415846"/>
              <a:gd name="connsiteX7" fmla="*/ 409487 w 930784"/>
              <a:gd name="connsiteY7" fmla="*/ 83158 h 415846"/>
              <a:gd name="connsiteX8" fmla="*/ 0 w 930784"/>
              <a:gd name="connsiteY8" fmla="*/ 227475 h 415846"/>
              <a:gd name="connsiteX0" fmla="*/ 0 w 930784"/>
              <a:gd name="connsiteY0" fmla="*/ 227475 h 415846"/>
              <a:gd name="connsiteX1" fmla="*/ 73094 w 930784"/>
              <a:gd name="connsiteY1" fmla="*/ 406684 h 415846"/>
              <a:gd name="connsiteX2" fmla="*/ 410450 w 930784"/>
              <a:gd name="connsiteY2" fmla="*/ 272997 h 415846"/>
              <a:gd name="connsiteX3" fmla="*/ 504498 w 930784"/>
              <a:gd name="connsiteY3" fmla="*/ 415846 h 415846"/>
              <a:gd name="connsiteX4" fmla="*/ 930784 w 930784"/>
              <a:gd name="connsiteY4" fmla="*/ 198668 h 415846"/>
              <a:gd name="connsiteX5" fmla="*/ 855687 w 930784"/>
              <a:gd name="connsiteY5" fmla="*/ 0 h 415846"/>
              <a:gd name="connsiteX6" fmla="*/ 431580 w 930784"/>
              <a:gd name="connsiteY6" fmla="*/ 128806 h 415846"/>
              <a:gd name="connsiteX7" fmla="*/ 409487 w 930784"/>
              <a:gd name="connsiteY7" fmla="*/ 83158 h 415846"/>
              <a:gd name="connsiteX8" fmla="*/ 0 w 930784"/>
              <a:gd name="connsiteY8" fmla="*/ 227475 h 415846"/>
              <a:gd name="connsiteX0" fmla="*/ 0 w 930784"/>
              <a:gd name="connsiteY0" fmla="*/ 227475 h 415846"/>
              <a:gd name="connsiteX1" fmla="*/ 73094 w 930784"/>
              <a:gd name="connsiteY1" fmla="*/ 406684 h 415846"/>
              <a:gd name="connsiteX2" fmla="*/ 424144 w 930784"/>
              <a:gd name="connsiteY2" fmla="*/ 313280 h 415846"/>
              <a:gd name="connsiteX3" fmla="*/ 504498 w 930784"/>
              <a:gd name="connsiteY3" fmla="*/ 415846 h 415846"/>
              <a:gd name="connsiteX4" fmla="*/ 930784 w 930784"/>
              <a:gd name="connsiteY4" fmla="*/ 198668 h 415846"/>
              <a:gd name="connsiteX5" fmla="*/ 855687 w 930784"/>
              <a:gd name="connsiteY5" fmla="*/ 0 h 415846"/>
              <a:gd name="connsiteX6" fmla="*/ 431580 w 930784"/>
              <a:gd name="connsiteY6" fmla="*/ 128806 h 415846"/>
              <a:gd name="connsiteX7" fmla="*/ 409487 w 930784"/>
              <a:gd name="connsiteY7" fmla="*/ 83158 h 415846"/>
              <a:gd name="connsiteX8" fmla="*/ 0 w 930784"/>
              <a:gd name="connsiteY8" fmla="*/ 227475 h 415846"/>
              <a:gd name="connsiteX0" fmla="*/ 0 w 918665"/>
              <a:gd name="connsiteY0" fmla="*/ 227475 h 415846"/>
              <a:gd name="connsiteX1" fmla="*/ 73094 w 918665"/>
              <a:gd name="connsiteY1" fmla="*/ 406684 h 415846"/>
              <a:gd name="connsiteX2" fmla="*/ 424144 w 918665"/>
              <a:gd name="connsiteY2" fmla="*/ 313280 h 415846"/>
              <a:gd name="connsiteX3" fmla="*/ 504498 w 918665"/>
              <a:gd name="connsiteY3" fmla="*/ 415846 h 415846"/>
              <a:gd name="connsiteX4" fmla="*/ 918665 w 918665"/>
              <a:gd name="connsiteY4" fmla="*/ 285540 h 415846"/>
              <a:gd name="connsiteX5" fmla="*/ 855687 w 918665"/>
              <a:gd name="connsiteY5" fmla="*/ 0 h 415846"/>
              <a:gd name="connsiteX6" fmla="*/ 431580 w 918665"/>
              <a:gd name="connsiteY6" fmla="*/ 128806 h 415846"/>
              <a:gd name="connsiteX7" fmla="*/ 409487 w 918665"/>
              <a:gd name="connsiteY7" fmla="*/ 83158 h 415846"/>
              <a:gd name="connsiteX8" fmla="*/ 0 w 918665"/>
              <a:gd name="connsiteY8" fmla="*/ 227475 h 415846"/>
              <a:gd name="connsiteX0" fmla="*/ 0 w 918665"/>
              <a:gd name="connsiteY0" fmla="*/ 190298 h 378669"/>
              <a:gd name="connsiteX1" fmla="*/ 73094 w 918665"/>
              <a:gd name="connsiteY1" fmla="*/ 369507 h 378669"/>
              <a:gd name="connsiteX2" fmla="*/ 424144 w 918665"/>
              <a:gd name="connsiteY2" fmla="*/ 276103 h 378669"/>
              <a:gd name="connsiteX3" fmla="*/ 504498 w 918665"/>
              <a:gd name="connsiteY3" fmla="*/ 378669 h 378669"/>
              <a:gd name="connsiteX4" fmla="*/ 918665 w 918665"/>
              <a:gd name="connsiteY4" fmla="*/ 248363 h 378669"/>
              <a:gd name="connsiteX5" fmla="*/ 839829 w 918665"/>
              <a:gd name="connsiteY5" fmla="*/ 0 h 378669"/>
              <a:gd name="connsiteX6" fmla="*/ 431580 w 918665"/>
              <a:gd name="connsiteY6" fmla="*/ 91629 h 378669"/>
              <a:gd name="connsiteX7" fmla="*/ 409487 w 918665"/>
              <a:gd name="connsiteY7" fmla="*/ 45981 h 378669"/>
              <a:gd name="connsiteX8" fmla="*/ 0 w 918665"/>
              <a:gd name="connsiteY8" fmla="*/ 190298 h 378669"/>
              <a:gd name="connsiteX0" fmla="*/ 0 w 918665"/>
              <a:gd name="connsiteY0" fmla="*/ 190298 h 378669"/>
              <a:gd name="connsiteX1" fmla="*/ 73094 w 918665"/>
              <a:gd name="connsiteY1" fmla="*/ 369507 h 378669"/>
              <a:gd name="connsiteX2" fmla="*/ 424144 w 918665"/>
              <a:gd name="connsiteY2" fmla="*/ 276103 h 378669"/>
              <a:gd name="connsiteX3" fmla="*/ 504498 w 918665"/>
              <a:gd name="connsiteY3" fmla="*/ 378669 h 378669"/>
              <a:gd name="connsiteX4" fmla="*/ 918665 w 918665"/>
              <a:gd name="connsiteY4" fmla="*/ 248363 h 378669"/>
              <a:gd name="connsiteX5" fmla="*/ 839829 w 918665"/>
              <a:gd name="connsiteY5" fmla="*/ 0 h 378669"/>
              <a:gd name="connsiteX6" fmla="*/ 461839 w 918665"/>
              <a:gd name="connsiteY6" fmla="*/ 130665 h 378669"/>
              <a:gd name="connsiteX7" fmla="*/ 409487 w 918665"/>
              <a:gd name="connsiteY7" fmla="*/ 45981 h 378669"/>
              <a:gd name="connsiteX8" fmla="*/ 0 w 918665"/>
              <a:gd name="connsiteY8" fmla="*/ 190298 h 378669"/>
              <a:gd name="connsiteX0" fmla="*/ 0 w 918665"/>
              <a:gd name="connsiteY0" fmla="*/ 190298 h 378669"/>
              <a:gd name="connsiteX1" fmla="*/ 73094 w 918665"/>
              <a:gd name="connsiteY1" fmla="*/ 369507 h 378669"/>
              <a:gd name="connsiteX2" fmla="*/ 424144 w 918665"/>
              <a:gd name="connsiteY2" fmla="*/ 276103 h 378669"/>
              <a:gd name="connsiteX3" fmla="*/ 504498 w 918665"/>
              <a:gd name="connsiteY3" fmla="*/ 378669 h 378669"/>
              <a:gd name="connsiteX4" fmla="*/ 918665 w 918665"/>
              <a:gd name="connsiteY4" fmla="*/ 248363 h 378669"/>
              <a:gd name="connsiteX5" fmla="*/ 839829 w 918665"/>
              <a:gd name="connsiteY5" fmla="*/ 0 h 378669"/>
              <a:gd name="connsiteX6" fmla="*/ 449627 w 918665"/>
              <a:gd name="connsiteY6" fmla="*/ 118924 h 378669"/>
              <a:gd name="connsiteX7" fmla="*/ 409487 w 918665"/>
              <a:gd name="connsiteY7" fmla="*/ 45981 h 378669"/>
              <a:gd name="connsiteX8" fmla="*/ 0 w 918665"/>
              <a:gd name="connsiteY8" fmla="*/ 190298 h 378669"/>
              <a:gd name="connsiteX0" fmla="*/ 0 w 918665"/>
              <a:gd name="connsiteY0" fmla="*/ 190298 h 378669"/>
              <a:gd name="connsiteX1" fmla="*/ 73094 w 918665"/>
              <a:gd name="connsiteY1" fmla="*/ 369507 h 378669"/>
              <a:gd name="connsiteX2" fmla="*/ 430520 w 918665"/>
              <a:gd name="connsiteY2" fmla="*/ 272292 h 378669"/>
              <a:gd name="connsiteX3" fmla="*/ 504498 w 918665"/>
              <a:gd name="connsiteY3" fmla="*/ 378669 h 378669"/>
              <a:gd name="connsiteX4" fmla="*/ 918665 w 918665"/>
              <a:gd name="connsiteY4" fmla="*/ 248363 h 378669"/>
              <a:gd name="connsiteX5" fmla="*/ 839829 w 918665"/>
              <a:gd name="connsiteY5" fmla="*/ 0 h 378669"/>
              <a:gd name="connsiteX6" fmla="*/ 449627 w 918665"/>
              <a:gd name="connsiteY6" fmla="*/ 118924 h 378669"/>
              <a:gd name="connsiteX7" fmla="*/ 409487 w 918665"/>
              <a:gd name="connsiteY7" fmla="*/ 45981 h 378669"/>
              <a:gd name="connsiteX8" fmla="*/ 0 w 918665"/>
              <a:gd name="connsiteY8" fmla="*/ 190298 h 37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8665" h="378669">
                <a:moveTo>
                  <a:pt x="0" y="190298"/>
                </a:moveTo>
                <a:lnTo>
                  <a:pt x="73094" y="369507"/>
                </a:lnTo>
                <a:lnTo>
                  <a:pt x="430520" y="272292"/>
                </a:lnTo>
                <a:lnTo>
                  <a:pt x="504498" y="378669"/>
                </a:lnTo>
                <a:lnTo>
                  <a:pt x="918665" y="248363"/>
                </a:lnTo>
                <a:lnTo>
                  <a:pt x="839829" y="0"/>
                </a:lnTo>
                <a:lnTo>
                  <a:pt x="449627" y="118924"/>
                </a:lnTo>
                <a:lnTo>
                  <a:pt x="409487" y="45981"/>
                </a:lnTo>
                <a:lnTo>
                  <a:pt x="0" y="190298"/>
                </a:lnTo>
                <a:close/>
              </a:path>
            </a:pathLst>
          </a:custGeom>
          <a:solidFill>
            <a:srgbClr val="AAFFFA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122D4F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6D0CB0E-09C8-3809-C2D8-578199DF44E1}"/>
              </a:ext>
            </a:extLst>
          </p:cNvPr>
          <p:cNvSpPr txBox="1"/>
          <p:nvPr/>
        </p:nvSpPr>
        <p:spPr>
          <a:xfrm>
            <a:off x="8191200" y="3075727"/>
            <a:ext cx="85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</a:rPr>
              <a:t>CoDI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E3E6D40-602E-B688-E387-3BE25B90C5D3}"/>
              </a:ext>
            </a:extLst>
          </p:cNvPr>
          <p:cNvSpPr txBox="1"/>
          <p:nvPr/>
        </p:nvSpPr>
        <p:spPr>
          <a:xfrm>
            <a:off x="3274439" y="0"/>
            <a:ext cx="825495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4 new BLs when ALBA-II opens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84F35EB-1B5C-F972-9762-74CFD65883E0}"/>
              </a:ext>
            </a:extLst>
          </p:cNvPr>
          <p:cNvSpPr/>
          <p:nvPr/>
        </p:nvSpPr>
        <p:spPr>
          <a:xfrm>
            <a:off x="9323886" y="962027"/>
            <a:ext cx="2826335" cy="534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b="1" i="1" dirty="0">
                <a:solidFill>
                  <a:srgbClr val="0000FF"/>
                </a:solidFill>
                <a:cs typeface="Arial" panose="020B0604020202020204" pitchFamily="34" charset="0"/>
              </a:rPr>
              <a:t>3SBar</a:t>
            </a:r>
          </a:p>
          <a:p>
            <a:r>
              <a:rPr lang="en-US" sz="2133" i="1" dirty="0">
                <a:cs typeface="Arial" panose="020B0604020202020204" pitchFamily="34" charset="0"/>
              </a:rPr>
              <a:t>High pressure </a:t>
            </a:r>
            <a:r>
              <a:rPr lang="en-US" sz="2133" i="1" dirty="0" err="1">
                <a:cs typeface="Arial" panose="020B0604020202020204" pitchFamily="34" charset="0"/>
              </a:rPr>
              <a:t>HEXPES+Surf.Diffraction</a:t>
            </a:r>
            <a:endParaRPr lang="en-US" sz="2133" i="1" dirty="0">
              <a:cs typeface="Arial" panose="020B0604020202020204" pitchFamily="34" charset="0"/>
            </a:endParaRPr>
          </a:p>
          <a:p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133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Calima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en-US" sz="2133" i="1" dirty="0" err="1">
                <a:cs typeface="Arial" panose="020B0604020202020204" pitchFamily="34" charset="0"/>
              </a:rPr>
              <a:t>BioSAXS</a:t>
            </a:r>
            <a:r>
              <a:rPr lang="en-US" sz="2133" i="1" dirty="0">
                <a:cs typeface="Arial" panose="020B0604020202020204" pitchFamily="34" charset="0"/>
              </a:rPr>
              <a:t> beamline</a:t>
            </a:r>
          </a:p>
          <a:p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133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CoDI</a:t>
            </a:r>
            <a:endParaRPr lang="en-US" sz="2133" b="1" i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r>
              <a:rPr lang="en-US" sz="2133" i="1" dirty="0">
                <a:cs typeface="Arial" panose="020B0604020202020204" pitchFamily="34" charset="0"/>
              </a:rPr>
              <a:t>Coherent Diffraction and Nanoprobe for Material Sciences</a:t>
            </a:r>
          </a:p>
          <a:p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133" b="1" i="1" dirty="0">
                <a:solidFill>
                  <a:srgbClr val="0000FF"/>
                </a:solidFill>
                <a:cs typeface="Arial" panose="020B0604020202020204" pitchFamily="34" charset="0"/>
              </a:rPr>
              <a:t>Corus</a:t>
            </a:r>
          </a:p>
          <a:p>
            <a:r>
              <a:rPr lang="en-US" sz="2133" i="1" dirty="0">
                <a:cs typeface="Arial" panose="020B0604020202020204" pitchFamily="34" charset="0"/>
              </a:rPr>
              <a:t>Nanoimaging and </a:t>
            </a:r>
            <a:r>
              <a:rPr lang="en-US" sz="2133" i="1" dirty="0" err="1">
                <a:cs typeface="Arial" panose="020B0604020202020204" pitchFamily="34" charset="0"/>
              </a:rPr>
              <a:t>nanoSpectroscopy</a:t>
            </a:r>
            <a:r>
              <a:rPr lang="en-US" sz="2133" i="1" dirty="0">
                <a:cs typeface="Arial" panose="020B0604020202020204" pitchFamily="34" charset="0"/>
              </a:rPr>
              <a:t> for life sciences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8608109-F037-BC56-2952-5152DD297D49}"/>
              </a:ext>
            </a:extLst>
          </p:cNvPr>
          <p:cNvSpPr txBox="1"/>
          <p:nvPr/>
        </p:nvSpPr>
        <p:spPr>
          <a:xfrm>
            <a:off x="6534780" y="4950610"/>
            <a:ext cx="85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</a:rPr>
              <a:t>Calima</a:t>
            </a:r>
            <a:endParaRPr 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FAA6BD-745D-F64A-CABD-74EBE71EC205}"/>
              </a:ext>
            </a:extLst>
          </p:cNvPr>
          <p:cNvSpPr txBox="1"/>
          <p:nvPr/>
        </p:nvSpPr>
        <p:spPr>
          <a:xfrm>
            <a:off x="2214391" y="0"/>
            <a:ext cx="9315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How BLs have been chosen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B1DCE8-323C-F7FA-BB4F-230739CC092D}"/>
              </a:ext>
            </a:extLst>
          </p:cNvPr>
          <p:cNvSpPr txBox="1"/>
          <p:nvPr/>
        </p:nvSpPr>
        <p:spPr>
          <a:xfrm>
            <a:off x="767791" y="2039485"/>
            <a:ext cx="112204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All four beamlines have been proposed by ALBA’s user community. 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The selection process has been assisted by international reviewers + SAC.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2021-2022 Selection of new normal length beamlines (3SBar, </a:t>
            </a:r>
            <a:r>
              <a:rPr lang="en-US" sz="2800" dirty="0" err="1"/>
              <a:t>Calima</a:t>
            </a:r>
            <a:r>
              <a:rPr lang="en-US" sz="28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2022-2023 Selection of long beamlines (</a:t>
            </a:r>
            <a:r>
              <a:rPr lang="en-US" sz="2800" dirty="0" err="1"/>
              <a:t>CoDI</a:t>
            </a:r>
            <a:r>
              <a:rPr lang="en-US" sz="2800" dirty="0"/>
              <a:t>, Corus)</a:t>
            </a:r>
          </a:p>
        </p:txBody>
      </p:sp>
    </p:spTree>
    <p:extLst>
      <p:ext uri="{BB962C8B-B14F-4D97-AF65-F5344CB8AC3E}">
        <p14:creationId xmlns:p14="http://schemas.microsoft.com/office/powerpoint/2010/main" val="3222947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BDD867-8CC8-D04F-D183-5516449E44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33"/>
          <a:stretch/>
        </p:blipFill>
        <p:spPr>
          <a:xfrm>
            <a:off x="0" y="1354238"/>
            <a:ext cx="12148033" cy="55037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C52FBB-BA1D-AF05-1C9B-967240310E80}"/>
              </a:ext>
            </a:extLst>
          </p:cNvPr>
          <p:cNvSpPr txBox="1"/>
          <p:nvPr/>
        </p:nvSpPr>
        <p:spPr>
          <a:xfrm>
            <a:off x="2596056" y="0"/>
            <a:ext cx="83031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Timeline (work in progress)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EA36C8-D158-F5D1-0E41-E0D2872D3034}"/>
              </a:ext>
            </a:extLst>
          </p:cNvPr>
          <p:cNvSpPr/>
          <p:nvPr/>
        </p:nvSpPr>
        <p:spPr>
          <a:xfrm>
            <a:off x="9002686" y="1354238"/>
            <a:ext cx="2196244" cy="5503762"/>
          </a:xfrm>
          <a:prstGeom prst="rect">
            <a:avLst/>
          </a:prstGeom>
          <a:solidFill>
            <a:srgbClr val="7F7F7F">
              <a:alpha val="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847A5-AA37-42C9-F81D-6F29CACE7175}"/>
              </a:ext>
            </a:extLst>
          </p:cNvPr>
          <p:cNvSpPr txBox="1"/>
          <p:nvPr/>
        </p:nvSpPr>
        <p:spPr>
          <a:xfrm>
            <a:off x="83495" y="3302860"/>
            <a:ext cx="682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CD352A-187A-AF51-D7D1-1D2AA5C6CBF3}"/>
              </a:ext>
            </a:extLst>
          </p:cNvPr>
          <p:cNvSpPr txBox="1"/>
          <p:nvPr/>
        </p:nvSpPr>
        <p:spPr>
          <a:xfrm>
            <a:off x="43967" y="4318544"/>
            <a:ext cx="111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CORUS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56E24C-4DB0-9E10-2D0B-480B71E56FF5}"/>
              </a:ext>
            </a:extLst>
          </p:cNvPr>
          <p:cNvSpPr txBox="1"/>
          <p:nvPr/>
        </p:nvSpPr>
        <p:spPr>
          <a:xfrm>
            <a:off x="0" y="5218940"/>
            <a:ext cx="1759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5895A1"/>
                </a:solidFill>
              </a:rPr>
              <a:t>Upg</a:t>
            </a:r>
            <a:r>
              <a:rPr lang="en-US" b="1" dirty="0">
                <a:solidFill>
                  <a:srgbClr val="5895A1"/>
                </a:solidFill>
              </a:rPr>
              <a:t>-MSPD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A51D2-6EFA-EEE5-F43B-26EFFF878610}"/>
              </a:ext>
            </a:extLst>
          </p:cNvPr>
          <p:cNvSpPr txBox="1"/>
          <p:nvPr/>
        </p:nvSpPr>
        <p:spPr>
          <a:xfrm>
            <a:off x="388805" y="6134757"/>
            <a:ext cx="1759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B0F0"/>
                </a:solidFill>
              </a:rPr>
              <a:t>Calima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5B4A70-4171-C04C-42E7-BEC2652C7303}"/>
              </a:ext>
            </a:extLst>
          </p:cNvPr>
          <p:cNvSpPr txBox="1"/>
          <p:nvPr/>
        </p:nvSpPr>
        <p:spPr>
          <a:xfrm>
            <a:off x="-28569" y="2202377"/>
            <a:ext cx="87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3sbar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03D961-08D8-D5EE-22B6-A1C4FEFB09C9}"/>
              </a:ext>
            </a:extLst>
          </p:cNvPr>
          <p:cNvCxnSpPr>
            <a:cxnSpLocks/>
          </p:cNvCxnSpPr>
          <p:nvPr/>
        </p:nvCxnSpPr>
        <p:spPr>
          <a:xfrm>
            <a:off x="7434945" y="608134"/>
            <a:ext cx="0" cy="6256116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19DCBC-B2F9-F970-1563-0313CBBCB953}"/>
              </a:ext>
            </a:extLst>
          </p:cNvPr>
          <p:cNvCxnSpPr>
            <a:cxnSpLocks/>
          </p:cNvCxnSpPr>
          <p:nvPr/>
        </p:nvCxnSpPr>
        <p:spPr>
          <a:xfrm>
            <a:off x="5063962" y="707886"/>
            <a:ext cx="0" cy="6150114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8DB60F-8079-B9FF-32AF-8D88B560B7F5}"/>
              </a:ext>
            </a:extLst>
          </p:cNvPr>
          <p:cNvSpPr txBox="1"/>
          <p:nvPr/>
        </p:nvSpPr>
        <p:spPr>
          <a:xfrm>
            <a:off x="2770068" y="707886"/>
            <a:ext cx="244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Design + prototyping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02550A-6208-1830-EEF2-69BD764E11AD}"/>
              </a:ext>
            </a:extLst>
          </p:cNvPr>
          <p:cNvSpPr txBox="1"/>
          <p:nvPr/>
        </p:nvSpPr>
        <p:spPr>
          <a:xfrm>
            <a:off x="5334527" y="707886"/>
            <a:ext cx="244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Procurement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7EFE18-266D-E054-01C5-FE5DD7AE9236}"/>
              </a:ext>
            </a:extLst>
          </p:cNvPr>
          <p:cNvSpPr txBox="1"/>
          <p:nvPr/>
        </p:nvSpPr>
        <p:spPr>
          <a:xfrm>
            <a:off x="8347271" y="707886"/>
            <a:ext cx="244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Installation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D3A853-BD6A-44A8-6AE6-D32AA3F0ABD0}"/>
              </a:ext>
            </a:extLst>
          </p:cNvPr>
          <p:cNvSpPr txBox="1"/>
          <p:nvPr/>
        </p:nvSpPr>
        <p:spPr>
          <a:xfrm rot="1564188">
            <a:off x="9660867" y="615563"/>
            <a:ext cx="2313227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If funding is secured soon</a:t>
            </a:r>
          </a:p>
        </p:txBody>
      </p:sp>
    </p:spTree>
    <p:extLst>
      <p:ext uri="{BB962C8B-B14F-4D97-AF65-F5344CB8AC3E}">
        <p14:creationId xmlns:p14="http://schemas.microsoft.com/office/powerpoint/2010/main" val="497079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3C3D61-BC74-56C9-733B-F4BAAB71AD97}"/>
              </a:ext>
            </a:extLst>
          </p:cNvPr>
          <p:cNvSpPr txBox="1"/>
          <p:nvPr/>
        </p:nvSpPr>
        <p:spPr>
          <a:xfrm>
            <a:off x="2214391" y="0"/>
            <a:ext cx="9315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3SBar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02525B-3687-405E-DD08-4474675A672F}"/>
              </a:ext>
            </a:extLst>
          </p:cNvPr>
          <p:cNvGrpSpPr/>
          <p:nvPr/>
        </p:nvGrpSpPr>
        <p:grpSpPr>
          <a:xfrm>
            <a:off x="1118922" y="1618594"/>
            <a:ext cx="10264760" cy="4094141"/>
            <a:chOff x="1686481" y="2462781"/>
            <a:chExt cx="10264760" cy="4094141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186EE24-11FC-048C-8989-C63776488C16}"/>
                </a:ext>
              </a:extLst>
            </p:cNvPr>
            <p:cNvGrpSpPr/>
            <p:nvPr/>
          </p:nvGrpSpPr>
          <p:grpSpPr>
            <a:xfrm>
              <a:off x="3335196" y="3123063"/>
              <a:ext cx="5833114" cy="3433859"/>
              <a:chOff x="3335196" y="3123063"/>
              <a:chExt cx="5833114" cy="3433859"/>
            </a:xfrm>
          </p:grpSpPr>
          <p:sp>
            <p:nvSpPr>
              <p:cNvPr id="41" name="Chord 40">
                <a:extLst>
                  <a:ext uri="{FF2B5EF4-FFF2-40B4-BE49-F238E27FC236}">
                    <a16:creationId xmlns:a16="http://schemas.microsoft.com/office/drawing/2014/main" id="{DB881DF7-B43A-7E27-2D29-59D80DF8DA86}"/>
                  </a:ext>
                </a:extLst>
              </p:cNvPr>
              <p:cNvSpPr/>
              <p:nvPr/>
            </p:nvSpPr>
            <p:spPr>
              <a:xfrm>
                <a:off x="4293207" y="3220249"/>
                <a:ext cx="3232198" cy="3232198"/>
              </a:xfrm>
              <a:prstGeom prst="chord">
                <a:avLst>
                  <a:gd name="adj1" fmla="val 6739826"/>
                  <a:gd name="adj2" fmla="val 3900782"/>
                </a:avLst>
              </a:prstGeom>
              <a:gradFill flip="none" rotWithShape="1">
                <a:gsLst>
                  <a:gs pos="74000">
                    <a:schemeClr val="accent4">
                      <a:lumMod val="20000"/>
                      <a:lumOff val="80000"/>
                      <a:alpha val="0"/>
                    </a:schemeClr>
                  </a:gs>
                  <a:gs pos="15000">
                    <a:schemeClr val="accent4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DF756682-1CA0-B3FB-05BB-52D575E2A119}"/>
                  </a:ext>
                </a:extLst>
              </p:cNvPr>
              <p:cNvGrpSpPr/>
              <p:nvPr/>
            </p:nvGrpSpPr>
            <p:grpSpPr>
              <a:xfrm flipV="1">
                <a:off x="4642743" y="3123063"/>
                <a:ext cx="2678108" cy="1624084"/>
                <a:chOff x="6667464" y="2200970"/>
                <a:chExt cx="2135342" cy="1674994"/>
              </a:xfrm>
            </p:grpSpPr>
            <p:sp>
              <p:nvSpPr>
                <p:cNvPr id="33" name="Trapezium 32">
                  <a:extLst>
                    <a:ext uri="{FF2B5EF4-FFF2-40B4-BE49-F238E27FC236}">
                      <a16:creationId xmlns:a16="http://schemas.microsoft.com/office/drawing/2014/main" id="{631FE67F-D3E4-F63D-F72D-22357F59DE76}"/>
                    </a:ext>
                  </a:extLst>
                </p:cNvPr>
                <p:cNvSpPr/>
                <p:nvPr/>
              </p:nvSpPr>
              <p:spPr>
                <a:xfrm>
                  <a:off x="6667464" y="2210912"/>
                  <a:ext cx="2135342" cy="1665052"/>
                </a:xfrm>
                <a:prstGeom prst="trapezoid">
                  <a:avLst>
                    <a:gd name="adj" fmla="val 45491"/>
                  </a:avLst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Trapezium 33">
                  <a:extLst>
                    <a:ext uri="{FF2B5EF4-FFF2-40B4-BE49-F238E27FC236}">
                      <a16:creationId xmlns:a16="http://schemas.microsoft.com/office/drawing/2014/main" id="{53C4E620-2F94-7C9F-8665-0BB77DCF93CD}"/>
                    </a:ext>
                  </a:extLst>
                </p:cNvPr>
                <p:cNvSpPr/>
                <p:nvPr/>
              </p:nvSpPr>
              <p:spPr>
                <a:xfrm>
                  <a:off x="6890109" y="2200970"/>
                  <a:ext cx="1653390" cy="1665052"/>
                </a:xfrm>
                <a:prstGeom prst="trapezoid">
                  <a:avLst>
                    <a:gd name="adj" fmla="val 45491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BCF1EBBA-F090-DEC0-444D-313C4EC283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5196" y="4466212"/>
                <a:ext cx="1258747" cy="32343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D44CAD40-C0C8-6D2E-7161-777B869E7D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63685" y="4180764"/>
                <a:ext cx="3104625" cy="96899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903A5F9F-286A-4660-A0C6-5379EA02F9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63685" y="4358185"/>
                <a:ext cx="3104625" cy="79157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6B6D5E3A-5DEC-4926-40C6-60750A5D21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63685" y="3989696"/>
                <a:ext cx="3104625" cy="116005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28CA3B00-814F-362A-F8D6-1A2473C594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09090" y="4665259"/>
                <a:ext cx="150129" cy="491898"/>
              </a:xfrm>
              <a:prstGeom prst="straightConnector1">
                <a:avLst/>
              </a:prstGeom>
              <a:ln w="38100">
                <a:solidFill>
                  <a:schemeClr val="tx1">
                    <a:lumMod val="90000"/>
                    <a:lumOff val="1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B7B51283-517B-69C5-F5CF-A5292B494A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13556" y="4665259"/>
                <a:ext cx="68241" cy="537932"/>
              </a:xfrm>
              <a:prstGeom prst="straightConnector1">
                <a:avLst/>
              </a:prstGeom>
              <a:ln w="38100">
                <a:solidFill>
                  <a:schemeClr val="tx1">
                    <a:lumMod val="90000"/>
                    <a:lumOff val="1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003A9293-B00C-9197-438A-A0973DB27C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70422" y="4413389"/>
                <a:ext cx="106910" cy="736366"/>
              </a:xfrm>
              <a:prstGeom prst="straightConnector1">
                <a:avLst/>
              </a:prstGeom>
              <a:ln w="38100">
                <a:solidFill>
                  <a:schemeClr val="tx1">
                    <a:lumMod val="90000"/>
                    <a:lumOff val="1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E51ABD58-8459-0E06-3AE4-8EDF4038DF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5196" y="4466212"/>
                <a:ext cx="2660247" cy="68354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DC451DAB-FECA-EF02-59AE-A8A35EAF0E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75148" y="3895733"/>
                <a:ext cx="341747" cy="732195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68BF1FA-AF9E-9151-A636-B0954EFE3156}"/>
                  </a:ext>
                </a:extLst>
              </p:cNvPr>
              <p:cNvSpPr/>
              <p:nvPr/>
            </p:nvSpPr>
            <p:spPr>
              <a:xfrm>
                <a:off x="3640655" y="5327782"/>
                <a:ext cx="4614041" cy="1229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4EB21C26-01C9-1BCC-BB55-DC7552DD9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0791" y="3989696"/>
                <a:ext cx="230008" cy="597478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74F76CF-832E-21C0-8EFD-5AAB7BE7E21B}"/>
                  </a:ext>
                </a:extLst>
              </p:cNvPr>
              <p:cNvSpPr/>
              <p:nvPr/>
            </p:nvSpPr>
            <p:spPr>
              <a:xfrm>
                <a:off x="4698907" y="5203191"/>
                <a:ext cx="2565780" cy="163773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EF22524-A9FA-D3E9-2828-A82AFA4BD48B}"/>
                </a:ext>
              </a:extLst>
            </p:cNvPr>
            <p:cNvSpPr/>
            <p:nvPr/>
          </p:nvSpPr>
          <p:spPr>
            <a:xfrm>
              <a:off x="3777133" y="2462781"/>
              <a:ext cx="4614041" cy="739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C2D15C5-CB61-7A31-285F-BE9DFD31AB77}"/>
                </a:ext>
              </a:extLst>
            </p:cNvPr>
            <p:cNvSpPr txBox="1"/>
            <p:nvPr/>
          </p:nvSpPr>
          <p:spPr>
            <a:xfrm>
              <a:off x="1686481" y="4079943"/>
              <a:ext cx="2125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  <a:latin typeface="Calibri-Bold"/>
                </a:rPr>
                <a:t>Incoming x-ray beam </a:t>
              </a:r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DD660E1-7F1D-A031-25EB-871320E50339}"/>
                </a:ext>
              </a:extLst>
            </p:cNvPr>
            <p:cNvSpPr txBox="1"/>
            <p:nvPr/>
          </p:nvSpPr>
          <p:spPr>
            <a:xfrm>
              <a:off x="9261573" y="3823817"/>
              <a:ext cx="26896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  <a:latin typeface="Calibri-Bold"/>
                </a:rPr>
                <a:t>Diffracted beam, to Detector, </a:t>
              </a:r>
            </a:p>
            <a:p>
              <a:r>
                <a:rPr lang="en-US" dirty="0">
                  <a:solidFill>
                    <a:srgbClr val="000000"/>
                  </a:solidFill>
                  <a:latin typeface="Calibri-Bold"/>
                </a:rPr>
                <a:t>SXRD</a:t>
              </a:r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F46AD1D-F754-65AC-B3F9-8F175D983C40}"/>
                </a:ext>
              </a:extLst>
            </p:cNvPr>
            <p:cNvSpPr txBox="1"/>
            <p:nvPr/>
          </p:nvSpPr>
          <p:spPr>
            <a:xfrm>
              <a:off x="6884149" y="3577517"/>
              <a:ext cx="113583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  <a:latin typeface="Calibri-Bold"/>
                </a:rPr>
                <a:t>Incoming gas</a:t>
              </a:r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A28A8BF-AD5A-6A46-70B7-C6408F5AF578}"/>
                </a:ext>
              </a:extLst>
            </p:cNvPr>
            <p:cNvSpPr txBox="1"/>
            <p:nvPr/>
          </p:nvSpPr>
          <p:spPr>
            <a:xfrm>
              <a:off x="5738315" y="4117455"/>
              <a:ext cx="5322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Calibri-Bold"/>
                </a:rPr>
                <a:t>e-</a:t>
              </a:r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5E69403-04CC-9BB8-05FB-89D5F3906194}"/>
                </a:ext>
              </a:extLst>
            </p:cNvPr>
            <p:cNvSpPr txBox="1"/>
            <p:nvPr/>
          </p:nvSpPr>
          <p:spPr>
            <a:xfrm>
              <a:off x="5627054" y="5420400"/>
              <a:ext cx="11898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  <a:latin typeface="Calibri-Bold"/>
                </a:rPr>
                <a:t>Sample</a:t>
              </a:r>
              <a:endParaRPr lang="en-US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9E216E9-F18F-5576-CA7F-F90205203F99}"/>
                </a:ext>
              </a:extLst>
            </p:cNvPr>
            <p:cNvSpPr txBox="1"/>
            <p:nvPr/>
          </p:nvSpPr>
          <p:spPr>
            <a:xfrm>
              <a:off x="5146832" y="2828494"/>
              <a:ext cx="21740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Calibri-Bold"/>
                </a:rPr>
                <a:t>analyzer nozzle</a:t>
              </a:r>
              <a:endParaRPr lang="en-US" dirty="0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03576D76-4694-D7FD-0736-F4F4A6C0E8DE}"/>
              </a:ext>
            </a:extLst>
          </p:cNvPr>
          <p:cNvSpPr/>
          <p:nvPr/>
        </p:nvSpPr>
        <p:spPr>
          <a:xfrm>
            <a:off x="904482" y="5013709"/>
            <a:ext cx="10347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-Bold"/>
              </a:rPr>
              <a:t>The nozzle and its gap to sample must be small, to allow for </a:t>
            </a:r>
            <a:r>
              <a:rPr lang="en-US" sz="2000" b="1" dirty="0">
                <a:latin typeface="Calibri-Bold"/>
              </a:rPr>
              <a:t>high pressures atmosphere </a:t>
            </a:r>
            <a:r>
              <a:rPr lang="en-US" sz="2000" dirty="0">
                <a:latin typeface="Calibri-Bold"/>
              </a:rPr>
              <a:t>on sample preserving the vacuum on the analyzer.  </a:t>
            </a:r>
            <a:br>
              <a:rPr lang="en-US" sz="2000" dirty="0">
                <a:latin typeface="Calibri-Bold"/>
              </a:rPr>
            </a:br>
            <a:endParaRPr lang="en-US" sz="2000" dirty="0">
              <a:latin typeface="Calibri-Bold"/>
            </a:endParaRPr>
          </a:p>
          <a:p>
            <a:r>
              <a:rPr lang="en-US" sz="2000" dirty="0">
                <a:latin typeface="Calibri-Bold"/>
              </a:rPr>
              <a:t>A </a:t>
            </a:r>
            <a:r>
              <a:rPr lang="en-US" sz="2000" b="1" dirty="0">
                <a:latin typeface="Calibri-Bold"/>
              </a:rPr>
              <a:t>smaller source </a:t>
            </a:r>
            <a:r>
              <a:rPr lang="en-US" sz="2000" dirty="0">
                <a:latin typeface="Calibri-Bold"/>
              </a:rPr>
              <a:t>allows for a smaller spot on sample, the higher brilliance allows doing this without spoiling the coherence length for diffraction.</a:t>
            </a:r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001D2CA-0FB9-1FFB-4E21-DAD4A48D09E2}"/>
              </a:ext>
            </a:extLst>
          </p:cNvPr>
          <p:cNvSpPr/>
          <p:nvPr/>
        </p:nvSpPr>
        <p:spPr>
          <a:xfrm>
            <a:off x="765176" y="1247472"/>
            <a:ext cx="881115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-Bold"/>
              </a:rPr>
              <a:t>3SBar will combine X-ray Photoemission Spectroscopy (XPS) at Ambient (1 bar) Pressure (AP-XPS) and surface X-ray diffraction (SXRD) </a:t>
            </a:r>
            <a:r>
              <a:rPr lang="en-US" sz="2000" dirty="0">
                <a:latin typeface="Calibri" panose="020F0502020204030204" pitchFamily="34" charset="0"/>
              </a:rPr>
              <a:t>at grazing incidence angles.</a:t>
            </a:r>
            <a:r>
              <a:rPr lang="en-US" sz="2000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3600EB-255F-5103-92BB-9A4CCE144939}"/>
              </a:ext>
            </a:extLst>
          </p:cNvPr>
          <p:cNvSpPr/>
          <p:nvPr/>
        </p:nvSpPr>
        <p:spPr>
          <a:xfrm>
            <a:off x="3725648" y="579771"/>
            <a:ext cx="52564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latin typeface="Calibri-Bold"/>
              </a:rPr>
              <a:t>“</a:t>
            </a:r>
            <a:r>
              <a:rPr lang="en-US" sz="2000" b="1" i="1" dirty="0">
                <a:latin typeface="Calibri-Bold"/>
              </a:rPr>
              <a:t>S</a:t>
            </a:r>
            <a:r>
              <a:rPr lang="en-US" sz="2000" i="1" dirty="0">
                <a:latin typeface="Calibri-Bold"/>
              </a:rPr>
              <a:t>urface </a:t>
            </a:r>
            <a:r>
              <a:rPr lang="en-US" sz="2000" b="1" i="1" dirty="0">
                <a:latin typeface="Calibri-Bold"/>
              </a:rPr>
              <a:t>S</a:t>
            </a:r>
            <a:r>
              <a:rPr lang="en-US" sz="2000" i="1" dirty="0">
                <a:latin typeface="Calibri-Bold"/>
              </a:rPr>
              <a:t>tructure and </a:t>
            </a:r>
            <a:r>
              <a:rPr lang="en-US" sz="2000" b="1" i="1" dirty="0">
                <a:latin typeface="Calibri-Bold"/>
              </a:rPr>
              <a:t>S</a:t>
            </a:r>
            <a:r>
              <a:rPr lang="en-US" sz="2000" i="1" dirty="0">
                <a:latin typeface="Calibri-Bold"/>
              </a:rPr>
              <a:t>pectroscopy at 1 bar”</a:t>
            </a:r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F54949-B621-B48D-CD3D-C63785012E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9452" y="1071672"/>
            <a:ext cx="1857372" cy="182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31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AF7134-859E-D8A1-0920-17F58FD8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00" i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9</a:t>
            </a:fld>
            <a:endParaRPr lang="es-E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A56C3D-06ED-740B-10F0-29A2A5BCF4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5558" y="1172772"/>
            <a:ext cx="6054457" cy="38023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963396-67CD-D309-33C8-264E4D6DD833}"/>
              </a:ext>
            </a:extLst>
          </p:cNvPr>
          <p:cNvGrpSpPr/>
          <p:nvPr/>
        </p:nvGrpSpPr>
        <p:grpSpPr>
          <a:xfrm>
            <a:off x="7854" y="355469"/>
            <a:ext cx="6365551" cy="5936943"/>
            <a:chOff x="5890" y="266601"/>
            <a:chExt cx="4774163" cy="44527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545406-0045-C780-0883-6CBAE9218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90" y="266601"/>
              <a:ext cx="3606176" cy="44527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A05433-3CFA-4833-71DF-0503DF17F1F7}"/>
                </a:ext>
              </a:extLst>
            </p:cNvPr>
            <p:cNvSpPr txBox="1"/>
            <p:nvPr/>
          </p:nvSpPr>
          <p:spPr>
            <a:xfrm>
              <a:off x="3118969" y="3254345"/>
              <a:ext cx="1539187" cy="407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67" i="1" dirty="0">
                  <a:latin typeface="Arial" panose="020B0604020202020204" pitchFamily="34" charset="0"/>
                  <a:cs typeface="Arial" panose="020B0604020202020204" pitchFamily="34" charset="0"/>
                </a:rPr>
                <a:t>XPS analyzer</a:t>
              </a:r>
            </a:p>
            <a:p>
              <a:endParaRPr lang="en-US" sz="1467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7E7FE9-203D-A825-FDE9-7983804B3352}"/>
                </a:ext>
              </a:extLst>
            </p:cNvPr>
            <p:cNvSpPr txBox="1"/>
            <p:nvPr/>
          </p:nvSpPr>
          <p:spPr>
            <a:xfrm>
              <a:off x="3135587" y="1002346"/>
              <a:ext cx="1539187" cy="407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67" i="1" dirty="0">
                  <a:latin typeface="Arial" panose="020B0604020202020204" pitchFamily="34" charset="0"/>
                  <a:cs typeface="Arial" panose="020B0604020202020204" pitchFamily="34" charset="0"/>
                </a:rPr>
                <a:t>Load Lock</a:t>
              </a:r>
            </a:p>
            <a:p>
              <a:endParaRPr lang="en-US" sz="1467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8054BF-7599-E264-24A5-C77E943569CA}"/>
                </a:ext>
              </a:extLst>
            </p:cNvPr>
            <p:cNvSpPr txBox="1"/>
            <p:nvPr/>
          </p:nvSpPr>
          <p:spPr>
            <a:xfrm>
              <a:off x="3118970" y="1476335"/>
              <a:ext cx="1539187" cy="407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67" i="1" dirty="0">
                  <a:latin typeface="Arial" panose="020B0604020202020204" pitchFamily="34" charset="0"/>
                  <a:cs typeface="Arial" panose="020B0604020202020204" pitchFamily="34" charset="0"/>
                </a:rPr>
                <a:t>Sample manipulator</a:t>
              </a:r>
            </a:p>
            <a:p>
              <a:endParaRPr lang="en-US" sz="1467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45265E-6511-BFC6-9348-044E8A858E0F}"/>
                </a:ext>
              </a:extLst>
            </p:cNvPr>
            <p:cNvSpPr txBox="1"/>
            <p:nvPr/>
          </p:nvSpPr>
          <p:spPr>
            <a:xfrm>
              <a:off x="3118970" y="1863967"/>
              <a:ext cx="1539187" cy="407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67" i="1" dirty="0">
                  <a:latin typeface="Arial" panose="020B0604020202020204" pitchFamily="34" charset="0"/>
                  <a:cs typeface="Arial" panose="020B0604020202020204" pitchFamily="34" charset="0"/>
                </a:rPr>
                <a:t>Sample Chamber</a:t>
              </a:r>
            </a:p>
            <a:p>
              <a:endParaRPr lang="en-US" sz="1467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440829-9461-1769-9676-A6959DA205A7}"/>
                </a:ext>
              </a:extLst>
            </p:cNvPr>
            <p:cNvSpPr txBox="1"/>
            <p:nvPr/>
          </p:nvSpPr>
          <p:spPr>
            <a:xfrm>
              <a:off x="3118969" y="2227661"/>
              <a:ext cx="1539187" cy="407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67" i="1" dirty="0">
                  <a:latin typeface="Arial" panose="020B0604020202020204" pitchFamily="34" charset="0"/>
                  <a:cs typeface="Arial" panose="020B0604020202020204" pitchFamily="34" charset="0"/>
                </a:rPr>
                <a:t>X-ray detector</a:t>
              </a:r>
            </a:p>
            <a:p>
              <a:endParaRPr lang="en-US" sz="1467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52C875-11E2-5920-47AB-A98C7DE779B2}"/>
                </a:ext>
              </a:extLst>
            </p:cNvPr>
            <p:cNvSpPr txBox="1"/>
            <p:nvPr/>
          </p:nvSpPr>
          <p:spPr>
            <a:xfrm>
              <a:off x="3112024" y="2655821"/>
              <a:ext cx="1539187" cy="5772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67" i="1" dirty="0">
                  <a:latin typeface="Arial" panose="020B0604020202020204" pitchFamily="34" charset="0"/>
                  <a:cs typeface="Arial" panose="020B0604020202020204" pitchFamily="34" charset="0"/>
                </a:rPr>
                <a:t>Differential pumping analyzer</a:t>
              </a:r>
            </a:p>
            <a:p>
              <a:endParaRPr lang="en-US" sz="1467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636181-5AEE-4E93-2DBB-92DCE9CE0797}"/>
                </a:ext>
              </a:extLst>
            </p:cNvPr>
            <p:cNvSpPr txBox="1"/>
            <p:nvPr/>
          </p:nvSpPr>
          <p:spPr>
            <a:xfrm>
              <a:off x="3083641" y="3736874"/>
              <a:ext cx="1696412" cy="5772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67" i="1" dirty="0">
                  <a:latin typeface="Arial" panose="020B0604020202020204" pitchFamily="34" charset="0"/>
                  <a:cs typeface="Arial" panose="020B0604020202020204" pitchFamily="34" charset="0"/>
                </a:rPr>
                <a:t>Support and motion system(s)</a:t>
              </a:r>
            </a:p>
            <a:p>
              <a:endParaRPr lang="en-US" sz="1467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B92D348-FF01-B9B7-B321-02562C5958F5}"/>
                </a:ext>
              </a:extLst>
            </p:cNvPr>
            <p:cNvSpPr/>
            <p:nvPr/>
          </p:nvSpPr>
          <p:spPr>
            <a:xfrm>
              <a:off x="1924665" y="1140988"/>
              <a:ext cx="1253613" cy="250723"/>
            </a:xfrm>
            <a:custGeom>
              <a:avLst/>
              <a:gdLst>
                <a:gd name="connsiteX0" fmla="*/ 1312607 w 1312607"/>
                <a:gd name="connsiteY0" fmla="*/ 0 h 302342"/>
                <a:gd name="connsiteX1" fmla="*/ 0 w 1312607"/>
                <a:gd name="connsiteY1" fmla="*/ 302342 h 302342"/>
                <a:gd name="connsiteX0" fmla="*/ 1253613 w 1253613"/>
                <a:gd name="connsiteY0" fmla="*/ 0 h 250723"/>
                <a:gd name="connsiteX1" fmla="*/ 0 w 1253613"/>
                <a:gd name="connsiteY1" fmla="*/ 250723 h 250723"/>
                <a:gd name="connsiteX0" fmla="*/ 1253613 w 1253613"/>
                <a:gd name="connsiteY0" fmla="*/ 0 h 250723"/>
                <a:gd name="connsiteX1" fmla="*/ 0 w 1253613"/>
                <a:gd name="connsiteY1" fmla="*/ 250723 h 25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3613" h="250723">
                  <a:moveTo>
                    <a:pt x="1253613" y="0"/>
                  </a:moveTo>
                  <a:cubicBezTo>
                    <a:pt x="764458" y="4916"/>
                    <a:pt x="437536" y="149942"/>
                    <a:pt x="0" y="250723"/>
                  </a:cubicBezTo>
                </a:path>
              </a:pathLst>
            </a:custGeom>
            <a:noFill/>
            <a:ln>
              <a:solidFill>
                <a:srgbClr val="FFC002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407A5F5-4F06-3F3A-9535-DCEAFBE2EC33}"/>
                </a:ext>
              </a:extLst>
            </p:cNvPr>
            <p:cNvSpPr/>
            <p:nvPr/>
          </p:nvSpPr>
          <p:spPr>
            <a:xfrm>
              <a:off x="2219746" y="1632095"/>
              <a:ext cx="892278" cy="235974"/>
            </a:xfrm>
            <a:custGeom>
              <a:avLst/>
              <a:gdLst>
                <a:gd name="connsiteX0" fmla="*/ 1312607 w 1312607"/>
                <a:gd name="connsiteY0" fmla="*/ 0 h 302342"/>
                <a:gd name="connsiteX1" fmla="*/ 0 w 1312607"/>
                <a:gd name="connsiteY1" fmla="*/ 302342 h 302342"/>
                <a:gd name="connsiteX0" fmla="*/ 1253613 w 1253613"/>
                <a:gd name="connsiteY0" fmla="*/ 0 h 250723"/>
                <a:gd name="connsiteX1" fmla="*/ 0 w 1253613"/>
                <a:gd name="connsiteY1" fmla="*/ 250723 h 250723"/>
                <a:gd name="connsiteX0" fmla="*/ 1253613 w 1253613"/>
                <a:gd name="connsiteY0" fmla="*/ 0 h 250723"/>
                <a:gd name="connsiteX1" fmla="*/ 0 w 1253613"/>
                <a:gd name="connsiteY1" fmla="*/ 250723 h 250723"/>
                <a:gd name="connsiteX0" fmla="*/ 796413 w 796413"/>
                <a:gd name="connsiteY0" fmla="*/ 178054 h 178122"/>
                <a:gd name="connsiteX1" fmla="*/ 0 w 796413"/>
                <a:gd name="connsiteY1" fmla="*/ 23196 h 178122"/>
                <a:gd name="connsiteX0" fmla="*/ 884904 w 884904"/>
                <a:gd name="connsiteY0" fmla="*/ 79161 h 79279"/>
                <a:gd name="connsiteX1" fmla="*/ 0 w 884904"/>
                <a:gd name="connsiteY1" fmla="*/ 34916 h 79279"/>
                <a:gd name="connsiteX0" fmla="*/ 892278 w 892278"/>
                <a:gd name="connsiteY0" fmla="*/ 0 h 235974"/>
                <a:gd name="connsiteX1" fmla="*/ 0 w 892278"/>
                <a:gd name="connsiteY1" fmla="*/ 235974 h 235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2278" h="235974">
                  <a:moveTo>
                    <a:pt x="892278" y="0"/>
                  </a:moveTo>
                  <a:cubicBezTo>
                    <a:pt x="403123" y="4916"/>
                    <a:pt x="437536" y="135193"/>
                    <a:pt x="0" y="235974"/>
                  </a:cubicBezTo>
                </a:path>
              </a:pathLst>
            </a:custGeom>
            <a:noFill/>
            <a:ln>
              <a:solidFill>
                <a:srgbClr val="FFC002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6F9E53B-6617-4034-62D0-BE474CE4FAF5}"/>
                </a:ext>
              </a:extLst>
            </p:cNvPr>
            <p:cNvSpPr/>
            <p:nvPr/>
          </p:nvSpPr>
          <p:spPr>
            <a:xfrm>
              <a:off x="2058627" y="1999340"/>
              <a:ext cx="1025014" cy="81116"/>
            </a:xfrm>
            <a:custGeom>
              <a:avLst/>
              <a:gdLst>
                <a:gd name="connsiteX0" fmla="*/ 1312607 w 1312607"/>
                <a:gd name="connsiteY0" fmla="*/ 0 h 302342"/>
                <a:gd name="connsiteX1" fmla="*/ 0 w 1312607"/>
                <a:gd name="connsiteY1" fmla="*/ 302342 h 302342"/>
                <a:gd name="connsiteX0" fmla="*/ 1253613 w 1253613"/>
                <a:gd name="connsiteY0" fmla="*/ 0 h 250723"/>
                <a:gd name="connsiteX1" fmla="*/ 0 w 1253613"/>
                <a:gd name="connsiteY1" fmla="*/ 250723 h 250723"/>
                <a:gd name="connsiteX0" fmla="*/ 1253613 w 1253613"/>
                <a:gd name="connsiteY0" fmla="*/ 0 h 250723"/>
                <a:gd name="connsiteX1" fmla="*/ 0 w 1253613"/>
                <a:gd name="connsiteY1" fmla="*/ 250723 h 250723"/>
                <a:gd name="connsiteX0" fmla="*/ 796413 w 796413"/>
                <a:gd name="connsiteY0" fmla="*/ 178054 h 178122"/>
                <a:gd name="connsiteX1" fmla="*/ 0 w 796413"/>
                <a:gd name="connsiteY1" fmla="*/ 23196 h 178122"/>
                <a:gd name="connsiteX0" fmla="*/ 884904 w 884904"/>
                <a:gd name="connsiteY0" fmla="*/ 79161 h 79279"/>
                <a:gd name="connsiteX1" fmla="*/ 0 w 884904"/>
                <a:gd name="connsiteY1" fmla="*/ 34916 h 79279"/>
                <a:gd name="connsiteX0" fmla="*/ 1025014 w 1025014"/>
                <a:gd name="connsiteY0" fmla="*/ 0 h 110613"/>
                <a:gd name="connsiteX1" fmla="*/ 0 w 1025014"/>
                <a:gd name="connsiteY1" fmla="*/ 110613 h 110613"/>
                <a:gd name="connsiteX0" fmla="*/ 1025014 w 1025014"/>
                <a:gd name="connsiteY0" fmla="*/ 0 h 81116"/>
                <a:gd name="connsiteX1" fmla="*/ 0 w 1025014"/>
                <a:gd name="connsiteY1" fmla="*/ 81116 h 8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25014" h="81116">
                  <a:moveTo>
                    <a:pt x="1025014" y="0"/>
                  </a:moveTo>
                  <a:cubicBezTo>
                    <a:pt x="535859" y="4916"/>
                    <a:pt x="437536" y="-19665"/>
                    <a:pt x="0" y="81116"/>
                  </a:cubicBezTo>
                </a:path>
              </a:pathLst>
            </a:custGeom>
            <a:noFill/>
            <a:ln>
              <a:solidFill>
                <a:srgbClr val="FFC002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EC3DD33-B22C-9E1C-4A74-F84E7C5A77AD}"/>
                </a:ext>
              </a:extLst>
            </p:cNvPr>
            <p:cNvSpPr/>
            <p:nvPr/>
          </p:nvSpPr>
          <p:spPr>
            <a:xfrm>
              <a:off x="2284768" y="2324203"/>
              <a:ext cx="848033" cy="49489"/>
            </a:xfrm>
            <a:custGeom>
              <a:avLst/>
              <a:gdLst>
                <a:gd name="connsiteX0" fmla="*/ 1312607 w 1312607"/>
                <a:gd name="connsiteY0" fmla="*/ 0 h 302342"/>
                <a:gd name="connsiteX1" fmla="*/ 0 w 1312607"/>
                <a:gd name="connsiteY1" fmla="*/ 302342 h 302342"/>
                <a:gd name="connsiteX0" fmla="*/ 1253613 w 1253613"/>
                <a:gd name="connsiteY0" fmla="*/ 0 h 250723"/>
                <a:gd name="connsiteX1" fmla="*/ 0 w 1253613"/>
                <a:gd name="connsiteY1" fmla="*/ 250723 h 250723"/>
                <a:gd name="connsiteX0" fmla="*/ 1253613 w 1253613"/>
                <a:gd name="connsiteY0" fmla="*/ 0 h 250723"/>
                <a:gd name="connsiteX1" fmla="*/ 0 w 1253613"/>
                <a:gd name="connsiteY1" fmla="*/ 250723 h 250723"/>
                <a:gd name="connsiteX0" fmla="*/ 796413 w 796413"/>
                <a:gd name="connsiteY0" fmla="*/ 178054 h 178122"/>
                <a:gd name="connsiteX1" fmla="*/ 0 w 796413"/>
                <a:gd name="connsiteY1" fmla="*/ 23196 h 178122"/>
                <a:gd name="connsiteX0" fmla="*/ 884904 w 884904"/>
                <a:gd name="connsiteY0" fmla="*/ 79161 h 79279"/>
                <a:gd name="connsiteX1" fmla="*/ 0 w 884904"/>
                <a:gd name="connsiteY1" fmla="*/ 34916 h 79279"/>
                <a:gd name="connsiteX0" fmla="*/ 1025014 w 1025014"/>
                <a:gd name="connsiteY0" fmla="*/ 0 h 110613"/>
                <a:gd name="connsiteX1" fmla="*/ 0 w 1025014"/>
                <a:gd name="connsiteY1" fmla="*/ 110613 h 110613"/>
                <a:gd name="connsiteX0" fmla="*/ 1025014 w 1025014"/>
                <a:gd name="connsiteY0" fmla="*/ 0 h 81116"/>
                <a:gd name="connsiteX1" fmla="*/ 0 w 1025014"/>
                <a:gd name="connsiteY1" fmla="*/ 81116 h 81116"/>
                <a:gd name="connsiteX0" fmla="*/ 848033 w 848033"/>
                <a:gd name="connsiteY0" fmla="*/ 49333 h 49489"/>
                <a:gd name="connsiteX1" fmla="*/ 0 w 848033"/>
                <a:gd name="connsiteY1" fmla="*/ 41959 h 4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8033" h="49489">
                  <a:moveTo>
                    <a:pt x="848033" y="49333"/>
                  </a:moveTo>
                  <a:cubicBezTo>
                    <a:pt x="358878" y="54249"/>
                    <a:pt x="437536" y="-58822"/>
                    <a:pt x="0" y="41959"/>
                  </a:cubicBezTo>
                </a:path>
              </a:pathLst>
            </a:custGeom>
            <a:noFill/>
            <a:ln>
              <a:solidFill>
                <a:srgbClr val="FFC002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51219905-90D0-0758-7A09-FA0707064F98}"/>
                </a:ext>
              </a:extLst>
            </p:cNvPr>
            <p:cNvSpPr/>
            <p:nvPr/>
          </p:nvSpPr>
          <p:spPr>
            <a:xfrm>
              <a:off x="1581220" y="2567587"/>
              <a:ext cx="1541207" cy="233577"/>
            </a:xfrm>
            <a:custGeom>
              <a:avLst/>
              <a:gdLst>
                <a:gd name="connsiteX0" fmla="*/ 1312607 w 1312607"/>
                <a:gd name="connsiteY0" fmla="*/ 0 h 302342"/>
                <a:gd name="connsiteX1" fmla="*/ 0 w 1312607"/>
                <a:gd name="connsiteY1" fmla="*/ 302342 h 302342"/>
                <a:gd name="connsiteX0" fmla="*/ 1253613 w 1253613"/>
                <a:gd name="connsiteY0" fmla="*/ 0 h 250723"/>
                <a:gd name="connsiteX1" fmla="*/ 0 w 1253613"/>
                <a:gd name="connsiteY1" fmla="*/ 250723 h 250723"/>
                <a:gd name="connsiteX0" fmla="*/ 1253613 w 1253613"/>
                <a:gd name="connsiteY0" fmla="*/ 0 h 250723"/>
                <a:gd name="connsiteX1" fmla="*/ 0 w 1253613"/>
                <a:gd name="connsiteY1" fmla="*/ 250723 h 250723"/>
                <a:gd name="connsiteX0" fmla="*/ 796413 w 796413"/>
                <a:gd name="connsiteY0" fmla="*/ 178054 h 178122"/>
                <a:gd name="connsiteX1" fmla="*/ 0 w 796413"/>
                <a:gd name="connsiteY1" fmla="*/ 23196 h 178122"/>
                <a:gd name="connsiteX0" fmla="*/ 884904 w 884904"/>
                <a:gd name="connsiteY0" fmla="*/ 79161 h 79279"/>
                <a:gd name="connsiteX1" fmla="*/ 0 w 884904"/>
                <a:gd name="connsiteY1" fmla="*/ 34916 h 79279"/>
                <a:gd name="connsiteX0" fmla="*/ 1025014 w 1025014"/>
                <a:gd name="connsiteY0" fmla="*/ 0 h 110613"/>
                <a:gd name="connsiteX1" fmla="*/ 0 w 1025014"/>
                <a:gd name="connsiteY1" fmla="*/ 110613 h 110613"/>
                <a:gd name="connsiteX0" fmla="*/ 1025014 w 1025014"/>
                <a:gd name="connsiteY0" fmla="*/ 0 h 81116"/>
                <a:gd name="connsiteX1" fmla="*/ 0 w 1025014"/>
                <a:gd name="connsiteY1" fmla="*/ 81116 h 81116"/>
                <a:gd name="connsiteX0" fmla="*/ 848033 w 848033"/>
                <a:gd name="connsiteY0" fmla="*/ 49333 h 49489"/>
                <a:gd name="connsiteX1" fmla="*/ 0 w 848033"/>
                <a:gd name="connsiteY1" fmla="*/ 41959 h 49489"/>
                <a:gd name="connsiteX0" fmla="*/ 1637071 w 1637071"/>
                <a:gd name="connsiteY0" fmla="*/ 117541 h 117632"/>
                <a:gd name="connsiteX1" fmla="*/ 0 w 1637071"/>
                <a:gd name="connsiteY1" fmla="*/ 29051 h 117632"/>
                <a:gd name="connsiteX0" fmla="*/ 1585452 w 1585452"/>
                <a:gd name="connsiteY0" fmla="*/ 226527 h 226584"/>
                <a:gd name="connsiteX1" fmla="*/ 0 w 1585452"/>
                <a:gd name="connsiteY1" fmla="*/ 20050 h 226584"/>
                <a:gd name="connsiteX0" fmla="*/ 1541207 w 1541207"/>
                <a:gd name="connsiteY0" fmla="*/ 233521 h 233577"/>
                <a:gd name="connsiteX1" fmla="*/ 0 w 1541207"/>
                <a:gd name="connsiteY1" fmla="*/ 19669 h 23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1207" h="233577">
                  <a:moveTo>
                    <a:pt x="1541207" y="233521"/>
                  </a:moveTo>
                  <a:cubicBezTo>
                    <a:pt x="1052052" y="238437"/>
                    <a:pt x="437536" y="-81112"/>
                    <a:pt x="0" y="19669"/>
                  </a:cubicBezTo>
                </a:path>
              </a:pathLst>
            </a:custGeom>
            <a:noFill/>
            <a:ln>
              <a:solidFill>
                <a:srgbClr val="FFC002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470697-DB7C-7984-FE90-016747A9B22D}"/>
                </a:ext>
              </a:extLst>
            </p:cNvPr>
            <p:cNvSpPr/>
            <p:nvPr/>
          </p:nvSpPr>
          <p:spPr>
            <a:xfrm>
              <a:off x="825364" y="3143258"/>
              <a:ext cx="2315497" cy="238269"/>
            </a:xfrm>
            <a:custGeom>
              <a:avLst/>
              <a:gdLst>
                <a:gd name="connsiteX0" fmla="*/ 1312607 w 1312607"/>
                <a:gd name="connsiteY0" fmla="*/ 0 h 302342"/>
                <a:gd name="connsiteX1" fmla="*/ 0 w 1312607"/>
                <a:gd name="connsiteY1" fmla="*/ 302342 h 302342"/>
                <a:gd name="connsiteX0" fmla="*/ 1253613 w 1253613"/>
                <a:gd name="connsiteY0" fmla="*/ 0 h 250723"/>
                <a:gd name="connsiteX1" fmla="*/ 0 w 1253613"/>
                <a:gd name="connsiteY1" fmla="*/ 250723 h 250723"/>
                <a:gd name="connsiteX0" fmla="*/ 1253613 w 1253613"/>
                <a:gd name="connsiteY0" fmla="*/ 0 h 250723"/>
                <a:gd name="connsiteX1" fmla="*/ 0 w 1253613"/>
                <a:gd name="connsiteY1" fmla="*/ 250723 h 250723"/>
                <a:gd name="connsiteX0" fmla="*/ 796413 w 796413"/>
                <a:gd name="connsiteY0" fmla="*/ 178054 h 178122"/>
                <a:gd name="connsiteX1" fmla="*/ 0 w 796413"/>
                <a:gd name="connsiteY1" fmla="*/ 23196 h 178122"/>
                <a:gd name="connsiteX0" fmla="*/ 884904 w 884904"/>
                <a:gd name="connsiteY0" fmla="*/ 79161 h 79279"/>
                <a:gd name="connsiteX1" fmla="*/ 0 w 884904"/>
                <a:gd name="connsiteY1" fmla="*/ 34916 h 79279"/>
                <a:gd name="connsiteX0" fmla="*/ 1025014 w 1025014"/>
                <a:gd name="connsiteY0" fmla="*/ 0 h 110613"/>
                <a:gd name="connsiteX1" fmla="*/ 0 w 1025014"/>
                <a:gd name="connsiteY1" fmla="*/ 110613 h 110613"/>
                <a:gd name="connsiteX0" fmla="*/ 1025014 w 1025014"/>
                <a:gd name="connsiteY0" fmla="*/ 0 h 81116"/>
                <a:gd name="connsiteX1" fmla="*/ 0 w 1025014"/>
                <a:gd name="connsiteY1" fmla="*/ 81116 h 81116"/>
                <a:gd name="connsiteX0" fmla="*/ 848033 w 848033"/>
                <a:gd name="connsiteY0" fmla="*/ 49333 h 49489"/>
                <a:gd name="connsiteX1" fmla="*/ 0 w 848033"/>
                <a:gd name="connsiteY1" fmla="*/ 41959 h 49489"/>
                <a:gd name="connsiteX0" fmla="*/ 1637071 w 1637071"/>
                <a:gd name="connsiteY0" fmla="*/ 117541 h 117632"/>
                <a:gd name="connsiteX1" fmla="*/ 0 w 1637071"/>
                <a:gd name="connsiteY1" fmla="*/ 29051 h 117632"/>
                <a:gd name="connsiteX0" fmla="*/ 1585452 w 1585452"/>
                <a:gd name="connsiteY0" fmla="*/ 226527 h 226584"/>
                <a:gd name="connsiteX1" fmla="*/ 0 w 1585452"/>
                <a:gd name="connsiteY1" fmla="*/ 20050 h 226584"/>
                <a:gd name="connsiteX0" fmla="*/ 1541207 w 1541207"/>
                <a:gd name="connsiteY0" fmla="*/ 233521 h 233577"/>
                <a:gd name="connsiteX1" fmla="*/ 0 w 1541207"/>
                <a:gd name="connsiteY1" fmla="*/ 19669 h 233577"/>
                <a:gd name="connsiteX0" fmla="*/ 2330245 w 2330245"/>
                <a:gd name="connsiteY0" fmla="*/ 268685 h 268735"/>
                <a:gd name="connsiteX1" fmla="*/ 0 w 2330245"/>
                <a:gd name="connsiteY1" fmla="*/ 17962 h 268735"/>
                <a:gd name="connsiteX0" fmla="*/ 2315497 w 2315497"/>
                <a:gd name="connsiteY0" fmla="*/ 144110 h 144189"/>
                <a:gd name="connsiteX1" fmla="*/ 0 w 2315497"/>
                <a:gd name="connsiteY1" fmla="*/ 26122 h 144189"/>
                <a:gd name="connsiteX0" fmla="*/ 2315497 w 2315497"/>
                <a:gd name="connsiteY0" fmla="*/ 238230 h 238269"/>
                <a:gd name="connsiteX1" fmla="*/ 0 w 2315497"/>
                <a:gd name="connsiteY1" fmla="*/ 120242 h 238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15497" h="238269">
                  <a:moveTo>
                    <a:pt x="2315497" y="238230"/>
                  </a:moveTo>
                  <a:cubicBezTo>
                    <a:pt x="1826342" y="243146"/>
                    <a:pt x="385917" y="-209139"/>
                    <a:pt x="0" y="120242"/>
                  </a:cubicBezTo>
                </a:path>
              </a:pathLst>
            </a:custGeom>
            <a:noFill/>
            <a:ln>
              <a:solidFill>
                <a:srgbClr val="FFC002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ABCB911-B4F3-1555-9D58-5F22939BAF0F}"/>
                </a:ext>
              </a:extLst>
            </p:cNvPr>
            <p:cNvSpPr/>
            <p:nvPr/>
          </p:nvSpPr>
          <p:spPr>
            <a:xfrm>
              <a:off x="1802894" y="3643488"/>
              <a:ext cx="1337968" cy="271007"/>
            </a:xfrm>
            <a:custGeom>
              <a:avLst/>
              <a:gdLst>
                <a:gd name="connsiteX0" fmla="*/ 1312607 w 1312607"/>
                <a:gd name="connsiteY0" fmla="*/ 0 h 302342"/>
                <a:gd name="connsiteX1" fmla="*/ 0 w 1312607"/>
                <a:gd name="connsiteY1" fmla="*/ 302342 h 302342"/>
                <a:gd name="connsiteX0" fmla="*/ 1253613 w 1253613"/>
                <a:gd name="connsiteY0" fmla="*/ 0 h 250723"/>
                <a:gd name="connsiteX1" fmla="*/ 0 w 1253613"/>
                <a:gd name="connsiteY1" fmla="*/ 250723 h 250723"/>
                <a:gd name="connsiteX0" fmla="*/ 1253613 w 1253613"/>
                <a:gd name="connsiteY0" fmla="*/ 0 h 250723"/>
                <a:gd name="connsiteX1" fmla="*/ 0 w 1253613"/>
                <a:gd name="connsiteY1" fmla="*/ 250723 h 250723"/>
                <a:gd name="connsiteX0" fmla="*/ 796413 w 796413"/>
                <a:gd name="connsiteY0" fmla="*/ 178054 h 178122"/>
                <a:gd name="connsiteX1" fmla="*/ 0 w 796413"/>
                <a:gd name="connsiteY1" fmla="*/ 23196 h 178122"/>
                <a:gd name="connsiteX0" fmla="*/ 884904 w 884904"/>
                <a:gd name="connsiteY0" fmla="*/ 79161 h 79279"/>
                <a:gd name="connsiteX1" fmla="*/ 0 w 884904"/>
                <a:gd name="connsiteY1" fmla="*/ 34916 h 79279"/>
                <a:gd name="connsiteX0" fmla="*/ 1025014 w 1025014"/>
                <a:gd name="connsiteY0" fmla="*/ 0 h 110613"/>
                <a:gd name="connsiteX1" fmla="*/ 0 w 1025014"/>
                <a:gd name="connsiteY1" fmla="*/ 110613 h 110613"/>
                <a:gd name="connsiteX0" fmla="*/ 1025014 w 1025014"/>
                <a:gd name="connsiteY0" fmla="*/ 0 h 81116"/>
                <a:gd name="connsiteX1" fmla="*/ 0 w 1025014"/>
                <a:gd name="connsiteY1" fmla="*/ 81116 h 81116"/>
                <a:gd name="connsiteX0" fmla="*/ 848033 w 848033"/>
                <a:gd name="connsiteY0" fmla="*/ 49333 h 49489"/>
                <a:gd name="connsiteX1" fmla="*/ 0 w 848033"/>
                <a:gd name="connsiteY1" fmla="*/ 41959 h 49489"/>
                <a:gd name="connsiteX0" fmla="*/ 1637071 w 1637071"/>
                <a:gd name="connsiteY0" fmla="*/ 117541 h 117632"/>
                <a:gd name="connsiteX1" fmla="*/ 0 w 1637071"/>
                <a:gd name="connsiteY1" fmla="*/ 29051 h 117632"/>
                <a:gd name="connsiteX0" fmla="*/ 1585452 w 1585452"/>
                <a:gd name="connsiteY0" fmla="*/ 226527 h 226584"/>
                <a:gd name="connsiteX1" fmla="*/ 0 w 1585452"/>
                <a:gd name="connsiteY1" fmla="*/ 20050 h 226584"/>
                <a:gd name="connsiteX0" fmla="*/ 1541207 w 1541207"/>
                <a:gd name="connsiteY0" fmla="*/ 233521 h 233577"/>
                <a:gd name="connsiteX1" fmla="*/ 0 w 1541207"/>
                <a:gd name="connsiteY1" fmla="*/ 19669 h 233577"/>
                <a:gd name="connsiteX0" fmla="*/ 2330245 w 2330245"/>
                <a:gd name="connsiteY0" fmla="*/ 268685 h 268735"/>
                <a:gd name="connsiteX1" fmla="*/ 0 w 2330245"/>
                <a:gd name="connsiteY1" fmla="*/ 17962 h 268735"/>
                <a:gd name="connsiteX0" fmla="*/ 2315497 w 2315497"/>
                <a:gd name="connsiteY0" fmla="*/ 144110 h 144189"/>
                <a:gd name="connsiteX1" fmla="*/ 0 w 2315497"/>
                <a:gd name="connsiteY1" fmla="*/ 26122 h 144189"/>
                <a:gd name="connsiteX0" fmla="*/ 2315497 w 2315497"/>
                <a:gd name="connsiteY0" fmla="*/ 238230 h 238269"/>
                <a:gd name="connsiteX1" fmla="*/ 0 w 2315497"/>
                <a:gd name="connsiteY1" fmla="*/ 120242 h 238269"/>
                <a:gd name="connsiteX0" fmla="*/ 2315497 w 2315497"/>
                <a:gd name="connsiteY0" fmla="*/ 344909 h 344940"/>
                <a:gd name="connsiteX1" fmla="*/ 0 w 2315497"/>
                <a:gd name="connsiteY1" fmla="*/ 101560 h 344940"/>
                <a:gd name="connsiteX0" fmla="*/ 2315497 w 2315497"/>
                <a:gd name="connsiteY0" fmla="*/ 243349 h 290829"/>
                <a:gd name="connsiteX1" fmla="*/ 0 w 2315497"/>
                <a:gd name="connsiteY1" fmla="*/ 0 h 290829"/>
                <a:gd name="connsiteX0" fmla="*/ 2315497 w 2315497"/>
                <a:gd name="connsiteY0" fmla="*/ 243349 h 271007"/>
                <a:gd name="connsiteX1" fmla="*/ 0 w 2315497"/>
                <a:gd name="connsiteY1" fmla="*/ 0 h 27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15497" h="271007">
                  <a:moveTo>
                    <a:pt x="2315497" y="243349"/>
                  </a:moveTo>
                  <a:cubicBezTo>
                    <a:pt x="1583867" y="196646"/>
                    <a:pt x="143443" y="444909"/>
                    <a:pt x="0" y="0"/>
                  </a:cubicBezTo>
                </a:path>
              </a:pathLst>
            </a:custGeom>
            <a:noFill/>
            <a:ln>
              <a:solidFill>
                <a:srgbClr val="FFC002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7" name="Date Placeholder 2">
            <a:extLst>
              <a:ext uri="{FF2B5EF4-FFF2-40B4-BE49-F238E27FC236}">
                <a16:creationId xmlns:a16="http://schemas.microsoft.com/office/drawing/2014/main" id="{F827518E-3F27-1D9D-AB2A-E4353D6B0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61" y="4959520"/>
            <a:ext cx="6626109" cy="265001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0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Josep Nicolas, 15th  November, 2022, 33rd SAC meeting</a:t>
            </a:r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4B0C22-CAD6-7921-5823-A8AC9016234A}"/>
              </a:ext>
            </a:extLst>
          </p:cNvPr>
          <p:cNvSpPr txBox="1"/>
          <p:nvPr/>
        </p:nvSpPr>
        <p:spPr>
          <a:xfrm>
            <a:off x="6583821" y="5038655"/>
            <a:ext cx="59284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Features and discussion topics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Sample plates / Membrane cells / Electrochemical cells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Gas dosing on chamber / virtual cell / membranes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APXPS nozzle exchangeable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Gas safety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Alignment motions and control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Chamber geometry, Be-Window</a:t>
            </a:r>
          </a:p>
          <a:p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4FEE22-AE2C-CACB-2D15-8AD75EB4CFEC}"/>
              </a:ext>
            </a:extLst>
          </p:cNvPr>
          <p:cNvSpPr txBox="1"/>
          <p:nvPr/>
        </p:nvSpPr>
        <p:spPr>
          <a:xfrm>
            <a:off x="2214391" y="0"/>
            <a:ext cx="9315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dirty="0">
                <a:solidFill>
                  <a:srgbClr val="009282"/>
                </a:solidFill>
                <a:latin typeface="Arial Rounded MT Bold" panose="020F0704030504030204" pitchFamily="34" charset="77"/>
              </a:rPr>
              <a:t>3sbar </a:t>
            </a:r>
            <a:r>
              <a:rPr lang="en-US" sz="4000" dirty="0" err="1">
                <a:solidFill>
                  <a:srgbClr val="009282"/>
                </a:solidFill>
                <a:latin typeface="Arial Rounded MT Bold" panose="020F0704030504030204" pitchFamily="34" charset="77"/>
              </a:rPr>
              <a:t>endstation</a:t>
            </a:r>
            <a:endParaRPr lang="en-US" sz="4000" dirty="0">
              <a:solidFill>
                <a:srgbClr val="009282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69016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2">
      <a:dk1>
        <a:srgbClr val="0B2F56"/>
      </a:dk1>
      <a:lt1>
        <a:srgbClr val="FFFFFF"/>
      </a:lt1>
      <a:dk2>
        <a:srgbClr val="44546A"/>
      </a:dk2>
      <a:lt2>
        <a:srgbClr val="E7E6E6"/>
      </a:lt2>
      <a:accent1>
        <a:srgbClr val="2D938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07C8621-44A2-4B2A-8FC5-4FF3EB44D762}" vid="{A0AAD08A-43F7-48C8-89B1-AF36EE3ED6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4304</TotalTime>
  <Words>1932</Words>
  <Application>Microsoft Macintosh PowerPoint</Application>
  <PresentationFormat>Widescreen</PresentationFormat>
  <Paragraphs>513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Arial Rounded MT Bold</vt:lpstr>
      <vt:lpstr>Calibri</vt:lpstr>
      <vt:lpstr>Calibri Light</vt:lpstr>
      <vt:lpstr>Calibri-Bold</vt:lpstr>
      <vt:lpstr>Cambria</vt:lpstr>
      <vt:lpstr>Cambria Math</vt:lpstr>
      <vt:lpstr>Helvetica</vt:lpstr>
      <vt:lpstr>Roboto</vt:lpstr>
      <vt:lpstr>Times New Roman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Josep Nicolas</dc:creator>
  <cp:keywords/>
  <dc:description/>
  <cp:lastModifiedBy>Josep Nicolas</cp:lastModifiedBy>
  <cp:revision>74</cp:revision>
  <dcterms:created xsi:type="dcterms:W3CDTF">2022-06-11T18:07:38Z</dcterms:created>
  <dcterms:modified xsi:type="dcterms:W3CDTF">2024-01-19T07:38:43Z</dcterms:modified>
  <cp:category/>
</cp:coreProperties>
</file>