
<file path=[Content_Types].xml><?xml version="1.0" encoding="utf-8"?>
<Types xmlns="http://schemas.openxmlformats.org/package/2006/content-types">
  <Default Extension="png" ContentType="image/png"/>
  <Default Extension="wmf" ContentType="image/x-wmf"/>
  <Default Extension="glb" ContentType="model/gltf.binary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61" r:id="rId3"/>
    <p:sldId id="356" r:id="rId4"/>
    <p:sldId id="354" r:id="rId5"/>
    <p:sldId id="355" r:id="rId6"/>
    <p:sldId id="260" r:id="rId7"/>
    <p:sldId id="358" r:id="rId8"/>
    <p:sldId id="359" r:id="rId9"/>
    <p:sldId id="357" r:id="rId10"/>
    <p:sldId id="360" r:id="rId11"/>
    <p:sldId id="352" r:id="rId12"/>
    <p:sldId id="289" r:id="rId13"/>
    <p:sldId id="362" r:id="rId14"/>
    <p:sldId id="353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FFEF"/>
    <a:srgbClr val="00A490"/>
    <a:srgbClr val="00AAE6"/>
    <a:srgbClr val="0094C8"/>
    <a:srgbClr val="007668"/>
    <a:srgbClr val="0D4379"/>
    <a:srgbClr val="009282"/>
    <a:srgbClr val="092F56"/>
    <a:srgbClr val="B2B2B2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6327"/>
  </p:normalViewPr>
  <p:slideViewPr>
    <p:cSldViewPr snapToGrid="0" snapToObjects="1">
      <p:cViewPr varScale="1">
        <p:scale>
          <a:sx n="83" d="100"/>
          <a:sy n="83" d="100"/>
        </p:scale>
        <p:origin x="60" y="4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71" d="100"/>
          <a:sy n="171" d="100"/>
        </p:scale>
        <p:origin x="655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8C3FF-537C-43B7-B4B8-6DAE489C3C3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8C24B3B-E099-46B3-A059-B2FE28C65ADB}">
      <dgm:prSet phldrT="[Text]" custT="1"/>
      <dgm:spPr>
        <a:solidFill>
          <a:srgbClr val="00A490"/>
        </a:solidFill>
      </dgm:spPr>
      <dgm:t>
        <a:bodyPr/>
        <a:lstStyle/>
        <a:p>
          <a:pPr>
            <a:spcBef>
              <a:spcPts val="5500"/>
            </a:spcBef>
            <a:spcAft>
              <a:spcPts val="0"/>
            </a:spcAft>
          </a:pPr>
          <a:endParaRPr lang="en-US" sz="2800" dirty="0">
            <a:solidFill>
              <a:schemeClr val="bg1"/>
            </a:solidFill>
          </a:endParaRPr>
        </a:p>
        <a:p>
          <a:pPr>
            <a:spcBef>
              <a:spcPts val="5500"/>
            </a:spcBef>
            <a:spcAft>
              <a:spcPts val="0"/>
            </a:spcAft>
          </a:pPr>
          <a:r>
            <a:rPr lang="en-US" sz="2400" b="1" dirty="0">
              <a:solidFill>
                <a:schemeClr val="bg1"/>
              </a:solidFill>
            </a:rPr>
            <a:t>ALBA</a:t>
          </a:r>
          <a:endParaRPr lang="en-US" sz="2800" dirty="0">
            <a:solidFill>
              <a:schemeClr val="bg1"/>
            </a:solidFill>
          </a:endParaRPr>
        </a:p>
      </dgm:t>
    </dgm:pt>
    <dgm:pt modelId="{8D988423-E6E8-47E2-9D59-97C9AA3923CB}" type="parTrans" cxnId="{28E88DA7-6408-4D40-BA00-67BE146D9225}">
      <dgm:prSet/>
      <dgm:spPr/>
      <dgm:t>
        <a:bodyPr/>
        <a:lstStyle/>
        <a:p>
          <a:endParaRPr lang="en-US"/>
        </a:p>
      </dgm:t>
    </dgm:pt>
    <dgm:pt modelId="{192C6CD0-FFF8-42BD-BBD7-4C2B091399E3}" type="sibTrans" cxnId="{28E88DA7-6408-4D40-BA00-67BE146D9225}">
      <dgm:prSet/>
      <dgm:spPr/>
      <dgm:t>
        <a:bodyPr/>
        <a:lstStyle/>
        <a:p>
          <a:endParaRPr lang="en-US"/>
        </a:p>
      </dgm:t>
    </dgm:pt>
    <dgm:pt modelId="{4BBD943E-5B62-4B2D-B782-E202FF1C20C2}">
      <dgm:prSet phldrT="[Text]"/>
      <dgm:spPr>
        <a:solidFill>
          <a:srgbClr val="007668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Partners</a:t>
          </a:r>
          <a:endParaRPr lang="en-US" dirty="0">
            <a:solidFill>
              <a:schemeClr val="bg1"/>
            </a:solidFill>
          </a:endParaRPr>
        </a:p>
      </dgm:t>
    </dgm:pt>
    <dgm:pt modelId="{A015DA7B-A5F6-4E56-A86F-B802102CB560}" type="parTrans" cxnId="{EE6E573F-ECE2-4EB7-A6C2-EC89DBB8E820}">
      <dgm:prSet/>
      <dgm:spPr/>
      <dgm:t>
        <a:bodyPr/>
        <a:lstStyle/>
        <a:p>
          <a:endParaRPr lang="en-US"/>
        </a:p>
      </dgm:t>
    </dgm:pt>
    <dgm:pt modelId="{12F87ED0-BCF7-4384-AE8B-0F71EAE11BCD}" type="sibTrans" cxnId="{EE6E573F-ECE2-4EB7-A6C2-EC89DBB8E820}">
      <dgm:prSet/>
      <dgm:spPr/>
      <dgm:t>
        <a:bodyPr/>
        <a:lstStyle/>
        <a:p>
          <a:endParaRPr lang="en-US"/>
        </a:p>
      </dgm:t>
    </dgm:pt>
    <dgm:pt modelId="{120EAEC1-2F62-428F-9BEA-7B6D1033D451}">
      <dgm:prSet phldrT="[Text]"/>
      <dgm:spPr>
        <a:solidFill>
          <a:srgbClr val="23428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Catalan Institutions</a:t>
          </a:r>
        </a:p>
      </dgm:t>
    </dgm:pt>
    <dgm:pt modelId="{7714C30F-4156-4F39-9783-C121A77F329A}" type="parTrans" cxnId="{346C12A0-555E-4F99-B0F3-76BB4A331894}">
      <dgm:prSet/>
      <dgm:spPr/>
      <dgm:t>
        <a:bodyPr/>
        <a:lstStyle/>
        <a:p>
          <a:endParaRPr lang="en-US"/>
        </a:p>
      </dgm:t>
    </dgm:pt>
    <dgm:pt modelId="{3BEEB152-5419-4C53-B219-2F8297E325C9}" type="sibTrans" cxnId="{346C12A0-555E-4F99-B0F3-76BB4A331894}">
      <dgm:prSet/>
      <dgm:spPr/>
      <dgm:t>
        <a:bodyPr/>
        <a:lstStyle/>
        <a:p>
          <a:endParaRPr lang="en-US"/>
        </a:p>
      </dgm:t>
    </dgm:pt>
    <dgm:pt modelId="{A43C019A-54A2-4146-8D8E-F96AA3673B9F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Open Access</a:t>
          </a:r>
        </a:p>
      </dgm:t>
    </dgm:pt>
    <dgm:pt modelId="{93F4FA5F-8B65-40FE-8A7A-1654E80DBDC8}" type="parTrans" cxnId="{BA646401-3536-4757-A8C1-04EA7DD01474}">
      <dgm:prSet/>
      <dgm:spPr/>
      <dgm:t>
        <a:bodyPr/>
        <a:lstStyle/>
        <a:p>
          <a:endParaRPr lang="en-US"/>
        </a:p>
      </dgm:t>
    </dgm:pt>
    <dgm:pt modelId="{1E6649AE-9393-4590-8EF9-BA28E16F2F3B}" type="sibTrans" cxnId="{BA646401-3536-4757-A8C1-04EA7DD01474}">
      <dgm:prSet/>
      <dgm:spPr/>
      <dgm:t>
        <a:bodyPr/>
        <a:lstStyle/>
        <a:p>
          <a:endParaRPr lang="en-US"/>
        </a:p>
      </dgm:t>
    </dgm:pt>
    <dgm:pt modelId="{6AE11764-4DB8-4E14-939D-A45EEC2077D6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Other CCAA from Advanced Materials program</a:t>
          </a:r>
        </a:p>
      </dgm:t>
    </dgm:pt>
    <dgm:pt modelId="{2B6D9554-9E64-4DFC-AA98-49527136587E}" type="parTrans" cxnId="{2654CE6A-A22B-44B5-8E33-441D61108A1F}">
      <dgm:prSet/>
      <dgm:spPr/>
      <dgm:t>
        <a:bodyPr/>
        <a:lstStyle/>
        <a:p>
          <a:endParaRPr lang="en-US"/>
        </a:p>
      </dgm:t>
    </dgm:pt>
    <dgm:pt modelId="{24EF4356-4673-447A-B95A-399AB42B6642}" type="sibTrans" cxnId="{2654CE6A-A22B-44B5-8E33-441D61108A1F}">
      <dgm:prSet/>
      <dgm:spPr/>
      <dgm:t>
        <a:bodyPr/>
        <a:lstStyle/>
        <a:p>
          <a:endParaRPr lang="en-US"/>
        </a:p>
      </dgm:t>
    </dgm:pt>
    <dgm:pt modelId="{667F0BF7-DEB9-4741-84B0-AEF48C0F5E47}" type="pres">
      <dgm:prSet presAssocID="{E4E8C3FF-537C-43B7-B4B8-6DAE489C3C36}" presName="Name0" presStyleCnt="0">
        <dgm:presLayoutVars>
          <dgm:dir/>
          <dgm:animLvl val="lvl"/>
          <dgm:resizeHandles val="exact"/>
        </dgm:presLayoutVars>
      </dgm:prSet>
      <dgm:spPr/>
    </dgm:pt>
    <dgm:pt modelId="{B90869A7-176C-445F-B07F-A1684CD98B58}" type="pres">
      <dgm:prSet presAssocID="{88C24B3B-E099-46B3-A059-B2FE28C65ADB}" presName="Name8" presStyleCnt="0"/>
      <dgm:spPr/>
    </dgm:pt>
    <dgm:pt modelId="{9B8E2B71-A27C-4D54-A31B-53F82FCCABA8}" type="pres">
      <dgm:prSet presAssocID="{88C24B3B-E099-46B3-A059-B2FE28C65ADB}" presName="level" presStyleLbl="node1" presStyleIdx="0" presStyleCnt="5">
        <dgm:presLayoutVars>
          <dgm:chMax val="1"/>
          <dgm:bulletEnabled val="1"/>
        </dgm:presLayoutVars>
      </dgm:prSet>
      <dgm:spPr/>
    </dgm:pt>
    <dgm:pt modelId="{A625BA83-4FF0-41AF-999A-C6D7D5799C99}" type="pres">
      <dgm:prSet presAssocID="{88C24B3B-E099-46B3-A059-B2FE28C65AD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4B5D79E-BB5F-490F-A943-796AABE263B3}" type="pres">
      <dgm:prSet presAssocID="{4BBD943E-5B62-4B2D-B782-E202FF1C20C2}" presName="Name8" presStyleCnt="0"/>
      <dgm:spPr/>
    </dgm:pt>
    <dgm:pt modelId="{3E2C9A65-189A-4F36-BEC2-4FE104C80D19}" type="pres">
      <dgm:prSet presAssocID="{4BBD943E-5B62-4B2D-B782-E202FF1C20C2}" presName="level" presStyleLbl="node1" presStyleIdx="1" presStyleCnt="5">
        <dgm:presLayoutVars>
          <dgm:chMax val="1"/>
          <dgm:bulletEnabled val="1"/>
        </dgm:presLayoutVars>
      </dgm:prSet>
      <dgm:spPr/>
    </dgm:pt>
    <dgm:pt modelId="{EF9D70EF-BB0B-4EC5-AE6C-DE26299E0D08}" type="pres">
      <dgm:prSet presAssocID="{4BBD943E-5B62-4B2D-B782-E202FF1C20C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3CC1B64-267E-4842-9239-B51D5094AFB0}" type="pres">
      <dgm:prSet presAssocID="{120EAEC1-2F62-428F-9BEA-7B6D1033D451}" presName="Name8" presStyleCnt="0"/>
      <dgm:spPr/>
    </dgm:pt>
    <dgm:pt modelId="{0D21BF1E-186F-42D2-9FAC-2709DF39E1F7}" type="pres">
      <dgm:prSet presAssocID="{120EAEC1-2F62-428F-9BEA-7B6D1033D451}" presName="level" presStyleLbl="node1" presStyleIdx="2" presStyleCnt="5">
        <dgm:presLayoutVars>
          <dgm:chMax val="1"/>
          <dgm:bulletEnabled val="1"/>
        </dgm:presLayoutVars>
      </dgm:prSet>
      <dgm:spPr/>
    </dgm:pt>
    <dgm:pt modelId="{038B8619-9BAE-47F2-A5B0-FBA8701B6A0C}" type="pres">
      <dgm:prSet presAssocID="{120EAEC1-2F62-428F-9BEA-7B6D1033D45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3AD2FB7-A581-42BF-AA46-BC53D8B45F13}" type="pres">
      <dgm:prSet presAssocID="{6AE11764-4DB8-4E14-939D-A45EEC2077D6}" presName="Name8" presStyleCnt="0"/>
      <dgm:spPr/>
    </dgm:pt>
    <dgm:pt modelId="{3AA7F322-9933-43E9-871F-D8E342D6A77F}" type="pres">
      <dgm:prSet presAssocID="{6AE11764-4DB8-4E14-939D-A45EEC2077D6}" presName="level" presStyleLbl="node1" presStyleIdx="3" presStyleCnt="5">
        <dgm:presLayoutVars>
          <dgm:chMax val="1"/>
          <dgm:bulletEnabled val="1"/>
        </dgm:presLayoutVars>
      </dgm:prSet>
      <dgm:spPr/>
    </dgm:pt>
    <dgm:pt modelId="{5ECE3621-8FCF-4459-9BB9-D78E4EB3C4F3}" type="pres">
      <dgm:prSet presAssocID="{6AE11764-4DB8-4E14-939D-A45EEC2077D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447D0D3-3F21-435C-B2CA-746BF3EB6FA4}" type="pres">
      <dgm:prSet presAssocID="{A43C019A-54A2-4146-8D8E-F96AA3673B9F}" presName="Name8" presStyleCnt="0"/>
      <dgm:spPr/>
    </dgm:pt>
    <dgm:pt modelId="{E45DD28A-2846-4D36-8C1C-D89F2B7DE858}" type="pres">
      <dgm:prSet presAssocID="{A43C019A-54A2-4146-8D8E-F96AA3673B9F}" presName="level" presStyleLbl="node1" presStyleIdx="4" presStyleCnt="5">
        <dgm:presLayoutVars>
          <dgm:chMax val="1"/>
          <dgm:bulletEnabled val="1"/>
        </dgm:presLayoutVars>
      </dgm:prSet>
      <dgm:spPr/>
    </dgm:pt>
    <dgm:pt modelId="{439853F9-D197-414E-BF36-4DFE929115DE}" type="pres">
      <dgm:prSet presAssocID="{A43C019A-54A2-4146-8D8E-F96AA3673B9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A646401-3536-4757-A8C1-04EA7DD01474}" srcId="{E4E8C3FF-537C-43B7-B4B8-6DAE489C3C36}" destId="{A43C019A-54A2-4146-8D8E-F96AA3673B9F}" srcOrd="4" destOrd="0" parTransId="{93F4FA5F-8B65-40FE-8A7A-1654E80DBDC8}" sibTransId="{1E6649AE-9393-4590-8EF9-BA28E16F2F3B}"/>
    <dgm:cxn modelId="{4850D31A-FB99-4B8F-ADE0-A8ADEDF63E05}" type="presOf" srcId="{120EAEC1-2F62-428F-9BEA-7B6D1033D451}" destId="{038B8619-9BAE-47F2-A5B0-FBA8701B6A0C}" srcOrd="1" destOrd="0" presId="urn:microsoft.com/office/officeart/2005/8/layout/pyramid1"/>
    <dgm:cxn modelId="{51BC4D1E-9AC9-47AA-B149-AEE716D42EB2}" type="presOf" srcId="{A43C019A-54A2-4146-8D8E-F96AA3673B9F}" destId="{439853F9-D197-414E-BF36-4DFE929115DE}" srcOrd="1" destOrd="0" presId="urn:microsoft.com/office/officeart/2005/8/layout/pyramid1"/>
    <dgm:cxn modelId="{82D07323-2E84-40F4-A013-7C5C63423EA3}" type="presOf" srcId="{4BBD943E-5B62-4B2D-B782-E202FF1C20C2}" destId="{3E2C9A65-189A-4F36-BEC2-4FE104C80D19}" srcOrd="0" destOrd="0" presId="urn:microsoft.com/office/officeart/2005/8/layout/pyramid1"/>
    <dgm:cxn modelId="{7C1C9226-3AA2-4AD5-9155-37CEADFE14F3}" type="presOf" srcId="{6AE11764-4DB8-4E14-939D-A45EEC2077D6}" destId="{5ECE3621-8FCF-4459-9BB9-D78E4EB3C4F3}" srcOrd="1" destOrd="0" presId="urn:microsoft.com/office/officeart/2005/8/layout/pyramid1"/>
    <dgm:cxn modelId="{EE6E573F-ECE2-4EB7-A6C2-EC89DBB8E820}" srcId="{E4E8C3FF-537C-43B7-B4B8-6DAE489C3C36}" destId="{4BBD943E-5B62-4B2D-B782-E202FF1C20C2}" srcOrd="1" destOrd="0" parTransId="{A015DA7B-A5F6-4E56-A86F-B802102CB560}" sibTransId="{12F87ED0-BCF7-4384-AE8B-0F71EAE11BCD}"/>
    <dgm:cxn modelId="{2393AD66-6C93-45FA-AC95-8B2FC911712A}" type="presOf" srcId="{88C24B3B-E099-46B3-A059-B2FE28C65ADB}" destId="{A625BA83-4FF0-41AF-999A-C6D7D5799C99}" srcOrd="1" destOrd="0" presId="urn:microsoft.com/office/officeart/2005/8/layout/pyramid1"/>
    <dgm:cxn modelId="{2654CE6A-A22B-44B5-8E33-441D61108A1F}" srcId="{E4E8C3FF-537C-43B7-B4B8-6DAE489C3C36}" destId="{6AE11764-4DB8-4E14-939D-A45EEC2077D6}" srcOrd="3" destOrd="0" parTransId="{2B6D9554-9E64-4DFC-AA98-49527136587E}" sibTransId="{24EF4356-4673-447A-B95A-399AB42B6642}"/>
    <dgm:cxn modelId="{346C12A0-555E-4F99-B0F3-76BB4A331894}" srcId="{E4E8C3FF-537C-43B7-B4B8-6DAE489C3C36}" destId="{120EAEC1-2F62-428F-9BEA-7B6D1033D451}" srcOrd="2" destOrd="0" parTransId="{7714C30F-4156-4F39-9783-C121A77F329A}" sibTransId="{3BEEB152-5419-4C53-B219-2F8297E325C9}"/>
    <dgm:cxn modelId="{28E88DA7-6408-4D40-BA00-67BE146D9225}" srcId="{E4E8C3FF-537C-43B7-B4B8-6DAE489C3C36}" destId="{88C24B3B-E099-46B3-A059-B2FE28C65ADB}" srcOrd="0" destOrd="0" parTransId="{8D988423-E6E8-47E2-9D59-97C9AA3923CB}" sibTransId="{192C6CD0-FFF8-42BD-BBD7-4C2B091399E3}"/>
    <dgm:cxn modelId="{8B8EB2B0-EB63-4A8E-9482-77BB392D0D32}" type="presOf" srcId="{120EAEC1-2F62-428F-9BEA-7B6D1033D451}" destId="{0D21BF1E-186F-42D2-9FAC-2709DF39E1F7}" srcOrd="0" destOrd="0" presId="urn:microsoft.com/office/officeart/2005/8/layout/pyramid1"/>
    <dgm:cxn modelId="{D5763AC2-D345-41B8-9F45-5BE757364986}" type="presOf" srcId="{88C24B3B-E099-46B3-A059-B2FE28C65ADB}" destId="{9B8E2B71-A27C-4D54-A31B-53F82FCCABA8}" srcOrd="0" destOrd="0" presId="urn:microsoft.com/office/officeart/2005/8/layout/pyramid1"/>
    <dgm:cxn modelId="{469B6BD3-D04E-43AF-8097-1976C7D8F462}" type="presOf" srcId="{6AE11764-4DB8-4E14-939D-A45EEC2077D6}" destId="{3AA7F322-9933-43E9-871F-D8E342D6A77F}" srcOrd="0" destOrd="0" presId="urn:microsoft.com/office/officeart/2005/8/layout/pyramid1"/>
    <dgm:cxn modelId="{4C8297E5-5FB9-4F23-9994-D3B5A5A57C76}" type="presOf" srcId="{E4E8C3FF-537C-43B7-B4B8-6DAE489C3C36}" destId="{667F0BF7-DEB9-4741-84B0-AEF48C0F5E47}" srcOrd="0" destOrd="0" presId="urn:microsoft.com/office/officeart/2005/8/layout/pyramid1"/>
    <dgm:cxn modelId="{3A0CAEEA-656F-41FD-BEE2-AAFF3C07BA19}" type="presOf" srcId="{4BBD943E-5B62-4B2D-B782-E202FF1C20C2}" destId="{EF9D70EF-BB0B-4EC5-AE6C-DE26299E0D08}" srcOrd="1" destOrd="0" presId="urn:microsoft.com/office/officeart/2005/8/layout/pyramid1"/>
    <dgm:cxn modelId="{2ED75DED-C3DD-4A42-A6D8-7E48771EB115}" type="presOf" srcId="{A43C019A-54A2-4146-8D8E-F96AA3673B9F}" destId="{E45DD28A-2846-4D36-8C1C-D89F2B7DE858}" srcOrd="0" destOrd="0" presId="urn:microsoft.com/office/officeart/2005/8/layout/pyramid1"/>
    <dgm:cxn modelId="{20C4B208-470B-4497-9C09-9CCB56E843A4}" type="presParOf" srcId="{667F0BF7-DEB9-4741-84B0-AEF48C0F5E47}" destId="{B90869A7-176C-445F-B07F-A1684CD98B58}" srcOrd="0" destOrd="0" presId="urn:microsoft.com/office/officeart/2005/8/layout/pyramid1"/>
    <dgm:cxn modelId="{018D82AE-202F-4320-A5F8-C3619C2038C3}" type="presParOf" srcId="{B90869A7-176C-445F-B07F-A1684CD98B58}" destId="{9B8E2B71-A27C-4D54-A31B-53F82FCCABA8}" srcOrd="0" destOrd="0" presId="urn:microsoft.com/office/officeart/2005/8/layout/pyramid1"/>
    <dgm:cxn modelId="{2E5647EA-CC5C-4FE1-B400-DFF725C667F8}" type="presParOf" srcId="{B90869A7-176C-445F-B07F-A1684CD98B58}" destId="{A625BA83-4FF0-41AF-999A-C6D7D5799C99}" srcOrd="1" destOrd="0" presId="urn:microsoft.com/office/officeart/2005/8/layout/pyramid1"/>
    <dgm:cxn modelId="{03D6C5FF-7610-49D0-A6A2-4D8C4D70BA43}" type="presParOf" srcId="{667F0BF7-DEB9-4741-84B0-AEF48C0F5E47}" destId="{84B5D79E-BB5F-490F-A943-796AABE263B3}" srcOrd="1" destOrd="0" presId="urn:microsoft.com/office/officeart/2005/8/layout/pyramid1"/>
    <dgm:cxn modelId="{C4690EB2-6492-494F-A614-99BD6150F36C}" type="presParOf" srcId="{84B5D79E-BB5F-490F-A943-796AABE263B3}" destId="{3E2C9A65-189A-4F36-BEC2-4FE104C80D19}" srcOrd="0" destOrd="0" presId="urn:microsoft.com/office/officeart/2005/8/layout/pyramid1"/>
    <dgm:cxn modelId="{258ACE79-B020-4FBA-B430-D70EC6A85841}" type="presParOf" srcId="{84B5D79E-BB5F-490F-A943-796AABE263B3}" destId="{EF9D70EF-BB0B-4EC5-AE6C-DE26299E0D08}" srcOrd="1" destOrd="0" presId="urn:microsoft.com/office/officeart/2005/8/layout/pyramid1"/>
    <dgm:cxn modelId="{B5DCA0FB-4638-44ED-BDA7-4C68D1194DCA}" type="presParOf" srcId="{667F0BF7-DEB9-4741-84B0-AEF48C0F5E47}" destId="{03CC1B64-267E-4842-9239-B51D5094AFB0}" srcOrd="2" destOrd="0" presId="urn:microsoft.com/office/officeart/2005/8/layout/pyramid1"/>
    <dgm:cxn modelId="{66B3A11F-4A1C-45A5-9A96-C5EE0DE63239}" type="presParOf" srcId="{03CC1B64-267E-4842-9239-B51D5094AFB0}" destId="{0D21BF1E-186F-42D2-9FAC-2709DF39E1F7}" srcOrd="0" destOrd="0" presId="urn:microsoft.com/office/officeart/2005/8/layout/pyramid1"/>
    <dgm:cxn modelId="{7F0B587D-6033-4D74-A1EB-C1A6342C89C5}" type="presParOf" srcId="{03CC1B64-267E-4842-9239-B51D5094AFB0}" destId="{038B8619-9BAE-47F2-A5B0-FBA8701B6A0C}" srcOrd="1" destOrd="0" presId="urn:microsoft.com/office/officeart/2005/8/layout/pyramid1"/>
    <dgm:cxn modelId="{4F876EBB-6E78-452F-8817-EFAF6ACB1760}" type="presParOf" srcId="{667F0BF7-DEB9-4741-84B0-AEF48C0F5E47}" destId="{F3AD2FB7-A581-42BF-AA46-BC53D8B45F13}" srcOrd="3" destOrd="0" presId="urn:microsoft.com/office/officeart/2005/8/layout/pyramid1"/>
    <dgm:cxn modelId="{B6807498-48BB-4DB3-BCF6-A1684E834779}" type="presParOf" srcId="{F3AD2FB7-A581-42BF-AA46-BC53D8B45F13}" destId="{3AA7F322-9933-43E9-871F-D8E342D6A77F}" srcOrd="0" destOrd="0" presId="urn:microsoft.com/office/officeart/2005/8/layout/pyramid1"/>
    <dgm:cxn modelId="{C45F1C61-5A1E-425D-9DB4-7441A64CD4DB}" type="presParOf" srcId="{F3AD2FB7-A581-42BF-AA46-BC53D8B45F13}" destId="{5ECE3621-8FCF-4459-9BB9-D78E4EB3C4F3}" srcOrd="1" destOrd="0" presId="urn:microsoft.com/office/officeart/2005/8/layout/pyramid1"/>
    <dgm:cxn modelId="{1116A6D0-4FEC-4305-875A-7D9D16D4AB7D}" type="presParOf" srcId="{667F0BF7-DEB9-4741-84B0-AEF48C0F5E47}" destId="{0447D0D3-3F21-435C-B2CA-746BF3EB6FA4}" srcOrd="4" destOrd="0" presId="urn:microsoft.com/office/officeart/2005/8/layout/pyramid1"/>
    <dgm:cxn modelId="{236B0058-A01F-4224-BB37-A0C499DC4457}" type="presParOf" srcId="{0447D0D3-3F21-435C-B2CA-746BF3EB6FA4}" destId="{E45DD28A-2846-4D36-8C1C-D89F2B7DE858}" srcOrd="0" destOrd="0" presId="urn:microsoft.com/office/officeart/2005/8/layout/pyramid1"/>
    <dgm:cxn modelId="{6B7C7EB6-F2CA-48AE-94B9-3F93257AC668}" type="presParOf" srcId="{0447D0D3-3F21-435C-B2CA-746BF3EB6FA4}" destId="{439853F9-D197-414E-BF36-4DFE929115D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E8C3FF-537C-43B7-B4B8-6DAE489C3C3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8C24B3B-E099-46B3-A059-B2FE28C65ADB}">
      <dgm:prSet phldrT="[Text]" custT="1"/>
      <dgm:spPr>
        <a:solidFill>
          <a:srgbClr val="00A490"/>
        </a:solidFill>
      </dgm:spPr>
      <dgm:t>
        <a:bodyPr/>
        <a:lstStyle/>
        <a:p>
          <a:pPr>
            <a:spcBef>
              <a:spcPts val="5500"/>
            </a:spcBef>
            <a:spcAft>
              <a:spcPts val="0"/>
            </a:spcAft>
          </a:pPr>
          <a:endParaRPr lang="en-US" sz="2800" dirty="0">
            <a:solidFill>
              <a:schemeClr val="bg1"/>
            </a:solidFill>
          </a:endParaRPr>
        </a:p>
        <a:p>
          <a:pPr>
            <a:spcBef>
              <a:spcPts val="5500"/>
            </a:spcBef>
            <a:spcAft>
              <a:spcPts val="0"/>
            </a:spcAft>
          </a:pPr>
          <a:r>
            <a:rPr lang="en-US" sz="2800" b="1" dirty="0">
              <a:solidFill>
                <a:schemeClr val="bg1"/>
              </a:solidFill>
            </a:rPr>
            <a:t>ALBA</a:t>
          </a:r>
        </a:p>
      </dgm:t>
    </dgm:pt>
    <dgm:pt modelId="{8D988423-E6E8-47E2-9D59-97C9AA3923CB}" type="parTrans" cxnId="{28E88DA7-6408-4D40-BA00-67BE146D9225}">
      <dgm:prSet/>
      <dgm:spPr/>
      <dgm:t>
        <a:bodyPr/>
        <a:lstStyle/>
        <a:p>
          <a:endParaRPr lang="en-US"/>
        </a:p>
      </dgm:t>
    </dgm:pt>
    <dgm:pt modelId="{192C6CD0-FFF8-42BD-BBD7-4C2B091399E3}" type="sibTrans" cxnId="{28E88DA7-6408-4D40-BA00-67BE146D9225}">
      <dgm:prSet/>
      <dgm:spPr/>
      <dgm:t>
        <a:bodyPr/>
        <a:lstStyle/>
        <a:p>
          <a:endParaRPr lang="en-US"/>
        </a:p>
      </dgm:t>
    </dgm:pt>
    <dgm:pt modelId="{4BBD943E-5B62-4B2D-B782-E202FF1C20C2}">
      <dgm:prSet phldrT="[Text]"/>
      <dgm:spPr>
        <a:solidFill>
          <a:srgbClr val="007668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Partners</a:t>
          </a:r>
        </a:p>
      </dgm:t>
    </dgm:pt>
    <dgm:pt modelId="{A015DA7B-A5F6-4E56-A86F-B802102CB560}" type="parTrans" cxnId="{EE6E573F-ECE2-4EB7-A6C2-EC89DBB8E820}">
      <dgm:prSet/>
      <dgm:spPr/>
      <dgm:t>
        <a:bodyPr/>
        <a:lstStyle/>
        <a:p>
          <a:endParaRPr lang="en-US"/>
        </a:p>
      </dgm:t>
    </dgm:pt>
    <dgm:pt modelId="{12F87ED0-BCF7-4384-AE8B-0F71EAE11BCD}" type="sibTrans" cxnId="{EE6E573F-ECE2-4EB7-A6C2-EC89DBB8E820}">
      <dgm:prSet/>
      <dgm:spPr/>
      <dgm:t>
        <a:bodyPr/>
        <a:lstStyle/>
        <a:p>
          <a:endParaRPr lang="en-US"/>
        </a:p>
      </dgm:t>
    </dgm:pt>
    <dgm:pt modelId="{120EAEC1-2F62-428F-9BEA-7B6D1033D451}">
      <dgm:prSet phldrT="[Text]"/>
      <dgm:spPr>
        <a:solidFill>
          <a:srgbClr val="234281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7714C30F-4156-4F39-9783-C121A77F329A}" type="parTrans" cxnId="{346C12A0-555E-4F99-B0F3-76BB4A331894}">
      <dgm:prSet/>
      <dgm:spPr/>
      <dgm:t>
        <a:bodyPr/>
        <a:lstStyle/>
        <a:p>
          <a:endParaRPr lang="en-US"/>
        </a:p>
      </dgm:t>
    </dgm:pt>
    <dgm:pt modelId="{3BEEB152-5419-4C53-B219-2F8297E325C9}" type="sibTrans" cxnId="{346C12A0-555E-4F99-B0F3-76BB4A331894}">
      <dgm:prSet/>
      <dgm:spPr/>
      <dgm:t>
        <a:bodyPr/>
        <a:lstStyle/>
        <a:p>
          <a:endParaRPr lang="en-US"/>
        </a:p>
      </dgm:t>
    </dgm:pt>
    <dgm:pt modelId="{A43C019A-54A2-4146-8D8E-F96AA3673B9F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93F4FA5F-8B65-40FE-8A7A-1654E80DBDC8}" type="parTrans" cxnId="{BA646401-3536-4757-A8C1-04EA7DD01474}">
      <dgm:prSet/>
      <dgm:spPr/>
      <dgm:t>
        <a:bodyPr/>
        <a:lstStyle/>
        <a:p>
          <a:endParaRPr lang="en-US"/>
        </a:p>
      </dgm:t>
    </dgm:pt>
    <dgm:pt modelId="{1E6649AE-9393-4590-8EF9-BA28E16F2F3B}" type="sibTrans" cxnId="{BA646401-3536-4757-A8C1-04EA7DD01474}">
      <dgm:prSet/>
      <dgm:spPr/>
      <dgm:t>
        <a:bodyPr/>
        <a:lstStyle/>
        <a:p>
          <a:endParaRPr lang="en-US"/>
        </a:p>
      </dgm:t>
    </dgm:pt>
    <dgm:pt modelId="{6AE11764-4DB8-4E14-939D-A45EEC2077D6}">
      <dgm:prSet phldrT="[Text]"/>
      <dgm:spPr>
        <a:solidFill>
          <a:srgbClr val="7030A0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2B6D9554-9E64-4DFC-AA98-49527136587E}" type="parTrans" cxnId="{2654CE6A-A22B-44B5-8E33-441D61108A1F}">
      <dgm:prSet/>
      <dgm:spPr/>
      <dgm:t>
        <a:bodyPr/>
        <a:lstStyle/>
        <a:p>
          <a:endParaRPr lang="en-US"/>
        </a:p>
      </dgm:t>
    </dgm:pt>
    <dgm:pt modelId="{24EF4356-4673-447A-B95A-399AB42B6642}" type="sibTrans" cxnId="{2654CE6A-A22B-44B5-8E33-441D61108A1F}">
      <dgm:prSet/>
      <dgm:spPr/>
      <dgm:t>
        <a:bodyPr/>
        <a:lstStyle/>
        <a:p>
          <a:endParaRPr lang="en-US"/>
        </a:p>
      </dgm:t>
    </dgm:pt>
    <dgm:pt modelId="{667F0BF7-DEB9-4741-84B0-AEF48C0F5E47}" type="pres">
      <dgm:prSet presAssocID="{E4E8C3FF-537C-43B7-B4B8-6DAE489C3C36}" presName="Name0" presStyleCnt="0">
        <dgm:presLayoutVars>
          <dgm:dir/>
          <dgm:animLvl val="lvl"/>
          <dgm:resizeHandles val="exact"/>
        </dgm:presLayoutVars>
      </dgm:prSet>
      <dgm:spPr/>
    </dgm:pt>
    <dgm:pt modelId="{B90869A7-176C-445F-B07F-A1684CD98B58}" type="pres">
      <dgm:prSet presAssocID="{88C24B3B-E099-46B3-A059-B2FE28C65ADB}" presName="Name8" presStyleCnt="0"/>
      <dgm:spPr/>
    </dgm:pt>
    <dgm:pt modelId="{9B8E2B71-A27C-4D54-A31B-53F82FCCABA8}" type="pres">
      <dgm:prSet presAssocID="{88C24B3B-E099-46B3-A059-B2FE28C65ADB}" presName="level" presStyleLbl="node1" presStyleIdx="0" presStyleCnt="5">
        <dgm:presLayoutVars>
          <dgm:chMax val="1"/>
          <dgm:bulletEnabled val="1"/>
        </dgm:presLayoutVars>
      </dgm:prSet>
      <dgm:spPr/>
    </dgm:pt>
    <dgm:pt modelId="{A625BA83-4FF0-41AF-999A-C6D7D5799C99}" type="pres">
      <dgm:prSet presAssocID="{88C24B3B-E099-46B3-A059-B2FE28C65AD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4B5D79E-BB5F-490F-A943-796AABE263B3}" type="pres">
      <dgm:prSet presAssocID="{4BBD943E-5B62-4B2D-B782-E202FF1C20C2}" presName="Name8" presStyleCnt="0"/>
      <dgm:spPr/>
    </dgm:pt>
    <dgm:pt modelId="{3E2C9A65-189A-4F36-BEC2-4FE104C80D19}" type="pres">
      <dgm:prSet presAssocID="{4BBD943E-5B62-4B2D-B782-E202FF1C20C2}" presName="level" presStyleLbl="node1" presStyleIdx="1" presStyleCnt="5">
        <dgm:presLayoutVars>
          <dgm:chMax val="1"/>
          <dgm:bulletEnabled val="1"/>
        </dgm:presLayoutVars>
      </dgm:prSet>
      <dgm:spPr/>
    </dgm:pt>
    <dgm:pt modelId="{EF9D70EF-BB0B-4EC5-AE6C-DE26299E0D08}" type="pres">
      <dgm:prSet presAssocID="{4BBD943E-5B62-4B2D-B782-E202FF1C20C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3CC1B64-267E-4842-9239-B51D5094AFB0}" type="pres">
      <dgm:prSet presAssocID="{120EAEC1-2F62-428F-9BEA-7B6D1033D451}" presName="Name8" presStyleCnt="0"/>
      <dgm:spPr/>
    </dgm:pt>
    <dgm:pt modelId="{0D21BF1E-186F-42D2-9FAC-2709DF39E1F7}" type="pres">
      <dgm:prSet presAssocID="{120EAEC1-2F62-428F-9BEA-7B6D1033D451}" presName="level" presStyleLbl="node1" presStyleIdx="2" presStyleCnt="5">
        <dgm:presLayoutVars>
          <dgm:chMax val="1"/>
          <dgm:bulletEnabled val="1"/>
        </dgm:presLayoutVars>
      </dgm:prSet>
      <dgm:spPr/>
    </dgm:pt>
    <dgm:pt modelId="{038B8619-9BAE-47F2-A5B0-FBA8701B6A0C}" type="pres">
      <dgm:prSet presAssocID="{120EAEC1-2F62-428F-9BEA-7B6D1033D45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3AD2FB7-A581-42BF-AA46-BC53D8B45F13}" type="pres">
      <dgm:prSet presAssocID="{6AE11764-4DB8-4E14-939D-A45EEC2077D6}" presName="Name8" presStyleCnt="0"/>
      <dgm:spPr/>
    </dgm:pt>
    <dgm:pt modelId="{3AA7F322-9933-43E9-871F-D8E342D6A77F}" type="pres">
      <dgm:prSet presAssocID="{6AE11764-4DB8-4E14-939D-A45EEC2077D6}" presName="level" presStyleLbl="node1" presStyleIdx="3" presStyleCnt="5">
        <dgm:presLayoutVars>
          <dgm:chMax val="1"/>
          <dgm:bulletEnabled val="1"/>
        </dgm:presLayoutVars>
      </dgm:prSet>
      <dgm:spPr/>
    </dgm:pt>
    <dgm:pt modelId="{5ECE3621-8FCF-4459-9BB9-D78E4EB3C4F3}" type="pres">
      <dgm:prSet presAssocID="{6AE11764-4DB8-4E14-939D-A45EEC2077D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447D0D3-3F21-435C-B2CA-746BF3EB6FA4}" type="pres">
      <dgm:prSet presAssocID="{A43C019A-54A2-4146-8D8E-F96AA3673B9F}" presName="Name8" presStyleCnt="0"/>
      <dgm:spPr/>
    </dgm:pt>
    <dgm:pt modelId="{E45DD28A-2846-4D36-8C1C-D89F2B7DE858}" type="pres">
      <dgm:prSet presAssocID="{A43C019A-54A2-4146-8D8E-F96AA3673B9F}" presName="level" presStyleLbl="node1" presStyleIdx="4" presStyleCnt="5">
        <dgm:presLayoutVars>
          <dgm:chMax val="1"/>
          <dgm:bulletEnabled val="1"/>
        </dgm:presLayoutVars>
      </dgm:prSet>
      <dgm:spPr/>
    </dgm:pt>
    <dgm:pt modelId="{439853F9-D197-414E-BF36-4DFE929115DE}" type="pres">
      <dgm:prSet presAssocID="{A43C019A-54A2-4146-8D8E-F96AA3673B9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A646401-3536-4757-A8C1-04EA7DD01474}" srcId="{E4E8C3FF-537C-43B7-B4B8-6DAE489C3C36}" destId="{A43C019A-54A2-4146-8D8E-F96AA3673B9F}" srcOrd="4" destOrd="0" parTransId="{93F4FA5F-8B65-40FE-8A7A-1654E80DBDC8}" sibTransId="{1E6649AE-9393-4590-8EF9-BA28E16F2F3B}"/>
    <dgm:cxn modelId="{4850D31A-FB99-4B8F-ADE0-A8ADEDF63E05}" type="presOf" srcId="{120EAEC1-2F62-428F-9BEA-7B6D1033D451}" destId="{038B8619-9BAE-47F2-A5B0-FBA8701B6A0C}" srcOrd="1" destOrd="0" presId="urn:microsoft.com/office/officeart/2005/8/layout/pyramid1"/>
    <dgm:cxn modelId="{51BC4D1E-9AC9-47AA-B149-AEE716D42EB2}" type="presOf" srcId="{A43C019A-54A2-4146-8D8E-F96AA3673B9F}" destId="{439853F9-D197-414E-BF36-4DFE929115DE}" srcOrd="1" destOrd="0" presId="urn:microsoft.com/office/officeart/2005/8/layout/pyramid1"/>
    <dgm:cxn modelId="{82D07323-2E84-40F4-A013-7C5C63423EA3}" type="presOf" srcId="{4BBD943E-5B62-4B2D-B782-E202FF1C20C2}" destId="{3E2C9A65-189A-4F36-BEC2-4FE104C80D19}" srcOrd="0" destOrd="0" presId="urn:microsoft.com/office/officeart/2005/8/layout/pyramid1"/>
    <dgm:cxn modelId="{7C1C9226-3AA2-4AD5-9155-37CEADFE14F3}" type="presOf" srcId="{6AE11764-4DB8-4E14-939D-A45EEC2077D6}" destId="{5ECE3621-8FCF-4459-9BB9-D78E4EB3C4F3}" srcOrd="1" destOrd="0" presId="urn:microsoft.com/office/officeart/2005/8/layout/pyramid1"/>
    <dgm:cxn modelId="{EE6E573F-ECE2-4EB7-A6C2-EC89DBB8E820}" srcId="{E4E8C3FF-537C-43B7-B4B8-6DAE489C3C36}" destId="{4BBD943E-5B62-4B2D-B782-E202FF1C20C2}" srcOrd="1" destOrd="0" parTransId="{A015DA7B-A5F6-4E56-A86F-B802102CB560}" sibTransId="{12F87ED0-BCF7-4384-AE8B-0F71EAE11BCD}"/>
    <dgm:cxn modelId="{2393AD66-6C93-45FA-AC95-8B2FC911712A}" type="presOf" srcId="{88C24B3B-E099-46B3-A059-B2FE28C65ADB}" destId="{A625BA83-4FF0-41AF-999A-C6D7D5799C99}" srcOrd="1" destOrd="0" presId="urn:microsoft.com/office/officeart/2005/8/layout/pyramid1"/>
    <dgm:cxn modelId="{2654CE6A-A22B-44B5-8E33-441D61108A1F}" srcId="{E4E8C3FF-537C-43B7-B4B8-6DAE489C3C36}" destId="{6AE11764-4DB8-4E14-939D-A45EEC2077D6}" srcOrd="3" destOrd="0" parTransId="{2B6D9554-9E64-4DFC-AA98-49527136587E}" sibTransId="{24EF4356-4673-447A-B95A-399AB42B6642}"/>
    <dgm:cxn modelId="{346C12A0-555E-4F99-B0F3-76BB4A331894}" srcId="{E4E8C3FF-537C-43B7-B4B8-6DAE489C3C36}" destId="{120EAEC1-2F62-428F-9BEA-7B6D1033D451}" srcOrd="2" destOrd="0" parTransId="{7714C30F-4156-4F39-9783-C121A77F329A}" sibTransId="{3BEEB152-5419-4C53-B219-2F8297E325C9}"/>
    <dgm:cxn modelId="{28E88DA7-6408-4D40-BA00-67BE146D9225}" srcId="{E4E8C3FF-537C-43B7-B4B8-6DAE489C3C36}" destId="{88C24B3B-E099-46B3-A059-B2FE28C65ADB}" srcOrd="0" destOrd="0" parTransId="{8D988423-E6E8-47E2-9D59-97C9AA3923CB}" sibTransId="{192C6CD0-FFF8-42BD-BBD7-4C2B091399E3}"/>
    <dgm:cxn modelId="{8B8EB2B0-EB63-4A8E-9482-77BB392D0D32}" type="presOf" srcId="{120EAEC1-2F62-428F-9BEA-7B6D1033D451}" destId="{0D21BF1E-186F-42D2-9FAC-2709DF39E1F7}" srcOrd="0" destOrd="0" presId="urn:microsoft.com/office/officeart/2005/8/layout/pyramid1"/>
    <dgm:cxn modelId="{D5763AC2-D345-41B8-9F45-5BE757364986}" type="presOf" srcId="{88C24B3B-E099-46B3-A059-B2FE28C65ADB}" destId="{9B8E2B71-A27C-4D54-A31B-53F82FCCABA8}" srcOrd="0" destOrd="0" presId="urn:microsoft.com/office/officeart/2005/8/layout/pyramid1"/>
    <dgm:cxn modelId="{469B6BD3-D04E-43AF-8097-1976C7D8F462}" type="presOf" srcId="{6AE11764-4DB8-4E14-939D-A45EEC2077D6}" destId="{3AA7F322-9933-43E9-871F-D8E342D6A77F}" srcOrd="0" destOrd="0" presId="urn:microsoft.com/office/officeart/2005/8/layout/pyramid1"/>
    <dgm:cxn modelId="{4C8297E5-5FB9-4F23-9994-D3B5A5A57C76}" type="presOf" srcId="{E4E8C3FF-537C-43B7-B4B8-6DAE489C3C36}" destId="{667F0BF7-DEB9-4741-84B0-AEF48C0F5E47}" srcOrd="0" destOrd="0" presId="urn:microsoft.com/office/officeart/2005/8/layout/pyramid1"/>
    <dgm:cxn modelId="{3A0CAEEA-656F-41FD-BEE2-AAFF3C07BA19}" type="presOf" srcId="{4BBD943E-5B62-4B2D-B782-E202FF1C20C2}" destId="{EF9D70EF-BB0B-4EC5-AE6C-DE26299E0D08}" srcOrd="1" destOrd="0" presId="urn:microsoft.com/office/officeart/2005/8/layout/pyramid1"/>
    <dgm:cxn modelId="{2ED75DED-C3DD-4A42-A6D8-7E48771EB115}" type="presOf" srcId="{A43C019A-54A2-4146-8D8E-F96AA3673B9F}" destId="{E45DD28A-2846-4D36-8C1C-D89F2B7DE858}" srcOrd="0" destOrd="0" presId="urn:microsoft.com/office/officeart/2005/8/layout/pyramid1"/>
    <dgm:cxn modelId="{20C4B208-470B-4497-9C09-9CCB56E843A4}" type="presParOf" srcId="{667F0BF7-DEB9-4741-84B0-AEF48C0F5E47}" destId="{B90869A7-176C-445F-B07F-A1684CD98B58}" srcOrd="0" destOrd="0" presId="urn:microsoft.com/office/officeart/2005/8/layout/pyramid1"/>
    <dgm:cxn modelId="{018D82AE-202F-4320-A5F8-C3619C2038C3}" type="presParOf" srcId="{B90869A7-176C-445F-B07F-A1684CD98B58}" destId="{9B8E2B71-A27C-4D54-A31B-53F82FCCABA8}" srcOrd="0" destOrd="0" presId="urn:microsoft.com/office/officeart/2005/8/layout/pyramid1"/>
    <dgm:cxn modelId="{2E5647EA-CC5C-4FE1-B400-DFF725C667F8}" type="presParOf" srcId="{B90869A7-176C-445F-B07F-A1684CD98B58}" destId="{A625BA83-4FF0-41AF-999A-C6D7D5799C99}" srcOrd="1" destOrd="0" presId="urn:microsoft.com/office/officeart/2005/8/layout/pyramid1"/>
    <dgm:cxn modelId="{03D6C5FF-7610-49D0-A6A2-4D8C4D70BA43}" type="presParOf" srcId="{667F0BF7-DEB9-4741-84B0-AEF48C0F5E47}" destId="{84B5D79E-BB5F-490F-A943-796AABE263B3}" srcOrd="1" destOrd="0" presId="urn:microsoft.com/office/officeart/2005/8/layout/pyramid1"/>
    <dgm:cxn modelId="{C4690EB2-6492-494F-A614-99BD6150F36C}" type="presParOf" srcId="{84B5D79E-BB5F-490F-A943-796AABE263B3}" destId="{3E2C9A65-189A-4F36-BEC2-4FE104C80D19}" srcOrd="0" destOrd="0" presId="urn:microsoft.com/office/officeart/2005/8/layout/pyramid1"/>
    <dgm:cxn modelId="{258ACE79-B020-4FBA-B430-D70EC6A85841}" type="presParOf" srcId="{84B5D79E-BB5F-490F-A943-796AABE263B3}" destId="{EF9D70EF-BB0B-4EC5-AE6C-DE26299E0D08}" srcOrd="1" destOrd="0" presId="urn:microsoft.com/office/officeart/2005/8/layout/pyramid1"/>
    <dgm:cxn modelId="{B5DCA0FB-4638-44ED-BDA7-4C68D1194DCA}" type="presParOf" srcId="{667F0BF7-DEB9-4741-84B0-AEF48C0F5E47}" destId="{03CC1B64-267E-4842-9239-B51D5094AFB0}" srcOrd="2" destOrd="0" presId="urn:microsoft.com/office/officeart/2005/8/layout/pyramid1"/>
    <dgm:cxn modelId="{66B3A11F-4A1C-45A5-9A96-C5EE0DE63239}" type="presParOf" srcId="{03CC1B64-267E-4842-9239-B51D5094AFB0}" destId="{0D21BF1E-186F-42D2-9FAC-2709DF39E1F7}" srcOrd="0" destOrd="0" presId="urn:microsoft.com/office/officeart/2005/8/layout/pyramid1"/>
    <dgm:cxn modelId="{7F0B587D-6033-4D74-A1EB-C1A6342C89C5}" type="presParOf" srcId="{03CC1B64-267E-4842-9239-B51D5094AFB0}" destId="{038B8619-9BAE-47F2-A5B0-FBA8701B6A0C}" srcOrd="1" destOrd="0" presId="urn:microsoft.com/office/officeart/2005/8/layout/pyramid1"/>
    <dgm:cxn modelId="{4F876EBB-6E78-452F-8817-EFAF6ACB1760}" type="presParOf" srcId="{667F0BF7-DEB9-4741-84B0-AEF48C0F5E47}" destId="{F3AD2FB7-A581-42BF-AA46-BC53D8B45F13}" srcOrd="3" destOrd="0" presId="urn:microsoft.com/office/officeart/2005/8/layout/pyramid1"/>
    <dgm:cxn modelId="{B6807498-48BB-4DB3-BCF6-A1684E834779}" type="presParOf" srcId="{F3AD2FB7-A581-42BF-AA46-BC53D8B45F13}" destId="{3AA7F322-9933-43E9-871F-D8E342D6A77F}" srcOrd="0" destOrd="0" presId="urn:microsoft.com/office/officeart/2005/8/layout/pyramid1"/>
    <dgm:cxn modelId="{C45F1C61-5A1E-425D-9DB4-7441A64CD4DB}" type="presParOf" srcId="{F3AD2FB7-A581-42BF-AA46-BC53D8B45F13}" destId="{5ECE3621-8FCF-4459-9BB9-D78E4EB3C4F3}" srcOrd="1" destOrd="0" presId="urn:microsoft.com/office/officeart/2005/8/layout/pyramid1"/>
    <dgm:cxn modelId="{1116A6D0-4FEC-4305-875A-7D9D16D4AB7D}" type="presParOf" srcId="{667F0BF7-DEB9-4741-84B0-AEF48C0F5E47}" destId="{0447D0D3-3F21-435C-B2CA-746BF3EB6FA4}" srcOrd="4" destOrd="0" presId="urn:microsoft.com/office/officeart/2005/8/layout/pyramid1"/>
    <dgm:cxn modelId="{236B0058-A01F-4224-BB37-A0C499DC4457}" type="presParOf" srcId="{0447D0D3-3F21-435C-B2CA-746BF3EB6FA4}" destId="{E45DD28A-2846-4D36-8C1C-D89F2B7DE858}" srcOrd="0" destOrd="0" presId="urn:microsoft.com/office/officeart/2005/8/layout/pyramid1"/>
    <dgm:cxn modelId="{6B7C7EB6-F2CA-48AE-94B9-3F93257AC668}" type="presParOf" srcId="{0447D0D3-3F21-435C-B2CA-746BF3EB6FA4}" destId="{439853F9-D197-414E-BF36-4DFE929115D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E8C3FF-537C-43B7-B4B8-6DAE489C3C3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8C24B3B-E099-46B3-A059-B2FE28C65ADB}">
      <dgm:prSet phldrT="[Text]" custT="1"/>
      <dgm:spPr>
        <a:solidFill>
          <a:srgbClr val="00A490"/>
        </a:solidFill>
      </dgm:spPr>
      <dgm:t>
        <a:bodyPr/>
        <a:lstStyle/>
        <a:p>
          <a:pPr>
            <a:spcBef>
              <a:spcPts val="5500"/>
            </a:spcBef>
            <a:spcAft>
              <a:spcPts val="0"/>
            </a:spcAft>
          </a:pPr>
          <a:endParaRPr lang="en-US" sz="2800" dirty="0">
            <a:solidFill>
              <a:schemeClr val="bg1"/>
            </a:solidFill>
          </a:endParaRPr>
        </a:p>
        <a:p>
          <a:pPr>
            <a:spcBef>
              <a:spcPts val="5500"/>
            </a:spcBef>
            <a:spcAft>
              <a:spcPts val="0"/>
            </a:spcAft>
          </a:pPr>
          <a:r>
            <a:rPr lang="en-US" sz="2400" b="1" dirty="0">
              <a:solidFill>
                <a:schemeClr val="bg1"/>
              </a:solidFill>
            </a:rPr>
            <a:t>ALBA</a:t>
          </a:r>
          <a:endParaRPr lang="en-US" sz="2800" dirty="0">
            <a:solidFill>
              <a:schemeClr val="bg1"/>
            </a:solidFill>
          </a:endParaRPr>
        </a:p>
      </dgm:t>
    </dgm:pt>
    <dgm:pt modelId="{8D988423-E6E8-47E2-9D59-97C9AA3923CB}" type="parTrans" cxnId="{28E88DA7-6408-4D40-BA00-67BE146D9225}">
      <dgm:prSet/>
      <dgm:spPr/>
      <dgm:t>
        <a:bodyPr/>
        <a:lstStyle/>
        <a:p>
          <a:endParaRPr lang="en-US"/>
        </a:p>
      </dgm:t>
    </dgm:pt>
    <dgm:pt modelId="{192C6CD0-FFF8-42BD-BBD7-4C2B091399E3}" type="sibTrans" cxnId="{28E88DA7-6408-4D40-BA00-67BE146D9225}">
      <dgm:prSet/>
      <dgm:spPr/>
      <dgm:t>
        <a:bodyPr/>
        <a:lstStyle/>
        <a:p>
          <a:endParaRPr lang="en-US"/>
        </a:p>
      </dgm:t>
    </dgm:pt>
    <dgm:pt modelId="{4BBD943E-5B62-4B2D-B782-E202FF1C20C2}">
      <dgm:prSet phldrT="[Text]"/>
      <dgm:spPr>
        <a:solidFill>
          <a:srgbClr val="007668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Partners</a:t>
          </a:r>
          <a:endParaRPr lang="en-US" dirty="0">
            <a:solidFill>
              <a:schemeClr val="bg1"/>
            </a:solidFill>
          </a:endParaRPr>
        </a:p>
      </dgm:t>
    </dgm:pt>
    <dgm:pt modelId="{A015DA7B-A5F6-4E56-A86F-B802102CB560}" type="parTrans" cxnId="{EE6E573F-ECE2-4EB7-A6C2-EC89DBB8E820}">
      <dgm:prSet/>
      <dgm:spPr/>
      <dgm:t>
        <a:bodyPr/>
        <a:lstStyle/>
        <a:p>
          <a:endParaRPr lang="en-US"/>
        </a:p>
      </dgm:t>
    </dgm:pt>
    <dgm:pt modelId="{12F87ED0-BCF7-4384-AE8B-0F71EAE11BCD}" type="sibTrans" cxnId="{EE6E573F-ECE2-4EB7-A6C2-EC89DBB8E820}">
      <dgm:prSet/>
      <dgm:spPr/>
      <dgm:t>
        <a:bodyPr/>
        <a:lstStyle/>
        <a:p>
          <a:endParaRPr lang="en-US"/>
        </a:p>
      </dgm:t>
    </dgm:pt>
    <dgm:pt modelId="{120EAEC1-2F62-428F-9BEA-7B6D1033D451}">
      <dgm:prSet phldrT="[Text]"/>
      <dgm:spPr>
        <a:solidFill>
          <a:srgbClr val="234281"/>
        </a:solidFill>
      </dgm:spPr>
      <dgm:t>
        <a:bodyPr/>
        <a:lstStyle/>
        <a:p>
          <a:r>
            <a:rPr lang="en-US" dirty="0">
              <a:solidFill>
                <a:schemeClr val="accent5">
                  <a:lumMod val="75000"/>
                </a:schemeClr>
              </a:solidFill>
            </a:rPr>
            <a:t>Catalan Institutions</a:t>
          </a:r>
        </a:p>
      </dgm:t>
    </dgm:pt>
    <dgm:pt modelId="{7714C30F-4156-4F39-9783-C121A77F329A}" type="parTrans" cxnId="{346C12A0-555E-4F99-B0F3-76BB4A331894}">
      <dgm:prSet/>
      <dgm:spPr/>
      <dgm:t>
        <a:bodyPr/>
        <a:lstStyle/>
        <a:p>
          <a:endParaRPr lang="en-US"/>
        </a:p>
      </dgm:t>
    </dgm:pt>
    <dgm:pt modelId="{3BEEB152-5419-4C53-B219-2F8297E325C9}" type="sibTrans" cxnId="{346C12A0-555E-4F99-B0F3-76BB4A331894}">
      <dgm:prSet/>
      <dgm:spPr/>
      <dgm:t>
        <a:bodyPr/>
        <a:lstStyle/>
        <a:p>
          <a:endParaRPr lang="en-US"/>
        </a:p>
      </dgm:t>
    </dgm:pt>
    <dgm:pt modelId="{A43C019A-54A2-4146-8D8E-F96AA3673B9F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93F4FA5F-8B65-40FE-8A7A-1654E80DBDC8}" type="parTrans" cxnId="{BA646401-3536-4757-A8C1-04EA7DD01474}">
      <dgm:prSet/>
      <dgm:spPr/>
      <dgm:t>
        <a:bodyPr/>
        <a:lstStyle/>
        <a:p>
          <a:endParaRPr lang="en-US"/>
        </a:p>
      </dgm:t>
    </dgm:pt>
    <dgm:pt modelId="{1E6649AE-9393-4590-8EF9-BA28E16F2F3B}" type="sibTrans" cxnId="{BA646401-3536-4757-A8C1-04EA7DD01474}">
      <dgm:prSet/>
      <dgm:spPr/>
      <dgm:t>
        <a:bodyPr/>
        <a:lstStyle/>
        <a:p>
          <a:endParaRPr lang="en-US"/>
        </a:p>
      </dgm:t>
    </dgm:pt>
    <dgm:pt modelId="{6AE11764-4DB8-4E14-939D-A45EEC2077D6}">
      <dgm:prSet phldrT="[Text]"/>
      <dgm:spPr>
        <a:solidFill>
          <a:srgbClr val="7030A0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2B6D9554-9E64-4DFC-AA98-49527136587E}" type="parTrans" cxnId="{2654CE6A-A22B-44B5-8E33-441D61108A1F}">
      <dgm:prSet/>
      <dgm:spPr/>
      <dgm:t>
        <a:bodyPr/>
        <a:lstStyle/>
        <a:p>
          <a:endParaRPr lang="en-US"/>
        </a:p>
      </dgm:t>
    </dgm:pt>
    <dgm:pt modelId="{24EF4356-4673-447A-B95A-399AB42B6642}" type="sibTrans" cxnId="{2654CE6A-A22B-44B5-8E33-441D61108A1F}">
      <dgm:prSet/>
      <dgm:spPr/>
      <dgm:t>
        <a:bodyPr/>
        <a:lstStyle/>
        <a:p>
          <a:endParaRPr lang="en-US"/>
        </a:p>
      </dgm:t>
    </dgm:pt>
    <dgm:pt modelId="{667F0BF7-DEB9-4741-84B0-AEF48C0F5E47}" type="pres">
      <dgm:prSet presAssocID="{E4E8C3FF-537C-43B7-B4B8-6DAE489C3C36}" presName="Name0" presStyleCnt="0">
        <dgm:presLayoutVars>
          <dgm:dir/>
          <dgm:animLvl val="lvl"/>
          <dgm:resizeHandles val="exact"/>
        </dgm:presLayoutVars>
      </dgm:prSet>
      <dgm:spPr/>
    </dgm:pt>
    <dgm:pt modelId="{B90869A7-176C-445F-B07F-A1684CD98B58}" type="pres">
      <dgm:prSet presAssocID="{88C24B3B-E099-46B3-A059-B2FE28C65ADB}" presName="Name8" presStyleCnt="0"/>
      <dgm:spPr/>
    </dgm:pt>
    <dgm:pt modelId="{9B8E2B71-A27C-4D54-A31B-53F82FCCABA8}" type="pres">
      <dgm:prSet presAssocID="{88C24B3B-E099-46B3-A059-B2FE28C65ADB}" presName="level" presStyleLbl="node1" presStyleIdx="0" presStyleCnt="5">
        <dgm:presLayoutVars>
          <dgm:chMax val="1"/>
          <dgm:bulletEnabled val="1"/>
        </dgm:presLayoutVars>
      </dgm:prSet>
      <dgm:spPr/>
    </dgm:pt>
    <dgm:pt modelId="{A625BA83-4FF0-41AF-999A-C6D7D5799C99}" type="pres">
      <dgm:prSet presAssocID="{88C24B3B-E099-46B3-A059-B2FE28C65AD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4B5D79E-BB5F-490F-A943-796AABE263B3}" type="pres">
      <dgm:prSet presAssocID="{4BBD943E-5B62-4B2D-B782-E202FF1C20C2}" presName="Name8" presStyleCnt="0"/>
      <dgm:spPr/>
    </dgm:pt>
    <dgm:pt modelId="{3E2C9A65-189A-4F36-BEC2-4FE104C80D19}" type="pres">
      <dgm:prSet presAssocID="{4BBD943E-5B62-4B2D-B782-E202FF1C20C2}" presName="level" presStyleLbl="node1" presStyleIdx="1" presStyleCnt="5">
        <dgm:presLayoutVars>
          <dgm:chMax val="1"/>
          <dgm:bulletEnabled val="1"/>
        </dgm:presLayoutVars>
      </dgm:prSet>
      <dgm:spPr/>
    </dgm:pt>
    <dgm:pt modelId="{EF9D70EF-BB0B-4EC5-AE6C-DE26299E0D08}" type="pres">
      <dgm:prSet presAssocID="{4BBD943E-5B62-4B2D-B782-E202FF1C20C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3CC1B64-267E-4842-9239-B51D5094AFB0}" type="pres">
      <dgm:prSet presAssocID="{120EAEC1-2F62-428F-9BEA-7B6D1033D451}" presName="Name8" presStyleCnt="0"/>
      <dgm:spPr/>
    </dgm:pt>
    <dgm:pt modelId="{0D21BF1E-186F-42D2-9FAC-2709DF39E1F7}" type="pres">
      <dgm:prSet presAssocID="{120EAEC1-2F62-428F-9BEA-7B6D1033D451}" presName="level" presStyleLbl="node1" presStyleIdx="2" presStyleCnt="5">
        <dgm:presLayoutVars>
          <dgm:chMax val="1"/>
          <dgm:bulletEnabled val="1"/>
        </dgm:presLayoutVars>
      </dgm:prSet>
      <dgm:spPr/>
    </dgm:pt>
    <dgm:pt modelId="{038B8619-9BAE-47F2-A5B0-FBA8701B6A0C}" type="pres">
      <dgm:prSet presAssocID="{120EAEC1-2F62-428F-9BEA-7B6D1033D45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3AD2FB7-A581-42BF-AA46-BC53D8B45F13}" type="pres">
      <dgm:prSet presAssocID="{6AE11764-4DB8-4E14-939D-A45EEC2077D6}" presName="Name8" presStyleCnt="0"/>
      <dgm:spPr/>
    </dgm:pt>
    <dgm:pt modelId="{3AA7F322-9933-43E9-871F-D8E342D6A77F}" type="pres">
      <dgm:prSet presAssocID="{6AE11764-4DB8-4E14-939D-A45EEC2077D6}" presName="level" presStyleLbl="node1" presStyleIdx="3" presStyleCnt="5">
        <dgm:presLayoutVars>
          <dgm:chMax val="1"/>
          <dgm:bulletEnabled val="1"/>
        </dgm:presLayoutVars>
      </dgm:prSet>
      <dgm:spPr/>
    </dgm:pt>
    <dgm:pt modelId="{5ECE3621-8FCF-4459-9BB9-D78E4EB3C4F3}" type="pres">
      <dgm:prSet presAssocID="{6AE11764-4DB8-4E14-939D-A45EEC2077D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447D0D3-3F21-435C-B2CA-746BF3EB6FA4}" type="pres">
      <dgm:prSet presAssocID="{A43C019A-54A2-4146-8D8E-F96AA3673B9F}" presName="Name8" presStyleCnt="0"/>
      <dgm:spPr/>
    </dgm:pt>
    <dgm:pt modelId="{E45DD28A-2846-4D36-8C1C-D89F2B7DE858}" type="pres">
      <dgm:prSet presAssocID="{A43C019A-54A2-4146-8D8E-F96AA3673B9F}" presName="level" presStyleLbl="node1" presStyleIdx="4" presStyleCnt="5">
        <dgm:presLayoutVars>
          <dgm:chMax val="1"/>
          <dgm:bulletEnabled val="1"/>
        </dgm:presLayoutVars>
      </dgm:prSet>
      <dgm:spPr/>
    </dgm:pt>
    <dgm:pt modelId="{439853F9-D197-414E-BF36-4DFE929115DE}" type="pres">
      <dgm:prSet presAssocID="{A43C019A-54A2-4146-8D8E-F96AA3673B9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A646401-3536-4757-A8C1-04EA7DD01474}" srcId="{E4E8C3FF-537C-43B7-B4B8-6DAE489C3C36}" destId="{A43C019A-54A2-4146-8D8E-F96AA3673B9F}" srcOrd="4" destOrd="0" parTransId="{93F4FA5F-8B65-40FE-8A7A-1654E80DBDC8}" sibTransId="{1E6649AE-9393-4590-8EF9-BA28E16F2F3B}"/>
    <dgm:cxn modelId="{4850D31A-FB99-4B8F-ADE0-A8ADEDF63E05}" type="presOf" srcId="{120EAEC1-2F62-428F-9BEA-7B6D1033D451}" destId="{038B8619-9BAE-47F2-A5B0-FBA8701B6A0C}" srcOrd="1" destOrd="0" presId="urn:microsoft.com/office/officeart/2005/8/layout/pyramid1"/>
    <dgm:cxn modelId="{51BC4D1E-9AC9-47AA-B149-AEE716D42EB2}" type="presOf" srcId="{A43C019A-54A2-4146-8D8E-F96AA3673B9F}" destId="{439853F9-D197-414E-BF36-4DFE929115DE}" srcOrd="1" destOrd="0" presId="urn:microsoft.com/office/officeart/2005/8/layout/pyramid1"/>
    <dgm:cxn modelId="{82D07323-2E84-40F4-A013-7C5C63423EA3}" type="presOf" srcId="{4BBD943E-5B62-4B2D-B782-E202FF1C20C2}" destId="{3E2C9A65-189A-4F36-BEC2-4FE104C80D19}" srcOrd="0" destOrd="0" presId="urn:microsoft.com/office/officeart/2005/8/layout/pyramid1"/>
    <dgm:cxn modelId="{7C1C9226-3AA2-4AD5-9155-37CEADFE14F3}" type="presOf" srcId="{6AE11764-4DB8-4E14-939D-A45EEC2077D6}" destId="{5ECE3621-8FCF-4459-9BB9-D78E4EB3C4F3}" srcOrd="1" destOrd="0" presId="urn:microsoft.com/office/officeart/2005/8/layout/pyramid1"/>
    <dgm:cxn modelId="{EE6E573F-ECE2-4EB7-A6C2-EC89DBB8E820}" srcId="{E4E8C3FF-537C-43B7-B4B8-6DAE489C3C36}" destId="{4BBD943E-5B62-4B2D-B782-E202FF1C20C2}" srcOrd="1" destOrd="0" parTransId="{A015DA7B-A5F6-4E56-A86F-B802102CB560}" sibTransId="{12F87ED0-BCF7-4384-AE8B-0F71EAE11BCD}"/>
    <dgm:cxn modelId="{2393AD66-6C93-45FA-AC95-8B2FC911712A}" type="presOf" srcId="{88C24B3B-E099-46B3-A059-B2FE28C65ADB}" destId="{A625BA83-4FF0-41AF-999A-C6D7D5799C99}" srcOrd="1" destOrd="0" presId="urn:microsoft.com/office/officeart/2005/8/layout/pyramid1"/>
    <dgm:cxn modelId="{2654CE6A-A22B-44B5-8E33-441D61108A1F}" srcId="{E4E8C3FF-537C-43B7-B4B8-6DAE489C3C36}" destId="{6AE11764-4DB8-4E14-939D-A45EEC2077D6}" srcOrd="3" destOrd="0" parTransId="{2B6D9554-9E64-4DFC-AA98-49527136587E}" sibTransId="{24EF4356-4673-447A-B95A-399AB42B6642}"/>
    <dgm:cxn modelId="{346C12A0-555E-4F99-B0F3-76BB4A331894}" srcId="{E4E8C3FF-537C-43B7-B4B8-6DAE489C3C36}" destId="{120EAEC1-2F62-428F-9BEA-7B6D1033D451}" srcOrd="2" destOrd="0" parTransId="{7714C30F-4156-4F39-9783-C121A77F329A}" sibTransId="{3BEEB152-5419-4C53-B219-2F8297E325C9}"/>
    <dgm:cxn modelId="{28E88DA7-6408-4D40-BA00-67BE146D9225}" srcId="{E4E8C3FF-537C-43B7-B4B8-6DAE489C3C36}" destId="{88C24B3B-E099-46B3-A059-B2FE28C65ADB}" srcOrd="0" destOrd="0" parTransId="{8D988423-E6E8-47E2-9D59-97C9AA3923CB}" sibTransId="{192C6CD0-FFF8-42BD-BBD7-4C2B091399E3}"/>
    <dgm:cxn modelId="{8B8EB2B0-EB63-4A8E-9482-77BB392D0D32}" type="presOf" srcId="{120EAEC1-2F62-428F-9BEA-7B6D1033D451}" destId="{0D21BF1E-186F-42D2-9FAC-2709DF39E1F7}" srcOrd="0" destOrd="0" presId="urn:microsoft.com/office/officeart/2005/8/layout/pyramid1"/>
    <dgm:cxn modelId="{D5763AC2-D345-41B8-9F45-5BE757364986}" type="presOf" srcId="{88C24B3B-E099-46B3-A059-B2FE28C65ADB}" destId="{9B8E2B71-A27C-4D54-A31B-53F82FCCABA8}" srcOrd="0" destOrd="0" presId="urn:microsoft.com/office/officeart/2005/8/layout/pyramid1"/>
    <dgm:cxn modelId="{469B6BD3-D04E-43AF-8097-1976C7D8F462}" type="presOf" srcId="{6AE11764-4DB8-4E14-939D-A45EEC2077D6}" destId="{3AA7F322-9933-43E9-871F-D8E342D6A77F}" srcOrd="0" destOrd="0" presId="urn:microsoft.com/office/officeart/2005/8/layout/pyramid1"/>
    <dgm:cxn modelId="{4C8297E5-5FB9-4F23-9994-D3B5A5A57C76}" type="presOf" srcId="{E4E8C3FF-537C-43B7-B4B8-6DAE489C3C36}" destId="{667F0BF7-DEB9-4741-84B0-AEF48C0F5E47}" srcOrd="0" destOrd="0" presId="urn:microsoft.com/office/officeart/2005/8/layout/pyramid1"/>
    <dgm:cxn modelId="{3A0CAEEA-656F-41FD-BEE2-AAFF3C07BA19}" type="presOf" srcId="{4BBD943E-5B62-4B2D-B782-E202FF1C20C2}" destId="{EF9D70EF-BB0B-4EC5-AE6C-DE26299E0D08}" srcOrd="1" destOrd="0" presId="urn:microsoft.com/office/officeart/2005/8/layout/pyramid1"/>
    <dgm:cxn modelId="{2ED75DED-C3DD-4A42-A6D8-7E48771EB115}" type="presOf" srcId="{A43C019A-54A2-4146-8D8E-F96AA3673B9F}" destId="{E45DD28A-2846-4D36-8C1C-D89F2B7DE858}" srcOrd="0" destOrd="0" presId="urn:microsoft.com/office/officeart/2005/8/layout/pyramid1"/>
    <dgm:cxn modelId="{20C4B208-470B-4497-9C09-9CCB56E843A4}" type="presParOf" srcId="{667F0BF7-DEB9-4741-84B0-AEF48C0F5E47}" destId="{B90869A7-176C-445F-B07F-A1684CD98B58}" srcOrd="0" destOrd="0" presId="urn:microsoft.com/office/officeart/2005/8/layout/pyramid1"/>
    <dgm:cxn modelId="{018D82AE-202F-4320-A5F8-C3619C2038C3}" type="presParOf" srcId="{B90869A7-176C-445F-B07F-A1684CD98B58}" destId="{9B8E2B71-A27C-4D54-A31B-53F82FCCABA8}" srcOrd="0" destOrd="0" presId="urn:microsoft.com/office/officeart/2005/8/layout/pyramid1"/>
    <dgm:cxn modelId="{2E5647EA-CC5C-4FE1-B400-DFF725C667F8}" type="presParOf" srcId="{B90869A7-176C-445F-B07F-A1684CD98B58}" destId="{A625BA83-4FF0-41AF-999A-C6D7D5799C99}" srcOrd="1" destOrd="0" presId="urn:microsoft.com/office/officeart/2005/8/layout/pyramid1"/>
    <dgm:cxn modelId="{03D6C5FF-7610-49D0-A6A2-4D8C4D70BA43}" type="presParOf" srcId="{667F0BF7-DEB9-4741-84B0-AEF48C0F5E47}" destId="{84B5D79E-BB5F-490F-A943-796AABE263B3}" srcOrd="1" destOrd="0" presId="urn:microsoft.com/office/officeart/2005/8/layout/pyramid1"/>
    <dgm:cxn modelId="{C4690EB2-6492-494F-A614-99BD6150F36C}" type="presParOf" srcId="{84B5D79E-BB5F-490F-A943-796AABE263B3}" destId="{3E2C9A65-189A-4F36-BEC2-4FE104C80D19}" srcOrd="0" destOrd="0" presId="urn:microsoft.com/office/officeart/2005/8/layout/pyramid1"/>
    <dgm:cxn modelId="{258ACE79-B020-4FBA-B430-D70EC6A85841}" type="presParOf" srcId="{84B5D79E-BB5F-490F-A943-796AABE263B3}" destId="{EF9D70EF-BB0B-4EC5-AE6C-DE26299E0D08}" srcOrd="1" destOrd="0" presId="urn:microsoft.com/office/officeart/2005/8/layout/pyramid1"/>
    <dgm:cxn modelId="{B5DCA0FB-4638-44ED-BDA7-4C68D1194DCA}" type="presParOf" srcId="{667F0BF7-DEB9-4741-84B0-AEF48C0F5E47}" destId="{03CC1B64-267E-4842-9239-B51D5094AFB0}" srcOrd="2" destOrd="0" presId="urn:microsoft.com/office/officeart/2005/8/layout/pyramid1"/>
    <dgm:cxn modelId="{66B3A11F-4A1C-45A5-9A96-C5EE0DE63239}" type="presParOf" srcId="{03CC1B64-267E-4842-9239-B51D5094AFB0}" destId="{0D21BF1E-186F-42D2-9FAC-2709DF39E1F7}" srcOrd="0" destOrd="0" presId="urn:microsoft.com/office/officeart/2005/8/layout/pyramid1"/>
    <dgm:cxn modelId="{7F0B587D-6033-4D74-A1EB-C1A6342C89C5}" type="presParOf" srcId="{03CC1B64-267E-4842-9239-B51D5094AFB0}" destId="{038B8619-9BAE-47F2-A5B0-FBA8701B6A0C}" srcOrd="1" destOrd="0" presId="urn:microsoft.com/office/officeart/2005/8/layout/pyramid1"/>
    <dgm:cxn modelId="{4F876EBB-6E78-452F-8817-EFAF6ACB1760}" type="presParOf" srcId="{667F0BF7-DEB9-4741-84B0-AEF48C0F5E47}" destId="{F3AD2FB7-A581-42BF-AA46-BC53D8B45F13}" srcOrd="3" destOrd="0" presId="urn:microsoft.com/office/officeart/2005/8/layout/pyramid1"/>
    <dgm:cxn modelId="{B6807498-48BB-4DB3-BCF6-A1684E834779}" type="presParOf" srcId="{F3AD2FB7-A581-42BF-AA46-BC53D8B45F13}" destId="{3AA7F322-9933-43E9-871F-D8E342D6A77F}" srcOrd="0" destOrd="0" presId="urn:microsoft.com/office/officeart/2005/8/layout/pyramid1"/>
    <dgm:cxn modelId="{C45F1C61-5A1E-425D-9DB4-7441A64CD4DB}" type="presParOf" srcId="{F3AD2FB7-A581-42BF-AA46-BC53D8B45F13}" destId="{5ECE3621-8FCF-4459-9BB9-D78E4EB3C4F3}" srcOrd="1" destOrd="0" presId="urn:microsoft.com/office/officeart/2005/8/layout/pyramid1"/>
    <dgm:cxn modelId="{1116A6D0-4FEC-4305-875A-7D9D16D4AB7D}" type="presParOf" srcId="{667F0BF7-DEB9-4741-84B0-AEF48C0F5E47}" destId="{0447D0D3-3F21-435C-B2CA-746BF3EB6FA4}" srcOrd="4" destOrd="0" presId="urn:microsoft.com/office/officeart/2005/8/layout/pyramid1"/>
    <dgm:cxn modelId="{236B0058-A01F-4224-BB37-A0C499DC4457}" type="presParOf" srcId="{0447D0D3-3F21-435C-B2CA-746BF3EB6FA4}" destId="{E45DD28A-2846-4D36-8C1C-D89F2B7DE858}" srcOrd="0" destOrd="0" presId="urn:microsoft.com/office/officeart/2005/8/layout/pyramid1"/>
    <dgm:cxn modelId="{6B7C7EB6-F2CA-48AE-94B9-3F93257AC668}" type="presParOf" srcId="{0447D0D3-3F21-435C-B2CA-746BF3EB6FA4}" destId="{439853F9-D197-414E-BF36-4DFE929115D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E8C3FF-537C-43B7-B4B8-6DAE489C3C3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8C24B3B-E099-46B3-A059-B2FE28C65ADB}">
      <dgm:prSet phldrT="[Text]" custT="1"/>
      <dgm:spPr>
        <a:solidFill>
          <a:srgbClr val="009282"/>
        </a:solidFill>
      </dgm:spPr>
      <dgm:t>
        <a:bodyPr/>
        <a:lstStyle/>
        <a:p>
          <a:pPr>
            <a:spcBef>
              <a:spcPts val="5500"/>
            </a:spcBef>
            <a:spcAft>
              <a:spcPts val="0"/>
            </a:spcAft>
          </a:pPr>
          <a:endParaRPr lang="en-US" sz="2800" dirty="0">
            <a:solidFill>
              <a:schemeClr val="bg1"/>
            </a:solidFill>
          </a:endParaRPr>
        </a:p>
        <a:p>
          <a:pPr>
            <a:spcBef>
              <a:spcPts val="5500"/>
            </a:spcBef>
            <a:spcAft>
              <a:spcPts val="0"/>
            </a:spcAft>
          </a:pPr>
          <a:r>
            <a:rPr lang="en-US" sz="2400" b="1" dirty="0">
              <a:solidFill>
                <a:schemeClr val="bg1"/>
              </a:solidFill>
            </a:rPr>
            <a:t>ALBA</a:t>
          </a:r>
          <a:endParaRPr lang="en-US" sz="2800" dirty="0">
            <a:solidFill>
              <a:schemeClr val="bg1"/>
            </a:solidFill>
          </a:endParaRPr>
        </a:p>
      </dgm:t>
    </dgm:pt>
    <dgm:pt modelId="{8D988423-E6E8-47E2-9D59-97C9AA3923CB}" type="parTrans" cxnId="{28E88DA7-6408-4D40-BA00-67BE146D9225}">
      <dgm:prSet/>
      <dgm:spPr/>
      <dgm:t>
        <a:bodyPr/>
        <a:lstStyle/>
        <a:p>
          <a:endParaRPr lang="en-US"/>
        </a:p>
      </dgm:t>
    </dgm:pt>
    <dgm:pt modelId="{192C6CD0-FFF8-42BD-BBD7-4C2B091399E3}" type="sibTrans" cxnId="{28E88DA7-6408-4D40-BA00-67BE146D9225}">
      <dgm:prSet/>
      <dgm:spPr/>
      <dgm:t>
        <a:bodyPr/>
        <a:lstStyle/>
        <a:p>
          <a:endParaRPr lang="en-US"/>
        </a:p>
      </dgm:t>
    </dgm:pt>
    <dgm:pt modelId="{4BBD943E-5B62-4B2D-B782-E202FF1C20C2}">
      <dgm:prSet phldrT="[Text]"/>
      <dgm:spPr>
        <a:solidFill>
          <a:srgbClr val="007668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Partners</a:t>
          </a:r>
          <a:endParaRPr lang="en-US" dirty="0">
            <a:solidFill>
              <a:schemeClr val="bg1"/>
            </a:solidFill>
          </a:endParaRPr>
        </a:p>
      </dgm:t>
    </dgm:pt>
    <dgm:pt modelId="{A015DA7B-A5F6-4E56-A86F-B802102CB560}" type="parTrans" cxnId="{EE6E573F-ECE2-4EB7-A6C2-EC89DBB8E820}">
      <dgm:prSet/>
      <dgm:spPr/>
      <dgm:t>
        <a:bodyPr/>
        <a:lstStyle/>
        <a:p>
          <a:endParaRPr lang="en-US"/>
        </a:p>
      </dgm:t>
    </dgm:pt>
    <dgm:pt modelId="{12F87ED0-BCF7-4384-AE8B-0F71EAE11BCD}" type="sibTrans" cxnId="{EE6E573F-ECE2-4EB7-A6C2-EC89DBB8E820}">
      <dgm:prSet/>
      <dgm:spPr/>
      <dgm:t>
        <a:bodyPr/>
        <a:lstStyle/>
        <a:p>
          <a:endParaRPr lang="en-US"/>
        </a:p>
      </dgm:t>
    </dgm:pt>
    <dgm:pt modelId="{120EAEC1-2F62-428F-9BEA-7B6D1033D451}">
      <dgm:prSet phldrT="[Text]"/>
      <dgm:spPr>
        <a:solidFill>
          <a:srgbClr val="23428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Catalan Institutions</a:t>
          </a:r>
        </a:p>
      </dgm:t>
    </dgm:pt>
    <dgm:pt modelId="{7714C30F-4156-4F39-9783-C121A77F329A}" type="parTrans" cxnId="{346C12A0-555E-4F99-B0F3-76BB4A331894}">
      <dgm:prSet/>
      <dgm:spPr/>
      <dgm:t>
        <a:bodyPr/>
        <a:lstStyle/>
        <a:p>
          <a:endParaRPr lang="en-US"/>
        </a:p>
      </dgm:t>
    </dgm:pt>
    <dgm:pt modelId="{3BEEB152-5419-4C53-B219-2F8297E325C9}" type="sibTrans" cxnId="{346C12A0-555E-4F99-B0F3-76BB4A331894}">
      <dgm:prSet/>
      <dgm:spPr/>
      <dgm:t>
        <a:bodyPr/>
        <a:lstStyle/>
        <a:p>
          <a:endParaRPr lang="en-US"/>
        </a:p>
      </dgm:t>
    </dgm:pt>
    <dgm:pt modelId="{A43C019A-54A2-4146-8D8E-F96AA3673B9F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93F4FA5F-8B65-40FE-8A7A-1654E80DBDC8}" type="parTrans" cxnId="{BA646401-3536-4757-A8C1-04EA7DD01474}">
      <dgm:prSet/>
      <dgm:spPr/>
      <dgm:t>
        <a:bodyPr/>
        <a:lstStyle/>
        <a:p>
          <a:endParaRPr lang="en-US"/>
        </a:p>
      </dgm:t>
    </dgm:pt>
    <dgm:pt modelId="{1E6649AE-9393-4590-8EF9-BA28E16F2F3B}" type="sibTrans" cxnId="{BA646401-3536-4757-A8C1-04EA7DD01474}">
      <dgm:prSet/>
      <dgm:spPr/>
      <dgm:t>
        <a:bodyPr/>
        <a:lstStyle/>
        <a:p>
          <a:endParaRPr lang="en-US"/>
        </a:p>
      </dgm:t>
    </dgm:pt>
    <dgm:pt modelId="{6AE11764-4DB8-4E14-939D-A45EEC2077D6}">
      <dgm:prSet phldrT="[Text]"/>
      <dgm:spPr>
        <a:solidFill>
          <a:srgbClr val="7030A0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2B6D9554-9E64-4DFC-AA98-49527136587E}" type="parTrans" cxnId="{2654CE6A-A22B-44B5-8E33-441D61108A1F}">
      <dgm:prSet/>
      <dgm:spPr/>
      <dgm:t>
        <a:bodyPr/>
        <a:lstStyle/>
        <a:p>
          <a:endParaRPr lang="en-US"/>
        </a:p>
      </dgm:t>
    </dgm:pt>
    <dgm:pt modelId="{24EF4356-4673-447A-B95A-399AB42B6642}" type="sibTrans" cxnId="{2654CE6A-A22B-44B5-8E33-441D61108A1F}">
      <dgm:prSet/>
      <dgm:spPr/>
      <dgm:t>
        <a:bodyPr/>
        <a:lstStyle/>
        <a:p>
          <a:endParaRPr lang="en-US"/>
        </a:p>
      </dgm:t>
    </dgm:pt>
    <dgm:pt modelId="{667F0BF7-DEB9-4741-84B0-AEF48C0F5E47}" type="pres">
      <dgm:prSet presAssocID="{E4E8C3FF-537C-43B7-B4B8-6DAE489C3C36}" presName="Name0" presStyleCnt="0">
        <dgm:presLayoutVars>
          <dgm:dir/>
          <dgm:animLvl val="lvl"/>
          <dgm:resizeHandles val="exact"/>
        </dgm:presLayoutVars>
      </dgm:prSet>
      <dgm:spPr/>
    </dgm:pt>
    <dgm:pt modelId="{B90869A7-176C-445F-B07F-A1684CD98B58}" type="pres">
      <dgm:prSet presAssocID="{88C24B3B-E099-46B3-A059-B2FE28C65ADB}" presName="Name8" presStyleCnt="0"/>
      <dgm:spPr/>
    </dgm:pt>
    <dgm:pt modelId="{9B8E2B71-A27C-4D54-A31B-53F82FCCABA8}" type="pres">
      <dgm:prSet presAssocID="{88C24B3B-E099-46B3-A059-B2FE28C65ADB}" presName="level" presStyleLbl="node1" presStyleIdx="0" presStyleCnt="5">
        <dgm:presLayoutVars>
          <dgm:chMax val="1"/>
          <dgm:bulletEnabled val="1"/>
        </dgm:presLayoutVars>
      </dgm:prSet>
      <dgm:spPr/>
    </dgm:pt>
    <dgm:pt modelId="{A625BA83-4FF0-41AF-999A-C6D7D5799C99}" type="pres">
      <dgm:prSet presAssocID="{88C24B3B-E099-46B3-A059-B2FE28C65AD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4B5D79E-BB5F-490F-A943-796AABE263B3}" type="pres">
      <dgm:prSet presAssocID="{4BBD943E-5B62-4B2D-B782-E202FF1C20C2}" presName="Name8" presStyleCnt="0"/>
      <dgm:spPr/>
    </dgm:pt>
    <dgm:pt modelId="{3E2C9A65-189A-4F36-BEC2-4FE104C80D19}" type="pres">
      <dgm:prSet presAssocID="{4BBD943E-5B62-4B2D-B782-E202FF1C20C2}" presName="level" presStyleLbl="node1" presStyleIdx="1" presStyleCnt="5">
        <dgm:presLayoutVars>
          <dgm:chMax val="1"/>
          <dgm:bulletEnabled val="1"/>
        </dgm:presLayoutVars>
      </dgm:prSet>
      <dgm:spPr/>
    </dgm:pt>
    <dgm:pt modelId="{EF9D70EF-BB0B-4EC5-AE6C-DE26299E0D08}" type="pres">
      <dgm:prSet presAssocID="{4BBD943E-5B62-4B2D-B782-E202FF1C20C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3CC1B64-267E-4842-9239-B51D5094AFB0}" type="pres">
      <dgm:prSet presAssocID="{120EAEC1-2F62-428F-9BEA-7B6D1033D451}" presName="Name8" presStyleCnt="0"/>
      <dgm:spPr/>
    </dgm:pt>
    <dgm:pt modelId="{0D21BF1E-186F-42D2-9FAC-2709DF39E1F7}" type="pres">
      <dgm:prSet presAssocID="{120EAEC1-2F62-428F-9BEA-7B6D1033D451}" presName="level" presStyleLbl="node1" presStyleIdx="2" presStyleCnt="5">
        <dgm:presLayoutVars>
          <dgm:chMax val="1"/>
          <dgm:bulletEnabled val="1"/>
        </dgm:presLayoutVars>
      </dgm:prSet>
      <dgm:spPr/>
    </dgm:pt>
    <dgm:pt modelId="{038B8619-9BAE-47F2-A5B0-FBA8701B6A0C}" type="pres">
      <dgm:prSet presAssocID="{120EAEC1-2F62-428F-9BEA-7B6D1033D45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3AD2FB7-A581-42BF-AA46-BC53D8B45F13}" type="pres">
      <dgm:prSet presAssocID="{6AE11764-4DB8-4E14-939D-A45EEC2077D6}" presName="Name8" presStyleCnt="0"/>
      <dgm:spPr/>
    </dgm:pt>
    <dgm:pt modelId="{3AA7F322-9933-43E9-871F-D8E342D6A77F}" type="pres">
      <dgm:prSet presAssocID="{6AE11764-4DB8-4E14-939D-A45EEC2077D6}" presName="level" presStyleLbl="node1" presStyleIdx="3" presStyleCnt="5">
        <dgm:presLayoutVars>
          <dgm:chMax val="1"/>
          <dgm:bulletEnabled val="1"/>
        </dgm:presLayoutVars>
      </dgm:prSet>
      <dgm:spPr/>
    </dgm:pt>
    <dgm:pt modelId="{5ECE3621-8FCF-4459-9BB9-D78E4EB3C4F3}" type="pres">
      <dgm:prSet presAssocID="{6AE11764-4DB8-4E14-939D-A45EEC2077D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447D0D3-3F21-435C-B2CA-746BF3EB6FA4}" type="pres">
      <dgm:prSet presAssocID="{A43C019A-54A2-4146-8D8E-F96AA3673B9F}" presName="Name8" presStyleCnt="0"/>
      <dgm:spPr/>
    </dgm:pt>
    <dgm:pt modelId="{E45DD28A-2846-4D36-8C1C-D89F2B7DE858}" type="pres">
      <dgm:prSet presAssocID="{A43C019A-54A2-4146-8D8E-F96AA3673B9F}" presName="level" presStyleLbl="node1" presStyleIdx="4" presStyleCnt="5">
        <dgm:presLayoutVars>
          <dgm:chMax val="1"/>
          <dgm:bulletEnabled val="1"/>
        </dgm:presLayoutVars>
      </dgm:prSet>
      <dgm:spPr/>
    </dgm:pt>
    <dgm:pt modelId="{439853F9-D197-414E-BF36-4DFE929115DE}" type="pres">
      <dgm:prSet presAssocID="{A43C019A-54A2-4146-8D8E-F96AA3673B9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A646401-3536-4757-A8C1-04EA7DD01474}" srcId="{E4E8C3FF-537C-43B7-B4B8-6DAE489C3C36}" destId="{A43C019A-54A2-4146-8D8E-F96AA3673B9F}" srcOrd="4" destOrd="0" parTransId="{93F4FA5F-8B65-40FE-8A7A-1654E80DBDC8}" sibTransId="{1E6649AE-9393-4590-8EF9-BA28E16F2F3B}"/>
    <dgm:cxn modelId="{4850D31A-FB99-4B8F-ADE0-A8ADEDF63E05}" type="presOf" srcId="{120EAEC1-2F62-428F-9BEA-7B6D1033D451}" destId="{038B8619-9BAE-47F2-A5B0-FBA8701B6A0C}" srcOrd="1" destOrd="0" presId="urn:microsoft.com/office/officeart/2005/8/layout/pyramid1"/>
    <dgm:cxn modelId="{51BC4D1E-9AC9-47AA-B149-AEE716D42EB2}" type="presOf" srcId="{A43C019A-54A2-4146-8D8E-F96AA3673B9F}" destId="{439853F9-D197-414E-BF36-4DFE929115DE}" srcOrd="1" destOrd="0" presId="urn:microsoft.com/office/officeart/2005/8/layout/pyramid1"/>
    <dgm:cxn modelId="{82D07323-2E84-40F4-A013-7C5C63423EA3}" type="presOf" srcId="{4BBD943E-5B62-4B2D-B782-E202FF1C20C2}" destId="{3E2C9A65-189A-4F36-BEC2-4FE104C80D19}" srcOrd="0" destOrd="0" presId="urn:microsoft.com/office/officeart/2005/8/layout/pyramid1"/>
    <dgm:cxn modelId="{7C1C9226-3AA2-4AD5-9155-37CEADFE14F3}" type="presOf" srcId="{6AE11764-4DB8-4E14-939D-A45EEC2077D6}" destId="{5ECE3621-8FCF-4459-9BB9-D78E4EB3C4F3}" srcOrd="1" destOrd="0" presId="urn:microsoft.com/office/officeart/2005/8/layout/pyramid1"/>
    <dgm:cxn modelId="{EE6E573F-ECE2-4EB7-A6C2-EC89DBB8E820}" srcId="{E4E8C3FF-537C-43B7-B4B8-6DAE489C3C36}" destId="{4BBD943E-5B62-4B2D-B782-E202FF1C20C2}" srcOrd="1" destOrd="0" parTransId="{A015DA7B-A5F6-4E56-A86F-B802102CB560}" sibTransId="{12F87ED0-BCF7-4384-AE8B-0F71EAE11BCD}"/>
    <dgm:cxn modelId="{2393AD66-6C93-45FA-AC95-8B2FC911712A}" type="presOf" srcId="{88C24B3B-E099-46B3-A059-B2FE28C65ADB}" destId="{A625BA83-4FF0-41AF-999A-C6D7D5799C99}" srcOrd="1" destOrd="0" presId="urn:microsoft.com/office/officeart/2005/8/layout/pyramid1"/>
    <dgm:cxn modelId="{2654CE6A-A22B-44B5-8E33-441D61108A1F}" srcId="{E4E8C3FF-537C-43B7-B4B8-6DAE489C3C36}" destId="{6AE11764-4DB8-4E14-939D-A45EEC2077D6}" srcOrd="3" destOrd="0" parTransId="{2B6D9554-9E64-4DFC-AA98-49527136587E}" sibTransId="{24EF4356-4673-447A-B95A-399AB42B6642}"/>
    <dgm:cxn modelId="{346C12A0-555E-4F99-B0F3-76BB4A331894}" srcId="{E4E8C3FF-537C-43B7-B4B8-6DAE489C3C36}" destId="{120EAEC1-2F62-428F-9BEA-7B6D1033D451}" srcOrd="2" destOrd="0" parTransId="{7714C30F-4156-4F39-9783-C121A77F329A}" sibTransId="{3BEEB152-5419-4C53-B219-2F8297E325C9}"/>
    <dgm:cxn modelId="{28E88DA7-6408-4D40-BA00-67BE146D9225}" srcId="{E4E8C3FF-537C-43B7-B4B8-6DAE489C3C36}" destId="{88C24B3B-E099-46B3-A059-B2FE28C65ADB}" srcOrd="0" destOrd="0" parTransId="{8D988423-E6E8-47E2-9D59-97C9AA3923CB}" sibTransId="{192C6CD0-FFF8-42BD-BBD7-4C2B091399E3}"/>
    <dgm:cxn modelId="{8B8EB2B0-EB63-4A8E-9482-77BB392D0D32}" type="presOf" srcId="{120EAEC1-2F62-428F-9BEA-7B6D1033D451}" destId="{0D21BF1E-186F-42D2-9FAC-2709DF39E1F7}" srcOrd="0" destOrd="0" presId="urn:microsoft.com/office/officeart/2005/8/layout/pyramid1"/>
    <dgm:cxn modelId="{D5763AC2-D345-41B8-9F45-5BE757364986}" type="presOf" srcId="{88C24B3B-E099-46B3-A059-B2FE28C65ADB}" destId="{9B8E2B71-A27C-4D54-A31B-53F82FCCABA8}" srcOrd="0" destOrd="0" presId="urn:microsoft.com/office/officeart/2005/8/layout/pyramid1"/>
    <dgm:cxn modelId="{469B6BD3-D04E-43AF-8097-1976C7D8F462}" type="presOf" srcId="{6AE11764-4DB8-4E14-939D-A45EEC2077D6}" destId="{3AA7F322-9933-43E9-871F-D8E342D6A77F}" srcOrd="0" destOrd="0" presId="urn:microsoft.com/office/officeart/2005/8/layout/pyramid1"/>
    <dgm:cxn modelId="{4C8297E5-5FB9-4F23-9994-D3B5A5A57C76}" type="presOf" srcId="{E4E8C3FF-537C-43B7-B4B8-6DAE489C3C36}" destId="{667F0BF7-DEB9-4741-84B0-AEF48C0F5E47}" srcOrd="0" destOrd="0" presId="urn:microsoft.com/office/officeart/2005/8/layout/pyramid1"/>
    <dgm:cxn modelId="{3A0CAEEA-656F-41FD-BEE2-AAFF3C07BA19}" type="presOf" srcId="{4BBD943E-5B62-4B2D-B782-E202FF1C20C2}" destId="{EF9D70EF-BB0B-4EC5-AE6C-DE26299E0D08}" srcOrd="1" destOrd="0" presId="urn:microsoft.com/office/officeart/2005/8/layout/pyramid1"/>
    <dgm:cxn modelId="{2ED75DED-C3DD-4A42-A6D8-7E48771EB115}" type="presOf" srcId="{A43C019A-54A2-4146-8D8E-F96AA3673B9F}" destId="{E45DD28A-2846-4D36-8C1C-D89F2B7DE858}" srcOrd="0" destOrd="0" presId="urn:microsoft.com/office/officeart/2005/8/layout/pyramid1"/>
    <dgm:cxn modelId="{20C4B208-470B-4497-9C09-9CCB56E843A4}" type="presParOf" srcId="{667F0BF7-DEB9-4741-84B0-AEF48C0F5E47}" destId="{B90869A7-176C-445F-B07F-A1684CD98B58}" srcOrd="0" destOrd="0" presId="urn:microsoft.com/office/officeart/2005/8/layout/pyramid1"/>
    <dgm:cxn modelId="{018D82AE-202F-4320-A5F8-C3619C2038C3}" type="presParOf" srcId="{B90869A7-176C-445F-B07F-A1684CD98B58}" destId="{9B8E2B71-A27C-4D54-A31B-53F82FCCABA8}" srcOrd="0" destOrd="0" presId="urn:microsoft.com/office/officeart/2005/8/layout/pyramid1"/>
    <dgm:cxn modelId="{2E5647EA-CC5C-4FE1-B400-DFF725C667F8}" type="presParOf" srcId="{B90869A7-176C-445F-B07F-A1684CD98B58}" destId="{A625BA83-4FF0-41AF-999A-C6D7D5799C99}" srcOrd="1" destOrd="0" presId="urn:microsoft.com/office/officeart/2005/8/layout/pyramid1"/>
    <dgm:cxn modelId="{03D6C5FF-7610-49D0-A6A2-4D8C4D70BA43}" type="presParOf" srcId="{667F0BF7-DEB9-4741-84B0-AEF48C0F5E47}" destId="{84B5D79E-BB5F-490F-A943-796AABE263B3}" srcOrd="1" destOrd="0" presId="urn:microsoft.com/office/officeart/2005/8/layout/pyramid1"/>
    <dgm:cxn modelId="{C4690EB2-6492-494F-A614-99BD6150F36C}" type="presParOf" srcId="{84B5D79E-BB5F-490F-A943-796AABE263B3}" destId="{3E2C9A65-189A-4F36-BEC2-4FE104C80D19}" srcOrd="0" destOrd="0" presId="urn:microsoft.com/office/officeart/2005/8/layout/pyramid1"/>
    <dgm:cxn modelId="{258ACE79-B020-4FBA-B430-D70EC6A85841}" type="presParOf" srcId="{84B5D79E-BB5F-490F-A943-796AABE263B3}" destId="{EF9D70EF-BB0B-4EC5-AE6C-DE26299E0D08}" srcOrd="1" destOrd="0" presId="urn:microsoft.com/office/officeart/2005/8/layout/pyramid1"/>
    <dgm:cxn modelId="{B5DCA0FB-4638-44ED-BDA7-4C68D1194DCA}" type="presParOf" srcId="{667F0BF7-DEB9-4741-84B0-AEF48C0F5E47}" destId="{03CC1B64-267E-4842-9239-B51D5094AFB0}" srcOrd="2" destOrd="0" presId="urn:microsoft.com/office/officeart/2005/8/layout/pyramid1"/>
    <dgm:cxn modelId="{66B3A11F-4A1C-45A5-9A96-C5EE0DE63239}" type="presParOf" srcId="{03CC1B64-267E-4842-9239-B51D5094AFB0}" destId="{0D21BF1E-186F-42D2-9FAC-2709DF39E1F7}" srcOrd="0" destOrd="0" presId="urn:microsoft.com/office/officeart/2005/8/layout/pyramid1"/>
    <dgm:cxn modelId="{7F0B587D-6033-4D74-A1EB-C1A6342C89C5}" type="presParOf" srcId="{03CC1B64-267E-4842-9239-B51D5094AFB0}" destId="{038B8619-9BAE-47F2-A5B0-FBA8701B6A0C}" srcOrd="1" destOrd="0" presId="urn:microsoft.com/office/officeart/2005/8/layout/pyramid1"/>
    <dgm:cxn modelId="{4F876EBB-6E78-452F-8817-EFAF6ACB1760}" type="presParOf" srcId="{667F0BF7-DEB9-4741-84B0-AEF48C0F5E47}" destId="{F3AD2FB7-A581-42BF-AA46-BC53D8B45F13}" srcOrd="3" destOrd="0" presId="urn:microsoft.com/office/officeart/2005/8/layout/pyramid1"/>
    <dgm:cxn modelId="{B6807498-48BB-4DB3-BCF6-A1684E834779}" type="presParOf" srcId="{F3AD2FB7-A581-42BF-AA46-BC53D8B45F13}" destId="{3AA7F322-9933-43E9-871F-D8E342D6A77F}" srcOrd="0" destOrd="0" presId="urn:microsoft.com/office/officeart/2005/8/layout/pyramid1"/>
    <dgm:cxn modelId="{C45F1C61-5A1E-425D-9DB4-7441A64CD4DB}" type="presParOf" srcId="{F3AD2FB7-A581-42BF-AA46-BC53D8B45F13}" destId="{5ECE3621-8FCF-4459-9BB9-D78E4EB3C4F3}" srcOrd="1" destOrd="0" presId="urn:microsoft.com/office/officeart/2005/8/layout/pyramid1"/>
    <dgm:cxn modelId="{1116A6D0-4FEC-4305-875A-7D9D16D4AB7D}" type="presParOf" srcId="{667F0BF7-DEB9-4741-84B0-AEF48C0F5E47}" destId="{0447D0D3-3F21-435C-B2CA-746BF3EB6FA4}" srcOrd="4" destOrd="0" presId="urn:microsoft.com/office/officeart/2005/8/layout/pyramid1"/>
    <dgm:cxn modelId="{236B0058-A01F-4224-BB37-A0C499DC4457}" type="presParOf" srcId="{0447D0D3-3F21-435C-B2CA-746BF3EB6FA4}" destId="{E45DD28A-2846-4D36-8C1C-D89F2B7DE858}" srcOrd="0" destOrd="0" presId="urn:microsoft.com/office/officeart/2005/8/layout/pyramid1"/>
    <dgm:cxn modelId="{6B7C7EB6-F2CA-48AE-94B9-3F93257AC668}" type="presParOf" srcId="{0447D0D3-3F21-435C-B2CA-746BF3EB6FA4}" destId="{439853F9-D197-414E-BF36-4DFE929115D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E8C3FF-537C-43B7-B4B8-6DAE489C3C3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8C24B3B-E099-46B3-A059-B2FE28C65ADB}">
      <dgm:prSet phldrT="[Text]" custT="1"/>
      <dgm:spPr>
        <a:solidFill>
          <a:srgbClr val="00A490"/>
        </a:solidFill>
      </dgm:spPr>
      <dgm:t>
        <a:bodyPr/>
        <a:lstStyle/>
        <a:p>
          <a:pPr>
            <a:spcBef>
              <a:spcPts val="5500"/>
            </a:spcBef>
            <a:spcAft>
              <a:spcPts val="0"/>
            </a:spcAft>
          </a:pPr>
          <a:endParaRPr lang="en-US" sz="2800" dirty="0">
            <a:solidFill>
              <a:schemeClr val="bg1"/>
            </a:solidFill>
          </a:endParaRPr>
        </a:p>
        <a:p>
          <a:pPr>
            <a:spcBef>
              <a:spcPts val="5500"/>
            </a:spcBef>
            <a:spcAft>
              <a:spcPts val="0"/>
            </a:spcAft>
          </a:pPr>
          <a:r>
            <a:rPr lang="en-US" sz="2400" b="1" dirty="0">
              <a:solidFill>
                <a:schemeClr val="bg1"/>
              </a:solidFill>
            </a:rPr>
            <a:t>ALBA</a:t>
          </a:r>
          <a:endParaRPr lang="en-US" sz="2800" dirty="0">
            <a:solidFill>
              <a:schemeClr val="bg1"/>
            </a:solidFill>
          </a:endParaRPr>
        </a:p>
      </dgm:t>
    </dgm:pt>
    <dgm:pt modelId="{8D988423-E6E8-47E2-9D59-97C9AA3923CB}" type="parTrans" cxnId="{28E88DA7-6408-4D40-BA00-67BE146D9225}">
      <dgm:prSet/>
      <dgm:spPr/>
      <dgm:t>
        <a:bodyPr/>
        <a:lstStyle/>
        <a:p>
          <a:endParaRPr lang="en-US"/>
        </a:p>
      </dgm:t>
    </dgm:pt>
    <dgm:pt modelId="{192C6CD0-FFF8-42BD-BBD7-4C2B091399E3}" type="sibTrans" cxnId="{28E88DA7-6408-4D40-BA00-67BE146D9225}">
      <dgm:prSet/>
      <dgm:spPr/>
      <dgm:t>
        <a:bodyPr/>
        <a:lstStyle/>
        <a:p>
          <a:endParaRPr lang="en-US"/>
        </a:p>
      </dgm:t>
    </dgm:pt>
    <dgm:pt modelId="{4BBD943E-5B62-4B2D-B782-E202FF1C20C2}">
      <dgm:prSet phldrT="[Text]"/>
      <dgm:spPr>
        <a:solidFill>
          <a:srgbClr val="007668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Partners</a:t>
          </a:r>
          <a:endParaRPr lang="en-US" dirty="0">
            <a:solidFill>
              <a:schemeClr val="bg1"/>
            </a:solidFill>
          </a:endParaRPr>
        </a:p>
      </dgm:t>
    </dgm:pt>
    <dgm:pt modelId="{A015DA7B-A5F6-4E56-A86F-B802102CB560}" type="parTrans" cxnId="{EE6E573F-ECE2-4EB7-A6C2-EC89DBB8E820}">
      <dgm:prSet/>
      <dgm:spPr/>
      <dgm:t>
        <a:bodyPr/>
        <a:lstStyle/>
        <a:p>
          <a:endParaRPr lang="en-US"/>
        </a:p>
      </dgm:t>
    </dgm:pt>
    <dgm:pt modelId="{12F87ED0-BCF7-4384-AE8B-0F71EAE11BCD}" type="sibTrans" cxnId="{EE6E573F-ECE2-4EB7-A6C2-EC89DBB8E820}">
      <dgm:prSet/>
      <dgm:spPr/>
      <dgm:t>
        <a:bodyPr/>
        <a:lstStyle/>
        <a:p>
          <a:endParaRPr lang="en-US"/>
        </a:p>
      </dgm:t>
    </dgm:pt>
    <dgm:pt modelId="{120EAEC1-2F62-428F-9BEA-7B6D1033D451}">
      <dgm:prSet phldrT="[Text]"/>
      <dgm:spPr>
        <a:solidFill>
          <a:srgbClr val="23428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Catalan Institutions</a:t>
          </a:r>
        </a:p>
      </dgm:t>
    </dgm:pt>
    <dgm:pt modelId="{7714C30F-4156-4F39-9783-C121A77F329A}" type="parTrans" cxnId="{346C12A0-555E-4F99-B0F3-76BB4A331894}">
      <dgm:prSet/>
      <dgm:spPr/>
      <dgm:t>
        <a:bodyPr/>
        <a:lstStyle/>
        <a:p>
          <a:endParaRPr lang="en-US"/>
        </a:p>
      </dgm:t>
    </dgm:pt>
    <dgm:pt modelId="{3BEEB152-5419-4C53-B219-2F8297E325C9}" type="sibTrans" cxnId="{346C12A0-555E-4F99-B0F3-76BB4A331894}">
      <dgm:prSet/>
      <dgm:spPr/>
      <dgm:t>
        <a:bodyPr/>
        <a:lstStyle/>
        <a:p>
          <a:endParaRPr lang="en-US"/>
        </a:p>
      </dgm:t>
    </dgm:pt>
    <dgm:pt modelId="{A43C019A-54A2-4146-8D8E-F96AA3673B9F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Open Access</a:t>
          </a:r>
        </a:p>
      </dgm:t>
    </dgm:pt>
    <dgm:pt modelId="{93F4FA5F-8B65-40FE-8A7A-1654E80DBDC8}" type="parTrans" cxnId="{BA646401-3536-4757-A8C1-04EA7DD01474}">
      <dgm:prSet/>
      <dgm:spPr/>
      <dgm:t>
        <a:bodyPr/>
        <a:lstStyle/>
        <a:p>
          <a:endParaRPr lang="en-US"/>
        </a:p>
      </dgm:t>
    </dgm:pt>
    <dgm:pt modelId="{1E6649AE-9393-4590-8EF9-BA28E16F2F3B}" type="sibTrans" cxnId="{BA646401-3536-4757-A8C1-04EA7DD01474}">
      <dgm:prSet/>
      <dgm:spPr/>
      <dgm:t>
        <a:bodyPr/>
        <a:lstStyle/>
        <a:p>
          <a:endParaRPr lang="en-US"/>
        </a:p>
      </dgm:t>
    </dgm:pt>
    <dgm:pt modelId="{6AE11764-4DB8-4E14-939D-A45EEC2077D6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Other CCAA from Advanced Materials program</a:t>
          </a:r>
        </a:p>
      </dgm:t>
    </dgm:pt>
    <dgm:pt modelId="{2B6D9554-9E64-4DFC-AA98-49527136587E}" type="parTrans" cxnId="{2654CE6A-A22B-44B5-8E33-441D61108A1F}">
      <dgm:prSet/>
      <dgm:spPr/>
      <dgm:t>
        <a:bodyPr/>
        <a:lstStyle/>
        <a:p>
          <a:endParaRPr lang="en-US"/>
        </a:p>
      </dgm:t>
    </dgm:pt>
    <dgm:pt modelId="{24EF4356-4673-447A-B95A-399AB42B6642}" type="sibTrans" cxnId="{2654CE6A-A22B-44B5-8E33-441D61108A1F}">
      <dgm:prSet/>
      <dgm:spPr/>
      <dgm:t>
        <a:bodyPr/>
        <a:lstStyle/>
        <a:p>
          <a:endParaRPr lang="en-US"/>
        </a:p>
      </dgm:t>
    </dgm:pt>
    <dgm:pt modelId="{667F0BF7-DEB9-4741-84B0-AEF48C0F5E47}" type="pres">
      <dgm:prSet presAssocID="{E4E8C3FF-537C-43B7-B4B8-6DAE489C3C36}" presName="Name0" presStyleCnt="0">
        <dgm:presLayoutVars>
          <dgm:dir/>
          <dgm:animLvl val="lvl"/>
          <dgm:resizeHandles val="exact"/>
        </dgm:presLayoutVars>
      </dgm:prSet>
      <dgm:spPr/>
    </dgm:pt>
    <dgm:pt modelId="{B90869A7-176C-445F-B07F-A1684CD98B58}" type="pres">
      <dgm:prSet presAssocID="{88C24B3B-E099-46B3-A059-B2FE28C65ADB}" presName="Name8" presStyleCnt="0"/>
      <dgm:spPr/>
    </dgm:pt>
    <dgm:pt modelId="{9B8E2B71-A27C-4D54-A31B-53F82FCCABA8}" type="pres">
      <dgm:prSet presAssocID="{88C24B3B-E099-46B3-A059-B2FE28C65ADB}" presName="level" presStyleLbl="node1" presStyleIdx="0" presStyleCnt="5">
        <dgm:presLayoutVars>
          <dgm:chMax val="1"/>
          <dgm:bulletEnabled val="1"/>
        </dgm:presLayoutVars>
      </dgm:prSet>
      <dgm:spPr/>
    </dgm:pt>
    <dgm:pt modelId="{A625BA83-4FF0-41AF-999A-C6D7D5799C99}" type="pres">
      <dgm:prSet presAssocID="{88C24B3B-E099-46B3-A059-B2FE28C65AD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4B5D79E-BB5F-490F-A943-796AABE263B3}" type="pres">
      <dgm:prSet presAssocID="{4BBD943E-5B62-4B2D-B782-E202FF1C20C2}" presName="Name8" presStyleCnt="0"/>
      <dgm:spPr/>
    </dgm:pt>
    <dgm:pt modelId="{3E2C9A65-189A-4F36-BEC2-4FE104C80D19}" type="pres">
      <dgm:prSet presAssocID="{4BBD943E-5B62-4B2D-B782-E202FF1C20C2}" presName="level" presStyleLbl="node1" presStyleIdx="1" presStyleCnt="5">
        <dgm:presLayoutVars>
          <dgm:chMax val="1"/>
          <dgm:bulletEnabled val="1"/>
        </dgm:presLayoutVars>
      </dgm:prSet>
      <dgm:spPr/>
    </dgm:pt>
    <dgm:pt modelId="{EF9D70EF-BB0B-4EC5-AE6C-DE26299E0D08}" type="pres">
      <dgm:prSet presAssocID="{4BBD943E-5B62-4B2D-B782-E202FF1C20C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3CC1B64-267E-4842-9239-B51D5094AFB0}" type="pres">
      <dgm:prSet presAssocID="{120EAEC1-2F62-428F-9BEA-7B6D1033D451}" presName="Name8" presStyleCnt="0"/>
      <dgm:spPr/>
    </dgm:pt>
    <dgm:pt modelId="{0D21BF1E-186F-42D2-9FAC-2709DF39E1F7}" type="pres">
      <dgm:prSet presAssocID="{120EAEC1-2F62-428F-9BEA-7B6D1033D451}" presName="level" presStyleLbl="node1" presStyleIdx="2" presStyleCnt="5">
        <dgm:presLayoutVars>
          <dgm:chMax val="1"/>
          <dgm:bulletEnabled val="1"/>
        </dgm:presLayoutVars>
      </dgm:prSet>
      <dgm:spPr/>
    </dgm:pt>
    <dgm:pt modelId="{038B8619-9BAE-47F2-A5B0-FBA8701B6A0C}" type="pres">
      <dgm:prSet presAssocID="{120EAEC1-2F62-428F-9BEA-7B6D1033D45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3AD2FB7-A581-42BF-AA46-BC53D8B45F13}" type="pres">
      <dgm:prSet presAssocID="{6AE11764-4DB8-4E14-939D-A45EEC2077D6}" presName="Name8" presStyleCnt="0"/>
      <dgm:spPr/>
    </dgm:pt>
    <dgm:pt modelId="{3AA7F322-9933-43E9-871F-D8E342D6A77F}" type="pres">
      <dgm:prSet presAssocID="{6AE11764-4DB8-4E14-939D-A45EEC2077D6}" presName="level" presStyleLbl="node1" presStyleIdx="3" presStyleCnt="5">
        <dgm:presLayoutVars>
          <dgm:chMax val="1"/>
          <dgm:bulletEnabled val="1"/>
        </dgm:presLayoutVars>
      </dgm:prSet>
      <dgm:spPr/>
    </dgm:pt>
    <dgm:pt modelId="{5ECE3621-8FCF-4459-9BB9-D78E4EB3C4F3}" type="pres">
      <dgm:prSet presAssocID="{6AE11764-4DB8-4E14-939D-A45EEC2077D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447D0D3-3F21-435C-B2CA-746BF3EB6FA4}" type="pres">
      <dgm:prSet presAssocID="{A43C019A-54A2-4146-8D8E-F96AA3673B9F}" presName="Name8" presStyleCnt="0"/>
      <dgm:spPr/>
    </dgm:pt>
    <dgm:pt modelId="{E45DD28A-2846-4D36-8C1C-D89F2B7DE858}" type="pres">
      <dgm:prSet presAssocID="{A43C019A-54A2-4146-8D8E-F96AA3673B9F}" presName="level" presStyleLbl="node1" presStyleIdx="4" presStyleCnt="5">
        <dgm:presLayoutVars>
          <dgm:chMax val="1"/>
          <dgm:bulletEnabled val="1"/>
        </dgm:presLayoutVars>
      </dgm:prSet>
      <dgm:spPr/>
    </dgm:pt>
    <dgm:pt modelId="{439853F9-D197-414E-BF36-4DFE929115DE}" type="pres">
      <dgm:prSet presAssocID="{A43C019A-54A2-4146-8D8E-F96AA3673B9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A646401-3536-4757-A8C1-04EA7DD01474}" srcId="{E4E8C3FF-537C-43B7-B4B8-6DAE489C3C36}" destId="{A43C019A-54A2-4146-8D8E-F96AA3673B9F}" srcOrd="4" destOrd="0" parTransId="{93F4FA5F-8B65-40FE-8A7A-1654E80DBDC8}" sibTransId="{1E6649AE-9393-4590-8EF9-BA28E16F2F3B}"/>
    <dgm:cxn modelId="{4850D31A-FB99-4B8F-ADE0-A8ADEDF63E05}" type="presOf" srcId="{120EAEC1-2F62-428F-9BEA-7B6D1033D451}" destId="{038B8619-9BAE-47F2-A5B0-FBA8701B6A0C}" srcOrd="1" destOrd="0" presId="urn:microsoft.com/office/officeart/2005/8/layout/pyramid1"/>
    <dgm:cxn modelId="{51BC4D1E-9AC9-47AA-B149-AEE716D42EB2}" type="presOf" srcId="{A43C019A-54A2-4146-8D8E-F96AA3673B9F}" destId="{439853F9-D197-414E-BF36-4DFE929115DE}" srcOrd="1" destOrd="0" presId="urn:microsoft.com/office/officeart/2005/8/layout/pyramid1"/>
    <dgm:cxn modelId="{82D07323-2E84-40F4-A013-7C5C63423EA3}" type="presOf" srcId="{4BBD943E-5B62-4B2D-B782-E202FF1C20C2}" destId="{3E2C9A65-189A-4F36-BEC2-4FE104C80D19}" srcOrd="0" destOrd="0" presId="urn:microsoft.com/office/officeart/2005/8/layout/pyramid1"/>
    <dgm:cxn modelId="{7C1C9226-3AA2-4AD5-9155-37CEADFE14F3}" type="presOf" srcId="{6AE11764-4DB8-4E14-939D-A45EEC2077D6}" destId="{5ECE3621-8FCF-4459-9BB9-D78E4EB3C4F3}" srcOrd="1" destOrd="0" presId="urn:microsoft.com/office/officeart/2005/8/layout/pyramid1"/>
    <dgm:cxn modelId="{EE6E573F-ECE2-4EB7-A6C2-EC89DBB8E820}" srcId="{E4E8C3FF-537C-43B7-B4B8-6DAE489C3C36}" destId="{4BBD943E-5B62-4B2D-B782-E202FF1C20C2}" srcOrd="1" destOrd="0" parTransId="{A015DA7B-A5F6-4E56-A86F-B802102CB560}" sibTransId="{12F87ED0-BCF7-4384-AE8B-0F71EAE11BCD}"/>
    <dgm:cxn modelId="{2393AD66-6C93-45FA-AC95-8B2FC911712A}" type="presOf" srcId="{88C24B3B-E099-46B3-A059-B2FE28C65ADB}" destId="{A625BA83-4FF0-41AF-999A-C6D7D5799C99}" srcOrd="1" destOrd="0" presId="urn:microsoft.com/office/officeart/2005/8/layout/pyramid1"/>
    <dgm:cxn modelId="{2654CE6A-A22B-44B5-8E33-441D61108A1F}" srcId="{E4E8C3FF-537C-43B7-B4B8-6DAE489C3C36}" destId="{6AE11764-4DB8-4E14-939D-A45EEC2077D6}" srcOrd="3" destOrd="0" parTransId="{2B6D9554-9E64-4DFC-AA98-49527136587E}" sibTransId="{24EF4356-4673-447A-B95A-399AB42B6642}"/>
    <dgm:cxn modelId="{346C12A0-555E-4F99-B0F3-76BB4A331894}" srcId="{E4E8C3FF-537C-43B7-B4B8-6DAE489C3C36}" destId="{120EAEC1-2F62-428F-9BEA-7B6D1033D451}" srcOrd="2" destOrd="0" parTransId="{7714C30F-4156-4F39-9783-C121A77F329A}" sibTransId="{3BEEB152-5419-4C53-B219-2F8297E325C9}"/>
    <dgm:cxn modelId="{28E88DA7-6408-4D40-BA00-67BE146D9225}" srcId="{E4E8C3FF-537C-43B7-B4B8-6DAE489C3C36}" destId="{88C24B3B-E099-46B3-A059-B2FE28C65ADB}" srcOrd="0" destOrd="0" parTransId="{8D988423-E6E8-47E2-9D59-97C9AA3923CB}" sibTransId="{192C6CD0-FFF8-42BD-BBD7-4C2B091399E3}"/>
    <dgm:cxn modelId="{8B8EB2B0-EB63-4A8E-9482-77BB392D0D32}" type="presOf" srcId="{120EAEC1-2F62-428F-9BEA-7B6D1033D451}" destId="{0D21BF1E-186F-42D2-9FAC-2709DF39E1F7}" srcOrd="0" destOrd="0" presId="urn:microsoft.com/office/officeart/2005/8/layout/pyramid1"/>
    <dgm:cxn modelId="{D5763AC2-D345-41B8-9F45-5BE757364986}" type="presOf" srcId="{88C24B3B-E099-46B3-A059-B2FE28C65ADB}" destId="{9B8E2B71-A27C-4D54-A31B-53F82FCCABA8}" srcOrd="0" destOrd="0" presId="urn:microsoft.com/office/officeart/2005/8/layout/pyramid1"/>
    <dgm:cxn modelId="{469B6BD3-D04E-43AF-8097-1976C7D8F462}" type="presOf" srcId="{6AE11764-4DB8-4E14-939D-A45EEC2077D6}" destId="{3AA7F322-9933-43E9-871F-D8E342D6A77F}" srcOrd="0" destOrd="0" presId="urn:microsoft.com/office/officeart/2005/8/layout/pyramid1"/>
    <dgm:cxn modelId="{4C8297E5-5FB9-4F23-9994-D3B5A5A57C76}" type="presOf" srcId="{E4E8C3FF-537C-43B7-B4B8-6DAE489C3C36}" destId="{667F0BF7-DEB9-4741-84B0-AEF48C0F5E47}" srcOrd="0" destOrd="0" presId="urn:microsoft.com/office/officeart/2005/8/layout/pyramid1"/>
    <dgm:cxn modelId="{3A0CAEEA-656F-41FD-BEE2-AAFF3C07BA19}" type="presOf" srcId="{4BBD943E-5B62-4B2D-B782-E202FF1C20C2}" destId="{EF9D70EF-BB0B-4EC5-AE6C-DE26299E0D08}" srcOrd="1" destOrd="0" presId="urn:microsoft.com/office/officeart/2005/8/layout/pyramid1"/>
    <dgm:cxn modelId="{2ED75DED-C3DD-4A42-A6D8-7E48771EB115}" type="presOf" srcId="{A43C019A-54A2-4146-8D8E-F96AA3673B9F}" destId="{E45DD28A-2846-4D36-8C1C-D89F2B7DE858}" srcOrd="0" destOrd="0" presId="urn:microsoft.com/office/officeart/2005/8/layout/pyramid1"/>
    <dgm:cxn modelId="{20C4B208-470B-4497-9C09-9CCB56E843A4}" type="presParOf" srcId="{667F0BF7-DEB9-4741-84B0-AEF48C0F5E47}" destId="{B90869A7-176C-445F-B07F-A1684CD98B58}" srcOrd="0" destOrd="0" presId="urn:microsoft.com/office/officeart/2005/8/layout/pyramid1"/>
    <dgm:cxn modelId="{018D82AE-202F-4320-A5F8-C3619C2038C3}" type="presParOf" srcId="{B90869A7-176C-445F-B07F-A1684CD98B58}" destId="{9B8E2B71-A27C-4D54-A31B-53F82FCCABA8}" srcOrd="0" destOrd="0" presId="urn:microsoft.com/office/officeart/2005/8/layout/pyramid1"/>
    <dgm:cxn modelId="{2E5647EA-CC5C-4FE1-B400-DFF725C667F8}" type="presParOf" srcId="{B90869A7-176C-445F-B07F-A1684CD98B58}" destId="{A625BA83-4FF0-41AF-999A-C6D7D5799C99}" srcOrd="1" destOrd="0" presId="urn:microsoft.com/office/officeart/2005/8/layout/pyramid1"/>
    <dgm:cxn modelId="{03D6C5FF-7610-49D0-A6A2-4D8C4D70BA43}" type="presParOf" srcId="{667F0BF7-DEB9-4741-84B0-AEF48C0F5E47}" destId="{84B5D79E-BB5F-490F-A943-796AABE263B3}" srcOrd="1" destOrd="0" presId="urn:microsoft.com/office/officeart/2005/8/layout/pyramid1"/>
    <dgm:cxn modelId="{C4690EB2-6492-494F-A614-99BD6150F36C}" type="presParOf" srcId="{84B5D79E-BB5F-490F-A943-796AABE263B3}" destId="{3E2C9A65-189A-4F36-BEC2-4FE104C80D19}" srcOrd="0" destOrd="0" presId="urn:microsoft.com/office/officeart/2005/8/layout/pyramid1"/>
    <dgm:cxn modelId="{258ACE79-B020-4FBA-B430-D70EC6A85841}" type="presParOf" srcId="{84B5D79E-BB5F-490F-A943-796AABE263B3}" destId="{EF9D70EF-BB0B-4EC5-AE6C-DE26299E0D08}" srcOrd="1" destOrd="0" presId="urn:microsoft.com/office/officeart/2005/8/layout/pyramid1"/>
    <dgm:cxn modelId="{B5DCA0FB-4638-44ED-BDA7-4C68D1194DCA}" type="presParOf" srcId="{667F0BF7-DEB9-4741-84B0-AEF48C0F5E47}" destId="{03CC1B64-267E-4842-9239-B51D5094AFB0}" srcOrd="2" destOrd="0" presId="urn:microsoft.com/office/officeart/2005/8/layout/pyramid1"/>
    <dgm:cxn modelId="{66B3A11F-4A1C-45A5-9A96-C5EE0DE63239}" type="presParOf" srcId="{03CC1B64-267E-4842-9239-B51D5094AFB0}" destId="{0D21BF1E-186F-42D2-9FAC-2709DF39E1F7}" srcOrd="0" destOrd="0" presId="urn:microsoft.com/office/officeart/2005/8/layout/pyramid1"/>
    <dgm:cxn modelId="{7F0B587D-6033-4D74-A1EB-C1A6342C89C5}" type="presParOf" srcId="{03CC1B64-267E-4842-9239-B51D5094AFB0}" destId="{038B8619-9BAE-47F2-A5B0-FBA8701B6A0C}" srcOrd="1" destOrd="0" presId="urn:microsoft.com/office/officeart/2005/8/layout/pyramid1"/>
    <dgm:cxn modelId="{4F876EBB-6E78-452F-8817-EFAF6ACB1760}" type="presParOf" srcId="{667F0BF7-DEB9-4741-84B0-AEF48C0F5E47}" destId="{F3AD2FB7-A581-42BF-AA46-BC53D8B45F13}" srcOrd="3" destOrd="0" presId="urn:microsoft.com/office/officeart/2005/8/layout/pyramid1"/>
    <dgm:cxn modelId="{B6807498-48BB-4DB3-BCF6-A1684E834779}" type="presParOf" srcId="{F3AD2FB7-A581-42BF-AA46-BC53D8B45F13}" destId="{3AA7F322-9933-43E9-871F-D8E342D6A77F}" srcOrd="0" destOrd="0" presId="urn:microsoft.com/office/officeart/2005/8/layout/pyramid1"/>
    <dgm:cxn modelId="{C45F1C61-5A1E-425D-9DB4-7441A64CD4DB}" type="presParOf" srcId="{F3AD2FB7-A581-42BF-AA46-BC53D8B45F13}" destId="{5ECE3621-8FCF-4459-9BB9-D78E4EB3C4F3}" srcOrd="1" destOrd="0" presId="urn:microsoft.com/office/officeart/2005/8/layout/pyramid1"/>
    <dgm:cxn modelId="{1116A6D0-4FEC-4305-875A-7D9D16D4AB7D}" type="presParOf" srcId="{667F0BF7-DEB9-4741-84B0-AEF48C0F5E47}" destId="{0447D0D3-3F21-435C-B2CA-746BF3EB6FA4}" srcOrd="4" destOrd="0" presId="urn:microsoft.com/office/officeart/2005/8/layout/pyramid1"/>
    <dgm:cxn modelId="{236B0058-A01F-4224-BB37-A0C499DC4457}" type="presParOf" srcId="{0447D0D3-3F21-435C-B2CA-746BF3EB6FA4}" destId="{E45DD28A-2846-4D36-8C1C-D89F2B7DE858}" srcOrd="0" destOrd="0" presId="urn:microsoft.com/office/officeart/2005/8/layout/pyramid1"/>
    <dgm:cxn modelId="{6B7C7EB6-F2CA-48AE-94B9-3F93257AC668}" type="presParOf" srcId="{0447D0D3-3F21-435C-B2CA-746BF3EB6FA4}" destId="{439853F9-D197-414E-BF36-4DFE929115D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E8C3FF-537C-43B7-B4B8-6DAE489C3C3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8C24B3B-E099-46B3-A059-B2FE28C65ADB}">
      <dgm:prSet phldrT="[Text]" custT="1"/>
      <dgm:spPr>
        <a:solidFill>
          <a:srgbClr val="00A490"/>
        </a:solidFill>
      </dgm:spPr>
      <dgm:t>
        <a:bodyPr/>
        <a:lstStyle/>
        <a:p>
          <a:pPr>
            <a:spcBef>
              <a:spcPts val="5500"/>
            </a:spcBef>
            <a:spcAft>
              <a:spcPts val="0"/>
            </a:spcAft>
          </a:pPr>
          <a:endParaRPr lang="en-US" sz="2800" dirty="0">
            <a:solidFill>
              <a:schemeClr val="bg1"/>
            </a:solidFill>
          </a:endParaRPr>
        </a:p>
        <a:p>
          <a:pPr>
            <a:spcBef>
              <a:spcPts val="5500"/>
            </a:spcBef>
            <a:spcAft>
              <a:spcPts val="0"/>
            </a:spcAft>
          </a:pPr>
          <a:r>
            <a:rPr lang="en-US" sz="2400" b="1" dirty="0">
              <a:solidFill>
                <a:schemeClr val="bg1"/>
              </a:solidFill>
            </a:rPr>
            <a:t>ALBA</a:t>
          </a:r>
          <a:endParaRPr lang="en-US" sz="2800" dirty="0">
            <a:solidFill>
              <a:schemeClr val="bg1"/>
            </a:solidFill>
          </a:endParaRPr>
        </a:p>
      </dgm:t>
    </dgm:pt>
    <dgm:pt modelId="{8D988423-E6E8-47E2-9D59-97C9AA3923CB}" type="parTrans" cxnId="{28E88DA7-6408-4D40-BA00-67BE146D9225}">
      <dgm:prSet/>
      <dgm:spPr/>
      <dgm:t>
        <a:bodyPr/>
        <a:lstStyle/>
        <a:p>
          <a:endParaRPr lang="en-US"/>
        </a:p>
      </dgm:t>
    </dgm:pt>
    <dgm:pt modelId="{192C6CD0-FFF8-42BD-BBD7-4C2B091399E3}" type="sibTrans" cxnId="{28E88DA7-6408-4D40-BA00-67BE146D9225}">
      <dgm:prSet/>
      <dgm:spPr/>
      <dgm:t>
        <a:bodyPr/>
        <a:lstStyle/>
        <a:p>
          <a:endParaRPr lang="en-US"/>
        </a:p>
      </dgm:t>
    </dgm:pt>
    <dgm:pt modelId="{4BBD943E-5B62-4B2D-B782-E202FF1C20C2}">
      <dgm:prSet phldrT="[Text]"/>
      <dgm:spPr>
        <a:solidFill>
          <a:srgbClr val="007668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Partners</a:t>
          </a:r>
          <a:endParaRPr lang="en-US" dirty="0">
            <a:solidFill>
              <a:schemeClr val="bg1"/>
            </a:solidFill>
          </a:endParaRPr>
        </a:p>
      </dgm:t>
    </dgm:pt>
    <dgm:pt modelId="{A015DA7B-A5F6-4E56-A86F-B802102CB560}" type="parTrans" cxnId="{EE6E573F-ECE2-4EB7-A6C2-EC89DBB8E820}">
      <dgm:prSet/>
      <dgm:spPr/>
      <dgm:t>
        <a:bodyPr/>
        <a:lstStyle/>
        <a:p>
          <a:endParaRPr lang="en-US"/>
        </a:p>
      </dgm:t>
    </dgm:pt>
    <dgm:pt modelId="{12F87ED0-BCF7-4384-AE8B-0F71EAE11BCD}" type="sibTrans" cxnId="{EE6E573F-ECE2-4EB7-A6C2-EC89DBB8E820}">
      <dgm:prSet/>
      <dgm:spPr/>
      <dgm:t>
        <a:bodyPr/>
        <a:lstStyle/>
        <a:p>
          <a:endParaRPr lang="en-US"/>
        </a:p>
      </dgm:t>
    </dgm:pt>
    <dgm:pt modelId="{120EAEC1-2F62-428F-9BEA-7B6D1033D451}">
      <dgm:prSet phldrT="[Text]"/>
      <dgm:spPr>
        <a:solidFill>
          <a:srgbClr val="23428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Catalan Institutions</a:t>
          </a:r>
        </a:p>
      </dgm:t>
    </dgm:pt>
    <dgm:pt modelId="{7714C30F-4156-4F39-9783-C121A77F329A}" type="parTrans" cxnId="{346C12A0-555E-4F99-B0F3-76BB4A331894}">
      <dgm:prSet/>
      <dgm:spPr/>
      <dgm:t>
        <a:bodyPr/>
        <a:lstStyle/>
        <a:p>
          <a:endParaRPr lang="en-US"/>
        </a:p>
      </dgm:t>
    </dgm:pt>
    <dgm:pt modelId="{3BEEB152-5419-4C53-B219-2F8297E325C9}" type="sibTrans" cxnId="{346C12A0-555E-4F99-B0F3-76BB4A331894}">
      <dgm:prSet/>
      <dgm:spPr/>
      <dgm:t>
        <a:bodyPr/>
        <a:lstStyle/>
        <a:p>
          <a:endParaRPr lang="en-US"/>
        </a:p>
      </dgm:t>
    </dgm:pt>
    <dgm:pt modelId="{A43C019A-54A2-4146-8D8E-F96AA3673B9F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Open Access</a:t>
          </a:r>
        </a:p>
      </dgm:t>
    </dgm:pt>
    <dgm:pt modelId="{93F4FA5F-8B65-40FE-8A7A-1654E80DBDC8}" type="parTrans" cxnId="{BA646401-3536-4757-A8C1-04EA7DD01474}">
      <dgm:prSet/>
      <dgm:spPr/>
      <dgm:t>
        <a:bodyPr/>
        <a:lstStyle/>
        <a:p>
          <a:endParaRPr lang="en-US"/>
        </a:p>
      </dgm:t>
    </dgm:pt>
    <dgm:pt modelId="{1E6649AE-9393-4590-8EF9-BA28E16F2F3B}" type="sibTrans" cxnId="{BA646401-3536-4757-A8C1-04EA7DD01474}">
      <dgm:prSet/>
      <dgm:spPr/>
      <dgm:t>
        <a:bodyPr/>
        <a:lstStyle/>
        <a:p>
          <a:endParaRPr lang="en-US"/>
        </a:p>
      </dgm:t>
    </dgm:pt>
    <dgm:pt modelId="{6AE11764-4DB8-4E14-939D-A45EEC2077D6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Other CCAA from Advanced Materials program</a:t>
          </a:r>
        </a:p>
      </dgm:t>
    </dgm:pt>
    <dgm:pt modelId="{2B6D9554-9E64-4DFC-AA98-49527136587E}" type="parTrans" cxnId="{2654CE6A-A22B-44B5-8E33-441D61108A1F}">
      <dgm:prSet/>
      <dgm:spPr/>
      <dgm:t>
        <a:bodyPr/>
        <a:lstStyle/>
        <a:p>
          <a:endParaRPr lang="en-US"/>
        </a:p>
      </dgm:t>
    </dgm:pt>
    <dgm:pt modelId="{24EF4356-4673-447A-B95A-399AB42B6642}" type="sibTrans" cxnId="{2654CE6A-A22B-44B5-8E33-441D61108A1F}">
      <dgm:prSet/>
      <dgm:spPr/>
      <dgm:t>
        <a:bodyPr/>
        <a:lstStyle/>
        <a:p>
          <a:endParaRPr lang="en-US"/>
        </a:p>
      </dgm:t>
    </dgm:pt>
    <dgm:pt modelId="{667F0BF7-DEB9-4741-84B0-AEF48C0F5E47}" type="pres">
      <dgm:prSet presAssocID="{E4E8C3FF-537C-43B7-B4B8-6DAE489C3C36}" presName="Name0" presStyleCnt="0">
        <dgm:presLayoutVars>
          <dgm:dir/>
          <dgm:animLvl val="lvl"/>
          <dgm:resizeHandles val="exact"/>
        </dgm:presLayoutVars>
      </dgm:prSet>
      <dgm:spPr/>
    </dgm:pt>
    <dgm:pt modelId="{B90869A7-176C-445F-B07F-A1684CD98B58}" type="pres">
      <dgm:prSet presAssocID="{88C24B3B-E099-46B3-A059-B2FE28C65ADB}" presName="Name8" presStyleCnt="0"/>
      <dgm:spPr/>
    </dgm:pt>
    <dgm:pt modelId="{9B8E2B71-A27C-4D54-A31B-53F82FCCABA8}" type="pres">
      <dgm:prSet presAssocID="{88C24B3B-E099-46B3-A059-B2FE28C65ADB}" presName="level" presStyleLbl="node1" presStyleIdx="0" presStyleCnt="5">
        <dgm:presLayoutVars>
          <dgm:chMax val="1"/>
          <dgm:bulletEnabled val="1"/>
        </dgm:presLayoutVars>
      </dgm:prSet>
      <dgm:spPr/>
    </dgm:pt>
    <dgm:pt modelId="{A625BA83-4FF0-41AF-999A-C6D7D5799C99}" type="pres">
      <dgm:prSet presAssocID="{88C24B3B-E099-46B3-A059-B2FE28C65AD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4B5D79E-BB5F-490F-A943-796AABE263B3}" type="pres">
      <dgm:prSet presAssocID="{4BBD943E-5B62-4B2D-B782-E202FF1C20C2}" presName="Name8" presStyleCnt="0"/>
      <dgm:spPr/>
    </dgm:pt>
    <dgm:pt modelId="{3E2C9A65-189A-4F36-BEC2-4FE104C80D19}" type="pres">
      <dgm:prSet presAssocID="{4BBD943E-5B62-4B2D-B782-E202FF1C20C2}" presName="level" presStyleLbl="node1" presStyleIdx="1" presStyleCnt="5">
        <dgm:presLayoutVars>
          <dgm:chMax val="1"/>
          <dgm:bulletEnabled val="1"/>
        </dgm:presLayoutVars>
      </dgm:prSet>
      <dgm:spPr/>
    </dgm:pt>
    <dgm:pt modelId="{EF9D70EF-BB0B-4EC5-AE6C-DE26299E0D08}" type="pres">
      <dgm:prSet presAssocID="{4BBD943E-5B62-4B2D-B782-E202FF1C20C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3CC1B64-267E-4842-9239-B51D5094AFB0}" type="pres">
      <dgm:prSet presAssocID="{120EAEC1-2F62-428F-9BEA-7B6D1033D451}" presName="Name8" presStyleCnt="0"/>
      <dgm:spPr/>
    </dgm:pt>
    <dgm:pt modelId="{0D21BF1E-186F-42D2-9FAC-2709DF39E1F7}" type="pres">
      <dgm:prSet presAssocID="{120EAEC1-2F62-428F-9BEA-7B6D1033D451}" presName="level" presStyleLbl="node1" presStyleIdx="2" presStyleCnt="5">
        <dgm:presLayoutVars>
          <dgm:chMax val="1"/>
          <dgm:bulletEnabled val="1"/>
        </dgm:presLayoutVars>
      </dgm:prSet>
      <dgm:spPr/>
    </dgm:pt>
    <dgm:pt modelId="{038B8619-9BAE-47F2-A5B0-FBA8701B6A0C}" type="pres">
      <dgm:prSet presAssocID="{120EAEC1-2F62-428F-9BEA-7B6D1033D45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3AD2FB7-A581-42BF-AA46-BC53D8B45F13}" type="pres">
      <dgm:prSet presAssocID="{6AE11764-4DB8-4E14-939D-A45EEC2077D6}" presName="Name8" presStyleCnt="0"/>
      <dgm:spPr/>
    </dgm:pt>
    <dgm:pt modelId="{3AA7F322-9933-43E9-871F-D8E342D6A77F}" type="pres">
      <dgm:prSet presAssocID="{6AE11764-4DB8-4E14-939D-A45EEC2077D6}" presName="level" presStyleLbl="node1" presStyleIdx="3" presStyleCnt="5">
        <dgm:presLayoutVars>
          <dgm:chMax val="1"/>
          <dgm:bulletEnabled val="1"/>
        </dgm:presLayoutVars>
      </dgm:prSet>
      <dgm:spPr/>
    </dgm:pt>
    <dgm:pt modelId="{5ECE3621-8FCF-4459-9BB9-D78E4EB3C4F3}" type="pres">
      <dgm:prSet presAssocID="{6AE11764-4DB8-4E14-939D-A45EEC2077D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447D0D3-3F21-435C-B2CA-746BF3EB6FA4}" type="pres">
      <dgm:prSet presAssocID="{A43C019A-54A2-4146-8D8E-F96AA3673B9F}" presName="Name8" presStyleCnt="0"/>
      <dgm:spPr/>
    </dgm:pt>
    <dgm:pt modelId="{E45DD28A-2846-4D36-8C1C-D89F2B7DE858}" type="pres">
      <dgm:prSet presAssocID="{A43C019A-54A2-4146-8D8E-F96AA3673B9F}" presName="level" presStyleLbl="node1" presStyleIdx="4" presStyleCnt="5">
        <dgm:presLayoutVars>
          <dgm:chMax val="1"/>
          <dgm:bulletEnabled val="1"/>
        </dgm:presLayoutVars>
      </dgm:prSet>
      <dgm:spPr/>
    </dgm:pt>
    <dgm:pt modelId="{439853F9-D197-414E-BF36-4DFE929115DE}" type="pres">
      <dgm:prSet presAssocID="{A43C019A-54A2-4146-8D8E-F96AA3673B9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A646401-3536-4757-A8C1-04EA7DD01474}" srcId="{E4E8C3FF-537C-43B7-B4B8-6DAE489C3C36}" destId="{A43C019A-54A2-4146-8D8E-F96AA3673B9F}" srcOrd="4" destOrd="0" parTransId="{93F4FA5F-8B65-40FE-8A7A-1654E80DBDC8}" sibTransId="{1E6649AE-9393-4590-8EF9-BA28E16F2F3B}"/>
    <dgm:cxn modelId="{4850D31A-FB99-4B8F-ADE0-A8ADEDF63E05}" type="presOf" srcId="{120EAEC1-2F62-428F-9BEA-7B6D1033D451}" destId="{038B8619-9BAE-47F2-A5B0-FBA8701B6A0C}" srcOrd="1" destOrd="0" presId="urn:microsoft.com/office/officeart/2005/8/layout/pyramid1"/>
    <dgm:cxn modelId="{51BC4D1E-9AC9-47AA-B149-AEE716D42EB2}" type="presOf" srcId="{A43C019A-54A2-4146-8D8E-F96AA3673B9F}" destId="{439853F9-D197-414E-BF36-4DFE929115DE}" srcOrd="1" destOrd="0" presId="urn:microsoft.com/office/officeart/2005/8/layout/pyramid1"/>
    <dgm:cxn modelId="{82D07323-2E84-40F4-A013-7C5C63423EA3}" type="presOf" srcId="{4BBD943E-5B62-4B2D-B782-E202FF1C20C2}" destId="{3E2C9A65-189A-4F36-BEC2-4FE104C80D19}" srcOrd="0" destOrd="0" presId="urn:microsoft.com/office/officeart/2005/8/layout/pyramid1"/>
    <dgm:cxn modelId="{7C1C9226-3AA2-4AD5-9155-37CEADFE14F3}" type="presOf" srcId="{6AE11764-4DB8-4E14-939D-A45EEC2077D6}" destId="{5ECE3621-8FCF-4459-9BB9-D78E4EB3C4F3}" srcOrd="1" destOrd="0" presId="urn:microsoft.com/office/officeart/2005/8/layout/pyramid1"/>
    <dgm:cxn modelId="{EE6E573F-ECE2-4EB7-A6C2-EC89DBB8E820}" srcId="{E4E8C3FF-537C-43B7-B4B8-6DAE489C3C36}" destId="{4BBD943E-5B62-4B2D-B782-E202FF1C20C2}" srcOrd="1" destOrd="0" parTransId="{A015DA7B-A5F6-4E56-A86F-B802102CB560}" sibTransId="{12F87ED0-BCF7-4384-AE8B-0F71EAE11BCD}"/>
    <dgm:cxn modelId="{2393AD66-6C93-45FA-AC95-8B2FC911712A}" type="presOf" srcId="{88C24B3B-E099-46B3-A059-B2FE28C65ADB}" destId="{A625BA83-4FF0-41AF-999A-C6D7D5799C99}" srcOrd="1" destOrd="0" presId="urn:microsoft.com/office/officeart/2005/8/layout/pyramid1"/>
    <dgm:cxn modelId="{2654CE6A-A22B-44B5-8E33-441D61108A1F}" srcId="{E4E8C3FF-537C-43B7-B4B8-6DAE489C3C36}" destId="{6AE11764-4DB8-4E14-939D-A45EEC2077D6}" srcOrd="3" destOrd="0" parTransId="{2B6D9554-9E64-4DFC-AA98-49527136587E}" sibTransId="{24EF4356-4673-447A-B95A-399AB42B6642}"/>
    <dgm:cxn modelId="{346C12A0-555E-4F99-B0F3-76BB4A331894}" srcId="{E4E8C3FF-537C-43B7-B4B8-6DAE489C3C36}" destId="{120EAEC1-2F62-428F-9BEA-7B6D1033D451}" srcOrd="2" destOrd="0" parTransId="{7714C30F-4156-4F39-9783-C121A77F329A}" sibTransId="{3BEEB152-5419-4C53-B219-2F8297E325C9}"/>
    <dgm:cxn modelId="{28E88DA7-6408-4D40-BA00-67BE146D9225}" srcId="{E4E8C3FF-537C-43B7-B4B8-6DAE489C3C36}" destId="{88C24B3B-E099-46B3-A059-B2FE28C65ADB}" srcOrd="0" destOrd="0" parTransId="{8D988423-E6E8-47E2-9D59-97C9AA3923CB}" sibTransId="{192C6CD0-FFF8-42BD-BBD7-4C2B091399E3}"/>
    <dgm:cxn modelId="{8B8EB2B0-EB63-4A8E-9482-77BB392D0D32}" type="presOf" srcId="{120EAEC1-2F62-428F-9BEA-7B6D1033D451}" destId="{0D21BF1E-186F-42D2-9FAC-2709DF39E1F7}" srcOrd="0" destOrd="0" presId="urn:microsoft.com/office/officeart/2005/8/layout/pyramid1"/>
    <dgm:cxn modelId="{D5763AC2-D345-41B8-9F45-5BE757364986}" type="presOf" srcId="{88C24B3B-E099-46B3-A059-B2FE28C65ADB}" destId="{9B8E2B71-A27C-4D54-A31B-53F82FCCABA8}" srcOrd="0" destOrd="0" presId="urn:microsoft.com/office/officeart/2005/8/layout/pyramid1"/>
    <dgm:cxn modelId="{469B6BD3-D04E-43AF-8097-1976C7D8F462}" type="presOf" srcId="{6AE11764-4DB8-4E14-939D-A45EEC2077D6}" destId="{3AA7F322-9933-43E9-871F-D8E342D6A77F}" srcOrd="0" destOrd="0" presId="urn:microsoft.com/office/officeart/2005/8/layout/pyramid1"/>
    <dgm:cxn modelId="{4C8297E5-5FB9-4F23-9994-D3B5A5A57C76}" type="presOf" srcId="{E4E8C3FF-537C-43B7-B4B8-6DAE489C3C36}" destId="{667F0BF7-DEB9-4741-84B0-AEF48C0F5E47}" srcOrd="0" destOrd="0" presId="urn:microsoft.com/office/officeart/2005/8/layout/pyramid1"/>
    <dgm:cxn modelId="{3A0CAEEA-656F-41FD-BEE2-AAFF3C07BA19}" type="presOf" srcId="{4BBD943E-5B62-4B2D-B782-E202FF1C20C2}" destId="{EF9D70EF-BB0B-4EC5-AE6C-DE26299E0D08}" srcOrd="1" destOrd="0" presId="urn:microsoft.com/office/officeart/2005/8/layout/pyramid1"/>
    <dgm:cxn modelId="{2ED75DED-C3DD-4A42-A6D8-7E48771EB115}" type="presOf" srcId="{A43C019A-54A2-4146-8D8E-F96AA3673B9F}" destId="{E45DD28A-2846-4D36-8C1C-D89F2B7DE858}" srcOrd="0" destOrd="0" presId="urn:microsoft.com/office/officeart/2005/8/layout/pyramid1"/>
    <dgm:cxn modelId="{20C4B208-470B-4497-9C09-9CCB56E843A4}" type="presParOf" srcId="{667F0BF7-DEB9-4741-84B0-AEF48C0F5E47}" destId="{B90869A7-176C-445F-B07F-A1684CD98B58}" srcOrd="0" destOrd="0" presId="urn:microsoft.com/office/officeart/2005/8/layout/pyramid1"/>
    <dgm:cxn modelId="{018D82AE-202F-4320-A5F8-C3619C2038C3}" type="presParOf" srcId="{B90869A7-176C-445F-B07F-A1684CD98B58}" destId="{9B8E2B71-A27C-4D54-A31B-53F82FCCABA8}" srcOrd="0" destOrd="0" presId="urn:microsoft.com/office/officeart/2005/8/layout/pyramid1"/>
    <dgm:cxn modelId="{2E5647EA-CC5C-4FE1-B400-DFF725C667F8}" type="presParOf" srcId="{B90869A7-176C-445F-B07F-A1684CD98B58}" destId="{A625BA83-4FF0-41AF-999A-C6D7D5799C99}" srcOrd="1" destOrd="0" presId="urn:microsoft.com/office/officeart/2005/8/layout/pyramid1"/>
    <dgm:cxn modelId="{03D6C5FF-7610-49D0-A6A2-4D8C4D70BA43}" type="presParOf" srcId="{667F0BF7-DEB9-4741-84B0-AEF48C0F5E47}" destId="{84B5D79E-BB5F-490F-A943-796AABE263B3}" srcOrd="1" destOrd="0" presId="urn:microsoft.com/office/officeart/2005/8/layout/pyramid1"/>
    <dgm:cxn modelId="{C4690EB2-6492-494F-A614-99BD6150F36C}" type="presParOf" srcId="{84B5D79E-BB5F-490F-A943-796AABE263B3}" destId="{3E2C9A65-189A-4F36-BEC2-4FE104C80D19}" srcOrd="0" destOrd="0" presId="urn:microsoft.com/office/officeart/2005/8/layout/pyramid1"/>
    <dgm:cxn modelId="{258ACE79-B020-4FBA-B430-D70EC6A85841}" type="presParOf" srcId="{84B5D79E-BB5F-490F-A943-796AABE263B3}" destId="{EF9D70EF-BB0B-4EC5-AE6C-DE26299E0D08}" srcOrd="1" destOrd="0" presId="urn:microsoft.com/office/officeart/2005/8/layout/pyramid1"/>
    <dgm:cxn modelId="{B5DCA0FB-4638-44ED-BDA7-4C68D1194DCA}" type="presParOf" srcId="{667F0BF7-DEB9-4741-84B0-AEF48C0F5E47}" destId="{03CC1B64-267E-4842-9239-B51D5094AFB0}" srcOrd="2" destOrd="0" presId="urn:microsoft.com/office/officeart/2005/8/layout/pyramid1"/>
    <dgm:cxn modelId="{66B3A11F-4A1C-45A5-9A96-C5EE0DE63239}" type="presParOf" srcId="{03CC1B64-267E-4842-9239-B51D5094AFB0}" destId="{0D21BF1E-186F-42D2-9FAC-2709DF39E1F7}" srcOrd="0" destOrd="0" presId="urn:microsoft.com/office/officeart/2005/8/layout/pyramid1"/>
    <dgm:cxn modelId="{7F0B587D-6033-4D74-A1EB-C1A6342C89C5}" type="presParOf" srcId="{03CC1B64-267E-4842-9239-B51D5094AFB0}" destId="{038B8619-9BAE-47F2-A5B0-FBA8701B6A0C}" srcOrd="1" destOrd="0" presId="urn:microsoft.com/office/officeart/2005/8/layout/pyramid1"/>
    <dgm:cxn modelId="{4F876EBB-6E78-452F-8817-EFAF6ACB1760}" type="presParOf" srcId="{667F0BF7-DEB9-4741-84B0-AEF48C0F5E47}" destId="{F3AD2FB7-A581-42BF-AA46-BC53D8B45F13}" srcOrd="3" destOrd="0" presId="urn:microsoft.com/office/officeart/2005/8/layout/pyramid1"/>
    <dgm:cxn modelId="{B6807498-48BB-4DB3-BCF6-A1684E834779}" type="presParOf" srcId="{F3AD2FB7-A581-42BF-AA46-BC53D8B45F13}" destId="{3AA7F322-9933-43E9-871F-D8E342D6A77F}" srcOrd="0" destOrd="0" presId="urn:microsoft.com/office/officeart/2005/8/layout/pyramid1"/>
    <dgm:cxn modelId="{C45F1C61-5A1E-425D-9DB4-7441A64CD4DB}" type="presParOf" srcId="{F3AD2FB7-A581-42BF-AA46-BC53D8B45F13}" destId="{5ECE3621-8FCF-4459-9BB9-D78E4EB3C4F3}" srcOrd="1" destOrd="0" presId="urn:microsoft.com/office/officeart/2005/8/layout/pyramid1"/>
    <dgm:cxn modelId="{1116A6D0-4FEC-4305-875A-7D9D16D4AB7D}" type="presParOf" srcId="{667F0BF7-DEB9-4741-84B0-AEF48C0F5E47}" destId="{0447D0D3-3F21-435C-B2CA-746BF3EB6FA4}" srcOrd="4" destOrd="0" presId="urn:microsoft.com/office/officeart/2005/8/layout/pyramid1"/>
    <dgm:cxn modelId="{236B0058-A01F-4224-BB37-A0C499DC4457}" type="presParOf" srcId="{0447D0D3-3F21-435C-B2CA-746BF3EB6FA4}" destId="{E45DD28A-2846-4D36-8C1C-D89F2B7DE858}" srcOrd="0" destOrd="0" presId="urn:microsoft.com/office/officeart/2005/8/layout/pyramid1"/>
    <dgm:cxn modelId="{6B7C7EB6-F2CA-48AE-94B9-3F93257AC668}" type="presParOf" srcId="{0447D0D3-3F21-435C-B2CA-746BF3EB6FA4}" destId="{439853F9-D197-414E-BF36-4DFE929115D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E2B71-A27C-4D54-A31B-53F82FCCABA8}">
      <dsp:nvSpPr>
        <dsp:cNvPr id="0" name=""/>
        <dsp:cNvSpPr/>
      </dsp:nvSpPr>
      <dsp:spPr>
        <a:xfrm>
          <a:off x="2397665" y="0"/>
          <a:ext cx="1198832" cy="870267"/>
        </a:xfrm>
        <a:prstGeom prst="trapezoid">
          <a:avLst>
            <a:gd name="adj" fmla="val 68877"/>
          </a:avLst>
        </a:prstGeom>
        <a:solidFill>
          <a:srgbClr val="00A4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2800" kern="1200" dirty="0">
            <a:solidFill>
              <a:schemeClr val="bg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ALBA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2397665" y="0"/>
        <a:ext cx="1198832" cy="870267"/>
      </dsp:txXfrm>
    </dsp:sp>
    <dsp:sp modelId="{3E2C9A65-189A-4F36-BEC2-4FE104C80D19}">
      <dsp:nvSpPr>
        <dsp:cNvPr id="0" name=""/>
        <dsp:cNvSpPr/>
      </dsp:nvSpPr>
      <dsp:spPr>
        <a:xfrm>
          <a:off x="1798248" y="870267"/>
          <a:ext cx="2397665" cy="870267"/>
        </a:xfrm>
        <a:prstGeom prst="trapezoid">
          <a:avLst>
            <a:gd name="adj" fmla="val 68877"/>
          </a:avLst>
        </a:prstGeom>
        <a:solidFill>
          <a:srgbClr val="0076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bg1"/>
              </a:solidFill>
            </a:rPr>
            <a:t>Partners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2217840" y="870267"/>
        <a:ext cx="1558482" cy="870267"/>
      </dsp:txXfrm>
    </dsp:sp>
    <dsp:sp modelId="{0D21BF1E-186F-42D2-9FAC-2709DF39E1F7}">
      <dsp:nvSpPr>
        <dsp:cNvPr id="0" name=""/>
        <dsp:cNvSpPr/>
      </dsp:nvSpPr>
      <dsp:spPr>
        <a:xfrm>
          <a:off x="1198832" y="1740535"/>
          <a:ext cx="3596497" cy="870267"/>
        </a:xfrm>
        <a:prstGeom prst="trapezoid">
          <a:avLst>
            <a:gd name="adj" fmla="val 68877"/>
          </a:avLst>
        </a:prstGeom>
        <a:solidFill>
          <a:srgbClr val="2342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Catalan Institutions</a:t>
          </a:r>
        </a:p>
      </dsp:txBody>
      <dsp:txXfrm>
        <a:off x="1828219" y="1740535"/>
        <a:ext cx="2337723" cy="870267"/>
      </dsp:txXfrm>
    </dsp:sp>
    <dsp:sp modelId="{3AA7F322-9933-43E9-871F-D8E342D6A77F}">
      <dsp:nvSpPr>
        <dsp:cNvPr id="0" name=""/>
        <dsp:cNvSpPr/>
      </dsp:nvSpPr>
      <dsp:spPr>
        <a:xfrm>
          <a:off x="599416" y="2610802"/>
          <a:ext cx="4795330" cy="870267"/>
        </a:xfrm>
        <a:prstGeom prst="trapezoid">
          <a:avLst>
            <a:gd name="adj" fmla="val 68877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Other CCAA from Advanced Materials program</a:t>
          </a:r>
        </a:p>
      </dsp:txBody>
      <dsp:txXfrm>
        <a:off x="1438599" y="2610802"/>
        <a:ext cx="3116964" cy="870267"/>
      </dsp:txXfrm>
    </dsp:sp>
    <dsp:sp modelId="{E45DD28A-2846-4D36-8C1C-D89F2B7DE858}">
      <dsp:nvSpPr>
        <dsp:cNvPr id="0" name=""/>
        <dsp:cNvSpPr/>
      </dsp:nvSpPr>
      <dsp:spPr>
        <a:xfrm>
          <a:off x="0" y="3481070"/>
          <a:ext cx="5994162" cy="870267"/>
        </a:xfrm>
        <a:prstGeom prst="trapezoid">
          <a:avLst>
            <a:gd name="adj" fmla="val 68877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Open Access</a:t>
          </a:r>
        </a:p>
      </dsp:txBody>
      <dsp:txXfrm>
        <a:off x="1048978" y="3481070"/>
        <a:ext cx="3896205" cy="870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E2B71-A27C-4D54-A31B-53F82FCCABA8}">
      <dsp:nvSpPr>
        <dsp:cNvPr id="0" name=""/>
        <dsp:cNvSpPr/>
      </dsp:nvSpPr>
      <dsp:spPr>
        <a:xfrm>
          <a:off x="2397665" y="0"/>
          <a:ext cx="1198832" cy="870267"/>
        </a:xfrm>
        <a:prstGeom prst="trapezoid">
          <a:avLst>
            <a:gd name="adj" fmla="val 68877"/>
          </a:avLst>
        </a:prstGeom>
        <a:solidFill>
          <a:srgbClr val="00A4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2800" kern="1200" dirty="0">
            <a:solidFill>
              <a:schemeClr val="bg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ALBA</a:t>
          </a:r>
        </a:p>
      </dsp:txBody>
      <dsp:txXfrm>
        <a:off x="2397665" y="0"/>
        <a:ext cx="1198832" cy="870267"/>
      </dsp:txXfrm>
    </dsp:sp>
    <dsp:sp modelId="{3E2C9A65-189A-4F36-BEC2-4FE104C80D19}">
      <dsp:nvSpPr>
        <dsp:cNvPr id="0" name=""/>
        <dsp:cNvSpPr/>
      </dsp:nvSpPr>
      <dsp:spPr>
        <a:xfrm>
          <a:off x="1798248" y="870267"/>
          <a:ext cx="2397665" cy="870267"/>
        </a:xfrm>
        <a:prstGeom prst="trapezoid">
          <a:avLst>
            <a:gd name="adj" fmla="val 68877"/>
          </a:avLst>
        </a:prstGeom>
        <a:solidFill>
          <a:srgbClr val="0076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bg1"/>
              </a:solidFill>
            </a:rPr>
            <a:t>Partners</a:t>
          </a:r>
        </a:p>
      </dsp:txBody>
      <dsp:txXfrm>
        <a:off x="2217840" y="870267"/>
        <a:ext cx="1558482" cy="870267"/>
      </dsp:txXfrm>
    </dsp:sp>
    <dsp:sp modelId="{0D21BF1E-186F-42D2-9FAC-2709DF39E1F7}">
      <dsp:nvSpPr>
        <dsp:cNvPr id="0" name=""/>
        <dsp:cNvSpPr/>
      </dsp:nvSpPr>
      <dsp:spPr>
        <a:xfrm>
          <a:off x="1198832" y="1740535"/>
          <a:ext cx="3596497" cy="870267"/>
        </a:xfrm>
        <a:prstGeom prst="trapezoid">
          <a:avLst>
            <a:gd name="adj" fmla="val 68877"/>
          </a:avLst>
        </a:prstGeom>
        <a:solidFill>
          <a:srgbClr val="2342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>
            <a:solidFill>
              <a:schemeClr val="bg1"/>
            </a:solidFill>
          </a:endParaRPr>
        </a:p>
      </dsp:txBody>
      <dsp:txXfrm>
        <a:off x="1828219" y="1740535"/>
        <a:ext cx="2337723" cy="870267"/>
      </dsp:txXfrm>
    </dsp:sp>
    <dsp:sp modelId="{3AA7F322-9933-43E9-871F-D8E342D6A77F}">
      <dsp:nvSpPr>
        <dsp:cNvPr id="0" name=""/>
        <dsp:cNvSpPr/>
      </dsp:nvSpPr>
      <dsp:spPr>
        <a:xfrm>
          <a:off x="599416" y="2610802"/>
          <a:ext cx="4795330" cy="870267"/>
        </a:xfrm>
        <a:prstGeom prst="trapezoid">
          <a:avLst>
            <a:gd name="adj" fmla="val 68877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>
            <a:solidFill>
              <a:schemeClr val="bg1"/>
            </a:solidFill>
          </a:endParaRPr>
        </a:p>
      </dsp:txBody>
      <dsp:txXfrm>
        <a:off x="1438599" y="2610802"/>
        <a:ext cx="3116964" cy="870267"/>
      </dsp:txXfrm>
    </dsp:sp>
    <dsp:sp modelId="{E45DD28A-2846-4D36-8C1C-D89F2B7DE858}">
      <dsp:nvSpPr>
        <dsp:cNvPr id="0" name=""/>
        <dsp:cNvSpPr/>
      </dsp:nvSpPr>
      <dsp:spPr>
        <a:xfrm>
          <a:off x="0" y="3481070"/>
          <a:ext cx="5994162" cy="870267"/>
        </a:xfrm>
        <a:prstGeom prst="trapezoid">
          <a:avLst>
            <a:gd name="adj" fmla="val 68877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>
            <a:solidFill>
              <a:schemeClr val="bg1"/>
            </a:solidFill>
          </a:endParaRPr>
        </a:p>
      </dsp:txBody>
      <dsp:txXfrm>
        <a:off x="1048978" y="3481070"/>
        <a:ext cx="3896205" cy="8702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E2B71-A27C-4D54-A31B-53F82FCCABA8}">
      <dsp:nvSpPr>
        <dsp:cNvPr id="0" name=""/>
        <dsp:cNvSpPr/>
      </dsp:nvSpPr>
      <dsp:spPr>
        <a:xfrm>
          <a:off x="2397665" y="0"/>
          <a:ext cx="1198832" cy="870267"/>
        </a:xfrm>
        <a:prstGeom prst="trapezoid">
          <a:avLst>
            <a:gd name="adj" fmla="val 68877"/>
          </a:avLst>
        </a:prstGeom>
        <a:solidFill>
          <a:srgbClr val="00A4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2800" kern="1200" dirty="0">
            <a:solidFill>
              <a:schemeClr val="bg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ALBA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2397665" y="0"/>
        <a:ext cx="1198832" cy="870267"/>
      </dsp:txXfrm>
    </dsp:sp>
    <dsp:sp modelId="{3E2C9A65-189A-4F36-BEC2-4FE104C80D19}">
      <dsp:nvSpPr>
        <dsp:cNvPr id="0" name=""/>
        <dsp:cNvSpPr/>
      </dsp:nvSpPr>
      <dsp:spPr>
        <a:xfrm>
          <a:off x="1798248" y="870267"/>
          <a:ext cx="2397665" cy="870267"/>
        </a:xfrm>
        <a:prstGeom prst="trapezoid">
          <a:avLst>
            <a:gd name="adj" fmla="val 68877"/>
          </a:avLst>
        </a:prstGeom>
        <a:solidFill>
          <a:srgbClr val="0076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Partners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2217840" y="870267"/>
        <a:ext cx="1558482" cy="870267"/>
      </dsp:txXfrm>
    </dsp:sp>
    <dsp:sp modelId="{0D21BF1E-186F-42D2-9FAC-2709DF39E1F7}">
      <dsp:nvSpPr>
        <dsp:cNvPr id="0" name=""/>
        <dsp:cNvSpPr/>
      </dsp:nvSpPr>
      <dsp:spPr>
        <a:xfrm>
          <a:off x="1198832" y="1740535"/>
          <a:ext cx="3596497" cy="870267"/>
        </a:xfrm>
        <a:prstGeom prst="trapezoid">
          <a:avLst>
            <a:gd name="adj" fmla="val 68877"/>
          </a:avLst>
        </a:prstGeom>
        <a:solidFill>
          <a:srgbClr val="2342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5">
                  <a:lumMod val="75000"/>
                </a:schemeClr>
              </a:solidFill>
            </a:rPr>
            <a:t>Catalan Institutions</a:t>
          </a:r>
        </a:p>
      </dsp:txBody>
      <dsp:txXfrm>
        <a:off x="1828219" y="1740535"/>
        <a:ext cx="2337723" cy="870267"/>
      </dsp:txXfrm>
    </dsp:sp>
    <dsp:sp modelId="{3AA7F322-9933-43E9-871F-D8E342D6A77F}">
      <dsp:nvSpPr>
        <dsp:cNvPr id="0" name=""/>
        <dsp:cNvSpPr/>
      </dsp:nvSpPr>
      <dsp:spPr>
        <a:xfrm>
          <a:off x="599416" y="2610802"/>
          <a:ext cx="4795330" cy="870267"/>
        </a:xfrm>
        <a:prstGeom prst="trapezoid">
          <a:avLst>
            <a:gd name="adj" fmla="val 68877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bg1"/>
            </a:solidFill>
          </a:endParaRPr>
        </a:p>
      </dsp:txBody>
      <dsp:txXfrm>
        <a:off x="1438599" y="2610802"/>
        <a:ext cx="3116964" cy="870267"/>
      </dsp:txXfrm>
    </dsp:sp>
    <dsp:sp modelId="{E45DD28A-2846-4D36-8C1C-D89F2B7DE858}">
      <dsp:nvSpPr>
        <dsp:cNvPr id="0" name=""/>
        <dsp:cNvSpPr/>
      </dsp:nvSpPr>
      <dsp:spPr>
        <a:xfrm>
          <a:off x="0" y="3481070"/>
          <a:ext cx="5994162" cy="870267"/>
        </a:xfrm>
        <a:prstGeom prst="trapezoid">
          <a:avLst>
            <a:gd name="adj" fmla="val 68877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bg1"/>
            </a:solidFill>
          </a:endParaRPr>
        </a:p>
      </dsp:txBody>
      <dsp:txXfrm>
        <a:off x="1048978" y="3481070"/>
        <a:ext cx="3896205" cy="8702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E2B71-A27C-4D54-A31B-53F82FCCABA8}">
      <dsp:nvSpPr>
        <dsp:cNvPr id="0" name=""/>
        <dsp:cNvSpPr/>
      </dsp:nvSpPr>
      <dsp:spPr>
        <a:xfrm>
          <a:off x="2397665" y="0"/>
          <a:ext cx="1198832" cy="870267"/>
        </a:xfrm>
        <a:prstGeom prst="trapezoid">
          <a:avLst>
            <a:gd name="adj" fmla="val 68877"/>
          </a:avLst>
        </a:prstGeom>
        <a:solidFill>
          <a:srgbClr val="0092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2800" kern="1200" dirty="0">
            <a:solidFill>
              <a:schemeClr val="bg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ALBA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2397665" y="0"/>
        <a:ext cx="1198832" cy="870267"/>
      </dsp:txXfrm>
    </dsp:sp>
    <dsp:sp modelId="{3E2C9A65-189A-4F36-BEC2-4FE104C80D19}">
      <dsp:nvSpPr>
        <dsp:cNvPr id="0" name=""/>
        <dsp:cNvSpPr/>
      </dsp:nvSpPr>
      <dsp:spPr>
        <a:xfrm>
          <a:off x="1798248" y="870267"/>
          <a:ext cx="2397665" cy="870267"/>
        </a:xfrm>
        <a:prstGeom prst="trapezoid">
          <a:avLst>
            <a:gd name="adj" fmla="val 68877"/>
          </a:avLst>
        </a:prstGeom>
        <a:solidFill>
          <a:srgbClr val="0076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Partners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2217840" y="870267"/>
        <a:ext cx="1558482" cy="870267"/>
      </dsp:txXfrm>
    </dsp:sp>
    <dsp:sp modelId="{0D21BF1E-186F-42D2-9FAC-2709DF39E1F7}">
      <dsp:nvSpPr>
        <dsp:cNvPr id="0" name=""/>
        <dsp:cNvSpPr/>
      </dsp:nvSpPr>
      <dsp:spPr>
        <a:xfrm>
          <a:off x="1198832" y="1740535"/>
          <a:ext cx="3596497" cy="870267"/>
        </a:xfrm>
        <a:prstGeom prst="trapezoid">
          <a:avLst>
            <a:gd name="adj" fmla="val 68877"/>
          </a:avLst>
        </a:prstGeom>
        <a:solidFill>
          <a:srgbClr val="2342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Catalan Institutions</a:t>
          </a:r>
        </a:p>
      </dsp:txBody>
      <dsp:txXfrm>
        <a:off x="1828219" y="1740535"/>
        <a:ext cx="2337723" cy="870267"/>
      </dsp:txXfrm>
    </dsp:sp>
    <dsp:sp modelId="{3AA7F322-9933-43E9-871F-D8E342D6A77F}">
      <dsp:nvSpPr>
        <dsp:cNvPr id="0" name=""/>
        <dsp:cNvSpPr/>
      </dsp:nvSpPr>
      <dsp:spPr>
        <a:xfrm>
          <a:off x="599416" y="2610802"/>
          <a:ext cx="4795330" cy="870267"/>
        </a:xfrm>
        <a:prstGeom prst="trapezoid">
          <a:avLst>
            <a:gd name="adj" fmla="val 68877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bg1"/>
            </a:solidFill>
          </a:endParaRPr>
        </a:p>
      </dsp:txBody>
      <dsp:txXfrm>
        <a:off x="1438599" y="2610802"/>
        <a:ext cx="3116964" cy="870267"/>
      </dsp:txXfrm>
    </dsp:sp>
    <dsp:sp modelId="{E45DD28A-2846-4D36-8C1C-D89F2B7DE858}">
      <dsp:nvSpPr>
        <dsp:cNvPr id="0" name=""/>
        <dsp:cNvSpPr/>
      </dsp:nvSpPr>
      <dsp:spPr>
        <a:xfrm>
          <a:off x="0" y="3481070"/>
          <a:ext cx="5994162" cy="870267"/>
        </a:xfrm>
        <a:prstGeom prst="trapezoid">
          <a:avLst>
            <a:gd name="adj" fmla="val 68877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bg1"/>
            </a:solidFill>
          </a:endParaRPr>
        </a:p>
      </dsp:txBody>
      <dsp:txXfrm>
        <a:off x="1048978" y="3481070"/>
        <a:ext cx="3896205" cy="8702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E2B71-A27C-4D54-A31B-53F82FCCABA8}">
      <dsp:nvSpPr>
        <dsp:cNvPr id="0" name=""/>
        <dsp:cNvSpPr/>
      </dsp:nvSpPr>
      <dsp:spPr>
        <a:xfrm>
          <a:off x="2397665" y="0"/>
          <a:ext cx="1198832" cy="870267"/>
        </a:xfrm>
        <a:prstGeom prst="trapezoid">
          <a:avLst>
            <a:gd name="adj" fmla="val 68877"/>
          </a:avLst>
        </a:prstGeom>
        <a:solidFill>
          <a:srgbClr val="00A4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2800" kern="1200" dirty="0">
            <a:solidFill>
              <a:schemeClr val="bg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ALBA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2397665" y="0"/>
        <a:ext cx="1198832" cy="870267"/>
      </dsp:txXfrm>
    </dsp:sp>
    <dsp:sp modelId="{3E2C9A65-189A-4F36-BEC2-4FE104C80D19}">
      <dsp:nvSpPr>
        <dsp:cNvPr id="0" name=""/>
        <dsp:cNvSpPr/>
      </dsp:nvSpPr>
      <dsp:spPr>
        <a:xfrm>
          <a:off x="1798248" y="870267"/>
          <a:ext cx="2397665" cy="870267"/>
        </a:xfrm>
        <a:prstGeom prst="trapezoid">
          <a:avLst>
            <a:gd name="adj" fmla="val 68877"/>
          </a:avLst>
        </a:prstGeom>
        <a:solidFill>
          <a:srgbClr val="0076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bg1"/>
              </a:solidFill>
            </a:rPr>
            <a:t>Partners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2217840" y="870267"/>
        <a:ext cx="1558482" cy="870267"/>
      </dsp:txXfrm>
    </dsp:sp>
    <dsp:sp modelId="{0D21BF1E-186F-42D2-9FAC-2709DF39E1F7}">
      <dsp:nvSpPr>
        <dsp:cNvPr id="0" name=""/>
        <dsp:cNvSpPr/>
      </dsp:nvSpPr>
      <dsp:spPr>
        <a:xfrm>
          <a:off x="1198832" y="1740535"/>
          <a:ext cx="3596497" cy="870267"/>
        </a:xfrm>
        <a:prstGeom prst="trapezoid">
          <a:avLst>
            <a:gd name="adj" fmla="val 68877"/>
          </a:avLst>
        </a:prstGeom>
        <a:solidFill>
          <a:srgbClr val="2342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Catalan Institutions</a:t>
          </a:r>
        </a:p>
      </dsp:txBody>
      <dsp:txXfrm>
        <a:off x="1828219" y="1740535"/>
        <a:ext cx="2337723" cy="870267"/>
      </dsp:txXfrm>
    </dsp:sp>
    <dsp:sp modelId="{3AA7F322-9933-43E9-871F-D8E342D6A77F}">
      <dsp:nvSpPr>
        <dsp:cNvPr id="0" name=""/>
        <dsp:cNvSpPr/>
      </dsp:nvSpPr>
      <dsp:spPr>
        <a:xfrm>
          <a:off x="599416" y="2610802"/>
          <a:ext cx="4795330" cy="870267"/>
        </a:xfrm>
        <a:prstGeom prst="trapezoid">
          <a:avLst>
            <a:gd name="adj" fmla="val 68877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Other CCAA from Advanced Materials program</a:t>
          </a:r>
        </a:p>
      </dsp:txBody>
      <dsp:txXfrm>
        <a:off x="1438599" y="2610802"/>
        <a:ext cx="3116964" cy="870267"/>
      </dsp:txXfrm>
    </dsp:sp>
    <dsp:sp modelId="{E45DD28A-2846-4D36-8C1C-D89F2B7DE858}">
      <dsp:nvSpPr>
        <dsp:cNvPr id="0" name=""/>
        <dsp:cNvSpPr/>
      </dsp:nvSpPr>
      <dsp:spPr>
        <a:xfrm>
          <a:off x="0" y="3481070"/>
          <a:ext cx="5994162" cy="870267"/>
        </a:xfrm>
        <a:prstGeom prst="trapezoid">
          <a:avLst>
            <a:gd name="adj" fmla="val 68877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Open Access</a:t>
          </a:r>
        </a:p>
      </dsp:txBody>
      <dsp:txXfrm>
        <a:off x="1048978" y="3481070"/>
        <a:ext cx="3896205" cy="8702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E2B71-A27C-4D54-A31B-53F82FCCABA8}">
      <dsp:nvSpPr>
        <dsp:cNvPr id="0" name=""/>
        <dsp:cNvSpPr/>
      </dsp:nvSpPr>
      <dsp:spPr>
        <a:xfrm>
          <a:off x="2397665" y="0"/>
          <a:ext cx="1198832" cy="870267"/>
        </a:xfrm>
        <a:prstGeom prst="trapezoid">
          <a:avLst>
            <a:gd name="adj" fmla="val 68877"/>
          </a:avLst>
        </a:prstGeom>
        <a:solidFill>
          <a:srgbClr val="00A4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2800" kern="1200" dirty="0">
            <a:solidFill>
              <a:schemeClr val="bg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ALBA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2397665" y="0"/>
        <a:ext cx="1198832" cy="870267"/>
      </dsp:txXfrm>
    </dsp:sp>
    <dsp:sp modelId="{3E2C9A65-189A-4F36-BEC2-4FE104C80D19}">
      <dsp:nvSpPr>
        <dsp:cNvPr id="0" name=""/>
        <dsp:cNvSpPr/>
      </dsp:nvSpPr>
      <dsp:spPr>
        <a:xfrm>
          <a:off x="1798248" y="870267"/>
          <a:ext cx="2397665" cy="870267"/>
        </a:xfrm>
        <a:prstGeom prst="trapezoid">
          <a:avLst>
            <a:gd name="adj" fmla="val 68877"/>
          </a:avLst>
        </a:prstGeom>
        <a:solidFill>
          <a:srgbClr val="0076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bg1"/>
              </a:solidFill>
            </a:rPr>
            <a:t>Partners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2217840" y="870267"/>
        <a:ext cx="1558482" cy="870267"/>
      </dsp:txXfrm>
    </dsp:sp>
    <dsp:sp modelId="{0D21BF1E-186F-42D2-9FAC-2709DF39E1F7}">
      <dsp:nvSpPr>
        <dsp:cNvPr id="0" name=""/>
        <dsp:cNvSpPr/>
      </dsp:nvSpPr>
      <dsp:spPr>
        <a:xfrm>
          <a:off x="1198832" y="1740535"/>
          <a:ext cx="3596497" cy="870267"/>
        </a:xfrm>
        <a:prstGeom prst="trapezoid">
          <a:avLst>
            <a:gd name="adj" fmla="val 68877"/>
          </a:avLst>
        </a:prstGeom>
        <a:solidFill>
          <a:srgbClr val="2342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Catalan Institutions</a:t>
          </a:r>
        </a:p>
      </dsp:txBody>
      <dsp:txXfrm>
        <a:off x="1828219" y="1740535"/>
        <a:ext cx="2337723" cy="870267"/>
      </dsp:txXfrm>
    </dsp:sp>
    <dsp:sp modelId="{3AA7F322-9933-43E9-871F-D8E342D6A77F}">
      <dsp:nvSpPr>
        <dsp:cNvPr id="0" name=""/>
        <dsp:cNvSpPr/>
      </dsp:nvSpPr>
      <dsp:spPr>
        <a:xfrm>
          <a:off x="599416" y="2610802"/>
          <a:ext cx="4795330" cy="870267"/>
        </a:xfrm>
        <a:prstGeom prst="trapezoid">
          <a:avLst>
            <a:gd name="adj" fmla="val 68877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Other CCAA from Advanced Materials program</a:t>
          </a:r>
        </a:p>
      </dsp:txBody>
      <dsp:txXfrm>
        <a:off x="1438599" y="2610802"/>
        <a:ext cx="3116964" cy="870267"/>
      </dsp:txXfrm>
    </dsp:sp>
    <dsp:sp modelId="{E45DD28A-2846-4D36-8C1C-D89F2B7DE858}">
      <dsp:nvSpPr>
        <dsp:cNvPr id="0" name=""/>
        <dsp:cNvSpPr/>
      </dsp:nvSpPr>
      <dsp:spPr>
        <a:xfrm>
          <a:off x="0" y="3481070"/>
          <a:ext cx="5994162" cy="870267"/>
        </a:xfrm>
        <a:prstGeom prst="trapezoid">
          <a:avLst>
            <a:gd name="adj" fmla="val 68877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Open Access</a:t>
          </a:r>
        </a:p>
      </dsp:txBody>
      <dsp:txXfrm>
        <a:off x="1048978" y="3481070"/>
        <a:ext cx="3896205" cy="870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15105C7-6BC0-614A-801D-E4F9B60116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C89969-1EBC-7A4E-95C2-962EB0F19E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4D09A-128C-7647-8C3E-479A0232F857}" type="datetimeFigureOut">
              <a:rPr lang="es-ES" smtClean="0"/>
              <a:t>14/04/2023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D3CD75-7556-2649-8E2B-042BF8340F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629914-8DFE-C243-9B65-F7948CE764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B7CB6-4070-AC49-85AD-E5BFD98B121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985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1AB1D-62C5-4B95-A703-7CBA362A60D8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089C7-F306-43B8-A97D-8CD54247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5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"/><Relationship Id="rId3" Type="http://schemas.openxmlformats.org/officeDocument/2006/relationships/image" Target="../media/image1.wmf"/><Relationship Id="rId7" Type="http://schemas.openxmlformats.org/officeDocument/2006/relationships/image" Target="../media/image7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8" r="4853"/>
          <a:stretch/>
        </p:blipFill>
        <p:spPr>
          <a:xfrm>
            <a:off x="5231812" y="0"/>
            <a:ext cx="6960188" cy="6453396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D69BBC6-FEC8-9242-ADCE-EC93392AB526}"/>
              </a:ext>
            </a:extLst>
          </p:cNvPr>
          <p:cNvSpPr txBox="1">
            <a:spLocks/>
          </p:cNvSpPr>
          <p:nvPr userDrawn="1"/>
        </p:nvSpPr>
        <p:spPr>
          <a:xfrm>
            <a:off x="6096000" y="3445553"/>
            <a:ext cx="3238747" cy="11140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s-ES" dirty="0"/>
              <a:t>TITLE</a:t>
            </a:r>
          </a:p>
          <a:p>
            <a:endParaRPr lang="es-ES" dirty="0"/>
          </a:p>
          <a:p>
            <a:endParaRPr lang="es-ES" dirty="0"/>
          </a:p>
          <a:p>
            <a:r>
              <a:rPr lang="es-ES" sz="1200" b="0" dirty="0">
                <a:effectLst/>
                <a:latin typeface="Roboto" panose="02000000000000000000" pitchFamily="2" charset="0"/>
              </a:rPr>
              <a:t>AUTHOR</a:t>
            </a:r>
          </a:p>
          <a:p>
            <a:r>
              <a:rPr lang="es-ES" sz="1200" b="0" dirty="0">
                <a:effectLst/>
                <a:latin typeface="Roboto" panose="02000000000000000000" pitchFamily="2" charset="0"/>
              </a:rPr>
              <a:t>PLACE DATE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9068"/>
            <a:ext cx="2103120" cy="251781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31820" y="128789"/>
            <a:ext cx="2427667" cy="1332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292682"/>
            <a:ext cx="8236352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2444" y="1784135"/>
            <a:ext cx="5105400" cy="66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928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914400" indent="0">
              <a:buNone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 marL="1371600" indent="0">
              <a:buNone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 marL="1828800" indent="0">
              <a:buNone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32444" y="2631860"/>
            <a:ext cx="2465387" cy="79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92"/>
          <a:stretch/>
        </p:blipFill>
        <p:spPr>
          <a:xfrm>
            <a:off x="5987252" y="4956167"/>
            <a:ext cx="964255" cy="764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BCDB33-4A53-4E58-8536-5D482EC638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61" t="8222" r="9508" b="6496"/>
          <a:stretch/>
        </p:blipFill>
        <p:spPr>
          <a:xfrm>
            <a:off x="2177803" y="6011773"/>
            <a:ext cx="9863224" cy="804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65" y="4967804"/>
            <a:ext cx="1093145" cy="545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31" y="5122610"/>
            <a:ext cx="1510783" cy="5539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72" y="5812452"/>
            <a:ext cx="1178323" cy="3634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151" y="5778838"/>
            <a:ext cx="1107584" cy="4194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14" y="5793031"/>
            <a:ext cx="891111" cy="3731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36" y="5115223"/>
            <a:ext cx="2043498" cy="44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1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BA2D0-7539-E849-A655-2CB048C0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132" y="202035"/>
            <a:ext cx="8853668" cy="74356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741E18-79F4-D04D-9571-E7DDAF4BD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008"/>
            <a:ext cx="10515600" cy="490195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54240C-E018-CE40-B731-F82B2A4B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492875"/>
            <a:ext cx="119337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CE1E6-9E2D-4EEA-9C1C-18BBA9269262}" type="datetime1">
              <a:rPr lang="es-ES" smtClean="0"/>
              <a:pPr/>
              <a:t>14/04/2023</a:t>
            </a:fld>
            <a:endParaRPr lang="es-E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7D3462-CEC4-46F9-86C4-8DA2CD7A2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1" t="8222" r="9508" b="6496"/>
          <a:stretch/>
        </p:blipFill>
        <p:spPr>
          <a:xfrm>
            <a:off x="3027326" y="6196496"/>
            <a:ext cx="7799280" cy="6358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37D886-31BE-4C1D-A03F-FDE1CD0A5167}"/>
              </a:ext>
            </a:extLst>
          </p:cNvPr>
          <p:cNvSpPr txBox="1"/>
          <p:nvPr userDrawn="1"/>
        </p:nvSpPr>
        <p:spPr>
          <a:xfrm>
            <a:off x="0" y="199884"/>
            <a:ext cx="2060620" cy="738664"/>
          </a:xfrm>
          <a:prstGeom prst="rect">
            <a:avLst/>
          </a:prstGeom>
          <a:solidFill>
            <a:srgbClr val="009282"/>
          </a:solidFill>
        </p:spPr>
        <p:txBody>
          <a:bodyPr wrap="square" rtlCol="0">
            <a:spAutoFit/>
          </a:bodyPr>
          <a:lstStyle/>
          <a:p>
            <a:pPr algn="l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In-CAEM </a:t>
            </a:r>
          </a:p>
          <a:p>
            <a:pPr algn="l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Planes Complementarios</a:t>
            </a:r>
          </a:p>
          <a:p>
            <a:pPr algn="l"/>
            <a:r>
              <a:rPr lang="es-E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Advanced</a:t>
            </a:r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Materials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6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42396C-69DC-B849-A5A9-ABCA798CF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1F76EC-A8AF-0E4B-8215-01F73C68D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D5BA2D0-7539-E849-A655-2CB048C0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132" y="365125"/>
            <a:ext cx="8853668" cy="1325563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fecha 3">
            <a:extLst>
              <a:ext uri="{FF2B5EF4-FFF2-40B4-BE49-F238E27FC236}">
                <a16:creationId xmlns:a16="http://schemas.microsoft.com/office/drawing/2014/main" id="{6E7CB065-5DE4-4D4C-AF9A-8544053BA5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492875"/>
            <a:ext cx="119337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CE1E6-9E2D-4EEA-9C1C-18BBA9269262}" type="datetime1">
              <a:rPr lang="es-ES" smtClean="0"/>
              <a:pPr/>
              <a:t>14/04/2023</a:t>
            </a:fld>
            <a:endParaRPr lang="es-E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E75AB1D-6218-46FC-8FD9-0E3F287A5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1" t="8222" r="9508" b="6496"/>
          <a:stretch/>
        </p:blipFill>
        <p:spPr>
          <a:xfrm>
            <a:off x="3027326" y="6196496"/>
            <a:ext cx="7799280" cy="6358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34CB89-414A-458E-902B-B096F3204333}"/>
              </a:ext>
            </a:extLst>
          </p:cNvPr>
          <p:cNvSpPr txBox="1"/>
          <p:nvPr userDrawn="1"/>
        </p:nvSpPr>
        <p:spPr>
          <a:xfrm>
            <a:off x="0" y="206930"/>
            <a:ext cx="2060620" cy="738664"/>
          </a:xfrm>
          <a:prstGeom prst="rect">
            <a:avLst/>
          </a:prstGeom>
          <a:solidFill>
            <a:srgbClr val="009282"/>
          </a:solidFill>
        </p:spPr>
        <p:txBody>
          <a:bodyPr wrap="square" rtlCol="0">
            <a:spAutoFit/>
          </a:bodyPr>
          <a:lstStyle/>
          <a:p>
            <a:pPr algn="l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In-CAEM </a:t>
            </a:r>
          </a:p>
          <a:p>
            <a:pPr algn="l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Planes Complementarios</a:t>
            </a:r>
          </a:p>
          <a:p>
            <a:pPr algn="l"/>
            <a:r>
              <a:rPr lang="es-E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Advanced</a:t>
            </a:r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Materials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65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D5BA2D0-7539-E849-A655-2CB048C0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132" y="365125"/>
            <a:ext cx="8853668" cy="1325563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fecha 3">
            <a:extLst>
              <a:ext uri="{FF2B5EF4-FFF2-40B4-BE49-F238E27FC236}">
                <a16:creationId xmlns:a16="http://schemas.microsoft.com/office/drawing/2014/main" id="{37A88CD1-C279-4120-A44B-9BF1734F6C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492875"/>
            <a:ext cx="119337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CE1E6-9E2D-4EEA-9C1C-18BBA9269262}" type="datetime1">
              <a:rPr lang="es-ES" smtClean="0"/>
              <a:pPr/>
              <a:t>14/04/2023</a:t>
            </a:fld>
            <a:endParaRPr lang="es-E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8E6ECCD-0C91-402C-B130-D530ABF31F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1" t="8222" r="9508" b="6496"/>
          <a:stretch/>
        </p:blipFill>
        <p:spPr>
          <a:xfrm>
            <a:off x="3027326" y="6196496"/>
            <a:ext cx="7799280" cy="6358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6CF885-AEBD-4815-81F9-4065A51C7CC1}"/>
              </a:ext>
            </a:extLst>
          </p:cNvPr>
          <p:cNvSpPr txBox="1"/>
          <p:nvPr userDrawn="1"/>
        </p:nvSpPr>
        <p:spPr>
          <a:xfrm>
            <a:off x="0" y="228476"/>
            <a:ext cx="2060620" cy="738664"/>
          </a:xfrm>
          <a:prstGeom prst="rect">
            <a:avLst/>
          </a:prstGeom>
          <a:solidFill>
            <a:srgbClr val="009282"/>
          </a:solidFill>
        </p:spPr>
        <p:txBody>
          <a:bodyPr wrap="square" rtlCol="0">
            <a:spAutoFit/>
          </a:bodyPr>
          <a:lstStyle/>
          <a:p>
            <a:pPr algn="l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In-CAEM </a:t>
            </a:r>
          </a:p>
          <a:p>
            <a:pPr algn="l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Planes Complementarios</a:t>
            </a:r>
          </a:p>
          <a:p>
            <a:pPr algn="l"/>
            <a:r>
              <a:rPr lang="es-E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Advanced</a:t>
            </a:r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Materials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5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180547" y="0"/>
            <a:ext cx="5024437" cy="62428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5">
            <a:extLst>
              <a:ext uri="{FF2B5EF4-FFF2-40B4-BE49-F238E27FC236}">
                <a16:creationId xmlns:a16="http://schemas.microsoft.com/office/drawing/2014/main" id="{CF4921F6-15B5-BF44-AB9F-2741B0DB80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1000" y="0"/>
            <a:ext cx="2378927" cy="1994639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B742396C-69DC-B849-A5A9-ABCA798CF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Marcador de fecha 3">
            <a:extLst>
              <a:ext uri="{FF2B5EF4-FFF2-40B4-BE49-F238E27FC236}">
                <a16:creationId xmlns:a16="http://schemas.microsoft.com/office/drawing/2014/main" id="{C615DC5F-D57F-481A-B578-DB8A02F0FE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492875"/>
            <a:ext cx="119337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CE1E6-9E2D-4EEA-9C1C-18BBA9269262}" type="datetime1">
              <a:rPr lang="es-ES" smtClean="0"/>
              <a:pPr/>
              <a:t>14/04/2023</a:t>
            </a:fld>
            <a:endParaRPr lang="es-E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14E76B2-F5D8-493B-969B-C8482497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61" t="8222" r="9508" b="6496"/>
          <a:stretch/>
        </p:blipFill>
        <p:spPr>
          <a:xfrm>
            <a:off x="3027326" y="6196496"/>
            <a:ext cx="7799280" cy="6358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C8EE28-AD03-4E23-B17E-44B57B6E306B}"/>
              </a:ext>
            </a:extLst>
          </p:cNvPr>
          <p:cNvSpPr txBox="1"/>
          <p:nvPr userDrawn="1"/>
        </p:nvSpPr>
        <p:spPr>
          <a:xfrm>
            <a:off x="0" y="206930"/>
            <a:ext cx="2060620" cy="738664"/>
          </a:xfrm>
          <a:prstGeom prst="rect">
            <a:avLst/>
          </a:prstGeom>
          <a:solidFill>
            <a:srgbClr val="009282"/>
          </a:solidFill>
        </p:spPr>
        <p:txBody>
          <a:bodyPr wrap="square" rtlCol="0">
            <a:spAutoFit/>
          </a:bodyPr>
          <a:lstStyle/>
          <a:p>
            <a:pPr algn="l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In-CAEM </a:t>
            </a:r>
          </a:p>
          <a:p>
            <a:pPr algn="l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Planes Complementarios</a:t>
            </a:r>
          </a:p>
          <a:p>
            <a:pPr algn="l"/>
            <a:r>
              <a:rPr lang="es-E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Advanced</a:t>
            </a:r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Materials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4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arcador de fecha 3">
            <a:extLst>
              <a:ext uri="{FF2B5EF4-FFF2-40B4-BE49-F238E27FC236}">
                <a16:creationId xmlns:a16="http://schemas.microsoft.com/office/drawing/2014/main" id="{E48575D9-5D4D-480A-BD0F-42710C38F7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492875"/>
            <a:ext cx="119337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CE1E6-9E2D-4EEA-9C1C-18BBA9269262}" type="datetime1">
              <a:rPr lang="es-ES" smtClean="0"/>
              <a:pPr/>
              <a:t>14/04/2023</a:t>
            </a:fld>
            <a:endParaRPr lang="es-E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6AFE3D-63F4-4AD4-A408-1DAB51EC8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1" t="8222" r="9508" b="6496"/>
          <a:stretch/>
        </p:blipFill>
        <p:spPr>
          <a:xfrm>
            <a:off x="3027326" y="6196496"/>
            <a:ext cx="7799280" cy="6358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3A8B3C-85BD-44CB-8E5E-631A0B05FC87}"/>
              </a:ext>
            </a:extLst>
          </p:cNvPr>
          <p:cNvSpPr txBox="1"/>
          <p:nvPr userDrawn="1"/>
        </p:nvSpPr>
        <p:spPr>
          <a:xfrm>
            <a:off x="1" y="206930"/>
            <a:ext cx="2060620" cy="738664"/>
          </a:xfrm>
          <a:prstGeom prst="rect">
            <a:avLst/>
          </a:prstGeom>
          <a:solidFill>
            <a:srgbClr val="009282"/>
          </a:solidFill>
        </p:spPr>
        <p:txBody>
          <a:bodyPr wrap="square" rtlCol="0">
            <a:spAutoFit/>
          </a:bodyPr>
          <a:lstStyle/>
          <a:p>
            <a:pPr algn="l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In-CAEM </a:t>
            </a:r>
          </a:p>
          <a:p>
            <a:pPr algn="l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Planes Complementarios</a:t>
            </a:r>
          </a:p>
          <a:p>
            <a:pPr algn="l"/>
            <a:r>
              <a:rPr lang="es-E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Advanced</a:t>
            </a:r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Materials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1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758"/>
            <a:ext cx="1216152" cy="1455951"/>
          </a:xfrm>
          <a:prstGeom prst="rect">
            <a:avLst/>
          </a:prstGeom>
        </p:spPr>
      </p:pic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396229D2-9F3B-7E46-8DB0-F338BB65B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513" y="6498121"/>
            <a:ext cx="665922" cy="223354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  <a:latin typeface="ClanOT-Book" panose="02000503030000020004" pitchFamily="2" charset="77"/>
              </a:defRPr>
            </a:lvl1pPr>
          </a:lstStyle>
          <a:p>
            <a:fld id="{19B6D20B-0CA6-9943-86FE-91CE932E197F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6" y="305937"/>
            <a:ext cx="1783080" cy="804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6" r="6756"/>
          <a:stretch/>
        </p:blipFill>
        <p:spPr>
          <a:xfrm>
            <a:off x="10026524" y="-8708"/>
            <a:ext cx="2174185" cy="203013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31820" y="128789"/>
            <a:ext cx="2427667" cy="1332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7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  <p:sldLayoutId id="2147483655" r:id="rId6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1.xml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1789" y="164022"/>
            <a:ext cx="9838010" cy="172471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latin typeface="+mn-lt"/>
              </a:rPr>
              <a:t>InCAEM access and collaborations</a:t>
            </a:r>
            <a:br>
              <a:rPr lang="en-US" sz="4000" dirty="0">
                <a:latin typeface="+mn-lt"/>
              </a:rPr>
            </a:br>
            <a:endParaRPr lang="en-US" sz="4000" i="1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C2839-AE5C-4940-BDC0-43AEB68239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38385" y="1099253"/>
            <a:ext cx="5105400" cy="1578964"/>
          </a:xfrm>
        </p:spPr>
        <p:txBody>
          <a:bodyPr/>
          <a:lstStyle/>
          <a:p>
            <a:pPr algn="r"/>
            <a:r>
              <a:rPr lang="es-ES" b="1" i="1" dirty="0">
                <a:latin typeface="Calibri" panose="020F0502020204030204" pitchFamily="34" charset="0"/>
                <a:cs typeface="Calibri" panose="020F0502020204030204" pitchFamily="34" charset="0"/>
              </a:rPr>
              <a:t>C. Biscari</a:t>
            </a:r>
          </a:p>
          <a:p>
            <a:pPr algn="r"/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14 April 2023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47C835-18C2-4606-996A-C357BBA89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95" y="227991"/>
            <a:ext cx="4164092" cy="332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02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938E5F-7F88-4443-AB21-2A69282329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455370"/>
              </p:ext>
            </p:extLst>
          </p:nvPr>
        </p:nvGraphicFramePr>
        <p:xfrm>
          <a:off x="682080" y="1527444"/>
          <a:ext cx="599416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FCCC6AA-E3ED-4977-A851-30B45350A137}"/>
              </a:ext>
            </a:extLst>
          </p:cNvPr>
          <p:cNvSpPr txBox="1"/>
          <p:nvPr/>
        </p:nvSpPr>
        <p:spPr>
          <a:xfrm>
            <a:off x="6372482" y="1676172"/>
            <a:ext cx="4526797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Coordinator (ALBA) – in house + industrial</a:t>
            </a:r>
          </a:p>
          <a:p>
            <a:r>
              <a:rPr lang="en-US" sz="2000" dirty="0"/>
              <a:t>Partners (ICN2, ICMAB, PIC-IFAE) – in house - </a:t>
            </a:r>
            <a:r>
              <a:rPr lang="en-US" sz="2000" i="1" dirty="0"/>
              <a:t>Other partners could join in the future</a:t>
            </a:r>
          </a:p>
          <a:p>
            <a:endParaRPr lang="en-US" sz="600" i="1" dirty="0"/>
          </a:p>
          <a:p>
            <a:pPr>
              <a:spcAft>
                <a:spcPts val="2400"/>
              </a:spcAft>
            </a:pPr>
            <a:r>
              <a:rPr lang="en-US" sz="2000" dirty="0"/>
              <a:t>Access through Long Term Projects                                                                                                                        </a:t>
            </a:r>
            <a:r>
              <a:rPr lang="en-US" sz="2000" b="1" i="1" dirty="0">
                <a:solidFill>
                  <a:srgbClr val="009282"/>
                </a:solidFill>
              </a:rPr>
              <a:t>calls may include funding for staff and-or projects </a:t>
            </a:r>
          </a:p>
          <a:p>
            <a:pPr>
              <a:spcAft>
                <a:spcPts val="2400"/>
              </a:spcAft>
            </a:pPr>
            <a:r>
              <a:rPr lang="en-US" sz="2000" dirty="0"/>
              <a:t>Access through LTP in collaboration with a Catalan Institution</a:t>
            </a:r>
          </a:p>
          <a:p>
            <a:endParaRPr lang="en-US" sz="1100" dirty="0"/>
          </a:p>
          <a:p>
            <a:r>
              <a:rPr lang="en-US" sz="2000" dirty="0"/>
              <a:t>   Access through open calls (as ALBA BLs)</a:t>
            </a:r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55CDBB-03DB-470C-9C19-43A0A92AD750}"/>
              </a:ext>
            </a:extLst>
          </p:cNvPr>
          <p:cNvSpPr txBox="1">
            <a:spLocks/>
          </p:cNvSpPr>
          <p:nvPr/>
        </p:nvSpPr>
        <p:spPr>
          <a:xfrm>
            <a:off x="2249409" y="283996"/>
            <a:ext cx="7937650" cy="74356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92F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rgbClr val="009282"/>
                </a:solidFill>
                <a:latin typeface="+mn-lt"/>
              </a:rPr>
              <a:t>InCAEM Users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rgbClr val="009282"/>
                </a:solidFill>
                <a:latin typeface="Calibri" panose="020F0502020204030204"/>
                <a:ea typeface="+mn-ea"/>
                <a:cs typeface="+mn-cs"/>
              </a:rPr>
              <a:t>If the program funding is continued</a:t>
            </a:r>
          </a:p>
          <a:p>
            <a:pPr algn="ctr"/>
            <a:endParaRPr lang="en-US" b="1" dirty="0">
              <a:solidFill>
                <a:srgbClr val="009282"/>
              </a:solidFill>
              <a:latin typeface="+mn-lt"/>
            </a:endParaRPr>
          </a:p>
        </p:txBody>
      </p:sp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3D6A811C-3300-4241-B52A-FC8759344A86}"/>
              </a:ext>
            </a:extLst>
          </p:cNvPr>
          <p:cNvSpPr/>
          <p:nvPr/>
        </p:nvSpPr>
        <p:spPr>
          <a:xfrm>
            <a:off x="10809700" y="980677"/>
            <a:ext cx="1134916" cy="3154799"/>
          </a:xfrm>
          <a:prstGeom prst="curvedLeftArrow">
            <a:avLst>
              <a:gd name="adj1" fmla="val 10575"/>
              <a:gd name="adj2" fmla="val 50000"/>
              <a:gd name="adj3" fmla="val 24544"/>
            </a:avLst>
          </a:prstGeom>
          <a:solidFill>
            <a:srgbClr val="00A4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98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551282" y="68219"/>
            <a:ext cx="9428163" cy="1325563"/>
          </a:xfrm>
        </p:spPr>
        <p:txBody>
          <a:bodyPr/>
          <a:lstStyle/>
          <a:p>
            <a:r>
              <a:rPr lang="en-US" sz="3600" b="1" dirty="0">
                <a:latin typeface="+mn-lt"/>
              </a:rPr>
              <a:t>Long-Term Partnership (LTP) Proposal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8424D0-25ED-9E46-A357-343BD33FD2B9}"/>
              </a:ext>
            </a:extLst>
          </p:cNvPr>
          <p:cNvSpPr txBox="1"/>
          <p:nvPr/>
        </p:nvSpPr>
        <p:spPr>
          <a:xfrm>
            <a:off x="599302" y="895874"/>
            <a:ext cx="9293679" cy="5486400"/>
          </a:xfrm>
          <a:prstGeom prst="rect">
            <a:avLst/>
          </a:prstGeom>
        </p:spPr>
        <p:txBody>
          <a:bodyPr vert="horz" wrap="square" lIns="121920" tIns="60960" rIns="121920" bIns="60960" rtlCol="0" anchor="t">
            <a:noAutofit/>
          </a:bodyPr>
          <a:lstStyle/>
          <a:p>
            <a:pPr defTabSz="1219170"/>
            <a:endParaRPr lang="en-US" sz="13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What is a LTP:</a:t>
            </a:r>
          </a:p>
          <a:p>
            <a:pPr marL="990575" lvl="1" indent="-380990" defTabSz="121917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An LTP is a research collaboration which is scientifically driven by the proposal team and supported by In-CAEM instrumentation and research capabilities. It has a clear deliverable and is limited in time. </a:t>
            </a:r>
          </a:p>
          <a:p>
            <a:pPr marL="990575" lvl="1" indent="-380990" defTabSz="121917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The PI is from a Catalan institution</a:t>
            </a:r>
          </a:p>
          <a:p>
            <a:pPr marL="990575" lvl="1" indent="-380990" defTabSz="121917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Some time will be also reserved to proposals with PIs from institutions of other CCAA of the same program, for collaborations including at least a Catalan institution </a:t>
            </a:r>
          </a:p>
          <a:p>
            <a:pPr marL="990575" lvl="1" indent="-380990" defTabSz="121917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Proposal duration: </a:t>
            </a:r>
            <a:r>
              <a:rPr lang="en-US" sz="2000" dirty="0">
                <a:solidFill>
                  <a:srgbClr val="00AAE6"/>
                </a:solidFill>
                <a:cs typeface="Arial" panose="020B0604020202020204" pitchFamily="34" charset="0"/>
              </a:rPr>
              <a:t>1-2 years </a:t>
            </a:r>
          </a:p>
          <a:p>
            <a:pPr marL="990575" lvl="1" indent="-380990" defTabSz="121917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Call frequency: </a:t>
            </a:r>
            <a:r>
              <a:rPr lang="en-US" sz="2000" dirty="0">
                <a:solidFill>
                  <a:srgbClr val="00AAE6"/>
                </a:solidFill>
                <a:cs typeface="Arial" panose="020B0604020202020204" pitchFamily="34" charset="0"/>
              </a:rPr>
              <a:t>1-2 years </a:t>
            </a:r>
          </a:p>
          <a:p>
            <a:pPr marL="990575" lvl="1" indent="-380990" defTabSz="121917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Peer review process granting:</a:t>
            </a:r>
          </a:p>
          <a:p>
            <a:pPr marL="1600160" lvl="2" indent="-380990" defTabSz="121917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Beamtime and instrument access time (multimodal approach) limited </a:t>
            </a:r>
            <a:r>
              <a:rPr lang="en-US" sz="2000" dirty="0">
                <a:solidFill>
                  <a:srgbClr val="00AAE6"/>
                </a:solidFill>
                <a:cs typeface="Arial" panose="020B0604020202020204" pitchFamily="34" charset="0"/>
              </a:rPr>
              <a:t>to a certain number of shifts</a:t>
            </a:r>
          </a:p>
          <a:p>
            <a:pPr marL="1600160" lvl="2" indent="-380990" defTabSz="121917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AAE6"/>
                </a:solidFill>
                <a:cs typeface="Arial" panose="020B0604020202020204" pitchFamily="34" charset="0"/>
              </a:rPr>
              <a:t>some FTE support time (technician, engineering……)</a:t>
            </a:r>
          </a:p>
          <a:p>
            <a:pPr marL="1600160" lvl="2" indent="-380990" defTabSz="121917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AAE6"/>
                </a:solidFill>
                <a:cs typeface="Arial" panose="020B0604020202020204" pitchFamily="34" charset="0"/>
              </a:rPr>
              <a:t>some FTE researcher time for coordinating and optimizing research plan</a:t>
            </a:r>
            <a:endParaRPr lang="en-US" sz="2800" dirty="0">
              <a:solidFill>
                <a:srgbClr val="00AAE6"/>
              </a:solidFill>
              <a:cs typeface="Arial" panose="020B0604020202020204" pitchFamily="34" charset="0"/>
            </a:endParaRPr>
          </a:p>
          <a:p>
            <a:pPr marL="609585" lvl="1" defTabSz="1219170"/>
            <a:endParaRPr lang="en-US" sz="2400" dirty="0">
              <a:solidFill>
                <a:srgbClr val="00AAE6"/>
              </a:solidFill>
              <a:cs typeface="Arial" panose="020B0604020202020204" pitchFamily="34" charset="0"/>
            </a:endParaRPr>
          </a:p>
          <a:p>
            <a:pPr defTabSz="1219170"/>
            <a:endParaRPr lang="es-E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B2DCC1-2966-4CD4-9049-D6ACA5C0943B}"/>
              </a:ext>
            </a:extLst>
          </p:cNvPr>
          <p:cNvSpPr txBox="1"/>
          <p:nvPr/>
        </p:nvSpPr>
        <p:spPr>
          <a:xfrm>
            <a:off x="5645791" y="3087148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C6A50B-82BD-4C50-9D28-6C99339FC4AE}"/>
              </a:ext>
            </a:extLst>
          </p:cNvPr>
          <p:cNvSpPr/>
          <p:nvPr/>
        </p:nvSpPr>
        <p:spPr>
          <a:xfrm>
            <a:off x="10176235" y="4827323"/>
            <a:ext cx="1685374" cy="707886"/>
          </a:xfrm>
          <a:prstGeom prst="rect">
            <a:avLst/>
          </a:prstGeom>
          <a:ln>
            <a:solidFill>
              <a:srgbClr val="00AAE6"/>
            </a:solidFill>
          </a:ln>
        </p:spPr>
        <p:txBody>
          <a:bodyPr wrap="square">
            <a:spAutoFit/>
          </a:bodyPr>
          <a:lstStyle/>
          <a:p>
            <a:pPr marL="91440" lvl="1" defTabSz="1219170"/>
            <a:r>
              <a:rPr lang="en-US" sz="2000" dirty="0">
                <a:solidFill>
                  <a:srgbClr val="00AAE6"/>
                </a:solidFill>
                <a:cs typeface="Arial" panose="020B0604020202020204" pitchFamily="34" charset="0"/>
              </a:rPr>
              <a:t>In blue = to be defined</a:t>
            </a:r>
          </a:p>
        </p:txBody>
      </p:sp>
    </p:spTree>
    <p:extLst>
      <p:ext uri="{BB962C8B-B14F-4D97-AF65-F5344CB8AC3E}">
        <p14:creationId xmlns:p14="http://schemas.microsoft.com/office/powerpoint/2010/main" val="1314633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551282" y="68219"/>
            <a:ext cx="9428163" cy="1325563"/>
          </a:xfrm>
        </p:spPr>
        <p:txBody>
          <a:bodyPr/>
          <a:lstStyle/>
          <a:p>
            <a:r>
              <a:rPr lang="en-US" sz="3600" b="1" dirty="0">
                <a:latin typeface="+mn-lt"/>
              </a:rPr>
              <a:t>Long-Term Partnership (LTP) Proposal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8424D0-25ED-9E46-A357-343BD33FD2B9}"/>
              </a:ext>
            </a:extLst>
          </p:cNvPr>
          <p:cNvSpPr txBox="1"/>
          <p:nvPr/>
        </p:nvSpPr>
        <p:spPr>
          <a:xfrm>
            <a:off x="277355" y="801148"/>
            <a:ext cx="11360013" cy="5486400"/>
          </a:xfrm>
          <a:prstGeom prst="rect">
            <a:avLst/>
          </a:prstGeom>
        </p:spPr>
        <p:txBody>
          <a:bodyPr vert="horz" wrap="square" lIns="121920" tIns="60960" rIns="121920" bIns="60960" rtlCol="0" anchor="t">
            <a:noAutofit/>
          </a:bodyPr>
          <a:lstStyle/>
          <a:p>
            <a:pPr defTabSz="1219170"/>
            <a:endParaRPr lang="en-US" sz="13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What are the advantages: </a:t>
            </a:r>
          </a:p>
          <a:p>
            <a:pPr marL="990575" lvl="1" indent="-380990" defTabSz="121917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Is inclusive to all Catalan institutions working on Advanced Materials</a:t>
            </a:r>
          </a:p>
          <a:p>
            <a:pPr marL="990575" lvl="1" indent="-380990" defTabSz="121917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Links to the other CCAA participating in the program</a:t>
            </a:r>
          </a:p>
          <a:p>
            <a:pPr marL="990575" lvl="1" indent="-380990" defTabSz="121917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Strategic to motivate the Spanish funding authorities to invest in future if the pilot projects are successful</a:t>
            </a:r>
          </a:p>
          <a:p>
            <a:pPr marL="990575" lvl="1" indent="-380990" defTabSz="121917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Open and transparent peer review process</a:t>
            </a:r>
          </a:p>
          <a:p>
            <a:pPr marL="990575" lvl="1" indent="-380990" defTabSz="121917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Strengthen the research collaborations within Catalan institutions and gives them another competitive advantage on the European stage (in view of LEAPS challenge-targeted strategic access and similar programs of </a:t>
            </a:r>
            <a:r>
              <a:rPr 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eDREAM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network)</a:t>
            </a:r>
          </a:p>
          <a:p>
            <a:pPr marL="990575" lvl="1" indent="-380990" defTabSz="121917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Pilot project for future user programs of new funding opportunities</a:t>
            </a:r>
          </a:p>
          <a:p>
            <a:pPr marL="609585" lvl="1" defTabSz="1219170"/>
            <a:endParaRPr lang="en-US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1219170"/>
            <a:endParaRPr lang="es-E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B2DCC1-2966-4CD4-9049-D6ACA5C0943B}"/>
              </a:ext>
            </a:extLst>
          </p:cNvPr>
          <p:cNvSpPr txBox="1"/>
          <p:nvPr/>
        </p:nvSpPr>
        <p:spPr>
          <a:xfrm>
            <a:off x="5645791" y="3087148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29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744344-20BE-4614-B64B-72639CC0D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E1E6-9E2D-4EEA-9C1C-18BBA9269262}" type="datetime1">
              <a:rPr lang="es-ES" smtClean="0"/>
              <a:pPr/>
              <a:t>14/04/2023</a:t>
            </a:fld>
            <a:endParaRPr lang="es-ES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DB68480-74E7-4ECA-90F4-B5CC16DBCB7A}"/>
              </a:ext>
            </a:extLst>
          </p:cNvPr>
          <p:cNvSpPr txBox="1">
            <a:spLocks/>
          </p:cNvSpPr>
          <p:nvPr/>
        </p:nvSpPr>
        <p:spPr>
          <a:xfrm>
            <a:off x="2551282" y="68219"/>
            <a:ext cx="9428163" cy="1007005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Linking to European Initiatives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D91D4-9293-42DC-B095-DFAC6AD8D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020" y="2111742"/>
            <a:ext cx="2389673" cy="8179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02AB2D-B13F-4C55-89C4-A4255111DAD0}"/>
              </a:ext>
            </a:extLst>
          </p:cNvPr>
          <p:cNvSpPr/>
          <p:nvPr/>
        </p:nvSpPr>
        <p:spPr>
          <a:xfrm>
            <a:off x="8313156" y="2881566"/>
            <a:ext cx="1837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www.ami2030.eu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F0819-B526-40E5-B920-05AA0CDB3700}"/>
              </a:ext>
            </a:extLst>
          </p:cNvPr>
          <p:cNvSpPr/>
          <p:nvPr/>
        </p:nvSpPr>
        <p:spPr>
          <a:xfrm>
            <a:off x="8192291" y="5140235"/>
            <a:ext cx="2167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www.battery2030.eu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1A5DD9-118E-4D2C-88EA-D5AAA33BD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240" y="3590699"/>
            <a:ext cx="2247229" cy="1489613"/>
          </a:xfrm>
          <a:prstGeom prst="rect">
            <a:avLst/>
          </a:prstGeom>
        </p:spPr>
      </p:pic>
      <p:pic>
        <p:nvPicPr>
          <p:cNvPr id="9" name="Image 5">
            <a:extLst>
              <a:ext uri="{FF2B5EF4-FFF2-40B4-BE49-F238E27FC236}">
                <a16:creationId xmlns:a16="http://schemas.microsoft.com/office/drawing/2014/main" id="{29569E03-9E35-4823-AAA2-1320D9A878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5" y="1105608"/>
            <a:ext cx="3139741" cy="8776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582DF7-6260-421C-9834-45FFA3F38040}"/>
              </a:ext>
            </a:extLst>
          </p:cNvPr>
          <p:cNvSpPr/>
          <p:nvPr/>
        </p:nvSpPr>
        <p:spPr>
          <a:xfrm>
            <a:off x="494501" y="1975194"/>
            <a:ext cx="610577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ESAPS 2022: EUROPEAN STRATEGY</a:t>
            </a:r>
          </a:p>
          <a:p>
            <a:r>
              <a:rPr lang="de-DE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ACCELERATOR-BASED PHOTON SOURCES</a:t>
            </a:r>
          </a:p>
          <a:p>
            <a:endParaRPr lang="de-DE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47C831-0F03-419B-BB16-C5D307719028}"/>
              </a:ext>
            </a:extLst>
          </p:cNvPr>
          <p:cNvSpPr/>
          <p:nvPr/>
        </p:nvSpPr>
        <p:spPr>
          <a:xfrm>
            <a:off x="504275" y="2852885"/>
            <a:ext cx="6117084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 err="1"/>
              <a:t>Requiring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European </a:t>
            </a:r>
            <a:r>
              <a:rPr lang="de-DE" dirty="0" err="1"/>
              <a:t>Commission</a:t>
            </a:r>
            <a:endParaRPr lang="de-DE" dirty="0"/>
          </a:p>
          <a:p>
            <a:r>
              <a:rPr lang="de-DE" b="1" dirty="0"/>
              <a:t>A) </a:t>
            </a:r>
            <a:r>
              <a:rPr lang="de-DE" b="1" dirty="0" err="1"/>
              <a:t>common</a:t>
            </a:r>
            <a:r>
              <a:rPr lang="de-DE" b="1" dirty="0"/>
              <a:t> </a:t>
            </a:r>
            <a:r>
              <a:rPr lang="de-DE" b="1" dirty="0" err="1"/>
              <a:t>understanding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</a:p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dirty="0" err="1"/>
              <a:t>bridge</a:t>
            </a:r>
            <a:r>
              <a:rPr lang="de-DE" b="1" dirty="0"/>
              <a:t> </a:t>
            </a:r>
            <a:r>
              <a:rPr lang="de-DE" b="1" dirty="0" err="1"/>
              <a:t>Pillar</a:t>
            </a:r>
            <a:r>
              <a:rPr lang="de-DE" b="1" dirty="0"/>
              <a:t> 1 </a:t>
            </a:r>
            <a:r>
              <a:rPr lang="de-DE" dirty="0"/>
              <a:t>(RIs) and </a:t>
            </a:r>
            <a:r>
              <a:rPr lang="de-DE" b="1" dirty="0" err="1"/>
              <a:t>Pillar</a:t>
            </a:r>
            <a:r>
              <a:rPr lang="de-DE" b="1" dirty="0"/>
              <a:t> 2</a:t>
            </a:r>
            <a:r>
              <a:rPr lang="de-DE" dirty="0"/>
              <a:t> (</a:t>
            </a:r>
            <a:r>
              <a:rPr lang="de-DE" dirty="0" err="1"/>
              <a:t>Challenges</a:t>
            </a:r>
            <a:r>
              <a:rPr lang="de-DE" dirty="0"/>
              <a:t> &amp; </a:t>
            </a:r>
            <a:r>
              <a:rPr lang="de-DE" dirty="0" err="1"/>
              <a:t>Missions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b="1" dirty="0"/>
              <a:t>B) European </a:t>
            </a:r>
            <a:r>
              <a:rPr lang="de-DE" b="1" dirty="0" err="1"/>
              <a:t>funding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targeted</a:t>
            </a:r>
            <a:r>
              <a:rPr lang="de-DE" b="1" dirty="0"/>
              <a:t> </a:t>
            </a:r>
            <a:r>
              <a:rPr lang="de-DE" b="1" dirty="0" err="1"/>
              <a:t>access</a:t>
            </a:r>
            <a:r>
              <a:rPr lang="de-DE" b="1" dirty="0"/>
              <a:t> </a:t>
            </a:r>
            <a:r>
              <a:rPr lang="de-DE" dirty="0" err="1"/>
              <a:t>to</a:t>
            </a:r>
            <a:r>
              <a:rPr lang="de-DE" dirty="0"/>
              <a:t> support </a:t>
            </a:r>
          </a:p>
          <a:p>
            <a:r>
              <a:rPr lang="de-DE" dirty="0" err="1"/>
              <a:t>taylored</a:t>
            </a:r>
            <a:r>
              <a:rPr lang="de-DE" dirty="0"/>
              <a:t> </a:t>
            </a:r>
            <a:r>
              <a:rPr lang="de-DE" dirty="0" err="1"/>
              <a:t>operando</a:t>
            </a:r>
            <a:r>
              <a:rPr lang="de-DE" dirty="0"/>
              <a:t> </a:t>
            </a:r>
            <a:r>
              <a:rPr lang="de-DE" dirty="0" err="1"/>
              <a:t>technologies</a:t>
            </a:r>
            <a:r>
              <a:rPr lang="de-DE" dirty="0"/>
              <a:t> at LEAPS </a:t>
            </a:r>
            <a:r>
              <a:rPr lang="de-DE" dirty="0" err="1"/>
              <a:t>facilities</a:t>
            </a:r>
            <a:endParaRPr lang="de-DE" dirty="0"/>
          </a:p>
          <a:p>
            <a:r>
              <a:rPr lang="de-DE" dirty="0"/>
              <a:t>and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 </a:t>
            </a:r>
            <a:r>
              <a:rPr lang="de-DE" dirty="0" err="1"/>
              <a:t>costs</a:t>
            </a:r>
            <a:endParaRPr lang="de-DE" dirty="0"/>
          </a:p>
          <a:p>
            <a:endParaRPr lang="de-DE" dirty="0"/>
          </a:p>
          <a:p>
            <a:r>
              <a:rPr lang="de-DE" sz="2400" b="1" dirty="0">
                <a:sym typeface="Wingdings" panose="05000000000000000000" pitchFamily="2" charset="2"/>
              </a:rPr>
              <a:t> </a:t>
            </a:r>
            <a:r>
              <a:rPr lang="de-DE" b="1" dirty="0" err="1">
                <a:sym typeface="Wingdings" panose="05000000000000000000" pitchFamily="2" charset="2"/>
              </a:rPr>
              <a:t>recommendation</a:t>
            </a:r>
            <a:r>
              <a:rPr lang="de-DE" b="1" dirty="0">
                <a:sym typeface="Wingdings" panose="05000000000000000000" pitchFamily="2" charset="2"/>
              </a:rPr>
              <a:t>: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en-US" b="1" dirty="0"/>
              <a:t>European funding for targeted access &amp; technology development</a:t>
            </a:r>
            <a:endParaRPr lang="de-DE" b="1" dirty="0"/>
          </a:p>
          <a:p>
            <a:endParaRPr lang="de-DE" dirty="0"/>
          </a:p>
          <a:p>
            <a:pPr algn="ctr"/>
            <a:endParaRPr lang="de-DE" dirty="0"/>
          </a:p>
        </p:txBody>
      </p:sp>
      <p:sp>
        <p:nvSpPr>
          <p:cNvPr id="12" name="Textfeld 4">
            <a:extLst>
              <a:ext uri="{FF2B5EF4-FFF2-40B4-BE49-F238E27FC236}">
                <a16:creationId xmlns:a16="http://schemas.microsoft.com/office/drawing/2014/main" id="{1BC2CEDB-80F8-4031-BB0A-47A685039168}"/>
              </a:ext>
            </a:extLst>
          </p:cNvPr>
          <p:cNvSpPr txBox="1"/>
          <p:nvPr/>
        </p:nvSpPr>
        <p:spPr>
          <a:xfrm>
            <a:off x="2076871" y="56029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72D69E-EA89-4391-BD2C-2B50C1CA8E83}"/>
              </a:ext>
            </a:extLst>
          </p:cNvPr>
          <p:cNvSpPr txBox="1"/>
          <p:nvPr/>
        </p:nvSpPr>
        <p:spPr>
          <a:xfrm>
            <a:off x="7960937" y="1051864"/>
            <a:ext cx="322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Collaboration of LEAPS with different initiatives, among which: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C9A98A-A553-4C79-877F-FE0DA9BE563F}"/>
              </a:ext>
            </a:extLst>
          </p:cNvPr>
          <p:cNvSpPr/>
          <p:nvPr/>
        </p:nvSpPr>
        <p:spPr>
          <a:xfrm>
            <a:off x="7843101" y="970961"/>
            <a:ext cx="3000089" cy="48351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58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68895A-B402-4879-9313-1834823D9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E1E6-9E2D-4EEA-9C1C-18BBA9269262}" type="datetime1">
              <a:rPr lang="es-ES" smtClean="0"/>
              <a:pPr/>
              <a:t>14/04/2023</a:t>
            </a:fld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E49A06-AF3F-4483-9F4B-5D776602AE87}"/>
              </a:ext>
            </a:extLst>
          </p:cNvPr>
          <p:cNvSpPr txBox="1"/>
          <p:nvPr/>
        </p:nvSpPr>
        <p:spPr>
          <a:xfrm>
            <a:off x="3200399" y="2531660"/>
            <a:ext cx="49592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Thank you for your attention</a:t>
            </a:r>
          </a:p>
          <a:p>
            <a:r>
              <a:rPr lang="en-US" sz="3200" dirty="0"/>
              <a:t>Discussion is open</a:t>
            </a:r>
          </a:p>
        </p:txBody>
      </p:sp>
    </p:spTree>
    <p:extLst>
      <p:ext uri="{BB962C8B-B14F-4D97-AF65-F5344CB8AC3E}">
        <p14:creationId xmlns:p14="http://schemas.microsoft.com/office/powerpoint/2010/main" val="402722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16A6-D40F-48D8-8BFE-24114A5E2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924" y="202035"/>
            <a:ext cx="8661875" cy="74356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Institutions with activity on Advanced Materials in Catalunya </a:t>
            </a:r>
            <a:r>
              <a:rPr lang="en-US" i="1" dirty="0">
                <a:latin typeface="+mn-lt"/>
              </a:rPr>
              <a:t>(to our knowledge*)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01613A-33AA-4921-A223-98A1237A9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182" y="1268135"/>
            <a:ext cx="7301762" cy="49022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27503-EE08-4DE4-BA2F-EBC9D2A7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E1E6-9E2D-4EEA-9C1C-18BBA9269262}" type="datetime1">
              <a:rPr lang="es-ES" smtClean="0"/>
              <a:pPr/>
              <a:t>14/04/2023</a:t>
            </a:fld>
            <a:endParaRPr lang="es-E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1877E-2B9A-4DD4-BB72-8D1AB98CB276}"/>
              </a:ext>
            </a:extLst>
          </p:cNvPr>
          <p:cNvSpPr txBox="1"/>
          <p:nvPr/>
        </p:nvSpPr>
        <p:spPr>
          <a:xfrm>
            <a:off x="7101413" y="4298036"/>
            <a:ext cx="688009" cy="400110"/>
          </a:xfrm>
          <a:prstGeom prst="rect">
            <a:avLst/>
          </a:prstGeom>
          <a:solidFill>
            <a:srgbClr val="75FFEF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~ 40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5B865E-B42F-4D10-A2FF-2D751F376B7E}"/>
              </a:ext>
            </a:extLst>
          </p:cNvPr>
          <p:cNvSpPr txBox="1"/>
          <p:nvPr/>
        </p:nvSpPr>
        <p:spPr>
          <a:xfrm>
            <a:off x="9186420" y="5428434"/>
            <a:ext cx="2469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</a:t>
            </a:r>
            <a:r>
              <a:rPr lang="en-US" i="1" dirty="0"/>
              <a:t>Please let us know if someone is missing</a:t>
            </a:r>
          </a:p>
        </p:txBody>
      </p:sp>
    </p:spTree>
    <p:extLst>
      <p:ext uri="{BB962C8B-B14F-4D97-AF65-F5344CB8AC3E}">
        <p14:creationId xmlns:p14="http://schemas.microsoft.com/office/powerpoint/2010/main" val="68144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57FD6-A01F-4E1A-8AE1-DC84096F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132" y="202034"/>
            <a:ext cx="8853668" cy="1072973"/>
          </a:xfrm>
        </p:spPr>
        <p:txBody>
          <a:bodyPr/>
          <a:lstStyle/>
          <a:p>
            <a:r>
              <a:rPr lang="en-US" dirty="0"/>
              <a:t>Advanced Materials in Catalunya</a:t>
            </a:r>
            <a:br>
              <a:rPr lang="en-US" dirty="0"/>
            </a:br>
            <a:r>
              <a:rPr lang="en-US" i="1" dirty="0"/>
              <a:t>from Planes Complementarios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74A43-1708-4953-8CAC-449E64AE5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07" y="1640133"/>
            <a:ext cx="10515600" cy="441786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Creation of a new infrastructure with complementary analytical capabilities with respect to the existing ones at ALBA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Period of design, procurement, installation : end of 2022 to end of 2024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C</a:t>
            </a:r>
            <a:r>
              <a:rPr lang="en-US" dirty="0"/>
              <a:t>ommissioning, benchmark experiments, </a:t>
            </a:r>
            <a:r>
              <a:rPr lang="en-US" dirty="0">
                <a:latin typeface="+mn-lt"/>
              </a:rPr>
              <a:t>start of operation: 2025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Investment funds: 12.5 M€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Personnel funds: 2.5 M€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>
              <a:latin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614FF-A360-4EA3-8BF1-D586011A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E1E6-9E2D-4EEA-9C1C-18BBA9269262}" type="datetime1">
              <a:rPr lang="es-ES" smtClean="0"/>
              <a:pPr/>
              <a:t>14/04/2023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528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18DB8-B2B0-4C0D-A561-2B9BD6534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409" y="283996"/>
            <a:ext cx="8853668" cy="743560"/>
          </a:xfrm>
        </p:spPr>
        <p:txBody>
          <a:bodyPr/>
          <a:lstStyle/>
          <a:p>
            <a:pPr algn="l"/>
            <a:r>
              <a:rPr lang="en-US" b="1" i="1" dirty="0">
                <a:solidFill>
                  <a:srgbClr val="009282"/>
                </a:solidFill>
                <a:latin typeface="+mn-lt"/>
              </a:rPr>
              <a:t>Planes Complementarios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59425-1628-41E2-BDF3-4FB453CEC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E1E6-9E2D-4EEA-9C1C-18BBA9269262}" type="datetime1">
              <a:rPr lang="es-ES" smtClean="0"/>
              <a:pPr/>
              <a:t>14/04/2023</a:t>
            </a:fld>
            <a:endParaRPr lang="es-E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14A23-8C6B-4E5A-A384-994B00CFA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1727"/>
            <a:ext cx="5111115" cy="490195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Funding</a:t>
            </a:r>
            <a:r>
              <a:rPr lang="en-US" dirty="0">
                <a:latin typeface="+mn-lt"/>
              </a:rPr>
              <a:t>: CCAA complementing Plan de </a:t>
            </a:r>
            <a:r>
              <a:rPr lang="en-US" dirty="0" err="1">
                <a:latin typeface="+mn-lt"/>
              </a:rPr>
              <a:t>Recuperación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Transformaci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ó</a:t>
            </a:r>
            <a:r>
              <a:rPr lang="en-US" dirty="0" err="1">
                <a:latin typeface="+mn-lt"/>
              </a:rPr>
              <a:t>n</a:t>
            </a:r>
            <a:r>
              <a:rPr lang="en-US" dirty="0">
                <a:latin typeface="+mn-lt"/>
              </a:rPr>
              <a:t> y </a:t>
            </a:r>
            <a:r>
              <a:rPr lang="en-US" dirty="0" err="1">
                <a:latin typeface="+mn-lt"/>
              </a:rPr>
              <a:t>Resiliencia</a:t>
            </a:r>
            <a:r>
              <a:rPr lang="en-US" dirty="0">
                <a:latin typeface="+mn-lt"/>
              </a:rPr>
              <a:t> </a:t>
            </a:r>
          </a:p>
          <a:p>
            <a:r>
              <a:rPr lang="en-US" b="1" dirty="0">
                <a:latin typeface="+mn-lt"/>
              </a:rPr>
              <a:t>Analytical techniques </a:t>
            </a:r>
            <a:r>
              <a:rPr lang="en-US" dirty="0">
                <a:latin typeface="+mn-lt"/>
              </a:rPr>
              <a:t>complementing X-ray and existing EM</a:t>
            </a:r>
          </a:p>
          <a:p>
            <a:r>
              <a:rPr lang="en-US" b="1" dirty="0">
                <a:latin typeface="+mn-lt"/>
              </a:rPr>
              <a:t>Institutions</a:t>
            </a:r>
            <a:r>
              <a:rPr lang="en-US" dirty="0">
                <a:latin typeface="+mn-lt"/>
              </a:rPr>
              <a:t> complementing resources for the new infrastructure 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1" name="3D Model 10" descr="Rhombohedra 1 White">
                <a:extLst>
                  <a:ext uri="{FF2B5EF4-FFF2-40B4-BE49-F238E27FC236}">
                    <a16:creationId xmlns:a16="http://schemas.microsoft.com/office/drawing/2014/main" id="{441B4A79-6930-4E78-AE9D-EAF5869C300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87224539"/>
                  </p:ext>
                </p:extLst>
              </p:nvPr>
            </p:nvGraphicFramePr>
            <p:xfrm>
              <a:off x="5149445" y="829321"/>
              <a:ext cx="6973729" cy="511555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6973729" cy="5115550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-5490396" ay="-4023849" az="5498125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848614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1" name="3D Model 10" descr="Rhombohedra 1 White">
                <a:extLst>
                  <a:ext uri="{FF2B5EF4-FFF2-40B4-BE49-F238E27FC236}">
                    <a16:creationId xmlns:a16="http://schemas.microsoft.com/office/drawing/2014/main" id="{441B4A79-6930-4E78-AE9D-EAF5869C300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9445" y="829321"/>
                <a:ext cx="6973729" cy="511555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5FC3BBF-38CF-4CE8-A046-3A4C2CCC221F}"/>
              </a:ext>
            </a:extLst>
          </p:cNvPr>
          <p:cNvSpPr txBox="1"/>
          <p:nvPr/>
        </p:nvSpPr>
        <p:spPr>
          <a:xfrm>
            <a:off x="7369205" y="1727270"/>
            <a:ext cx="2241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282"/>
                </a:solidFill>
              </a:rPr>
              <a:t>Complementary Funding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A45162-C76B-4CF2-A3FB-D08B080EFF03}"/>
              </a:ext>
            </a:extLst>
          </p:cNvPr>
          <p:cNvSpPr txBox="1"/>
          <p:nvPr/>
        </p:nvSpPr>
        <p:spPr>
          <a:xfrm rot="1889850">
            <a:off x="6362724" y="3488468"/>
            <a:ext cx="2122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9282"/>
                </a:solidFill>
              </a:rPr>
              <a:t>Complementary Institutions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323F5-8FBF-493A-9472-7FE45080AA95}"/>
              </a:ext>
            </a:extLst>
          </p:cNvPr>
          <p:cNvSpPr txBox="1"/>
          <p:nvPr/>
        </p:nvSpPr>
        <p:spPr>
          <a:xfrm rot="20177176">
            <a:off x="8404686" y="3242246"/>
            <a:ext cx="2667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282"/>
                </a:solidFill>
              </a:rPr>
              <a:t>Complementary Analytical Techniques</a:t>
            </a:r>
          </a:p>
        </p:txBody>
      </p:sp>
    </p:spTree>
    <p:extLst>
      <p:ext uri="{BB962C8B-B14F-4D97-AF65-F5344CB8AC3E}">
        <p14:creationId xmlns:p14="http://schemas.microsoft.com/office/powerpoint/2010/main" val="392197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4342A-1969-4C8C-BC5A-DEF9B4AD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E1E6-9E2D-4EEA-9C1C-18BBA9269262}" type="datetime1">
              <a:rPr lang="es-ES" smtClean="0"/>
              <a:pPr/>
              <a:t>14/04/2023</a:t>
            </a:fld>
            <a:endParaRPr lang="es-E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96E63E-E3D6-4B75-A7C1-38FBC942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409" y="283996"/>
            <a:ext cx="8853668" cy="74356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9282"/>
                </a:solidFill>
                <a:latin typeface="+mn-lt"/>
              </a:rPr>
              <a:t>InCAEM Users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3" name="3D Model 12" descr="Rhombohedra 1 White">
                <a:extLst>
                  <a:ext uri="{FF2B5EF4-FFF2-40B4-BE49-F238E27FC236}">
                    <a16:creationId xmlns:a16="http://schemas.microsoft.com/office/drawing/2014/main" id="{586FD6A3-C7EB-4C61-A00C-028003B550B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35685145"/>
                  </p:ext>
                </p:extLst>
              </p:nvPr>
            </p:nvGraphicFramePr>
            <p:xfrm>
              <a:off x="6652495" y="826906"/>
              <a:ext cx="4847862" cy="509549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4847862" cy="5095493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4289830" ay="-4163872" az="-4219687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848613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3" name="3D Model 12" descr="Rhombohedra 1 White">
                <a:extLst>
                  <a:ext uri="{FF2B5EF4-FFF2-40B4-BE49-F238E27FC236}">
                    <a16:creationId xmlns:a16="http://schemas.microsoft.com/office/drawing/2014/main" id="{586FD6A3-C7EB-4C61-A00C-028003B550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2495" y="826906"/>
                <a:ext cx="4847862" cy="5095493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762C3E6-BA32-43F9-9EB5-8D104880264C}"/>
              </a:ext>
            </a:extLst>
          </p:cNvPr>
          <p:cNvSpPr txBox="1"/>
          <p:nvPr/>
        </p:nvSpPr>
        <p:spPr>
          <a:xfrm rot="21446783">
            <a:off x="7841266" y="2309186"/>
            <a:ext cx="2667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9282"/>
                </a:solidFill>
              </a:rPr>
              <a:t>Complementary Research </a:t>
            </a:r>
          </a:p>
          <a:p>
            <a:pPr algn="ctr"/>
            <a:r>
              <a:rPr lang="en-US" sz="2800" b="1" dirty="0">
                <a:solidFill>
                  <a:srgbClr val="009282"/>
                </a:solidFill>
              </a:rPr>
              <a:t>Communities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8747EA-56AC-4B39-8DFC-7EFF91551F2B}"/>
              </a:ext>
            </a:extLst>
          </p:cNvPr>
          <p:cNvSpPr txBox="1"/>
          <p:nvPr/>
        </p:nvSpPr>
        <p:spPr>
          <a:xfrm rot="18304608">
            <a:off x="-470896" y="2774487"/>
            <a:ext cx="4849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Different levels of involvement in the definition of the facility, its set-up, and its operation 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64448ACF-2578-4985-AC99-71C4AD7B82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146945"/>
              </p:ext>
            </p:extLst>
          </p:nvPr>
        </p:nvGraphicFramePr>
        <p:xfrm>
          <a:off x="1237952" y="1415946"/>
          <a:ext cx="599416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6101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938E5F-7F88-4443-AB21-2A69282329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38275"/>
              </p:ext>
            </p:extLst>
          </p:nvPr>
        </p:nvGraphicFramePr>
        <p:xfrm>
          <a:off x="682080" y="1527444"/>
          <a:ext cx="599416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FCCC6AA-E3ED-4977-A851-30B45350A137}"/>
              </a:ext>
            </a:extLst>
          </p:cNvPr>
          <p:cNvSpPr txBox="1"/>
          <p:nvPr/>
        </p:nvSpPr>
        <p:spPr>
          <a:xfrm>
            <a:off x="6502442" y="1567899"/>
            <a:ext cx="48976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Coordinator (ALBA) – 38 FTEs (of which 23 funded through the program) </a:t>
            </a:r>
          </a:p>
          <a:p>
            <a:r>
              <a:rPr lang="en-US" sz="2400" dirty="0"/>
              <a:t>Partners (ICN2, ICMAB, PIC-IFAE)</a:t>
            </a:r>
          </a:p>
          <a:p>
            <a:r>
              <a:rPr lang="en-US" sz="2400" dirty="0"/>
              <a:t>30.5 FTE (of which 22.5 funded through the program)</a:t>
            </a:r>
            <a:endParaRPr lang="en-US" sz="2000" i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55CDBB-03DB-470C-9C19-43A0A92AD750}"/>
              </a:ext>
            </a:extLst>
          </p:cNvPr>
          <p:cNvSpPr txBox="1">
            <a:spLocks/>
          </p:cNvSpPr>
          <p:nvPr/>
        </p:nvSpPr>
        <p:spPr>
          <a:xfrm>
            <a:off x="2249409" y="283996"/>
            <a:ext cx="8853668" cy="74356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92F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rgbClr val="009282"/>
                </a:solidFill>
                <a:latin typeface="+mn-lt"/>
              </a:rPr>
              <a:t>InCAEM construction and commissioning</a:t>
            </a:r>
          </a:p>
          <a:p>
            <a:pPr algn="ctr"/>
            <a:r>
              <a:rPr lang="en-US" b="1" dirty="0">
                <a:solidFill>
                  <a:srgbClr val="009282"/>
                </a:solidFill>
                <a:latin typeface="+mn-lt"/>
              </a:rPr>
              <a:t>(2022-2025)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57C4524-B2AF-48A2-A8D9-FFA284FAFD38}"/>
              </a:ext>
            </a:extLst>
          </p:cNvPr>
          <p:cNvCxnSpPr>
            <a:cxnSpLocks/>
          </p:cNvCxnSpPr>
          <p:nvPr/>
        </p:nvCxnSpPr>
        <p:spPr>
          <a:xfrm flipV="1">
            <a:off x="4107908" y="1906916"/>
            <a:ext cx="2283702" cy="243532"/>
          </a:xfrm>
          <a:prstGeom prst="straightConnector1">
            <a:avLst/>
          </a:prstGeom>
          <a:ln w="28575">
            <a:solidFill>
              <a:srgbClr val="00A4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783DB5-EBA2-4F7F-ACEA-C30CFE05DF64}"/>
              </a:ext>
            </a:extLst>
          </p:cNvPr>
          <p:cNvCxnSpPr>
            <a:cxnSpLocks/>
          </p:cNvCxnSpPr>
          <p:nvPr/>
        </p:nvCxnSpPr>
        <p:spPr>
          <a:xfrm>
            <a:off x="4475506" y="2729415"/>
            <a:ext cx="2026935" cy="528422"/>
          </a:xfrm>
          <a:prstGeom prst="straightConnector1">
            <a:avLst/>
          </a:prstGeom>
          <a:ln w="28575">
            <a:solidFill>
              <a:srgbClr val="00A4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8193E7-14C2-489C-9EDC-85CA21C85489}"/>
              </a:ext>
            </a:extLst>
          </p:cNvPr>
          <p:cNvSpPr/>
          <p:nvPr/>
        </p:nvSpPr>
        <p:spPr>
          <a:xfrm>
            <a:off x="6341065" y="1456607"/>
            <a:ext cx="5366931" cy="3097013"/>
          </a:xfrm>
          <a:prstGeom prst="roundRect">
            <a:avLst/>
          </a:prstGeom>
          <a:noFill/>
          <a:ln w="28575">
            <a:solidFill>
              <a:srgbClr val="00A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5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938E5F-7F88-4443-AB21-2A69282329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52634"/>
              </p:ext>
            </p:extLst>
          </p:nvPr>
        </p:nvGraphicFramePr>
        <p:xfrm>
          <a:off x="682080" y="1527444"/>
          <a:ext cx="599416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FCCC6AA-E3ED-4977-A851-30B45350A137}"/>
              </a:ext>
            </a:extLst>
          </p:cNvPr>
          <p:cNvSpPr txBox="1"/>
          <p:nvPr/>
        </p:nvSpPr>
        <p:spPr>
          <a:xfrm>
            <a:off x="5460268" y="1832888"/>
            <a:ext cx="6228229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 dirty="0"/>
              <a:t>Coordinator (ALBA) – FTE </a:t>
            </a:r>
            <a:r>
              <a:rPr lang="en-US" sz="2400" dirty="0" err="1"/>
              <a:t>tbd</a:t>
            </a:r>
            <a:endParaRPr lang="en-US" sz="2400" dirty="0"/>
          </a:p>
          <a:p>
            <a:pPr>
              <a:spcAft>
                <a:spcPts val="3000"/>
              </a:spcAft>
            </a:pPr>
            <a:r>
              <a:rPr lang="en-US" sz="2400" dirty="0"/>
              <a:t>Partners (ICN2, ICMAB, PIC-IFAE) - FTE </a:t>
            </a:r>
            <a:r>
              <a:rPr lang="en-US" sz="2400" dirty="0" err="1"/>
              <a:t>tbd</a:t>
            </a:r>
            <a:endParaRPr lang="en-US" sz="2400" dirty="0"/>
          </a:p>
          <a:p>
            <a:r>
              <a:rPr lang="en-US" sz="2400" i="1" dirty="0"/>
              <a:t>Other partners from </a:t>
            </a:r>
            <a:r>
              <a:rPr lang="en-US" sz="2400" i="1" dirty="0" err="1"/>
              <a:t>Catalunia</a:t>
            </a:r>
            <a:r>
              <a:rPr lang="en-US" sz="2400" i="1" dirty="0"/>
              <a:t> could join in the future</a:t>
            </a:r>
          </a:p>
          <a:p>
            <a:endParaRPr lang="en-US" sz="2400" i="1" dirty="0"/>
          </a:p>
          <a:p>
            <a:endParaRPr lang="en-US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55CDBB-03DB-470C-9C19-43A0A92AD750}"/>
              </a:ext>
            </a:extLst>
          </p:cNvPr>
          <p:cNvSpPr txBox="1">
            <a:spLocks/>
          </p:cNvSpPr>
          <p:nvPr/>
        </p:nvSpPr>
        <p:spPr>
          <a:xfrm>
            <a:off x="2249409" y="283996"/>
            <a:ext cx="8121449" cy="74356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92F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rgbClr val="009282"/>
                </a:solidFill>
                <a:latin typeface="+mn-lt"/>
              </a:rPr>
              <a:t>InCAEM operation </a:t>
            </a:r>
          </a:p>
          <a:p>
            <a:pPr algn="ctr"/>
            <a:r>
              <a:rPr lang="en-US" sz="2800" dirty="0">
                <a:solidFill>
                  <a:srgbClr val="009282"/>
                </a:solidFill>
                <a:latin typeface="+mn-lt"/>
              </a:rPr>
              <a:t>(after 2025 – in definition)</a:t>
            </a:r>
          </a:p>
        </p:txBody>
      </p:sp>
    </p:spTree>
    <p:extLst>
      <p:ext uri="{BB962C8B-B14F-4D97-AF65-F5344CB8AC3E}">
        <p14:creationId xmlns:p14="http://schemas.microsoft.com/office/powerpoint/2010/main" val="316443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938E5F-7F88-4443-AB21-2A69282329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278019"/>
              </p:ext>
            </p:extLst>
          </p:nvPr>
        </p:nvGraphicFramePr>
        <p:xfrm>
          <a:off x="682080" y="1527444"/>
          <a:ext cx="599416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FCCC6AA-E3ED-4977-A851-30B45350A137}"/>
              </a:ext>
            </a:extLst>
          </p:cNvPr>
          <p:cNvSpPr txBox="1"/>
          <p:nvPr/>
        </p:nvSpPr>
        <p:spPr>
          <a:xfrm>
            <a:off x="5956821" y="1719326"/>
            <a:ext cx="5689559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 dirty="0"/>
              <a:t>Coordinator (ALBA) – FTE </a:t>
            </a:r>
            <a:r>
              <a:rPr lang="en-US" sz="2400" dirty="0" err="1"/>
              <a:t>tbd</a:t>
            </a:r>
            <a:endParaRPr lang="en-US" sz="2400" dirty="0"/>
          </a:p>
          <a:p>
            <a:pPr>
              <a:spcAft>
                <a:spcPts val="4200"/>
              </a:spcAft>
            </a:pPr>
            <a:r>
              <a:rPr lang="en-US" sz="2400" dirty="0"/>
              <a:t>Partners (ICN2, ICMAB, PIC-IFAE) - FTE </a:t>
            </a:r>
            <a:r>
              <a:rPr lang="en-US" sz="2400" dirty="0" err="1"/>
              <a:t>tbd</a:t>
            </a:r>
            <a:r>
              <a:rPr lang="en-US" sz="2400" dirty="0"/>
              <a:t> </a:t>
            </a:r>
            <a:endParaRPr lang="en-US" sz="1200" i="1" dirty="0"/>
          </a:p>
          <a:p>
            <a:pPr>
              <a:spcAft>
                <a:spcPts val="2400"/>
              </a:spcAft>
            </a:pPr>
            <a:r>
              <a:rPr lang="en-US" sz="2400" i="1" dirty="0"/>
              <a:t>Other partners will join in the future</a:t>
            </a:r>
          </a:p>
          <a:p>
            <a:endParaRPr lang="en-US" sz="2400" i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55CDBB-03DB-470C-9C19-43A0A92AD750}"/>
              </a:ext>
            </a:extLst>
          </p:cNvPr>
          <p:cNvSpPr txBox="1">
            <a:spLocks/>
          </p:cNvSpPr>
          <p:nvPr/>
        </p:nvSpPr>
        <p:spPr>
          <a:xfrm>
            <a:off x="2363349" y="187570"/>
            <a:ext cx="7611407" cy="74356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92F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rgbClr val="009282"/>
                </a:solidFill>
                <a:latin typeface="+mn-lt"/>
              </a:rPr>
              <a:t>InCAEM operation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09282"/>
                </a:solidFill>
                <a:latin typeface="Calibri" panose="020F0502020204030204"/>
                <a:ea typeface="+mn-ea"/>
                <a:cs typeface="+mn-cs"/>
              </a:rPr>
              <a:t>(after 2025 – in definition)</a:t>
            </a:r>
            <a:endParaRPr lang="en-US" b="1" dirty="0">
              <a:solidFill>
                <a:srgbClr val="009282"/>
              </a:solidFill>
              <a:latin typeface="+mn-lt"/>
            </a:endParaRPr>
          </a:p>
          <a:p>
            <a:r>
              <a:rPr lang="en-US" sz="2800" i="1" dirty="0">
                <a:solidFill>
                  <a:srgbClr val="009282"/>
                </a:solidFill>
                <a:latin typeface="+mn-lt"/>
              </a:rPr>
              <a:t>If the program funding is continued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796E60-95D1-46C3-B7DC-7F61BB9F89CE}"/>
              </a:ext>
            </a:extLst>
          </p:cNvPr>
          <p:cNvSpPr txBox="1"/>
          <p:nvPr/>
        </p:nvSpPr>
        <p:spPr>
          <a:xfrm>
            <a:off x="7562105" y="4663917"/>
            <a:ext cx="2478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9A88"/>
                </a:solidFill>
              </a:rPr>
              <a:t>FTEs for operation, development and more services to user community</a:t>
            </a:r>
          </a:p>
          <a:p>
            <a:endParaRPr lang="en-US" sz="2800" i="1" dirty="0">
              <a:solidFill>
                <a:srgbClr val="009A88"/>
              </a:solidFill>
            </a:endParaRPr>
          </a:p>
        </p:txBody>
      </p:sp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5D9C9DEF-7717-4BE3-B244-F6F6B04DDA18}"/>
              </a:ext>
            </a:extLst>
          </p:cNvPr>
          <p:cNvSpPr/>
          <p:nvPr/>
        </p:nvSpPr>
        <p:spPr>
          <a:xfrm>
            <a:off x="9974756" y="1316920"/>
            <a:ext cx="2013360" cy="4351338"/>
          </a:xfrm>
          <a:prstGeom prst="curvedLeftArrow">
            <a:avLst>
              <a:gd name="adj1" fmla="val 10575"/>
              <a:gd name="adj2" fmla="val 50000"/>
              <a:gd name="adj3" fmla="val 24544"/>
            </a:avLst>
          </a:prstGeom>
          <a:solidFill>
            <a:srgbClr val="00A4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3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938E5F-7F88-4443-AB21-2A69282329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52815"/>
              </p:ext>
            </p:extLst>
          </p:nvPr>
        </p:nvGraphicFramePr>
        <p:xfrm>
          <a:off x="682080" y="1527444"/>
          <a:ext cx="599416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FCCC6AA-E3ED-4977-A851-30B45350A137}"/>
              </a:ext>
            </a:extLst>
          </p:cNvPr>
          <p:cNvSpPr txBox="1"/>
          <p:nvPr/>
        </p:nvSpPr>
        <p:spPr>
          <a:xfrm>
            <a:off x="6299200" y="1567899"/>
            <a:ext cx="5892799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Coordinator (ALBA) – in house + industrial users</a:t>
            </a:r>
          </a:p>
          <a:p>
            <a:r>
              <a:rPr lang="en-US" sz="2400" dirty="0"/>
              <a:t>Partners (ICN2, ICMAB, PIC-IFAE) – in house - </a:t>
            </a:r>
            <a:r>
              <a:rPr lang="en-US" sz="2400" i="1" dirty="0"/>
              <a:t>Other partners could join in the future</a:t>
            </a:r>
          </a:p>
          <a:p>
            <a:endParaRPr lang="en-US" sz="1200" i="1" dirty="0"/>
          </a:p>
          <a:p>
            <a:pPr>
              <a:spcAft>
                <a:spcPts val="1200"/>
              </a:spcAft>
            </a:pPr>
            <a:r>
              <a:rPr lang="en-US" sz="2400" dirty="0"/>
              <a:t>Access through Long Term Projects</a:t>
            </a:r>
          </a:p>
          <a:p>
            <a:endParaRPr lang="en-US" sz="1100" dirty="0"/>
          </a:p>
          <a:p>
            <a:pPr>
              <a:spcAft>
                <a:spcPts val="1200"/>
              </a:spcAft>
            </a:pPr>
            <a:r>
              <a:rPr lang="en-US" sz="2400" dirty="0"/>
              <a:t>Access through LTP in collaboration with a Catalan Institution</a:t>
            </a:r>
          </a:p>
          <a:p>
            <a:endParaRPr lang="en-US" sz="1200" dirty="0"/>
          </a:p>
          <a:p>
            <a:r>
              <a:rPr lang="en-US" sz="2400" dirty="0"/>
              <a:t>  Access through open calls (as ALBA BLs)</a:t>
            </a:r>
            <a:endParaRPr lang="en-US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55CDBB-03DB-470C-9C19-43A0A92AD750}"/>
              </a:ext>
            </a:extLst>
          </p:cNvPr>
          <p:cNvSpPr txBox="1">
            <a:spLocks/>
          </p:cNvSpPr>
          <p:nvPr/>
        </p:nvSpPr>
        <p:spPr>
          <a:xfrm>
            <a:off x="2249409" y="283996"/>
            <a:ext cx="7882511" cy="74356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92F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rgbClr val="009282"/>
                </a:solidFill>
                <a:latin typeface="+mn-lt"/>
              </a:rPr>
              <a:t>InCAEM Users</a:t>
            </a:r>
          </a:p>
        </p:txBody>
      </p:sp>
    </p:spTree>
    <p:extLst>
      <p:ext uri="{BB962C8B-B14F-4D97-AF65-F5344CB8AC3E}">
        <p14:creationId xmlns:p14="http://schemas.microsoft.com/office/powerpoint/2010/main" val="33023454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CAEM-presentation-template.pptx" id="{B658F35F-4910-4D6E-84E6-FB05CB11D50F}" vid="{4D8324A9-12ED-4D46-9181-9D0AB3AC32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2407</TotalTime>
  <Words>784</Words>
  <Application>Microsoft Office PowerPoint</Application>
  <PresentationFormat>Widescreen</PresentationFormat>
  <Paragraphs>132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Cambria</vt:lpstr>
      <vt:lpstr>ClanOT-Book</vt:lpstr>
      <vt:lpstr>Roboto</vt:lpstr>
      <vt:lpstr>Wingdings</vt:lpstr>
      <vt:lpstr>Tema de Office</vt:lpstr>
      <vt:lpstr>InCAEM access and collaborations </vt:lpstr>
      <vt:lpstr>Institutions with activity on Advanced Materials in Catalunya (to our knowledge*)</vt:lpstr>
      <vt:lpstr>Advanced Materials in Catalunya from Planes Complementarios</vt:lpstr>
      <vt:lpstr>Planes Complementarios</vt:lpstr>
      <vt:lpstr>InCAEM Users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Long-Term Partnership (LTP) Proposal</vt:lpstr>
      <vt:lpstr>Long-Term Partnership (LTP) Proposal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TITLE</dc:title>
  <dc:subject/>
  <dc:creator>Lucia Aballe Aramburu</dc:creator>
  <cp:keywords/>
  <dc:description/>
  <cp:lastModifiedBy>Caterina Biscari</cp:lastModifiedBy>
  <cp:revision>47</cp:revision>
  <dcterms:created xsi:type="dcterms:W3CDTF">2022-10-25T16:55:51Z</dcterms:created>
  <dcterms:modified xsi:type="dcterms:W3CDTF">2023-04-14T08:08:44Z</dcterms:modified>
  <cp:category/>
</cp:coreProperties>
</file>