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37" r:id="rId2"/>
    <p:sldId id="123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98" d="100"/>
          <a:sy n="98" d="100"/>
        </p:scale>
        <p:origin x="1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D69BBC6-FEC8-9242-ADCE-EC93392AB526}"/>
              </a:ext>
            </a:extLst>
          </p:cNvPr>
          <p:cNvSpPr txBox="1">
            <a:spLocks/>
          </p:cNvSpPr>
          <p:nvPr userDrawn="1"/>
        </p:nvSpPr>
        <p:spPr>
          <a:xfrm>
            <a:off x="6096000" y="3445553"/>
            <a:ext cx="3238747" cy="11140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s-ES" dirty="0"/>
              <a:t>TITLE</a:t>
            </a:r>
          </a:p>
          <a:p>
            <a:endParaRPr lang="es-ES" dirty="0"/>
          </a:p>
          <a:p>
            <a:endParaRPr lang="es-ES" dirty="0"/>
          </a:p>
          <a:p>
            <a:r>
              <a:rPr lang="es-ES" sz="1200" b="0" dirty="0">
                <a:effectLst/>
                <a:latin typeface="Roboto" panose="02000000000000000000" pitchFamily="2" charset="0"/>
              </a:rPr>
              <a:t>AUTHOR</a:t>
            </a:r>
          </a:p>
          <a:p>
            <a:r>
              <a:rPr lang="es-ES" sz="1200" b="0" dirty="0">
                <a:effectLst/>
                <a:latin typeface="Roboto" panose="02000000000000000000" pitchFamily="2" charset="0"/>
              </a:rPr>
              <a:t>PLACE DATE</a:t>
            </a:r>
          </a:p>
          <a:p>
            <a:endParaRPr lang="en-US" dirty="0"/>
          </a:p>
        </p:txBody>
      </p:sp>
      <p:pic>
        <p:nvPicPr>
          <p:cNvPr id="15" name="Imagen 1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5A6B1578-1DF2-0740-BAE4-BA0AF1D427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1553" y="241385"/>
            <a:ext cx="3753634" cy="17563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49068"/>
            <a:ext cx="2103120" cy="25178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598" r="4853"/>
          <a:stretch/>
        </p:blipFill>
        <p:spPr>
          <a:xfrm>
            <a:off x="5233989" y="0"/>
            <a:ext cx="6960188" cy="64533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20164" y="2510635"/>
            <a:ext cx="8236352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20788" y="4002088"/>
            <a:ext cx="5105400" cy="66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9282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457200" indent="0">
              <a:buNone/>
              <a:defRPr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914400" indent="0">
              <a:buNone/>
              <a:defRPr>
                <a:latin typeface="Cambria" panose="02040503050406030204" pitchFamily="18" charset="0"/>
                <a:ea typeface="Cambria" panose="02040503050406030204" pitchFamily="18" charset="0"/>
              </a:defRPr>
            </a:lvl3pPr>
            <a:lvl4pPr marL="1371600" indent="0">
              <a:buNone/>
              <a:defRPr>
                <a:latin typeface="Cambria" panose="02040503050406030204" pitchFamily="18" charset="0"/>
                <a:ea typeface="Cambria" panose="02040503050406030204" pitchFamily="18" charset="0"/>
              </a:defRPr>
            </a:lvl4pPr>
            <a:lvl5pPr marL="1828800" indent="0">
              <a:buNone/>
              <a:defRPr>
                <a:latin typeface="Cambria" panose="02040503050406030204" pitchFamily="18" charset="0"/>
                <a:ea typeface="Cambria" panose="02040503050406030204" pitchFamily="18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220788" y="4849813"/>
            <a:ext cx="2465387" cy="798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solidFill>
                  <a:srgbClr val="092F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43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06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9248"/>
            <a:ext cx="8534400" cy="232229"/>
          </a:xfrm>
        </p:spPr>
        <p:txBody>
          <a:bodyPr/>
          <a:lstStyle/>
          <a:p>
            <a:fld id="{F2651C96-19B1-40F4-9850-7FBA07D31737}" type="datetime1">
              <a:rPr lang="es-ES" smtClean="0"/>
              <a:t>15/11/2022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176964"/>
            <a:ext cx="8534400" cy="30049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5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10758"/>
            <a:ext cx="1216152" cy="14559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646" y="305937"/>
            <a:ext cx="1783080" cy="8047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06" r="6756"/>
          <a:stretch/>
        </p:blipFill>
        <p:spPr>
          <a:xfrm>
            <a:off x="10026524" y="-8708"/>
            <a:ext cx="2174185" cy="203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B75B71-4580-461E-9D5C-B3C7F6BAEE2E}"/>
              </a:ext>
            </a:extLst>
          </p:cNvPr>
          <p:cNvSpPr txBox="1"/>
          <p:nvPr/>
        </p:nvSpPr>
        <p:spPr>
          <a:xfrm>
            <a:off x="546849" y="1136529"/>
            <a:ext cx="11470961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Every nano-probe BL must be integrated into a large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Imaging at large: imaging, ptychography, combinatory, learning about the whole system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is enabling any program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Hints on technological challenges and risks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In-house developments of enabling technologies are needed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4">
            <a:extLst>
              <a:ext uri="{FF2B5EF4-FFF2-40B4-BE49-F238E27FC236}">
                <a16:creationId xmlns:a16="http://schemas.microsoft.com/office/drawing/2014/main" id="{FDD28622-8E7C-EE6D-F156-961C0962D2B0}"/>
              </a:ext>
            </a:extLst>
          </p:cNvPr>
          <p:cNvSpPr txBox="1"/>
          <p:nvPr/>
        </p:nvSpPr>
        <p:spPr>
          <a:xfrm>
            <a:off x="2671892" y="24988"/>
            <a:ext cx="9556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Close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out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srgbClr val="092F56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AC5725-A4AC-BA74-9DB8-C27A356D94C5}"/>
              </a:ext>
            </a:extLst>
          </p:cNvPr>
          <p:cNvSpPr txBox="1"/>
          <p:nvPr/>
        </p:nvSpPr>
        <p:spPr>
          <a:xfrm>
            <a:off x="5355865" y="732874"/>
            <a:ext cx="2995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 yesterday  presentations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68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B75B71-4580-461E-9D5C-B3C7F6BAEE2E}"/>
              </a:ext>
            </a:extLst>
          </p:cNvPr>
          <p:cNvSpPr txBox="1"/>
          <p:nvPr/>
        </p:nvSpPr>
        <p:spPr>
          <a:xfrm>
            <a:off x="546849" y="1136529"/>
            <a:ext cx="10839239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day - Hints for proposers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 at ALBA, and what makes it unique (specs, access, full program, additional infrastructures/networks)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Multimodal and correlative approach is a must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Push aims and technologies beyond present limits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problem will be key in a decade from now, and how the instrument will contribute solving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Aiming at becoming response center (search for active partners)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Adequate key performance indicators should be defined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AC5725-A4AC-BA74-9DB8-C27A356D94C5}"/>
              </a:ext>
            </a:extLst>
          </p:cNvPr>
          <p:cNvSpPr txBox="1"/>
          <p:nvPr/>
        </p:nvSpPr>
        <p:spPr>
          <a:xfrm>
            <a:off x="5355865" y="732874"/>
            <a:ext cx="2780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B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 today’s presentations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0B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4">
            <a:extLst>
              <a:ext uri="{FF2B5EF4-FFF2-40B4-BE49-F238E27FC236}">
                <a16:creationId xmlns:a16="http://schemas.microsoft.com/office/drawing/2014/main" id="{B0EC15BA-5D44-42F2-B495-800850E51099}"/>
              </a:ext>
            </a:extLst>
          </p:cNvPr>
          <p:cNvSpPr txBox="1"/>
          <p:nvPr/>
        </p:nvSpPr>
        <p:spPr>
          <a:xfrm>
            <a:off x="2671892" y="24988"/>
            <a:ext cx="9556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Close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92F56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Arial" panose="020B0604020202020204" pitchFamily="34" charset="0"/>
              </a:rPr>
              <a:t>out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srgbClr val="092F56"/>
              </a:solidFill>
              <a:effectLst/>
              <a:uLnTx/>
              <a:uFillTx/>
              <a:latin typeface="Arial Rounded MT Bold" panose="020F0704030504030204" pitchFamily="34" charset="77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91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ustom 2">
      <a:dk1>
        <a:srgbClr val="0B2F56"/>
      </a:dk1>
      <a:lt1>
        <a:srgbClr val="FFFFFF"/>
      </a:lt1>
      <a:dk2>
        <a:srgbClr val="44546A"/>
      </a:dk2>
      <a:lt2>
        <a:srgbClr val="E7E6E6"/>
      </a:lt2>
      <a:accent1>
        <a:srgbClr val="2D9383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507C8621-44A2-4B2A-8FC5-4FF3EB44D762}" vid="{A0AAD08A-43F7-48C8-89B1-AF36EE3ED6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Cambria</vt:lpstr>
      <vt:lpstr>Roboto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Caterina Biscari</dc:creator>
  <cp:lastModifiedBy>Caterina Biscari</cp:lastModifiedBy>
  <cp:revision>1</cp:revision>
  <dcterms:created xsi:type="dcterms:W3CDTF">2022-11-15T11:30:59Z</dcterms:created>
  <dcterms:modified xsi:type="dcterms:W3CDTF">2022-11-15T11:31:14Z</dcterms:modified>
</cp:coreProperties>
</file>