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1227" r:id="rId3"/>
    <p:sldId id="1228" r:id="rId4"/>
    <p:sldId id="1229" r:id="rId5"/>
    <p:sldId id="1007" r:id="rId6"/>
    <p:sldId id="1238" r:id="rId7"/>
    <p:sldId id="1230" r:id="rId8"/>
    <p:sldId id="1231" r:id="rId9"/>
    <p:sldId id="1019" r:id="rId10"/>
    <p:sldId id="1232" r:id="rId11"/>
    <p:sldId id="1234" r:id="rId12"/>
    <p:sldId id="1208" r:id="rId13"/>
    <p:sldId id="1235" r:id="rId14"/>
    <p:sldId id="562" r:id="rId15"/>
    <p:sldId id="1237" r:id="rId16"/>
    <p:sldId id="1236" r:id="rId17"/>
    <p:sldId id="1233" r:id="rId18"/>
    <p:sldId id="1015" r:id="rId19"/>
    <p:sldId id="1016" r:id="rId20"/>
    <p:sldId id="1017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364C8"/>
    <a:srgbClr val="84C6BF"/>
    <a:srgbClr val="009282"/>
    <a:srgbClr val="3B3B3B"/>
    <a:srgbClr val="FF40FF"/>
    <a:srgbClr val="FFFFFF"/>
    <a:srgbClr val="C0E2E0"/>
    <a:srgbClr val="2D9282"/>
    <a:srgbClr val="092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72" autoAdjust="0"/>
    <p:restoredTop sz="96327"/>
  </p:normalViewPr>
  <p:slideViewPr>
    <p:cSldViewPr snapToGrid="0" snapToObjects="1">
      <p:cViewPr>
        <p:scale>
          <a:sx n="122" d="100"/>
          <a:sy n="122" d="100"/>
        </p:scale>
        <p:origin x="94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71" d="100"/>
          <a:sy n="171" d="100"/>
        </p:scale>
        <p:origin x="65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15105C7-6BC0-614A-801D-E4F9B6011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C89969-1EBC-7A4E-95C2-962EB0F19E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4D09A-128C-7647-8C3E-479A0232F857}" type="datetimeFigureOut">
              <a:rPr lang="es-ES" smtClean="0"/>
              <a:t>15/11/22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3CD75-7556-2649-8E2B-042BF8340F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8629914-8DFE-C243-9B65-F7948CE764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7CB6-4070-AC49-85AD-E5BFD98B121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9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1AB1D-62C5-4B95-A703-7CBA362A60D8}" type="datetimeFigureOut">
              <a:rPr lang="en-US" smtClean="0"/>
              <a:t>11/15/22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89C7-F306-43B8-A97D-8CD54247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0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78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D69BBC6-FEC8-9242-ADCE-EC93392AB526}"/>
              </a:ext>
            </a:extLst>
          </p:cNvPr>
          <p:cNvSpPr txBox="1">
            <a:spLocks/>
          </p:cNvSpPr>
          <p:nvPr userDrawn="1"/>
        </p:nvSpPr>
        <p:spPr>
          <a:xfrm>
            <a:off x="6096000" y="3445553"/>
            <a:ext cx="3238747" cy="1114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s-ES" dirty="0"/>
              <a:t>TITLE</a:t>
            </a:r>
          </a:p>
          <a:p>
            <a:endParaRPr lang="es-ES" dirty="0"/>
          </a:p>
          <a:p>
            <a:endParaRPr lang="es-ES" dirty="0"/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AUTHOR</a:t>
            </a:r>
          </a:p>
          <a:p>
            <a:r>
              <a:rPr lang="es-ES" sz="1200" b="0" dirty="0">
                <a:effectLst/>
                <a:latin typeface="Roboto" panose="02000000000000000000" pitchFamily="2" charset="0"/>
              </a:rPr>
              <a:t>PLACE DATE</a:t>
            </a:r>
          </a:p>
          <a:p>
            <a:endParaRPr lang="en-US" dirty="0"/>
          </a:p>
        </p:txBody>
      </p:sp>
      <p:pic>
        <p:nvPicPr>
          <p:cNvPr id="15" name="Imagen 1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A6B1578-1DF2-0740-BAE4-BA0AF1D42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553" y="241385"/>
            <a:ext cx="3753634" cy="1756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9068"/>
            <a:ext cx="2103120" cy="2517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8" r="4853"/>
          <a:stretch/>
        </p:blipFill>
        <p:spPr>
          <a:xfrm>
            <a:off x="5233989" y="0"/>
            <a:ext cx="6960188" cy="645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0164" y="2510635"/>
            <a:ext cx="8236352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20788" y="4002088"/>
            <a:ext cx="5105400" cy="66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9282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9144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3716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1828800" indent="0">
              <a:buNone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220788" y="4849813"/>
            <a:ext cx="2465387" cy="79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321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61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9248"/>
            <a:ext cx="8534400" cy="232229"/>
          </a:xfrm>
        </p:spPr>
        <p:txBody>
          <a:bodyPr/>
          <a:lstStyle/>
          <a:p>
            <a:fld id="{F2651C96-19B1-40F4-9850-7FBA07D31737}" type="datetime1">
              <a:rPr lang="es-ES" smtClean="0"/>
              <a:t>15/11/22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176964"/>
            <a:ext cx="8534400" cy="30049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48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10758"/>
            <a:ext cx="1216152" cy="1455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46" y="305937"/>
            <a:ext cx="1783080" cy="804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06" r="6756"/>
          <a:stretch/>
        </p:blipFill>
        <p:spPr>
          <a:xfrm>
            <a:off x="10026524" y="-8708"/>
            <a:ext cx="2174185" cy="203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co.cells.es/event/123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co.cells.es/event/123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0420804-B0CF-9E4E-8731-9FE37833A3B9}"/>
              </a:ext>
            </a:extLst>
          </p:cNvPr>
          <p:cNvSpPr txBox="1"/>
          <p:nvPr/>
        </p:nvSpPr>
        <p:spPr>
          <a:xfrm>
            <a:off x="2717123" y="3932769"/>
            <a:ext cx="35675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9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 Nicolas</a:t>
            </a:r>
          </a:p>
          <a:p>
            <a:endParaRPr lang="es-ES" sz="1600" dirty="0">
              <a:solidFill>
                <a:srgbClr val="09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15th </a:t>
            </a:r>
            <a:r>
              <a:rPr lang="es-ES" sz="1600" dirty="0" err="1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s-ES" sz="1600" dirty="0">
                <a:solidFill>
                  <a:srgbClr val="009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D852B9-7240-BA46-8595-647F3F372DCA}"/>
              </a:ext>
            </a:extLst>
          </p:cNvPr>
          <p:cNvSpPr txBox="1"/>
          <p:nvPr/>
        </p:nvSpPr>
        <p:spPr>
          <a:xfrm>
            <a:off x="1104405" y="2827464"/>
            <a:ext cx="1071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Overview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of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proposals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2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FB14AA-A345-35CE-779B-7F67C09F6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1539"/>
            <a:ext cx="4360077" cy="3119006"/>
          </a:xfrm>
          <a:prstGeom prst="rect">
            <a:avLst/>
          </a:prstGeom>
        </p:spPr>
      </p:pic>
      <p:sp>
        <p:nvSpPr>
          <p:cNvPr id="42" name="CuadroTexto 4">
            <a:extLst>
              <a:ext uri="{FF2B5EF4-FFF2-40B4-BE49-F238E27FC236}">
                <a16:creationId xmlns:a16="http://schemas.microsoft.com/office/drawing/2014/main" id="{A25FE47A-B905-7703-522B-631716525E5A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RIXS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beamline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B29FA9-9752-8EC4-2A05-1B0E8D4B5A82}"/>
              </a:ext>
            </a:extLst>
          </p:cNvPr>
          <p:cNvSpPr txBox="1"/>
          <p:nvPr/>
        </p:nvSpPr>
        <p:spPr>
          <a:xfrm>
            <a:off x="2635729" y="716715"/>
            <a:ext cx="91051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The high resolution spectrometer of a RIXS </a:t>
            </a:r>
            <a:r>
              <a:rPr lang="en-US" sz="2000" i="1" dirty="0" err="1"/>
              <a:t>endstation</a:t>
            </a:r>
            <a:r>
              <a:rPr lang="en-US" sz="2000" i="1" dirty="0"/>
              <a:t> as well as its wide angular range require a lot of space around the </a:t>
            </a:r>
            <a:r>
              <a:rPr lang="en-US" sz="2000" i="1" dirty="0" err="1"/>
              <a:t>endstation</a:t>
            </a:r>
            <a:r>
              <a:rPr lang="en-US" sz="2000" i="1" dirty="0"/>
              <a:t>. </a:t>
            </a:r>
          </a:p>
          <a:p>
            <a:endParaRPr lang="en-US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EC32D8-D981-2CA4-5874-603A6F785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1218"/>
            <a:ext cx="5175504" cy="2316479"/>
          </a:xfrm>
          <a:prstGeom prst="rect">
            <a:avLst/>
          </a:prstGeom>
        </p:spPr>
      </p:pic>
      <p:pic>
        <p:nvPicPr>
          <p:cNvPr id="9220" name="Picture 4" descr="RIXS-Spektrometer PEAXIS - Helmholtz-Zentrum Berlin (HZB)">
            <a:extLst>
              <a:ext uri="{FF2B5EF4-FFF2-40B4-BE49-F238E27FC236}">
                <a16:creationId xmlns:a16="http://schemas.microsoft.com/office/drawing/2014/main" id="{0B19ACE9-C6C7-4971-D719-54B1EEE2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24" y="1258952"/>
            <a:ext cx="3988435" cy="265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EC68C7-C41D-1E54-B49F-D1DD4D265968}"/>
              </a:ext>
            </a:extLst>
          </p:cNvPr>
          <p:cNvSpPr txBox="1"/>
          <p:nvPr/>
        </p:nvSpPr>
        <p:spPr>
          <a:xfrm>
            <a:off x="9681153" y="3917909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RIXS station at HZB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CC819-7E97-99E7-FED6-38340FE84548}"/>
              </a:ext>
            </a:extLst>
          </p:cNvPr>
          <p:cNvSpPr txBox="1"/>
          <p:nvPr/>
        </p:nvSpPr>
        <p:spPr>
          <a:xfrm>
            <a:off x="1739617" y="3429000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RIXS station at NSLSII</a:t>
            </a:r>
          </a:p>
        </p:txBody>
      </p:sp>
      <p:pic>
        <p:nvPicPr>
          <p:cNvPr id="9222" name="Picture 6" descr="G.Ghiringhelli and L.Braicovich receive award from the European Physical  Society">
            <a:extLst>
              <a:ext uri="{FF2B5EF4-FFF2-40B4-BE49-F238E27FC236}">
                <a16:creationId xmlns:a16="http://schemas.microsoft.com/office/drawing/2014/main" id="{9C39ACC9-8604-6E62-2F16-DA44D095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49" y="3727697"/>
            <a:ext cx="5716567" cy="32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2705A-A6B6-133E-34B8-5CCE83A3C152}"/>
              </a:ext>
            </a:extLst>
          </p:cNvPr>
          <p:cNvSpPr txBox="1"/>
          <p:nvPr/>
        </p:nvSpPr>
        <p:spPr>
          <a:xfrm>
            <a:off x="4907447" y="7543951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RIXS station at ESRF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1BD7B-D536-6299-1A48-3715267597B6}"/>
              </a:ext>
            </a:extLst>
          </p:cNvPr>
          <p:cNvSpPr txBox="1"/>
          <p:nvPr/>
        </p:nvSpPr>
        <p:spPr>
          <a:xfrm>
            <a:off x="9243455" y="6463680"/>
            <a:ext cx="279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RIXS station at ESRF</a:t>
            </a:r>
          </a:p>
        </p:txBody>
      </p:sp>
    </p:spTree>
    <p:extLst>
      <p:ext uri="{BB962C8B-B14F-4D97-AF65-F5344CB8AC3E}">
        <p14:creationId xmlns:p14="http://schemas.microsoft.com/office/powerpoint/2010/main" val="423698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B1D476B4-0600-3FB8-93D1-030C7CB2AF03}"/>
              </a:ext>
            </a:extLst>
          </p:cNvPr>
          <p:cNvSpPr txBox="1"/>
          <p:nvPr/>
        </p:nvSpPr>
        <p:spPr>
          <a:xfrm>
            <a:off x="2548300" y="107460"/>
            <a:ext cx="881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Nanoprobes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5E730A-3A0C-0D65-F0F8-CEE13DAA69C7}"/>
                  </a:ext>
                </a:extLst>
              </p:cNvPr>
              <p:cNvSpPr txBox="1"/>
              <p:nvPr/>
            </p:nvSpPr>
            <p:spPr>
              <a:xfrm>
                <a:off x="2589864" y="1536651"/>
                <a:ext cx="6645409" cy="876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s-E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s-E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s-E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𝐺𝑒𝑜𝑚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𝑀𝑖𝑟𝐸𝑟𝑟</m:t>
                              </m:r>
                            </m:sub>
                            <m:sup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s-E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S" sz="280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𝐷𝑖𝑓𝑓𝑟</m:t>
                              </m:r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sub>
                            <m:sup>
                              <m:r>
                                <a:rPr lang="es-E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5E730A-3A0C-0D65-F0F8-CEE13DAA6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64" y="1536651"/>
                <a:ext cx="6645409" cy="876843"/>
              </a:xfrm>
              <a:prstGeom prst="rect">
                <a:avLst/>
              </a:prstGeom>
              <a:blipFill>
                <a:blip r:embed="rId2"/>
                <a:stretch>
                  <a:fillRect l="-763" r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2EE8AFC6-6793-A892-2AD7-5930D433D16D}"/>
              </a:ext>
            </a:extLst>
          </p:cNvPr>
          <p:cNvSpPr/>
          <p:nvPr/>
        </p:nvSpPr>
        <p:spPr>
          <a:xfrm>
            <a:off x="2509412" y="838034"/>
            <a:ext cx="9682587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Independently of the focusing device, there are several contributions to the achievable spot size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4D0B9-232F-4A8B-647A-0CBED4F4A1DE}"/>
              </a:ext>
            </a:extLst>
          </p:cNvPr>
          <p:cNvSpPr/>
          <p:nvPr/>
        </p:nvSpPr>
        <p:spPr>
          <a:xfrm>
            <a:off x="756803" y="2725589"/>
            <a:ext cx="4197763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The source is finite. (few µm) and needs to be strongly demagnified. </a:t>
            </a:r>
          </a:p>
          <a:p>
            <a:r>
              <a:rPr lang="en-US" sz="2133" i="1" dirty="0">
                <a:solidFill>
                  <a:srgbClr val="C00000"/>
                </a:solidFill>
                <a:cs typeface="Arial" panose="020B0604020202020204" pitchFamily="34" charset="0"/>
              </a:rPr>
              <a:t>The only term that depends on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B3738-9FF2-F185-BF51-FC4250FE15CE}"/>
                  </a:ext>
                </a:extLst>
              </p:cNvPr>
              <p:cNvSpPr txBox="1"/>
              <p:nvPr/>
            </p:nvSpPr>
            <p:spPr>
              <a:xfrm>
                <a:off x="1340738" y="3924478"/>
                <a:ext cx="2630899" cy="671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𝐺𝑒𝑜𝑚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num>
                        <m:den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den>
                      </m:f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𝑆𝑜𝑢𝑟𝑐𝑒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B3738-9FF2-F185-BF51-FC4250FE1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38" y="3924478"/>
                <a:ext cx="2630899" cy="671274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A835BEAD-50EE-D6E6-6506-7EBF5A603FB9}"/>
              </a:ext>
            </a:extLst>
          </p:cNvPr>
          <p:cNvSpPr/>
          <p:nvPr/>
        </p:nvSpPr>
        <p:spPr>
          <a:xfrm>
            <a:off x="5087590" y="2694870"/>
            <a:ext cx="4172811" cy="1733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Errors of mirrors (or lenses)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Aberrations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Deformations</a:t>
            </a:r>
          </a:p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Difficult optics (strong curvature, low error tolerance)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99FB02-9D51-E645-D640-2D641FA2FDFF}"/>
                  </a:ext>
                </a:extLst>
              </p:cNvPr>
              <p:cNvSpPr txBox="1"/>
              <p:nvPr/>
            </p:nvSpPr>
            <p:spPr>
              <a:xfrm>
                <a:off x="5409657" y="4513475"/>
                <a:ext cx="2794116" cy="4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ES" sz="2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𝑀𝑖𝑟𝐸𝑟𝑟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s-ES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𝑆𝑙𝑜𝑝𝑒𝐸𝑟𝑟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99FB02-9D51-E645-D640-2D641FA2F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657" y="4513475"/>
                <a:ext cx="2794116" cy="420243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5B89FA0-D720-8ACD-9821-DB04F0F72145}"/>
              </a:ext>
            </a:extLst>
          </p:cNvPr>
          <p:cNvCxnSpPr>
            <a:cxnSpLocks/>
            <a:stCxn id="27" idx="1"/>
            <a:endCxn id="17" idx="0"/>
          </p:cNvCxnSpPr>
          <p:nvPr/>
        </p:nvCxnSpPr>
        <p:spPr>
          <a:xfrm rot="16200000" flipH="1" flipV="1">
            <a:off x="3914158" y="1404998"/>
            <a:ext cx="262117" cy="2379063"/>
          </a:xfrm>
          <a:prstGeom prst="bentConnector3">
            <a:avLst>
              <a:gd name="adj1" fmla="val 4539"/>
            </a:avLst>
          </a:prstGeom>
          <a:ln w="952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8BB9D2E-3D62-38F4-BEE2-9D7D12E1A7CA}"/>
              </a:ext>
            </a:extLst>
          </p:cNvPr>
          <p:cNvSpPr/>
          <p:nvPr/>
        </p:nvSpPr>
        <p:spPr>
          <a:xfrm rot="5400000">
            <a:off x="5125644" y="1743271"/>
            <a:ext cx="218209" cy="1222193"/>
          </a:xfrm>
          <a:prstGeom prst="rightBrace">
            <a:avLst>
              <a:gd name="adj1" fmla="val 30133"/>
              <a:gd name="adj2" fmla="val 50000"/>
            </a:avLst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E7196F89-D92D-66C3-2125-2D9F787B41F5}"/>
              </a:ext>
            </a:extLst>
          </p:cNvPr>
          <p:cNvCxnSpPr>
            <a:cxnSpLocks/>
          </p:cNvCxnSpPr>
          <p:nvPr/>
        </p:nvCxnSpPr>
        <p:spPr>
          <a:xfrm rot="5400000">
            <a:off x="6634327" y="2610864"/>
            <a:ext cx="229445" cy="2"/>
          </a:xfrm>
          <a:prstGeom prst="bentConnector3">
            <a:avLst>
              <a:gd name="adj1" fmla="val 50000"/>
            </a:avLst>
          </a:prstGeom>
          <a:ln w="952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ight Brace 34">
            <a:extLst>
              <a:ext uri="{FF2B5EF4-FFF2-40B4-BE49-F238E27FC236}">
                <a16:creationId xmlns:a16="http://schemas.microsoft.com/office/drawing/2014/main" id="{06DBE70F-EE7F-FB8C-46B8-D5A6453CA92E}"/>
              </a:ext>
            </a:extLst>
          </p:cNvPr>
          <p:cNvSpPr/>
          <p:nvPr/>
        </p:nvSpPr>
        <p:spPr>
          <a:xfrm rot="5400000">
            <a:off x="6639944" y="1763381"/>
            <a:ext cx="218209" cy="1222193"/>
          </a:xfrm>
          <a:prstGeom prst="rightBrace">
            <a:avLst>
              <a:gd name="adj1" fmla="val 30133"/>
              <a:gd name="adj2" fmla="val 50000"/>
            </a:avLst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255D0C55-4CB7-F2DD-4699-4ACE19643E6E}"/>
              </a:ext>
            </a:extLst>
          </p:cNvPr>
          <p:cNvSpPr/>
          <p:nvPr/>
        </p:nvSpPr>
        <p:spPr>
          <a:xfrm rot="5400000">
            <a:off x="8382310" y="1743271"/>
            <a:ext cx="218209" cy="1222193"/>
          </a:xfrm>
          <a:prstGeom prst="rightBrace">
            <a:avLst>
              <a:gd name="adj1" fmla="val 30133"/>
              <a:gd name="adj2" fmla="val 50000"/>
            </a:avLst>
          </a:prstGeom>
          <a:ln w="95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4506427E-98B1-F889-27E4-0F1DC72D04C0}"/>
              </a:ext>
            </a:extLst>
          </p:cNvPr>
          <p:cNvCxnSpPr>
            <a:cxnSpLocks/>
            <a:stCxn id="39" idx="1"/>
            <a:endCxn id="45" idx="0"/>
          </p:cNvCxnSpPr>
          <p:nvPr/>
        </p:nvCxnSpPr>
        <p:spPr>
          <a:xfrm rot="16200000" flipH="1">
            <a:off x="9382660" y="1572226"/>
            <a:ext cx="274034" cy="2056527"/>
          </a:xfrm>
          <a:prstGeom prst="bentConnector3">
            <a:avLst>
              <a:gd name="adj1" fmla="val 42355"/>
            </a:avLst>
          </a:prstGeom>
          <a:ln w="952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D8C98005-F7AD-77C0-EB19-26A5AF5E32AA}"/>
              </a:ext>
            </a:extLst>
          </p:cNvPr>
          <p:cNvSpPr/>
          <p:nvPr/>
        </p:nvSpPr>
        <p:spPr>
          <a:xfrm>
            <a:off x="8903882" y="2737506"/>
            <a:ext cx="3288117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The mirror or lens is finite in size, and limits the N.A. </a:t>
            </a:r>
          </a:p>
          <a:p>
            <a:r>
              <a:rPr lang="en-US" sz="2133" i="1" dirty="0">
                <a:solidFill>
                  <a:srgbClr val="C00000"/>
                </a:solidFill>
                <a:cs typeface="Arial" panose="020B0604020202020204" pitchFamily="34" charset="0"/>
              </a:rPr>
              <a:t>Depends on </a:t>
            </a:r>
            <a:r>
              <a:rPr lang="el-GR" sz="2133" i="1" dirty="0">
                <a:solidFill>
                  <a:srgbClr val="C00000"/>
                </a:solidFill>
                <a:cs typeface="Arial" panose="020B0604020202020204" pitchFamily="34" charset="0"/>
              </a:rPr>
              <a:t>λ</a:t>
            </a:r>
            <a:r>
              <a:rPr lang="es-ES" sz="2133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endParaRPr lang="en-US" sz="2133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F68A4E-082A-7267-1AC9-78BECCF520B7}"/>
                  </a:ext>
                </a:extLst>
              </p:cNvPr>
              <p:cNvSpPr txBox="1"/>
              <p:nvPr/>
            </p:nvSpPr>
            <p:spPr>
              <a:xfrm>
                <a:off x="8903882" y="3767914"/>
                <a:ext cx="2794116" cy="674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2000" b="0" i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Δ</m:t>
                      </m:r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s-ES" sz="20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𝐷𝑖𝑓𝑓𝑟</m:t>
                          </m:r>
                        </m:sub>
                      </m:sSub>
                      <m:r>
                        <a:rPr lang="es-ES" sz="2000" b="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≈1.22</m:t>
                      </m:r>
                      <m:f>
                        <m:fPr>
                          <m:ctrlP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𝜆</m:t>
                          </m:r>
                        </m:num>
                        <m:den>
                          <m:r>
                            <a:rPr lang="es-ES" sz="2000" b="0" i="1" smtClean="0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𝑁𝐴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solidFill>
                    <a:schemeClr val="bg2">
                      <a:lumMod val="10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EF68A4E-082A-7267-1AC9-78BECCF52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882" y="3767914"/>
                <a:ext cx="2794116" cy="674800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6F7A8AEB-F793-7686-EF52-410B4F97BC20}"/>
              </a:ext>
            </a:extLst>
          </p:cNvPr>
          <p:cNvSpPr txBox="1"/>
          <p:nvPr/>
        </p:nvSpPr>
        <p:spPr>
          <a:xfrm>
            <a:off x="8935823" y="4513475"/>
            <a:ext cx="2916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cs typeface="Arial" panose="020B0604020202020204" pitchFamily="34" charset="0"/>
              </a:rPr>
              <a:t>Having reflectivity in the full mirror length  often requires graded multilayers</a:t>
            </a:r>
            <a:endParaRPr lang="en-US" sz="1800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D259F09-0E5E-2932-AD94-1C18FFA618F0}"/>
              </a:ext>
            </a:extLst>
          </p:cNvPr>
          <p:cNvSpPr txBox="1"/>
          <p:nvPr/>
        </p:nvSpPr>
        <p:spPr>
          <a:xfrm>
            <a:off x="1427468" y="5650634"/>
            <a:ext cx="2630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It requires just distance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B5006C-5DAD-6E7A-C9E3-7BF09DE17A10}"/>
              </a:ext>
            </a:extLst>
          </p:cNvPr>
          <p:cNvSpPr txBox="1"/>
          <p:nvPr/>
        </p:nvSpPr>
        <p:spPr>
          <a:xfrm>
            <a:off x="5223869" y="5650634"/>
            <a:ext cx="26306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It depends on technology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6E4078-8E06-3C05-3E54-BBDB65C46B4A}"/>
              </a:ext>
            </a:extLst>
          </p:cNvPr>
          <p:cNvSpPr txBox="1"/>
          <p:nvPr/>
        </p:nvSpPr>
        <p:spPr>
          <a:xfrm>
            <a:off x="9063992" y="5663339"/>
            <a:ext cx="2548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cs typeface="Arial" panose="020B0604020202020204" pitchFamily="34" charset="0"/>
              </a:rPr>
              <a:t>It is the fundamental  limit</a:t>
            </a:r>
          </a:p>
        </p:txBody>
      </p:sp>
    </p:spTree>
    <p:extLst>
      <p:ext uri="{BB962C8B-B14F-4D97-AF65-F5344CB8AC3E}">
        <p14:creationId xmlns:p14="http://schemas.microsoft.com/office/powerpoint/2010/main" val="2243424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3F14526A-22A7-7A15-E3FC-0FFD328D3333}"/>
              </a:ext>
            </a:extLst>
          </p:cNvPr>
          <p:cNvSpPr txBox="1"/>
          <p:nvPr/>
        </p:nvSpPr>
        <p:spPr>
          <a:xfrm>
            <a:off x="2548300" y="107460"/>
            <a:ext cx="881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Nanoprobe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at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soft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x-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ray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(265 eV)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0A9C4-0DF6-1A48-89B2-D37FFB774649}"/>
              </a:ext>
            </a:extLst>
          </p:cNvPr>
          <p:cNvGraphicFramePr>
            <a:graphicFrameLocks noGrp="1"/>
          </p:cNvGraphicFramePr>
          <p:nvPr/>
        </p:nvGraphicFramePr>
        <p:xfrm>
          <a:off x="997422" y="4003470"/>
          <a:ext cx="10439881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817">
                  <a:extLst>
                    <a:ext uri="{9D8B030D-6E8A-4147-A177-3AD203B41FA5}">
                      <a16:colId xmlns:a16="http://schemas.microsoft.com/office/drawing/2014/main" val="140893780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4005819013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218796181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1636281368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3562094320"/>
                    </a:ext>
                  </a:extLst>
                </a:gridCol>
              </a:tblGrid>
              <a:tr h="3242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Parameter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40 m</a:t>
                      </a:r>
                      <a:endParaRPr lang="en-US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 m 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150 m B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FZP 40 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34387118"/>
                  </a:ext>
                </a:extLst>
              </a:tr>
              <a:tr h="3242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Achievable Resolution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140 nm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70 nm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80 nm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30 nm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52345191"/>
                  </a:ext>
                </a:extLst>
              </a:tr>
              <a:tr h="3242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distance (opt-sample)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35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25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41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2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54248136"/>
                  </a:ext>
                </a:extLst>
              </a:tr>
              <a:tr h="3242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Mirror Length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60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150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250 mm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30751376"/>
                  </a:ext>
                </a:extLst>
              </a:tr>
              <a:tr h="3242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Min. Radius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1.0 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1.0 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1.6 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13079181"/>
                  </a:ext>
                </a:extLst>
              </a:tr>
              <a:tr h="3242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Fraction of beam accepted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25 %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45%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68898033"/>
                  </a:ext>
                </a:extLst>
              </a:tr>
              <a:tr h="32423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Flux density Ratio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x1.0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x4.4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X7.8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--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17759832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6DA78A1-81E7-6D3A-BDD0-F339523B5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678" y="975358"/>
            <a:ext cx="4660900" cy="2895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C168AA-EB18-23EF-D889-404C168E4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339" y="975358"/>
            <a:ext cx="4660900" cy="2895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74300B-AF82-1086-F5FD-4C3E02958176}"/>
              </a:ext>
            </a:extLst>
          </p:cNvPr>
          <p:cNvSpPr/>
          <p:nvPr/>
        </p:nvSpPr>
        <p:spPr>
          <a:xfrm>
            <a:off x="3330899" y="797738"/>
            <a:ext cx="2814932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40 m beamline</a:t>
            </a:r>
          </a:p>
          <a:p>
            <a:endParaRPr lang="en-US" sz="2133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B14425-0DBD-D5CE-174D-0E55E7772FD4}"/>
              </a:ext>
            </a:extLst>
          </p:cNvPr>
          <p:cNvSpPr/>
          <p:nvPr/>
        </p:nvSpPr>
        <p:spPr>
          <a:xfrm>
            <a:off x="7868090" y="758539"/>
            <a:ext cx="2814932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150 m beamline</a:t>
            </a:r>
          </a:p>
          <a:p>
            <a:endParaRPr lang="en-US" sz="2133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4EA3105-01EA-C4C0-854B-C69B034A351D}"/>
              </a:ext>
            </a:extLst>
          </p:cNvPr>
          <p:cNvCxnSpPr/>
          <p:nvPr/>
        </p:nvCxnSpPr>
        <p:spPr>
          <a:xfrm>
            <a:off x="7992963" y="2681929"/>
            <a:ext cx="0" cy="26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18ACE3-4273-DF02-E3EC-FFE9678AD36F}"/>
              </a:ext>
            </a:extLst>
          </p:cNvPr>
          <p:cNvCxnSpPr>
            <a:cxnSpLocks/>
          </p:cNvCxnSpPr>
          <p:nvPr/>
        </p:nvCxnSpPr>
        <p:spPr>
          <a:xfrm>
            <a:off x="2816887" y="2680780"/>
            <a:ext cx="0" cy="358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E3718E-DEB8-BC60-5868-A183DB9D573D}"/>
              </a:ext>
            </a:extLst>
          </p:cNvPr>
          <p:cNvCxnSpPr/>
          <p:nvPr/>
        </p:nvCxnSpPr>
        <p:spPr>
          <a:xfrm>
            <a:off x="8752112" y="2545970"/>
            <a:ext cx="0" cy="26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B0859FD-D470-1438-31D9-81CDCB5115C7}"/>
              </a:ext>
            </a:extLst>
          </p:cNvPr>
          <p:cNvSpPr/>
          <p:nvPr/>
        </p:nvSpPr>
        <p:spPr>
          <a:xfrm>
            <a:off x="7846949" y="2334060"/>
            <a:ext cx="67758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158641-F598-7243-D359-C3DD49EAAB84}"/>
              </a:ext>
            </a:extLst>
          </p:cNvPr>
          <p:cNvSpPr/>
          <p:nvPr/>
        </p:nvSpPr>
        <p:spPr>
          <a:xfrm>
            <a:off x="8597972" y="2158413"/>
            <a:ext cx="677584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</a:p>
          <a:p>
            <a:endParaRPr lang="en-US" sz="2133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AF62A2-7CF1-6453-604F-8385DF610368}"/>
              </a:ext>
            </a:extLst>
          </p:cNvPr>
          <p:cNvSpPr/>
          <p:nvPr/>
        </p:nvSpPr>
        <p:spPr>
          <a:xfrm>
            <a:off x="2179123" y="3677823"/>
            <a:ext cx="67758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33" b="1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FZP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15A7F0-349E-F197-E853-A5E4C3824C09}"/>
              </a:ext>
            </a:extLst>
          </p:cNvPr>
          <p:cNvCxnSpPr>
            <a:cxnSpLocks/>
          </p:cNvCxnSpPr>
          <p:nvPr/>
        </p:nvCxnSpPr>
        <p:spPr>
          <a:xfrm flipV="1">
            <a:off x="2472268" y="3496733"/>
            <a:ext cx="0" cy="14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81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D091E5-A5E9-AB2A-B658-148AAE247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50" y="1018888"/>
            <a:ext cx="4660900" cy="2895600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3F14526A-22A7-7A15-E3FC-0FFD328D3333}"/>
              </a:ext>
            </a:extLst>
          </p:cNvPr>
          <p:cNvSpPr txBox="1"/>
          <p:nvPr/>
        </p:nvSpPr>
        <p:spPr>
          <a:xfrm>
            <a:off x="2548300" y="107460"/>
            <a:ext cx="881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Nanoprobe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at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hard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x-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ray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(12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keV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0A9C4-0DF6-1A48-89B2-D37FFB774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872010"/>
              </p:ext>
            </p:extLst>
          </p:nvPr>
        </p:nvGraphicFramePr>
        <p:xfrm>
          <a:off x="3524895" y="3990688"/>
          <a:ext cx="541076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528">
                  <a:extLst>
                    <a:ext uri="{9D8B030D-6E8A-4147-A177-3AD203B41FA5}">
                      <a16:colId xmlns:a16="http://schemas.microsoft.com/office/drawing/2014/main" val="140893780"/>
                    </a:ext>
                  </a:extLst>
                </a:gridCol>
                <a:gridCol w="1666238">
                  <a:extLst>
                    <a:ext uri="{9D8B030D-6E8A-4147-A177-3AD203B41FA5}">
                      <a16:colId xmlns:a16="http://schemas.microsoft.com/office/drawing/2014/main" val="4005819013"/>
                    </a:ext>
                  </a:extLst>
                </a:gridCol>
              </a:tblGrid>
              <a:tr h="403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Parameter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150 m</a:t>
                      </a:r>
                      <a:endParaRPr lang="en-US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34387118"/>
                  </a:ext>
                </a:extLst>
              </a:tr>
              <a:tr h="4038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Achievable Resolution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40 nm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52345191"/>
                  </a:ext>
                </a:extLst>
              </a:tr>
              <a:tr h="403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distance (opt-sample)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57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54248136"/>
                  </a:ext>
                </a:extLst>
              </a:tr>
              <a:tr h="403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Mirror Length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86 mm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30751376"/>
                  </a:ext>
                </a:extLst>
              </a:tr>
              <a:tr h="403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Min. Radius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28.8 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13079181"/>
                  </a:ext>
                </a:extLst>
              </a:tr>
              <a:tr h="40386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Fraction of beam accepted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&lt;10%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68898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03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2F5C0-1AAA-EC4C-BBA7-A91F43ADA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0256BF-FD26-450D-886A-2B66C992CF36}" type="datetime1">
              <a:rPr lang="es-ES" smtClean="0"/>
              <a:pPr/>
              <a:t>15/11/22</a:t>
            </a:fld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FCE98-9812-6041-8EE1-4F5B01EF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3CD5E-9B6A-632B-8E00-8B83D145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73048"/>
            <a:ext cx="7772400" cy="3105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5ACD27-9A53-8E70-6624-9250556C8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" y="1786203"/>
            <a:ext cx="4963277" cy="3083453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266FB7D8-0F87-63CD-A822-6E1C5AFBF491}"/>
              </a:ext>
            </a:extLst>
          </p:cNvPr>
          <p:cNvSpPr txBox="1"/>
          <p:nvPr/>
        </p:nvSpPr>
        <p:spPr>
          <a:xfrm>
            <a:off x="2548300" y="107460"/>
            <a:ext cx="881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Nanoprobe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at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hard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x-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ray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(12keV)</a:t>
            </a:r>
          </a:p>
        </p:txBody>
      </p:sp>
    </p:spTree>
    <p:extLst>
      <p:ext uri="{BB962C8B-B14F-4D97-AF65-F5344CB8AC3E}">
        <p14:creationId xmlns:p14="http://schemas.microsoft.com/office/powerpoint/2010/main" val="408259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75B71-4580-461E-9D5C-B3C7F6BAEE2E}"/>
              </a:ext>
            </a:extLst>
          </p:cNvPr>
          <p:cNvSpPr txBox="1"/>
          <p:nvPr/>
        </p:nvSpPr>
        <p:spPr>
          <a:xfrm>
            <a:off x="1125452" y="2087091"/>
            <a:ext cx="10408170" cy="3524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Scientific or innovation problem to be addressed.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Contribution  of the proposed instruments to solve specific problems.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Potential user community.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Proposer team and its strength.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Interested partnership.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/>
              <a:t>Possibility of combining different instruments in a single BL, using the same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FDD28622-8E7C-EE6D-F156-961C0962D2B0}"/>
              </a:ext>
            </a:extLst>
          </p:cNvPr>
          <p:cNvSpPr txBox="1"/>
          <p:nvPr/>
        </p:nvSpPr>
        <p:spPr>
          <a:xfrm>
            <a:off x="2635729" y="24988"/>
            <a:ext cx="95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Topics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for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discussion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C5725-A4AC-BA74-9DB8-C27A356D94C5}"/>
              </a:ext>
            </a:extLst>
          </p:cNvPr>
          <p:cNvSpPr txBox="1"/>
          <p:nvPr/>
        </p:nvSpPr>
        <p:spPr>
          <a:xfrm>
            <a:off x="5355865" y="732874"/>
            <a:ext cx="2780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After today’s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966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9B15A045-C890-9486-E26C-E372F61C52BC}"/>
              </a:ext>
            </a:extLst>
          </p:cNvPr>
          <p:cNvSpPr txBox="1"/>
          <p:nvPr/>
        </p:nvSpPr>
        <p:spPr>
          <a:xfrm>
            <a:off x="2635729" y="24988"/>
            <a:ext cx="95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Call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for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proposals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of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ALBAII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long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BLs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37E27-3B89-A4F3-6775-4751DB4AD59B}"/>
              </a:ext>
            </a:extLst>
          </p:cNvPr>
          <p:cNvSpPr txBox="1"/>
          <p:nvPr/>
        </p:nvSpPr>
        <p:spPr>
          <a:xfrm>
            <a:off x="738701" y="1934094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https://indico.cells.es/event/1230/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FAA4F-5639-EE72-6F43-83F7EC9913AC}"/>
              </a:ext>
            </a:extLst>
          </p:cNvPr>
          <p:cNvSpPr txBox="1"/>
          <p:nvPr/>
        </p:nvSpPr>
        <p:spPr>
          <a:xfrm>
            <a:off x="923025" y="4046744"/>
            <a:ext cx="572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Deadline: 16th December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332E3-F9D5-9687-A2D7-67F675D6B091}"/>
              </a:ext>
            </a:extLst>
          </p:cNvPr>
          <p:cNvGrpSpPr/>
          <p:nvPr/>
        </p:nvGrpSpPr>
        <p:grpSpPr>
          <a:xfrm>
            <a:off x="7206773" y="732874"/>
            <a:ext cx="4985227" cy="6126176"/>
            <a:chOff x="-134222" y="1371296"/>
            <a:chExt cx="5580755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F0CBCE-6CDF-9413-F66E-373C87CD4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4222" y="1371296"/>
              <a:ext cx="5580755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5363C2-EF8A-7E2C-2AB9-2B42E367D8BD}"/>
                </a:ext>
              </a:extLst>
            </p:cNvPr>
            <p:cNvSpPr/>
            <p:nvPr/>
          </p:nvSpPr>
          <p:spPr>
            <a:xfrm>
              <a:off x="664369" y="1864519"/>
              <a:ext cx="3729037" cy="142875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0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E9B661D4-5725-0660-A4D2-6660268B3682}"/>
              </a:ext>
            </a:extLst>
          </p:cNvPr>
          <p:cNvSpPr txBox="1"/>
          <p:nvPr/>
        </p:nvSpPr>
        <p:spPr>
          <a:xfrm>
            <a:off x="4676564" y="24988"/>
            <a:ext cx="4507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Backup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slides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9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648AF-F0FB-A5A0-CA10-C83A928F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0233"/>
            <a:ext cx="6537442" cy="4060981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C3F3AAFC-4877-B216-BD1D-B9975F947CAC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Source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characteristics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: Flux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842B5-0D07-F62F-F7AA-26D593F5382B}"/>
              </a:ext>
            </a:extLst>
          </p:cNvPr>
          <p:cNvSpPr txBox="1"/>
          <p:nvPr/>
        </p:nvSpPr>
        <p:spPr>
          <a:xfrm>
            <a:off x="2423844" y="1251258"/>
            <a:ext cx="25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BL02, BL04, BL08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CEACD-4004-C04B-FF99-D557EA9D3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9"/>
          <a:stretch/>
        </p:blipFill>
        <p:spPr>
          <a:xfrm>
            <a:off x="6238100" y="1877596"/>
            <a:ext cx="5953900" cy="3826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6F22D9-700E-9398-E8F8-A1322574834F}"/>
              </a:ext>
            </a:extLst>
          </p:cNvPr>
          <p:cNvSpPr txBox="1"/>
          <p:nvPr/>
        </p:nvSpPr>
        <p:spPr>
          <a:xfrm>
            <a:off x="8886818" y="1263134"/>
            <a:ext cx="120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BL03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B6A49-F9C5-0CC9-61A1-A41EA43E557F}"/>
              </a:ext>
            </a:extLst>
          </p:cNvPr>
          <p:cNvSpPr txBox="1"/>
          <p:nvPr/>
        </p:nvSpPr>
        <p:spPr>
          <a:xfrm>
            <a:off x="1003773" y="5821212"/>
            <a:ext cx="5368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Flux tuning curves of typical insertion devices, similar to those existing at ALBA, to cover the different energy ranges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EC096-96FF-BD35-FE72-9AEA87D2DEAE}"/>
              </a:ext>
            </a:extLst>
          </p:cNvPr>
          <p:cNvSpPr txBox="1"/>
          <p:nvPr/>
        </p:nvSpPr>
        <p:spPr>
          <a:xfrm>
            <a:off x="7162801" y="5703849"/>
            <a:ext cx="4886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BL03 is fed by a </a:t>
            </a:r>
            <a:r>
              <a:rPr lang="en-US" i="1" dirty="0" err="1"/>
              <a:t>superbend</a:t>
            </a:r>
            <a:r>
              <a:rPr lang="en-US" i="1" dirty="0"/>
              <a:t>, while the flux is lower than for IDs, it is sustained to higher photon energies.</a:t>
            </a:r>
          </a:p>
        </p:txBody>
      </p:sp>
    </p:spTree>
    <p:extLst>
      <p:ext uri="{BB962C8B-B14F-4D97-AF65-F5344CB8AC3E}">
        <p14:creationId xmlns:p14="http://schemas.microsoft.com/office/powerpoint/2010/main" val="2707754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83B800-D323-A687-13CF-3DAA05CBE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81" y="1500530"/>
            <a:ext cx="8125638" cy="5242122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60620616-F0F5-9EB6-F1F7-C572C56D4360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Size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and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divergence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(BL02,04)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E11AA-DFE0-E995-50EA-8097D14C8129}"/>
              </a:ext>
            </a:extLst>
          </p:cNvPr>
          <p:cNvSpPr txBox="1"/>
          <p:nvPr/>
        </p:nvSpPr>
        <p:spPr>
          <a:xfrm>
            <a:off x="2635729" y="845830"/>
            <a:ext cx="841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Approximation of the source size and divergence for a 2m long undulator. </a:t>
            </a:r>
          </a:p>
          <a:p>
            <a:r>
              <a:rPr lang="en-US" i="1" dirty="0"/>
              <a:t>The plots consider the contribution of the diffraction limit and the electron beam </a:t>
            </a:r>
          </a:p>
        </p:txBody>
      </p:sp>
    </p:spTree>
    <p:extLst>
      <p:ext uri="{BB962C8B-B14F-4D97-AF65-F5344CB8AC3E}">
        <p14:creationId xmlns:p14="http://schemas.microsoft.com/office/powerpoint/2010/main" val="82935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9B15A045-C890-9486-E26C-E372F61C52BC}"/>
              </a:ext>
            </a:extLst>
          </p:cNvPr>
          <p:cNvSpPr txBox="1"/>
          <p:nvPr/>
        </p:nvSpPr>
        <p:spPr>
          <a:xfrm>
            <a:off x="2635729" y="24988"/>
            <a:ext cx="95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Call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for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proposals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of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ALBAII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long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BLs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37E27-3B89-A4F3-6775-4751DB4AD59B}"/>
              </a:ext>
            </a:extLst>
          </p:cNvPr>
          <p:cNvSpPr txBox="1"/>
          <p:nvPr/>
        </p:nvSpPr>
        <p:spPr>
          <a:xfrm>
            <a:off x="738701" y="1934094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https://indico.cells.es/event/1230/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FAA4F-5639-EE72-6F43-83F7EC9913AC}"/>
              </a:ext>
            </a:extLst>
          </p:cNvPr>
          <p:cNvSpPr txBox="1"/>
          <p:nvPr/>
        </p:nvSpPr>
        <p:spPr>
          <a:xfrm>
            <a:off x="923025" y="4046744"/>
            <a:ext cx="572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Deadline: 16th December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332E3-F9D5-9687-A2D7-67F675D6B091}"/>
              </a:ext>
            </a:extLst>
          </p:cNvPr>
          <p:cNvGrpSpPr/>
          <p:nvPr/>
        </p:nvGrpSpPr>
        <p:grpSpPr>
          <a:xfrm>
            <a:off x="7206773" y="732874"/>
            <a:ext cx="4985227" cy="6126176"/>
            <a:chOff x="-134222" y="1371296"/>
            <a:chExt cx="5580755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9F0CBCE-6CDF-9413-F66E-373C87CD4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4222" y="1371296"/>
              <a:ext cx="5580755" cy="68580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5363C2-EF8A-7E2C-2AB9-2B42E367D8BD}"/>
                </a:ext>
              </a:extLst>
            </p:cNvPr>
            <p:cNvSpPr/>
            <p:nvPr/>
          </p:nvSpPr>
          <p:spPr>
            <a:xfrm>
              <a:off x="664369" y="1864519"/>
              <a:ext cx="3729037" cy="142875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01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E16F0-2679-4D5B-7960-1BBDE9DF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181" y="1470358"/>
            <a:ext cx="8125638" cy="5302465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id="{B293E1D2-1146-11CA-EAE6-A36393F40316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Size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and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divergence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(BL08)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C0E3E-5D40-FD88-80E7-7C3FA137AF72}"/>
              </a:ext>
            </a:extLst>
          </p:cNvPr>
          <p:cNvSpPr txBox="1"/>
          <p:nvPr/>
        </p:nvSpPr>
        <p:spPr>
          <a:xfrm>
            <a:off x="2635729" y="778450"/>
            <a:ext cx="841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Approximation of the source size and divergence for a 2m long undulator. </a:t>
            </a:r>
          </a:p>
          <a:p>
            <a:r>
              <a:rPr lang="en-US" i="1" dirty="0"/>
              <a:t>The plots consider the contribution of the diffraction limit and the electron beam </a:t>
            </a:r>
          </a:p>
        </p:txBody>
      </p:sp>
    </p:spTree>
    <p:extLst>
      <p:ext uri="{BB962C8B-B14F-4D97-AF65-F5344CB8AC3E}">
        <p14:creationId xmlns:p14="http://schemas.microsoft.com/office/powerpoint/2010/main" val="230894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CFBE2113-B87F-1BD1-9038-9DD8749C502B}"/>
              </a:ext>
            </a:extLst>
          </p:cNvPr>
          <p:cNvSpPr txBox="1"/>
          <p:nvPr/>
        </p:nvSpPr>
        <p:spPr>
          <a:xfrm>
            <a:off x="2635729" y="24988"/>
            <a:ext cx="95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Process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and Calendar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9A789F-D774-A135-869B-D87D41F3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5" y="586570"/>
            <a:ext cx="10015767" cy="627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554A5445-597F-34D5-5589-A18A1D84F0B2}"/>
              </a:ext>
            </a:extLst>
          </p:cNvPr>
          <p:cNvSpPr txBox="1"/>
          <p:nvPr/>
        </p:nvSpPr>
        <p:spPr>
          <a:xfrm>
            <a:off x="2635729" y="24988"/>
            <a:ext cx="95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Information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526DA-CF57-013C-F9FA-9ADDD4E01EDC}"/>
              </a:ext>
            </a:extLst>
          </p:cNvPr>
          <p:cNvSpPr txBox="1"/>
          <p:nvPr/>
        </p:nvSpPr>
        <p:spPr>
          <a:xfrm>
            <a:off x="491791" y="1439285"/>
            <a:ext cx="6428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82"/>
                </a:solidFill>
              </a:rPr>
              <a:t>Main technical characteristics of the long beamlines</a:t>
            </a:r>
          </a:p>
          <a:p>
            <a:r>
              <a:rPr lang="en-US" sz="2400" i="1" dirty="0"/>
              <a:t>Technical information about the beamlines, like source sizes, available length, and expected flux, coherence, etc.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AAE8C-E934-FDE7-EE60-B3129690E3E9}"/>
              </a:ext>
            </a:extLst>
          </p:cNvPr>
          <p:cNvSpPr txBox="1"/>
          <p:nvPr/>
        </p:nvSpPr>
        <p:spPr>
          <a:xfrm>
            <a:off x="491791" y="3797606"/>
            <a:ext cx="6428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9282"/>
                </a:solidFill>
              </a:rPr>
              <a:t>Template for the pre-proposal</a:t>
            </a:r>
          </a:p>
          <a:p>
            <a:r>
              <a:rPr lang="en-US" sz="2400" i="1" dirty="0"/>
              <a:t>Document where you have to fill the basic information required for a scientific and technical assessment.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478C3-990C-2F2B-81EB-D6965973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349" y="1439285"/>
            <a:ext cx="4176860" cy="14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BFD483-7941-9B31-B664-37AFC5FC9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864" y="3797606"/>
            <a:ext cx="4176860" cy="19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069F73A-2820-11AB-4179-4051CFA4CCBD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Overview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0846AF5-B52C-1CC4-2D5A-A8013B5A4E37}"/>
              </a:ext>
            </a:extLst>
          </p:cNvPr>
          <p:cNvGrpSpPr/>
          <p:nvPr/>
        </p:nvGrpSpPr>
        <p:grpSpPr>
          <a:xfrm>
            <a:off x="883401" y="1016653"/>
            <a:ext cx="8377743" cy="6937946"/>
            <a:chOff x="633999" y="1723697"/>
            <a:chExt cx="5914240" cy="4897820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D4074F5-4EBB-9BBD-79CA-56F8489E2864}"/>
                </a:ext>
              </a:extLst>
            </p:cNvPr>
            <p:cNvSpPr/>
            <p:nvPr/>
          </p:nvSpPr>
          <p:spPr>
            <a:xfrm>
              <a:off x="3132083" y="1723697"/>
              <a:ext cx="2532993" cy="4897820"/>
            </a:xfrm>
            <a:custGeom>
              <a:avLst/>
              <a:gdLst>
                <a:gd name="connsiteX0" fmla="*/ 0 w 2532993"/>
                <a:gd name="connsiteY0" fmla="*/ 0 h 4897820"/>
                <a:gd name="connsiteX1" fmla="*/ 21020 w 2532993"/>
                <a:gd name="connsiteY1" fmla="*/ 4897820 h 4897820"/>
                <a:gd name="connsiteX2" fmla="*/ 2532993 w 2532993"/>
                <a:gd name="connsiteY2" fmla="*/ 4645572 h 4897820"/>
                <a:gd name="connsiteX3" fmla="*/ 1639614 w 2532993"/>
                <a:gd name="connsiteY3" fmla="*/ 4162096 h 4897820"/>
                <a:gd name="connsiteX4" fmla="*/ 1282262 w 2532993"/>
                <a:gd name="connsiteY4" fmla="*/ 1313793 h 4897820"/>
                <a:gd name="connsiteX5" fmla="*/ 1439917 w 2532993"/>
                <a:gd name="connsiteY5" fmla="*/ 241737 h 4897820"/>
                <a:gd name="connsiteX6" fmla="*/ 0 w 2532993"/>
                <a:gd name="connsiteY6" fmla="*/ 0 h 489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2993" h="4897820">
                  <a:moveTo>
                    <a:pt x="0" y="0"/>
                  </a:moveTo>
                  <a:cubicBezTo>
                    <a:pt x="7007" y="1632607"/>
                    <a:pt x="14013" y="3265213"/>
                    <a:pt x="21020" y="4897820"/>
                  </a:cubicBezTo>
                  <a:lnTo>
                    <a:pt x="2532993" y="4645572"/>
                  </a:lnTo>
                  <a:lnTo>
                    <a:pt x="1639614" y="4162096"/>
                  </a:lnTo>
                  <a:lnTo>
                    <a:pt x="1282262" y="1313793"/>
                  </a:lnTo>
                  <a:lnTo>
                    <a:pt x="1439917" y="24173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10000"/>
                    <a:lumOff val="90000"/>
                    <a:alpha val="0"/>
                  </a:schemeClr>
                </a:gs>
                <a:gs pos="50000">
                  <a:schemeClr val="tx1">
                    <a:lumMod val="10000"/>
                    <a:lumOff val="90000"/>
                  </a:schemeClr>
                </a:gs>
                <a:gs pos="100000">
                  <a:schemeClr val="tx1">
                    <a:lumMod val="10000"/>
                    <a:lumOff val="90000"/>
                    <a:shade val="100000"/>
                    <a:satMod val="11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E1B6A1-5E98-52F7-0737-C2C66B8E10F8}"/>
                </a:ext>
              </a:extLst>
            </p:cNvPr>
            <p:cNvGrpSpPr/>
            <p:nvPr/>
          </p:nvGrpSpPr>
          <p:grpSpPr>
            <a:xfrm>
              <a:off x="633999" y="2112579"/>
              <a:ext cx="5914240" cy="3836276"/>
              <a:chOff x="2097810" y="1015115"/>
              <a:chExt cx="14206753" cy="921522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A4B333D-9314-E84E-BD8E-1CF5B917B720}"/>
                  </a:ext>
                </a:extLst>
              </p:cNvPr>
              <p:cNvGrpSpPr/>
              <p:nvPr/>
            </p:nvGrpSpPr>
            <p:grpSpPr>
              <a:xfrm>
                <a:off x="2097810" y="1015115"/>
                <a:ext cx="14206753" cy="9215222"/>
                <a:chOff x="1401013" y="934514"/>
                <a:chExt cx="8970831" cy="581893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A785A9D-BB17-0A4A-A273-B2E8247E1510}"/>
                    </a:ext>
                  </a:extLst>
                </p:cNvPr>
                <p:cNvSpPr/>
                <p:nvPr/>
              </p:nvSpPr>
              <p:spPr>
                <a:xfrm>
                  <a:off x="1509666" y="1052065"/>
                  <a:ext cx="3276044" cy="32760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122D4F"/>
                    </a:solidFill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C787538-F75E-284D-A5D1-59EE4C4C4DA7}"/>
                    </a:ext>
                  </a:extLst>
                </p:cNvPr>
                <p:cNvGrpSpPr/>
                <p:nvPr/>
              </p:nvGrpSpPr>
              <p:grpSpPr>
                <a:xfrm>
                  <a:off x="1401013" y="934514"/>
                  <a:ext cx="8970831" cy="5818936"/>
                  <a:chOff x="1431615" y="446748"/>
                  <a:chExt cx="14866204" cy="9642972"/>
                </a:xfrm>
              </p:grpSpPr>
              <p:sp>
                <p:nvSpPr>
                  <p:cNvPr id="9" name="Freeform 8">
                    <a:extLst>
                      <a:ext uri="{FF2B5EF4-FFF2-40B4-BE49-F238E27FC236}">
                        <a16:creationId xmlns:a16="http://schemas.microsoft.com/office/drawing/2014/main" id="{E5B48CF9-0E8E-FD45-BBAF-A10FF0B70652}"/>
                      </a:ext>
                    </a:extLst>
                  </p:cNvPr>
                  <p:cNvSpPr/>
                  <p:nvPr/>
                </p:nvSpPr>
                <p:spPr>
                  <a:xfrm>
                    <a:off x="4185579" y="5214758"/>
                    <a:ext cx="1033004" cy="830229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33004" h="830229">
                        <a:moveTo>
                          <a:pt x="967963" y="0"/>
                        </a:moveTo>
                        <a:lnTo>
                          <a:pt x="661888" y="179819"/>
                        </a:lnTo>
                        <a:lnTo>
                          <a:pt x="505024" y="313727"/>
                        </a:lnTo>
                        <a:lnTo>
                          <a:pt x="0" y="822578"/>
                        </a:lnTo>
                        <a:lnTo>
                          <a:pt x="179819" y="830229"/>
                        </a:lnTo>
                        <a:lnTo>
                          <a:pt x="459113" y="811100"/>
                        </a:lnTo>
                        <a:lnTo>
                          <a:pt x="746058" y="757537"/>
                        </a:lnTo>
                        <a:lnTo>
                          <a:pt x="1017700" y="684844"/>
                        </a:lnTo>
                        <a:lnTo>
                          <a:pt x="742233" y="374943"/>
                        </a:lnTo>
                        <a:lnTo>
                          <a:pt x="1033004" y="61215"/>
                        </a:lnTo>
                        <a:lnTo>
                          <a:pt x="967963" y="0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156DA7B6-42F0-3E43-9F55-622AE5275DFA}"/>
                      </a:ext>
                    </a:extLst>
                  </p:cNvPr>
                  <p:cNvSpPr/>
                  <p:nvPr/>
                </p:nvSpPr>
                <p:spPr>
                  <a:xfrm>
                    <a:off x="5210293" y="4743014"/>
                    <a:ext cx="753711" cy="1163086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3711" h="1163086">
                        <a:moveTo>
                          <a:pt x="566240" y="0"/>
                        </a:moveTo>
                        <a:lnTo>
                          <a:pt x="306075" y="313727"/>
                        </a:lnTo>
                        <a:lnTo>
                          <a:pt x="0" y="1163086"/>
                        </a:lnTo>
                        <a:lnTo>
                          <a:pt x="202775" y="1059785"/>
                        </a:lnTo>
                        <a:lnTo>
                          <a:pt x="302250" y="1021527"/>
                        </a:lnTo>
                        <a:lnTo>
                          <a:pt x="543283" y="887619"/>
                        </a:lnTo>
                        <a:lnTo>
                          <a:pt x="688671" y="757425"/>
                        </a:lnTo>
                        <a:lnTo>
                          <a:pt x="753711" y="53562"/>
                        </a:lnTo>
                        <a:lnTo>
                          <a:pt x="566240" y="0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3B965324-0B6B-5D4D-8C8E-CB2194484B9A}"/>
                      </a:ext>
                    </a:extLst>
                  </p:cNvPr>
                  <p:cNvSpPr/>
                  <p:nvPr/>
                </p:nvSpPr>
                <p:spPr>
                  <a:xfrm>
                    <a:off x="5898325" y="4265924"/>
                    <a:ext cx="284422" cy="1247257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422" h="1247257">
                        <a:moveTo>
                          <a:pt x="233383" y="0"/>
                        </a:moveTo>
                        <a:lnTo>
                          <a:pt x="61215" y="535631"/>
                        </a:lnTo>
                        <a:lnTo>
                          <a:pt x="0" y="1247257"/>
                        </a:lnTo>
                        <a:lnTo>
                          <a:pt x="237208" y="1078915"/>
                        </a:lnTo>
                        <a:cubicBezTo>
                          <a:pt x="237634" y="1030453"/>
                          <a:pt x="245791" y="960684"/>
                          <a:pt x="246217" y="912222"/>
                        </a:cubicBezTo>
                        <a:lnTo>
                          <a:pt x="219382" y="904570"/>
                        </a:lnTo>
                        <a:lnTo>
                          <a:pt x="284422" y="10254"/>
                        </a:lnTo>
                        <a:lnTo>
                          <a:pt x="233383" y="0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D58C570C-D46F-0545-8A71-DD8F3D4D4330}"/>
                      </a:ext>
                    </a:extLst>
                  </p:cNvPr>
                  <p:cNvSpPr/>
                  <p:nvPr/>
                </p:nvSpPr>
                <p:spPr>
                  <a:xfrm>
                    <a:off x="6365715" y="3352253"/>
                    <a:ext cx="635134" cy="871452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0 w 505064"/>
                      <a:gd name="connsiteY0" fmla="*/ 0 h 1602857"/>
                      <a:gd name="connsiteX1" fmla="*/ 281857 w 505064"/>
                      <a:gd name="connsiteY1" fmla="*/ 891231 h 1602857"/>
                      <a:gd name="connsiteX2" fmla="*/ 220642 w 505064"/>
                      <a:gd name="connsiteY2" fmla="*/ 1602857 h 1602857"/>
                      <a:gd name="connsiteX3" fmla="*/ 457850 w 505064"/>
                      <a:gd name="connsiteY3" fmla="*/ 1434515 h 1602857"/>
                      <a:gd name="connsiteX4" fmla="*/ 466859 w 505064"/>
                      <a:gd name="connsiteY4" fmla="*/ 1267822 h 1602857"/>
                      <a:gd name="connsiteX5" fmla="*/ 440024 w 505064"/>
                      <a:gd name="connsiteY5" fmla="*/ 1260170 h 1602857"/>
                      <a:gd name="connsiteX6" fmla="*/ 505064 w 505064"/>
                      <a:gd name="connsiteY6" fmla="*/ 365854 h 1602857"/>
                      <a:gd name="connsiteX7" fmla="*/ 0 w 505064"/>
                      <a:gd name="connsiteY7" fmla="*/ 0 h 1602857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440024 w 466859"/>
                      <a:gd name="connsiteY5" fmla="*/ 130071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271749 w 466859"/>
                      <a:gd name="connsiteY5" fmla="*/ 34186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457850 w 647834"/>
                      <a:gd name="connsiteY3" fmla="*/ 1475061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594375 w 647834"/>
                      <a:gd name="connsiteY3" fmla="*/ 544786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931777"/>
                      <a:gd name="connsiteX1" fmla="*/ 281857 w 647834"/>
                      <a:gd name="connsiteY1" fmla="*/ 931777 h 931777"/>
                      <a:gd name="connsiteX2" fmla="*/ 506392 w 647834"/>
                      <a:gd name="connsiteY2" fmla="*/ 789328 h 931777"/>
                      <a:gd name="connsiteX3" fmla="*/ 594375 w 647834"/>
                      <a:gd name="connsiteY3" fmla="*/ 544786 h 931777"/>
                      <a:gd name="connsiteX4" fmla="*/ 647834 w 647834"/>
                      <a:gd name="connsiteY4" fmla="*/ 206643 h 931777"/>
                      <a:gd name="connsiteX5" fmla="*/ 271749 w 647834"/>
                      <a:gd name="connsiteY5" fmla="*/ 341866 h 931777"/>
                      <a:gd name="connsiteX6" fmla="*/ 117714 w 647834"/>
                      <a:gd name="connsiteY6" fmla="*/ 0 h 931777"/>
                      <a:gd name="connsiteX7" fmla="*/ 0 w 647834"/>
                      <a:gd name="connsiteY7" fmla="*/ 40546 h 931777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06392 w 647834"/>
                      <a:gd name="connsiteY2" fmla="*/ 7893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28617 w 647834"/>
                      <a:gd name="connsiteY2" fmla="*/ 8020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35134"/>
                      <a:gd name="connsiteY0" fmla="*/ 40546 h 871452"/>
                      <a:gd name="connsiteX1" fmla="*/ 294557 w 635134"/>
                      <a:gd name="connsiteY1" fmla="*/ 871452 h 871452"/>
                      <a:gd name="connsiteX2" fmla="*/ 528617 w 635134"/>
                      <a:gd name="connsiteY2" fmla="*/ 802028 h 871452"/>
                      <a:gd name="connsiteX3" fmla="*/ 594375 w 635134"/>
                      <a:gd name="connsiteY3" fmla="*/ 544786 h 871452"/>
                      <a:gd name="connsiteX4" fmla="*/ 635134 w 635134"/>
                      <a:gd name="connsiteY4" fmla="*/ 200293 h 871452"/>
                      <a:gd name="connsiteX5" fmla="*/ 271749 w 635134"/>
                      <a:gd name="connsiteY5" fmla="*/ 341866 h 871452"/>
                      <a:gd name="connsiteX6" fmla="*/ 117714 w 635134"/>
                      <a:gd name="connsiteY6" fmla="*/ 0 h 871452"/>
                      <a:gd name="connsiteX7" fmla="*/ 0 w 635134"/>
                      <a:gd name="connsiteY7" fmla="*/ 40546 h 871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35134" h="871452">
                        <a:moveTo>
                          <a:pt x="0" y="40546"/>
                        </a:moveTo>
                        <a:lnTo>
                          <a:pt x="294557" y="871452"/>
                        </a:lnTo>
                        <a:lnTo>
                          <a:pt x="528617" y="802028"/>
                        </a:lnTo>
                        <a:lnTo>
                          <a:pt x="594375" y="544786"/>
                        </a:lnTo>
                        <a:cubicBezTo>
                          <a:pt x="594801" y="496324"/>
                          <a:pt x="634708" y="248755"/>
                          <a:pt x="635134" y="200293"/>
                        </a:cubicBezTo>
                        <a:lnTo>
                          <a:pt x="271749" y="341866"/>
                        </a:lnTo>
                        <a:lnTo>
                          <a:pt x="117714" y="0"/>
                        </a:lnTo>
                        <a:lnTo>
                          <a:pt x="0" y="40546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F594934A-D5A9-D245-B2B9-032598E02947}"/>
                      </a:ext>
                    </a:extLst>
                  </p:cNvPr>
                  <p:cNvSpPr/>
                  <p:nvPr/>
                </p:nvSpPr>
                <p:spPr>
                  <a:xfrm>
                    <a:off x="6195447" y="2500398"/>
                    <a:ext cx="808017" cy="922678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0 w 505064"/>
                      <a:gd name="connsiteY0" fmla="*/ 0 h 1602857"/>
                      <a:gd name="connsiteX1" fmla="*/ 281857 w 505064"/>
                      <a:gd name="connsiteY1" fmla="*/ 891231 h 1602857"/>
                      <a:gd name="connsiteX2" fmla="*/ 220642 w 505064"/>
                      <a:gd name="connsiteY2" fmla="*/ 1602857 h 1602857"/>
                      <a:gd name="connsiteX3" fmla="*/ 457850 w 505064"/>
                      <a:gd name="connsiteY3" fmla="*/ 1434515 h 1602857"/>
                      <a:gd name="connsiteX4" fmla="*/ 466859 w 505064"/>
                      <a:gd name="connsiteY4" fmla="*/ 1267822 h 1602857"/>
                      <a:gd name="connsiteX5" fmla="*/ 440024 w 505064"/>
                      <a:gd name="connsiteY5" fmla="*/ 1260170 h 1602857"/>
                      <a:gd name="connsiteX6" fmla="*/ 505064 w 505064"/>
                      <a:gd name="connsiteY6" fmla="*/ 365854 h 1602857"/>
                      <a:gd name="connsiteX7" fmla="*/ 0 w 505064"/>
                      <a:gd name="connsiteY7" fmla="*/ 0 h 1602857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440024 w 466859"/>
                      <a:gd name="connsiteY5" fmla="*/ 130071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271749 w 466859"/>
                      <a:gd name="connsiteY5" fmla="*/ 34186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457850 w 647834"/>
                      <a:gd name="connsiteY3" fmla="*/ 1475061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594375 w 647834"/>
                      <a:gd name="connsiteY3" fmla="*/ 544786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931777"/>
                      <a:gd name="connsiteX1" fmla="*/ 281857 w 647834"/>
                      <a:gd name="connsiteY1" fmla="*/ 931777 h 931777"/>
                      <a:gd name="connsiteX2" fmla="*/ 506392 w 647834"/>
                      <a:gd name="connsiteY2" fmla="*/ 789328 h 931777"/>
                      <a:gd name="connsiteX3" fmla="*/ 594375 w 647834"/>
                      <a:gd name="connsiteY3" fmla="*/ 544786 h 931777"/>
                      <a:gd name="connsiteX4" fmla="*/ 647834 w 647834"/>
                      <a:gd name="connsiteY4" fmla="*/ 206643 h 931777"/>
                      <a:gd name="connsiteX5" fmla="*/ 271749 w 647834"/>
                      <a:gd name="connsiteY5" fmla="*/ 341866 h 931777"/>
                      <a:gd name="connsiteX6" fmla="*/ 117714 w 647834"/>
                      <a:gd name="connsiteY6" fmla="*/ 0 h 931777"/>
                      <a:gd name="connsiteX7" fmla="*/ 0 w 647834"/>
                      <a:gd name="connsiteY7" fmla="*/ 40546 h 931777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06392 w 647834"/>
                      <a:gd name="connsiteY2" fmla="*/ 7893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28617 w 647834"/>
                      <a:gd name="connsiteY2" fmla="*/ 8020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35134"/>
                      <a:gd name="connsiteY0" fmla="*/ 40546 h 871452"/>
                      <a:gd name="connsiteX1" fmla="*/ 294557 w 635134"/>
                      <a:gd name="connsiteY1" fmla="*/ 871452 h 871452"/>
                      <a:gd name="connsiteX2" fmla="*/ 528617 w 635134"/>
                      <a:gd name="connsiteY2" fmla="*/ 802028 h 871452"/>
                      <a:gd name="connsiteX3" fmla="*/ 594375 w 635134"/>
                      <a:gd name="connsiteY3" fmla="*/ 544786 h 871452"/>
                      <a:gd name="connsiteX4" fmla="*/ 635134 w 635134"/>
                      <a:gd name="connsiteY4" fmla="*/ 200293 h 871452"/>
                      <a:gd name="connsiteX5" fmla="*/ 271749 w 635134"/>
                      <a:gd name="connsiteY5" fmla="*/ 341866 h 871452"/>
                      <a:gd name="connsiteX6" fmla="*/ 117714 w 635134"/>
                      <a:gd name="connsiteY6" fmla="*/ 0 h 871452"/>
                      <a:gd name="connsiteX7" fmla="*/ 0 w 635134"/>
                      <a:gd name="connsiteY7" fmla="*/ 40546 h 871452"/>
                      <a:gd name="connsiteX0" fmla="*/ 0 w 635134"/>
                      <a:gd name="connsiteY0" fmla="*/ 97696 h 928602"/>
                      <a:gd name="connsiteX1" fmla="*/ 294557 w 635134"/>
                      <a:gd name="connsiteY1" fmla="*/ 928602 h 928602"/>
                      <a:gd name="connsiteX2" fmla="*/ 528617 w 635134"/>
                      <a:gd name="connsiteY2" fmla="*/ 859178 h 928602"/>
                      <a:gd name="connsiteX3" fmla="*/ 594375 w 635134"/>
                      <a:gd name="connsiteY3" fmla="*/ 601936 h 928602"/>
                      <a:gd name="connsiteX4" fmla="*/ 635134 w 635134"/>
                      <a:gd name="connsiteY4" fmla="*/ 257443 h 928602"/>
                      <a:gd name="connsiteX5" fmla="*/ 271749 w 635134"/>
                      <a:gd name="connsiteY5" fmla="*/ 399016 h 928602"/>
                      <a:gd name="connsiteX6" fmla="*/ 101839 w 635134"/>
                      <a:gd name="connsiteY6" fmla="*/ 0 h 928602"/>
                      <a:gd name="connsiteX7" fmla="*/ 0 w 635134"/>
                      <a:gd name="connsiteY7" fmla="*/ 97696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259049 w 622434"/>
                      <a:gd name="connsiteY5" fmla="*/ 399016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309849 w 622434"/>
                      <a:gd name="connsiteY5" fmla="*/ 173591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309849 w 790709"/>
                      <a:gd name="connsiteY5" fmla="*/ 173591 h 928602"/>
                      <a:gd name="connsiteX6" fmla="*/ 89139 w 790709"/>
                      <a:gd name="connsiteY6" fmla="*/ 0 h 928602"/>
                      <a:gd name="connsiteX7" fmla="*/ 0 w 790709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402203 w 790709"/>
                      <a:gd name="connsiteY5" fmla="*/ 188827 h 928602"/>
                      <a:gd name="connsiteX6" fmla="*/ 309849 w 790709"/>
                      <a:gd name="connsiteY6" fmla="*/ 173591 h 928602"/>
                      <a:gd name="connsiteX7" fmla="*/ 89139 w 790709"/>
                      <a:gd name="connsiteY7" fmla="*/ 0 h 928602"/>
                      <a:gd name="connsiteX8" fmla="*/ 0 w 790709"/>
                      <a:gd name="connsiteY8" fmla="*/ 81821 h 928602"/>
                      <a:gd name="connsiteX0" fmla="*/ 0 w 790709"/>
                      <a:gd name="connsiteY0" fmla="*/ 81821 h 928602"/>
                      <a:gd name="connsiteX1" fmla="*/ 294253 w 790709"/>
                      <a:gd name="connsiteY1" fmla="*/ 33487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9328 w 790709"/>
                      <a:gd name="connsiteY1" fmla="*/ 35392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581675 w 811192"/>
                      <a:gd name="connsiteY4" fmla="*/ 601936 h 928602"/>
                      <a:gd name="connsiteX5" fmla="*/ 790709 w 811192"/>
                      <a:gd name="connsiteY5" fmla="*/ 486043 h 928602"/>
                      <a:gd name="connsiteX6" fmla="*/ 402203 w 811192"/>
                      <a:gd name="connsiteY6" fmla="*/ 188827 h 928602"/>
                      <a:gd name="connsiteX7" fmla="*/ 309849 w 811192"/>
                      <a:gd name="connsiteY7" fmla="*/ 173591 h 928602"/>
                      <a:gd name="connsiteX8" fmla="*/ 89139 w 811192"/>
                      <a:gd name="connsiteY8" fmla="*/ 0 h 928602"/>
                      <a:gd name="connsiteX9" fmla="*/ 0 w 811192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790709 w 811192"/>
                      <a:gd name="connsiteY4" fmla="*/ 486043 h 928602"/>
                      <a:gd name="connsiteX5" fmla="*/ 402203 w 811192"/>
                      <a:gd name="connsiteY5" fmla="*/ 188827 h 928602"/>
                      <a:gd name="connsiteX6" fmla="*/ 309849 w 811192"/>
                      <a:gd name="connsiteY6" fmla="*/ 173591 h 928602"/>
                      <a:gd name="connsiteX7" fmla="*/ 89139 w 811192"/>
                      <a:gd name="connsiteY7" fmla="*/ 0 h 928602"/>
                      <a:gd name="connsiteX8" fmla="*/ 0 w 811192"/>
                      <a:gd name="connsiteY8" fmla="*/ 81821 h 928602"/>
                      <a:gd name="connsiteX0" fmla="*/ 0 w 811192"/>
                      <a:gd name="connsiteY0" fmla="*/ 81821 h 827428"/>
                      <a:gd name="connsiteX1" fmla="*/ 252978 w 811192"/>
                      <a:gd name="connsiteY1" fmla="*/ 363452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62807 w 811192"/>
                      <a:gd name="connsiteY2" fmla="*/ 388852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08017"/>
                      <a:gd name="connsiteY0" fmla="*/ 81821 h 922678"/>
                      <a:gd name="connsiteX1" fmla="*/ 281553 w 808017"/>
                      <a:gd name="connsiteY1" fmla="*/ 360277 h 922678"/>
                      <a:gd name="connsiteX2" fmla="*/ 262807 w 808017"/>
                      <a:gd name="connsiteY2" fmla="*/ 388852 h 922678"/>
                      <a:gd name="connsiteX3" fmla="*/ 808017 w 808017"/>
                      <a:gd name="connsiteY3" fmla="*/ 922678 h 922678"/>
                      <a:gd name="connsiteX4" fmla="*/ 790709 w 808017"/>
                      <a:gd name="connsiteY4" fmla="*/ 486043 h 922678"/>
                      <a:gd name="connsiteX5" fmla="*/ 402203 w 808017"/>
                      <a:gd name="connsiteY5" fmla="*/ 188827 h 922678"/>
                      <a:gd name="connsiteX6" fmla="*/ 309849 w 808017"/>
                      <a:gd name="connsiteY6" fmla="*/ 173591 h 922678"/>
                      <a:gd name="connsiteX7" fmla="*/ 89139 w 808017"/>
                      <a:gd name="connsiteY7" fmla="*/ 0 h 922678"/>
                      <a:gd name="connsiteX8" fmla="*/ 0 w 808017"/>
                      <a:gd name="connsiteY8" fmla="*/ 81821 h 922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8017" h="922678">
                        <a:moveTo>
                          <a:pt x="0" y="81821"/>
                        </a:moveTo>
                        <a:lnTo>
                          <a:pt x="281553" y="360277"/>
                        </a:lnTo>
                        <a:lnTo>
                          <a:pt x="262807" y="388852"/>
                        </a:lnTo>
                        <a:lnTo>
                          <a:pt x="808017" y="922678"/>
                        </a:lnTo>
                        <a:lnTo>
                          <a:pt x="790709" y="486043"/>
                        </a:lnTo>
                        <a:cubicBezTo>
                          <a:pt x="655915" y="396496"/>
                          <a:pt x="536997" y="278374"/>
                          <a:pt x="402203" y="188827"/>
                        </a:cubicBezTo>
                        <a:lnTo>
                          <a:pt x="309849" y="173591"/>
                        </a:lnTo>
                        <a:lnTo>
                          <a:pt x="89139" y="0"/>
                        </a:lnTo>
                        <a:lnTo>
                          <a:pt x="0" y="81821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F7C869F1-8E38-7840-8757-644AF0CA39FC}"/>
                      </a:ext>
                    </a:extLst>
                  </p:cNvPr>
                  <p:cNvSpPr/>
                  <p:nvPr/>
                </p:nvSpPr>
                <p:spPr>
                  <a:xfrm>
                    <a:off x="2923526" y="5339129"/>
                    <a:ext cx="1362242" cy="443342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2242" h="443342">
                        <a:moveTo>
                          <a:pt x="1345101" y="38"/>
                        </a:moveTo>
                        <a:lnTo>
                          <a:pt x="470854" y="0"/>
                        </a:lnTo>
                        <a:cubicBezTo>
                          <a:pt x="470428" y="14179"/>
                          <a:pt x="470003" y="28357"/>
                          <a:pt x="469577" y="42536"/>
                        </a:cubicBezTo>
                        <a:lnTo>
                          <a:pt x="115510" y="48659"/>
                        </a:lnTo>
                        <a:lnTo>
                          <a:pt x="0" y="297823"/>
                        </a:lnTo>
                        <a:lnTo>
                          <a:pt x="247393" y="443342"/>
                        </a:lnTo>
                        <a:lnTo>
                          <a:pt x="342462" y="412321"/>
                        </a:lnTo>
                        <a:lnTo>
                          <a:pt x="1362242" y="67048"/>
                        </a:lnTo>
                        <a:lnTo>
                          <a:pt x="1345101" y="38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2EADD729-E888-1D43-BB69-D7FE76A2ED0A}"/>
                      </a:ext>
                    </a:extLst>
                  </p:cNvPr>
                  <p:cNvSpPr/>
                  <p:nvPr/>
                </p:nvSpPr>
                <p:spPr>
                  <a:xfrm>
                    <a:off x="2201260" y="4776069"/>
                    <a:ext cx="678744" cy="706052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0 w 505064"/>
                      <a:gd name="connsiteY0" fmla="*/ 0 h 1602857"/>
                      <a:gd name="connsiteX1" fmla="*/ 281857 w 505064"/>
                      <a:gd name="connsiteY1" fmla="*/ 891231 h 1602857"/>
                      <a:gd name="connsiteX2" fmla="*/ 220642 w 505064"/>
                      <a:gd name="connsiteY2" fmla="*/ 1602857 h 1602857"/>
                      <a:gd name="connsiteX3" fmla="*/ 457850 w 505064"/>
                      <a:gd name="connsiteY3" fmla="*/ 1434515 h 1602857"/>
                      <a:gd name="connsiteX4" fmla="*/ 466859 w 505064"/>
                      <a:gd name="connsiteY4" fmla="*/ 1267822 h 1602857"/>
                      <a:gd name="connsiteX5" fmla="*/ 440024 w 505064"/>
                      <a:gd name="connsiteY5" fmla="*/ 1260170 h 1602857"/>
                      <a:gd name="connsiteX6" fmla="*/ 505064 w 505064"/>
                      <a:gd name="connsiteY6" fmla="*/ 365854 h 1602857"/>
                      <a:gd name="connsiteX7" fmla="*/ 0 w 505064"/>
                      <a:gd name="connsiteY7" fmla="*/ 0 h 1602857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440024 w 466859"/>
                      <a:gd name="connsiteY5" fmla="*/ 130071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271749 w 466859"/>
                      <a:gd name="connsiteY5" fmla="*/ 34186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457850 w 647834"/>
                      <a:gd name="connsiteY3" fmla="*/ 1475061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594375 w 647834"/>
                      <a:gd name="connsiteY3" fmla="*/ 544786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931777"/>
                      <a:gd name="connsiteX1" fmla="*/ 281857 w 647834"/>
                      <a:gd name="connsiteY1" fmla="*/ 931777 h 931777"/>
                      <a:gd name="connsiteX2" fmla="*/ 506392 w 647834"/>
                      <a:gd name="connsiteY2" fmla="*/ 789328 h 931777"/>
                      <a:gd name="connsiteX3" fmla="*/ 594375 w 647834"/>
                      <a:gd name="connsiteY3" fmla="*/ 544786 h 931777"/>
                      <a:gd name="connsiteX4" fmla="*/ 647834 w 647834"/>
                      <a:gd name="connsiteY4" fmla="*/ 206643 h 931777"/>
                      <a:gd name="connsiteX5" fmla="*/ 271749 w 647834"/>
                      <a:gd name="connsiteY5" fmla="*/ 341866 h 931777"/>
                      <a:gd name="connsiteX6" fmla="*/ 117714 w 647834"/>
                      <a:gd name="connsiteY6" fmla="*/ 0 h 931777"/>
                      <a:gd name="connsiteX7" fmla="*/ 0 w 647834"/>
                      <a:gd name="connsiteY7" fmla="*/ 40546 h 931777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06392 w 647834"/>
                      <a:gd name="connsiteY2" fmla="*/ 7893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28617 w 647834"/>
                      <a:gd name="connsiteY2" fmla="*/ 8020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35134"/>
                      <a:gd name="connsiteY0" fmla="*/ 40546 h 871452"/>
                      <a:gd name="connsiteX1" fmla="*/ 294557 w 635134"/>
                      <a:gd name="connsiteY1" fmla="*/ 871452 h 871452"/>
                      <a:gd name="connsiteX2" fmla="*/ 528617 w 635134"/>
                      <a:gd name="connsiteY2" fmla="*/ 802028 h 871452"/>
                      <a:gd name="connsiteX3" fmla="*/ 594375 w 635134"/>
                      <a:gd name="connsiteY3" fmla="*/ 544786 h 871452"/>
                      <a:gd name="connsiteX4" fmla="*/ 635134 w 635134"/>
                      <a:gd name="connsiteY4" fmla="*/ 200293 h 871452"/>
                      <a:gd name="connsiteX5" fmla="*/ 271749 w 635134"/>
                      <a:gd name="connsiteY5" fmla="*/ 341866 h 871452"/>
                      <a:gd name="connsiteX6" fmla="*/ 117714 w 635134"/>
                      <a:gd name="connsiteY6" fmla="*/ 0 h 871452"/>
                      <a:gd name="connsiteX7" fmla="*/ 0 w 635134"/>
                      <a:gd name="connsiteY7" fmla="*/ 40546 h 871452"/>
                      <a:gd name="connsiteX0" fmla="*/ 0 w 635134"/>
                      <a:gd name="connsiteY0" fmla="*/ 97696 h 928602"/>
                      <a:gd name="connsiteX1" fmla="*/ 294557 w 635134"/>
                      <a:gd name="connsiteY1" fmla="*/ 928602 h 928602"/>
                      <a:gd name="connsiteX2" fmla="*/ 528617 w 635134"/>
                      <a:gd name="connsiteY2" fmla="*/ 859178 h 928602"/>
                      <a:gd name="connsiteX3" fmla="*/ 594375 w 635134"/>
                      <a:gd name="connsiteY3" fmla="*/ 601936 h 928602"/>
                      <a:gd name="connsiteX4" fmla="*/ 635134 w 635134"/>
                      <a:gd name="connsiteY4" fmla="*/ 257443 h 928602"/>
                      <a:gd name="connsiteX5" fmla="*/ 271749 w 635134"/>
                      <a:gd name="connsiteY5" fmla="*/ 399016 h 928602"/>
                      <a:gd name="connsiteX6" fmla="*/ 101839 w 635134"/>
                      <a:gd name="connsiteY6" fmla="*/ 0 h 928602"/>
                      <a:gd name="connsiteX7" fmla="*/ 0 w 635134"/>
                      <a:gd name="connsiteY7" fmla="*/ 97696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259049 w 622434"/>
                      <a:gd name="connsiteY5" fmla="*/ 399016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309849 w 622434"/>
                      <a:gd name="connsiteY5" fmla="*/ 173591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309849 w 790709"/>
                      <a:gd name="connsiteY5" fmla="*/ 173591 h 928602"/>
                      <a:gd name="connsiteX6" fmla="*/ 89139 w 790709"/>
                      <a:gd name="connsiteY6" fmla="*/ 0 h 928602"/>
                      <a:gd name="connsiteX7" fmla="*/ 0 w 790709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402203 w 790709"/>
                      <a:gd name="connsiteY5" fmla="*/ 188827 h 928602"/>
                      <a:gd name="connsiteX6" fmla="*/ 309849 w 790709"/>
                      <a:gd name="connsiteY6" fmla="*/ 173591 h 928602"/>
                      <a:gd name="connsiteX7" fmla="*/ 89139 w 790709"/>
                      <a:gd name="connsiteY7" fmla="*/ 0 h 928602"/>
                      <a:gd name="connsiteX8" fmla="*/ 0 w 790709"/>
                      <a:gd name="connsiteY8" fmla="*/ 81821 h 928602"/>
                      <a:gd name="connsiteX0" fmla="*/ 0 w 790709"/>
                      <a:gd name="connsiteY0" fmla="*/ 81821 h 928602"/>
                      <a:gd name="connsiteX1" fmla="*/ 294253 w 790709"/>
                      <a:gd name="connsiteY1" fmla="*/ 33487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9328 w 790709"/>
                      <a:gd name="connsiteY1" fmla="*/ 35392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581675 w 811192"/>
                      <a:gd name="connsiteY4" fmla="*/ 601936 h 928602"/>
                      <a:gd name="connsiteX5" fmla="*/ 790709 w 811192"/>
                      <a:gd name="connsiteY5" fmla="*/ 486043 h 928602"/>
                      <a:gd name="connsiteX6" fmla="*/ 402203 w 811192"/>
                      <a:gd name="connsiteY6" fmla="*/ 188827 h 928602"/>
                      <a:gd name="connsiteX7" fmla="*/ 309849 w 811192"/>
                      <a:gd name="connsiteY7" fmla="*/ 173591 h 928602"/>
                      <a:gd name="connsiteX8" fmla="*/ 89139 w 811192"/>
                      <a:gd name="connsiteY8" fmla="*/ 0 h 928602"/>
                      <a:gd name="connsiteX9" fmla="*/ 0 w 811192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790709 w 811192"/>
                      <a:gd name="connsiteY4" fmla="*/ 486043 h 928602"/>
                      <a:gd name="connsiteX5" fmla="*/ 402203 w 811192"/>
                      <a:gd name="connsiteY5" fmla="*/ 188827 h 928602"/>
                      <a:gd name="connsiteX6" fmla="*/ 309849 w 811192"/>
                      <a:gd name="connsiteY6" fmla="*/ 173591 h 928602"/>
                      <a:gd name="connsiteX7" fmla="*/ 89139 w 811192"/>
                      <a:gd name="connsiteY7" fmla="*/ 0 h 928602"/>
                      <a:gd name="connsiteX8" fmla="*/ 0 w 811192"/>
                      <a:gd name="connsiteY8" fmla="*/ 81821 h 928602"/>
                      <a:gd name="connsiteX0" fmla="*/ 0 w 811192"/>
                      <a:gd name="connsiteY0" fmla="*/ 81821 h 827428"/>
                      <a:gd name="connsiteX1" fmla="*/ 252978 w 811192"/>
                      <a:gd name="connsiteY1" fmla="*/ 363452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62807 w 811192"/>
                      <a:gd name="connsiteY2" fmla="*/ 388852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08017"/>
                      <a:gd name="connsiteY0" fmla="*/ 81821 h 922678"/>
                      <a:gd name="connsiteX1" fmla="*/ 281553 w 808017"/>
                      <a:gd name="connsiteY1" fmla="*/ 360277 h 922678"/>
                      <a:gd name="connsiteX2" fmla="*/ 262807 w 808017"/>
                      <a:gd name="connsiteY2" fmla="*/ 388852 h 922678"/>
                      <a:gd name="connsiteX3" fmla="*/ 808017 w 808017"/>
                      <a:gd name="connsiteY3" fmla="*/ 922678 h 922678"/>
                      <a:gd name="connsiteX4" fmla="*/ 790709 w 808017"/>
                      <a:gd name="connsiteY4" fmla="*/ 486043 h 922678"/>
                      <a:gd name="connsiteX5" fmla="*/ 402203 w 808017"/>
                      <a:gd name="connsiteY5" fmla="*/ 188827 h 922678"/>
                      <a:gd name="connsiteX6" fmla="*/ 309849 w 808017"/>
                      <a:gd name="connsiteY6" fmla="*/ 173591 h 922678"/>
                      <a:gd name="connsiteX7" fmla="*/ 89139 w 808017"/>
                      <a:gd name="connsiteY7" fmla="*/ 0 h 922678"/>
                      <a:gd name="connsiteX8" fmla="*/ 0 w 808017"/>
                      <a:gd name="connsiteY8" fmla="*/ 81821 h 922678"/>
                      <a:gd name="connsiteX0" fmla="*/ 0 w 865167"/>
                      <a:gd name="connsiteY0" fmla="*/ 0 h 936107"/>
                      <a:gd name="connsiteX1" fmla="*/ 338703 w 865167"/>
                      <a:gd name="connsiteY1" fmla="*/ 373706 h 936107"/>
                      <a:gd name="connsiteX2" fmla="*/ 319957 w 865167"/>
                      <a:gd name="connsiteY2" fmla="*/ 402281 h 936107"/>
                      <a:gd name="connsiteX3" fmla="*/ 865167 w 865167"/>
                      <a:gd name="connsiteY3" fmla="*/ 936107 h 936107"/>
                      <a:gd name="connsiteX4" fmla="*/ 847859 w 865167"/>
                      <a:gd name="connsiteY4" fmla="*/ 499472 h 936107"/>
                      <a:gd name="connsiteX5" fmla="*/ 459353 w 865167"/>
                      <a:gd name="connsiteY5" fmla="*/ 202256 h 936107"/>
                      <a:gd name="connsiteX6" fmla="*/ 366999 w 865167"/>
                      <a:gd name="connsiteY6" fmla="*/ 187020 h 936107"/>
                      <a:gd name="connsiteX7" fmla="*/ 146289 w 865167"/>
                      <a:gd name="connsiteY7" fmla="*/ 13429 h 936107"/>
                      <a:gd name="connsiteX8" fmla="*/ 0 w 865167"/>
                      <a:gd name="connsiteY8" fmla="*/ 0 h 936107"/>
                      <a:gd name="connsiteX0" fmla="*/ 0 w 865167"/>
                      <a:gd name="connsiteY0" fmla="*/ 11971 h 948078"/>
                      <a:gd name="connsiteX1" fmla="*/ 338703 w 865167"/>
                      <a:gd name="connsiteY1" fmla="*/ 385677 h 948078"/>
                      <a:gd name="connsiteX2" fmla="*/ 319957 w 865167"/>
                      <a:gd name="connsiteY2" fmla="*/ 414252 h 948078"/>
                      <a:gd name="connsiteX3" fmla="*/ 865167 w 865167"/>
                      <a:gd name="connsiteY3" fmla="*/ 948078 h 948078"/>
                      <a:gd name="connsiteX4" fmla="*/ 847859 w 865167"/>
                      <a:gd name="connsiteY4" fmla="*/ 511443 h 948078"/>
                      <a:gd name="connsiteX5" fmla="*/ 459353 w 865167"/>
                      <a:gd name="connsiteY5" fmla="*/ 214227 h 948078"/>
                      <a:gd name="connsiteX6" fmla="*/ 366999 w 865167"/>
                      <a:gd name="connsiteY6" fmla="*/ 198991 h 948078"/>
                      <a:gd name="connsiteX7" fmla="*/ 19289 w 865167"/>
                      <a:gd name="connsiteY7" fmla="*/ 0 h 948078"/>
                      <a:gd name="connsiteX8" fmla="*/ 0 w 865167"/>
                      <a:gd name="connsiteY8" fmla="*/ 11971 h 948078"/>
                      <a:gd name="connsiteX0" fmla="*/ 0 w 865167"/>
                      <a:gd name="connsiteY0" fmla="*/ 11971 h 1103227"/>
                      <a:gd name="connsiteX1" fmla="*/ 472053 w 865167"/>
                      <a:gd name="connsiteY1" fmla="*/ 1103227 h 1103227"/>
                      <a:gd name="connsiteX2" fmla="*/ 319957 w 865167"/>
                      <a:gd name="connsiteY2" fmla="*/ 414252 h 1103227"/>
                      <a:gd name="connsiteX3" fmla="*/ 865167 w 865167"/>
                      <a:gd name="connsiteY3" fmla="*/ 948078 h 1103227"/>
                      <a:gd name="connsiteX4" fmla="*/ 847859 w 865167"/>
                      <a:gd name="connsiteY4" fmla="*/ 511443 h 1103227"/>
                      <a:gd name="connsiteX5" fmla="*/ 459353 w 865167"/>
                      <a:gd name="connsiteY5" fmla="*/ 214227 h 1103227"/>
                      <a:gd name="connsiteX6" fmla="*/ 366999 w 865167"/>
                      <a:gd name="connsiteY6" fmla="*/ 198991 h 1103227"/>
                      <a:gd name="connsiteX7" fmla="*/ 19289 w 865167"/>
                      <a:gd name="connsiteY7" fmla="*/ 0 h 1103227"/>
                      <a:gd name="connsiteX8" fmla="*/ 0 w 865167"/>
                      <a:gd name="connsiteY8" fmla="*/ 11971 h 1103227"/>
                      <a:gd name="connsiteX0" fmla="*/ 0 w 865167"/>
                      <a:gd name="connsiteY0" fmla="*/ 11971 h 1103227"/>
                      <a:gd name="connsiteX1" fmla="*/ 472053 w 865167"/>
                      <a:gd name="connsiteY1" fmla="*/ 1103227 h 1103227"/>
                      <a:gd name="connsiteX2" fmla="*/ 865167 w 865167"/>
                      <a:gd name="connsiteY2" fmla="*/ 948078 h 1103227"/>
                      <a:gd name="connsiteX3" fmla="*/ 847859 w 865167"/>
                      <a:gd name="connsiteY3" fmla="*/ 511443 h 1103227"/>
                      <a:gd name="connsiteX4" fmla="*/ 459353 w 865167"/>
                      <a:gd name="connsiteY4" fmla="*/ 214227 h 1103227"/>
                      <a:gd name="connsiteX5" fmla="*/ 366999 w 865167"/>
                      <a:gd name="connsiteY5" fmla="*/ 198991 h 1103227"/>
                      <a:gd name="connsiteX6" fmla="*/ 19289 w 865167"/>
                      <a:gd name="connsiteY6" fmla="*/ 0 h 1103227"/>
                      <a:gd name="connsiteX7" fmla="*/ 0 w 865167"/>
                      <a:gd name="connsiteY7" fmla="*/ 11971 h 1103227"/>
                      <a:gd name="connsiteX0" fmla="*/ 0 w 847859"/>
                      <a:gd name="connsiteY0" fmla="*/ 11971 h 1103227"/>
                      <a:gd name="connsiteX1" fmla="*/ 472053 w 847859"/>
                      <a:gd name="connsiteY1" fmla="*/ 1103227 h 1103227"/>
                      <a:gd name="connsiteX2" fmla="*/ 827067 w 847859"/>
                      <a:gd name="connsiteY2" fmla="*/ 967128 h 1103227"/>
                      <a:gd name="connsiteX3" fmla="*/ 847859 w 847859"/>
                      <a:gd name="connsiteY3" fmla="*/ 511443 h 1103227"/>
                      <a:gd name="connsiteX4" fmla="*/ 459353 w 847859"/>
                      <a:gd name="connsiteY4" fmla="*/ 214227 h 1103227"/>
                      <a:gd name="connsiteX5" fmla="*/ 366999 w 847859"/>
                      <a:gd name="connsiteY5" fmla="*/ 198991 h 1103227"/>
                      <a:gd name="connsiteX6" fmla="*/ 19289 w 847859"/>
                      <a:gd name="connsiteY6" fmla="*/ 0 h 1103227"/>
                      <a:gd name="connsiteX7" fmla="*/ 0 w 847859"/>
                      <a:gd name="connsiteY7" fmla="*/ 11971 h 1103227"/>
                      <a:gd name="connsiteX0" fmla="*/ 0 w 828809"/>
                      <a:gd name="connsiteY0" fmla="*/ 11971 h 1103227"/>
                      <a:gd name="connsiteX1" fmla="*/ 472053 w 828809"/>
                      <a:gd name="connsiteY1" fmla="*/ 1103227 h 1103227"/>
                      <a:gd name="connsiteX2" fmla="*/ 827067 w 828809"/>
                      <a:gd name="connsiteY2" fmla="*/ 967128 h 1103227"/>
                      <a:gd name="connsiteX3" fmla="*/ 828809 w 828809"/>
                      <a:gd name="connsiteY3" fmla="*/ 749568 h 1103227"/>
                      <a:gd name="connsiteX4" fmla="*/ 459353 w 828809"/>
                      <a:gd name="connsiteY4" fmla="*/ 214227 h 1103227"/>
                      <a:gd name="connsiteX5" fmla="*/ 366999 w 828809"/>
                      <a:gd name="connsiteY5" fmla="*/ 198991 h 1103227"/>
                      <a:gd name="connsiteX6" fmla="*/ 19289 w 828809"/>
                      <a:gd name="connsiteY6" fmla="*/ 0 h 1103227"/>
                      <a:gd name="connsiteX7" fmla="*/ 0 w 828809"/>
                      <a:gd name="connsiteY7" fmla="*/ 11971 h 1103227"/>
                      <a:gd name="connsiteX0" fmla="*/ 0 w 828809"/>
                      <a:gd name="connsiteY0" fmla="*/ 11971 h 1103227"/>
                      <a:gd name="connsiteX1" fmla="*/ 472053 w 828809"/>
                      <a:gd name="connsiteY1" fmla="*/ 1103227 h 1103227"/>
                      <a:gd name="connsiteX2" fmla="*/ 827067 w 828809"/>
                      <a:gd name="connsiteY2" fmla="*/ 967128 h 1103227"/>
                      <a:gd name="connsiteX3" fmla="*/ 828809 w 828809"/>
                      <a:gd name="connsiteY3" fmla="*/ 749568 h 1103227"/>
                      <a:gd name="connsiteX4" fmla="*/ 366999 w 828809"/>
                      <a:gd name="connsiteY4" fmla="*/ 198991 h 1103227"/>
                      <a:gd name="connsiteX5" fmla="*/ 19289 w 828809"/>
                      <a:gd name="connsiteY5" fmla="*/ 0 h 1103227"/>
                      <a:gd name="connsiteX6" fmla="*/ 0 w 828809"/>
                      <a:gd name="connsiteY6" fmla="*/ 11971 h 1103227"/>
                      <a:gd name="connsiteX0" fmla="*/ 0 w 828809"/>
                      <a:gd name="connsiteY0" fmla="*/ 11971 h 1103227"/>
                      <a:gd name="connsiteX1" fmla="*/ 472053 w 828809"/>
                      <a:gd name="connsiteY1" fmla="*/ 1103227 h 1103227"/>
                      <a:gd name="connsiteX2" fmla="*/ 827067 w 828809"/>
                      <a:gd name="connsiteY2" fmla="*/ 967128 h 1103227"/>
                      <a:gd name="connsiteX3" fmla="*/ 828809 w 828809"/>
                      <a:gd name="connsiteY3" fmla="*/ 749568 h 1103227"/>
                      <a:gd name="connsiteX4" fmla="*/ 309849 w 828809"/>
                      <a:gd name="connsiteY4" fmla="*/ 275191 h 1103227"/>
                      <a:gd name="connsiteX5" fmla="*/ 19289 w 828809"/>
                      <a:gd name="connsiteY5" fmla="*/ 0 h 1103227"/>
                      <a:gd name="connsiteX6" fmla="*/ 0 w 828809"/>
                      <a:gd name="connsiteY6" fmla="*/ 11971 h 1103227"/>
                      <a:gd name="connsiteX0" fmla="*/ 0 w 841509"/>
                      <a:gd name="connsiteY0" fmla="*/ 11971 h 1103227"/>
                      <a:gd name="connsiteX1" fmla="*/ 472053 w 841509"/>
                      <a:gd name="connsiteY1" fmla="*/ 1103227 h 1103227"/>
                      <a:gd name="connsiteX2" fmla="*/ 827067 w 841509"/>
                      <a:gd name="connsiteY2" fmla="*/ 967128 h 1103227"/>
                      <a:gd name="connsiteX3" fmla="*/ 841509 w 841509"/>
                      <a:gd name="connsiteY3" fmla="*/ 835293 h 1103227"/>
                      <a:gd name="connsiteX4" fmla="*/ 309849 w 841509"/>
                      <a:gd name="connsiteY4" fmla="*/ 275191 h 1103227"/>
                      <a:gd name="connsiteX5" fmla="*/ 19289 w 841509"/>
                      <a:gd name="connsiteY5" fmla="*/ 0 h 1103227"/>
                      <a:gd name="connsiteX6" fmla="*/ 0 w 841509"/>
                      <a:gd name="connsiteY6" fmla="*/ 11971 h 1103227"/>
                      <a:gd name="connsiteX0" fmla="*/ 0 w 841509"/>
                      <a:gd name="connsiteY0" fmla="*/ 11971 h 1103227"/>
                      <a:gd name="connsiteX1" fmla="*/ 472053 w 841509"/>
                      <a:gd name="connsiteY1" fmla="*/ 1103227 h 1103227"/>
                      <a:gd name="connsiteX2" fmla="*/ 827067 w 841509"/>
                      <a:gd name="connsiteY2" fmla="*/ 967128 h 1103227"/>
                      <a:gd name="connsiteX3" fmla="*/ 841509 w 841509"/>
                      <a:gd name="connsiteY3" fmla="*/ 835293 h 1103227"/>
                      <a:gd name="connsiteX4" fmla="*/ 291078 w 841509"/>
                      <a:gd name="connsiteY4" fmla="*/ 299953 h 1103227"/>
                      <a:gd name="connsiteX5" fmla="*/ 309849 w 841509"/>
                      <a:gd name="connsiteY5" fmla="*/ 275191 h 1103227"/>
                      <a:gd name="connsiteX6" fmla="*/ 19289 w 841509"/>
                      <a:gd name="connsiteY6" fmla="*/ 0 h 1103227"/>
                      <a:gd name="connsiteX7" fmla="*/ 0 w 841509"/>
                      <a:gd name="connsiteY7" fmla="*/ 11971 h 1103227"/>
                      <a:gd name="connsiteX0" fmla="*/ 0 w 841509"/>
                      <a:gd name="connsiteY0" fmla="*/ 11971 h 1103227"/>
                      <a:gd name="connsiteX1" fmla="*/ 472053 w 841509"/>
                      <a:gd name="connsiteY1" fmla="*/ 1103227 h 1103227"/>
                      <a:gd name="connsiteX2" fmla="*/ 827067 w 841509"/>
                      <a:gd name="connsiteY2" fmla="*/ 967128 h 1103227"/>
                      <a:gd name="connsiteX3" fmla="*/ 841509 w 841509"/>
                      <a:gd name="connsiteY3" fmla="*/ 835293 h 1103227"/>
                      <a:gd name="connsiteX4" fmla="*/ 291078 w 841509"/>
                      <a:gd name="connsiteY4" fmla="*/ 299953 h 1103227"/>
                      <a:gd name="connsiteX5" fmla="*/ 309849 w 841509"/>
                      <a:gd name="connsiteY5" fmla="*/ 275191 h 1103227"/>
                      <a:gd name="connsiteX6" fmla="*/ 19289 w 841509"/>
                      <a:gd name="connsiteY6" fmla="*/ 0 h 1103227"/>
                      <a:gd name="connsiteX7" fmla="*/ 0 w 841509"/>
                      <a:gd name="connsiteY7" fmla="*/ 11971 h 1103227"/>
                      <a:gd name="connsiteX0" fmla="*/ 0 w 831984"/>
                      <a:gd name="connsiteY0" fmla="*/ 11971 h 1103227"/>
                      <a:gd name="connsiteX1" fmla="*/ 472053 w 831984"/>
                      <a:gd name="connsiteY1" fmla="*/ 1103227 h 1103227"/>
                      <a:gd name="connsiteX2" fmla="*/ 827067 w 831984"/>
                      <a:gd name="connsiteY2" fmla="*/ 967128 h 1103227"/>
                      <a:gd name="connsiteX3" fmla="*/ 831984 w 831984"/>
                      <a:gd name="connsiteY3" fmla="*/ 841643 h 1103227"/>
                      <a:gd name="connsiteX4" fmla="*/ 291078 w 831984"/>
                      <a:gd name="connsiteY4" fmla="*/ 299953 h 1103227"/>
                      <a:gd name="connsiteX5" fmla="*/ 309849 w 831984"/>
                      <a:gd name="connsiteY5" fmla="*/ 275191 h 1103227"/>
                      <a:gd name="connsiteX6" fmla="*/ 19289 w 831984"/>
                      <a:gd name="connsiteY6" fmla="*/ 0 h 1103227"/>
                      <a:gd name="connsiteX7" fmla="*/ 0 w 831984"/>
                      <a:gd name="connsiteY7" fmla="*/ 11971 h 1103227"/>
                      <a:gd name="connsiteX0" fmla="*/ 0 w 953008"/>
                      <a:gd name="connsiteY0" fmla="*/ 1204277 h 1204277"/>
                      <a:gd name="connsiteX1" fmla="*/ 593077 w 953008"/>
                      <a:gd name="connsiteY1" fmla="*/ 1103227 h 1204277"/>
                      <a:gd name="connsiteX2" fmla="*/ 948091 w 953008"/>
                      <a:gd name="connsiteY2" fmla="*/ 967128 h 1204277"/>
                      <a:gd name="connsiteX3" fmla="*/ 953008 w 953008"/>
                      <a:gd name="connsiteY3" fmla="*/ 841643 h 1204277"/>
                      <a:gd name="connsiteX4" fmla="*/ 412102 w 953008"/>
                      <a:gd name="connsiteY4" fmla="*/ 299953 h 1204277"/>
                      <a:gd name="connsiteX5" fmla="*/ 430873 w 953008"/>
                      <a:gd name="connsiteY5" fmla="*/ 275191 h 1204277"/>
                      <a:gd name="connsiteX6" fmla="*/ 140313 w 953008"/>
                      <a:gd name="connsiteY6" fmla="*/ 0 h 1204277"/>
                      <a:gd name="connsiteX7" fmla="*/ 0 w 953008"/>
                      <a:gd name="connsiteY7" fmla="*/ 1204277 h 1204277"/>
                      <a:gd name="connsiteX0" fmla="*/ 0 w 953008"/>
                      <a:gd name="connsiteY0" fmla="*/ 1181865 h 1181865"/>
                      <a:gd name="connsiteX1" fmla="*/ 593077 w 953008"/>
                      <a:gd name="connsiteY1" fmla="*/ 1103227 h 1181865"/>
                      <a:gd name="connsiteX2" fmla="*/ 948091 w 953008"/>
                      <a:gd name="connsiteY2" fmla="*/ 967128 h 1181865"/>
                      <a:gd name="connsiteX3" fmla="*/ 953008 w 953008"/>
                      <a:gd name="connsiteY3" fmla="*/ 841643 h 1181865"/>
                      <a:gd name="connsiteX4" fmla="*/ 412102 w 953008"/>
                      <a:gd name="connsiteY4" fmla="*/ 299953 h 1181865"/>
                      <a:gd name="connsiteX5" fmla="*/ 430873 w 953008"/>
                      <a:gd name="connsiteY5" fmla="*/ 275191 h 1181865"/>
                      <a:gd name="connsiteX6" fmla="*/ 140313 w 953008"/>
                      <a:gd name="connsiteY6" fmla="*/ 0 h 1181865"/>
                      <a:gd name="connsiteX7" fmla="*/ 0 w 953008"/>
                      <a:gd name="connsiteY7" fmla="*/ 1181865 h 1181865"/>
                      <a:gd name="connsiteX0" fmla="*/ 0 w 953008"/>
                      <a:gd name="connsiteY0" fmla="*/ 1181865 h 1394580"/>
                      <a:gd name="connsiteX1" fmla="*/ 198630 w 953008"/>
                      <a:gd name="connsiteY1" fmla="*/ 1394580 h 1394580"/>
                      <a:gd name="connsiteX2" fmla="*/ 948091 w 953008"/>
                      <a:gd name="connsiteY2" fmla="*/ 967128 h 1394580"/>
                      <a:gd name="connsiteX3" fmla="*/ 953008 w 953008"/>
                      <a:gd name="connsiteY3" fmla="*/ 841643 h 1394580"/>
                      <a:gd name="connsiteX4" fmla="*/ 412102 w 953008"/>
                      <a:gd name="connsiteY4" fmla="*/ 299953 h 1394580"/>
                      <a:gd name="connsiteX5" fmla="*/ 430873 w 953008"/>
                      <a:gd name="connsiteY5" fmla="*/ 275191 h 1394580"/>
                      <a:gd name="connsiteX6" fmla="*/ 140313 w 953008"/>
                      <a:gd name="connsiteY6" fmla="*/ 0 h 1394580"/>
                      <a:gd name="connsiteX7" fmla="*/ 0 w 953008"/>
                      <a:gd name="connsiteY7" fmla="*/ 1181865 h 1394580"/>
                      <a:gd name="connsiteX0" fmla="*/ 0 w 953008"/>
                      <a:gd name="connsiteY0" fmla="*/ 1181865 h 1394580"/>
                      <a:gd name="connsiteX1" fmla="*/ 198630 w 953008"/>
                      <a:gd name="connsiteY1" fmla="*/ 1394580 h 1394580"/>
                      <a:gd name="connsiteX2" fmla="*/ 953008 w 953008"/>
                      <a:gd name="connsiteY2" fmla="*/ 841643 h 1394580"/>
                      <a:gd name="connsiteX3" fmla="*/ 412102 w 953008"/>
                      <a:gd name="connsiteY3" fmla="*/ 299953 h 1394580"/>
                      <a:gd name="connsiteX4" fmla="*/ 430873 w 953008"/>
                      <a:gd name="connsiteY4" fmla="*/ 275191 h 1394580"/>
                      <a:gd name="connsiteX5" fmla="*/ 140313 w 953008"/>
                      <a:gd name="connsiteY5" fmla="*/ 0 h 1394580"/>
                      <a:gd name="connsiteX6" fmla="*/ 0 w 953008"/>
                      <a:gd name="connsiteY6" fmla="*/ 1181865 h 1394580"/>
                      <a:gd name="connsiteX0" fmla="*/ 0 w 607867"/>
                      <a:gd name="connsiteY0" fmla="*/ 1181865 h 1394580"/>
                      <a:gd name="connsiteX1" fmla="*/ 198630 w 607867"/>
                      <a:gd name="connsiteY1" fmla="*/ 1394580 h 1394580"/>
                      <a:gd name="connsiteX2" fmla="*/ 607867 w 607867"/>
                      <a:gd name="connsiteY2" fmla="*/ 1106102 h 1394580"/>
                      <a:gd name="connsiteX3" fmla="*/ 412102 w 607867"/>
                      <a:gd name="connsiteY3" fmla="*/ 299953 h 1394580"/>
                      <a:gd name="connsiteX4" fmla="*/ 430873 w 607867"/>
                      <a:gd name="connsiteY4" fmla="*/ 275191 h 1394580"/>
                      <a:gd name="connsiteX5" fmla="*/ 140313 w 607867"/>
                      <a:gd name="connsiteY5" fmla="*/ 0 h 1394580"/>
                      <a:gd name="connsiteX6" fmla="*/ 0 w 607867"/>
                      <a:gd name="connsiteY6" fmla="*/ 1181865 h 1394580"/>
                      <a:gd name="connsiteX0" fmla="*/ 0 w 614586"/>
                      <a:gd name="connsiteY0" fmla="*/ 1181865 h 1394580"/>
                      <a:gd name="connsiteX1" fmla="*/ 198630 w 614586"/>
                      <a:gd name="connsiteY1" fmla="*/ 1394580 h 1394580"/>
                      <a:gd name="connsiteX2" fmla="*/ 607867 w 614586"/>
                      <a:gd name="connsiteY2" fmla="*/ 1106102 h 1394580"/>
                      <a:gd name="connsiteX3" fmla="*/ 430873 w 614586"/>
                      <a:gd name="connsiteY3" fmla="*/ 275191 h 1394580"/>
                      <a:gd name="connsiteX4" fmla="*/ 140313 w 614586"/>
                      <a:gd name="connsiteY4" fmla="*/ 0 h 1394580"/>
                      <a:gd name="connsiteX5" fmla="*/ 0 w 614586"/>
                      <a:gd name="connsiteY5" fmla="*/ 1181865 h 1394580"/>
                      <a:gd name="connsiteX0" fmla="*/ 0 w 607867"/>
                      <a:gd name="connsiteY0" fmla="*/ 1181998 h 1394713"/>
                      <a:gd name="connsiteX1" fmla="*/ 198630 w 607867"/>
                      <a:gd name="connsiteY1" fmla="*/ 1394713 h 1394713"/>
                      <a:gd name="connsiteX2" fmla="*/ 607867 w 607867"/>
                      <a:gd name="connsiteY2" fmla="*/ 1106235 h 1394713"/>
                      <a:gd name="connsiteX3" fmla="*/ 140313 w 607867"/>
                      <a:gd name="connsiteY3" fmla="*/ 133 h 1394713"/>
                      <a:gd name="connsiteX4" fmla="*/ 0 w 607867"/>
                      <a:gd name="connsiteY4" fmla="*/ 1181998 h 1394713"/>
                      <a:gd name="connsiteX0" fmla="*/ 0 w 607867"/>
                      <a:gd name="connsiteY0" fmla="*/ 1181865 h 1394580"/>
                      <a:gd name="connsiteX1" fmla="*/ 198630 w 607867"/>
                      <a:gd name="connsiteY1" fmla="*/ 1394580 h 1394580"/>
                      <a:gd name="connsiteX2" fmla="*/ 607867 w 607867"/>
                      <a:gd name="connsiteY2" fmla="*/ 1106102 h 1394580"/>
                      <a:gd name="connsiteX3" fmla="*/ 140313 w 607867"/>
                      <a:gd name="connsiteY3" fmla="*/ 0 h 1394580"/>
                      <a:gd name="connsiteX4" fmla="*/ 0 w 607867"/>
                      <a:gd name="connsiteY4" fmla="*/ 1181865 h 1394580"/>
                      <a:gd name="connsiteX0" fmla="*/ 0 w 554078"/>
                      <a:gd name="connsiteY0" fmla="*/ 1181865 h 1394580"/>
                      <a:gd name="connsiteX1" fmla="*/ 198630 w 554078"/>
                      <a:gd name="connsiteY1" fmla="*/ 1394580 h 1394580"/>
                      <a:gd name="connsiteX2" fmla="*/ 554078 w 554078"/>
                      <a:gd name="connsiteY2" fmla="*/ 1020937 h 1394580"/>
                      <a:gd name="connsiteX3" fmla="*/ 140313 w 554078"/>
                      <a:gd name="connsiteY3" fmla="*/ 0 h 1394580"/>
                      <a:gd name="connsiteX4" fmla="*/ 0 w 554078"/>
                      <a:gd name="connsiteY4" fmla="*/ 1181865 h 1394580"/>
                      <a:gd name="connsiteX0" fmla="*/ 0 w 572008"/>
                      <a:gd name="connsiteY0" fmla="*/ 1181865 h 1394580"/>
                      <a:gd name="connsiteX1" fmla="*/ 198630 w 572008"/>
                      <a:gd name="connsiteY1" fmla="*/ 1394580 h 1394580"/>
                      <a:gd name="connsiteX2" fmla="*/ 572008 w 572008"/>
                      <a:gd name="connsiteY2" fmla="*/ 899913 h 1394580"/>
                      <a:gd name="connsiteX3" fmla="*/ 140313 w 572008"/>
                      <a:gd name="connsiteY3" fmla="*/ 0 h 1394580"/>
                      <a:gd name="connsiteX4" fmla="*/ 0 w 572008"/>
                      <a:gd name="connsiteY4" fmla="*/ 1181865 h 1394580"/>
                      <a:gd name="connsiteX0" fmla="*/ 0 w 572008"/>
                      <a:gd name="connsiteY0" fmla="*/ 384006 h 596721"/>
                      <a:gd name="connsiteX1" fmla="*/ 198630 w 572008"/>
                      <a:gd name="connsiteY1" fmla="*/ 596721 h 596721"/>
                      <a:gd name="connsiteX2" fmla="*/ 572008 w 572008"/>
                      <a:gd name="connsiteY2" fmla="*/ 102054 h 596721"/>
                      <a:gd name="connsiteX3" fmla="*/ 306160 w 572008"/>
                      <a:gd name="connsiteY3" fmla="*/ 0 h 596721"/>
                      <a:gd name="connsiteX4" fmla="*/ 0 w 572008"/>
                      <a:gd name="connsiteY4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80973 w 580973"/>
                      <a:gd name="connsiteY2" fmla="*/ 84125 h 596721"/>
                      <a:gd name="connsiteX3" fmla="*/ 306160 w 580973"/>
                      <a:gd name="connsiteY3" fmla="*/ 0 h 596721"/>
                      <a:gd name="connsiteX4" fmla="*/ 0 w 580973"/>
                      <a:gd name="connsiteY4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67591 w 580973"/>
                      <a:gd name="connsiteY2" fmla="*/ 181846 h 596721"/>
                      <a:gd name="connsiteX3" fmla="*/ 580973 w 580973"/>
                      <a:gd name="connsiteY3" fmla="*/ 84125 h 596721"/>
                      <a:gd name="connsiteX4" fmla="*/ 306160 w 580973"/>
                      <a:gd name="connsiteY4" fmla="*/ 0 h 596721"/>
                      <a:gd name="connsiteX5" fmla="*/ 0 w 580973"/>
                      <a:gd name="connsiteY5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19210 w 580973"/>
                      <a:gd name="connsiteY2" fmla="*/ 220551 h 596721"/>
                      <a:gd name="connsiteX3" fmla="*/ 580973 w 580973"/>
                      <a:gd name="connsiteY3" fmla="*/ 84125 h 596721"/>
                      <a:gd name="connsiteX4" fmla="*/ 306160 w 580973"/>
                      <a:gd name="connsiteY4" fmla="*/ 0 h 596721"/>
                      <a:gd name="connsiteX5" fmla="*/ 0 w 580973"/>
                      <a:gd name="connsiteY5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57915 w 580973"/>
                      <a:gd name="connsiteY2" fmla="*/ 239904 h 596721"/>
                      <a:gd name="connsiteX3" fmla="*/ 580973 w 580973"/>
                      <a:gd name="connsiteY3" fmla="*/ 84125 h 596721"/>
                      <a:gd name="connsiteX4" fmla="*/ 306160 w 580973"/>
                      <a:gd name="connsiteY4" fmla="*/ 0 h 596721"/>
                      <a:gd name="connsiteX5" fmla="*/ 0 w 580973"/>
                      <a:gd name="connsiteY5" fmla="*/ 384006 h 596721"/>
                      <a:gd name="connsiteX0" fmla="*/ 0 w 557915"/>
                      <a:gd name="connsiteY0" fmla="*/ 384006 h 596721"/>
                      <a:gd name="connsiteX1" fmla="*/ 198630 w 557915"/>
                      <a:gd name="connsiteY1" fmla="*/ 596721 h 596721"/>
                      <a:gd name="connsiteX2" fmla="*/ 557915 w 557915"/>
                      <a:gd name="connsiteY2" fmla="*/ 239904 h 596721"/>
                      <a:gd name="connsiteX3" fmla="*/ 532592 w 557915"/>
                      <a:gd name="connsiteY3" fmla="*/ 229267 h 596721"/>
                      <a:gd name="connsiteX4" fmla="*/ 306160 w 557915"/>
                      <a:gd name="connsiteY4" fmla="*/ 0 h 596721"/>
                      <a:gd name="connsiteX5" fmla="*/ 0 w 557915"/>
                      <a:gd name="connsiteY5" fmla="*/ 384006 h 596721"/>
                      <a:gd name="connsiteX0" fmla="*/ 0 w 560124"/>
                      <a:gd name="connsiteY0" fmla="*/ 384006 h 596721"/>
                      <a:gd name="connsiteX1" fmla="*/ 198630 w 560124"/>
                      <a:gd name="connsiteY1" fmla="*/ 596721 h 596721"/>
                      <a:gd name="connsiteX2" fmla="*/ 557915 w 560124"/>
                      <a:gd name="connsiteY2" fmla="*/ 239904 h 596721"/>
                      <a:gd name="connsiteX3" fmla="*/ 532592 w 560124"/>
                      <a:gd name="connsiteY3" fmla="*/ 229267 h 596721"/>
                      <a:gd name="connsiteX4" fmla="*/ 552728 w 560124"/>
                      <a:gd name="connsiteY4" fmla="*/ 71368 h 596721"/>
                      <a:gd name="connsiteX5" fmla="*/ 306160 w 560124"/>
                      <a:gd name="connsiteY5" fmla="*/ 0 h 596721"/>
                      <a:gd name="connsiteX6" fmla="*/ 0 w 560124"/>
                      <a:gd name="connsiteY6" fmla="*/ 384006 h 596721"/>
                      <a:gd name="connsiteX0" fmla="*/ 0 w 559788"/>
                      <a:gd name="connsiteY0" fmla="*/ 384006 h 596721"/>
                      <a:gd name="connsiteX1" fmla="*/ 198630 w 559788"/>
                      <a:gd name="connsiteY1" fmla="*/ 596721 h 596721"/>
                      <a:gd name="connsiteX2" fmla="*/ 557915 w 559788"/>
                      <a:gd name="connsiteY2" fmla="*/ 239904 h 596721"/>
                      <a:gd name="connsiteX3" fmla="*/ 527754 w 559788"/>
                      <a:gd name="connsiteY3" fmla="*/ 234105 h 596721"/>
                      <a:gd name="connsiteX4" fmla="*/ 552728 w 559788"/>
                      <a:gd name="connsiteY4" fmla="*/ 71368 h 596721"/>
                      <a:gd name="connsiteX5" fmla="*/ 306160 w 559788"/>
                      <a:gd name="connsiteY5" fmla="*/ 0 h 596721"/>
                      <a:gd name="connsiteX6" fmla="*/ 0 w 559788"/>
                      <a:gd name="connsiteY6" fmla="*/ 384006 h 596721"/>
                      <a:gd name="connsiteX0" fmla="*/ 0 w 557915"/>
                      <a:gd name="connsiteY0" fmla="*/ 384006 h 596721"/>
                      <a:gd name="connsiteX1" fmla="*/ 198630 w 557915"/>
                      <a:gd name="connsiteY1" fmla="*/ 596721 h 596721"/>
                      <a:gd name="connsiteX2" fmla="*/ 557915 w 557915"/>
                      <a:gd name="connsiteY2" fmla="*/ 239904 h 596721"/>
                      <a:gd name="connsiteX3" fmla="*/ 527754 w 557915"/>
                      <a:gd name="connsiteY3" fmla="*/ 234105 h 596721"/>
                      <a:gd name="connsiteX4" fmla="*/ 552728 w 557915"/>
                      <a:gd name="connsiteY4" fmla="*/ 71368 h 596721"/>
                      <a:gd name="connsiteX5" fmla="*/ 306160 w 557915"/>
                      <a:gd name="connsiteY5" fmla="*/ 0 h 596721"/>
                      <a:gd name="connsiteX6" fmla="*/ 0 w 557915"/>
                      <a:gd name="connsiteY6" fmla="*/ 384006 h 596721"/>
                      <a:gd name="connsiteX0" fmla="*/ 0 w 577939"/>
                      <a:gd name="connsiteY0" fmla="*/ 384006 h 596721"/>
                      <a:gd name="connsiteX1" fmla="*/ 198630 w 577939"/>
                      <a:gd name="connsiteY1" fmla="*/ 596721 h 596721"/>
                      <a:gd name="connsiteX2" fmla="*/ 577939 w 577939"/>
                      <a:gd name="connsiteY2" fmla="*/ 243241 h 596721"/>
                      <a:gd name="connsiteX3" fmla="*/ 527754 w 577939"/>
                      <a:gd name="connsiteY3" fmla="*/ 234105 h 596721"/>
                      <a:gd name="connsiteX4" fmla="*/ 552728 w 577939"/>
                      <a:gd name="connsiteY4" fmla="*/ 71368 h 596721"/>
                      <a:gd name="connsiteX5" fmla="*/ 306160 w 577939"/>
                      <a:gd name="connsiteY5" fmla="*/ 0 h 596721"/>
                      <a:gd name="connsiteX6" fmla="*/ 0 w 577939"/>
                      <a:gd name="connsiteY6" fmla="*/ 384006 h 596721"/>
                      <a:gd name="connsiteX0" fmla="*/ 0 w 577939"/>
                      <a:gd name="connsiteY0" fmla="*/ 384006 h 596721"/>
                      <a:gd name="connsiteX1" fmla="*/ 198630 w 577939"/>
                      <a:gd name="connsiteY1" fmla="*/ 596721 h 596721"/>
                      <a:gd name="connsiteX2" fmla="*/ 577939 w 577939"/>
                      <a:gd name="connsiteY2" fmla="*/ 243241 h 596721"/>
                      <a:gd name="connsiteX3" fmla="*/ 524417 w 577939"/>
                      <a:gd name="connsiteY3" fmla="*/ 224093 h 596721"/>
                      <a:gd name="connsiteX4" fmla="*/ 552728 w 577939"/>
                      <a:gd name="connsiteY4" fmla="*/ 71368 h 596721"/>
                      <a:gd name="connsiteX5" fmla="*/ 306160 w 577939"/>
                      <a:gd name="connsiteY5" fmla="*/ 0 h 596721"/>
                      <a:gd name="connsiteX6" fmla="*/ 0 w 577939"/>
                      <a:gd name="connsiteY6" fmla="*/ 384006 h 596721"/>
                      <a:gd name="connsiteX0" fmla="*/ 0 w 552728"/>
                      <a:gd name="connsiteY0" fmla="*/ 384006 h 596721"/>
                      <a:gd name="connsiteX1" fmla="*/ 198630 w 552728"/>
                      <a:gd name="connsiteY1" fmla="*/ 596721 h 596721"/>
                      <a:gd name="connsiteX2" fmla="*/ 531218 w 552728"/>
                      <a:gd name="connsiteY2" fmla="*/ 229892 h 596721"/>
                      <a:gd name="connsiteX3" fmla="*/ 524417 w 552728"/>
                      <a:gd name="connsiteY3" fmla="*/ 224093 h 596721"/>
                      <a:gd name="connsiteX4" fmla="*/ 552728 w 552728"/>
                      <a:gd name="connsiteY4" fmla="*/ 71368 h 596721"/>
                      <a:gd name="connsiteX5" fmla="*/ 306160 w 552728"/>
                      <a:gd name="connsiteY5" fmla="*/ 0 h 596721"/>
                      <a:gd name="connsiteX6" fmla="*/ 0 w 552728"/>
                      <a:gd name="connsiteY6" fmla="*/ 384006 h 596721"/>
                      <a:gd name="connsiteX0" fmla="*/ 0 w 552728"/>
                      <a:gd name="connsiteY0" fmla="*/ 384006 h 596721"/>
                      <a:gd name="connsiteX1" fmla="*/ 198630 w 552728"/>
                      <a:gd name="connsiteY1" fmla="*/ 596721 h 596721"/>
                      <a:gd name="connsiteX2" fmla="*/ 531218 w 552728"/>
                      <a:gd name="connsiteY2" fmla="*/ 229892 h 596721"/>
                      <a:gd name="connsiteX3" fmla="*/ 524417 w 552728"/>
                      <a:gd name="connsiteY3" fmla="*/ 224093 h 596721"/>
                      <a:gd name="connsiteX4" fmla="*/ 552728 w 552728"/>
                      <a:gd name="connsiteY4" fmla="*/ 71368 h 596721"/>
                      <a:gd name="connsiteX5" fmla="*/ 306160 w 552728"/>
                      <a:gd name="connsiteY5" fmla="*/ 0 h 596721"/>
                      <a:gd name="connsiteX6" fmla="*/ 0 w 552728"/>
                      <a:gd name="connsiteY6" fmla="*/ 384006 h 596721"/>
                      <a:gd name="connsiteX0" fmla="*/ 0 w 552728"/>
                      <a:gd name="connsiteY0" fmla="*/ 384006 h 596721"/>
                      <a:gd name="connsiteX1" fmla="*/ 198630 w 552728"/>
                      <a:gd name="connsiteY1" fmla="*/ 596721 h 596721"/>
                      <a:gd name="connsiteX2" fmla="*/ 531218 w 552728"/>
                      <a:gd name="connsiteY2" fmla="*/ 229892 h 596721"/>
                      <a:gd name="connsiteX3" fmla="*/ 524417 w 552728"/>
                      <a:gd name="connsiteY3" fmla="*/ 224093 h 596721"/>
                      <a:gd name="connsiteX4" fmla="*/ 552728 w 552728"/>
                      <a:gd name="connsiteY4" fmla="*/ 71368 h 596721"/>
                      <a:gd name="connsiteX5" fmla="*/ 306160 w 552728"/>
                      <a:gd name="connsiteY5" fmla="*/ 0 h 596721"/>
                      <a:gd name="connsiteX6" fmla="*/ 0 w 552728"/>
                      <a:gd name="connsiteY6" fmla="*/ 384006 h 596721"/>
                      <a:gd name="connsiteX0" fmla="*/ 0 w 569414"/>
                      <a:gd name="connsiteY0" fmla="*/ 384006 h 596721"/>
                      <a:gd name="connsiteX1" fmla="*/ 198630 w 569414"/>
                      <a:gd name="connsiteY1" fmla="*/ 596721 h 596721"/>
                      <a:gd name="connsiteX2" fmla="*/ 531218 w 569414"/>
                      <a:gd name="connsiteY2" fmla="*/ 229892 h 596721"/>
                      <a:gd name="connsiteX3" fmla="*/ 524417 w 569414"/>
                      <a:gd name="connsiteY3" fmla="*/ 224093 h 596721"/>
                      <a:gd name="connsiteX4" fmla="*/ 569414 w 569414"/>
                      <a:gd name="connsiteY4" fmla="*/ 91391 h 596721"/>
                      <a:gd name="connsiteX5" fmla="*/ 306160 w 569414"/>
                      <a:gd name="connsiteY5" fmla="*/ 0 h 596721"/>
                      <a:gd name="connsiteX6" fmla="*/ 0 w 569414"/>
                      <a:gd name="connsiteY6" fmla="*/ 384006 h 596721"/>
                      <a:gd name="connsiteX0" fmla="*/ 0 w 569414"/>
                      <a:gd name="connsiteY0" fmla="*/ 394018 h 606733"/>
                      <a:gd name="connsiteX1" fmla="*/ 198630 w 569414"/>
                      <a:gd name="connsiteY1" fmla="*/ 606733 h 606733"/>
                      <a:gd name="connsiteX2" fmla="*/ 531218 w 569414"/>
                      <a:gd name="connsiteY2" fmla="*/ 239904 h 606733"/>
                      <a:gd name="connsiteX3" fmla="*/ 524417 w 569414"/>
                      <a:gd name="connsiteY3" fmla="*/ 234105 h 606733"/>
                      <a:gd name="connsiteX4" fmla="*/ 569414 w 569414"/>
                      <a:gd name="connsiteY4" fmla="*/ 101403 h 606733"/>
                      <a:gd name="connsiteX5" fmla="*/ 306160 w 569414"/>
                      <a:gd name="connsiteY5" fmla="*/ 0 h 606733"/>
                      <a:gd name="connsiteX6" fmla="*/ 0 w 569414"/>
                      <a:gd name="connsiteY6" fmla="*/ 394018 h 606733"/>
                      <a:gd name="connsiteX0" fmla="*/ 0 w 569414"/>
                      <a:gd name="connsiteY0" fmla="*/ 394018 h 596721"/>
                      <a:gd name="connsiteX1" fmla="*/ 208642 w 569414"/>
                      <a:gd name="connsiteY1" fmla="*/ 596721 h 596721"/>
                      <a:gd name="connsiteX2" fmla="*/ 531218 w 569414"/>
                      <a:gd name="connsiteY2" fmla="*/ 239904 h 596721"/>
                      <a:gd name="connsiteX3" fmla="*/ 524417 w 569414"/>
                      <a:gd name="connsiteY3" fmla="*/ 234105 h 596721"/>
                      <a:gd name="connsiteX4" fmla="*/ 569414 w 569414"/>
                      <a:gd name="connsiteY4" fmla="*/ 101403 h 596721"/>
                      <a:gd name="connsiteX5" fmla="*/ 306160 w 569414"/>
                      <a:gd name="connsiteY5" fmla="*/ 0 h 596721"/>
                      <a:gd name="connsiteX6" fmla="*/ 0 w 569414"/>
                      <a:gd name="connsiteY6" fmla="*/ 394018 h 596721"/>
                      <a:gd name="connsiteX0" fmla="*/ 0 w 678744"/>
                      <a:gd name="connsiteY0" fmla="*/ 553044 h 596721"/>
                      <a:gd name="connsiteX1" fmla="*/ 317972 w 678744"/>
                      <a:gd name="connsiteY1" fmla="*/ 596721 h 596721"/>
                      <a:gd name="connsiteX2" fmla="*/ 640548 w 678744"/>
                      <a:gd name="connsiteY2" fmla="*/ 239904 h 596721"/>
                      <a:gd name="connsiteX3" fmla="*/ 633747 w 678744"/>
                      <a:gd name="connsiteY3" fmla="*/ 234105 h 596721"/>
                      <a:gd name="connsiteX4" fmla="*/ 678744 w 678744"/>
                      <a:gd name="connsiteY4" fmla="*/ 101403 h 596721"/>
                      <a:gd name="connsiteX5" fmla="*/ 415490 w 678744"/>
                      <a:gd name="connsiteY5" fmla="*/ 0 h 596721"/>
                      <a:gd name="connsiteX6" fmla="*/ 0 w 678744"/>
                      <a:gd name="connsiteY6" fmla="*/ 553044 h 596721"/>
                      <a:gd name="connsiteX0" fmla="*/ 0 w 678744"/>
                      <a:gd name="connsiteY0" fmla="*/ 553044 h 706052"/>
                      <a:gd name="connsiteX1" fmla="*/ 228520 w 678744"/>
                      <a:gd name="connsiteY1" fmla="*/ 706052 h 706052"/>
                      <a:gd name="connsiteX2" fmla="*/ 640548 w 678744"/>
                      <a:gd name="connsiteY2" fmla="*/ 239904 h 706052"/>
                      <a:gd name="connsiteX3" fmla="*/ 633747 w 678744"/>
                      <a:gd name="connsiteY3" fmla="*/ 234105 h 706052"/>
                      <a:gd name="connsiteX4" fmla="*/ 678744 w 678744"/>
                      <a:gd name="connsiteY4" fmla="*/ 101403 h 706052"/>
                      <a:gd name="connsiteX5" fmla="*/ 415490 w 678744"/>
                      <a:gd name="connsiteY5" fmla="*/ 0 h 706052"/>
                      <a:gd name="connsiteX6" fmla="*/ 0 w 678744"/>
                      <a:gd name="connsiteY6" fmla="*/ 553044 h 706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8744" h="706052">
                        <a:moveTo>
                          <a:pt x="0" y="553044"/>
                        </a:moveTo>
                        <a:lnTo>
                          <a:pt x="228520" y="706052"/>
                        </a:lnTo>
                        <a:lnTo>
                          <a:pt x="640548" y="239904"/>
                        </a:lnTo>
                        <a:cubicBezTo>
                          <a:pt x="693177" y="179468"/>
                          <a:pt x="636014" y="236038"/>
                          <a:pt x="633747" y="234105"/>
                        </a:cubicBezTo>
                        <a:lnTo>
                          <a:pt x="678744" y="101403"/>
                        </a:lnTo>
                        <a:lnTo>
                          <a:pt x="415490" y="0"/>
                        </a:lnTo>
                        <a:lnTo>
                          <a:pt x="0" y="55304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25542482-8718-CE49-840F-8058170DEB34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1431615" y="3564335"/>
                    <a:ext cx="1141559" cy="544919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41559" h="544919">
                        <a:moveTo>
                          <a:pt x="1141559" y="248071"/>
                        </a:moveTo>
                        <a:lnTo>
                          <a:pt x="835195" y="148213"/>
                        </a:lnTo>
                        <a:lnTo>
                          <a:pt x="67558" y="0"/>
                        </a:lnTo>
                        <a:lnTo>
                          <a:pt x="0" y="130014"/>
                        </a:lnTo>
                        <a:lnTo>
                          <a:pt x="1674" y="134897"/>
                        </a:lnTo>
                        <a:lnTo>
                          <a:pt x="193498" y="355361"/>
                        </a:lnTo>
                        <a:lnTo>
                          <a:pt x="414225" y="544919"/>
                        </a:lnTo>
                        <a:lnTo>
                          <a:pt x="461098" y="255594"/>
                        </a:lnTo>
                        <a:cubicBezTo>
                          <a:pt x="591178" y="244867"/>
                          <a:pt x="1011478" y="313172"/>
                          <a:pt x="1141558" y="302445"/>
                        </a:cubicBezTo>
                        <a:cubicBezTo>
                          <a:pt x="1141558" y="284320"/>
                          <a:pt x="1141559" y="266196"/>
                          <a:pt x="1141559" y="248071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A3737D5F-94D1-AA4C-B592-C81D803EEFBA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1588474" y="2436715"/>
                    <a:ext cx="960912" cy="742575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0912" h="742575">
                        <a:moveTo>
                          <a:pt x="960912" y="623451"/>
                        </a:moveTo>
                        <a:lnTo>
                          <a:pt x="501472" y="353054"/>
                        </a:lnTo>
                        <a:lnTo>
                          <a:pt x="62288" y="0"/>
                        </a:lnTo>
                        <a:lnTo>
                          <a:pt x="0" y="110666"/>
                        </a:lnTo>
                        <a:lnTo>
                          <a:pt x="83019" y="357168"/>
                        </a:lnTo>
                        <a:lnTo>
                          <a:pt x="188676" y="604045"/>
                        </a:lnTo>
                        <a:lnTo>
                          <a:pt x="628714" y="725816"/>
                        </a:lnTo>
                        <a:lnTo>
                          <a:pt x="684568" y="613106"/>
                        </a:lnTo>
                        <a:lnTo>
                          <a:pt x="884254" y="742575"/>
                        </a:lnTo>
                        <a:cubicBezTo>
                          <a:pt x="884254" y="724450"/>
                          <a:pt x="960912" y="641576"/>
                          <a:pt x="960912" y="623451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3825551C-D856-764F-92A9-22F31607CAF0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2892422" y="623374"/>
                    <a:ext cx="445133" cy="1431413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1281130 w 1281130"/>
                      <a:gd name="connsiteY0" fmla="*/ 623451 h 725816"/>
                      <a:gd name="connsiteX1" fmla="*/ 821690 w 1281130"/>
                      <a:gd name="connsiteY1" fmla="*/ 353054 h 725816"/>
                      <a:gd name="connsiteX2" fmla="*/ 382506 w 1281130"/>
                      <a:gd name="connsiteY2" fmla="*/ 0 h 725816"/>
                      <a:gd name="connsiteX3" fmla="*/ 320218 w 1281130"/>
                      <a:gd name="connsiteY3" fmla="*/ 110666 h 725816"/>
                      <a:gd name="connsiteX4" fmla="*/ 403237 w 1281130"/>
                      <a:gd name="connsiteY4" fmla="*/ 357168 h 725816"/>
                      <a:gd name="connsiteX5" fmla="*/ 508894 w 1281130"/>
                      <a:gd name="connsiteY5" fmla="*/ 604045 h 725816"/>
                      <a:gd name="connsiteX6" fmla="*/ 948932 w 1281130"/>
                      <a:gd name="connsiteY6" fmla="*/ 725816 h 725816"/>
                      <a:gd name="connsiteX7" fmla="*/ 1004786 w 1281130"/>
                      <a:gd name="connsiteY7" fmla="*/ 613106 h 725816"/>
                      <a:gd name="connsiteX8" fmla="*/ 0 w 1281130"/>
                      <a:gd name="connsiteY8" fmla="*/ 501033 h 725816"/>
                      <a:gd name="connsiteX9" fmla="*/ 1281130 w 1281130"/>
                      <a:gd name="connsiteY9" fmla="*/ 623451 h 725816"/>
                      <a:gd name="connsiteX0" fmla="*/ 1517616 w 1517616"/>
                      <a:gd name="connsiteY0" fmla="*/ 828035 h 930400"/>
                      <a:gd name="connsiteX1" fmla="*/ 1058176 w 1517616"/>
                      <a:gd name="connsiteY1" fmla="*/ 557638 h 930400"/>
                      <a:gd name="connsiteX2" fmla="*/ 618992 w 1517616"/>
                      <a:gd name="connsiteY2" fmla="*/ 204584 h 930400"/>
                      <a:gd name="connsiteX3" fmla="*/ 556704 w 1517616"/>
                      <a:gd name="connsiteY3" fmla="*/ 315250 h 930400"/>
                      <a:gd name="connsiteX4" fmla="*/ 639723 w 1517616"/>
                      <a:gd name="connsiteY4" fmla="*/ 561752 h 930400"/>
                      <a:gd name="connsiteX5" fmla="*/ 745380 w 1517616"/>
                      <a:gd name="connsiteY5" fmla="*/ 808629 h 930400"/>
                      <a:gd name="connsiteX6" fmla="*/ 1185418 w 1517616"/>
                      <a:gd name="connsiteY6" fmla="*/ 930400 h 930400"/>
                      <a:gd name="connsiteX7" fmla="*/ 0 w 1517616"/>
                      <a:gd name="connsiteY7" fmla="*/ 0 h 930400"/>
                      <a:gd name="connsiteX8" fmla="*/ 236486 w 1517616"/>
                      <a:gd name="connsiteY8" fmla="*/ 705617 h 930400"/>
                      <a:gd name="connsiteX9" fmla="*/ 1517616 w 1517616"/>
                      <a:gd name="connsiteY9" fmla="*/ 828035 h 930400"/>
                      <a:gd name="connsiteX0" fmla="*/ 1629225 w 1629225"/>
                      <a:gd name="connsiteY0" fmla="*/ 1185237 h 1186682"/>
                      <a:gd name="connsiteX1" fmla="*/ 1169785 w 1629225"/>
                      <a:gd name="connsiteY1" fmla="*/ 914840 h 1186682"/>
                      <a:gd name="connsiteX2" fmla="*/ 730601 w 1629225"/>
                      <a:gd name="connsiteY2" fmla="*/ 561786 h 1186682"/>
                      <a:gd name="connsiteX3" fmla="*/ 668313 w 1629225"/>
                      <a:gd name="connsiteY3" fmla="*/ 672452 h 1186682"/>
                      <a:gd name="connsiteX4" fmla="*/ 751332 w 1629225"/>
                      <a:gd name="connsiteY4" fmla="*/ 918954 h 1186682"/>
                      <a:gd name="connsiteX5" fmla="*/ 856989 w 1629225"/>
                      <a:gd name="connsiteY5" fmla="*/ 1165831 h 1186682"/>
                      <a:gd name="connsiteX6" fmla="*/ 0 w 1629225"/>
                      <a:gd name="connsiteY6" fmla="*/ 0 h 1186682"/>
                      <a:gd name="connsiteX7" fmla="*/ 111609 w 1629225"/>
                      <a:gd name="connsiteY7" fmla="*/ 357202 h 1186682"/>
                      <a:gd name="connsiteX8" fmla="*/ 348095 w 1629225"/>
                      <a:gd name="connsiteY8" fmla="*/ 1062819 h 1186682"/>
                      <a:gd name="connsiteX9" fmla="*/ 1629225 w 1629225"/>
                      <a:gd name="connsiteY9" fmla="*/ 1185237 h 1186682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751332 w 1629225"/>
                      <a:gd name="connsiteY4" fmla="*/ 1287548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445133 w 1629225"/>
                      <a:gd name="connsiteY3" fmla="*/ 584564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445133 w 1629225"/>
                      <a:gd name="connsiteY2" fmla="*/ 584564 h 1555276"/>
                      <a:gd name="connsiteX3" fmla="*/ 314343 w 1629225"/>
                      <a:gd name="connsiteY3" fmla="*/ 47104 h 1555276"/>
                      <a:gd name="connsiteX4" fmla="*/ 216578 w 1629225"/>
                      <a:gd name="connsiteY4" fmla="*/ 0 h 1555276"/>
                      <a:gd name="connsiteX5" fmla="*/ 0 w 1629225"/>
                      <a:gd name="connsiteY5" fmla="*/ 368594 h 1555276"/>
                      <a:gd name="connsiteX6" fmla="*/ 111609 w 1629225"/>
                      <a:gd name="connsiteY6" fmla="*/ 725796 h 1555276"/>
                      <a:gd name="connsiteX7" fmla="*/ 348095 w 1629225"/>
                      <a:gd name="connsiteY7" fmla="*/ 1431413 h 1555276"/>
                      <a:gd name="connsiteX8" fmla="*/ 1629225 w 1629225"/>
                      <a:gd name="connsiteY8" fmla="*/ 1553831 h 1555276"/>
                      <a:gd name="connsiteX0" fmla="*/ 1629225 w 1629225"/>
                      <a:gd name="connsiteY0" fmla="*/ 1553831 h 1555276"/>
                      <a:gd name="connsiteX1" fmla="*/ 445133 w 1629225"/>
                      <a:gd name="connsiteY1" fmla="*/ 584564 h 1555276"/>
                      <a:gd name="connsiteX2" fmla="*/ 314343 w 1629225"/>
                      <a:gd name="connsiteY2" fmla="*/ 47104 h 1555276"/>
                      <a:gd name="connsiteX3" fmla="*/ 216578 w 1629225"/>
                      <a:gd name="connsiteY3" fmla="*/ 0 h 1555276"/>
                      <a:gd name="connsiteX4" fmla="*/ 0 w 1629225"/>
                      <a:gd name="connsiteY4" fmla="*/ 368594 h 1555276"/>
                      <a:gd name="connsiteX5" fmla="*/ 111609 w 1629225"/>
                      <a:gd name="connsiteY5" fmla="*/ 725796 h 1555276"/>
                      <a:gd name="connsiteX6" fmla="*/ 348095 w 1629225"/>
                      <a:gd name="connsiteY6" fmla="*/ 1431413 h 1555276"/>
                      <a:gd name="connsiteX7" fmla="*/ 1629225 w 1629225"/>
                      <a:gd name="connsiteY7" fmla="*/ 1553831 h 1555276"/>
                      <a:gd name="connsiteX0" fmla="*/ 411770 w 445133"/>
                      <a:gd name="connsiteY0" fmla="*/ 1393546 h 1431413"/>
                      <a:gd name="connsiteX1" fmla="*/ 445133 w 445133"/>
                      <a:gd name="connsiteY1" fmla="*/ 584564 h 1431413"/>
                      <a:gd name="connsiteX2" fmla="*/ 314343 w 445133"/>
                      <a:gd name="connsiteY2" fmla="*/ 47104 h 1431413"/>
                      <a:gd name="connsiteX3" fmla="*/ 216578 w 445133"/>
                      <a:gd name="connsiteY3" fmla="*/ 0 h 1431413"/>
                      <a:gd name="connsiteX4" fmla="*/ 0 w 445133"/>
                      <a:gd name="connsiteY4" fmla="*/ 368594 h 1431413"/>
                      <a:gd name="connsiteX5" fmla="*/ 111609 w 445133"/>
                      <a:gd name="connsiteY5" fmla="*/ 725796 h 1431413"/>
                      <a:gd name="connsiteX6" fmla="*/ 348095 w 445133"/>
                      <a:gd name="connsiteY6" fmla="*/ 1431413 h 1431413"/>
                      <a:gd name="connsiteX7" fmla="*/ 411770 w 445133"/>
                      <a:gd name="connsiteY7" fmla="*/ 1393546 h 143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5133" h="1431413">
                        <a:moveTo>
                          <a:pt x="411770" y="1393546"/>
                        </a:moveTo>
                        <a:lnTo>
                          <a:pt x="445133" y="584564"/>
                        </a:lnTo>
                        <a:lnTo>
                          <a:pt x="314343" y="47104"/>
                        </a:lnTo>
                        <a:lnTo>
                          <a:pt x="216578" y="0"/>
                        </a:lnTo>
                        <a:lnTo>
                          <a:pt x="0" y="368594"/>
                        </a:lnTo>
                        <a:lnTo>
                          <a:pt x="111609" y="725796"/>
                        </a:lnTo>
                        <a:lnTo>
                          <a:pt x="348095" y="1431413"/>
                        </a:lnTo>
                        <a:cubicBezTo>
                          <a:pt x="348095" y="1413288"/>
                          <a:pt x="411770" y="1411671"/>
                          <a:pt x="411770" y="1393546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6904BEE1-DA1E-F945-A7D1-8A9E6638EEC9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5012953" y="947107"/>
                    <a:ext cx="826211" cy="730723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1281130 w 1281130"/>
                      <a:gd name="connsiteY0" fmla="*/ 623451 h 725816"/>
                      <a:gd name="connsiteX1" fmla="*/ 821690 w 1281130"/>
                      <a:gd name="connsiteY1" fmla="*/ 353054 h 725816"/>
                      <a:gd name="connsiteX2" fmla="*/ 382506 w 1281130"/>
                      <a:gd name="connsiteY2" fmla="*/ 0 h 725816"/>
                      <a:gd name="connsiteX3" fmla="*/ 320218 w 1281130"/>
                      <a:gd name="connsiteY3" fmla="*/ 110666 h 725816"/>
                      <a:gd name="connsiteX4" fmla="*/ 403237 w 1281130"/>
                      <a:gd name="connsiteY4" fmla="*/ 357168 h 725816"/>
                      <a:gd name="connsiteX5" fmla="*/ 508894 w 1281130"/>
                      <a:gd name="connsiteY5" fmla="*/ 604045 h 725816"/>
                      <a:gd name="connsiteX6" fmla="*/ 948932 w 1281130"/>
                      <a:gd name="connsiteY6" fmla="*/ 725816 h 725816"/>
                      <a:gd name="connsiteX7" fmla="*/ 1004786 w 1281130"/>
                      <a:gd name="connsiteY7" fmla="*/ 613106 h 725816"/>
                      <a:gd name="connsiteX8" fmla="*/ 0 w 1281130"/>
                      <a:gd name="connsiteY8" fmla="*/ 501033 h 725816"/>
                      <a:gd name="connsiteX9" fmla="*/ 1281130 w 1281130"/>
                      <a:gd name="connsiteY9" fmla="*/ 623451 h 725816"/>
                      <a:gd name="connsiteX0" fmla="*/ 1517616 w 1517616"/>
                      <a:gd name="connsiteY0" fmla="*/ 828035 h 930400"/>
                      <a:gd name="connsiteX1" fmla="*/ 1058176 w 1517616"/>
                      <a:gd name="connsiteY1" fmla="*/ 557638 h 930400"/>
                      <a:gd name="connsiteX2" fmla="*/ 618992 w 1517616"/>
                      <a:gd name="connsiteY2" fmla="*/ 204584 h 930400"/>
                      <a:gd name="connsiteX3" fmla="*/ 556704 w 1517616"/>
                      <a:gd name="connsiteY3" fmla="*/ 315250 h 930400"/>
                      <a:gd name="connsiteX4" fmla="*/ 639723 w 1517616"/>
                      <a:gd name="connsiteY4" fmla="*/ 561752 h 930400"/>
                      <a:gd name="connsiteX5" fmla="*/ 745380 w 1517616"/>
                      <a:gd name="connsiteY5" fmla="*/ 808629 h 930400"/>
                      <a:gd name="connsiteX6" fmla="*/ 1185418 w 1517616"/>
                      <a:gd name="connsiteY6" fmla="*/ 930400 h 930400"/>
                      <a:gd name="connsiteX7" fmla="*/ 0 w 1517616"/>
                      <a:gd name="connsiteY7" fmla="*/ 0 h 930400"/>
                      <a:gd name="connsiteX8" fmla="*/ 236486 w 1517616"/>
                      <a:gd name="connsiteY8" fmla="*/ 705617 h 930400"/>
                      <a:gd name="connsiteX9" fmla="*/ 1517616 w 1517616"/>
                      <a:gd name="connsiteY9" fmla="*/ 828035 h 930400"/>
                      <a:gd name="connsiteX0" fmla="*/ 1629225 w 1629225"/>
                      <a:gd name="connsiteY0" fmla="*/ 1185237 h 1186682"/>
                      <a:gd name="connsiteX1" fmla="*/ 1169785 w 1629225"/>
                      <a:gd name="connsiteY1" fmla="*/ 914840 h 1186682"/>
                      <a:gd name="connsiteX2" fmla="*/ 730601 w 1629225"/>
                      <a:gd name="connsiteY2" fmla="*/ 561786 h 1186682"/>
                      <a:gd name="connsiteX3" fmla="*/ 668313 w 1629225"/>
                      <a:gd name="connsiteY3" fmla="*/ 672452 h 1186682"/>
                      <a:gd name="connsiteX4" fmla="*/ 751332 w 1629225"/>
                      <a:gd name="connsiteY4" fmla="*/ 918954 h 1186682"/>
                      <a:gd name="connsiteX5" fmla="*/ 856989 w 1629225"/>
                      <a:gd name="connsiteY5" fmla="*/ 1165831 h 1186682"/>
                      <a:gd name="connsiteX6" fmla="*/ 0 w 1629225"/>
                      <a:gd name="connsiteY6" fmla="*/ 0 h 1186682"/>
                      <a:gd name="connsiteX7" fmla="*/ 111609 w 1629225"/>
                      <a:gd name="connsiteY7" fmla="*/ 357202 h 1186682"/>
                      <a:gd name="connsiteX8" fmla="*/ 348095 w 1629225"/>
                      <a:gd name="connsiteY8" fmla="*/ 1062819 h 1186682"/>
                      <a:gd name="connsiteX9" fmla="*/ 1629225 w 1629225"/>
                      <a:gd name="connsiteY9" fmla="*/ 1185237 h 1186682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751332 w 1629225"/>
                      <a:gd name="connsiteY4" fmla="*/ 1287548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445133 w 1629225"/>
                      <a:gd name="connsiteY3" fmla="*/ 584564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445133 w 1629225"/>
                      <a:gd name="connsiteY2" fmla="*/ 584564 h 1555276"/>
                      <a:gd name="connsiteX3" fmla="*/ 314343 w 1629225"/>
                      <a:gd name="connsiteY3" fmla="*/ 47104 h 1555276"/>
                      <a:gd name="connsiteX4" fmla="*/ 216578 w 1629225"/>
                      <a:gd name="connsiteY4" fmla="*/ 0 h 1555276"/>
                      <a:gd name="connsiteX5" fmla="*/ 0 w 1629225"/>
                      <a:gd name="connsiteY5" fmla="*/ 368594 h 1555276"/>
                      <a:gd name="connsiteX6" fmla="*/ 111609 w 1629225"/>
                      <a:gd name="connsiteY6" fmla="*/ 725796 h 1555276"/>
                      <a:gd name="connsiteX7" fmla="*/ 348095 w 1629225"/>
                      <a:gd name="connsiteY7" fmla="*/ 1431413 h 1555276"/>
                      <a:gd name="connsiteX8" fmla="*/ 1629225 w 1629225"/>
                      <a:gd name="connsiteY8" fmla="*/ 1553831 h 1555276"/>
                      <a:gd name="connsiteX0" fmla="*/ 1629225 w 1629225"/>
                      <a:gd name="connsiteY0" fmla="*/ 1553831 h 1555276"/>
                      <a:gd name="connsiteX1" fmla="*/ 445133 w 1629225"/>
                      <a:gd name="connsiteY1" fmla="*/ 584564 h 1555276"/>
                      <a:gd name="connsiteX2" fmla="*/ 314343 w 1629225"/>
                      <a:gd name="connsiteY2" fmla="*/ 47104 h 1555276"/>
                      <a:gd name="connsiteX3" fmla="*/ 216578 w 1629225"/>
                      <a:gd name="connsiteY3" fmla="*/ 0 h 1555276"/>
                      <a:gd name="connsiteX4" fmla="*/ 0 w 1629225"/>
                      <a:gd name="connsiteY4" fmla="*/ 368594 h 1555276"/>
                      <a:gd name="connsiteX5" fmla="*/ 111609 w 1629225"/>
                      <a:gd name="connsiteY5" fmla="*/ 725796 h 1555276"/>
                      <a:gd name="connsiteX6" fmla="*/ 348095 w 1629225"/>
                      <a:gd name="connsiteY6" fmla="*/ 1431413 h 1555276"/>
                      <a:gd name="connsiteX7" fmla="*/ 1629225 w 1629225"/>
                      <a:gd name="connsiteY7" fmla="*/ 1553831 h 1555276"/>
                      <a:gd name="connsiteX0" fmla="*/ 411770 w 445133"/>
                      <a:gd name="connsiteY0" fmla="*/ 1393546 h 1431413"/>
                      <a:gd name="connsiteX1" fmla="*/ 445133 w 445133"/>
                      <a:gd name="connsiteY1" fmla="*/ 584564 h 1431413"/>
                      <a:gd name="connsiteX2" fmla="*/ 314343 w 445133"/>
                      <a:gd name="connsiteY2" fmla="*/ 47104 h 1431413"/>
                      <a:gd name="connsiteX3" fmla="*/ 216578 w 445133"/>
                      <a:gd name="connsiteY3" fmla="*/ 0 h 1431413"/>
                      <a:gd name="connsiteX4" fmla="*/ 0 w 445133"/>
                      <a:gd name="connsiteY4" fmla="*/ 368594 h 1431413"/>
                      <a:gd name="connsiteX5" fmla="*/ 111609 w 445133"/>
                      <a:gd name="connsiteY5" fmla="*/ 725796 h 1431413"/>
                      <a:gd name="connsiteX6" fmla="*/ 348095 w 445133"/>
                      <a:gd name="connsiteY6" fmla="*/ 1431413 h 1431413"/>
                      <a:gd name="connsiteX7" fmla="*/ 411770 w 445133"/>
                      <a:gd name="connsiteY7" fmla="*/ 1393546 h 1431413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1458517 w 1792041"/>
                      <a:gd name="connsiteY5" fmla="*/ 725796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604921 w 1792041"/>
                      <a:gd name="connsiteY5" fmla="*/ 572885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75151 w 1808514"/>
                      <a:gd name="connsiteY0" fmla="*/ 1393546 h 1394420"/>
                      <a:gd name="connsiteX1" fmla="*/ 1808514 w 1808514"/>
                      <a:gd name="connsiteY1" fmla="*/ 584564 h 1394420"/>
                      <a:gd name="connsiteX2" fmla="*/ 1677724 w 1808514"/>
                      <a:gd name="connsiteY2" fmla="*/ 47104 h 1394420"/>
                      <a:gd name="connsiteX3" fmla="*/ 1579959 w 1808514"/>
                      <a:gd name="connsiteY3" fmla="*/ 0 h 1394420"/>
                      <a:gd name="connsiteX4" fmla="*/ 1363381 w 1808514"/>
                      <a:gd name="connsiteY4" fmla="*/ 368594 h 1394420"/>
                      <a:gd name="connsiteX5" fmla="*/ 621394 w 1808514"/>
                      <a:gd name="connsiteY5" fmla="*/ 572885 h 1394420"/>
                      <a:gd name="connsiteX6" fmla="*/ 0 w 1808514"/>
                      <a:gd name="connsiteY6" fmla="*/ 1159963 h 1394420"/>
                      <a:gd name="connsiteX7" fmla="*/ 1775151 w 1808514"/>
                      <a:gd name="connsiteY7" fmla="*/ 1393546 h 1394420"/>
                      <a:gd name="connsiteX0" fmla="*/ 111701 w 1808514"/>
                      <a:gd name="connsiteY0" fmla="*/ 1250252 h 1252033"/>
                      <a:gd name="connsiteX1" fmla="*/ 1808514 w 1808514"/>
                      <a:gd name="connsiteY1" fmla="*/ 584564 h 1252033"/>
                      <a:gd name="connsiteX2" fmla="*/ 1677724 w 1808514"/>
                      <a:gd name="connsiteY2" fmla="*/ 47104 h 1252033"/>
                      <a:gd name="connsiteX3" fmla="*/ 1579959 w 1808514"/>
                      <a:gd name="connsiteY3" fmla="*/ 0 h 1252033"/>
                      <a:gd name="connsiteX4" fmla="*/ 1363381 w 1808514"/>
                      <a:gd name="connsiteY4" fmla="*/ 368594 h 1252033"/>
                      <a:gd name="connsiteX5" fmla="*/ 621394 w 1808514"/>
                      <a:gd name="connsiteY5" fmla="*/ 572885 h 1252033"/>
                      <a:gd name="connsiteX6" fmla="*/ 0 w 1808514"/>
                      <a:gd name="connsiteY6" fmla="*/ 1159963 h 1252033"/>
                      <a:gd name="connsiteX7" fmla="*/ 111701 w 180851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1363381 w 1677724"/>
                      <a:gd name="connsiteY4" fmla="*/ 368594 h 1252033"/>
                      <a:gd name="connsiteX5" fmla="*/ 621394 w 1677724"/>
                      <a:gd name="connsiteY5" fmla="*/ 572885 h 1252033"/>
                      <a:gd name="connsiteX6" fmla="*/ 0 w 1677724"/>
                      <a:gd name="connsiteY6" fmla="*/ 1159963 h 1252033"/>
                      <a:gd name="connsiteX7" fmla="*/ 111701 w 167772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621394 w 1677724"/>
                      <a:gd name="connsiteY4" fmla="*/ 572885 h 1252033"/>
                      <a:gd name="connsiteX5" fmla="*/ 0 w 1677724"/>
                      <a:gd name="connsiteY5" fmla="*/ 1159963 h 1252033"/>
                      <a:gd name="connsiteX6" fmla="*/ 111701 w 1677724"/>
                      <a:gd name="connsiteY6" fmla="*/ 1250252 h 1252033"/>
                      <a:gd name="connsiteX0" fmla="*/ 111701 w 1677724"/>
                      <a:gd name="connsiteY0" fmla="*/ 1203148 h 1204929"/>
                      <a:gd name="connsiteX1" fmla="*/ 391629 w 1677724"/>
                      <a:gd name="connsiteY1" fmla="*/ 1029931 h 1204929"/>
                      <a:gd name="connsiteX2" fmla="*/ 1677724 w 1677724"/>
                      <a:gd name="connsiteY2" fmla="*/ 0 h 1204929"/>
                      <a:gd name="connsiteX3" fmla="*/ 825481 w 1677724"/>
                      <a:gd name="connsiteY3" fmla="*/ 591905 h 1204929"/>
                      <a:gd name="connsiteX4" fmla="*/ 621394 w 1677724"/>
                      <a:gd name="connsiteY4" fmla="*/ 525781 h 1204929"/>
                      <a:gd name="connsiteX5" fmla="*/ 0 w 1677724"/>
                      <a:gd name="connsiteY5" fmla="*/ 1112859 h 1204929"/>
                      <a:gd name="connsiteX6" fmla="*/ 111701 w 1677724"/>
                      <a:gd name="connsiteY6" fmla="*/ 1203148 h 1204929"/>
                      <a:gd name="connsiteX0" fmla="*/ 111701 w 825481"/>
                      <a:gd name="connsiteY0" fmla="*/ 677367 h 679148"/>
                      <a:gd name="connsiteX1" fmla="*/ 391629 w 825481"/>
                      <a:gd name="connsiteY1" fmla="*/ 504150 h 679148"/>
                      <a:gd name="connsiteX2" fmla="*/ 825481 w 825481"/>
                      <a:gd name="connsiteY2" fmla="*/ 66124 h 679148"/>
                      <a:gd name="connsiteX3" fmla="*/ 621394 w 825481"/>
                      <a:gd name="connsiteY3" fmla="*/ 0 h 679148"/>
                      <a:gd name="connsiteX4" fmla="*/ 0 w 825481"/>
                      <a:gd name="connsiteY4" fmla="*/ 587078 h 679148"/>
                      <a:gd name="connsiteX5" fmla="*/ 111701 w 825481"/>
                      <a:gd name="connsiteY5" fmla="*/ 677367 h 679148"/>
                      <a:gd name="connsiteX0" fmla="*/ 111701 w 842685"/>
                      <a:gd name="connsiteY0" fmla="*/ 677367 h 679148"/>
                      <a:gd name="connsiteX1" fmla="*/ 391629 w 842685"/>
                      <a:gd name="connsiteY1" fmla="*/ 504150 h 679148"/>
                      <a:gd name="connsiteX2" fmla="*/ 842685 w 842685"/>
                      <a:gd name="connsiteY2" fmla="*/ 114810 h 679148"/>
                      <a:gd name="connsiteX3" fmla="*/ 621394 w 842685"/>
                      <a:gd name="connsiteY3" fmla="*/ 0 h 679148"/>
                      <a:gd name="connsiteX4" fmla="*/ 0 w 842685"/>
                      <a:gd name="connsiteY4" fmla="*/ 587078 h 679148"/>
                      <a:gd name="connsiteX5" fmla="*/ 111701 w 842685"/>
                      <a:gd name="connsiteY5" fmla="*/ 677367 h 679148"/>
                      <a:gd name="connsiteX0" fmla="*/ 111701 w 813327"/>
                      <a:gd name="connsiteY0" fmla="*/ 677367 h 679148"/>
                      <a:gd name="connsiteX1" fmla="*/ 391629 w 813327"/>
                      <a:gd name="connsiteY1" fmla="*/ 504150 h 679148"/>
                      <a:gd name="connsiteX2" fmla="*/ 813327 w 813327"/>
                      <a:gd name="connsiteY2" fmla="*/ 116970 h 679148"/>
                      <a:gd name="connsiteX3" fmla="*/ 621394 w 813327"/>
                      <a:gd name="connsiteY3" fmla="*/ 0 h 679148"/>
                      <a:gd name="connsiteX4" fmla="*/ 0 w 813327"/>
                      <a:gd name="connsiteY4" fmla="*/ 587078 h 679148"/>
                      <a:gd name="connsiteX5" fmla="*/ 111701 w 813327"/>
                      <a:gd name="connsiteY5" fmla="*/ 677367 h 679148"/>
                      <a:gd name="connsiteX0" fmla="*/ 111701 w 813327"/>
                      <a:gd name="connsiteY0" fmla="*/ 728942 h 730723"/>
                      <a:gd name="connsiteX1" fmla="*/ 391629 w 813327"/>
                      <a:gd name="connsiteY1" fmla="*/ 555725 h 730723"/>
                      <a:gd name="connsiteX2" fmla="*/ 813327 w 813327"/>
                      <a:gd name="connsiteY2" fmla="*/ 168545 h 730723"/>
                      <a:gd name="connsiteX3" fmla="*/ 674362 w 813327"/>
                      <a:gd name="connsiteY3" fmla="*/ 0 h 730723"/>
                      <a:gd name="connsiteX4" fmla="*/ 0 w 813327"/>
                      <a:gd name="connsiteY4" fmla="*/ 638653 h 730723"/>
                      <a:gd name="connsiteX5" fmla="*/ 111701 w 813327"/>
                      <a:gd name="connsiteY5" fmla="*/ 728942 h 730723"/>
                      <a:gd name="connsiteX0" fmla="*/ 111701 w 853409"/>
                      <a:gd name="connsiteY0" fmla="*/ 728942 h 730723"/>
                      <a:gd name="connsiteX1" fmla="*/ 391629 w 853409"/>
                      <a:gd name="connsiteY1" fmla="*/ 555725 h 730723"/>
                      <a:gd name="connsiteX2" fmla="*/ 853409 w 853409"/>
                      <a:gd name="connsiteY2" fmla="*/ 126999 h 730723"/>
                      <a:gd name="connsiteX3" fmla="*/ 674362 w 853409"/>
                      <a:gd name="connsiteY3" fmla="*/ 0 h 730723"/>
                      <a:gd name="connsiteX4" fmla="*/ 0 w 853409"/>
                      <a:gd name="connsiteY4" fmla="*/ 638653 h 730723"/>
                      <a:gd name="connsiteX5" fmla="*/ 111701 w 853409"/>
                      <a:gd name="connsiteY5" fmla="*/ 728942 h 730723"/>
                      <a:gd name="connsiteX0" fmla="*/ 111701 w 826211"/>
                      <a:gd name="connsiteY0" fmla="*/ 728942 h 730723"/>
                      <a:gd name="connsiteX1" fmla="*/ 391629 w 826211"/>
                      <a:gd name="connsiteY1" fmla="*/ 555725 h 730723"/>
                      <a:gd name="connsiteX2" fmla="*/ 826211 w 826211"/>
                      <a:gd name="connsiteY2" fmla="*/ 158516 h 730723"/>
                      <a:gd name="connsiteX3" fmla="*/ 674362 w 826211"/>
                      <a:gd name="connsiteY3" fmla="*/ 0 h 730723"/>
                      <a:gd name="connsiteX4" fmla="*/ 0 w 826211"/>
                      <a:gd name="connsiteY4" fmla="*/ 638653 h 730723"/>
                      <a:gd name="connsiteX5" fmla="*/ 111701 w 826211"/>
                      <a:gd name="connsiteY5" fmla="*/ 728942 h 73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6211" h="730723">
                        <a:moveTo>
                          <a:pt x="111701" y="728942"/>
                        </a:moveTo>
                        <a:lnTo>
                          <a:pt x="391629" y="555725"/>
                        </a:lnTo>
                        <a:lnTo>
                          <a:pt x="826211" y="158516"/>
                        </a:lnTo>
                        <a:lnTo>
                          <a:pt x="674362" y="0"/>
                        </a:lnTo>
                        <a:lnTo>
                          <a:pt x="0" y="638653"/>
                        </a:lnTo>
                        <a:cubicBezTo>
                          <a:pt x="0" y="620528"/>
                          <a:pt x="111701" y="747067"/>
                          <a:pt x="111701" y="728942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3FE3213F-0E30-E44D-B4F9-8BD4FA70BDD1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5416519" y="1254056"/>
                    <a:ext cx="879453" cy="668086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1281130 w 1281130"/>
                      <a:gd name="connsiteY0" fmla="*/ 623451 h 725816"/>
                      <a:gd name="connsiteX1" fmla="*/ 821690 w 1281130"/>
                      <a:gd name="connsiteY1" fmla="*/ 353054 h 725816"/>
                      <a:gd name="connsiteX2" fmla="*/ 382506 w 1281130"/>
                      <a:gd name="connsiteY2" fmla="*/ 0 h 725816"/>
                      <a:gd name="connsiteX3" fmla="*/ 320218 w 1281130"/>
                      <a:gd name="connsiteY3" fmla="*/ 110666 h 725816"/>
                      <a:gd name="connsiteX4" fmla="*/ 403237 w 1281130"/>
                      <a:gd name="connsiteY4" fmla="*/ 357168 h 725816"/>
                      <a:gd name="connsiteX5" fmla="*/ 508894 w 1281130"/>
                      <a:gd name="connsiteY5" fmla="*/ 604045 h 725816"/>
                      <a:gd name="connsiteX6" fmla="*/ 948932 w 1281130"/>
                      <a:gd name="connsiteY6" fmla="*/ 725816 h 725816"/>
                      <a:gd name="connsiteX7" fmla="*/ 1004786 w 1281130"/>
                      <a:gd name="connsiteY7" fmla="*/ 613106 h 725816"/>
                      <a:gd name="connsiteX8" fmla="*/ 0 w 1281130"/>
                      <a:gd name="connsiteY8" fmla="*/ 501033 h 725816"/>
                      <a:gd name="connsiteX9" fmla="*/ 1281130 w 1281130"/>
                      <a:gd name="connsiteY9" fmla="*/ 623451 h 725816"/>
                      <a:gd name="connsiteX0" fmla="*/ 1517616 w 1517616"/>
                      <a:gd name="connsiteY0" fmla="*/ 828035 h 930400"/>
                      <a:gd name="connsiteX1" fmla="*/ 1058176 w 1517616"/>
                      <a:gd name="connsiteY1" fmla="*/ 557638 h 930400"/>
                      <a:gd name="connsiteX2" fmla="*/ 618992 w 1517616"/>
                      <a:gd name="connsiteY2" fmla="*/ 204584 h 930400"/>
                      <a:gd name="connsiteX3" fmla="*/ 556704 w 1517616"/>
                      <a:gd name="connsiteY3" fmla="*/ 315250 h 930400"/>
                      <a:gd name="connsiteX4" fmla="*/ 639723 w 1517616"/>
                      <a:gd name="connsiteY4" fmla="*/ 561752 h 930400"/>
                      <a:gd name="connsiteX5" fmla="*/ 745380 w 1517616"/>
                      <a:gd name="connsiteY5" fmla="*/ 808629 h 930400"/>
                      <a:gd name="connsiteX6" fmla="*/ 1185418 w 1517616"/>
                      <a:gd name="connsiteY6" fmla="*/ 930400 h 930400"/>
                      <a:gd name="connsiteX7" fmla="*/ 0 w 1517616"/>
                      <a:gd name="connsiteY7" fmla="*/ 0 h 930400"/>
                      <a:gd name="connsiteX8" fmla="*/ 236486 w 1517616"/>
                      <a:gd name="connsiteY8" fmla="*/ 705617 h 930400"/>
                      <a:gd name="connsiteX9" fmla="*/ 1517616 w 1517616"/>
                      <a:gd name="connsiteY9" fmla="*/ 828035 h 930400"/>
                      <a:gd name="connsiteX0" fmla="*/ 1629225 w 1629225"/>
                      <a:gd name="connsiteY0" fmla="*/ 1185237 h 1186682"/>
                      <a:gd name="connsiteX1" fmla="*/ 1169785 w 1629225"/>
                      <a:gd name="connsiteY1" fmla="*/ 914840 h 1186682"/>
                      <a:gd name="connsiteX2" fmla="*/ 730601 w 1629225"/>
                      <a:gd name="connsiteY2" fmla="*/ 561786 h 1186682"/>
                      <a:gd name="connsiteX3" fmla="*/ 668313 w 1629225"/>
                      <a:gd name="connsiteY3" fmla="*/ 672452 h 1186682"/>
                      <a:gd name="connsiteX4" fmla="*/ 751332 w 1629225"/>
                      <a:gd name="connsiteY4" fmla="*/ 918954 h 1186682"/>
                      <a:gd name="connsiteX5" fmla="*/ 856989 w 1629225"/>
                      <a:gd name="connsiteY5" fmla="*/ 1165831 h 1186682"/>
                      <a:gd name="connsiteX6" fmla="*/ 0 w 1629225"/>
                      <a:gd name="connsiteY6" fmla="*/ 0 h 1186682"/>
                      <a:gd name="connsiteX7" fmla="*/ 111609 w 1629225"/>
                      <a:gd name="connsiteY7" fmla="*/ 357202 h 1186682"/>
                      <a:gd name="connsiteX8" fmla="*/ 348095 w 1629225"/>
                      <a:gd name="connsiteY8" fmla="*/ 1062819 h 1186682"/>
                      <a:gd name="connsiteX9" fmla="*/ 1629225 w 1629225"/>
                      <a:gd name="connsiteY9" fmla="*/ 1185237 h 1186682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751332 w 1629225"/>
                      <a:gd name="connsiteY4" fmla="*/ 1287548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445133 w 1629225"/>
                      <a:gd name="connsiteY3" fmla="*/ 584564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445133 w 1629225"/>
                      <a:gd name="connsiteY2" fmla="*/ 584564 h 1555276"/>
                      <a:gd name="connsiteX3" fmla="*/ 314343 w 1629225"/>
                      <a:gd name="connsiteY3" fmla="*/ 47104 h 1555276"/>
                      <a:gd name="connsiteX4" fmla="*/ 216578 w 1629225"/>
                      <a:gd name="connsiteY4" fmla="*/ 0 h 1555276"/>
                      <a:gd name="connsiteX5" fmla="*/ 0 w 1629225"/>
                      <a:gd name="connsiteY5" fmla="*/ 368594 h 1555276"/>
                      <a:gd name="connsiteX6" fmla="*/ 111609 w 1629225"/>
                      <a:gd name="connsiteY6" fmla="*/ 725796 h 1555276"/>
                      <a:gd name="connsiteX7" fmla="*/ 348095 w 1629225"/>
                      <a:gd name="connsiteY7" fmla="*/ 1431413 h 1555276"/>
                      <a:gd name="connsiteX8" fmla="*/ 1629225 w 1629225"/>
                      <a:gd name="connsiteY8" fmla="*/ 1553831 h 1555276"/>
                      <a:gd name="connsiteX0" fmla="*/ 1629225 w 1629225"/>
                      <a:gd name="connsiteY0" fmla="*/ 1553831 h 1555276"/>
                      <a:gd name="connsiteX1" fmla="*/ 445133 w 1629225"/>
                      <a:gd name="connsiteY1" fmla="*/ 584564 h 1555276"/>
                      <a:gd name="connsiteX2" fmla="*/ 314343 w 1629225"/>
                      <a:gd name="connsiteY2" fmla="*/ 47104 h 1555276"/>
                      <a:gd name="connsiteX3" fmla="*/ 216578 w 1629225"/>
                      <a:gd name="connsiteY3" fmla="*/ 0 h 1555276"/>
                      <a:gd name="connsiteX4" fmla="*/ 0 w 1629225"/>
                      <a:gd name="connsiteY4" fmla="*/ 368594 h 1555276"/>
                      <a:gd name="connsiteX5" fmla="*/ 111609 w 1629225"/>
                      <a:gd name="connsiteY5" fmla="*/ 725796 h 1555276"/>
                      <a:gd name="connsiteX6" fmla="*/ 348095 w 1629225"/>
                      <a:gd name="connsiteY6" fmla="*/ 1431413 h 1555276"/>
                      <a:gd name="connsiteX7" fmla="*/ 1629225 w 1629225"/>
                      <a:gd name="connsiteY7" fmla="*/ 1553831 h 1555276"/>
                      <a:gd name="connsiteX0" fmla="*/ 411770 w 445133"/>
                      <a:gd name="connsiteY0" fmla="*/ 1393546 h 1431413"/>
                      <a:gd name="connsiteX1" fmla="*/ 445133 w 445133"/>
                      <a:gd name="connsiteY1" fmla="*/ 584564 h 1431413"/>
                      <a:gd name="connsiteX2" fmla="*/ 314343 w 445133"/>
                      <a:gd name="connsiteY2" fmla="*/ 47104 h 1431413"/>
                      <a:gd name="connsiteX3" fmla="*/ 216578 w 445133"/>
                      <a:gd name="connsiteY3" fmla="*/ 0 h 1431413"/>
                      <a:gd name="connsiteX4" fmla="*/ 0 w 445133"/>
                      <a:gd name="connsiteY4" fmla="*/ 368594 h 1431413"/>
                      <a:gd name="connsiteX5" fmla="*/ 111609 w 445133"/>
                      <a:gd name="connsiteY5" fmla="*/ 725796 h 1431413"/>
                      <a:gd name="connsiteX6" fmla="*/ 348095 w 445133"/>
                      <a:gd name="connsiteY6" fmla="*/ 1431413 h 1431413"/>
                      <a:gd name="connsiteX7" fmla="*/ 411770 w 445133"/>
                      <a:gd name="connsiteY7" fmla="*/ 1393546 h 1431413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1458517 w 1792041"/>
                      <a:gd name="connsiteY5" fmla="*/ 725796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604921 w 1792041"/>
                      <a:gd name="connsiteY5" fmla="*/ 572885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75151 w 1808514"/>
                      <a:gd name="connsiteY0" fmla="*/ 1393546 h 1394420"/>
                      <a:gd name="connsiteX1" fmla="*/ 1808514 w 1808514"/>
                      <a:gd name="connsiteY1" fmla="*/ 584564 h 1394420"/>
                      <a:gd name="connsiteX2" fmla="*/ 1677724 w 1808514"/>
                      <a:gd name="connsiteY2" fmla="*/ 47104 h 1394420"/>
                      <a:gd name="connsiteX3" fmla="*/ 1579959 w 1808514"/>
                      <a:gd name="connsiteY3" fmla="*/ 0 h 1394420"/>
                      <a:gd name="connsiteX4" fmla="*/ 1363381 w 1808514"/>
                      <a:gd name="connsiteY4" fmla="*/ 368594 h 1394420"/>
                      <a:gd name="connsiteX5" fmla="*/ 621394 w 1808514"/>
                      <a:gd name="connsiteY5" fmla="*/ 572885 h 1394420"/>
                      <a:gd name="connsiteX6" fmla="*/ 0 w 1808514"/>
                      <a:gd name="connsiteY6" fmla="*/ 1159963 h 1394420"/>
                      <a:gd name="connsiteX7" fmla="*/ 1775151 w 1808514"/>
                      <a:gd name="connsiteY7" fmla="*/ 1393546 h 1394420"/>
                      <a:gd name="connsiteX0" fmla="*/ 111701 w 1808514"/>
                      <a:gd name="connsiteY0" fmla="*/ 1250252 h 1252033"/>
                      <a:gd name="connsiteX1" fmla="*/ 1808514 w 1808514"/>
                      <a:gd name="connsiteY1" fmla="*/ 584564 h 1252033"/>
                      <a:gd name="connsiteX2" fmla="*/ 1677724 w 1808514"/>
                      <a:gd name="connsiteY2" fmla="*/ 47104 h 1252033"/>
                      <a:gd name="connsiteX3" fmla="*/ 1579959 w 1808514"/>
                      <a:gd name="connsiteY3" fmla="*/ 0 h 1252033"/>
                      <a:gd name="connsiteX4" fmla="*/ 1363381 w 1808514"/>
                      <a:gd name="connsiteY4" fmla="*/ 368594 h 1252033"/>
                      <a:gd name="connsiteX5" fmla="*/ 621394 w 1808514"/>
                      <a:gd name="connsiteY5" fmla="*/ 572885 h 1252033"/>
                      <a:gd name="connsiteX6" fmla="*/ 0 w 1808514"/>
                      <a:gd name="connsiteY6" fmla="*/ 1159963 h 1252033"/>
                      <a:gd name="connsiteX7" fmla="*/ 111701 w 180851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1363381 w 1677724"/>
                      <a:gd name="connsiteY4" fmla="*/ 368594 h 1252033"/>
                      <a:gd name="connsiteX5" fmla="*/ 621394 w 1677724"/>
                      <a:gd name="connsiteY5" fmla="*/ 572885 h 1252033"/>
                      <a:gd name="connsiteX6" fmla="*/ 0 w 1677724"/>
                      <a:gd name="connsiteY6" fmla="*/ 1159963 h 1252033"/>
                      <a:gd name="connsiteX7" fmla="*/ 111701 w 167772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621394 w 1677724"/>
                      <a:gd name="connsiteY4" fmla="*/ 572885 h 1252033"/>
                      <a:gd name="connsiteX5" fmla="*/ 0 w 1677724"/>
                      <a:gd name="connsiteY5" fmla="*/ 1159963 h 1252033"/>
                      <a:gd name="connsiteX6" fmla="*/ 111701 w 1677724"/>
                      <a:gd name="connsiteY6" fmla="*/ 1250252 h 1252033"/>
                      <a:gd name="connsiteX0" fmla="*/ 111701 w 1677724"/>
                      <a:gd name="connsiteY0" fmla="*/ 1203148 h 1204929"/>
                      <a:gd name="connsiteX1" fmla="*/ 391629 w 1677724"/>
                      <a:gd name="connsiteY1" fmla="*/ 1029931 h 1204929"/>
                      <a:gd name="connsiteX2" fmla="*/ 1677724 w 1677724"/>
                      <a:gd name="connsiteY2" fmla="*/ 0 h 1204929"/>
                      <a:gd name="connsiteX3" fmla="*/ 825481 w 1677724"/>
                      <a:gd name="connsiteY3" fmla="*/ 591905 h 1204929"/>
                      <a:gd name="connsiteX4" fmla="*/ 621394 w 1677724"/>
                      <a:gd name="connsiteY4" fmla="*/ 525781 h 1204929"/>
                      <a:gd name="connsiteX5" fmla="*/ 0 w 1677724"/>
                      <a:gd name="connsiteY5" fmla="*/ 1112859 h 1204929"/>
                      <a:gd name="connsiteX6" fmla="*/ 111701 w 1677724"/>
                      <a:gd name="connsiteY6" fmla="*/ 1203148 h 1204929"/>
                      <a:gd name="connsiteX0" fmla="*/ 111701 w 825481"/>
                      <a:gd name="connsiteY0" fmla="*/ 677367 h 679148"/>
                      <a:gd name="connsiteX1" fmla="*/ 391629 w 825481"/>
                      <a:gd name="connsiteY1" fmla="*/ 504150 h 679148"/>
                      <a:gd name="connsiteX2" fmla="*/ 825481 w 825481"/>
                      <a:gd name="connsiteY2" fmla="*/ 66124 h 679148"/>
                      <a:gd name="connsiteX3" fmla="*/ 621394 w 825481"/>
                      <a:gd name="connsiteY3" fmla="*/ 0 h 679148"/>
                      <a:gd name="connsiteX4" fmla="*/ 0 w 825481"/>
                      <a:gd name="connsiteY4" fmla="*/ 587078 h 679148"/>
                      <a:gd name="connsiteX5" fmla="*/ 111701 w 825481"/>
                      <a:gd name="connsiteY5" fmla="*/ 677367 h 679148"/>
                      <a:gd name="connsiteX0" fmla="*/ 111701 w 842685"/>
                      <a:gd name="connsiteY0" fmla="*/ 677367 h 679148"/>
                      <a:gd name="connsiteX1" fmla="*/ 391629 w 842685"/>
                      <a:gd name="connsiteY1" fmla="*/ 504150 h 679148"/>
                      <a:gd name="connsiteX2" fmla="*/ 842685 w 842685"/>
                      <a:gd name="connsiteY2" fmla="*/ 114810 h 679148"/>
                      <a:gd name="connsiteX3" fmla="*/ 621394 w 842685"/>
                      <a:gd name="connsiteY3" fmla="*/ 0 h 679148"/>
                      <a:gd name="connsiteX4" fmla="*/ 0 w 842685"/>
                      <a:gd name="connsiteY4" fmla="*/ 587078 h 679148"/>
                      <a:gd name="connsiteX5" fmla="*/ 111701 w 842685"/>
                      <a:gd name="connsiteY5" fmla="*/ 677367 h 679148"/>
                      <a:gd name="connsiteX0" fmla="*/ 111701 w 813327"/>
                      <a:gd name="connsiteY0" fmla="*/ 677367 h 679148"/>
                      <a:gd name="connsiteX1" fmla="*/ 391629 w 813327"/>
                      <a:gd name="connsiteY1" fmla="*/ 504150 h 679148"/>
                      <a:gd name="connsiteX2" fmla="*/ 813327 w 813327"/>
                      <a:gd name="connsiteY2" fmla="*/ 116970 h 679148"/>
                      <a:gd name="connsiteX3" fmla="*/ 621394 w 813327"/>
                      <a:gd name="connsiteY3" fmla="*/ 0 h 679148"/>
                      <a:gd name="connsiteX4" fmla="*/ 0 w 813327"/>
                      <a:gd name="connsiteY4" fmla="*/ 587078 h 679148"/>
                      <a:gd name="connsiteX5" fmla="*/ 111701 w 813327"/>
                      <a:gd name="connsiteY5" fmla="*/ 677367 h 679148"/>
                      <a:gd name="connsiteX0" fmla="*/ 111701 w 813327"/>
                      <a:gd name="connsiteY0" fmla="*/ 728942 h 730723"/>
                      <a:gd name="connsiteX1" fmla="*/ 391629 w 813327"/>
                      <a:gd name="connsiteY1" fmla="*/ 555725 h 730723"/>
                      <a:gd name="connsiteX2" fmla="*/ 813327 w 813327"/>
                      <a:gd name="connsiteY2" fmla="*/ 168545 h 730723"/>
                      <a:gd name="connsiteX3" fmla="*/ 674362 w 813327"/>
                      <a:gd name="connsiteY3" fmla="*/ 0 h 730723"/>
                      <a:gd name="connsiteX4" fmla="*/ 0 w 813327"/>
                      <a:gd name="connsiteY4" fmla="*/ 638653 h 730723"/>
                      <a:gd name="connsiteX5" fmla="*/ 111701 w 813327"/>
                      <a:gd name="connsiteY5" fmla="*/ 728942 h 730723"/>
                      <a:gd name="connsiteX0" fmla="*/ 111701 w 853409"/>
                      <a:gd name="connsiteY0" fmla="*/ 728942 h 730723"/>
                      <a:gd name="connsiteX1" fmla="*/ 391629 w 853409"/>
                      <a:gd name="connsiteY1" fmla="*/ 555725 h 730723"/>
                      <a:gd name="connsiteX2" fmla="*/ 853409 w 853409"/>
                      <a:gd name="connsiteY2" fmla="*/ 126999 h 730723"/>
                      <a:gd name="connsiteX3" fmla="*/ 674362 w 853409"/>
                      <a:gd name="connsiteY3" fmla="*/ 0 h 730723"/>
                      <a:gd name="connsiteX4" fmla="*/ 0 w 853409"/>
                      <a:gd name="connsiteY4" fmla="*/ 638653 h 730723"/>
                      <a:gd name="connsiteX5" fmla="*/ 111701 w 853409"/>
                      <a:gd name="connsiteY5" fmla="*/ 728942 h 730723"/>
                      <a:gd name="connsiteX0" fmla="*/ 111701 w 826211"/>
                      <a:gd name="connsiteY0" fmla="*/ 728942 h 730723"/>
                      <a:gd name="connsiteX1" fmla="*/ 391629 w 826211"/>
                      <a:gd name="connsiteY1" fmla="*/ 555725 h 730723"/>
                      <a:gd name="connsiteX2" fmla="*/ 826211 w 826211"/>
                      <a:gd name="connsiteY2" fmla="*/ 158516 h 730723"/>
                      <a:gd name="connsiteX3" fmla="*/ 674362 w 826211"/>
                      <a:gd name="connsiteY3" fmla="*/ 0 h 730723"/>
                      <a:gd name="connsiteX4" fmla="*/ 0 w 826211"/>
                      <a:gd name="connsiteY4" fmla="*/ 638653 h 730723"/>
                      <a:gd name="connsiteX5" fmla="*/ 111701 w 826211"/>
                      <a:gd name="connsiteY5" fmla="*/ 728942 h 730723"/>
                      <a:gd name="connsiteX0" fmla="*/ 111701 w 826211"/>
                      <a:gd name="connsiteY0" fmla="*/ 728942 h 730723"/>
                      <a:gd name="connsiteX1" fmla="*/ 514437 w 826211"/>
                      <a:gd name="connsiteY1" fmla="*/ 568766 h 730723"/>
                      <a:gd name="connsiteX2" fmla="*/ 826211 w 826211"/>
                      <a:gd name="connsiteY2" fmla="*/ 158516 h 730723"/>
                      <a:gd name="connsiteX3" fmla="*/ 674362 w 826211"/>
                      <a:gd name="connsiteY3" fmla="*/ 0 h 730723"/>
                      <a:gd name="connsiteX4" fmla="*/ 0 w 826211"/>
                      <a:gd name="connsiteY4" fmla="*/ 638653 h 730723"/>
                      <a:gd name="connsiteX5" fmla="*/ 111701 w 826211"/>
                      <a:gd name="connsiteY5" fmla="*/ 728942 h 730723"/>
                      <a:gd name="connsiteX0" fmla="*/ 64367 w 826211"/>
                      <a:gd name="connsiteY0" fmla="*/ 745668 h 747257"/>
                      <a:gd name="connsiteX1" fmla="*/ 514437 w 826211"/>
                      <a:gd name="connsiteY1" fmla="*/ 568766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514437 w 826211"/>
                      <a:gd name="connsiteY1" fmla="*/ 568766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153583 w 826211"/>
                      <a:gd name="connsiteY1" fmla="*/ 668594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153583 w 826211"/>
                      <a:gd name="connsiteY1" fmla="*/ 668594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172875 w 826211"/>
                      <a:gd name="connsiteY1" fmla="*/ 715311 h 747257"/>
                      <a:gd name="connsiteX2" fmla="*/ 153583 w 826211"/>
                      <a:gd name="connsiteY2" fmla="*/ 668594 h 747257"/>
                      <a:gd name="connsiteX3" fmla="*/ 826211 w 826211"/>
                      <a:gd name="connsiteY3" fmla="*/ 158516 h 747257"/>
                      <a:gd name="connsiteX4" fmla="*/ 674362 w 826211"/>
                      <a:gd name="connsiteY4" fmla="*/ 0 h 747257"/>
                      <a:gd name="connsiteX5" fmla="*/ 0 w 826211"/>
                      <a:gd name="connsiteY5" fmla="*/ 638653 h 747257"/>
                      <a:gd name="connsiteX6" fmla="*/ 64367 w 826211"/>
                      <a:gd name="connsiteY6" fmla="*/ 745668 h 747257"/>
                      <a:gd name="connsiteX0" fmla="*/ 45434 w 826211"/>
                      <a:gd name="connsiteY0" fmla="*/ 752358 h 753881"/>
                      <a:gd name="connsiteX1" fmla="*/ 172875 w 826211"/>
                      <a:gd name="connsiteY1" fmla="*/ 715311 h 753881"/>
                      <a:gd name="connsiteX2" fmla="*/ 153583 w 826211"/>
                      <a:gd name="connsiteY2" fmla="*/ 668594 h 753881"/>
                      <a:gd name="connsiteX3" fmla="*/ 826211 w 826211"/>
                      <a:gd name="connsiteY3" fmla="*/ 158516 h 753881"/>
                      <a:gd name="connsiteX4" fmla="*/ 674362 w 826211"/>
                      <a:gd name="connsiteY4" fmla="*/ 0 h 753881"/>
                      <a:gd name="connsiteX5" fmla="*/ 0 w 826211"/>
                      <a:gd name="connsiteY5" fmla="*/ 638653 h 753881"/>
                      <a:gd name="connsiteX6" fmla="*/ 45434 w 826211"/>
                      <a:gd name="connsiteY6" fmla="*/ 752358 h 753881"/>
                      <a:gd name="connsiteX0" fmla="*/ 45434 w 674362"/>
                      <a:gd name="connsiteY0" fmla="*/ 752358 h 753881"/>
                      <a:gd name="connsiteX1" fmla="*/ 172875 w 674362"/>
                      <a:gd name="connsiteY1" fmla="*/ 715311 h 753881"/>
                      <a:gd name="connsiteX2" fmla="*/ 153583 w 674362"/>
                      <a:gd name="connsiteY2" fmla="*/ 668594 h 753881"/>
                      <a:gd name="connsiteX3" fmla="*/ 500842 w 674362"/>
                      <a:gd name="connsiteY3" fmla="*/ 572719 h 753881"/>
                      <a:gd name="connsiteX4" fmla="*/ 674362 w 674362"/>
                      <a:gd name="connsiteY4" fmla="*/ 0 h 753881"/>
                      <a:gd name="connsiteX5" fmla="*/ 0 w 674362"/>
                      <a:gd name="connsiteY5" fmla="*/ 638653 h 753881"/>
                      <a:gd name="connsiteX6" fmla="*/ 45434 w 674362"/>
                      <a:gd name="connsiteY6" fmla="*/ 752358 h 753881"/>
                      <a:gd name="connsiteX0" fmla="*/ 45434 w 674362"/>
                      <a:gd name="connsiteY0" fmla="*/ 752358 h 753881"/>
                      <a:gd name="connsiteX1" fmla="*/ 172875 w 674362"/>
                      <a:gd name="connsiteY1" fmla="*/ 715311 h 753881"/>
                      <a:gd name="connsiteX2" fmla="*/ 153583 w 674362"/>
                      <a:gd name="connsiteY2" fmla="*/ 668594 h 753881"/>
                      <a:gd name="connsiteX3" fmla="*/ 500842 w 674362"/>
                      <a:gd name="connsiteY3" fmla="*/ 572719 h 753881"/>
                      <a:gd name="connsiteX4" fmla="*/ 674362 w 674362"/>
                      <a:gd name="connsiteY4" fmla="*/ 0 h 753881"/>
                      <a:gd name="connsiteX5" fmla="*/ 0 w 674362"/>
                      <a:gd name="connsiteY5" fmla="*/ 638653 h 753881"/>
                      <a:gd name="connsiteX6" fmla="*/ 45434 w 674362"/>
                      <a:gd name="connsiteY6" fmla="*/ 752358 h 753881"/>
                      <a:gd name="connsiteX0" fmla="*/ 45434 w 674362"/>
                      <a:gd name="connsiteY0" fmla="*/ 752358 h 753881"/>
                      <a:gd name="connsiteX1" fmla="*/ 172875 w 674362"/>
                      <a:gd name="connsiteY1" fmla="*/ 715311 h 753881"/>
                      <a:gd name="connsiteX2" fmla="*/ 153583 w 674362"/>
                      <a:gd name="connsiteY2" fmla="*/ 668594 h 753881"/>
                      <a:gd name="connsiteX3" fmla="*/ 500842 w 674362"/>
                      <a:gd name="connsiteY3" fmla="*/ 572719 h 753881"/>
                      <a:gd name="connsiteX4" fmla="*/ 674362 w 674362"/>
                      <a:gd name="connsiteY4" fmla="*/ 0 h 753881"/>
                      <a:gd name="connsiteX5" fmla="*/ 0 w 674362"/>
                      <a:gd name="connsiteY5" fmla="*/ 638653 h 753881"/>
                      <a:gd name="connsiteX6" fmla="*/ 45434 w 674362"/>
                      <a:gd name="connsiteY6" fmla="*/ 752358 h 753881"/>
                      <a:gd name="connsiteX0" fmla="*/ 45434 w 831537"/>
                      <a:gd name="connsiteY0" fmla="*/ 752358 h 753881"/>
                      <a:gd name="connsiteX1" fmla="*/ 172875 w 831537"/>
                      <a:gd name="connsiteY1" fmla="*/ 715311 h 753881"/>
                      <a:gd name="connsiteX2" fmla="*/ 153583 w 831537"/>
                      <a:gd name="connsiteY2" fmla="*/ 668594 h 753881"/>
                      <a:gd name="connsiteX3" fmla="*/ 500842 w 831537"/>
                      <a:gd name="connsiteY3" fmla="*/ 572719 h 753881"/>
                      <a:gd name="connsiteX4" fmla="*/ 831537 w 831537"/>
                      <a:gd name="connsiteY4" fmla="*/ 222733 h 753881"/>
                      <a:gd name="connsiteX5" fmla="*/ 674362 w 831537"/>
                      <a:gd name="connsiteY5" fmla="*/ 0 h 753881"/>
                      <a:gd name="connsiteX6" fmla="*/ 0 w 831537"/>
                      <a:gd name="connsiteY6" fmla="*/ 638653 h 753881"/>
                      <a:gd name="connsiteX7" fmla="*/ 45434 w 831537"/>
                      <a:gd name="connsiteY7" fmla="*/ 752358 h 753881"/>
                      <a:gd name="connsiteX0" fmla="*/ 45434 w 831537"/>
                      <a:gd name="connsiteY0" fmla="*/ 752358 h 753881"/>
                      <a:gd name="connsiteX1" fmla="*/ 172875 w 831537"/>
                      <a:gd name="connsiteY1" fmla="*/ 715311 h 753881"/>
                      <a:gd name="connsiteX2" fmla="*/ 153583 w 831537"/>
                      <a:gd name="connsiteY2" fmla="*/ 668594 h 753881"/>
                      <a:gd name="connsiteX3" fmla="*/ 500842 w 831537"/>
                      <a:gd name="connsiteY3" fmla="*/ 572719 h 753881"/>
                      <a:gd name="connsiteX4" fmla="*/ 831537 w 831537"/>
                      <a:gd name="connsiteY4" fmla="*/ 222733 h 753881"/>
                      <a:gd name="connsiteX5" fmla="*/ 674362 w 831537"/>
                      <a:gd name="connsiteY5" fmla="*/ 0 h 753881"/>
                      <a:gd name="connsiteX6" fmla="*/ 0 w 831537"/>
                      <a:gd name="connsiteY6" fmla="*/ 638653 h 753881"/>
                      <a:gd name="connsiteX7" fmla="*/ 45434 w 831537"/>
                      <a:gd name="connsiteY7" fmla="*/ 752358 h 753881"/>
                      <a:gd name="connsiteX0" fmla="*/ 45434 w 831537"/>
                      <a:gd name="connsiteY0" fmla="*/ 666563 h 668086"/>
                      <a:gd name="connsiteX1" fmla="*/ 172875 w 831537"/>
                      <a:gd name="connsiteY1" fmla="*/ 629516 h 668086"/>
                      <a:gd name="connsiteX2" fmla="*/ 153583 w 831537"/>
                      <a:gd name="connsiteY2" fmla="*/ 582799 h 668086"/>
                      <a:gd name="connsiteX3" fmla="*/ 500842 w 831537"/>
                      <a:gd name="connsiteY3" fmla="*/ 486924 h 668086"/>
                      <a:gd name="connsiteX4" fmla="*/ 831537 w 831537"/>
                      <a:gd name="connsiteY4" fmla="*/ 136938 h 668086"/>
                      <a:gd name="connsiteX5" fmla="*/ 600323 w 831537"/>
                      <a:gd name="connsiteY5" fmla="*/ 0 h 668086"/>
                      <a:gd name="connsiteX6" fmla="*/ 0 w 831537"/>
                      <a:gd name="connsiteY6" fmla="*/ 552858 h 668086"/>
                      <a:gd name="connsiteX7" fmla="*/ 45434 w 831537"/>
                      <a:gd name="connsiteY7" fmla="*/ 666563 h 668086"/>
                      <a:gd name="connsiteX0" fmla="*/ 45434 w 831537"/>
                      <a:gd name="connsiteY0" fmla="*/ 666563 h 668086"/>
                      <a:gd name="connsiteX1" fmla="*/ 172875 w 831537"/>
                      <a:gd name="connsiteY1" fmla="*/ 629516 h 668086"/>
                      <a:gd name="connsiteX2" fmla="*/ 153583 w 831537"/>
                      <a:gd name="connsiteY2" fmla="*/ 582799 h 668086"/>
                      <a:gd name="connsiteX3" fmla="*/ 500842 w 831537"/>
                      <a:gd name="connsiteY3" fmla="*/ 486924 h 668086"/>
                      <a:gd name="connsiteX4" fmla="*/ 831537 w 831537"/>
                      <a:gd name="connsiteY4" fmla="*/ 136938 h 668086"/>
                      <a:gd name="connsiteX5" fmla="*/ 741014 w 831537"/>
                      <a:gd name="connsiteY5" fmla="*/ 82671 h 668086"/>
                      <a:gd name="connsiteX6" fmla="*/ 600323 w 831537"/>
                      <a:gd name="connsiteY6" fmla="*/ 0 h 668086"/>
                      <a:gd name="connsiteX7" fmla="*/ 0 w 831537"/>
                      <a:gd name="connsiteY7" fmla="*/ 552858 h 668086"/>
                      <a:gd name="connsiteX8" fmla="*/ 45434 w 831537"/>
                      <a:gd name="connsiteY8" fmla="*/ 666563 h 668086"/>
                      <a:gd name="connsiteX0" fmla="*/ 45434 w 831537"/>
                      <a:gd name="connsiteY0" fmla="*/ 666563 h 668086"/>
                      <a:gd name="connsiteX1" fmla="*/ 172875 w 831537"/>
                      <a:gd name="connsiteY1" fmla="*/ 629516 h 668086"/>
                      <a:gd name="connsiteX2" fmla="*/ 153583 w 831537"/>
                      <a:gd name="connsiteY2" fmla="*/ 582799 h 668086"/>
                      <a:gd name="connsiteX3" fmla="*/ 500842 w 831537"/>
                      <a:gd name="connsiteY3" fmla="*/ 486924 h 668086"/>
                      <a:gd name="connsiteX4" fmla="*/ 831537 w 831537"/>
                      <a:gd name="connsiteY4" fmla="*/ 136938 h 668086"/>
                      <a:gd name="connsiteX5" fmla="*/ 756303 w 831537"/>
                      <a:gd name="connsiteY5" fmla="*/ 14441 h 668086"/>
                      <a:gd name="connsiteX6" fmla="*/ 600323 w 831537"/>
                      <a:gd name="connsiteY6" fmla="*/ 0 h 668086"/>
                      <a:gd name="connsiteX7" fmla="*/ 0 w 831537"/>
                      <a:gd name="connsiteY7" fmla="*/ 552858 h 668086"/>
                      <a:gd name="connsiteX8" fmla="*/ 45434 w 831537"/>
                      <a:gd name="connsiteY8" fmla="*/ 666563 h 668086"/>
                      <a:gd name="connsiteX0" fmla="*/ 45434 w 1029225"/>
                      <a:gd name="connsiteY0" fmla="*/ 666563 h 668086"/>
                      <a:gd name="connsiteX1" fmla="*/ 172875 w 1029225"/>
                      <a:gd name="connsiteY1" fmla="*/ 629516 h 668086"/>
                      <a:gd name="connsiteX2" fmla="*/ 153583 w 1029225"/>
                      <a:gd name="connsiteY2" fmla="*/ 582799 h 668086"/>
                      <a:gd name="connsiteX3" fmla="*/ 500842 w 1029225"/>
                      <a:gd name="connsiteY3" fmla="*/ 486924 h 668086"/>
                      <a:gd name="connsiteX4" fmla="*/ 1029225 w 1029225"/>
                      <a:gd name="connsiteY4" fmla="*/ 75601 h 668086"/>
                      <a:gd name="connsiteX5" fmla="*/ 756303 w 1029225"/>
                      <a:gd name="connsiteY5" fmla="*/ 14441 h 668086"/>
                      <a:gd name="connsiteX6" fmla="*/ 600323 w 1029225"/>
                      <a:gd name="connsiteY6" fmla="*/ 0 h 668086"/>
                      <a:gd name="connsiteX7" fmla="*/ 0 w 1029225"/>
                      <a:gd name="connsiteY7" fmla="*/ 552858 h 668086"/>
                      <a:gd name="connsiteX8" fmla="*/ 45434 w 1029225"/>
                      <a:gd name="connsiteY8" fmla="*/ 666563 h 668086"/>
                      <a:gd name="connsiteX0" fmla="*/ 45434 w 879453"/>
                      <a:gd name="connsiteY0" fmla="*/ 666563 h 668086"/>
                      <a:gd name="connsiteX1" fmla="*/ 172875 w 879453"/>
                      <a:gd name="connsiteY1" fmla="*/ 629516 h 668086"/>
                      <a:gd name="connsiteX2" fmla="*/ 153583 w 879453"/>
                      <a:gd name="connsiteY2" fmla="*/ 582799 h 668086"/>
                      <a:gd name="connsiteX3" fmla="*/ 500842 w 879453"/>
                      <a:gd name="connsiteY3" fmla="*/ 486924 h 668086"/>
                      <a:gd name="connsiteX4" fmla="*/ 879453 w 879453"/>
                      <a:gd name="connsiteY4" fmla="*/ 188159 h 668086"/>
                      <a:gd name="connsiteX5" fmla="*/ 756303 w 879453"/>
                      <a:gd name="connsiteY5" fmla="*/ 14441 h 668086"/>
                      <a:gd name="connsiteX6" fmla="*/ 600323 w 879453"/>
                      <a:gd name="connsiteY6" fmla="*/ 0 h 668086"/>
                      <a:gd name="connsiteX7" fmla="*/ 0 w 879453"/>
                      <a:gd name="connsiteY7" fmla="*/ 552858 h 668086"/>
                      <a:gd name="connsiteX8" fmla="*/ 45434 w 879453"/>
                      <a:gd name="connsiteY8" fmla="*/ 666563 h 668086"/>
                      <a:gd name="connsiteX0" fmla="*/ 45434 w 879453"/>
                      <a:gd name="connsiteY0" fmla="*/ 666563 h 668086"/>
                      <a:gd name="connsiteX1" fmla="*/ 172875 w 879453"/>
                      <a:gd name="connsiteY1" fmla="*/ 629516 h 668086"/>
                      <a:gd name="connsiteX2" fmla="*/ 153583 w 879453"/>
                      <a:gd name="connsiteY2" fmla="*/ 582799 h 668086"/>
                      <a:gd name="connsiteX3" fmla="*/ 500842 w 879453"/>
                      <a:gd name="connsiteY3" fmla="*/ 486924 h 668086"/>
                      <a:gd name="connsiteX4" fmla="*/ 879453 w 879453"/>
                      <a:gd name="connsiteY4" fmla="*/ 188159 h 668086"/>
                      <a:gd name="connsiteX5" fmla="*/ 790837 w 879453"/>
                      <a:gd name="connsiteY5" fmla="*/ 27794 h 668086"/>
                      <a:gd name="connsiteX6" fmla="*/ 600323 w 879453"/>
                      <a:gd name="connsiteY6" fmla="*/ 0 h 668086"/>
                      <a:gd name="connsiteX7" fmla="*/ 0 w 879453"/>
                      <a:gd name="connsiteY7" fmla="*/ 552858 h 668086"/>
                      <a:gd name="connsiteX8" fmla="*/ 45434 w 879453"/>
                      <a:gd name="connsiteY8" fmla="*/ 666563 h 668086"/>
                      <a:gd name="connsiteX0" fmla="*/ 45434 w 879453"/>
                      <a:gd name="connsiteY0" fmla="*/ 666563 h 668086"/>
                      <a:gd name="connsiteX1" fmla="*/ 172875 w 879453"/>
                      <a:gd name="connsiteY1" fmla="*/ 629516 h 668086"/>
                      <a:gd name="connsiteX2" fmla="*/ 153583 w 879453"/>
                      <a:gd name="connsiteY2" fmla="*/ 582799 h 668086"/>
                      <a:gd name="connsiteX3" fmla="*/ 705491 w 879453"/>
                      <a:gd name="connsiteY3" fmla="*/ 424191 h 668086"/>
                      <a:gd name="connsiteX4" fmla="*/ 879453 w 879453"/>
                      <a:gd name="connsiteY4" fmla="*/ 188159 h 668086"/>
                      <a:gd name="connsiteX5" fmla="*/ 790837 w 879453"/>
                      <a:gd name="connsiteY5" fmla="*/ 27794 h 668086"/>
                      <a:gd name="connsiteX6" fmla="*/ 600323 w 879453"/>
                      <a:gd name="connsiteY6" fmla="*/ 0 h 668086"/>
                      <a:gd name="connsiteX7" fmla="*/ 0 w 879453"/>
                      <a:gd name="connsiteY7" fmla="*/ 552858 h 668086"/>
                      <a:gd name="connsiteX8" fmla="*/ 45434 w 879453"/>
                      <a:gd name="connsiteY8" fmla="*/ 666563 h 668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79453" h="668086">
                        <a:moveTo>
                          <a:pt x="45434" y="666563"/>
                        </a:moveTo>
                        <a:cubicBezTo>
                          <a:pt x="61180" y="650882"/>
                          <a:pt x="157129" y="645197"/>
                          <a:pt x="172875" y="629516"/>
                        </a:cubicBezTo>
                        <a:lnTo>
                          <a:pt x="153583" y="582799"/>
                        </a:lnTo>
                        <a:lnTo>
                          <a:pt x="705491" y="424191"/>
                        </a:lnTo>
                        <a:lnTo>
                          <a:pt x="879453" y="188159"/>
                        </a:lnTo>
                        <a:lnTo>
                          <a:pt x="790837" y="27794"/>
                        </a:lnTo>
                        <a:lnTo>
                          <a:pt x="600323" y="0"/>
                        </a:lnTo>
                        <a:lnTo>
                          <a:pt x="0" y="552858"/>
                        </a:lnTo>
                        <a:cubicBezTo>
                          <a:pt x="0" y="534733"/>
                          <a:pt x="45434" y="684688"/>
                          <a:pt x="45434" y="666563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6EF9C991-B4D1-514B-ACD2-233C5484CAD2}"/>
                      </a:ext>
                    </a:extLst>
                  </p:cNvPr>
                  <p:cNvSpPr/>
                  <p:nvPr/>
                </p:nvSpPr>
                <p:spPr>
                  <a:xfrm rot="7978738">
                    <a:off x="3377577" y="904643"/>
                    <a:ext cx="1332990" cy="417200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1450257 w 1467398"/>
                      <a:gd name="connsiteY0" fmla="*/ 370645 h 813107"/>
                      <a:gd name="connsiteX1" fmla="*/ 608629 w 1467398"/>
                      <a:gd name="connsiteY1" fmla="*/ 339538 h 813107"/>
                      <a:gd name="connsiteX2" fmla="*/ 0 w 1467398"/>
                      <a:gd name="connsiteY2" fmla="*/ 0 h 813107"/>
                      <a:gd name="connsiteX3" fmla="*/ 182188 w 1467398"/>
                      <a:gd name="connsiteY3" fmla="*/ 614147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450257 w 1467398"/>
                      <a:gd name="connsiteY0" fmla="*/ 370645 h 813107"/>
                      <a:gd name="connsiteX1" fmla="*/ 0 w 1467398"/>
                      <a:gd name="connsiteY1" fmla="*/ 0 h 813107"/>
                      <a:gd name="connsiteX2" fmla="*/ 182188 w 1467398"/>
                      <a:gd name="connsiteY2" fmla="*/ 614147 h 813107"/>
                      <a:gd name="connsiteX3" fmla="*/ 499578 w 1467398"/>
                      <a:gd name="connsiteY3" fmla="*/ 813107 h 813107"/>
                      <a:gd name="connsiteX4" fmla="*/ 447618 w 1467398"/>
                      <a:gd name="connsiteY4" fmla="*/ 782928 h 813107"/>
                      <a:gd name="connsiteX5" fmla="*/ 1467398 w 1467398"/>
                      <a:gd name="connsiteY5" fmla="*/ 437655 h 813107"/>
                      <a:gd name="connsiteX6" fmla="*/ 1450257 w 1467398"/>
                      <a:gd name="connsiteY6" fmla="*/ 370645 h 813107"/>
                      <a:gd name="connsiteX0" fmla="*/ 1450257 w 1467398"/>
                      <a:gd name="connsiteY0" fmla="*/ 370645 h 813107"/>
                      <a:gd name="connsiteX1" fmla="*/ 1055026 w 1467398"/>
                      <a:gd name="connsiteY1" fmla="*/ 234420 h 813107"/>
                      <a:gd name="connsiteX2" fmla="*/ 0 w 1467398"/>
                      <a:gd name="connsiteY2" fmla="*/ 0 h 813107"/>
                      <a:gd name="connsiteX3" fmla="*/ 182188 w 1467398"/>
                      <a:gd name="connsiteY3" fmla="*/ 614147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450257 w 1467398"/>
                      <a:gd name="connsiteY0" fmla="*/ 370645 h 813107"/>
                      <a:gd name="connsiteX1" fmla="*/ 1055026 w 1467398"/>
                      <a:gd name="connsiteY1" fmla="*/ 234420 h 813107"/>
                      <a:gd name="connsiteX2" fmla="*/ 0 w 1467398"/>
                      <a:gd name="connsiteY2" fmla="*/ 0 h 813107"/>
                      <a:gd name="connsiteX3" fmla="*/ 182188 w 1467398"/>
                      <a:gd name="connsiteY3" fmla="*/ 614147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450257 w 1467398"/>
                      <a:gd name="connsiteY0" fmla="*/ 370645 h 813107"/>
                      <a:gd name="connsiteX1" fmla="*/ 1055026 w 1467398"/>
                      <a:gd name="connsiteY1" fmla="*/ 234420 h 813107"/>
                      <a:gd name="connsiteX2" fmla="*/ 0 w 1467398"/>
                      <a:gd name="connsiteY2" fmla="*/ 0 h 813107"/>
                      <a:gd name="connsiteX3" fmla="*/ 411664 w 1467398"/>
                      <a:gd name="connsiteY3" fmla="*/ 506892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282539 w 1299680"/>
                      <a:gd name="connsiteY0" fmla="*/ 149066 h 591528"/>
                      <a:gd name="connsiteX1" fmla="*/ 887308 w 1299680"/>
                      <a:gd name="connsiteY1" fmla="*/ 12841 h 591528"/>
                      <a:gd name="connsiteX2" fmla="*/ 0 w 1299680"/>
                      <a:gd name="connsiteY2" fmla="*/ 0 h 591528"/>
                      <a:gd name="connsiteX3" fmla="*/ 243946 w 1299680"/>
                      <a:gd name="connsiteY3" fmla="*/ 285313 h 591528"/>
                      <a:gd name="connsiteX4" fmla="*/ 331860 w 1299680"/>
                      <a:gd name="connsiteY4" fmla="*/ 591528 h 591528"/>
                      <a:gd name="connsiteX5" fmla="*/ 279900 w 1299680"/>
                      <a:gd name="connsiteY5" fmla="*/ 561349 h 591528"/>
                      <a:gd name="connsiteX6" fmla="*/ 1299680 w 1299680"/>
                      <a:gd name="connsiteY6" fmla="*/ 216076 h 591528"/>
                      <a:gd name="connsiteX7" fmla="*/ 1282539 w 1299680"/>
                      <a:gd name="connsiteY7" fmla="*/ 149066 h 591528"/>
                      <a:gd name="connsiteX0" fmla="*/ 1282539 w 1299680"/>
                      <a:gd name="connsiteY0" fmla="*/ 149066 h 591528"/>
                      <a:gd name="connsiteX1" fmla="*/ 887308 w 1299680"/>
                      <a:gd name="connsiteY1" fmla="*/ 12841 h 591528"/>
                      <a:gd name="connsiteX2" fmla="*/ 0 w 1299680"/>
                      <a:gd name="connsiteY2" fmla="*/ 0 h 591528"/>
                      <a:gd name="connsiteX3" fmla="*/ 243946 w 1299680"/>
                      <a:gd name="connsiteY3" fmla="*/ 285313 h 591528"/>
                      <a:gd name="connsiteX4" fmla="*/ 331860 w 1299680"/>
                      <a:gd name="connsiteY4" fmla="*/ 591528 h 591528"/>
                      <a:gd name="connsiteX5" fmla="*/ 462584 w 1299680"/>
                      <a:gd name="connsiteY5" fmla="*/ 216722 h 591528"/>
                      <a:gd name="connsiteX6" fmla="*/ 1299680 w 1299680"/>
                      <a:gd name="connsiteY6" fmla="*/ 216076 h 591528"/>
                      <a:gd name="connsiteX7" fmla="*/ 1282539 w 1299680"/>
                      <a:gd name="connsiteY7" fmla="*/ 149066 h 591528"/>
                      <a:gd name="connsiteX0" fmla="*/ 1282539 w 1299680"/>
                      <a:gd name="connsiteY0" fmla="*/ 149066 h 285313"/>
                      <a:gd name="connsiteX1" fmla="*/ 887308 w 1299680"/>
                      <a:gd name="connsiteY1" fmla="*/ 12841 h 285313"/>
                      <a:gd name="connsiteX2" fmla="*/ 0 w 1299680"/>
                      <a:gd name="connsiteY2" fmla="*/ 0 h 285313"/>
                      <a:gd name="connsiteX3" fmla="*/ 243946 w 1299680"/>
                      <a:gd name="connsiteY3" fmla="*/ 285313 h 285313"/>
                      <a:gd name="connsiteX4" fmla="*/ 462584 w 1299680"/>
                      <a:gd name="connsiteY4" fmla="*/ 216722 h 285313"/>
                      <a:gd name="connsiteX5" fmla="*/ 1299680 w 1299680"/>
                      <a:gd name="connsiteY5" fmla="*/ 216076 h 285313"/>
                      <a:gd name="connsiteX6" fmla="*/ 1282539 w 1299680"/>
                      <a:gd name="connsiteY6" fmla="*/ 149066 h 285313"/>
                      <a:gd name="connsiteX0" fmla="*/ 1282539 w 1299680"/>
                      <a:gd name="connsiteY0" fmla="*/ 149066 h 228622"/>
                      <a:gd name="connsiteX1" fmla="*/ 887308 w 1299680"/>
                      <a:gd name="connsiteY1" fmla="*/ 12841 h 228622"/>
                      <a:gd name="connsiteX2" fmla="*/ 0 w 1299680"/>
                      <a:gd name="connsiteY2" fmla="*/ 0 h 228622"/>
                      <a:gd name="connsiteX3" fmla="*/ 200808 w 1299680"/>
                      <a:gd name="connsiteY3" fmla="*/ 228622 h 228622"/>
                      <a:gd name="connsiteX4" fmla="*/ 462584 w 1299680"/>
                      <a:gd name="connsiteY4" fmla="*/ 216722 h 228622"/>
                      <a:gd name="connsiteX5" fmla="*/ 1299680 w 1299680"/>
                      <a:gd name="connsiteY5" fmla="*/ 216076 h 228622"/>
                      <a:gd name="connsiteX6" fmla="*/ 1282539 w 1299680"/>
                      <a:gd name="connsiteY6" fmla="*/ 149066 h 228622"/>
                      <a:gd name="connsiteX0" fmla="*/ 1282539 w 1299680"/>
                      <a:gd name="connsiteY0" fmla="*/ 149066 h 232280"/>
                      <a:gd name="connsiteX1" fmla="*/ 887308 w 1299680"/>
                      <a:gd name="connsiteY1" fmla="*/ 12841 h 232280"/>
                      <a:gd name="connsiteX2" fmla="*/ 0 w 1299680"/>
                      <a:gd name="connsiteY2" fmla="*/ 0 h 232280"/>
                      <a:gd name="connsiteX3" fmla="*/ 200808 w 1299680"/>
                      <a:gd name="connsiteY3" fmla="*/ 228622 h 232280"/>
                      <a:gd name="connsiteX4" fmla="*/ 477081 w 1299680"/>
                      <a:gd name="connsiteY4" fmla="*/ 232280 h 232280"/>
                      <a:gd name="connsiteX5" fmla="*/ 1299680 w 1299680"/>
                      <a:gd name="connsiteY5" fmla="*/ 216076 h 232280"/>
                      <a:gd name="connsiteX6" fmla="*/ 1282539 w 1299680"/>
                      <a:gd name="connsiteY6" fmla="*/ 149066 h 232280"/>
                      <a:gd name="connsiteX0" fmla="*/ 1426449 w 1443590"/>
                      <a:gd name="connsiteY0" fmla="*/ 334697 h 417911"/>
                      <a:gd name="connsiteX1" fmla="*/ 1031218 w 1443590"/>
                      <a:gd name="connsiteY1" fmla="*/ 198472 h 417911"/>
                      <a:gd name="connsiteX2" fmla="*/ 0 w 1443590"/>
                      <a:gd name="connsiteY2" fmla="*/ 0 h 417911"/>
                      <a:gd name="connsiteX3" fmla="*/ 344718 w 1443590"/>
                      <a:gd name="connsiteY3" fmla="*/ 414253 h 417911"/>
                      <a:gd name="connsiteX4" fmla="*/ 620991 w 1443590"/>
                      <a:gd name="connsiteY4" fmla="*/ 417911 h 417911"/>
                      <a:gd name="connsiteX5" fmla="*/ 1443590 w 1443590"/>
                      <a:gd name="connsiteY5" fmla="*/ 401707 h 417911"/>
                      <a:gd name="connsiteX6" fmla="*/ 1426449 w 1443590"/>
                      <a:gd name="connsiteY6" fmla="*/ 334697 h 417911"/>
                      <a:gd name="connsiteX0" fmla="*/ 1426449 w 1443590"/>
                      <a:gd name="connsiteY0" fmla="*/ 334697 h 417911"/>
                      <a:gd name="connsiteX1" fmla="*/ 699318 w 1443590"/>
                      <a:gd name="connsiteY1" fmla="*/ 81437 h 417911"/>
                      <a:gd name="connsiteX2" fmla="*/ 0 w 1443590"/>
                      <a:gd name="connsiteY2" fmla="*/ 0 h 417911"/>
                      <a:gd name="connsiteX3" fmla="*/ 344718 w 1443590"/>
                      <a:gd name="connsiteY3" fmla="*/ 414253 h 417911"/>
                      <a:gd name="connsiteX4" fmla="*/ 620991 w 1443590"/>
                      <a:gd name="connsiteY4" fmla="*/ 417911 h 417911"/>
                      <a:gd name="connsiteX5" fmla="*/ 1443590 w 1443590"/>
                      <a:gd name="connsiteY5" fmla="*/ 401707 h 417911"/>
                      <a:gd name="connsiteX6" fmla="*/ 1426449 w 1443590"/>
                      <a:gd name="connsiteY6" fmla="*/ 334697 h 417911"/>
                      <a:gd name="connsiteX0" fmla="*/ 1426449 w 1443590"/>
                      <a:gd name="connsiteY0" fmla="*/ 334697 h 435350"/>
                      <a:gd name="connsiteX1" fmla="*/ 699318 w 1443590"/>
                      <a:gd name="connsiteY1" fmla="*/ 81437 h 435350"/>
                      <a:gd name="connsiteX2" fmla="*/ 0 w 1443590"/>
                      <a:gd name="connsiteY2" fmla="*/ 0 h 435350"/>
                      <a:gd name="connsiteX3" fmla="*/ 374065 w 1443590"/>
                      <a:gd name="connsiteY3" fmla="*/ 435350 h 435350"/>
                      <a:gd name="connsiteX4" fmla="*/ 620991 w 1443590"/>
                      <a:gd name="connsiteY4" fmla="*/ 417911 h 435350"/>
                      <a:gd name="connsiteX5" fmla="*/ 1443590 w 1443590"/>
                      <a:gd name="connsiteY5" fmla="*/ 401707 h 435350"/>
                      <a:gd name="connsiteX6" fmla="*/ 1426449 w 1443590"/>
                      <a:gd name="connsiteY6" fmla="*/ 334697 h 435350"/>
                      <a:gd name="connsiteX0" fmla="*/ 1426449 w 1443590"/>
                      <a:gd name="connsiteY0" fmla="*/ 334697 h 435350"/>
                      <a:gd name="connsiteX1" fmla="*/ 699318 w 1443590"/>
                      <a:gd name="connsiteY1" fmla="*/ 81437 h 435350"/>
                      <a:gd name="connsiteX2" fmla="*/ 0 w 1443590"/>
                      <a:gd name="connsiteY2" fmla="*/ 0 h 435350"/>
                      <a:gd name="connsiteX3" fmla="*/ 374065 w 1443590"/>
                      <a:gd name="connsiteY3" fmla="*/ 435350 h 435350"/>
                      <a:gd name="connsiteX4" fmla="*/ 620991 w 1443590"/>
                      <a:gd name="connsiteY4" fmla="*/ 417911 h 435350"/>
                      <a:gd name="connsiteX5" fmla="*/ 1443590 w 1443590"/>
                      <a:gd name="connsiteY5" fmla="*/ 401707 h 435350"/>
                      <a:gd name="connsiteX6" fmla="*/ 1426449 w 1443590"/>
                      <a:gd name="connsiteY6" fmla="*/ 334697 h 435350"/>
                      <a:gd name="connsiteX0" fmla="*/ 1196383 w 1213524"/>
                      <a:gd name="connsiteY0" fmla="*/ 316547 h 417200"/>
                      <a:gd name="connsiteX1" fmla="*/ 469252 w 1213524"/>
                      <a:gd name="connsiteY1" fmla="*/ 63287 h 417200"/>
                      <a:gd name="connsiteX2" fmla="*/ 0 w 1213524"/>
                      <a:gd name="connsiteY2" fmla="*/ 0 h 417200"/>
                      <a:gd name="connsiteX3" fmla="*/ 143999 w 1213524"/>
                      <a:gd name="connsiteY3" fmla="*/ 417200 h 417200"/>
                      <a:gd name="connsiteX4" fmla="*/ 390925 w 1213524"/>
                      <a:gd name="connsiteY4" fmla="*/ 399761 h 417200"/>
                      <a:gd name="connsiteX5" fmla="*/ 1213524 w 1213524"/>
                      <a:gd name="connsiteY5" fmla="*/ 383557 h 417200"/>
                      <a:gd name="connsiteX6" fmla="*/ 1196383 w 1213524"/>
                      <a:gd name="connsiteY6" fmla="*/ 316547 h 417200"/>
                      <a:gd name="connsiteX0" fmla="*/ 1320419 w 1337560"/>
                      <a:gd name="connsiteY0" fmla="*/ 316547 h 417200"/>
                      <a:gd name="connsiteX1" fmla="*/ 593288 w 1337560"/>
                      <a:gd name="connsiteY1" fmla="*/ 63287 h 417200"/>
                      <a:gd name="connsiteX2" fmla="*/ 124036 w 1337560"/>
                      <a:gd name="connsiteY2" fmla="*/ 0 h 417200"/>
                      <a:gd name="connsiteX3" fmla="*/ 4570 w 1337560"/>
                      <a:gd name="connsiteY3" fmla="*/ 117744 h 417200"/>
                      <a:gd name="connsiteX4" fmla="*/ 268035 w 1337560"/>
                      <a:gd name="connsiteY4" fmla="*/ 417200 h 417200"/>
                      <a:gd name="connsiteX5" fmla="*/ 514961 w 1337560"/>
                      <a:gd name="connsiteY5" fmla="*/ 399761 h 417200"/>
                      <a:gd name="connsiteX6" fmla="*/ 1337560 w 1337560"/>
                      <a:gd name="connsiteY6" fmla="*/ 383557 h 417200"/>
                      <a:gd name="connsiteX7" fmla="*/ 1320419 w 1337560"/>
                      <a:gd name="connsiteY7" fmla="*/ 316547 h 417200"/>
                      <a:gd name="connsiteX0" fmla="*/ 1320419 w 1337560"/>
                      <a:gd name="connsiteY0" fmla="*/ 316547 h 417200"/>
                      <a:gd name="connsiteX1" fmla="*/ 593288 w 1337560"/>
                      <a:gd name="connsiteY1" fmla="*/ 63287 h 417200"/>
                      <a:gd name="connsiteX2" fmla="*/ 124036 w 1337560"/>
                      <a:gd name="connsiteY2" fmla="*/ 0 h 417200"/>
                      <a:gd name="connsiteX3" fmla="*/ 4570 w 1337560"/>
                      <a:gd name="connsiteY3" fmla="*/ 117744 h 417200"/>
                      <a:gd name="connsiteX4" fmla="*/ 268035 w 1337560"/>
                      <a:gd name="connsiteY4" fmla="*/ 417200 h 417200"/>
                      <a:gd name="connsiteX5" fmla="*/ 514961 w 1337560"/>
                      <a:gd name="connsiteY5" fmla="*/ 399761 h 417200"/>
                      <a:gd name="connsiteX6" fmla="*/ 1337560 w 1337560"/>
                      <a:gd name="connsiteY6" fmla="*/ 383557 h 417200"/>
                      <a:gd name="connsiteX7" fmla="*/ 1320419 w 1337560"/>
                      <a:gd name="connsiteY7" fmla="*/ 316547 h 417200"/>
                      <a:gd name="connsiteX0" fmla="*/ 1315849 w 1332990"/>
                      <a:gd name="connsiteY0" fmla="*/ 316547 h 417200"/>
                      <a:gd name="connsiteX1" fmla="*/ 588718 w 1332990"/>
                      <a:gd name="connsiteY1" fmla="*/ 63287 h 417200"/>
                      <a:gd name="connsiteX2" fmla="*/ 119466 w 1332990"/>
                      <a:gd name="connsiteY2" fmla="*/ 0 h 417200"/>
                      <a:gd name="connsiteX3" fmla="*/ 0 w 1332990"/>
                      <a:gd name="connsiteY3" fmla="*/ 117744 h 417200"/>
                      <a:gd name="connsiteX4" fmla="*/ 263465 w 1332990"/>
                      <a:gd name="connsiteY4" fmla="*/ 417200 h 417200"/>
                      <a:gd name="connsiteX5" fmla="*/ 510391 w 1332990"/>
                      <a:gd name="connsiteY5" fmla="*/ 399761 h 417200"/>
                      <a:gd name="connsiteX6" fmla="*/ 1332990 w 1332990"/>
                      <a:gd name="connsiteY6" fmla="*/ 383557 h 417200"/>
                      <a:gd name="connsiteX7" fmla="*/ 1315849 w 1332990"/>
                      <a:gd name="connsiteY7" fmla="*/ 316547 h 41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32990" h="417200">
                        <a:moveTo>
                          <a:pt x="1315849" y="316547"/>
                        </a:moveTo>
                        <a:lnTo>
                          <a:pt x="588718" y="63287"/>
                        </a:lnTo>
                        <a:lnTo>
                          <a:pt x="119466" y="0"/>
                        </a:lnTo>
                        <a:lnTo>
                          <a:pt x="0" y="117744"/>
                        </a:lnTo>
                        <a:lnTo>
                          <a:pt x="263465" y="417200"/>
                        </a:lnTo>
                        <a:lnTo>
                          <a:pt x="510391" y="399761"/>
                        </a:lnTo>
                        <a:lnTo>
                          <a:pt x="1332990" y="383557"/>
                        </a:lnTo>
                        <a:lnTo>
                          <a:pt x="1315849" y="316547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122D4F"/>
                      </a:solidFill>
                    </a:endParaRPr>
                  </a:p>
                </p:txBody>
              </p: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FBA53B57-4435-AD4C-811E-CDE29EE6FF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13049" y="4264575"/>
                    <a:ext cx="0" cy="5825145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DA0C5377-23DB-4F49-A606-85DC90726D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64714" y="1880501"/>
                    <a:ext cx="10533105" cy="4422093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8AF37A6B-3ADF-F94C-91DB-500BC1C13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52411" y="841051"/>
                    <a:ext cx="1078540" cy="461216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DFB6E25-8A1B-424D-8103-78ABED69A7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272065" y="5409024"/>
                    <a:ext cx="1063378" cy="443343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14D3695-F2EE-8849-8527-2242202C19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333913" y="3396109"/>
                    <a:ext cx="345135" cy="1211478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B369885E-5592-2A48-ACB3-530FE19753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731677" y="1927313"/>
                    <a:ext cx="10566142" cy="5300227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86241BC4-0248-724E-88AA-48FD183217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20912" y="768268"/>
                    <a:ext cx="880217" cy="474200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4904F859-A2B9-594D-9BD2-6EDCBB5CB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27993" y="674402"/>
                    <a:ext cx="639451" cy="755221"/>
                  </a:xfrm>
                  <a:prstGeom prst="line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A8982302-E4BF-5944-AFA7-9675FF7C91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30747" y="990132"/>
                    <a:ext cx="323735" cy="975577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F076AA7-6F38-364D-AC0E-E50D3983F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24428" y="5025689"/>
                    <a:ext cx="1203565" cy="15494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5E6D7A7A-8744-8446-A1A8-9338074DC2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4384" y="4602805"/>
                    <a:ext cx="979142" cy="307202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BFB9BAB2-F72A-1347-AFE3-F9FF718A40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69294" y="3803142"/>
                    <a:ext cx="529285" cy="41723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BC4AF73-1D69-0148-848F-F5F6D5988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64280" y="5324558"/>
                    <a:ext cx="1073710" cy="676016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E40BF0A7-D99F-C94F-9CE9-FB08A825D00E}"/>
                      </a:ext>
                    </a:extLst>
                  </p:cNvPr>
                  <p:cNvCxnSpPr>
                    <a:cxnSpLocks/>
                    <a:stCxn id="12" idx="4"/>
                  </p:cNvCxnSpPr>
                  <p:nvPr/>
                </p:nvCxnSpPr>
                <p:spPr>
                  <a:xfrm flipH="1" flipV="1">
                    <a:off x="6177249" y="2591344"/>
                    <a:ext cx="823600" cy="961202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EF26C353-2E67-F341-AE87-AA0B87BC0B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140" y="2836948"/>
                    <a:ext cx="669151" cy="1017438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31C41406-392A-FB42-925E-D9F3046B9732}"/>
                    </a:ext>
                  </a:extLst>
                </p:cNvPr>
                <p:cNvSpPr/>
                <p:nvPr/>
              </p:nvSpPr>
              <p:spPr>
                <a:xfrm rot="2273808">
                  <a:off x="1591574" y="2030995"/>
                  <a:ext cx="560156" cy="517634"/>
                </a:xfrm>
                <a:custGeom>
                  <a:avLst/>
                  <a:gdLst>
                    <a:gd name="connsiteX0" fmla="*/ 1583940 w 1583940"/>
                    <a:gd name="connsiteY0" fmla="*/ 0 h 1316123"/>
                    <a:gd name="connsiteX1" fmla="*/ 1086567 w 1583940"/>
                    <a:gd name="connsiteY1" fmla="*/ 600672 h 1316123"/>
                    <a:gd name="connsiteX2" fmla="*/ 967963 w 1583940"/>
                    <a:gd name="connsiteY2" fmla="*/ 485894 h 1316123"/>
                    <a:gd name="connsiteX3" fmla="*/ 661888 w 1583940"/>
                    <a:gd name="connsiteY3" fmla="*/ 665713 h 1316123"/>
                    <a:gd name="connsiteX4" fmla="*/ 505024 w 1583940"/>
                    <a:gd name="connsiteY4" fmla="*/ 799621 h 1316123"/>
                    <a:gd name="connsiteX5" fmla="*/ 0 w 1583940"/>
                    <a:gd name="connsiteY5" fmla="*/ 1308472 h 1316123"/>
                    <a:gd name="connsiteX6" fmla="*/ 179819 w 1583940"/>
                    <a:gd name="connsiteY6" fmla="*/ 1316123 h 1316123"/>
                    <a:gd name="connsiteX7" fmla="*/ 459113 w 1583940"/>
                    <a:gd name="connsiteY7" fmla="*/ 1296994 h 1316123"/>
                    <a:gd name="connsiteX8" fmla="*/ 746058 w 1583940"/>
                    <a:gd name="connsiteY8" fmla="*/ 1243431 h 1316123"/>
                    <a:gd name="connsiteX9" fmla="*/ 1017700 w 1583940"/>
                    <a:gd name="connsiteY9" fmla="*/ 1170738 h 1316123"/>
                    <a:gd name="connsiteX10" fmla="*/ 738407 w 1583940"/>
                    <a:gd name="connsiteY10" fmla="*/ 849359 h 1316123"/>
                    <a:gd name="connsiteX11" fmla="*/ 1033004 w 1583940"/>
                    <a:gd name="connsiteY11" fmla="*/ 547109 h 1316123"/>
                    <a:gd name="connsiteX0" fmla="*/ 1086567 w 1086567"/>
                    <a:gd name="connsiteY0" fmla="*/ 114778 h 830229"/>
                    <a:gd name="connsiteX1" fmla="*/ 967963 w 1086567"/>
                    <a:gd name="connsiteY1" fmla="*/ 0 h 830229"/>
                    <a:gd name="connsiteX2" fmla="*/ 661888 w 1086567"/>
                    <a:gd name="connsiteY2" fmla="*/ 179819 h 830229"/>
                    <a:gd name="connsiteX3" fmla="*/ 505024 w 1086567"/>
                    <a:gd name="connsiteY3" fmla="*/ 313727 h 830229"/>
                    <a:gd name="connsiteX4" fmla="*/ 0 w 1086567"/>
                    <a:gd name="connsiteY4" fmla="*/ 822578 h 830229"/>
                    <a:gd name="connsiteX5" fmla="*/ 179819 w 1086567"/>
                    <a:gd name="connsiteY5" fmla="*/ 830229 h 830229"/>
                    <a:gd name="connsiteX6" fmla="*/ 459113 w 1086567"/>
                    <a:gd name="connsiteY6" fmla="*/ 811100 h 830229"/>
                    <a:gd name="connsiteX7" fmla="*/ 746058 w 1086567"/>
                    <a:gd name="connsiteY7" fmla="*/ 757537 h 830229"/>
                    <a:gd name="connsiteX8" fmla="*/ 1017700 w 1086567"/>
                    <a:gd name="connsiteY8" fmla="*/ 684844 h 830229"/>
                    <a:gd name="connsiteX9" fmla="*/ 738407 w 1086567"/>
                    <a:gd name="connsiteY9" fmla="*/ 363465 h 830229"/>
                    <a:gd name="connsiteX10" fmla="*/ 1033004 w 1086567"/>
                    <a:gd name="connsiteY10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42233 w 1033004"/>
                    <a:gd name="connsiteY8" fmla="*/ 374943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619802 w 1033004"/>
                    <a:gd name="connsiteY0" fmla="*/ 0 h 1140130"/>
                    <a:gd name="connsiteX1" fmla="*/ 661888 w 1033004"/>
                    <a:gd name="connsiteY1" fmla="*/ 489720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19802 w 1033004"/>
                    <a:gd name="connsiteY0" fmla="*/ 0 h 1140130"/>
                    <a:gd name="connsiteX1" fmla="*/ 348160 w 1033004"/>
                    <a:gd name="connsiteY1" fmla="*/ 309901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08325 w 1033004"/>
                    <a:gd name="connsiteY0" fmla="*/ 0 h 1143956"/>
                    <a:gd name="connsiteX1" fmla="*/ 348160 w 1033004"/>
                    <a:gd name="connsiteY1" fmla="*/ 313727 h 1143956"/>
                    <a:gd name="connsiteX2" fmla="*/ 505024 w 1033004"/>
                    <a:gd name="connsiteY2" fmla="*/ 627454 h 1143956"/>
                    <a:gd name="connsiteX3" fmla="*/ 0 w 1033004"/>
                    <a:gd name="connsiteY3" fmla="*/ 1136305 h 1143956"/>
                    <a:gd name="connsiteX4" fmla="*/ 179819 w 1033004"/>
                    <a:gd name="connsiteY4" fmla="*/ 1143956 h 1143956"/>
                    <a:gd name="connsiteX5" fmla="*/ 459113 w 1033004"/>
                    <a:gd name="connsiteY5" fmla="*/ 1124827 h 1143956"/>
                    <a:gd name="connsiteX6" fmla="*/ 746058 w 1033004"/>
                    <a:gd name="connsiteY6" fmla="*/ 1071264 h 1143956"/>
                    <a:gd name="connsiteX7" fmla="*/ 1017700 w 1033004"/>
                    <a:gd name="connsiteY7" fmla="*/ 998571 h 1143956"/>
                    <a:gd name="connsiteX8" fmla="*/ 742233 w 1033004"/>
                    <a:gd name="connsiteY8" fmla="*/ 688670 h 1143956"/>
                    <a:gd name="connsiteX9" fmla="*/ 1033004 w 1033004"/>
                    <a:gd name="connsiteY9" fmla="*/ 374942 h 1143956"/>
                    <a:gd name="connsiteX10" fmla="*/ 608325 w 1033004"/>
                    <a:gd name="connsiteY10" fmla="*/ 0 h 1143956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459113 w 1033004"/>
                    <a:gd name="connsiteY5" fmla="*/ 112482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244860 w 1033004"/>
                    <a:gd name="connsiteY4" fmla="*/ 1059785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562414 w 987093"/>
                    <a:gd name="connsiteY0" fmla="*/ 0 h 1155434"/>
                    <a:gd name="connsiteX1" fmla="*/ 302249 w 987093"/>
                    <a:gd name="connsiteY1" fmla="*/ 313727 h 1155434"/>
                    <a:gd name="connsiteX2" fmla="*/ 0 w 987093"/>
                    <a:gd name="connsiteY2" fmla="*/ 1155434 h 1155434"/>
                    <a:gd name="connsiteX3" fmla="*/ 198949 w 987093"/>
                    <a:gd name="connsiteY3" fmla="*/ 1059785 h 1155434"/>
                    <a:gd name="connsiteX4" fmla="*/ 290772 w 987093"/>
                    <a:gd name="connsiteY4" fmla="*/ 1002397 h 1155434"/>
                    <a:gd name="connsiteX5" fmla="*/ 700147 w 987093"/>
                    <a:gd name="connsiteY5" fmla="*/ 1071264 h 1155434"/>
                    <a:gd name="connsiteX6" fmla="*/ 971789 w 987093"/>
                    <a:gd name="connsiteY6" fmla="*/ 998571 h 1155434"/>
                    <a:gd name="connsiteX7" fmla="*/ 696322 w 987093"/>
                    <a:gd name="connsiteY7" fmla="*/ 688670 h 1155434"/>
                    <a:gd name="connsiteX8" fmla="*/ 987093 w 987093"/>
                    <a:gd name="connsiteY8" fmla="*/ 374942 h 1155434"/>
                    <a:gd name="connsiteX9" fmla="*/ 562414 w 987093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65189 w 971789"/>
                    <a:gd name="connsiteY8" fmla="*/ 61214 h 1155434"/>
                    <a:gd name="connsiteX9" fmla="*/ 562414 w 971789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57537 w 971789"/>
                    <a:gd name="connsiteY8" fmla="*/ 68865 h 1155434"/>
                    <a:gd name="connsiteX9" fmla="*/ 562414 w 971789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700148 w 757537"/>
                    <a:gd name="connsiteY6" fmla="*/ 795796 h 1155434"/>
                    <a:gd name="connsiteX7" fmla="*/ 696322 w 757537"/>
                    <a:gd name="connsiteY7" fmla="*/ 688670 h 1155434"/>
                    <a:gd name="connsiteX8" fmla="*/ 757537 w 757537"/>
                    <a:gd name="connsiteY8" fmla="*/ 68865 h 1155434"/>
                    <a:gd name="connsiteX9" fmla="*/ 562414 w 757537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96322 w 757537"/>
                    <a:gd name="connsiteY6" fmla="*/ 688670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8424 w 757537"/>
                    <a:gd name="connsiteY4" fmla="*/ 102152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6240 w 761363"/>
                    <a:gd name="connsiteY0" fmla="*/ 0 h 1163086"/>
                    <a:gd name="connsiteX1" fmla="*/ 306075 w 761363"/>
                    <a:gd name="connsiteY1" fmla="*/ 313727 h 1163086"/>
                    <a:gd name="connsiteX2" fmla="*/ 0 w 761363"/>
                    <a:gd name="connsiteY2" fmla="*/ 1163086 h 1163086"/>
                    <a:gd name="connsiteX3" fmla="*/ 202775 w 761363"/>
                    <a:gd name="connsiteY3" fmla="*/ 1059785 h 1163086"/>
                    <a:gd name="connsiteX4" fmla="*/ 302250 w 761363"/>
                    <a:gd name="connsiteY4" fmla="*/ 1021527 h 1163086"/>
                    <a:gd name="connsiteX5" fmla="*/ 543283 w 761363"/>
                    <a:gd name="connsiteY5" fmla="*/ 887619 h 1163086"/>
                    <a:gd name="connsiteX6" fmla="*/ 688671 w 761363"/>
                    <a:gd name="connsiteY6" fmla="*/ 784319 h 1163086"/>
                    <a:gd name="connsiteX7" fmla="*/ 761363 w 761363"/>
                    <a:gd name="connsiteY7" fmla="*/ 68865 h 1163086"/>
                    <a:gd name="connsiteX8" fmla="*/ 566240 w 761363"/>
                    <a:gd name="connsiteY8" fmla="*/ 0 h 1163086"/>
                    <a:gd name="connsiteX0" fmla="*/ 566240 w 749885"/>
                    <a:gd name="connsiteY0" fmla="*/ 0 h 1163086"/>
                    <a:gd name="connsiteX1" fmla="*/ 306075 w 749885"/>
                    <a:gd name="connsiteY1" fmla="*/ 313727 h 1163086"/>
                    <a:gd name="connsiteX2" fmla="*/ 0 w 749885"/>
                    <a:gd name="connsiteY2" fmla="*/ 1163086 h 1163086"/>
                    <a:gd name="connsiteX3" fmla="*/ 202775 w 749885"/>
                    <a:gd name="connsiteY3" fmla="*/ 1059785 h 1163086"/>
                    <a:gd name="connsiteX4" fmla="*/ 302250 w 749885"/>
                    <a:gd name="connsiteY4" fmla="*/ 1021527 h 1163086"/>
                    <a:gd name="connsiteX5" fmla="*/ 543283 w 749885"/>
                    <a:gd name="connsiteY5" fmla="*/ 887619 h 1163086"/>
                    <a:gd name="connsiteX6" fmla="*/ 688671 w 749885"/>
                    <a:gd name="connsiteY6" fmla="*/ 784319 h 1163086"/>
                    <a:gd name="connsiteX7" fmla="*/ 749885 w 749885"/>
                    <a:gd name="connsiteY7" fmla="*/ 68865 h 1163086"/>
                    <a:gd name="connsiteX8" fmla="*/ 566240 w 749885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84319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540753 w 753711"/>
                    <a:gd name="connsiteY6" fmla="*/ 887413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57425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1533640"/>
                    <a:gd name="connsiteY0" fmla="*/ 0 h 1163086"/>
                    <a:gd name="connsiteX1" fmla="*/ 306075 w 1533640"/>
                    <a:gd name="connsiteY1" fmla="*/ 313727 h 1163086"/>
                    <a:gd name="connsiteX2" fmla="*/ 0 w 1533640"/>
                    <a:gd name="connsiteY2" fmla="*/ 1163086 h 1163086"/>
                    <a:gd name="connsiteX3" fmla="*/ 202775 w 1533640"/>
                    <a:gd name="connsiteY3" fmla="*/ 1059785 h 1163086"/>
                    <a:gd name="connsiteX4" fmla="*/ 302250 w 1533640"/>
                    <a:gd name="connsiteY4" fmla="*/ 1021527 h 1163086"/>
                    <a:gd name="connsiteX5" fmla="*/ 543283 w 1533640"/>
                    <a:gd name="connsiteY5" fmla="*/ 887619 h 1163086"/>
                    <a:gd name="connsiteX6" fmla="*/ 688671 w 1533640"/>
                    <a:gd name="connsiteY6" fmla="*/ 757425 h 1163086"/>
                    <a:gd name="connsiteX7" fmla="*/ 1533640 w 1533640"/>
                    <a:gd name="connsiteY7" fmla="*/ 627304 h 1163086"/>
                    <a:gd name="connsiteX8" fmla="*/ 566240 w 1533640"/>
                    <a:gd name="connsiteY8" fmla="*/ 0 h 1163086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688671 w 1533640"/>
                    <a:gd name="connsiteY6" fmla="*/ 443698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513860 w 1533640"/>
                    <a:gd name="connsiteY6" fmla="*/ 658850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418791 w 1533640"/>
                    <a:gd name="connsiteY4" fmla="*/ 689871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313724 w 1330865"/>
                    <a:gd name="connsiteY0" fmla="*/ 28863 h 528354"/>
                    <a:gd name="connsiteX1" fmla="*/ 439477 w 1330865"/>
                    <a:gd name="connsiteY1" fmla="*/ 28825 h 528354"/>
                    <a:gd name="connsiteX2" fmla="*/ 133401 w 1330865"/>
                    <a:gd name="connsiteY2" fmla="*/ 93773 h 528354"/>
                    <a:gd name="connsiteX3" fmla="*/ 0 w 1330865"/>
                    <a:gd name="connsiteY3" fmla="*/ 528354 h 528354"/>
                    <a:gd name="connsiteX4" fmla="*/ 216016 w 1330865"/>
                    <a:gd name="connsiteY4" fmla="*/ 472167 h 528354"/>
                    <a:gd name="connsiteX5" fmla="*/ 311085 w 1330865"/>
                    <a:gd name="connsiteY5" fmla="*/ 441146 h 528354"/>
                    <a:gd name="connsiteX6" fmla="*/ 1330865 w 1330865"/>
                    <a:gd name="connsiteY6" fmla="*/ 95873 h 528354"/>
                    <a:gd name="connsiteX7" fmla="*/ 1313724 w 1330865"/>
                    <a:gd name="connsiteY7" fmla="*/ 28863 h 528354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133401 w 1330865"/>
                    <a:gd name="connsiteY2" fmla="*/ 64948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70686 w 1330865"/>
                    <a:gd name="connsiteY3" fmla="*/ 75553 h 499529"/>
                    <a:gd name="connsiteX4" fmla="*/ 0 w 1330865"/>
                    <a:gd name="connsiteY4" fmla="*/ 499529 h 499529"/>
                    <a:gd name="connsiteX5" fmla="*/ 216016 w 1330865"/>
                    <a:gd name="connsiteY5" fmla="*/ 443342 h 499529"/>
                    <a:gd name="connsiteX6" fmla="*/ 311085 w 1330865"/>
                    <a:gd name="connsiteY6" fmla="*/ 412321 h 499529"/>
                    <a:gd name="connsiteX7" fmla="*/ 1330865 w 1330865"/>
                    <a:gd name="connsiteY7" fmla="*/ 67048 h 499529"/>
                    <a:gd name="connsiteX8" fmla="*/ 1313724 w 1330865"/>
                    <a:gd name="connsiteY8" fmla="*/ 38 h 499529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59225 w 1447407"/>
                    <a:gd name="connsiteY2" fmla="*/ 78395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74060 w 1362242"/>
                    <a:gd name="connsiteY2" fmla="*/ 78395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15510 w 1362242"/>
                    <a:gd name="connsiteY3" fmla="*/ 48659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2500"/>
                    <a:gd name="connsiteX1" fmla="*/ 470854 w 1362242"/>
                    <a:gd name="connsiteY1" fmla="*/ 0 h 442500"/>
                    <a:gd name="connsiteX2" fmla="*/ 469577 w 1362242"/>
                    <a:gd name="connsiteY2" fmla="*/ 42536 h 442500"/>
                    <a:gd name="connsiteX3" fmla="*/ 115510 w 1362242"/>
                    <a:gd name="connsiteY3" fmla="*/ 48659 h 442500"/>
                    <a:gd name="connsiteX4" fmla="*/ 0 w 1362242"/>
                    <a:gd name="connsiteY4" fmla="*/ 297823 h 442500"/>
                    <a:gd name="connsiteX5" fmla="*/ 394422 w 1362242"/>
                    <a:gd name="connsiteY5" fmla="*/ 442500 h 442500"/>
                    <a:gd name="connsiteX6" fmla="*/ 342462 w 1362242"/>
                    <a:gd name="connsiteY6" fmla="*/ 412321 h 442500"/>
                    <a:gd name="connsiteX7" fmla="*/ 1362242 w 1362242"/>
                    <a:gd name="connsiteY7" fmla="*/ 67048 h 442500"/>
                    <a:gd name="connsiteX8" fmla="*/ 1345101 w 1362242"/>
                    <a:gd name="connsiteY8" fmla="*/ 38 h 442500"/>
                    <a:gd name="connsiteX0" fmla="*/ 1452821 w 1469962"/>
                    <a:gd name="connsiteY0" fmla="*/ 38 h 442500"/>
                    <a:gd name="connsiteX1" fmla="*/ 578574 w 1469962"/>
                    <a:gd name="connsiteY1" fmla="*/ 0 h 442500"/>
                    <a:gd name="connsiteX2" fmla="*/ 577297 w 1469962"/>
                    <a:gd name="connsiteY2" fmla="*/ 42536 h 442500"/>
                    <a:gd name="connsiteX3" fmla="*/ 223230 w 1469962"/>
                    <a:gd name="connsiteY3" fmla="*/ 48659 h 442500"/>
                    <a:gd name="connsiteX4" fmla="*/ 0 w 1469962"/>
                    <a:gd name="connsiteY4" fmla="*/ 290786 h 442500"/>
                    <a:gd name="connsiteX5" fmla="*/ 502142 w 1469962"/>
                    <a:gd name="connsiteY5" fmla="*/ 442500 h 442500"/>
                    <a:gd name="connsiteX6" fmla="*/ 450182 w 1469962"/>
                    <a:gd name="connsiteY6" fmla="*/ 412321 h 442500"/>
                    <a:gd name="connsiteX7" fmla="*/ 1469962 w 1469962"/>
                    <a:gd name="connsiteY7" fmla="*/ 67048 h 442500"/>
                    <a:gd name="connsiteX8" fmla="*/ 1452821 w 1469962"/>
                    <a:gd name="connsiteY8" fmla="*/ 38 h 442500"/>
                    <a:gd name="connsiteX0" fmla="*/ 1354184 w 1371325"/>
                    <a:gd name="connsiteY0" fmla="*/ 38 h 442500"/>
                    <a:gd name="connsiteX1" fmla="*/ 479937 w 1371325"/>
                    <a:gd name="connsiteY1" fmla="*/ 0 h 442500"/>
                    <a:gd name="connsiteX2" fmla="*/ 478660 w 1371325"/>
                    <a:gd name="connsiteY2" fmla="*/ 42536 h 442500"/>
                    <a:gd name="connsiteX3" fmla="*/ 124593 w 1371325"/>
                    <a:gd name="connsiteY3" fmla="*/ 48659 h 442500"/>
                    <a:gd name="connsiteX4" fmla="*/ 0 w 1371325"/>
                    <a:gd name="connsiteY4" fmla="*/ 191287 h 442500"/>
                    <a:gd name="connsiteX5" fmla="*/ 403505 w 1371325"/>
                    <a:gd name="connsiteY5" fmla="*/ 442500 h 442500"/>
                    <a:gd name="connsiteX6" fmla="*/ 351545 w 1371325"/>
                    <a:gd name="connsiteY6" fmla="*/ 412321 h 442500"/>
                    <a:gd name="connsiteX7" fmla="*/ 1371325 w 1371325"/>
                    <a:gd name="connsiteY7" fmla="*/ 67048 h 442500"/>
                    <a:gd name="connsiteX8" fmla="*/ 1354184 w 1371325"/>
                    <a:gd name="connsiteY8" fmla="*/ 38 h 442500"/>
                    <a:gd name="connsiteX0" fmla="*/ 1354184 w 1371325"/>
                    <a:gd name="connsiteY0" fmla="*/ 31107 h 473569"/>
                    <a:gd name="connsiteX1" fmla="*/ 512556 w 1371325"/>
                    <a:gd name="connsiteY1" fmla="*/ 0 h 473569"/>
                    <a:gd name="connsiteX2" fmla="*/ 478660 w 1371325"/>
                    <a:gd name="connsiteY2" fmla="*/ 73605 h 473569"/>
                    <a:gd name="connsiteX3" fmla="*/ 124593 w 1371325"/>
                    <a:gd name="connsiteY3" fmla="*/ 79728 h 473569"/>
                    <a:gd name="connsiteX4" fmla="*/ 0 w 1371325"/>
                    <a:gd name="connsiteY4" fmla="*/ 222356 h 473569"/>
                    <a:gd name="connsiteX5" fmla="*/ 403505 w 1371325"/>
                    <a:gd name="connsiteY5" fmla="*/ 473569 h 473569"/>
                    <a:gd name="connsiteX6" fmla="*/ 351545 w 1371325"/>
                    <a:gd name="connsiteY6" fmla="*/ 443390 h 473569"/>
                    <a:gd name="connsiteX7" fmla="*/ 1371325 w 1371325"/>
                    <a:gd name="connsiteY7" fmla="*/ 98117 h 473569"/>
                    <a:gd name="connsiteX8" fmla="*/ 1354184 w 1371325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92545 w 1285210"/>
                    <a:gd name="connsiteY2" fmla="*/ 73605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423997 w 1285210"/>
                    <a:gd name="connsiteY2" fmla="*/ 77524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8478 w 1285210"/>
                    <a:gd name="connsiteY2" fmla="*/ 79728 h 473569"/>
                    <a:gd name="connsiteX3" fmla="*/ 0 w 1285210"/>
                    <a:gd name="connsiteY3" fmla="*/ 274609 h 473569"/>
                    <a:gd name="connsiteX4" fmla="*/ 317390 w 1285210"/>
                    <a:gd name="connsiteY4" fmla="*/ 473569 h 473569"/>
                    <a:gd name="connsiteX5" fmla="*/ 265430 w 1285210"/>
                    <a:gd name="connsiteY5" fmla="*/ 443390 h 473569"/>
                    <a:gd name="connsiteX6" fmla="*/ 1285210 w 1285210"/>
                    <a:gd name="connsiteY6" fmla="*/ 98117 h 473569"/>
                    <a:gd name="connsiteX7" fmla="*/ 1268069 w 1285210"/>
                    <a:gd name="connsiteY7" fmla="*/ 31107 h 473569"/>
                    <a:gd name="connsiteX0" fmla="*/ 1268069 w 1285210"/>
                    <a:gd name="connsiteY0" fmla="*/ 50749 h 493211"/>
                    <a:gd name="connsiteX1" fmla="*/ 426441 w 1285210"/>
                    <a:gd name="connsiteY1" fmla="*/ 19642 h 493211"/>
                    <a:gd name="connsiteX2" fmla="*/ 54958 w 1285210"/>
                    <a:gd name="connsiteY2" fmla="*/ 18379 h 493211"/>
                    <a:gd name="connsiteX3" fmla="*/ 0 w 1285210"/>
                    <a:gd name="connsiteY3" fmla="*/ 294251 h 493211"/>
                    <a:gd name="connsiteX4" fmla="*/ 317390 w 1285210"/>
                    <a:gd name="connsiteY4" fmla="*/ 493211 h 493211"/>
                    <a:gd name="connsiteX5" fmla="*/ 265430 w 1285210"/>
                    <a:gd name="connsiteY5" fmla="*/ 463032 h 493211"/>
                    <a:gd name="connsiteX6" fmla="*/ 1285210 w 1285210"/>
                    <a:gd name="connsiteY6" fmla="*/ 117759 h 493211"/>
                    <a:gd name="connsiteX7" fmla="*/ 1268069 w 1285210"/>
                    <a:gd name="connsiteY7" fmla="*/ 50749 h 493211"/>
                    <a:gd name="connsiteX0" fmla="*/ 1268069 w 1285210"/>
                    <a:gd name="connsiteY0" fmla="*/ 32370 h 474832"/>
                    <a:gd name="connsiteX1" fmla="*/ 426441 w 1285210"/>
                    <a:gd name="connsiteY1" fmla="*/ 1263 h 474832"/>
                    <a:gd name="connsiteX2" fmla="*/ 54958 w 1285210"/>
                    <a:gd name="connsiteY2" fmla="*/ 0 h 474832"/>
                    <a:gd name="connsiteX3" fmla="*/ 0 w 1285210"/>
                    <a:gd name="connsiteY3" fmla="*/ 275872 h 474832"/>
                    <a:gd name="connsiteX4" fmla="*/ 317390 w 1285210"/>
                    <a:gd name="connsiteY4" fmla="*/ 474832 h 474832"/>
                    <a:gd name="connsiteX5" fmla="*/ 265430 w 1285210"/>
                    <a:gd name="connsiteY5" fmla="*/ 444653 h 474832"/>
                    <a:gd name="connsiteX6" fmla="*/ 1285210 w 1285210"/>
                    <a:gd name="connsiteY6" fmla="*/ 99380 h 474832"/>
                    <a:gd name="connsiteX7" fmla="*/ 1268069 w 1285210"/>
                    <a:gd name="connsiteY7" fmla="*/ 32370 h 474832"/>
                    <a:gd name="connsiteX0" fmla="*/ 1268069 w 1285210"/>
                    <a:gd name="connsiteY0" fmla="*/ 51241 h 493703"/>
                    <a:gd name="connsiteX1" fmla="*/ 426441 w 1285210"/>
                    <a:gd name="connsiteY1" fmla="*/ 20134 h 493703"/>
                    <a:gd name="connsiteX2" fmla="*/ 57309 w 1285210"/>
                    <a:gd name="connsiteY2" fmla="*/ 0 h 493703"/>
                    <a:gd name="connsiteX3" fmla="*/ 0 w 1285210"/>
                    <a:gd name="connsiteY3" fmla="*/ 294743 h 493703"/>
                    <a:gd name="connsiteX4" fmla="*/ 317390 w 1285210"/>
                    <a:gd name="connsiteY4" fmla="*/ 493703 h 493703"/>
                    <a:gd name="connsiteX5" fmla="*/ 265430 w 1285210"/>
                    <a:gd name="connsiteY5" fmla="*/ 463524 h 493703"/>
                    <a:gd name="connsiteX6" fmla="*/ 1285210 w 1285210"/>
                    <a:gd name="connsiteY6" fmla="*/ 118251 h 493703"/>
                    <a:gd name="connsiteX7" fmla="*/ 1268069 w 1285210"/>
                    <a:gd name="connsiteY7" fmla="*/ 51241 h 493703"/>
                    <a:gd name="connsiteX0" fmla="*/ 2187601 w 2187601"/>
                    <a:gd name="connsiteY0" fmla="*/ 49792 h 493703"/>
                    <a:gd name="connsiteX1" fmla="*/ 426441 w 2187601"/>
                    <a:gd name="connsiteY1" fmla="*/ 20134 h 493703"/>
                    <a:gd name="connsiteX2" fmla="*/ 57309 w 2187601"/>
                    <a:gd name="connsiteY2" fmla="*/ 0 h 493703"/>
                    <a:gd name="connsiteX3" fmla="*/ 0 w 2187601"/>
                    <a:gd name="connsiteY3" fmla="*/ 294743 h 493703"/>
                    <a:gd name="connsiteX4" fmla="*/ 317390 w 2187601"/>
                    <a:gd name="connsiteY4" fmla="*/ 493703 h 493703"/>
                    <a:gd name="connsiteX5" fmla="*/ 265430 w 2187601"/>
                    <a:gd name="connsiteY5" fmla="*/ 463524 h 493703"/>
                    <a:gd name="connsiteX6" fmla="*/ 1285210 w 2187601"/>
                    <a:gd name="connsiteY6" fmla="*/ 118251 h 493703"/>
                    <a:gd name="connsiteX7" fmla="*/ 2187601 w 2187601"/>
                    <a:gd name="connsiteY7" fmla="*/ 49792 h 493703"/>
                    <a:gd name="connsiteX0" fmla="*/ 2158759 w 2158759"/>
                    <a:gd name="connsiteY0" fmla="*/ 51914 h 493703"/>
                    <a:gd name="connsiteX1" fmla="*/ 426441 w 2158759"/>
                    <a:gd name="connsiteY1" fmla="*/ 20134 h 493703"/>
                    <a:gd name="connsiteX2" fmla="*/ 57309 w 2158759"/>
                    <a:gd name="connsiteY2" fmla="*/ 0 h 493703"/>
                    <a:gd name="connsiteX3" fmla="*/ 0 w 2158759"/>
                    <a:gd name="connsiteY3" fmla="*/ 294743 h 493703"/>
                    <a:gd name="connsiteX4" fmla="*/ 317390 w 2158759"/>
                    <a:gd name="connsiteY4" fmla="*/ 493703 h 493703"/>
                    <a:gd name="connsiteX5" fmla="*/ 265430 w 2158759"/>
                    <a:gd name="connsiteY5" fmla="*/ 463524 h 493703"/>
                    <a:gd name="connsiteX6" fmla="*/ 1285210 w 2158759"/>
                    <a:gd name="connsiteY6" fmla="*/ 118251 h 493703"/>
                    <a:gd name="connsiteX7" fmla="*/ 2158759 w 2158759"/>
                    <a:gd name="connsiteY7" fmla="*/ 51914 h 493703"/>
                    <a:gd name="connsiteX0" fmla="*/ 2158759 w 2158759"/>
                    <a:gd name="connsiteY0" fmla="*/ 134602 h 576391"/>
                    <a:gd name="connsiteX1" fmla="*/ 426441 w 2158759"/>
                    <a:gd name="connsiteY1" fmla="*/ 102822 h 576391"/>
                    <a:gd name="connsiteX2" fmla="*/ 57309 w 2158759"/>
                    <a:gd name="connsiteY2" fmla="*/ 82688 h 576391"/>
                    <a:gd name="connsiteX3" fmla="*/ 0 w 2158759"/>
                    <a:gd name="connsiteY3" fmla="*/ 377431 h 576391"/>
                    <a:gd name="connsiteX4" fmla="*/ 317390 w 2158759"/>
                    <a:gd name="connsiteY4" fmla="*/ 576391 h 576391"/>
                    <a:gd name="connsiteX5" fmla="*/ 265430 w 2158759"/>
                    <a:gd name="connsiteY5" fmla="*/ 546212 h 576391"/>
                    <a:gd name="connsiteX6" fmla="*/ 1285210 w 2158759"/>
                    <a:gd name="connsiteY6" fmla="*/ 200939 h 576391"/>
                    <a:gd name="connsiteX7" fmla="*/ 2158759 w 2158759"/>
                    <a:gd name="connsiteY7" fmla="*/ 134602 h 576391"/>
                    <a:gd name="connsiteX0" fmla="*/ 2158759 w 2158759"/>
                    <a:gd name="connsiteY0" fmla="*/ 51914 h 493703"/>
                    <a:gd name="connsiteX1" fmla="*/ 426441 w 2158759"/>
                    <a:gd name="connsiteY1" fmla="*/ 20134 h 493703"/>
                    <a:gd name="connsiteX2" fmla="*/ 57309 w 2158759"/>
                    <a:gd name="connsiteY2" fmla="*/ 0 h 493703"/>
                    <a:gd name="connsiteX3" fmla="*/ 0 w 2158759"/>
                    <a:gd name="connsiteY3" fmla="*/ 294743 h 493703"/>
                    <a:gd name="connsiteX4" fmla="*/ 317390 w 2158759"/>
                    <a:gd name="connsiteY4" fmla="*/ 493703 h 493703"/>
                    <a:gd name="connsiteX5" fmla="*/ 265430 w 2158759"/>
                    <a:gd name="connsiteY5" fmla="*/ 463524 h 493703"/>
                    <a:gd name="connsiteX6" fmla="*/ 1285210 w 2158759"/>
                    <a:gd name="connsiteY6" fmla="*/ 118251 h 493703"/>
                    <a:gd name="connsiteX7" fmla="*/ 2158759 w 2158759"/>
                    <a:gd name="connsiteY7" fmla="*/ 51914 h 493703"/>
                    <a:gd name="connsiteX0" fmla="*/ 2158759 w 2158759"/>
                    <a:gd name="connsiteY0" fmla="*/ 113578 h 555367"/>
                    <a:gd name="connsiteX1" fmla="*/ 1856963 w 2158759"/>
                    <a:gd name="connsiteY1" fmla="*/ 0 h 555367"/>
                    <a:gd name="connsiteX2" fmla="*/ 57309 w 2158759"/>
                    <a:gd name="connsiteY2" fmla="*/ 61664 h 555367"/>
                    <a:gd name="connsiteX3" fmla="*/ 0 w 2158759"/>
                    <a:gd name="connsiteY3" fmla="*/ 356407 h 555367"/>
                    <a:gd name="connsiteX4" fmla="*/ 317390 w 2158759"/>
                    <a:gd name="connsiteY4" fmla="*/ 555367 h 555367"/>
                    <a:gd name="connsiteX5" fmla="*/ 265430 w 2158759"/>
                    <a:gd name="connsiteY5" fmla="*/ 525188 h 555367"/>
                    <a:gd name="connsiteX6" fmla="*/ 1285210 w 2158759"/>
                    <a:gd name="connsiteY6" fmla="*/ 179915 h 555367"/>
                    <a:gd name="connsiteX7" fmla="*/ 2158759 w 2158759"/>
                    <a:gd name="connsiteY7" fmla="*/ 113578 h 555367"/>
                    <a:gd name="connsiteX0" fmla="*/ 2158759 w 2158759"/>
                    <a:gd name="connsiteY0" fmla="*/ 131777 h 573566"/>
                    <a:gd name="connsiteX1" fmla="*/ 1856963 w 2158759"/>
                    <a:gd name="connsiteY1" fmla="*/ 18199 h 573566"/>
                    <a:gd name="connsiteX2" fmla="*/ 1021768 w 2158759"/>
                    <a:gd name="connsiteY2" fmla="*/ 0 h 573566"/>
                    <a:gd name="connsiteX3" fmla="*/ 0 w 2158759"/>
                    <a:gd name="connsiteY3" fmla="*/ 374606 h 573566"/>
                    <a:gd name="connsiteX4" fmla="*/ 317390 w 2158759"/>
                    <a:gd name="connsiteY4" fmla="*/ 573566 h 573566"/>
                    <a:gd name="connsiteX5" fmla="*/ 265430 w 2158759"/>
                    <a:gd name="connsiteY5" fmla="*/ 543387 h 573566"/>
                    <a:gd name="connsiteX6" fmla="*/ 1285210 w 2158759"/>
                    <a:gd name="connsiteY6" fmla="*/ 198114 h 573566"/>
                    <a:gd name="connsiteX7" fmla="*/ 2158759 w 2158759"/>
                    <a:gd name="connsiteY7" fmla="*/ 131777 h 573566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265430 w 2158759"/>
                    <a:gd name="connsiteY6" fmla="*/ 608431 h 638610"/>
                    <a:gd name="connsiteX7" fmla="*/ 1285210 w 2158759"/>
                    <a:gd name="connsiteY7" fmla="*/ 263158 h 638610"/>
                    <a:gd name="connsiteX8" fmla="*/ 2158759 w 2158759"/>
                    <a:gd name="connsiteY8" fmla="*/ 196821 h 638610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265430 w 2158759"/>
                    <a:gd name="connsiteY6" fmla="*/ 608431 h 638610"/>
                    <a:gd name="connsiteX7" fmla="*/ 1523340 w 2158759"/>
                    <a:gd name="connsiteY7" fmla="*/ 255681 h 638610"/>
                    <a:gd name="connsiteX8" fmla="*/ 2158759 w 2158759"/>
                    <a:gd name="connsiteY8" fmla="*/ 196821 h 638610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1435993 w 2158759"/>
                    <a:gd name="connsiteY6" fmla="*/ 479949 h 638610"/>
                    <a:gd name="connsiteX7" fmla="*/ 1523340 w 2158759"/>
                    <a:gd name="connsiteY7" fmla="*/ 255681 h 638610"/>
                    <a:gd name="connsiteX8" fmla="*/ 2158759 w 2158759"/>
                    <a:gd name="connsiteY8" fmla="*/ 196821 h 638610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1435993 w 2158759"/>
                    <a:gd name="connsiteY6" fmla="*/ 479949 h 638610"/>
                    <a:gd name="connsiteX7" fmla="*/ 1475851 w 2158759"/>
                    <a:gd name="connsiteY7" fmla="*/ 246905 h 638610"/>
                    <a:gd name="connsiteX8" fmla="*/ 2158759 w 2158759"/>
                    <a:gd name="connsiteY8" fmla="*/ 196821 h 638610"/>
                    <a:gd name="connsiteX0" fmla="*/ 2158759 w 2163326"/>
                    <a:gd name="connsiteY0" fmla="*/ 196821 h 638610"/>
                    <a:gd name="connsiteX1" fmla="*/ 1856963 w 2163326"/>
                    <a:gd name="connsiteY1" fmla="*/ 83243 h 638610"/>
                    <a:gd name="connsiteX2" fmla="*/ 1358439 w 2163326"/>
                    <a:gd name="connsiteY2" fmla="*/ 0 h 638610"/>
                    <a:gd name="connsiteX3" fmla="*/ 1021768 w 2163326"/>
                    <a:gd name="connsiteY3" fmla="*/ 65044 h 638610"/>
                    <a:gd name="connsiteX4" fmla="*/ 0 w 2163326"/>
                    <a:gd name="connsiteY4" fmla="*/ 439650 h 638610"/>
                    <a:gd name="connsiteX5" fmla="*/ 317390 w 2163326"/>
                    <a:gd name="connsiteY5" fmla="*/ 638610 h 638610"/>
                    <a:gd name="connsiteX6" fmla="*/ 1435993 w 2163326"/>
                    <a:gd name="connsiteY6" fmla="*/ 479949 h 638610"/>
                    <a:gd name="connsiteX7" fmla="*/ 1475851 w 2163326"/>
                    <a:gd name="connsiteY7" fmla="*/ 246905 h 638610"/>
                    <a:gd name="connsiteX8" fmla="*/ 2163326 w 2163326"/>
                    <a:gd name="connsiteY8" fmla="*/ 237475 h 638610"/>
                    <a:gd name="connsiteX9" fmla="*/ 2158759 w 2163326"/>
                    <a:gd name="connsiteY9" fmla="*/ 196821 h 638610"/>
                    <a:gd name="connsiteX0" fmla="*/ 2163327 w 2163327"/>
                    <a:gd name="connsiteY0" fmla="*/ 183101 h 638610"/>
                    <a:gd name="connsiteX1" fmla="*/ 1856963 w 2163327"/>
                    <a:gd name="connsiteY1" fmla="*/ 83243 h 638610"/>
                    <a:gd name="connsiteX2" fmla="*/ 1358439 w 2163327"/>
                    <a:gd name="connsiteY2" fmla="*/ 0 h 638610"/>
                    <a:gd name="connsiteX3" fmla="*/ 1021768 w 2163327"/>
                    <a:gd name="connsiteY3" fmla="*/ 65044 h 638610"/>
                    <a:gd name="connsiteX4" fmla="*/ 0 w 2163327"/>
                    <a:gd name="connsiteY4" fmla="*/ 439650 h 638610"/>
                    <a:gd name="connsiteX5" fmla="*/ 317390 w 2163327"/>
                    <a:gd name="connsiteY5" fmla="*/ 638610 h 638610"/>
                    <a:gd name="connsiteX6" fmla="*/ 1435993 w 2163327"/>
                    <a:gd name="connsiteY6" fmla="*/ 479949 h 638610"/>
                    <a:gd name="connsiteX7" fmla="*/ 1475851 w 2163327"/>
                    <a:gd name="connsiteY7" fmla="*/ 246905 h 638610"/>
                    <a:gd name="connsiteX8" fmla="*/ 2163326 w 2163327"/>
                    <a:gd name="connsiteY8" fmla="*/ 237475 h 638610"/>
                    <a:gd name="connsiteX9" fmla="*/ 2163327 w 2163327"/>
                    <a:gd name="connsiteY9" fmla="*/ 183101 h 638610"/>
                    <a:gd name="connsiteX0" fmla="*/ 2163327 w 2163327"/>
                    <a:gd name="connsiteY0" fmla="*/ 183101 h 638610"/>
                    <a:gd name="connsiteX1" fmla="*/ 1856963 w 2163327"/>
                    <a:gd name="connsiteY1" fmla="*/ 83243 h 638610"/>
                    <a:gd name="connsiteX2" fmla="*/ 1358439 w 2163327"/>
                    <a:gd name="connsiteY2" fmla="*/ 0 h 638610"/>
                    <a:gd name="connsiteX3" fmla="*/ 1021768 w 2163327"/>
                    <a:gd name="connsiteY3" fmla="*/ 65044 h 638610"/>
                    <a:gd name="connsiteX4" fmla="*/ 0 w 2163327"/>
                    <a:gd name="connsiteY4" fmla="*/ 439650 h 638610"/>
                    <a:gd name="connsiteX5" fmla="*/ 317390 w 2163327"/>
                    <a:gd name="connsiteY5" fmla="*/ 638610 h 638610"/>
                    <a:gd name="connsiteX6" fmla="*/ 1435993 w 2163327"/>
                    <a:gd name="connsiteY6" fmla="*/ 479949 h 638610"/>
                    <a:gd name="connsiteX7" fmla="*/ 1502915 w 2163327"/>
                    <a:gd name="connsiteY7" fmla="*/ 190265 h 638610"/>
                    <a:gd name="connsiteX8" fmla="*/ 2163326 w 2163327"/>
                    <a:gd name="connsiteY8" fmla="*/ 237475 h 638610"/>
                    <a:gd name="connsiteX9" fmla="*/ 2163327 w 2163327"/>
                    <a:gd name="connsiteY9" fmla="*/ 183101 h 638610"/>
                    <a:gd name="connsiteX0" fmla="*/ 2163327 w 2163327"/>
                    <a:gd name="connsiteY0" fmla="*/ 183101 h 638610"/>
                    <a:gd name="connsiteX1" fmla="*/ 1856963 w 2163327"/>
                    <a:gd name="connsiteY1" fmla="*/ 83243 h 638610"/>
                    <a:gd name="connsiteX2" fmla="*/ 1358439 w 2163327"/>
                    <a:gd name="connsiteY2" fmla="*/ 0 h 638610"/>
                    <a:gd name="connsiteX3" fmla="*/ 1021768 w 2163327"/>
                    <a:gd name="connsiteY3" fmla="*/ 65044 h 638610"/>
                    <a:gd name="connsiteX4" fmla="*/ 0 w 2163327"/>
                    <a:gd name="connsiteY4" fmla="*/ 439650 h 638610"/>
                    <a:gd name="connsiteX5" fmla="*/ 317390 w 2163327"/>
                    <a:gd name="connsiteY5" fmla="*/ 638610 h 638610"/>
                    <a:gd name="connsiteX6" fmla="*/ 1435993 w 2163327"/>
                    <a:gd name="connsiteY6" fmla="*/ 479949 h 638610"/>
                    <a:gd name="connsiteX7" fmla="*/ 1502915 w 2163327"/>
                    <a:gd name="connsiteY7" fmla="*/ 190265 h 638610"/>
                    <a:gd name="connsiteX8" fmla="*/ 2163326 w 2163327"/>
                    <a:gd name="connsiteY8" fmla="*/ 237475 h 638610"/>
                    <a:gd name="connsiteX9" fmla="*/ 2163327 w 2163327"/>
                    <a:gd name="connsiteY9" fmla="*/ 183101 h 638610"/>
                    <a:gd name="connsiteX0" fmla="*/ 2163327 w 2163327"/>
                    <a:gd name="connsiteY0" fmla="*/ 183101 h 479949"/>
                    <a:gd name="connsiteX1" fmla="*/ 1856963 w 2163327"/>
                    <a:gd name="connsiteY1" fmla="*/ 83243 h 479949"/>
                    <a:gd name="connsiteX2" fmla="*/ 1358439 w 2163327"/>
                    <a:gd name="connsiteY2" fmla="*/ 0 h 479949"/>
                    <a:gd name="connsiteX3" fmla="*/ 1021768 w 2163327"/>
                    <a:gd name="connsiteY3" fmla="*/ 65044 h 479949"/>
                    <a:gd name="connsiteX4" fmla="*/ 0 w 2163327"/>
                    <a:gd name="connsiteY4" fmla="*/ 439650 h 479949"/>
                    <a:gd name="connsiteX5" fmla="*/ 1215266 w 2163327"/>
                    <a:gd name="connsiteY5" fmla="*/ 290391 h 479949"/>
                    <a:gd name="connsiteX6" fmla="*/ 1435993 w 2163327"/>
                    <a:gd name="connsiteY6" fmla="*/ 479949 h 479949"/>
                    <a:gd name="connsiteX7" fmla="*/ 1502915 w 2163327"/>
                    <a:gd name="connsiteY7" fmla="*/ 190265 h 479949"/>
                    <a:gd name="connsiteX8" fmla="*/ 2163326 w 2163327"/>
                    <a:gd name="connsiteY8" fmla="*/ 237475 h 479949"/>
                    <a:gd name="connsiteX9" fmla="*/ 2163327 w 2163327"/>
                    <a:gd name="connsiteY9" fmla="*/ 183101 h 479949"/>
                    <a:gd name="connsiteX0" fmla="*/ 1141559 w 1141559"/>
                    <a:gd name="connsiteY0" fmla="*/ 183101 h 479949"/>
                    <a:gd name="connsiteX1" fmla="*/ 835195 w 1141559"/>
                    <a:gd name="connsiteY1" fmla="*/ 83243 h 479949"/>
                    <a:gd name="connsiteX2" fmla="*/ 336671 w 1141559"/>
                    <a:gd name="connsiteY2" fmla="*/ 0 h 479949"/>
                    <a:gd name="connsiteX3" fmla="*/ 0 w 1141559"/>
                    <a:gd name="connsiteY3" fmla="*/ 65044 h 479949"/>
                    <a:gd name="connsiteX4" fmla="*/ 1674 w 1141559"/>
                    <a:gd name="connsiteY4" fmla="*/ 69927 h 479949"/>
                    <a:gd name="connsiteX5" fmla="*/ 193498 w 1141559"/>
                    <a:gd name="connsiteY5" fmla="*/ 290391 h 479949"/>
                    <a:gd name="connsiteX6" fmla="*/ 414225 w 1141559"/>
                    <a:gd name="connsiteY6" fmla="*/ 479949 h 479949"/>
                    <a:gd name="connsiteX7" fmla="*/ 481147 w 1141559"/>
                    <a:gd name="connsiteY7" fmla="*/ 190265 h 479949"/>
                    <a:gd name="connsiteX8" fmla="*/ 1141558 w 1141559"/>
                    <a:gd name="connsiteY8" fmla="*/ 237475 h 479949"/>
                    <a:gd name="connsiteX9" fmla="*/ 1141559 w 1141559"/>
                    <a:gd name="connsiteY9" fmla="*/ 183101 h 479949"/>
                    <a:gd name="connsiteX0" fmla="*/ 1141559 w 1141559"/>
                    <a:gd name="connsiteY0" fmla="*/ 239980 h 536828"/>
                    <a:gd name="connsiteX1" fmla="*/ 835195 w 1141559"/>
                    <a:gd name="connsiteY1" fmla="*/ 140122 h 536828"/>
                    <a:gd name="connsiteX2" fmla="*/ 63693 w 1141559"/>
                    <a:gd name="connsiteY2" fmla="*/ 0 h 536828"/>
                    <a:gd name="connsiteX3" fmla="*/ 0 w 1141559"/>
                    <a:gd name="connsiteY3" fmla="*/ 121923 h 536828"/>
                    <a:gd name="connsiteX4" fmla="*/ 1674 w 1141559"/>
                    <a:gd name="connsiteY4" fmla="*/ 126806 h 536828"/>
                    <a:gd name="connsiteX5" fmla="*/ 193498 w 1141559"/>
                    <a:gd name="connsiteY5" fmla="*/ 347270 h 536828"/>
                    <a:gd name="connsiteX6" fmla="*/ 414225 w 1141559"/>
                    <a:gd name="connsiteY6" fmla="*/ 536828 h 536828"/>
                    <a:gd name="connsiteX7" fmla="*/ 481147 w 1141559"/>
                    <a:gd name="connsiteY7" fmla="*/ 247144 h 536828"/>
                    <a:gd name="connsiteX8" fmla="*/ 1141558 w 1141559"/>
                    <a:gd name="connsiteY8" fmla="*/ 294354 h 536828"/>
                    <a:gd name="connsiteX9" fmla="*/ 1141559 w 1141559"/>
                    <a:gd name="connsiteY9" fmla="*/ 239980 h 536828"/>
                    <a:gd name="connsiteX0" fmla="*/ 1141559 w 1141559"/>
                    <a:gd name="connsiteY0" fmla="*/ 254041 h 550889"/>
                    <a:gd name="connsiteX1" fmla="*/ 835195 w 1141559"/>
                    <a:gd name="connsiteY1" fmla="*/ 154183 h 550889"/>
                    <a:gd name="connsiteX2" fmla="*/ 42583 w 1141559"/>
                    <a:gd name="connsiteY2" fmla="*/ 0 h 550889"/>
                    <a:gd name="connsiteX3" fmla="*/ 0 w 1141559"/>
                    <a:gd name="connsiteY3" fmla="*/ 135984 h 550889"/>
                    <a:gd name="connsiteX4" fmla="*/ 1674 w 1141559"/>
                    <a:gd name="connsiteY4" fmla="*/ 140867 h 550889"/>
                    <a:gd name="connsiteX5" fmla="*/ 193498 w 1141559"/>
                    <a:gd name="connsiteY5" fmla="*/ 361331 h 550889"/>
                    <a:gd name="connsiteX6" fmla="*/ 414225 w 1141559"/>
                    <a:gd name="connsiteY6" fmla="*/ 550889 h 550889"/>
                    <a:gd name="connsiteX7" fmla="*/ 481147 w 1141559"/>
                    <a:gd name="connsiteY7" fmla="*/ 261205 h 550889"/>
                    <a:gd name="connsiteX8" fmla="*/ 1141558 w 1141559"/>
                    <a:gd name="connsiteY8" fmla="*/ 308415 h 550889"/>
                    <a:gd name="connsiteX9" fmla="*/ 1141559 w 1141559"/>
                    <a:gd name="connsiteY9" fmla="*/ 254041 h 550889"/>
                    <a:gd name="connsiteX0" fmla="*/ 1141559 w 1141559"/>
                    <a:gd name="connsiteY0" fmla="*/ 228039 h 524887"/>
                    <a:gd name="connsiteX1" fmla="*/ 835195 w 1141559"/>
                    <a:gd name="connsiteY1" fmla="*/ 128181 h 524887"/>
                    <a:gd name="connsiteX2" fmla="*/ 113645 w 1141559"/>
                    <a:gd name="connsiteY2" fmla="*/ 0 h 524887"/>
                    <a:gd name="connsiteX3" fmla="*/ 0 w 1141559"/>
                    <a:gd name="connsiteY3" fmla="*/ 109982 h 524887"/>
                    <a:gd name="connsiteX4" fmla="*/ 1674 w 1141559"/>
                    <a:gd name="connsiteY4" fmla="*/ 114865 h 524887"/>
                    <a:gd name="connsiteX5" fmla="*/ 193498 w 1141559"/>
                    <a:gd name="connsiteY5" fmla="*/ 335329 h 524887"/>
                    <a:gd name="connsiteX6" fmla="*/ 414225 w 1141559"/>
                    <a:gd name="connsiteY6" fmla="*/ 524887 h 524887"/>
                    <a:gd name="connsiteX7" fmla="*/ 481147 w 1141559"/>
                    <a:gd name="connsiteY7" fmla="*/ 235203 h 524887"/>
                    <a:gd name="connsiteX8" fmla="*/ 1141558 w 1141559"/>
                    <a:gd name="connsiteY8" fmla="*/ 282413 h 524887"/>
                    <a:gd name="connsiteX9" fmla="*/ 1141559 w 1141559"/>
                    <a:gd name="connsiteY9" fmla="*/ 228039 h 524887"/>
                    <a:gd name="connsiteX0" fmla="*/ 1141559 w 1141559"/>
                    <a:gd name="connsiteY0" fmla="*/ 228039 h 524887"/>
                    <a:gd name="connsiteX1" fmla="*/ 835195 w 1141559"/>
                    <a:gd name="connsiteY1" fmla="*/ 128181 h 524887"/>
                    <a:gd name="connsiteX2" fmla="*/ 113645 w 1141559"/>
                    <a:gd name="connsiteY2" fmla="*/ 0 h 524887"/>
                    <a:gd name="connsiteX3" fmla="*/ 0 w 1141559"/>
                    <a:gd name="connsiteY3" fmla="*/ 109982 h 524887"/>
                    <a:gd name="connsiteX4" fmla="*/ 1674 w 1141559"/>
                    <a:gd name="connsiteY4" fmla="*/ 114865 h 524887"/>
                    <a:gd name="connsiteX5" fmla="*/ 193498 w 1141559"/>
                    <a:gd name="connsiteY5" fmla="*/ 335329 h 524887"/>
                    <a:gd name="connsiteX6" fmla="*/ 414225 w 1141559"/>
                    <a:gd name="connsiteY6" fmla="*/ 524887 h 524887"/>
                    <a:gd name="connsiteX7" fmla="*/ 525471 w 1141559"/>
                    <a:gd name="connsiteY7" fmla="*/ 246442 h 524887"/>
                    <a:gd name="connsiteX8" fmla="*/ 1141558 w 1141559"/>
                    <a:gd name="connsiteY8" fmla="*/ 282413 h 524887"/>
                    <a:gd name="connsiteX9" fmla="*/ 1141559 w 1141559"/>
                    <a:gd name="connsiteY9" fmla="*/ 228039 h 524887"/>
                    <a:gd name="connsiteX0" fmla="*/ 1141559 w 1141559"/>
                    <a:gd name="connsiteY0" fmla="*/ 228039 h 524887"/>
                    <a:gd name="connsiteX1" fmla="*/ 835195 w 1141559"/>
                    <a:gd name="connsiteY1" fmla="*/ 128181 h 524887"/>
                    <a:gd name="connsiteX2" fmla="*/ 113645 w 1141559"/>
                    <a:gd name="connsiteY2" fmla="*/ 0 h 524887"/>
                    <a:gd name="connsiteX3" fmla="*/ 0 w 1141559"/>
                    <a:gd name="connsiteY3" fmla="*/ 109982 h 524887"/>
                    <a:gd name="connsiteX4" fmla="*/ 1674 w 1141559"/>
                    <a:gd name="connsiteY4" fmla="*/ 114865 h 524887"/>
                    <a:gd name="connsiteX5" fmla="*/ 193498 w 1141559"/>
                    <a:gd name="connsiteY5" fmla="*/ 335329 h 524887"/>
                    <a:gd name="connsiteX6" fmla="*/ 414225 w 1141559"/>
                    <a:gd name="connsiteY6" fmla="*/ 524887 h 524887"/>
                    <a:gd name="connsiteX7" fmla="*/ 461098 w 1141559"/>
                    <a:gd name="connsiteY7" fmla="*/ 235562 h 524887"/>
                    <a:gd name="connsiteX8" fmla="*/ 1141558 w 1141559"/>
                    <a:gd name="connsiteY8" fmla="*/ 282413 h 524887"/>
                    <a:gd name="connsiteX9" fmla="*/ 1141559 w 1141559"/>
                    <a:gd name="connsiteY9" fmla="*/ 228039 h 524887"/>
                    <a:gd name="connsiteX0" fmla="*/ 1141559 w 1141559"/>
                    <a:gd name="connsiteY0" fmla="*/ 248071 h 544919"/>
                    <a:gd name="connsiteX1" fmla="*/ 835195 w 1141559"/>
                    <a:gd name="connsiteY1" fmla="*/ 148213 h 544919"/>
                    <a:gd name="connsiteX2" fmla="*/ 67558 w 1141559"/>
                    <a:gd name="connsiteY2" fmla="*/ 0 h 544919"/>
                    <a:gd name="connsiteX3" fmla="*/ 0 w 1141559"/>
                    <a:gd name="connsiteY3" fmla="*/ 130014 h 544919"/>
                    <a:gd name="connsiteX4" fmla="*/ 1674 w 1141559"/>
                    <a:gd name="connsiteY4" fmla="*/ 134897 h 544919"/>
                    <a:gd name="connsiteX5" fmla="*/ 193498 w 1141559"/>
                    <a:gd name="connsiteY5" fmla="*/ 355361 h 544919"/>
                    <a:gd name="connsiteX6" fmla="*/ 414225 w 1141559"/>
                    <a:gd name="connsiteY6" fmla="*/ 544919 h 544919"/>
                    <a:gd name="connsiteX7" fmla="*/ 461098 w 1141559"/>
                    <a:gd name="connsiteY7" fmla="*/ 255594 h 544919"/>
                    <a:gd name="connsiteX8" fmla="*/ 1141558 w 1141559"/>
                    <a:gd name="connsiteY8" fmla="*/ 302445 h 544919"/>
                    <a:gd name="connsiteX9" fmla="*/ 1141559 w 1141559"/>
                    <a:gd name="connsiteY9" fmla="*/ 248071 h 544919"/>
                    <a:gd name="connsiteX0" fmla="*/ 1218216 w 1218216"/>
                    <a:gd name="connsiteY0" fmla="*/ 183321 h 544919"/>
                    <a:gd name="connsiteX1" fmla="*/ 835195 w 1218216"/>
                    <a:gd name="connsiteY1" fmla="*/ 148213 h 544919"/>
                    <a:gd name="connsiteX2" fmla="*/ 67558 w 1218216"/>
                    <a:gd name="connsiteY2" fmla="*/ 0 h 544919"/>
                    <a:gd name="connsiteX3" fmla="*/ 0 w 1218216"/>
                    <a:gd name="connsiteY3" fmla="*/ 130014 h 544919"/>
                    <a:gd name="connsiteX4" fmla="*/ 1674 w 1218216"/>
                    <a:gd name="connsiteY4" fmla="*/ 134897 h 544919"/>
                    <a:gd name="connsiteX5" fmla="*/ 193498 w 1218216"/>
                    <a:gd name="connsiteY5" fmla="*/ 355361 h 544919"/>
                    <a:gd name="connsiteX6" fmla="*/ 414225 w 1218216"/>
                    <a:gd name="connsiteY6" fmla="*/ 544919 h 544919"/>
                    <a:gd name="connsiteX7" fmla="*/ 461098 w 1218216"/>
                    <a:gd name="connsiteY7" fmla="*/ 255594 h 544919"/>
                    <a:gd name="connsiteX8" fmla="*/ 1141558 w 1218216"/>
                    <a:gd name="connsiteY8" fmla="*/ 302445 h 544919"/>
                    <a:gd name="connsiteX9" fmla="*/ 1218216 w 1218216"/>
                    <a:gd name="connsiteY9" fmla="*/ 183321 h 544919"/>
                    <a:gd name="connsiteX0" fmla="*/ 1218216 w 1218216"/>
                    <a:gd name="connsiteY0" fmla="*/ 270397 h 631995"/>
                    <a:gd name="connsiteX1" fmla="*/ 758776 w 1218216"/>
                    <a:gd name="connsiteY1" fmla="*/ 0 h 631995"/>
                    <a:gd name="connsiteX2" fmla="*/ 67558 w 1218216"/>
                    <a:gd name="connsiteY2" fmla="*/ 87076 h 631995"/>
                    <a:gd name="connsiteX3" fmla="*/ 0 w 1218216"/>
                    <a:gd name="connsiteY3" fmla="*/ 217090 h 631995"/>
                    <a:gd name="connsiteX4" fmla="*/ 1674 w 1218216"/>
                    <a:gd name="connsiteY4" fmla="*/ 221973 h 631995"/>
                    <a:gd name="connsiteX5" fmla="*/ 193498 w 1218216"/>
                    <a:gd name="connsiteY5" fmla="*/ 442437 h 631995"/>
                    <a:gd name="connsiteX6" fmla="*/ 414225 w 1218216"/>
                    <a:gd name="connsiteY6" fmla="*/ 631995 h 631995"/>
                    <a:gd name="connsiteX7" fmla="*/ 461098 w 1218216"/>
                    <a:gd name="connsiteY7" fmla="*/ 342670 h 631995"/>
                    <a:gd name="connsiteX8" fmla="*/ 1141558 w 1218216"/>
                    <a:gd name="connsiteY8" fmla="*/ 389521 h 631995"/>
                    <a:gd name="connsiteX9" fmla="*/ 1218216 w 1218216"/>
                    <a:gd name="connsiteY9" fmla="*/ 270397 h 631995"/>
                    <a:gd name="connsiteX0" fmla="*/ 1218216 w 1218216"/>
                    <a:gd name="connsiteY0" fmla="*/ 623451 h 985049"/>
                    <a:gd name="connsiteX1" fmla="*/ 758776 w 1218216"/>
                    <a:gd name="connsiteY1" fmla="*/ 353054 h 985049"/>
                    <a:gd name="connsiteX2" fmla="*/ 319592 w 1218216"/>
                    <a:gd name="connsiteY2" fmla="*/ 0 h 985049"/>
                    <a:gd name="connsiteX3" fmla="*/ 0 w 1218216"/>
                    <a:gd name="connsiteY3" fmla="*/ 570144 h 985049"/>
                    <a:gd name="connsiteX4" fmla="*/ 1674 w 1218216"/>
                    <a:gd name="connsiteY4" fmla="*/ 575027 h 985049"/>
                    <a:gd name="connsiteX5" fmla="*/ 193498 w 1218216"/>
                    <a:gd name="connsiteY5" fmla="*/ 795491 h 985049"/>
                    <a:gd name="connsiteX6" fmla="*/ 414225 w 1218216"/>
                    <a:gd name="connsiteY6" fmla="*/ 985049 h 985049"/>
                    <a:gd name="connsiteX7" fmla="*/ 461098 w 1218216"/>
                    <a:gd name="connsiteY7" fmla="*/ 695724 h 985049"/>
                    <a:gd name="connsiteX8" fmla="*/ 1141558 w 1218216"/>
                    <a:gd name="connsiteY8" fmla="*/ 742575 h 985049"/>
                    <a:gd name="connsiteX9" fmla="*/ 1218216 w 1218216"/>
                    <a:gd name="connsiteY9" fmla="*/ 623451 h 985049"/>
                    <a:gd name="connsiteX0" fmla="*/ 1224222 w 1224222"/>
                    <a:gd name="connsiteY0" fmla="*/ 623451 h 985049"/>
                    <a:gd name="connsiteX1" fmla="*/ 764782 w 1224222"/>
                    <a:gd name="connsiteY1" fmla="*/ 353054 h 985049"/>
                    <a:gd name="connsiteX2" fmla="*/ 325598 w 1224222"/>
                    <a:gd name="connsiteY2" fmla="*/ 0 h 985049"/>
                    <a:gd name="connsiteX3" fmla="*/ 6006 w 1224222"/>
                    <a:gd name="connsiteY3" fmla="*/ 570144 h 985049"/>
                    <a:gd name="connsiteX4" fmla="*/ 0 w 1224222"/>
                    <a:gd name="connsiteY4" fmla="*/ 728391 h 985049"/>
                    <a:gd name="connsiteX5" fmla="*/ 199504 w 1224222"/>
                    <a:gd name="connsiteY5" fmla="*/ 795491 h 985049"/>
                    <a:gd name="connsiteX6" fmla="*/ 420231 w 1224222"/>
                    <a:gd name="connsiteY6" fmla="*/ 985049 h 985049"/>
                    <a:gd name="connsiteX7" fmla="*/ 467104 w 1224222"/>
                    <a:gd name="connsiteY7" fmla="*/ 695724 h 985049"/>
                    <a:gd name="connsiteX8" fmla="*/ 1147564 w 1224222"/>
                    <a:gd name="connsiteY8" fmla="*/ 742575 h 985049"/>
                    <a:gd name="connsiteX9" fmla="*/ 1224222 w 1224222"/>
                    <a:gd name="connsiteY9" fmla="*/ 623451 h 985049"/>
                    <a:gd name="connsiteX0" fmla="*/ 1224222 w 1224222"/>
                    <a:gd name="connsiteY0" fmla="*/ 623451 h 985049"/>
                    <a:gd name="connsiteX1" fmla="*/ 764782 w 1224222"/>
                    <a:gd name="connsiteY1" fmla="*/ 353054 h 985049"/>
                    <a:gd name="connsiteX2" fmla="*/ 325598 w 1224222"/>
                    <a:gd name="connsiteY2" fmla="*/ 0 h 985049"/>
                    <a:gd name="connsiteX3" fmla="*/ 263310 w 1224222"/>
                    <a:gd name="connsiteY3" fmla="*/ 110666 h 985049"/>
                    <a:gd name="connsiteX4" fmla="*/ 0 w 1224222"/>
                    <a:gd name="connsiteY4" fmla="*/ 728391 h 985049"/>
                    <a:gd name="connsiteX5" fmla="*/ 199504 w 1224222"/>
                    <a:gd name="connsiteY5" fmla="*/ 795491 h 985049"/>
                    <a:gd name="connsiteX6" fmla="*/ 420231 w 1224222"/>
                    <a:gd name="connsiteY6" fmla="*/ 985049 h 985049"/>
                    <a:gd name="connsiteX7" fmla="*/ 467104 w 1224222"/>
                    <a:gd name="connsiteY7" fmla="*/ 695724 h 985049"/>
                    <a:gd name="connsiteX8" fmla="*/ 1147564 w 1224222"/>
                    <a:gd name="connsiteY8" fmla="*/ 742575 h 985049"/>
                    <a:gd name="connsiteX9" fmla="*/ 1224222 w 1224222"/>
                    <a:gd name="connsiteY9" fmla="*/ 623451 h 985049"/>
                    <a:gd name="connsiteX0" fmla="*/ 1024718 w 1024718"/>
                    <a:gd name="connsiteY0" fmla="*/ 623451 h 985049"/>
                    <a:gd name="connsiteX1" fmla="*/ 565278 w 1024718"/>
                    <a:gd name="connsiteY1" fmla="*/ 353054 h 985049"/>
                    <a:gd name="connsiteX2" fmla="*/ 126094 w 1024718"/>
                    <a:gd name="connsiteY2" fmla="*/ 0 h 985049"/>
                    <a:gd name="connsiteX3" fmla="*/ 63806 w 1024718"/>
                    <a:gd name="connsiteY3" fmla="*/ 110666 h 985049"/>
                    <a:gd name="connsiteX4" fmla="*/ 146825 w 1024718"/>
                    <a:gd name="connsiteY4" fmla="*/ 357168 h 985049"/>
                    <a:gd name="connsiteX5" fmla="*/ 0 w 1024718"/>
                    <a:gd name="connsiteY5" fmla="*/ 795491 h 985049"/>
                    <a:gd name="connsiteX6" fmla="*/ 220727 w 1024718"/>
                    <a:gd name="connsiteY6" fmla="*/ 985049 h 985049"/>
                    <a:gd name="connsiteX7" fmla="*/ 267600 w 1024718"/>
                    <a:gd name="connsiteY7" fmla="*/ 695724 h 985049"/>
                    <a:gd name="connsiteX8" fmla="*/ 948060 w 1024718"/>
                    <a:gd name="connsiteY8" fmla="*/ 742575 h 985049"/>
                    <a:gd name="connsiteX9" fmla="*/ 1024718 w 1024718"/>
                    <a:gd name="connsiteY9" fmla="*/ 623451 h 985049"/>
                    <a:gd name="connsiteX0" fmla="*/ 960912 w 960912"/>
                    <a:gd name="connsiteY0" fmla="*/ 623451 h 985049"/>
                    <a:gd name="connsiteX1" fmla="*/ 501472 w 960912"/>
                    <a:gd name="connsiteY1" fmla="*/ 353054 h 985049"/>
                    <a:gd name="connsiteX2" fmla="*/ 62288 w 960912"/>
                    <a:gd name="connsiteY2" fmla="*/ 0 h 985049"/>
                    <a:gd name="connsiteX3" fmla="*/ 0 w 960912"/>
                    <a:gd name="connsiteY3" fmla="*/ 110666 h 985049"/>
                    <a:gd name="connsiteX4" fmla="*/ 83019 w 960912"/>
                    <a:gd name="connsiteY4" fmla="*/ 357168 h 985049"/>
                    <a:gd name="connsiteX5" fmla="*/ 200291 w 960912"/>
                    <a:gd name="connsiteY5" fmla="*/ 625498 h 985049"/>
                    <a:gd name="connsiteX6" fmla="*/ 156921 w 960912"/>
                    <a:gd name="connsiteY6" fmla="*/ 985049 h 985049"/>
                    <a:gd name="connsiteX7" fmla="*/ 203794 w 960912"/>
                    <a:gd name="connsiteY7" fmla="*/ 695724 h 985049"/>
                    <a:gd name="connsiteX8" fmla="*/ 884254 w 960912"/>
                    <a:gd name="connsiteY8" fmla="*/ 742575 h 985049"/>
                    <a:gd name="connsiteX9" fmla="*/ 960912 w 960912"/>
                    <a:gd name="connsiteY9" fmla="*/ 623451 h 985049"/>
                    <a:gd name="connsiteX0" fmla="*/ 960912 w 960912"/>
                    <a:gd name="connsiteY0" fmla="*/ 623451 h 743722"/>
                    <a:gd name="connsiteX1" fmla="*/ 501472 w 960912"/>
                    <a:gd name="connsiteY1" fmla="*/ 353054 h 743722"/>
                    <a:gd name="connsiteX2" fmla="*/ 62288 w 960912"/>
                    <a:gd name="connsiteY2" fmla="*/ 0 h 743722"/>
                    <a:gd name="connsiteX3" fmla="*/ 0 w 960912"/>
                    <a:gd name="connsiteY3" fmla="*/ 110666 h 743722"/>
                    <a:gd name="connsiteX4" fmla="*/ 83019 w 960912"/>
                    <a:gd name="connsiteY4" fmla="*/ 357168 h 743722"/>
                    <a:gd name="connsiteX5" fmla="*/ 200291 w 960912"/>
                    <a:gd name="connsiteY5" fmla="*/ 625498 h 743722"/>
                    <a:gd name="connsiteX6" fmla="*/ 203794 w 960912"/>
                    <a:gd name="connsiteY6" fmla="*/ 695724 h 743722"/>
                    <a:gd name="connsiteX7" fmla="*/ 884254 w 960912"/>
                    <a:gd name="connsiteY7" fmla="*/ 742575 h 743722"/>
                    <a:gd name="connsiteX8" fmla="*/ 960912 w 960912"/>
                    <a:gd name="connsiteY8" fmla="*/ 623451 h 743722"/>
                    <a:gd name="connsiteX0" fmla="*/ 960912 w 960912"/>
                    <a:gd name="connsiteY0" fmla="*/ 623451 h 743011"/>
                    <a:gd name="connsiteX1" fmla="*/ 501472 w 960912"/>
                    <a:gd name="connsiteY1" fmla="*/ 353054 h 743011"/>
                    <a:gd name="connsiteX2" fmla="*/ 62288 w 960912"/>
                    <a:gd name="connsiteY2" fmla="*/ 0 h 743011"/>
                    <a:gd name="connsiteX3" fmla="*/ 0 w 960912"/>
                    <a:gd name="connsiteY3" fmla="*/ 110666 h 743011"/>
                    <a:gd name="connsiteX4" fmla="*/ 83019 w 960912"/>
                    <a:gd name="connsiteY4" fmla="*/ 357168 h 743011"/>
                    <a:gd name="connsiteX5" fmla="*/ 200291 w 960912"/>
                    <a:gd name="connsiteY5" fmla="*/ 625498 h 743011"/>
                    <a:gd name="connsiteX6" fmla="*/ 484793 w 960912"/>
                    <a:gd name="connsiteY6" fmla="*/ 573561 h 743011"/>
                    <a:gd name="connsiteX7" fmla="*/ 884254 w 960912"/>
                    <a:gd name="connsiteY7" fmla="*/ 742575 h 743011"/>
                    <a:gd name="connsiteX8" fmla="*/ 960912 w 960912"/>
                    <a:gd name="connsiteY8" fmla="*/ 623451 h 743011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484793 w 960912"/>
                    <a:gd name="connsiteY6" fmla="*/ 573561 h 742575"/>
                    <a:gd name="connsiteX7" fmla="*/ 884254 w 960912"/>
                    <a:gd name="connsiteY7" fmla="*/ 742575 h 742575"/>
                    <a:gd name="connsiteX8" fmla="*/ 960912 w 960912"/>
                    <a:gd name="connsiteY8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529802 w 960912"/>
                    <a:gd name="connsiteY6" fmla="*/ 533445 h 742575"/>
                    <a:gd name="connsiteX7" fmla="*/ 884254 w 960912"/>
                    <a:gd name="connsiteY7" fmla="*/ 742575 h 742575"/>
                    <a:gd name="connsiteX8" fmla="*/ 960912 w 960912"/>
                    <a:gd name="connsiteY8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35045 w 960912"/>
                    <a:gd name="connsiteY6" fmla="*/ 720887 h 742575"/>
                    <a:gd name="connsiteX7" fmla="*/ 884254 w 960912"/>
                    <a:gd name="connsiteY7" fmla="*/ 742575 h 742575"/>
                    <a:gd name="connsiteX8" fmla="*/ 960912 w 960912"/>
                    <a:gd name="connsiteY8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35045 w 960912"/>
                    <a:gd name="connsiteY6" fmla="*/ 720887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15755 w 960912"/>
                    <a:gd name="connsiteY5" fmla="*/ 593131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03739 w 960912"/>
                    <a:gd name="connsiteY6" fmla="*/ 719845 h 742575"/>
                    <a:gd name="connsiteX7" fmla="*/ 684568 w 960912"/>
                    <a:gd name="connsiteY7" fmla="*/ 61310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21684 w 960912"/>
                    <a:gd name="connsiteY6" fmla="*/ 736371 h 742575"/>
                    <a:gd name="connsiteX7" fmla="*/ 684568 w 960912"/>
                    <a:gd name="connsiteY7" fmla="*/ 61310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28714 w 960912"/>
                    <a:gd name="connsiteY6" fmla="*/ 725816 h 742575"/>
                    <a:gd name="connsiteX7" fmla="*/ 684568 w 960912"/>
                    <a:gd name="connsiteY7" fmla="*/ 61310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1052061"/>
                    <a:gd name="connsiteY0" fmla="*/ 623451 h 725816"/>
                    <a:gd name="connsiteX1" fmla="*/ 501472 w 1052061"/>
                    <a:gd name="connsiteY1" fmla="*/ 353054 h 725816"/>
                    <a:gd name="connsiteX2" fmla="*/ 62288 w 1052061"/>
                    <a:gd name="connsiteY2" fmla="*/ 0 h 725816"/>
                    <a:gd name="connsiteX3" fmla="*/ 0 w 1052061"/>
                    <a:gd name="connsiteY3" fmla="*/ 110666 h 725816"/>
                    <a:gd name="connsiteX4" fmla="*/ 83019 w 1052061"/>
                    <a:gd name="connsiteY4" fmla="*/ 357168 h 725816"/>
                    <a:gd name="connsiteX5" fmla="*/ 188676 w 1052061"/>
                    <a:gd name="connsiteY5" fmla="*/ 604045 h 725816"/>
                    <a:gd name="connsiteX6" fmla="*/ 628714 w 1052061"/>
                    <a:gd name="connsiteY6" fmla="*/ 725816 h 725816"/>
                    <a:gd name="connsiteX7" fmla="*/ 684568 w 1052061"/>
                    <a:gd name="connsiteY7" fmla="*/ 613106 h 725816"/>
                    <a:gd name="connsiteX8" fmla="*/ 1052061 w 1052061"/>
                    <a:gd name="connsiteY8" fmla="*/ 458058 h 725816"/>
                    <a:gd name="connsiteX9" fmla="*/ 960912 w 1052061"/>
                    <a:gd name="connsiteY9" fmla="*/ 623451 h 725816"/>
                    <a:gd name="connsiteX0" fmla="*/ 960912 w 1052061"/>
                    <a:gd name="connsiteY0" fmla="*/ 623451 h 725816"/>
                    <a:gd name="connsiteX1" fmla="*/ 501472 w 1052061"/>
                    <a:gd name="connsiteY1" fmla="*/ 353054 h 725816"/>
                    <a:gd name="connsiteX2" fmla="*/ 62288 w 1052061"/>
                    <a:gd name="connsiteY2" fmla="*/ 0 h 725816"/>
                    <a:gd name="connsiteX3" fmla="*/ 0 w 1052061"/>
                    <a:gd name="connsiteY3" fmla="*/ 110666 h 725816"/>
                    <a:gd name="connsiteX4" fmla="*/ 83019 w 1052061"/>
                    <a:gd name="connsiteY4" fmla="*/ 357168 h 725816"/>
                    <a:gd name="connsiteX5" fmla="*/ 188676 w 1052061"/>
                    <a:gd name="connsiteY5" fmla="*/ 604045 h 725816"/>
                    <a:gd name="connsiteX6" fmla="*/ 628714 w 1052061"/>
                    <a:gd name="connsiteY6" fmla="*/ 725816 h 725816"/>
                    <a:gd name="connsiteX7" fmla="*/ 840461 w 1052061"/>
                    <a:gd name="connsiteY7" fmla="*/ 301652 h 725816"/>
                    <a:gd name="connsiteX8" fmla="*/ 1052061 w 1052061"/>
                    <a:gd name="connsiteY8" fmla="*/ 458058 h 725816"/>
                    <a:gd name="connsiteX9" fmla="*/ 960912 w 1052061"/>
                    <a:gd name="connsiteY9" fmla="*/ 623451 h 725816"/>
                    <a:gd name="connsiteX0" fmla="*/ 960912 w 1052061"/>
                    <a:gd name="connsiteY0" fmla="*/ 623451 h 624605"/>
                    <a:gd name="connsiteX1" fmla="*/ 501472 w 1052061"/>
                    <a:gd name="connsiteY1" fmla="*/ 353054 h 624605"/>
                    <a:gd name="connsiteX2" fmla="*/ 62288 w 1052061"/>
                    <a:gd name="connsiteY2" fmla="*/ 0 h 624605"/>
                    <a:gd name="connsiteX3" fmla="*/ 0 w 1052061"/>
                    <a:gd name="connsiteY3" fmla="*/ 110666 h 624605"/>
                    <a:gd name="connsiteX4" fmla="*/ 83019 w 1052061"/>
                    <a:gd name="connsiteY4" fmla="*/ 357168 h 624605"/>
                    <a:gd name="connsiteX5" fmla="*/ 188676 w 1052061"/>
                    <a:gd name="connsiteY5" fmla="*/ 604045 h 624605"/>
                    <a:gd name="connsiteX6" fmla="*/ 681762 w 1052061"/>
                    <a:gd name="connsiteY6" fmla="*/ 177566 h 624605"/>
                    <a:gd name="connsiteX7" fmla="*/ 840461 w 1052061"/>
                    <a:gd name="connsiteY7" fmla="*/ 301652 h 624605"/>
                    <a:gd name="connsiteX8" fmla="*/ 1052061 w 1052061"/>
                    <a:gd name="connsiteY8" fmla="*/ 458058 h 624605"/>
                    <a:gd name="connsiteX9" fmla="*/ 960912 w 1052061"/>
                    <a:gd name="connsiteY9" fmla="*/ 623451 h 624605"/>
                    <a:gd name="connsiteX0" fmla="*/ 960912 w 1052061"/>
                    <a:gd name="connsiteY0" fmla="*/ 636037 h 637191"/>
                    <a:gd name="connsiteX1" fmla="*/ 501472 w 1052061"/>
                    <a:gd name="connsiteY1" fmla="*/ 365640 h 637191"/>
                    <a:gd name="connsiteX2" fmla="*/ 62288 w 1052061"/>
                    <a:gd name="connsiteY2" fmla="*/ 12586 h 637191"/>
                    <a:gd name="connsiteX3" fmla="*/ 0 w 1052061"/>
                    <a:gd name="connsiteY3" fmla="*/ 123252 h 637191"/>
                    <a:gd name="connsiteX4" fmla="*/ 83019 w 1052061"/>
                    <a:gd name="connsiteY4" fmla="*/ 369754 h 637191"/>
                    <a:gd name="connsiteX5" fmla="*/ 469135 w 1052061"/>
                    <a:gd name="connsiteY5" fmla="*/ 0 h 637191"/>
                    <a:gd name="connsiteX6" fmla="*/ 681762 w 1052061"/>
                    <a:gd name="connsiteY6" fmla="*/ 190152 h 637191"/>
                    <a:gd name="connsiteX7" fmla="*/ 840461 w 1052061"/>
                    <a:gd name="connsiteY7" fmla="*/ 314238 h 637191"/>
                    <a:gd name="connsiteX8" fmla="*/ 1052061 w 1052061"/>
                    <a:gd name="connsiteY8" fmla="*/ 470644 h 637191"/>
                    <a:gd name="connsiteX9" fmla="*/ 960912 w 1052061"/>
                    <a:gd name="connsiteY9" fmla="*/ 636037 h 637191"/>
                    <a:gd name="connsiteX0" fmla="*/ 960912 w 1052061"/>
                    <a:gd name="connsiteY0" fmla="*/ 850948 h 852102"/>
                    <a:gd name="connsiteX1" fmla="*/ 501472 w 1052061"/>
                    <a:gd name="connsiteY1" fmla="*/ 580551 h 852102"/>
                    <a:gd name="connsiteX2" fmla="*/ 62288 w 1052061"/>
                    <a:gd name="connsiteY2" fmla="*/ 227497 h 852102"/>
                    <a:gd name="connsiteX3" fmla="*/ 0 w 1052061"/>
                    <a:gd name="connsiteY3" fmla="*/ 338163 h 852102"/>
                    <a:gd name="connsiteX4" fmla="*/ 334041 w 1052061"/>
                    <a:gd name="connsiteY4" fmla="*/ 0 h 852102"/>
                    <a:gd name="connsiteX5" fmla="*/ 469135 w 1052061"/>
                    <a:gd name="connsiteY5" fmla="*/ 214911 h 852102"/>
                    <a:gd name="connsiteX6" fmla="*/ 681762 w 1052061"/>
                    <a:gd name="connsiteY6" fmla="*/ 405063 h 852102"/>
                    <a:gd name="connsiteX7" fmla="*/ 840461 w 1052061"/>
                    <a:gd name="connsiteY7" fmla="*/ 529149 h 852102"/>
                    <a:gd name="connsiteX8" fmla="*/ 1052061 w 1052061"/>
                    <a:gd name="connsiteY8" fmla="*/ 685555 h 852102"/>
                    <a:gd name="connsiteX9" fmla="*/ 960912 w 1052061"/>
                    <a:gd name="connsiteY9" fmla="*/ 850948 h 852102"/>
                    <a:gd name="connsiteX0" fmla="*/ 898624 w 989773"/>
                    <a:gd name="connsiteY0" fmla="*/ 918246 h 919400"/>
                    <a:gd name="connsiteX1" fmla="*/ 439184 w 989773"/>
                    <a:gd name="connsiteY1" fmla="*/ 647849 h 919400"/>
                    <a:gd name="connsiteX2" fmla="*/ 0 w 989773"/>
                    <a:gd name="connsiteY2" fmla="*/ 294795 h 919400"/>
                    <a:gd name="connsiteX3" fmla="*/ 156223 w 989773"/>
                    <a:gd name="connsiteY3" fmla="*/ 0 h 919400"/>
                    <a:gd name="connsiteX4" fmla="*/ 271753 w 989773"/>
                    <a:gd name="connsiteY4" fmla="*/ 67298 h 919400"/>
                    <a:gd name="connsiteX5" fmla="*/ 406847 w 989773"/>
                    <a:gd name="connsiteY5" fmla="*/ 282209 h 919400"/>
                    <a:gd name="connsiteX6" fmla="*/ 619474 w 989773"/>
                    <a:gd name="connsiteY6" fmla="*/ 472361 h 919400"/>
                    <a:gd name="connsiteX7" fmla="*/ 778173 w 989773"/>
                    <a:gd name="connsiteY7" fmla="*/ 596447 h 919400"/>
                    <a:gd name="connsiteX8" fmla="*/ 989773 w 989773"/>
                    <a:gd name="connsiteY8" fmla="*/ 752853 h 919400"/>
                    <a:gd name="connsiteX9" fmla="*/ 898624 w 989773"/>
                    <a:gd name="connsiteY9" fmla="*/ 918246 h 919400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271753 w 929114"/>
                    <a:gd name="connsiteY4" fmla="*/ 67298 h 920999"/>
                    <a:gd name="connsiteX5" fmla="*/ 406847 w 929114"/>
                    <a:gd name="connsiteY5" fmla="*/ 282209 h 920999"/>
                    <a:gd name="connsiteX6" fmla="*/ 619474 w 929114"/>
                    <a:gd name="connsiteY6" fmla="*/ 472361 h 920999"/>
                    <a:gd name="connsiteX7" fmla="*/ 778173 w 929114"/>
                    <a:gd name="connsiteY7" fmla="*/ 596447 h 920999"/>
                    <a:gd name="connsiteX8" fmla="*/ 929114 w 929114"/>
                    <a:gd name="connsiteY8" fmla="*/ 876515 h 920999"/>
                    <a:gd name="connsiteX9" fmla="*/ 898624 w 929114"/>
                    <a:gd name="connsiteY9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271753 w 929114"/>
                    <a:gd name="connsiteY4" fmla="*/ 67298 h 920999"/>
                    <a:gd name="connsiteX5" fmla="*/ 406847 w 929114"/>
                    <a:gd name="connsiteY5" fmla="*/ 282209 h 920999"/>
                    <a:gd name="connsiteX6" fmla="*/ 619474 w 929114"/>
                    <a:gd name="connsiteY6" fmla="*/ 472361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271753 w 929114"/>
                    <a:gd name="connsiteY4" fmla="*/ 67298 h 920999"/>
                    <a:gd name="connsiteX5" fmla="*/ 406847 w 929114"/>
                    <a:gd name="connsiteY5" fmla="*/ 282209 h 920999"/>
                    <a:gd name="connsiteX6" fmla="*/ 403840 w 929114"/>
                    <a:gd name="connsiteY6" fmla="*/ 205673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34770 w 929114"/>
                    <a:gd name="connsiteY4" fmla="*/ 287819 h 920999"/>
                    <a:gd name="connsiteX5" fmla="*/ 406847 w 929114"/>
                    <a:gd name="connsiteY5" fmla="*/ 282209 h 920999"/>
                    <a:gd name="connsiteX6" fmla="*/ 403840 w 929114"/>
                    <a:gd name="connsiteY6" fmla="*/ 205673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34770 w 929114"/>
                    <a:gd name="connsiteY4" fmla="*/ 287819 h 920999"/>
                    <a:gd name="connsiteX5" fmla="*/ 363387 w 929114"/>
                    <a:gd name="connsiteY5" fmla="*/ 231545 h 920999"/>
                    <a:gd name="connsiteX6" fmla="*/ 403840 w 929114"/>
                    <a:gd name="connsiteY6" fmla="*/ 205673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34770 w 929114"/>
                    <a:gd name="connsiteY4" fmla="*/ 287819 h 920999"/>
                    <a:gd name="connsiteX5" fmla="*/ 403840 w 929114"/>
                    <a:gd name="connsiteY5" fmla="*/ 205673 h 920999"/>
                    <a:gd name="connsiteX6" fmla="*/ 929114 w 929114"/>
                    <a:gd name="connsiteY6" fmla="*/ 876515 h 920999"/>
                    <a:gd name="connsiteX7" fmla="*/ 898624 w 929114"/>
                    <a:gd name="connsiteY7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45063 w 929114"/>
                    <a:gd name="connsiteY4" fmla="*/ 259690 h 920999"/>
                    <a:gd name="connsiteX5" fmla="*/ 403840 w 929114"/>
                    <a:gd name="connsiteY5" fmla="*/ 205673 h 920999"/>
                    <a:gd name="connsiteX6" fmla="*/ 929114 w 929114"/>
                    <a:gd name="connsiteY6" fmla="*/ 876515 h 920999"/>
                    <a:gd name="connsiteX7" fmla="*/ 898624 w 929114"/>
                    <a:gd name="connsiteY7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53689 w 929114"/>
                    <a:gd name="connsiteY4" fmla="*/ 244928 h 920999"/>
                    <a:gd name="connsiteX5" fmla="*/ 403840 w 929114"/>
                    <a:gd name="connsiteY5" fmla="*/ 205673 h 920999"/>
                    <a:gd name="connsiteX6" fmla="*/ 929114 w 929114"/>
                    <a:gd name="connsiteY6" fmla="*/ 876515 h 920999"/>
                    <a:gd name="connsiteX7" fmla="*/ 898624 w 929114"/>
                    <a:gd name="connsiteY7" fmla="*/ 918246 h 920999"/>
                    <a:gd name="connsiteX0" fmla="*/ 897784 w 928274"/>
                    <a:gd name="connsiteY0" fmla="*/ 918246 h 920999"/>
                    <a:gd name="connsiteX1" fmla="*/ 438344 w 928274"/>
                    <a:gd name="connsiteY1" fmla="*/ 647849 h 920999"/>
                    <a:gd name="connsiteX2" fmla="*/ 0 w 928274"/>
                    <a:gd name="connsiteY2" fmla="*/ 306212 h 920999"/>
                    <a:gd name="connsiteX3" fmla="*/ 155383 w 928274"/>
                    <a:gd name="connsiteY3" fmla="*/ 0 h 920999"/>
                    <a:gd name="connsiteX4" fmla="*/ 352849 w 928274"/>
                    <a:gd name="connsiteY4" fmla="*/ 244928 h 920999"/>
                    <a:gd name="connsiteX5" fmla="*/ 403000 w 928274"/>
                    <a:gd name="connsiteY5" fmla="*/ 205673 h 920999"/>
                    <a:gd name="connsiteX6" fmla="*/ 928274 w 928274"/>
                    <a:gd name="connsiteY6" fmla="*/ 876515 h 920999"/>
                    <a:gd name="connsiteX7" fmla="*/ 897784 w 928274"/>
                    <a:gd name="connsiteY7" fmla="*/ 918246 h 920999"/>
                    <a:gd name="connsiteX0" fmla="*/ 897784 w 928274"/>
                    <a:gd name="connsiteY0" fmla="*/ 809117 h 811870"/>
                    <a:gd name="connsiteX1" fmla="*/ 438344 w 928274"/>
                    <a:gd name="connsiteY1" fmla="*/ 538720 h 811870"/>
                    <a:gd name="connsiteX2" fmla="*/ 0 w 928274"/>
                    <a:gd name="connsiteY2" fmla="*/ 197083 h 811870"/>
                    <a:gd name="connsiteX3" fmla="*/ 232282 w 928274"/>
                    <a:gd name="connsiteY3" fmla="*/ 0 h 811870"/>
                    <a:gd name="connsiteX4" fmla="*/ 352849 w 928274"/>
                    <a:gd name="connsiteY4" fmla="*/ 135799 h 811870"/>
                    <a:gd name="connsiteX5" fmla="*/ 403000 w 928274"/>
                    <a:gd name="connsiteY5" fmla="*/ 96544 h 811870"/>
                    <a:gd name="connsiteX6" fmla="*/ 928274 w 928274"/>
                    <a:gd name="connsiteY6" fmla="*/ 767386 h 811870"/>
                    <a:gd name="connsiteX7" fmla="*/ 897784 w 928274"/>
                    <a:gd name="connsiteY7" fmla="*/ 809117 h 811870"/>
                    <a:gd name="connsiteX0" fmla="*/ 897784 w 928274"/>
                    <a:gd name="connsiteY0" fmla="*/ 966960 h 969713"/>
                    <a:gd name="connsiteX1" fmla="*/ 438344 w 928274"/>
                    <a:gd name="connsiteY1" fmla="*/ 696563 h 969713"/>
                    <a:gd name="connsiteX2" fmla="*/ 0 w 928274"/>
                    <a:gd name="connsiteY2" fmla="*/ 354926 h 969713"/>
                    <a:gd name="connsiteX3" fmla="*/ 109419 w 928274"/>
                    <a:gd name="connsiteY3" fmla="*/ 0 h 969713"/>
                    <a:gd name="connsiteX4" fmla="*/ 352849 w 928274"/>
                    <a:gd name="connsiteY4" fmla="*/ 293642 h 969713"/>
                    <a:gd name="connsiteX5" fmla="*/ 403000 w 928274"/>
                    <a:gd name="connsiteY5" fmla="*/ 254387 h 969713"/>
                    <a:gd name="connsiteX6" fmla="*/ 928274 w 928274"/>
                    <a:gd name="connsiteY6" fmla="*/ 925229 h 969713"/>
                    <a:gd name="connsiteX7" fmla="*/ 897784 w 928274"/>
                    <a:gd name="connsiteY7" fmla="*/ 966960 h 969713"/>
                    <a:gd name="connsiteX0" fmla="*/ 897784 w 928274"/>
                    <a:gd name="connsiteY0" fmla="*/ 966960 h 969713"/>
                    <a:gd name="connsiteX1" fmla="*/ 438344 w 928274"/>
                    <a:gd name="connsiteY1" fmla="*/ 696563 h 969713"/>
                    <a:gd name="connsiteX2" fmla="*/ 0 w 928274"/>
                    <a:gd name="connsiteY2" fmla="*/ 354926 h 969713"/>
                    <a:gd name="connsiteX3" fmla="*/ 108781 w 928274"/>
                    <a:gd name="connsiteY3" fmla="*/ 253031 h 969713"/>
                    <a:gd name="connsiteX4" fmla="*/ 109419 w 928274"/>
                    <a:gd name="connsiteY4" fmla="*/ 0 h 969713"/>
                    <a:gd name="connsiteX5" fmla="*/ 352849 w 928274"/>
                    <a:gd name="connsiteY5" fmla="*/ 293642 h 969713"/>
                    <a:gd name="connsiteX6" fmla="*/ 403000 w 928274"/>
                    <a:gd name="connsiteY6" fmla="*/ 254387 h 969713"/>
                    <a:gd name="connsiteX7" fmla="*/ 928274 w 928274"/>
                    <a:gd name="connsiteY7" fmla="*/ 925229 h 969713"/>
                    <a:gd name="connsiteX8" fmla="*/ 897784 w 928274"/>
                    <a:gd name="connsiteY8" fmla="*/ 966960 h 969713"/>
                    <a:gd name="connsiteX0" fmla="*/ 897784 w 928274"/>
                    <a:gd name="connsiteY0" fmla="*/ 966960 h 969713"/>
                    <a:gd name="connsiteX1" fmla="*/ 438344 w 928274"/>
                    <a:gd name="connsiteY1" fmla="*/ 696563 h 969713"/>
                    <a:gd name="connsiteX2" fmla="*/ 0 w 928274"/>
                    <a:gd name="connsiteY2" fmla="*/ 354926 h 969713"/>
                    <a:gd name="connsiteX3" fmla="*/ 108781 w 928274"/>
                    <a:gd name="connsiteY3" fmla="*/ 253031 h 969713"/>
                    <a:gd name="connsiteX4" fmla="*/ 109419 w 928274"/>
                    <a:gd name="connsiteY4" fmla="*/ 0 h 969713"/>
                    <a:gd name="connsiteX5" fmla="*/ 352849 w 928274"/>
                    <a:gd name="connsiteY5" fmla="*/ 293642 h 969713"/>
                    <a:gd name="connsiteX6" fmla="*/ 403000 w 928274"/>
                    <a:gd name="connsiteY6" fmla="*/ 254387 h 969713"/>
                    <a:gd name="connsiteX7" fmla="*/ 928274 w 928274"/>
                    <a:gd name="connsiteY7" fmla="*/ 925229 h 969713"/>
                    <a:gd name="connsiteX8" fmla="*/ 897784 w 928274"/>
                    <a:gd name="connsiteY8" fmla="*/ 966960 h 969713"/>
                    <a:gd name="connsiteX0" fmla="*/ 981789 w 1012279"/>
                    <a:gd name="connsiteY0" fmla="*/ 973125 h 975878"/>
                    <a:gd name="connsiteX1" fmla="*/ 522349 w 1012279"/>
                    <a:gd name="connsiteY1" fmla="*/ 702728 h 975878"/>
                    <a:gd name="connsiteX2" fmla="*/ 84005 w 1012279"/>
                    <a:gd name="connsiteY2" fmla="*/ 361091 h 975878"/>
                    <a:gd name="connsiteX3" fmla="*/ 0 w 1012279"/>
                    <a:gd name="connsiteY3" fmla="*/ 27028 h 975878"/>
                    <a:gd name="connsiteX4" fmla="*/ 193424 w 1012279"/>
                    <a:gd name="connsiteY4" fmla="*/ 6165 h 975878"/>
                    <a:gd name="connsiteX5" fmla="*/ 436854 w 1012279"/>
                    <a:gd name="connsiteY5" fmla="*/ 299807 h 975878"/>
                    <a:gd name="connsiteX6" fmla="*/ 487005 w 1012279"/>
                    <a:gd name="connsiteY6" fmla="*/ 260552 h 975878"/>
                    <a:gd name="connsiteX7" fmla="*/ 1012279 w 1012279"/>
                    <a:gd name="connsiteY7" fmla="*/ 931394 h 975878"/>
                    <a:gd name="connsiteX8" fmla="*/ 981789 w 1012279"/>
                    <a:gd name="connsiteY8" fmla="*/ 973125 h 975878"/>
                    <a:gd name="connsiteX0" fmla="*/ 981789 w 1012279"/>
                    <a:gd name="connsiteY0" fmla="*/ 966960 h 969713"/>
                    <a:gd name="connsiteX1" fmla="*/ 522349 w 1012279"/>
                    <a:gd name="connsiteY1" fmla="*/ 696563 h 969713"/>
                    <a:gd name="connsiteX2" fmla="*/ 84005 w 1012279"/>
                    <a:gd name="connsiteY2" fmla="*/ 354926 h 969713"/>
                    <a:gd name="connsiteX3" fmla="*/ 0 w 1012279"/>
                    <a:gd name="connsiteY3" fmla="*/ 20863 h 969713"/>
                    <a:gd name="connsiteX4" fmla="*/ 193424 w 1012279"/>
                    <a:gd name="connsiteY4" fmla="*/ 0 h 969713"/>
                    <a:gd name="connsiteX5" fmla="*/ 436854 w 1012279"/>
                    <a:gd name="connsiteY5" fmla="*/ 293642 h 969713"/>
                    <a:gd name="connsiteX6" fmla="*/ 487005 w 1012279"/>
                    <a:gd name="connsiteY6" fmla="*/ 254387 h 969713"/>
                    <a:gd name="connsiteX7" fmla="*/ 1012279 w 1012279"/>
                    <a:gd name="connsiteY7" fmla="*/ 925229 h 969713"/>
                    <a:gd name="connsiteX8" fmla="*/ 981789 w 1012279"/>
                    <a:gd name="connsiteY8" fmla="*/ 966960 h 969713"/>
                    <a:gd name="connsiteX0" fmla="*/ 986163 w 1016653"/>
                    <a:gd name="connsiteY0" fmla="*/ 1195227 h 1197980"/>
                    <a:gd name="connsiteX1" fmla="*/ 526723 w 1016653"/>
                    <a:gd name="connsiteY1" fmla="*/ 924830 h 1197980"/>
                    <a:gd name="connsiteX2" fmla="*/ 88379 w 1016653"/>
                    <a:gd name="connsiteY2" fmla="*/ 583193 h 1197980"/>
                    <a:gd name="connsiteX3" fmla="*/ 4374 w 1016653"/>
                    <a:gd name="connsiteY3" fmla="*/ 249130 h 1197980"/>
                    <a:gd name="connsiteX4" fmla="*/ 0 w 1016653"/>
                    <a:gd name="connsiteY4" fmla="*/ 0 h 1197980"/>
                    <a:gd name="connsiteX5" fmla="*/ 441228 w 1016653"/>
                    <a:gd name="connsiteY5" fmla="*/ 521909 h 1197980"/>
                    <a:gd name="connsiteX6" fmla="*/ 491379 w 1016653"/>
                    <a:gd name="connsiteY6" fmla="*/ 482654 h 1197980"/>
                    <a:gd name="connsiteX7" fmla="*/ 1016653 w 1016653"/>
                    <a:gd name="connsiteY7" fmla="*/ 1153496 h 1197980"/>
                    <a:gd name="connsiteX8" fmla="*/ 986163 w 1016653"/>
                    <a:gd name="connsiteY8" fmla="*/ 1195227 h 1197980"/>
                    <a:gd name="connsiteX0" fmla="*/ 981789 w 1012279"/>
                    <a:gd name="connsiteY0" fmla="*/ 953878 h 956631"/>
                    <a:gd name="connsiteX1" fmla="*/ 522349 w 1012279"/>
                    <a:gd name="connsiteY1" fmla="*/ 683481 h 956631"/>
                    <a:gd name="connsiteX2" fmla="*/ 84005 w 1012279"/>
                    <a:gd name="connsiteY2" fmla="*/ 341844 h 956631"/>
                    <a:gd name="connsiteX3" fmla="*/ 0 w 1012279"/>
                    <a:gd name="connsiteY3" fmla="*/ 7781 h 956631"/>
                    <a:gd name="connsiteX4" fmla="*/ 207630 w 1012279"/>
                    <a:gd name="connsiteY4" fmla="*/ 0 h 956631"/>
                    <a:gd name="connsiteX5" fmla="*/ 436854 w 1012279"/>
                    <a:gd name="connsiteY5" fmla="*/ 280560 h 956631"/>
                    <a:gd name="connsiteX6" fmla="*/ 487005 w 1012279"/>
                    <a:gd name="connsiteY6" fmla="*/ 241305 h 956631"/>
                    <a:gd name="connsiteX7" fmla="*/ 1012279 w 1012279"/>
                    <a:gd name="connsiteY7" fmla="*/ 912147 h 956631"/>
                    <a:gd name="connsiteX8" fmla="*/ 981789 w 1012279"/>
                    <a:gd name="connsiteY8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9876 w 928274"/>
                    <a:gd name="connsiteY3" fmla="*/ 107714 h 956631"/>
                    <a:gd name="connsiteX4" fmla="*/ 123625 w 928274"/>
                    <a:gd name="connsiteY4" fmla="*/ 0 h 956631"/>
                    <a:gd name="connsiteX5" fmla="*/ 352849 w 928274"/>
                    <a:gd name="connsiteY5" fmla="*/ 280560 h 956631"/>
                    <a:gd name="connsiteX6" fmla="*/ 403000 w 928274"/>
                    <a:gd name="connsiteY6" fmla="*/ 241305 h 956631"/>
                    <a:gd name="connsiteX7" fmla="*/ 928274 w 928274"/>
                    <a:gd name="connsiteY7" fmla="*/ 912147 h 956631"/>
                    <a:gd name="connsiteX8" fmla="*/ 897784 w 928274"/>
                    <a:gd name="connsiteY8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102090 w 928274"/>
                    <a:gd name="connsiteY3" fmla="*/ 221016 h 956631"/>
                    <a:gd name="connsiteX4" fmla="*/ 9876 w 928274"/>
                    <a:gd name="connsiteY4" fmla="*/ 107714 h 956631"/>
                    <a:gd name="connsiteX5" fmla="*/ 123625 w 928274"/>
                    <a:gd name="connsiteY5" fmla="*/ 0 h 956631"/>
                    <a:gd name="connsiteX6" fmla="*/ 352849 w 928274"/>
                    <a:gd name="connsiteY6" fmla="*/ 280560 h 956631"/>
                    <a:gd name="connsiteX7" fmla="*/ 403000 w 928274"/>
                    <a:gd name="connsiteY7" fmla="*/ 241305 h 956631"/>
                    <a:gd name="connsiteX8" fmla="*/ 928274 w 928274"/>
                    <a:gd name="connsiteY8" fmla="*/ 912147 h 956631"/>
                    <a:gd name="connsiteX9" fmla="*/ 897784 w 928274"/>
                    <a:gd name="connsiteY9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102090 w 928274"/>
                    <a:gd name="connsiteY3" fmla="*/ 221016 h 956631"/>
                    <a:gd name="connsiteX4" fmla="*/ 9876 w 928274"/>
                    <a:gd name="connsiteY4" fmla="*/ 107714 h 956631"/>
                    <a:gd name="connsiteX5" fmla="*/ 123625 w 928274"/>
                    <a:gd name="connsiteY5" fmla="*/ 0 h 956631"/>
                    <a:gd name="connsiteX6" fmla="*/ 352849 w 928274"/>
                    <a:gd name="connsiteY6" fmla="*/ 280560 h 956631"/>
                    <a:gd name="connsiteX7" fmla="*/ 403000 w 928274"/>
                    <a:gd name="connsiteY7" fmla="*/ 241305 h 956631"/>
                    <a:gd name="connsiteX8" fmla="*/ 928274 w 928274"/>
                    <a:gd name="connsiteY8" fmla="*/ 912147 h 956631"/>
                    <a:gd name="connsiteX9" fmla="*/ 897784 w 928274"/>
                    <a:gd name="connsiteY9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117692 w 928274"/>
                    <a:gd name="connsiteY3" fmla="*/ 241059 h 956631"/>
                    <a:gd name="connsiteX4" fmla="*/ 9876 w 928274"/>
                    <a:gd name="connsiteY4" fmla="*/ 107714 h 956631"/>
                    <a:gd name="connsiteX5" fmla="*/ 123625 w 928274"/>
                    <a:gd name="connsiteY5" fmla="*/ 0 h 956631"/>
                    <a:gd name="connsiteX6" fmla="*/ 352849 w 928274"/>
                    <a:gd name="connsiteY6" fmla="*/ 280560 h 956631"/>
                    <a:gd name="connsiteX7" fmla="*/ 403000 w 928274"/>
                    <a:gd name="connsiteY7" fmla="*/ 241305 h 956631"/>
                    <a:gd name="connsiteX8" fmla="*/ 928274 w 928274"/>
                    <a:gd name="connsiteY8" fmla="*/ 912147 h 956631"/>
                    <a:gd name="connsiteX9" fmla="*/ 897784 w 928274"/>
                    <a:gd name="connsiteY9" fmla="*/ 953878 h 956631"/>
                    <a:gd name="connsiteX0" fmla="*/ 897784 w 928274"/>
                    <a:gd name="connsiteY0" fmla="*/ 934390 h 937143"/>
                    <a:gd name="connsiteX1" fmla="*/ 438344 w 928274"/>
                    <a:gd name="connsiteY1" fmla="*/ 663993 h 937143"/>
                    <a:gd name="connsiteX2" fmla="*/ 0 w 928274"/>
                    <a:gd name="connsiteY2" fmla="*/ 322356 h 937143"/>
                    <a:gd name="connsiteX3" fmla="*/ 117692 w 928274"/>
                    <a:gd name="connsiteY3" fmla="*/ 221571 h 937143"/>
                    <a:gd name="connsiteX4" fmla="*/ 9876 w 928274"/>
                    <a:gd name="connsiteY4" fmla="*/ 88226 h 937143"/>
                    <a:gd name="connsiteX5" fmla="*/ 134771 w 928274"/>
                    <a:gd name="connsiteY5" fmla="*/ 0 h 937143"/>
                    <a:gd name="connsiteX6" fmla="*/ 352849 w 928274"/>
                    <a:gd name="connsiteY6" fmla="*/ 261072 h 937143"/>
                    <a:gd name="connsiteX7" fmla="*/ 403000 w 928274"/>
                    <a:gd name="connsiteY7" fmla="*/ 221817 h 937143"/>
                    <a:gd name="connsiteX8" fmla="*/ 928274 w 928274"/>
                    <a:gd name="connsiteY8" fmla="*/ 892659 h 937143"/>
                    <a:gd name="connsiteX9" fmla="*/ 897784 w 928274"/>
                    <a:gd name="connsiteY9" fmla="*/ 934390 h 937143"/>
                    <a:gd name="connsiteX0" fmla="*/ 897784 w 928274"/>
                    <a:gd name="connsiteY0" fmla="*/ 947473 h 950226"/>
                    <a:gd name="connsiteX1" fmla="*/ 438344 w 928274"/>
                    <a:gd name="connsiteY1" fmla="*/ 677076 h 950226"/>
                    <a:gd name="connsiteX2" fmla="*/ 0 w 928274"/>
                    <a:gd name="connsiteY2" fmla="*/ 335439 h 950226"/>
                    <a:gd name="connsiteX3" fmla="*/ 117692 w 928274"/>
                    <a:gd name="connsiteY3" fmla="*/ 234654 h 950226"/>
                    <a:gd name="connsiteX4" fmla="*/ 9876 w 928274"/>
                    <a:gd name="connsiteY4" fmla="*/ 101309 h 950226"/>
                    <a:gd name="connsiteX5" fmla="*/ 120564 w 928274"/>
                    <a:gd name="connsiteY5" fmla="*/ 0 h 950226"/>
                    <a:gd name="connsiteX6" fmla="*/ 352849 w 928274"/>
                    <a:gd name="connsiteY6" fmla="*/ 274155 h 950226"/>
                    <a:gd name="connsiteX7" fmla="*/ 403000 w 928274"/>
                    <a:gd name="connsiteY7" fmla="*/ 234900 h 950226"/>
                    <a:gd name="connsiteX8" fmla="*/ 928274 w 928274"/>
                    <a:gd name="connsiteY8" fmla="*/ 905742 h 950226"/>
                    <a:gd name="connsiteX9" fmla="*/ 897784 w 928274"/>
                    <a:gd name="connsiteY9" fmla="*/ 947473 h 950226"/>
                    <a:gd name="connsiteX0" fmla="*/ 897784 w 928274"/>
                    <a:gd name="connsiteY0" fmla="*/ 930490 h 933243"/>
                    <a:gd name="connsiteX1" fmla="*/ 438344 w 928274"/>
                    <a:gd name="connsiteY1" fmla="*/ 660093 h 933243"/>
                    <a:gd name="connsiteX2" fmla="*/ 0 w 928274"/>
                    <a:gd name="connsiteY2" fmla="*/ 318456 h 933243"/>
                    <a:gd name="connsiteX3" fmla="*/ 117692 w 928274"/>
                    <a:gd name="connsiteY3" fmla="*/ 217671 h 933243"/>
                    <a:gd name="connsiteX4" fmla="*/ 9876 w 928274"/>
                    <a:gd name="connsiteY4" fmla="*/ 84326 h 933243"/>
                    <a:gd name="connsiteX5" fmla="*/ 129758 w 928274"/>
                    <a:gd name="connsiteY5" fmla="*/ 0 h 933243"/>
                    <a:gd name="connsiteX6" fmla="*/ 352849 w 928274"/>
                    <a:gd name="connsiteY6" fmla="*/ 257172 h 933243"/>
                    <a:gd name="connsiteX7" fmla="*/ 403000 w 928274"/>
                    <a:gd name="connsiteY7" fmla="*/ 217917 h 933243"/>
                    <a:gd name="connsiteX8" fmla="*/ 928274 w 928274"/>
                    <a:gd name="connsiteY8" fmla="*/ 888759 h 933243"/>
                    <a:gd name="connsiteX9" fmla="*/ 897784 w 928274"/>
                    <a:gd name="connsiteY9" fmla="*/ 930490 h 933243"/>
                    <a:gd name="connsiteX0" fmla="*/ 897784 w 928274"/>
                    <a:gd name="connsiteY0" fmla="*/ 946079 h 948832"/>
                    <a:gd name="connsiteX1" fmla="*/ 438344 w 928274"/>
                    <a:gd name="connsiteY1" fmla="*/ 675682 h 948832"/>
                    <a:gd name="connsiteX2" fmla="*/ 0 w 928274"/>
                    <a:gd name="connsiteY2" fmla="*/ 334045 h 948832"/>
                    <a:gd name="connsiteX3" fmla="*/ 117692 w 928274"/>
                    <a:gd name="connsiteY3" fmla="*/ 233260 h 948832"/>
                    <a:gd name="connsiteX4" fmla="*/ 9876 w 928274"/>
                    <a:gd name="connsiteY4" fmla="*/ 99915 h 948832"/>
                    <a:gd name="connsiteX5" fmla="*/ 113601 w 928274"/>
                    <a:gd name="connsiteY5" fmla="*/ 0 h 948832"/>
                    <a:gd name="connsiteX6" fmla="*/ 352849 w 928274"/>
                    <a:gd name="connsiteY6" fmla="*/ 272761 h 948832"/>
                    <a:gd name="connsiteX7" fmla="*/ 403000 w 928274"/>
                    <a:gd name="connsiteY7" fmla="*/ 233506 h 948832"/>
                    <a:gd name="connsiteX8" fmla="*/ 928274 w 928274"/>
                    <a:gd name="connsiteY8" fmla="*/ 904348 h 948832"/>
                    <a:gd name="connsiteX9" fmla="*/ 897784 w 928274"/>
                    <a:gd name="connsiteY9" fmla="*/ 946079 h 948832"/>
                    <a:gd name="connsiteX0" fmla="*/ 897784 w 928274"/>
                    <a:gd name="connsiteY0" fmla="*/ 931600 h 934353"/>
                    <a:gd name="connsiteX1" fmla="*/ 438344 w 928274"/>
                    <a:gd name="connsiteY1" fmla="*/ 661203 h 934353"/>
                    <a:gd name="connsiteX2" fmla="*/ 0 w 928274"/>
                    <a:gd name="connsiteY2" fmla="*/ 319566 h 934353"/>
                    <a:gd name="connsiteX3" fmla="*/ 117692 w 928274"/>
                    <a:gd name="connsiteY3" fmla="*/ 218781 h 934353"/>
                    <a:gd name="connsiteX4" fmla="*/ 9876 w 928274"/>
                    <a:gd name="connsiteY4" fmla="*/ 85436 h 934353"/>
                    <a:gd name="connsiteX5" fmla="*/ 120847 w 928274"/>
                    <a:gd name="connsiteY5" fmla="*/ 0 h 934353"/>
                    <a:gd name="connsiteX6" fmla="*/ 352849 w 928274"/>
                    <a:gd name="connsiteY6" fmla="*/ 258282 h 934353"/>
                    <a:gd name="connsiteX7" fmla="*/ 403000 w 928274"/>
                    <a:gd name="connsiteY7" fmla="*/ 219027 h 934353"/>
                    <a:gd name="connsiteX8" fmla="*/ 928274 w 928274"/>
                    <a:gd name="connsiteY8" fmla="*/ 889869 h 934353"/>
                    <a:gd name="connsiteX9" fmla="*/ 897784 w 928274"/>
                    <a:gd name="connsiteY9" fmla="*/ 931600 h 934353"/>
                    <a:gd name="connsiteX0" fmla="*/ 897784 w 928274"/>
                    <a:gd name="connsiteY0" fmla="*/ 946647 h 949400"/>
                    <a:gd name="connsiteX1" fmla="*/ 438344 w 928274"/>
                    <a:gd name="connsiteY1" fmla="*/ 676250 h 949400"/>
                    <a:gd name="connsiteX2" fmla="*/ 0 w 928274"/>
                    <a:gd name="connsiteY2" fmla="*/ 334613 h 949400"/>
                    <a:gd name="connsiteX3" fmla="*/ 117692 w 928274"/>
                    <a:gd name="connsiteY3" fmla="*/ 233828 h 949400"/>
                    <a:gd name="connsiteX4" fmla="*/ 9876 w 928274"/>
                    <a:gd name="connsiteY4" fmla="*/ 100483 h 949400"/>
                    <a:gd name="connsiteX5" fmla="*/ 145347 w 928274"/>
                    <a:gd name="connsiteY5" fmla="*/ 0 h 949400"/>
                    <a:gd name="connsiteX6" fmla="*/ 352849 w 928274"/>
                    <a:gd name="connsiteY6" fmla="*/ 273329 h 949400"/>
                    <a:gd name="connsiteX7" fmla="*/ 403000 w 928274"/>
                    <a:gd name="connsiteY7" fmla="*/ 234074 h 949400"/>
                    <a:gd name="connsiteX8" fmla="*/ 928274 w 928274"/>
                    <a:gd name="connsiteY8" fmla="*/ 904916 h 949400"/>
                    <a:gd name="connsiteX9" fmla="*/ 897784 w 928274"/>
                    <a:gd name="connsiteY9" fmla="*/ 946647 h 949400"/>
                    <a:gd name="connsiteX0" fmla="*/ 897784 w 928274"/>
                    <a:gd name="connsiteY0" fmla="*/ 944968 h 947721"/>
                    <a:gd name="connsiteX1" fmla="*/ 438344 w 928274"/>
                    <a:gd name="connsiteY1" fmla="*/ 674571 h 947721"/>
                    <a:gd name="connsiteX2" fmla="*/ 0 w 928274"/>
                    <a:gd name="connsiteY2" fmla="*/ 332934 h 947721"/>
                    <a:gd name="connsiteX3" fmla="*/ 117692 w 928274"/>
                    <a:gd name="connsiteY3" fmla="*/ 232149 h 947721"/>
                    <a:gd name="connsiteX4" fmla="*/ 9876 w 928274"/>
                    <a:gd name="connsiteY4" fmla="*/ 98804 h 947721"/>
                    <a:gd name="connsiteX5" fmla="*/ 122513 w 928274"/>
                    <a:gd name="connsiteY5" fmla="*/ 0 h 947721"/>
                    <a:gd name="connsiteX6" fmla="*/ 352849 w 928274"/>
                    <a:gd name="connsiteY6" fmla="*/ 271650 h 947721"/>
                    <a:gd name="connsiteX7" fmla="*/ 403000 w 928274"/>
                    <a:gd name="connsiteY7" fmla="*/ 232395 h 947721"/>
                    <a:gd name="connsiteX8" fmla="*/ 928274 w 928274"/>
                    <a:gd name="connsiteY8" fmla="*/ 903237 h 947721"/>
                    <a:gd name="connsiteX9" fmla="*/ 897784 w 928274"/>
                    <a:gd name="connsiteY9" fmla="*/ 944968 h 947721"/>
                    <a:gd name="connsiteX0" fmla="*/ 897784 w 928274"/>
                    <a:gd name="connsiteY0" fmla="*/ 949153 h 951906"/>
                    <a:gd name="connsiteX1" fmla="*/ 438344 w 928274"/>
                    <a:gd name="connsiteY1" fmla="*/ 678756 h 951906"/>
                    <a:gd name="connsiteX2" fmla="*/ 0 w 928274"/>
                    <a:gd name="connsiteY2" fmla="*/ 337119 h 951906"/>
                    <a:gd name="connsiteX3" fmla="*/ 117692 w 928274"/>
                    <a:gd name="connsiteY3" fmla="*/ 236334 h 951906"/>
                    <a:gd name="connsiteX4" fmla="*/ 9876 w 928274"/>
                    <a:gd name="connsiteY4" fmla="*/ 102989 h 951906"/>
                    <a:gd name="connsiteX5" fmla="*/ 143397 w 928274"/>
                    <a:gd name="connsiteY5" fmla="*/ 0 h 951906"/>
                    <a:gd name="connsiteX6" fmla="*/ 352849 w 928274"/>
                    <a:gd name="connsiteY6" fmla="*/ 275835 h 951906"/>
                    <a:gd name="connsiteX7" fmla="*/ 403000 w 928274"/>
                    <a:gd name="connsiteY7" fmla="*/ 236580 h 951906"/>
                    <a:gd name="connsiteX8" fmla="*/ 928274 w 928274"/>
                    <a:gd name="connsiteY8" fmla="*/ 907422 h 951906"/>
                    <a:gd name="connsiteX9" fmla="*/ 897784 w 928274"/>
                    <a:gd name="connsiteY9" fmla="*/ 949153 h 951906"/>
                    <a:gd name="connsiteX0" fmla="*/ 897784 w 928274"/>
                    <a:gd name="connsiteY0" fmla="*/ 949153 h 951906"/>
                    <a:gd name="connsiteX1" fmla="*/ 438344 w 928274"/>
                    <a:gd name="connsiteY1" fmla="*/ 678756 h 951906"/>
                    <a:gd name="connsiteX2" fmla="*/ 0 w 928274"/>
                    <a:gd name="connsiteY2" fmla="*/ 337119 h 951906"/>
                    <a:gd name="connsiteX3" fmla="*/ 87599 w 928274"/>
                    <a:gd name="connsiteY3" fmla="*/ 187335 h 951906"/>
                    <a:gd name="connsiteX4" fmla="*/ 9876 w 928274"/>
                    <a:gd name="connsiteY4" fmla="*/ 102989 h 951906"/>
                    <a:gd name="connsiteX5" fmla="*/ 143397 w 928274"/>
                    <a:gd name="connsiteY5" fmla="*/ 0 h 951906"/>
                    <a:gd name="connsiteX6" fmla="*/ 352849 w 928274"/>
                    <a:gd name="connsiteY6" fmla="*/ 275835 h 951906"/>
                    <a:gd name="connsiteX7" fmla="*/ 403000 w 928274"/>
                    <a:gd name="connsiteY7" fmla="*/ 236580 h 951906"/>
                    <a:gd name="connsiteX8" fmla="*/ 928274 w 928274"/>
                    <a:gd name="connsiteY8" fmla="*/ 907422 h 951906"/>
                    <a:gd name="connsiteX9" fmla="*/ 897784 w 928274"/>
                    <a:gd name="connsiteY9" fmla="*/ 949153 h 951906"/>
                    <a:gd name="connsiteX0" fmla="*/ 897784 w 928274"/>
                    <a:gd name="connsiteY0" fmla="*/ 949153 h 951906"/>
                    <a:gd name="connsiteX1" fmla="*/ 438344 w 928274"/>
                    <a:gd name="connsiteY1" fmla="*/ 678756 h 951906"/>
                    <a:gd name="connsiteX2" fmla="*/ 0 w 928274"/>
                    <a:gd name="connsiteY2" fmla="*/ 337119 h 951906"/>
                    <a:gd name="connsiteX3" fmla="*/ 87599 w 928274"/>
                    <a:gd name="connsiteY3" fmla="*/ 187335 h 951906"/>
                    <a:gd name="connsiteX4" fmla="*/ 143397 w 928274"/>
                    <a:gd name="connsiteY4" fmla="*/ 0 h 951906"/>
                    <a:gd name="connsiteX5" fmla="*/ 352849 w 928274"/>
                    <a:gd name="connsiteY5" fmla="*/ 275835 h 951906"/>
                    <a:gd name="connsiteX6" fmla="*/ 403000 w 928274"/>
                    <a:gd name="connsiteY6" fmla="*/ 236580 h 951906"/>
                    <a:gd name="connsiteX7" fmla="*/ 928274 w 928274"/>
                    <a:gd name="connsiteY7" fmla="*/ 907422 h 951906"/>
                    <a:gd name="connsiteX8" fmla="*/ 897784 w 928274"/>
                    <a:gd name="connsiteY8" fmla="*/ 949153 h 951906"/>
                    <a:gd name="connsiteX0" fmla="*/ 897784 w 928274"/>
                    <a:gd name="connsiteY0" fmla="*/ 855056 h 857809"/>
                    <a:gd name="connsiteX1" fmla="*/ 438344 w 928274"/>
                    <a:gd name="connsiteY1" fmla="*/ 584659 h 857809"/>
                    <a:gd name="connsiteX2" fmla="*/ 0 w 928274"/>
                    <a:gd name="connsiteY2" fmla="*/ 243022 h 857809"/>
                    <a:gd name="connsiteX3" fmla="*/ 87599 w 928274"/>
                    <a:gd name="connsiteY3" fmla="*/ 93238 h 857809"/>
                    <a:gd name="connsiteX4" fmla="*/ 208593 w 928274"/>
                    <a:gd name="connsiteY4" fmla="*/ 0 h 857809"/>
                    <a:gd name="connsiteX5" fmla="*/ 352849 w 928274"/>
                    <a:gd name="connsiteY5" fmla="*/ 181738 h 857809"/>
                    <a:gd name="connsiteX6" fmla="*/ 403000 w 928274"/>
                    <a:gd name="connsiteY6" fmla="*/ 142483 h 857809"/>
                    <a:gd name="connsiteX7" fmla="*/ 928274 w 928274"/>
                    <a:gd name="connsiteY7" fmla="*/ 813325 h 857809"/>
                    <a:gd name="connsiteX8" fmla="*/ 897784 w 928274"/>
                    <a:gd name="connsiteY8" fmla="*/ 855056 h 857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8274" h="857809">
                      <a:moveTo>
                        <a:pt x="897784" y="855056"/>
                      </a:moveTo>
                      <a:lnTo>
                        <a:pt x="438344" y="584659"/>
                      </a:lnTo>
                      <a:lnTo>
                        <a:pt x="0" y="243022"/>
                      </a:lnTo>
                      <a:lnTo>
                        <a:pt x="87599" y="93238"/>
                      </a:lnTo>
                      <a:lnTo>
                        <a:pt x="208593" y="0"/>
                      </a:lnTo>
                      <a:lnTo>
                        <a:pt x="352849" y="181738"/>
                      </a:lnTo>
                      <a:lnTo>
                        <a:pt x="403000" y="142483"/>
                      </a:lnTo>
                      <a:lnTo>
                        <a:pt x="928274" y="813325"/>
                      </a:lnTo>
                      <a:cubicBezTo>
                        <a:pt x="928274" y="795200"/>
                        <a:pt x="897784" y="873181"/>
                        <a:pt x="897784" y="855056"/>
                      </a:cubicBezTo>
                      <a:close/>
                    </a:path>
                  </a:pathLst>
                </a:custGeom>
                <a:solidFill>
                  <a:srgbClr val="84C6BF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122D4F"/>
                    </a:solidFill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4E91CD-7AB8-E842-B730-E6E57C1B58E4}"/>
                    </a:ext>
                  </a:extLst>
                </p:cNvPr>
                <p:cNvSpPr/>
                <p:nvPr/>
              </p:nvSpPr>
              <p:spPr>
                <a:xfrm rot="2273808">
                  <a:off x="1560086" y="3280267"/>
                  <a:ext cx="775545" cy="279708"/>
                </a:xfrm>
                <a:custGeom>
                  <a:avLst/>
                  <a:gdLst>
                    <a:gd name="connsiteX0" fmla="*/ 1583940 w 1583940"/>
                    <a:gd name="connsiteY0" fmla="*/ 0 h 1316123"/>
                    <a:gd name="connsiteX1" fmla="*/ 1086567 w 1583940"/>
                    <a:gd name="connsiteY1" fmla="*/ 600672 h 1316123"/>
                    <a:gd name="connsiteX2" fmla="*/ 967963 w 1583940"/>
                    <a:gd name="connsiteY2" fmla="*/ 485894 h 1316123"/>
                    <a:gd name="connsiteX3" fmla="*/ 661888 w 1583940"/>
                    <a:gd name="connsiteY3" fmla="*/ 665713 h 1316123"/>
                    <a:gd name="connsiteX4" fmla="*/ 505024 w 1583940"/>
                    <a:gd name="connsiteY4" fmla="*/ 799621 h 1316123"/>
                    <a:gd name="connsiteX5" fmla="*/ 0 w 1583940"/>
                    <a:gd name="connsiteY5" fmla="*/ 1308472 h 1316123"/>
                    <a:gd name="connsiteX6" fmla="*/ 179819 w 1583940"/>
                    <a:gd name="connsiteY6" fmla="*/ 1316123 h 1316123"/>
                    <a:gd name="connsiteX7" fmla="*/ 459113 w 1583940"/>
                    <a:gd name="connsiteY7" fmla="*/ 1296994 h 1316123"/>
                    <a:gd name="connsiteX8" fmla="*/ 746058 w 1583940"/>
                    <a:gd name="connsiteY8" fmla="*/ 1243431 h 1316123"/>
                    <a:gd name="connsiteX9" fmla="*/ 1017700 w 1583940"/>
                    <a:gd name="connsiteY9" fmla="*/ 1170738 h 1316123"/>
                    <a:gd name="connsiteX10" fmla="*/ 738407 w 1583940"/>
                    <a:gd name="connsiteY10" fmla="*/ 849359 h 1316123"/>
                    <a:gd name="connsiteX11" fmla="*/ 1033004 w 1583940"/>
                    <a:gd name="connsiteY11" fmla="*/ 547109 h 1316123"/>
                    <a:gd name="connsiteX0" fmla="*/ 1086567 w 1086567"/>
                    <a:gd name="connsiteY0" fmla="*/ 114778 h 830229"/>
                    <a:gd name="connsiteX1" fmla="*/ 967963 w 1086567"/>
                    <a:gd name="connsiteY1" fmla="*/ 0 h 830229"/>
                    <a:gd name="connsiteX2" fmla="*/ 661888 w 1086567"/>
                    <a:gd name="connsiteY2" fmla="*/ 179819 h 830229"/>
                    <a:gd name="connsiteX3" fmla="*/ 505024 w 1086567"/>
                    <a:gd name="connsiteY3" fmla="*/ 313727 h 830229"/>
                    <a:gd name="connsiteX4" fmla="*/ 0 w 1086567"/>
                    <a:gd name="connsiteY4" fmla="*/ 822578 h 830229"/>
                    <a:gd name="connsiteX5" fmla="*/ 179819 w 1086567"/>
                    <a:gd name="connsiteY5" fmla="*/ 830229 h 830229"/>
                    <a:gd name="connsiteX6" fmla="*/ 459113 w 1086567"/>
                    <a:gd name="connsiteY6" fmla="*/ 811100 h 830229"/>
                    <a:gd name="connsiteX7" fmla="*/ 746058 w 1086567"/>
                    <a:gd name="connsiteY7" fmla="*/ 757537 h 830229"/>
                    <a:gd name="connsiteX8" fmla="*/ 1017700 w 1086567"/>
                    <a:gd name="connsiteY8" fmla="*/ 684844 h 830229"/>
                    <a:gd name="connsiteX9" fmla="*/ 738407 w 1086567"/>
                    <a:gd name="connsiteY9" fmla="*/ 363465 h 830229"/>
                    <a:gd name="connsiteX10" fmla="*/ 1033004 w 1086567"/>
                    <a:gd name="connsiteY10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42233 w 1033004"/>
                    <a:gd name="connsiteY8" fmla="*/ 374943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619802 w 1033004"/>
                    <a:gd name="connsiteY0" fmla="*/ 0 h 1140130"/>
                    <a:gd name="connsiteX1" fmla="*/ 661888 w 1033004"/>
                    <a:gd name="connsiteY1" fmla="*/ 489720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19802 w 1033004"/>
                    <a:gd name="connsiteY0" fmla="*/ 0 h 1140130"/>
                    <a:gd name="connsiteX1" fmla="*/ 348160 w 1033004"/>
                    <a:gd name="connsiteY1" fmla="*/ 309901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08325 w 1033004"/>
                    <a:gd name="connsiteY0" fmla="*/ 0 h 1143956"/>
                    <a:gd name="connsiteX1" fmla="*/ 348160 w 1033004"/>
                    <a:gd name="connsiteY1" fmla="*/ 313727 h 1143956"/>
                    <a:gd name="connsiteX2" fmla="*/ 505024 w 1033004"/>
                    <a:gd name="connsiteY2" fmla="*/ 627454 h 1143956"/>
                    <a:gd name="connsiteX3" fmla="*/ 0 w 1033004"/>
                    <a:gd name="connsiteY3" fmla="*/ 1136305 h 1143956"/>
                    <a:gd name="connsiteX4" fmla="*/ 179819 w 1033004"/>
                    <a:gd name="connsiteY4" fmla="*/ 1143956 h 1143956"/>
                    <a:gd name="connsiteX5" fmla="*/ 459113 w 1033004"/>
                    <a:gd name="connsiteY5" fmla="*/ 1124827 h 1143956"/>
                    <a:gd name="connsiteX6" fmla="*/ 746058 w 1033004"/>
                    <a:gd name="connsiteY6" fmla="*/ 1071264 h 1143956"/>
                    <a:gd name="connsiteX7" fmla="*/ 1017700 w 1033004"/>
                    <a:gd name="connsiteY7" fmla="*/ 998571 h 1143956"/>
                    <a:gd name="connsiteX8" fmla="*/ 742233 w 1033004"/>
                    <a:gd name="connsiteY8" fmla="*/ 688670 h 1143956"/>
                    <a:gd name="connsiteX9" fmla="*/ 1033004 w 1033004"/>
                    <a:gd name="connsiteY9" fmla="*/ 374942 h 1143956"/>
                    <a:gd name="connsiteX10" fmla="*/ 608325 w 1033004"/>
                    <a:gd name="connsiteY10" fmla="*/ 0 h 1143956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459113 w 1033004"/>
                    <a:gd name="connsiteY5" fmla="*/ 112482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244860 w 1033004"/>
                    <a:gd name="connsiteY4" fmla="*/ 1059785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562414 w 987093"/>
                    <a:gd name="connsiteY0" fmla="*/ 0 h 1155434"/>
                    <a:gd name="connsiteX1" fmla="*/ 302249 w 987093"/>
                    <a:gd name="connsiteY1" fmla="*/ 313727 h 1155434"/>
                    <a:gd name="connsiteX2" fmla="*/ 0 w 987093"/>
                    <a:gd name="connsiteY2" fmla="*/ 1155434 h 1155434"/>
                    <a:gd name="connsiteX3" fmla="*/ 198949 w 987093"/>
                    <a:gd name="connsiteY3" fmla="*/ 1059785 h 1155434"/>
                    <a:gd name="connsiteX4" fmla="*/ 290772 w 987093"/>
                    <a:gd name="connsiteY4" fmla="*/ 1002397 h 1155434"/>
                    <a:gd name="connsiteX5" fmla="*/ 700147 w 987093"/>
                    <a:gd name="connsiteY5" fmla="*/ 1071264 h 1155434"/>
                    <a:gd name="connsiteX6" fmla="*/ 971789 w 987093"/>
                    <a:gd name="connsiteY6" fmla="*/ 998571 h 1155434"/>
                    <a:gd name="connsiteX7" fmla="*/ 696322 w 987093"/>
                    <a:gd name="connsiteY7" fmla="*/ 688670 h 1155434"/>
                    <a:gd name="connsiteX8" fmla="*/ 987093 w 987093"/>
                    <a:gd name="connsiteY8" fmla="*/ 374942 h 1155434"/>
                    <a:gd name="connsiteX9" fmla="*/ 562414 w 987093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65189 w 971789"/>
                    <a:gd name="connsiteY8" fmla="*/ 61214 h 1155434"/>
                    <a:gd name="connsiteX9" fmla="*/ 562414 w 971789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57537 w 971789"/>
                    <a:gd name="connsiteY8" fmla="*/ 68865 h 1155434"/>
                    <a:gd name="connsiteX9" fmla="*/ 562414 w 971789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700148 w 757537"/>
                    <a:gd name="connsiteY6" fmla="*/ 795796 h 1155434"/>
                    <a:gd name="connsiteX7" fmla="*/ 696322 w 757537"/>
                    <a:gd name="connsiteY7" fmla="*/ 688670 h 1155434"/>
                    <a:gd name="connsiteX8" fmla="*/ 757537 w 757537"/>
                    <a:gd name="connsiteY8" fmla="*/ 68865 h 1155434"/>
                    <a:gd name="connsiteX9" fmla="*/ 562414 w 757537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96322 w 757537"/>
                    <a:gd name="connsiteY6" fmla="*/ 688670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8424 w 757537"/>
                    <a:gd name="connsiteY4" fmla="*/ 102152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6240 w 761363"/>
                    <a:gd name="connsiteY0" fmla="*/ 0 h 1163086"/>
                    <a:gd name="connsiteX1" fmla="*/ 306075 w 761363"/>
                    <a:gd name="connsiteY1" fmla="*/ 313727 h 1163086"/>
                    <a:gd name="connsiteX2" fmla="*/ 0 w 761363"/>
                    <a:gd name="connsiteY2" fmla="*/ 1163086 h 1163086"/>
                    <a:gd name="connsiteX3" fmla="*/ 202775 w 761363"/>
                    <a:gd name="connsiteY3" fmla="*/ 1059785 h 1163086"/>
                    <a:gd name="connsiteX4" fmla="*/ 302250 w 761363"/>
                    <a:gd name="connsiteY4" fmla="*/ 1021527 h 1163086"/>
                    <a:gd name="connsiteX5" fmla="*/ 543283 w 761363"/>
                    <a:gd name="connsiteY5" fmla="*/ 887619 h 1163086"/>
                    <a:gd name="connsiteX6" fmla="*/ 688671 w 761363"/>
                    <a:gd name="connsiteY6" fmla="*/ 784319 h 1163086"/>
                    <a:gd name="connsiteX7" fmla="*/ 761363 w 761363"/>
                    <a:gd name="connsiteY7" fmla="*/ 68865 h 1163086"/>
                    <a:gd name="connsiteX8" fmla="*/ 566240 w 761363"/>
                    <a:gd name="connsiteY8" fmla="*/ 0 h 1163086"/>
                    <a:gd name="connsiteX0" fmla="*/ 566240 w 749885"/>
                    <a:gd name="connsiteY0" fmla="*/ 0 h 1163086"/>
                    <a:gd name="connsiteX1" fmla="*/ 306075 w 749885"/>
                    <a:gd name="connsiteY1" fmla="*/ 313727 h 1163086"/>
                    <a:gd name="connsiteX2" fmla="*/ 0 w 749885"/>
                    <a:gd name="connsiteY2" fmla="*/ 1163086 h 1163086"/>
                    <a:gd name="connsiteX3" fmla="*/ 202775 w 749885"/>
                    <a:gd name="connsiteY3" fmla="*/ 1059785 h 1163086"/>
                    <a:gd name="connsiteX4" fmla="*/ 302250 w 749885"/>
                    <a:gd name="connsiteY4" fmla="*/ 1021527 h 1163086"/>
                    <a:gd name="connsiteX5" fmla="*/ 543283 w 749885"/>
                    <a:gd name="connsiteY5" fmla="*/ 887619 h 1163086"/>
                    <a:gd name="connsiteX6" fmla="*/ 688671 w 749885"/>
                    <a:gd name="connsiteY6" fmla="*/ 784319 h 1163086"/>
                    <a:gd name="connsiteX7" fmla="*/ 749885 w 749885"/>
                    <a:gd name="connsiteY7" fmla="*/ 68865 h 1163086"/>
                    <a:gd name="connsiteX8" fmla="*/ 566240 w 749885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84319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540753 w 753711"/>
                    <a:gd name="connsiteY6" fmla="*/ 887413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57425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1533640"/>
                    <a:gd name="connsiteY0" fmla="*/ 0 h 1163086"/>
                    <a:gd name="connsiteX1" fmla="*/ 306075 w 1533640"/>
                    <a:gd name="connsiteY1" fmla="*/ 313727 h 1163086"/>
                    <a:gd name="connsiteX2" fmla="*/ 0 w 1533640"/>
                    <a:gd name="connsiteY2" fmla="*/ 1163086 h 1163086"/>
                    <a:gd name="connsiteX3" fmla="*/ 202775 w 1533640"/>
                    <a:gd name="connsiteY3" fmla="*/ 1059785 h 1163086"/>
                    <a:gd name="connsiteX4" fmla="*/ 302250 w 1533640"/>
                    <a:gd name="connsiteY4" fmla="*/ 1021527 h 1163086"/>
                    <a:gd name="connsiteX5" fmla="*/ 543283 w 1533640"/>
                    <a:gd name="connsiteY5" fmla="*/ 887619 h 1163086"/>
                    <a:gd name="connsiteX6" fmla="*/ 688671 w 1533640"/>
                    <a:gd name="connsiteY6" fmla="*/ 757425 h 1163086"/>
                    <a:gd name="connsiteX7" fmla="*/ 1533640 w 1533640"/>
                    <a:gd name="connsiteY7" fmla="*/ 627304 h 1163086"/>
                    <a:gd name="connsiteX8" fmla="*/ 566240 w 1533640"/>
                    <a:gd name="connsiteY8" fmla="*/ 0 h 1163086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688671 w 1533640"/>
                    <a:gd name="connsiteY6" fmla="*/ 443698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513860 w 1533640"/>
                    <a:gd name="connsiteY6" fmla="*/ 658850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418791 w 1533640"/>
                    <a:gd name="connsiteY4" fmla="*/ 689871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313724 w 1330865"/>
                    <a:gd name="connsiteY0" fmla="*/ 28863 h 528354"/>
                    <a:gd name="connsiteX1" fmla="*/ 439477 w 1330865"/>
                    <a:gd name="connsiteY1" fmla="*/ 28825 h 528354"/>
                    <a:gd name="connsiteX2" fmla="*/ 133401 w 1330865"/>
                    <a:gd name="connsiteY2" fmla="*/ 93773 h 528354"/>
                    <a:gd name="connsiteX3" fmla="*/ 0 w 1330865"/>
                    <a:gd name="connsiteY3" fmla="*/ 528354 h 528354"/>
                    <a:gd name="connsiteX4" fmla="*/ 216016 w 1330865"/>
                    <a:gd name="connsiteY4" fmla="*/ 472167 h 528354"/>
                    <a:gd name="connsiteX5" fmla="*/ 311085 w 1330865"/>
                    <a:gd name="connsiteY5" fmla="*/ 441146 h 528354"/>
                    <a:gd name="connsiteX6" fmla="*/ 1330865 w 1330865"/>
                    <a:gd name="connsiteY6" fmla="*/ 95873 h 528354"/>
                    <a:gd name="connsiteX7" fmla="*/ 1313724 w 1330865"/>
                    <a:gd name="connsiteY7" fmla="*/ 28863 h 528354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133401 w 1330865"/>
                    <a:gd name="connsiteY2" fmla="*/ 64948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70686 w 1330865"/>
                    <a:gd name="connsiteY3" fmla="*/ 75553 h 499529"/>
                    <a:gd name="connsiteX4" fmla="*/ 0 w 1330865"/>
                    <a:gd name="connsiteY4" fmla="*/ 499529 h 499529"/>
                    <a:gd name="connsiteX5" fmla="*/ 216016 w 1330865"/>
                    <a:gd name="connsiteY5" fmla="*/ 443342 h 499529"/>
                    <a:gd name="connsiteX6" fmla="*/ 311085 w 1330865"/>
                    <a:gd name="connsiteY6" fmla="*/ 412321 h 499529"/>
                    <a:gd name="connsiteX7" fmla="*/ 1330865 w 1330865"/>
                    <a:gd name="connsiteY7" fmla="*/ 67048 h 499529"/>
                    <a:gd name="connsiteX8" fmla="*/ 1313724 w 1330865"/>
                    <a:gd name="connsiteY8" fmla="*/ 38 h 499529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59225 w 1447407"/>
                    <a:gd name="connsiteY2" fmla="*/ 78395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74060 w 1362242"/>
                    <a:gd name="connsiteY2" fmla="*/ 78395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15510 w 1362242"/>
                    <a:gd name="connsiteY3" fmla="*/ 48659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2500"/>
                    <a:gd name="connsiteX1" fmla="*/ 470854 w 1362242"/>
                    <a:gd name="connsiteY1" fmla="*/ 0 h 442500"/>
                    <a:gd name="connsiteX2" fmla="*/ 469577 w 1362242"/>
                    <a:gd name="connsiteY2" fmla="*/ 42536 h 442500"/>
                    <a:gd name="connsiteX3" fmla="*/ 115510 w 1362242"/>
                    <a:gd name="connsiteY3" fmla="*/ 48659 h 442500"/>
                    <a:gd name="connsiteX4" fmla="*/ 0 w 1362242"/>
                    <a:gd name="connsiteY4" fmla="*/ 297823 h 442500"/>
                    <a:gd name="connsiteX5" fmla="*/ 394422 w 1362242"/>
                    <a:gd name="connsiteY5" fmla="*/ 442500 h 442500"/>
                    <a:gd name="connsiteX6" fmla="*/ 342462 w 1362242"/>
                    <a:gd name="connsiteY6" fmla="*/ 412321 h 442500"/>
                    <a:gd name="connsiteX7" fmla="*/ 1362242 w 1362242"/>
                    <a:gd name="connsiteY7" fmla="*/ 67048 h 442500"/>
                    <a:gd name="connsiteX8" fmla="*/ 1345101 w 1362242"/>
                    <a:gd name="connsiteY8" fmla="*/ 38 h 442500"/>
                    <a:gd name="connsiteX0" fmla="*/ 1452821 w 1469962"/>
                    <a:gd name="connsiteY0" fmla="*/ 38 h 442500"/>
                    <a:gd name="connsiteX1" fmla="*/ 578574 w 1469962"/>
                    <a:gd name="connsiteY1" fmla="*/ 0 h 442500"/>
                    <a:gd name="connsiteX2" fmla="*/ 577297 w 1469962"/>
                    <a:gd name="connsiteY2" fmla="*/ 42536 h 442500"/>
                    <a:gd name="connsiteX3" fmla="*/ 223230 w 1469962"/>
                    <a:gd name="connsiteY3" fmla="*/ 48659 h 442500"/>
                    <a:gd name="connsiteX4" fmla="*/ 0 w 1469962"/>
                    <a:gd name="connsiteY4" fmla="*/ 290786 h 442500"/>
                    <a:gd name="connsiteX5" fmla="*/ 502142 w 1469962"/>
                    <a:gd name="connsiteY5" fmla="*/ 442500 h 442500"/>
                    <a:gd name="connsiteX6" fmla="*/ 450182 w 1469962"/>
                    <a:gd name="connsiteY6" fmla="*/ 412321 h 442500"/>
                    <a:gd name="connsiteX7" fmla="*/ 1469962 w 1469962"/>
                    <a:gd name="connsiteY7" fmla="*/ 67048 h 442500"/>
                    <a:gd name="connsiteX8" fmla="*/ 1452821 w 1469962"/>
                    <a:gd name="connsiteY8" fmla="*/ 38 h 442500"/>
                    <a:gd name="connsiteX0" fmla="*/ 1354184 w 1371325"/>
                    <a:gd name="connsiteY0" fmla="*/ 38 h 442500"/>
                    <a:gd name="connsiteX1" fmla="*/ 479937 w 1371325"/>
                    <a:gd name="connsiteY1" fmla="*/ 0 h 442500"/>
                    <a:gd name="connsiteX2" fmla="*/ 478660 w 1371325"/>
                    <a:gd name="connsiteY2" fmla="*/ 42536 h 442500"/>
                    <a:gd name="connsiteX3" fmla="*/ 124593 w 1371325"/>
                    <a:gd name="connsiteY3" fmla="*/ 48659 h 442500"/>
                    <a:gd name="connsiteX4" fmla="*/ 0 w 1371325"/>
                    <a:gd name="connsiteY4" fmla="*/ 191287 h 442500"/>
                    <a:gd name="connsiteX5" fmla="*/ 403505 w 1371325"/>
                    <a:gd name="connsiteY5" fmla="*/ 442500 h 442500"/>
                    <a:gd name="connsiteX6" fmla="*/ 351545 w 1371325"/>
                    <a:gd name="connsiteY6" fmla="*/ 412321 h 442500"/>
                    <a:gd name="connsiteX7" fmla="*/ 1371325 w 1371325"/>
                    <a:gd name="connsiteY7" fmla="*/ 67048 h 442500"/>
                    <a:gd name="connsiteX8" fmla="*/ 1354184 w 1371325"/>
                    <a:gd name="connsiteY8" fmla="*/ 38 h 442500"/>
                    <a:gd name="connsiteX0" fmla="*/ 1354184 w 1371325"/>
                    <a:gd name="connsiteY0" fmla="*/ 31107 h 473569"/>
                    <a:gd name="connsiteX1" fmla="*/ 512556 w 1371325"/>
                    <a:gd name="connsiteY1" fmla="*/ 0 h 473569"/>
                    <a:gd name="connsiteX2" fmla="*/ 478660 w 1371325"/>
                    <a:gd name="connsiteY2" fmla="*/ 73605 h 473569"/>
                    <a:gd name="connsiteX3" fmla="*/ 124593 w 1371325"/>
                    <a:gd name="connsiteY3" fmla="*/ 79728 h 473569"/>
                    <a:gd name="connsiteX4" fmla="*/ 0 w 1371325"/>
                    <a:gd name="connsiteY4" fmla="*/ 222356 h 473569"/>
                    <a:gd name="connsiteX5" fmla="*/ 403505 w 1371325"/>
                    <a:gd name="connsiteY5" fmla="*/ 473569 h 473569"/>
                    <a:gd name="connsiteX6" fmla="*/ 351545 w 1371325"/>
                    <a:gd name="connsiteY6" fmla="*/ 443390 h 473569"/>
                    <a:gd name="connsiteX7" fmla="*/ 1371325 w 1371325"/>
                    <a:gd name="connsiteY7" fmla="*/ 98117 h 473569"/>
                    <a:gd name="connsiteX8" fmla="*/ 1354184 w 1371325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92545 w 1285210"/>
                    <a:gd name="connsiteY2" fmla="*/ 73605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423997 w 1285210"/>
                    <a:gd name="connsiteY2" fmla="*/ 77524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8478 w 1285210"/>
                    <a:gd name="connsiteY2" fmla="*/ 79728 h 473569"/>
                    <a:gd name="connsiteX3" fmla="*/ 0 w 1285210"/>
                    <a:gd name="connsiteY3" fmla="*/ 274609 h 473569"/>
                    <a:gd name="connsiteX4" fmla="*/ 317390 w 1285210"/>
                    <a:gd name="connsiteY4" fmla="*/ 473569 h 473569"/>
                    <a:gd name="connsiteX5" fmla="*/ 265430 w 1285210"/>
                    <a:gd name="connsiteY5" fmla="*/ 443390 h 473569"/>
                    <a:gd name="connsiteX6" fmla="*/ 1285210 w 1285210"/>
                    <a:gd name="connsiteY6" fmla="*/ 98117 h 473569"/>
                    <a:gd name="connsiteX7" fmla="*/ 1268069 w 1285210"/>
                    <a:gd name="connsiteY7" fmla="*/ 31107 h 473569"/>
                    <a:gd name="connsiteX0" fmla="*/ 1268069 w 1285210"/>
                    <a:gd name="connsiteY0" fmla="*/ 50749 h 493211"/>
                    <a:gd name="connsiteX1" fmla="*/ 426441 w 1285210"/>
                    <a:gd name="connsiteY1" fmla="*/ 19642 h 493211"/>
                    <a:gd name="connsiteX2" fmla="*/ 54958 w 1285210"/>
                    <a:gd name="connsiteY2" fmla="*/ 18379 h 493211"/>
                    <a:gd name="connsiteX3" fmla="*/ 0 w 1285210"/>
                    <a:gd name="connsiteY3" fmla="*/ 294251 h 493211"/>
                    <a:gd name="connsiteX4" fmla="*/ 317390 w 1285210"/>
                    <a:gd name="connsiteY4" fmla="*/ 493211 h 493211"/>
                    <a:gd name="connsiteX5" fmla="*/ 265430 w 1285210"/>
                    <a:gd name="connsiteY5" fmla="*/ 463032 h 493211"/>
                    <a:gd name="connsiteX6" fmla="*/ 1285210 w 1285210"/>
                    <a:gd name="connsiteY6" fmla="*/ 117759 h 493211"/>
                    <a:gd name="connsiteX7" fmla="*/ 1268069 w 1285210"/>
                    <a:gd name="connsiteY7" fmla="*/ 50749 h 493211"/>
                    <a:gd name="connsiteX0" fmla="*/ 1268069 w 1285210"/>
                    <a:gd name="connsiteY0" fmla="*/ 32370 h 474832"/>
                    <a:gd name="connsiteX1" fmla="*/ 426441 w 1285210"/>
                    <a:gd name="connsiteY1" fmla="*/ 1263 h 474832"/>
                    <a:gd name="connsiteX2" fmla="*/ 54958 w 1285210"/>
                    <a:gd name="connsiteY2" fmla="*/ 0 h 474832"/>
                    <a:gd name="connsiteX3" fmla="*/ 0 w 1285210"/>
                    <a:gd name="connsiteY3" fmla="*/ 275872 h 474832"/>
                    <a:gd name="connsiteX4" fmla="*/ 317390 w 1285210"/>
                    <a:gd name="connsiteY4" fmla="*/ 474832 h 474832"/>
                    <a:gd name="connsiteX5" fmla="*/ 265430 w 1285210"/>
                    <a:gd name="connsiteY5" fmla="*/ 444653 h 474832"/>
                    <a:gd name="connsiteX6" fmla="*/ 1285210 w 1285210"/>
                    <a:gd name="connsiteY6" fmla="*/ 99380 h 474832"/>
                    <a:gd name="connsiteX7" fmla="*/ 1268069 w 1285210"/>
                    <a:gd name="connsiteY7" fmla="*/ 32370 h 474832"/>
                    <a:gd name="connsiteX0" fmla="*/ 1268069 w 1285210"/>
                    <a:gd name="connsiteY0" fmla="*/ 51241 h 493703"/>
                    <a:gd name="connsiteX1" fmla="*/ 426441 w 1285210"/>
                    <a:gd name="connsiteY1" fmla="*/ 20134 h 493703"/>
                    <a:gd name="connsiteX2" fmla="*/ 57309 w 1285210"/>
                    <a:gd name="connsiteY2" fmla="*/ 0 h 493703"/>
                    <a:gd name="connsiteX3" fmla="*/ 0 w 1285210"/>
                    <a:gd name="connsiteY3" fmla="*/ 294743 h 493703"/>
                    <a:gd name="connsiteX4" fmla="*/ 317390 w 1285210"/>
                    <a:gd name="connsiteY4" fmla="*/ 493703 h 493703"/>
                    <a:gd name="connsiteX5" fmla="*/ 265430 w 1285210"/>
                    <a:gd name="connsiteY5" fmla="*/ 463524 h 493703"/>
                    <a:gd name="connsiteX6" fmla="*/ 1285210 w 1285210"/>
                    <a:gd name="connsiteY6" fmla="*/ 118251 h 493703"/>
                    <a:gd name="connsiteX7" fmla="*/ 1268069 w 1285210"/>
                    <a:gd name="connsiteY7" fmla="*/ 51241 h 493703"/>
                    <a:gd name="connsiteX0" fmla="*/ 1268069 w 1285210"/>
                    <a:gd name="connsiteY0" fmla="*/ 51241 h 463524"/>
                    <a:gd name="connsiteX1" fmla="*/ 426441 w 1285210"/>
                    <a:gd name="connsiteY1" fmla="*/ 20134 h 463524"/>
                    <a:gd name="connsiteX2" fmla="*/ 57309 w 1285210"/>
                    <a:gd name="connsiteY2" fmla="*/ 0 h 463524"/>
                    <a:gd name="connsiteX3" fmla="*/ 0 w 1285210"/>
                    <a:gd name="connsiteY3" fmla="*/ 294743 h 463524"/>
                    <a:gd name="connsiteX4" fmla="*/ 265430 w 1285210"/>
                    <a:gd name="connsiteY4" fmla="*/ 463524 h 463524"/>
                    <a:gd name="connsiteX5" fmla="*/ 1285210 w 1285210"/>
                    <a:gd name="connsiteY5" fmla="*/ 118251 h 463524"/>
                    <a:gd name="connsiteX6" fmla="*/ 1268069 w 1285210"/>
                    <a:gd name="connsiteY6" fmla="*/ 51241 h 46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5210" h="463524">
                      <a:moveTo>
                        <a:pt x="1268069" y="51241"/>
                      </a:moveTo>
                      <a:lnTo>
                        <a:pt x="426441" y="20134"/>
                      </a:lnTo>
                      <a:lnTo>
                        <a:pt x="57309" y="0"/>
                      </a:lnTo>
                      <a:lnTo>
                        <a:pt x="0" y="294743"/>
                      </a:lnTo>
                      <a:lnTo>
                        <a:pt x="265430" y="463524"/>
                      </a:lnTo>
                      <a:lnTo>
                        <a:pt x="1285210" y="118251"/>
                      </a:lnTo>
                      <a:lnTo>
                        <a:pt x="1268069" y="51241"/>
                      </a:lnTo>
                      <a:close/>
                    </a:path>
                  </a:pathLst>
                </a:custGeom>
                <a:solidFill>
                  <a:srgbClr val="84C6BF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122D4F"/>
                    </a:solidFill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EC5D271A-E19E-4846-92BD-3A4B27BFBC2B}"/>
                    </a:ext>
                  </a:extLst>
                </p:cNvPr>
                <p:cNvSpPr/>
                <p:nvPr/>
              </p:nvSpPr>
              <p:spPr>
                <a:xfrm rot="7978738">
                  <a:off x="1822985" y="1387816"/>
                  <a:ext cx="2616727" cy="2629172"/>
                </a:xfrm>
                <a:custGeom>
                  <a:avLst/>
                  <a:gdLst>
                    <a:gd name="connsiteX0" fmla="*/ 1583940 w 1583940"/>
                    <a:gd name="connsiteY0" fmla="*/ 0 h 1316123"/>
                    <a:gd name="connsiteX1" fmla="*/ 1086567 w 1583940"/>
                    <a:gd name="connsiteY1" fmla="*/ 600672 h 1316123"/>
                    <a:gd name="connsiteX2" fmla="*/ 967963 w 1583940"/>
                    <a:gd name="connsiteY2" fmla="*/ 485894 h 1316123"/>
                    <a:gd name="connsiteX3" fmla="*/ 661888 w 1583940"/>
                    <a:gd name="connsiteY3" fmla="*/ 665713 h 1316123"/>
                    <a:gd name="connsiteX4" fmla="*/ 505024 w 1583940"/>
                    <a:gd name="connsiteY4" fmla="*/ 799621 h 1316123"/>
                    <a:gd name="connsiteX5" fmla="*/ 0 w 1583940"/>
                    <a:gd name="connsiteY5" fmla="*/ 1308472 h 1316123"/>
                    <a:gd name="connsiteX6" fmla="*/ 179819 w 1583940"/>
                    <a:gd name="connsiteY6" fmla="*/ 1316123 h 1316123"/>
                    <a:gd name="connsiteX7" fmla="*/ 459113 w 1583940"/>
                    <a:gd name="connsiteY7" fmla="*/ 1296994 h 1316123"/>
                    <a:gd name="connsiteX8" fmla="*/ 746058 w 1583940"/>
                    <a:gd name="connsiteY8" fmla="*/ 1243431 h 1316123"/>
                    <a:gd name="connsiteX9" fmla="*/ 1017700 w 1583940"/>
                    <a:gd name="connsiteY9" fmla="*/ 1170738 h 1316123"/>
                    <a:gd name="connsiteX10" fmla="*/ 738407 w 1583940"/>
                    <a:gd name="connsiteY10" fmla="*/ 849359 h 1316123"/>
                    <a:gd name="connsiteX11" fmla="*/ 1033004 w 1583940"/>
                    <a:gd name="connsiteY11" fmla="*/ 547109 h 1316123"/>
                    <a:gd name="connsiteX0" fmla="*/ 1086567 w 1086567"/>
                    <a:gd name="connsiteY0" fmla="*/ 114778 h 830229"/>
                    <a:gd name="connsiteX1" fmla="*/ 967963 w 1086567"/>
                    <a:gd name="connsiteY1" fmla="*/ 0 h 830229"/>
                    <a:gd name="connsiteX2" fmla="*/ 661888 w 1086567"/>
                    <a:gd name="connsiteY2" fmla="*/ 179819 h 830229"/>
                    <a:gd name="connsiteX3" fmla="*/ 505024 w 1086567"/>
                    <a:gd name="connsiteY3" fmla="*/ 313727 h 830229"/>
                    <a:gd name="connsiteX4" fmla="*/ 0 w 1086567"/>
                    <a:gd name="connsiteY4" fmla="*/ 822578 h 830229"/>
                    <a:gd name="connsiteX5" fmla="*/ 179819 w 1086567"/>
                    <a:gd name="connsiteY5" fmla="*/ 830229 h 830229"/>
                    <a:gd name="connsiteX6" fmla="*/ 459113 w 1086567"/>
                    <a:gd name="connsiteY6" fmla="*/ 811100 h 830229"/>
                    <a:gd name="connsiteX7" fmla="*/ 746058 w 1086567"/>
                    <a:gd name="connsiteY7" fmla="*/ 757537 h 830229"/>
                    <a:gd name="connsiteX8" fmla="*/ 1017700 w 1086567"/>
                    <a:gd name="connsiteY8" fmla="*/ 684844 h 830229"/>
                    <a:gd name="connsiteX9" fmla="*/ 738407 w 1086567"/>
                    <a:gd name="connsiteY9" fmla="*/ 363465 h 830229"/>
                    <a:gd name="connsiteX10" fmla="*/ 1033004 w 1086567"/>
                    <a:gd name="connsiteY10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42233 w 1033004"/>
                    <a:gd name="connsiteY8" fmla="*/ 374943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619802 w 1033004"/>
                    <a:gd name="connsiteY0" fmla="*/ 0 h 1140130"/>
                    <a:gd name="connsiteX1" fmla="*/ 661888 w 1033004"/>
                    <a:gd name="connsiteY1" fmla="*/ 489720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19802 w 1033004"/>
                    <a:gd name="connsiteY0" fmla="*/ 0 h 1140130"/>
                    <a:gd name="connsiteX1" fmla="*/ 348160 w 1033004"/>
                    <a:gd name="connsiteY1" fmla="*/ 309901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08325 w 1033004"/>
                    <a:gd name="connsiteY0" fmla="*/ 0 h 1143956"/>
                    <a:gd name="connsiteX1" fmla="*/ 348160 w 1033004"/>
                    <a:gd name="connsiteY1" fmla="*/ 313727 h 1143956"/>
                    <a:gd name="connsiteX2" fmla="*/ 505024 w 1033004"/>
                    <a:gd name="connsiteY2" fmla="*/ 627454 h 1143956"/>
                    <a:gd name="connsiteX3" fmla="*/ 0 w 1033004"/>
                    <a:gd name="connsiteY3" fmla="*/ 1136305 h 1143956"/>
                    <a:gd name="connsiteX4" fmla="*/ 179819 w 1033004"/>
                    <a:gd name="connsiteY4" fmla="*/ 1143956 h 1143956"/>
                    <a:gd name="connsiteX5" fmla="*/ 459113 w 1033004"/>
                    <a:gd name="connsiteY5" fmla="*/ 1124827 h 1143956"/>
                    <a:gd name="connsiteX6" fmla="*/ 746058 w 1033004"/>
                    <a:gd name="connsiteY6" fmla="*/ 1071264 h 1143956"/>
                    <a:gd name="connsiteX7" fmla="*/ 1017700 w 1033004"/>
                    <a:gd name="connsiteY7" fmla="*/ 998571 h 1143956"/>
                    <a:gd name="connsiteX8" fmla="*/ 742233 w 1033004"/>
                    <a:gd name="connsiteY8" fmla="*/ 688670 h 1143956"/>
                    <a:gd name="connsiteX9" fmla="*/ 1033004 w 1033004"/>
                    <a:gd name="connsiteY9" fmla="*/ 374942 h 1143956"/>
                    <a:gd name="connsiteX10" fmla="*/ 608325 w 1033004"/>
                    <a:gd name="connsiteY10" fmla="*/ 0 h 1143956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459113 w 1033004"/>
                    <a:gd name="connsiteY5" fmla="*/ 112482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244860 w 1033004"/>
                    <a:gd name="connsiteY4" fmla="*/ 1059785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562414 w 987093"/>
                    <a:gd name="connsiteY0" fmla="*/ 0 h 1155434"/>
                    <a:gd name="connsiteX1" fmla="*/ 302249 w 987093"/>
                    <a:gd name="connsiteY1" fmla="*/ 313727 h 1155434"/>
                    <a:gd name="connsiteX2" fmla="*/ 0 w 987093"/>
                    <a:gd name="connsiteY2" fmla="*/ 1155434 h 1155434"/>
                    <a:gd name="connsiteX3" fmla="*/ 198949 w 987093"/>
                    <a:gd name="connsiteY3" fmla="*/ 1059785 h 1155434"/>
                    <a:gd name="connsiteX4" fmla="*/ 290772 w 987093"/>
                    <a:gd name="connsiteY4" fmla="*/ 1002397 h 1155434"/>
                    <a:gd name="connsiteX5" fmla="*/ 700147 w 987093"/>
                    <a:gd name="connsiteY5" fmla="*/ 1071264 h 1155434"/>
                    <a:gd name="connsiteX6" fmla="*/ 971789 w 987093"/>
                    <a:gd name="connsiteY6" fmla="*/ 998571 h 1155434"/>
                    <a:gd name="connsiteX7" fmla="*/ 696322 w 987093"/>
                    <a:gd name="connsiteY7" fmla="*/ 688670 h 1155434"/>
                    <a:gd name="connsiteX8" fmla="*/ 987093 w 987093"/>
                    <a:gd name="connsiteY8" fmla="*/ 374942 h 1155434"/>
                    <a:gd name="connsiteX9" fmla="*/ 562414 w 987093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65189 w 971789"/>
                    <a:gd name="connsiteY8" fmla="*/ 61214 h 1155434"/>
                    <a:gd name="connsiteX9" fmla="*/ 562414 w 971789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57537 w 971789"/>
                    <a:gd name="connsiteY8" fmla="*/ 68865 h 1155434"/>
                    <a:gd name="connsiteX9" fmla="*/ 562414 w 971789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700148 w 757537"/>
                    <a:gd name="connsiteY6" fmla="*/ 795796 h 1155434"/>
                    <a:gd name="connsiteX7" fmla="*/ 696322 w 757537"/>
                    <a:gd name="connsiteY7" fmla="*/ 688670 h 1155434"/>
                    <a:gd name="connsiteX8" fmla="*/ 757537 w 757537"/>
                    <a:gd name="connsiteY8" fmla="*/ 68865 h 1155434"/>
                    <a:gd name="connsiteX9" fmla="*/ 562414 w 757537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96322 w 757537"/>
                    <a:gd name="connsiteY6" fmla="*/ 688670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8424 w 757537"/>
                    <a:gd name="connsiteY4" fmla="*/ 102152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6240 w 761363"/>
                    <a:gd name="connsiteY0" fmla="*/ 0 h 1163086"/>
                    <a:gd name="connsiteX1" fmla="*/ 306075 w 761363"/>
                    <a:gd name="connsiteY1" fmla="*/ 313727 h 1163086"/>
                    <a:gd name="connsiteX2" fmla="*/ 0 w 761363"/>
                    <a:gd name="connsiteY2" fmla="*/ 1163086 h 1163086"/>
                    <a:gd name="connsiteX3" fmla="*/ 202775 w 761363"/>
                    <a:gd name="connsiteY3" fmla="*/ 1059785 h 1163086"/>
                    <a:gd name="connsiteX4" fmla="*/ 302250 w 761363"/>
                    <a:gd name="connsiteY4" fmla="*/ 1021527 h 1163086"/>
                    <a:gd name="connsiteX5" fmla="*/ 543283 w 761363"/>
                    <a:gd name="connsiteY5" fmla="*/ 887619 h 1163086"/>
                    <a:gd name="connsiteX6" fmla="*/ 688671 w 761363"/>
                    <a:gd name="connsiteY6" fmla="*/ 784319 h 1163086"/>
                    <a:gd name="connsiteX7" fmla="*/ 761363 w 761363"/>
                    <a:gd name="connsiteY7" fmla="*/ 68865 h 1163086"/>
                    <a:gd name="connsiteX8" fmla="*/ 566240 w 761363"/>
                    <a:gd name="connsiteY8" fmla="*/ 0 h 1163086"/>
                    <a:gd name="connsiteX0" fmla="*/ 566240 w 749885"/>
                    <a:gd name="connsiteY0" fmla="*/ 0 h 1163086"/>
                    <a:gd name="connsiteX1" fmla="*/ 306075 w 749885"/>
                    <a:gd name="connsiteY1" fmla="*/ 313727 h 1163086"/>
                    <a:gd name="connsiteX2" fmla="*/ 0 w 749885"/>
                    <a:gd name="connsiteY2" fmla="*/ 1163086 h 1163086"/>
                    <a:gd name="connsiteX3" fmla="*/ 202775 w 749885"/>
                    <a:gd name="connsiteY3" fmla="*/ 1059785 h 1163086"/>
                    <a:gd name="connsiteX4" fmla="*/ 302250 w 749885"/>
                    <a:gd name="connsiteY4" fmla="*/ 1021527 h 1163086"/>
                    <a:gd name="connsiteX5" fmla="*/ 543283 w 749885"/>
                    <a:gd name="connsiteY5" fmla="*/ 887619 h 1163086"/>
                    <a:gd name="connsiteX6" fmla="*/ 688671 w 749885"/>
                    <a:gd name="connsiteY6" fmla="*/ 784319 h 1163086"/>
                    <a:gd name="connsiteX7" fmla="*/ 749885 w 749885"/>
                    <a:gd name="connsiteY7" fmla="*/ 68865 h 1163086"/>
                    <a:gd name="connsiteX8" fmla="*/ 566240 w 749885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84319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540753 w 753711"/>
                    <a:gd name="connsiteY6" fmla="*/ 887413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57425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1533640"/>
                    <a:gd name="connsiteY0" fmla="*/ 0 h 1163086"/>
                    <a:gd name="connsiteX1" fmla="*/ 306075 w 1533640"/>
                    <a:gd name="connsiteY1" fmla="*/ 313727 h 1163086"/>
                    <a:gd name="connsiteX2" fmla="*/ 0 w 1533640"/>
                    <a:gd name="connsiteY2" fmla="*/ 1163086 h 1163086"/>
                    <a:gd name="connsiteX3" fmla="*/ 202775 w 1533640"/>
                    <a:gd name="connsiteY3" fmla="*/ 1059785 h 1163086"/>
                    <a:gd name="connsiteX4" fmla="*/ 302250 w 1533640"/>
                    <a:gd name="connsiteY4" fmla="*/ 1021527 h 1163086"/>
                    <a:gd name="connsiteX5" fmla="*/ 543283 w 1533640"/>
                    <a:gd name="connsiteY5" fmla="*/ 887619 h 1163086"/>
                    <a:gd name="connsiteX6" fmla="*/ 688671 w 1533640"/>
                    <a:gd name="connsiteY6" fmla="*/ 757425 h 1163086"/>
                    <a:gd name="connsiteX7" fmla="*/ 1533640 w 1533640"/>
                    <a:gd name="connsiteY7" fmla="*/ 627304 h 1163086"/>
                    <a:gd name="connsiteX8" fmla="*/ 566240 w 1533640"/>
                    <a:gd name="connsiteY8" fmla="*/ 0 h 1163086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688671 w 1533640"/>
                    <a:gd name="connsiteY6" fmla="*/ 443698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513860 w 1533640"/>
                    <a:gd name="connsiteY6" fmla="*/ 658850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418791 w 1533640"/>
                    <a:gd name="connsiteY4" fmla="*/ 689871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313724 w 1330865"/>
                    <a:gd name="connsiteY0" fmla="*/ 28863 h 528354"/>
                    <a:gd name="connsiteX1" fmla="*/ 439477 w 1330865"/>
                    <a:gd name="connsiteY1" fmla="*/ 28825 h 528354"/>
                    <a:gd name="connsiteX2" fmla="*/ 133401 w 1330865"/>
                    <a:gd name="connsiteY2" fmla="*/ 93773 h 528354"/>
                    <a:gd name="connsiteX3" fmla="*/ 0 w 1330865"/>
                    <a:gd name="connsiteY3" fmla="*/ 528354 h 528354"/>
                    <a:gd name="connsiteX4" fmla="*/ 216016 w 1330865"/>
                    <a:gd name="connsiteY4" fmla="*/ 472167 h 528354"/>
                    <a:gd name="connsiteX5" fmla="*/ 311085 w 1330865"/>
                    <a:gd name="connsiteY5" fmla="*/ 441146 h 528354"/>
                    <a:gd name="connsiteX6" fmla="*/ 1330865 w 1330865"/>
                    <a:gd name="connsiteY6" fmla="*/ 95873 h 528354"/>
                    <a:gd name="connsiteX7" fmla="*/ 1313724 w 1330865"/>
                    <a:gd name="connsiteY7" fmla="*/ 28863 h 528354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133401 w 1330865"/>
                    <a:gd name="connsiteY2" fmla="*/ 64948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70686 w 1330865"/>
                    <a:gd name="connsiteY3" fmla="*/ 75553 h 499529"/>
                    <a:gd name="connsiteX4" fmla="*/ 0 w 1330865"/>
                    <a:gd name="connsiteY4" fmla="*/ 499529 h 499529"/>
                    <a:gd name="connsiteX5" fmla="*/ 216016 w 1330865"/>
                    <a:gd name="connsiteY5" fmla="*/ 443342 h 499529"/>
                    <a:gd name="connsiteX6" fmla="*/ 311085 w 1330865"/>
                    <a:gd name="connsiteY6" fmla="*/ 412321 h 499529"/>
                    <a:gd name="connsiteX7" fmla="*/ 1330865 w 1330865"/>
                    <a:gd name="connsiteY7" fmla="*/ 67048 h 499529"/>
                    <a:gd name="connsiteX8" fmla="*/ 1313724 w 1330865"/>
                    <a:gd name="connsiteY8" fmla="*/ 38 h 499529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59225 w 1447407"/>
                    <a:gd name="connsiteY2" fmla="*/ 78395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74060 w 1362242"/>
                    <a:gd name="connsiteY2" fmla="*/ 78395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15510 w 1362242"/>
                    <a:gd name="connsiteY3" fmla="*/ 48659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2500"/>
                    <a:gd name="connsiteX1" fmla="*/ 470854 w 1362242"/>
                    <a:gd name="connsiteY1" fmla="*/ 0 h 442500"/>
                    <a:gd name="connsiteX2" fmla="*/ 469577 w 1362242"/>
                    <a:gd name="connsiteY2" fmla="*/ 42536 h 442500"/>
                    <a:gd name="connsiteX3" fmla="*/ 115510 w 1362242"/>
                    <a:gd name="connsiteY3" fmla="*/ 48659 h 442500"/>
                    <a:gd name="connsiteX4" fmla="*/ 0 w 1362242"/>
                    <a:gd name="connsiteY4" fmla="*/ 297823 h 442500"/>
                    <a:gd name="connsiteX5" fmla="*/ 394422 w 1362242"/>
                    <a:gd name="connsiteY5" fmla="*/ 442500 h 442500"/>
                    <a:gd name="connsiteX6" fmla="*/ 342462 w 1362242"/>
                    <a:gd name="connsiteY6" fmla="*/ 412321 h 442500"/>
                    <a:gd name="connsiteX7" fmla="*/ 1362242 w 1362242"/>
                    <a:gd name="connsiteY7" fmla="*/ 67048 h 442500"/>
                    <a:gd name="connsiteX8" fmla="*/ 1345101 w 1362242"/>
                    <a:gd name="connsiteY8" fmla="*/ 38 h 442500"/>
                    <a:gd name="connsiteX0" fmla="*/ 1452821 w 1469962"/>
                    <a:gd name="connsiteY0" fmla="*/ 38 h 442500"/>
                    <a:gd name="connsiteX1" fmla="*/ 578574 w 1469962"/>
                    <a:gd name="connsiteY1" fmla="*/ 0 h 442500"/>
                    <a:gd name="connsiteX2" fmla="*/ 577297 w 1469962"/>
                    <a:gd name="connsiteY2" fmla="*/ 42536 h 442500"/>
                    <a:gd name="connsiteX3" fmla="*/ 223230 w 1469962"/>
                    <a:gd name="connsiteY3" fmla="*/ 48659 h 442500"/>
                    <a:gd name="connsiteX4" fmla="*/ 0 w 1469962"/>
                    <a:gd name="connsiteY4" fmla="*/ 290786 h 442500"/>
                    <a:gd name="connsiteX5" fmla="*/ 502142 w 1469962"/>
                    <a:gd name="connsiteY5" fmla="*/ 442500 h 442500"/>
                    <a:gd name="connsiteX6" fmla="*/ 450182 w 1469962"/>
                    <a:gd name="connsiteY6" fmla="*/ 412321 h 442500"/>
                    <a:gd name="connsiteX7" fmla="*/ 1469962 w 1469962"/>
                    <a:gd name="connsiteY7" fmla="*/ 67048 h 442500"/>
                    <a:gd name="connsiteX8" fmla="*/ 1452821 w 1469962"/>
                    <a:gd name="connsiteY8" fmla="*/ 38 h 442500"/>
                    <a:gd name="connsiteX0" fmla="*/ 1354184 w 1371325"/>
                    <a:gd name="connsiteY0" fmla="*/ 38 h 442500"/>
                    <a:gd name="connsiteX1" fmla="*/ 479937 w 1371325"/>
                    <a:gd name="connsiteY1" fmla="*/ 0 h 442500"/>
                    <a:gd name="connsiteX2" fmla="*/ 478660 w 1371325"/>
                    <a:gd name="connsiteY2" fmla="*/ 42536 h 442500"/>
                    <a:gd name="connsiteX3" fmla="*/ 124593 w 1371325"/>
                    <a:gd name="connsiteY3" fmla="*/ 48659 h 442500"/>
                    <a:gd name="connsiteX4" fmla="*/ 0 w 1371325"/>
                    <a:gd name="connsiteY4" fmla="*/ 191287 h 442500"/>
                    <a:gd name="connsiteX5" fmla="*/ 403505 w 1371325"/>
                    <a:gd name="connsiteY5" fmla="*/ 442500 h 442500"/>
                    <a:gd name="connsiteX6" fmla="*/ 351545 w 1371325"/>
                    <a:gd name="connsiteY6" fmla="*/ 412321 h 442500"/>
                    <a:gd name="connsiteX7" fmla="*/ 1371325 w 1371325"/>
                    <a:gd name="connsiteY7" fmla="*/ 67048 h 442500"/>
                    <a:gd name="connsiteX8" fmla="*/ 1354184 w 1371325"/>
                    <a:gd name="connsiteY8" fmla="*/ 38 h 442500"/>
                    <a:gd name="connsiteX0" fmla="*/ 1354184 w 1371325"/>
                    <a:gd name="connsiteY0" fmla="*/ 31107 h 473569"/>
                    <a:gd name="connsiteX1" fmla="*/ 512556 w 1371325"/>
                    <a:gd name="connsiteY1" fmla="*/ 0 h 473569"/>
                    <a:gd name="connsiteX2" fmla="*/ 478660 w 1371325"/>
                    <a:gd name="connsiteY2" fmla="*/ 73605 h 473569"/>
                    <a:gd name="connsiteX3" fmla="*/ 124593 w 1371325"/>
                    <a:gd name="connsiteY3" fmla="*/ 79728 h 473569"/>
                    <a:gd name="connsiteX4" fmla="*/ 0 w 1371325"/>
                    <a:gd name="connsiteY4" fmla="*/ 222356 h 473569"/>
                    <a:gd name="connsiteX5" fmla="*/ 403505 w 1371325"/>
                    <a:gd name="connsiteY5" fmla="*/ 473569 h 473569"/>
                    <a:gd name="connsiteX6" fmla="*/ 351545 w 1371325"/>
                    <a:gd name="connsiteY6" fmla="*/ 443390 h 473569"/>
                    <a:gd name="connsiteX7" fmla="*/ 1371325 w 1371325"/>
                    <a:gd name="connsiteY7" fmla="*/ 98117 h 473569"/>
                    <a:gd name="connsiteX8" fmla="*/ 1354184 w 1371325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92545 w 1285210"/>
                    <a:gd name="connsiteY2" fmla="*/ 73605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423997 w 1285210"/>
                    <a:gd name="connsiteY2" fmla="*/ 77524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8478 w 1285210"/>
                    <a:gd name="connsiteY2" fmla="*/ 79728 h 473569"/>
                    <a:gd name="connsiteX3" fmla="*/ 0 w 1285210"/>
                    <a:gd name="connsiteY3" fmla="*/ 274609 h 473569"/>
                    <a:gd name="connsiteX4" fmla="*/ 317390 w 1285210"/>
                    <a:gd name="connsiteY4" fmla="*/ 473569 h 473569"/>
                    <a:gd name="connsiteX5" fmla="*/ 265430 w 1285210"/>
                    <a:gd name="connsiteY5" fmla="*/ 443390 h 473569"/>
                    <a:gd name="connsiteX6" fmla="*/ 1285210 w 1285210"/>
                    <a:gd name="connsiteY6" fmla="*/ 98117 h 473569"/>
                    <a:gd name="connsiteX7" fmla="*/ 1268069 w 1285210"/>
                    <a:gd name="connsiteY7" fmla="*/ 31107 h 473569"/>
                    <a:gd name="connsiteX0" fmla="*/ 1268069 w 1285210"/>
                    <a:gd name="connsiteY0" fmla="*/ 50749 h 493211"/>
                    <a:gd name="connsiteX1" fmla="*/ 426441 w 1285210"/>
                    <a:gd name="connsiteY1" fmla="*/ 19642 h 493211"/>
                    <a:gd name="connsiteX2" fmla="*/ 54958 w 1285210"/>
                    <a:gd name="connsiteY2" fmla="*/ 18379 h 493211"/>
                    <a:gd name="connsiteX3" fmla="*/ 0 w 1285210"/>
                    <a:gd name="connsiteY3" fmla="*/ 294251 h 493211"/>
                    <a:gd name="connsiteX4" fmla="*/ 317390 w 1285210"/>
                    <a:gd name="connsiteY4" fmla="*/ 493211 h 493211"/>
                    <a:gd name="connsiteX5" fmla="*/ 265430 w 1285210"/>
                    <a:gd name="connsiteY5" fmla="*/ 463032 h 493211"/>
                    <a:gd name="connsiteX6" fmla="*/ 1285210 w 1285210"/>
                    <a:gd name="connsiteY6" fmla="*/ 117759 h 493211"/>
                    <a:gd name="connsiteX7" fmla="*/ 1268069 w 1285210"/>
                    <a:gd name="connsiteY7" fmla="*/ 50749 h 493211"/>
                    <a:gd name="connsiteX0" fmla="*/ 1268069 w 1285210"/>
                    <a:gd name="connsiteY0" fmla="*/ 32370 h 474832"/>
                    <a:gd name="connsiteX1" fmla="*/ 426441 w 1285210"/>
                    <a:gd name="connsiteY1" fmla="*/ 1263 h 474832"/>
                    <a:gd name="connsiteX2" fmla="*/ 54958 w 1285210"/>
                    <a:gd name="connsiteY2" fmla="*/ 0 h 474832"/>
                    <a:gd name="connsiteX3" fmla="*/ 0 w 1285210"/>
                    <a:gd name="connsiteY3" fmla="*/ 275872 h 474832"/>
                    <a:gd name="connsiteX4" fmla="*/ 317390 w 1285210"/>
                    <a:gd name="connsiteY4" fmla="*/ 474832 h 474832"/>
                    <a:gd name="connsiteX5" fmla="*/ 265430 w 1285210"/>
                    <a:gd name="connsiteY5" fmla="*/ 444653 h 474832"/>
                    <a:gd name="connsiteX6" fmla="*/ 1285210 w 1285210"/>
                    <a:gd name="connsiteY6" fmla="*/ 99380 h 474832"/>
                    <a:gd name="connsiteX7" fmla="*/ 1268069 w 1285210"/>
                    <a:gd name="connsiteY7" fmla="*/ 32370 h 474832"/>
                    <a:gd name="connsiteX0" fmla="*/ 1268069 w 1285210"/>
                    <a:gd name="connsiteY0" fmla="*/ 51241 h 493703"/>
                    <a:gd name="connsiteX1" fmla="*/ 426441 w 1285210"/>
                    <a:gd name="connsiteY1" fmla="*/ 20134 h 493703"/>
                    <a:gd name="connsiteX2" fmla="*/ 57309 w 1285210"/>
                    <a:gd name="connsiteY2" fmla="*/ 0 h 493703"/>
                    <a:gd name="connsiteX3" fmla="*/ 0 w 1285210"/>
                    <a:gd name="connsiteY3" fmla="*/ 294743 h 493703"/>
                    <a:gd name="connsiteX4" fmla="*/ 317390 w 1285210"/>
                    <a:gd name="connsiteY4" fmla="*/ 493703 h 493703"/>
                    <a:gd name="connsiteX5" fmla="*/ 265430 w 1285210"/>
                    <a:gd name="connsiteY5" fmla="*/ 463524 h 493703"/>
                    <a:gd name="connsiteX6" fmla="*/ 1285210 w 1285210"/>
                    <a:gd name="connsiteY6" fmla="*/ 118251 h 493703"/>
                    <a:gd name="connsiteX7" fmla="*/ 1268069 w 1285210"/>
                    <a:gd name="connsiteY7" fmla="*/ 51241 h 493703"/>
                    <a:gd name="connsiteX0" fmla="*/ 1450257 w 1467398"/>
                    <a:gd name="connsiteY0" fmla="*/ 370645 h 813107"/>
                    <a:gd name="connsiteX1" fmla="*/ 608629 w 1467398"/>
                    <a:gd name="connsiteY1" fmla="*/ 339538 h 813107"/>
                    <a:gd name="connsiteX2" fmla="*/ 0 w 1467398"/>
                    <a:gd name="connsiteY2" fmla="*/ 0 h 813107"/>
                    <a:gd name="connsiteX3" fmla="*/ 182188 w 1467398"/>
                    <a:gd name="connsiteY3" fmla="*/ 614147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450257 w 1467398"/>
                    <a:gd name="connsiteY0" fmla="*/ 370645 h 813107"/>
                    <a:gd name="connsiteX1" fmla="*/ 0 w 1467398"/>
                    <a:gd name="connsiteY1" fmla="*/ 0 h 813107"/>
                    <a:gd name="connsiteX2" fmla="*/ 182188 w 1467398"/>
                    <a:gd name="connsiteY2" fmla="*/ 614147 h 813107"/>
                    <a:gd name="connsiteX3" fmla="*/ 499578 w 1467398"/>
                    <a:gd name="connsiteY3" fmla="*/ 813107 h 813107"/>
                    <a:gd name="connsiteX4" fmla="*/ 447618 w 1467398"/>
                    <a:gd name="connsiteY4" fmla="*/ 782928 h 813107"/>
                    <a:gd name="connsiteX5" fmla="*/ 1467398 w 1467398"/>
                    <a:gd name="connsiteY5" fmla="*/ 437655 h 813107"/>
                    <a:gd name="connsiteX6" fmla="*/ 1450257 w 1467398"/>
                    <a:gd name="connsiteY6" fmla="*/ 370645 h 813107"/>
                    <a:gd name="connsiteX0" fmla="*/ 1450257 w 1467398"/>
                    <a:gd name="connsiteY0" fmla="*/ 370645 h 813107"/>
                    <a:gd name="connsiteX1" fmla="*/ 1055026 w 1467398"/>
                    <a:gd name="connsiteY1" fmla="*/ 234420 h 813107"/>
                    <a:gd name="connsiteX2" fmla="*/ 0 w 1467398"/>
                    <a:gd name="connsiteY2" fmla="*/ 0 h 813107"/>
                    <a:gd name="connsiteX3" fmla="*/ 182188 w 1467398"/>
                    <a:gd name="connsiteY3" fmla="*/ 614147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450257 w 1467398"/>
                    <a:gd name="connsiteY0" fmla="*/ 370645 h 813107"/>
                    <a:gd name="connsiteX1" fmla="*/ 1055026 w 1467398"/>
                    <a:gd name="connsiteY1" fmla="*/ 234420 h 813107"/>
                    <a:gd name="connsiteX2" fmla="*/ 0 w 1467398"/>
                    <a:gd name="connsiteY2" fmla="*/ 0 h 813107"/>
                    <a:gd name="connsiteX3" fmla="*/ 182188 w 1467398"/>
                    <a:gd name="connsiteY3" fmla="*/ 614147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450257 w 1467398"/>
                    <a:gd name="connsiteY0" fmla="*/ 370645 h 813107"/>
                    <a:gd name="connsiteX1" fmla="*/ 1055026 w 1467398"/>
                    <a:gd name="connsiteY1" fmla="*/ 234420 h 813107"/>
                    <a:gd name="connsiteX2" fmla="*/ 0 w 1467398"/>
                    <a:gd name="connsiteY2" fmla="*/ 0 h 813107"/>
                    <a:gd name="connsiteX3" fmla="*/ 411664 w 1467398"/>
                    <a:gd name="connsiteY3" fmla="*/ 506892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282539 w 1299680"/>
                    <a:gd name="connsiteY0" fmla="*/ 149066 h 591528"/>
                    <a:gd name="connsiteX1" fmla="*/ 887308 w 1299680"/>
                    <a:gd name="connsiteY1" fmla="*/ 12841 h 591528"/>
                    <a:gd name="connsiteX2" fmla="*/ 0 w 1299680"/>
                    <a:gd name="connsiteY2" fmla="*/ 0 h 591528"/>
                    <a:gd name="connsiteX3" fmla="*/ 243946 w 1299680"/>
                    <a:gd name="connsiteY3" fmla="*/ 285313 h 591528"/>
                    <a:gd name="connsiteX4" fmla="*/ 331860 w 1299680"/>
                    <a:gd name="connsiteY4" fmla="*/ 591528 h 591528"/>
                    <a:gd name="connsiteX5" fmla="*/ 279900 w 1299680"/>
                    <a:gd name="connsiteY5" fmla="*/ 561349 h 591528"/>
                    <a:gd name="connsiteX6" fmla="*/ 1299680 w 1299680"/>
                    <a:gd name="connsiteY6" fmla="*/ 216076 h 591528"/>
                    <a:gd name="connsiteX7" fmla="*/ 1282539 w 1299680"/>
                    <a:gd name="connsiteY7" fmla="*/ 149066 h 591528"/>
                    <a:gd name="connsiteX0" fmla="*/ 1282539 w 1299680"/>
                    <a:gd name="connsiteY0" fmla="*/ 149066 h 591528"/>
                    <a:gd name="connsiteX1" fmla="*/ 887308 w 1299680"/>
                    <a:gd name="connsiteY1" fmla="*/ 12841 h 591528"/>
                    <a:gd name="connsiteX2" fmla="*/ 0 w 1299680"/>
                    <a:gd name="connsiteY2" fmla="*/ 0 h 591528"/>
                    <a:gd name="connsiteX3" fmla="*/ 243946 w 1299680"/>
                    <a:gd name="connsiteY3" fmla="*/ 285313 h 591528"/>
                    <a:gd name="connsiteX4" fmla="*/ 331860 w 1299680"/>
                    <a:gd name="connsiteY4" fmla="*/ 591528 h 591528"/>
                    <a:gd name="connsiteX5" fmla="*/ 462584 w 1299680"/>
                    <a:gd name="connsiteY5" fmla="*/ 216722 h 591528"/>
                    <a:gd name="connsiteX6" fmla="*/ 1299680 w 1299680"/>
                    <a:gd name="connsiteY6" fmla="*/ 216076 h 591528"/>
                    <a:gd name="connsiteX7" fmla="*/ 1282539 w 1299680"/>
                    <a:gd name="connsiteY7" fmla="*/ 149066 h 591528"/>
                    <a:gd name="connsiteX0" fmla="*/ 1282539 w 1299680"/>
                    <a:gd name="connsiteY0" fmla="*/ 149066 h 285313"/>
                    <a:gd name="connsiteX1" fmla="*/ 887308 w 1299680"/>
                    <a:gd name="connsiteY1" fmla="*/ 12841 h 285313"/>
                    <a:gd name="connsiteX2" fmla="*/ 0 w 1299680"/>
                    <a:gd name="connsiteY2" fmla="*/ 0 h 285313"/>
                    <a:gd name="connsiteX3" fmla="*/ 243946 w 1299680"/>
                    <a:gd name="connsiteY3" fmla="*/ 285313 h 285313"/>
                    <a:gd name="connsiteX4" fmla="*/ 462584 w 1299680"/>
                    <a:gd name="connsiteY4" fmla="*/ 216722 h 285313"/>
                    <a:gd name="connsiteX5" fmla="*/ 1299680 w 1299680"/>
                    <a:gd name="connsiteY5" fmla="*/ 216076 h 285313"/>
                    <a:gd name="connsiteX6" fmla="*/ 1282539 w 1299680"/>
                    <a:gd name="connsiteY6" fmla="*/ 149066 h 285313"/>
                    <a:gd name="connsiteX0" fmla="*/ 1282539 w 1299680"/>
                    <a:gd name="connsiteY0" fmla="*/ 149066 h 228622"/>
                    <a:gd name="connsiteX1" fmla="*/ 887308 w 1299680"/>
                    <a:gd name="connsiteY1" fmla="*/ 12841 h 228622"/>
                    <a:gd name="connsiteX2" fmla="*/ 0 w 1299680"/>
                    <a:gd name="connsiteY2" fmla="*/ 0 h 228622"/>
                    <a:gd name="connsiteX3" fmla="*/ 200808 w 1299680"/>
                    <a:gd name="connsiteY3" fmla="*/ 228622 h 228622"/>
                    <a:gd name="connsiteX4" fmla="*/ 462584 w 1299680"/>
                    <a:gd name="connsiteY4" fmla="*/ 216722 h 228622"/>
                    <a:gd name="connsiteX5" fmla="*/ 1299680 w 1299680"/>
                    <a:gd name="connsiteY5" fmla="*/ 216076 h 228622"/>
                    <a:gd name="connsiteX6" fmla="*/ 1282539 w 1299680"/>
                    <a:gd name="connsiteY6" fmla="*/ 149066 h 228622"/>
                    <a:gd name="connsiteX0" fmla="*/ 1282539 w 1299680"/>
                    <a:gd name="connsiteY0" fmla="*/ 149066 h 232280"/>
                    <a:gd name="connsiteX1" fmla="*/ 887308 w 1299680"/>
                    <a:gd name="connsiteY1" fmla="*/ 12841 h 232280"/>
                    <a:gd name="connsiteX2" fmla="*/ 0 w 1299680"/>
                    <a:gd name="connsiteY2" fmla="*/ 0 h 232280"/>
                    <a:gd name="connsiteX3" fmla="*/ 200808 w 1299680"/>
                    <a:gd name="connsiteY3" fmla="*/ 228622 h 232280"/>
                    <a:gd name="connsiteX4" fmla="*/ 477081 w 1299680"/>
                    <a:gd name="connsiteY4" fmla="*/ 232280 h 232280"/>
                    <a:gd name="connsiteX5" fmla="*/ 1299680 w 1299680"/>
                    <a:gd name="connsiteY5" fmla="*/ 216076 h 232280"/>
                    <a:gd name="connsiteX6" fmla="*/ 1282539 w 1299680"/>
                    <a:gd name="connsiteY6" fmla="*/ 149066 h 232280"/>
                    <a:gd name="connsiteX0" fmla="*/ 1426449 w 1443590"/>
                    <a:gd name="connsiteY0" fmla="*/ 334697 h 417911"/>
                    <a:gd name="connsiteX1" fmla="*/ 1031218 w 1443590"/>
                    <a:gd name="connsiteY1" fmla="*/ 198472 h 417911"/>
                    <a:gd name="connsiteX2" fmla="*/ 0 w 1443590"/>
                    <a:gd name="connsiteY2" fmla="*/ 0 h 417911"/>
                    <a:gd name="connsiteX3" fmla="*/ 344718 w 1443590"/>
                    <a:gd name="connsiteY3" fmla="*/ 414253 h 417911"/>
                    <a:gd name="connsiteX4" fmla="*/ 620991 w 1443590"/>
                    <a:gd name="connsiteY4" fmla="*/ 417911 h 417911"/>
                    <a:gd name="connsiteX5" fmla="*/ 1443590 w 1443590"/>
                    <a:gd name="connsiteY5" fmla="*/ 401707 h 417911"/>
                    <a:gd name="connsiteX6" fmla="*/ 1426449 w 1443590"/>
                    <a:gd name="connsiteY6" fmla="*/ 334697 h 417911"/>
                    <a:gd name="connsiteX0" fmla="*/ 1426449 w 1443590"/>
                    <a:gd name="connsiteY0" fmla="*/ 334697 h 417911"/>
                    <a:gd name="connsiteX1" fmla="*/ 699318 w 1443590"/>
                    <a:gd name="connsiteY1" fmla="*/ 81437 h 417911"/>
                    <a:gd name="connsiteX2" fmla="*/ 0 w 1443590"/>
                    <a:gd name="connsiteY2" fmla="*/ 0 h 417911"/>
                    <a:gd name="connsiteX3" fmla="*/ 344718 w 1443590"/>
                    <a:gd name="connsiteY3" fmla="*/ 414253 h 417911"/>
                    <a:gd name="connsiteX4" fmla="*/ 620991 w 1443590"/>
                    <a:gd name="connsiteY4" fmla="*/ 417911 h 417911"/>
                    <a:gd name="connsiteX5" fmla="*/ 1443590 w 1443590"/>
                    <a:gd name="connsiteY5" fmla="*/ 401707 h 417911"/>
                    <a:gd name="connsiteX6" fmla="*/ 1426449 w 1443590"/>
                    <a:gd name="connsiteY6" fmla="*/ 334697 h 417911"/>
                    <a:gd name="connsiteX0" fmla="*/ 1426449 w 1443590"/>
                    <a:gd name="connsiteY0" fmla="*/ 334697 h 435350"/>
                    <a:gd name="connsiteX1" fmla="*/ 699318 w 1443590"/>
                    <a:gd name="connsiteY1" fmla="*/ 81437 h 435350"/>
                    <a:gd name="connsiteX2" fmla="*/ 0 w 1443590"/>
                    <a:gd name="connsiteY2" fmla="*/ 0 h 435350"/>
                    <a:gd name="connsiteX3" fmla="*/ 374065 w 1443590"/>
                    <a:gd name="connsiteY3" fmla="*/ 435350 h 435350"/>
                    <a:gd name="connsiteX4" fmla="*/ 620991 w 1443590"/>
                    <a:gd name="connsiteY4" fmla="*/ 417911 h 435350"/>
                    <a:gd name="connsiteX5" fmla="*/ 1443590 w 1443590"/>
                    <a:gd name="connsiteY5" fmla="*/ 401707 h 435350"/>
                    <a:gd name="connsiteX6" fmla="*/ 1426449 w 1443590"/>
                    <a:gd name="connsiteY6" fmla="*/ 334697 h 435350"/>
                    <a:gd name="connsiteX0" fmla="*/ 1426449 w 1443590"/>
                    <a:gd name="connsiteY0" fmla="*/ 334697 h 435350"/>
                    <a:gd name="connsiteX1" fmla="*/ 699318 w 1443590"/>
                    <a:gd name="connsiteY1" fmla="*/ 81437 h 435350"/>
                    <a:gd name="connsiteX2" fmla="*/ 0 w 1443590"/>
                    <a:gd name="connsiteY2" fmla="*/ 0 h 435350"/>
                    <a:gd name="connsiteX3" fmla="*/ 374065 w 1443590"/>
                    <a:gd name="connsiteY3" fmla="*/ 435350 h 435350"/>
                    <a:gd name="connsiteX4" fmla="*/ 620991 w 1443590"/>
                    <a:gd name="connsiteY4" fmla="*/ 417911 h 435350"/>
                    <a:gd name="connsiteX5" fmla="*/ 1443590 w 1443590"/>
                    <a:gd name="connsiteY5" fmla="*/ 401707 h 435350"/>
                    <a:gd name="connsiteX6" fmla="*/ 1426449 w 1443590"/>
                    <a:gd name="connsiteY6" fmla="*/ 334697 h 435350"/>
                    <a:gd name="connsiteX0" fmla="*/ 1196383 w 1213524"/>
                    <a:gd name="connsiteY0" fmla="*/ 316547 h 417200"/>
                    <a:gd name="connsiteX1" fmla="*/ 469252 w 1213524"/>
                    <a:gd name="connsiteY1" fmla="*/ 63287 h 417200"/>
                    <a:gd name="connsiteX2" fmla="*/ 0 w 1213524"/>
                    <a:gd name="connsiteY2" fmla="*/ 0 h 417200"/>
                    <a:gd name="connsiteX3" fmla="*/ 143999 w 1213524"/>
                    <a:gd name="connsiteY3" fmla="*/ 417200 h 417200"/>
                    <a:gd name="connsiteX4" fmla="*/ 390925 w 1213524"/>
                    <a:gd name="connsiteY4" fmla="*/ 399761 h 417200"/>
                    <a:gd name="connsiteX5" fmla="*/ 1213524 w 1213524"/>
                    <a:gd name="connsiteY5" fmla="*/ 383557 h 417200"/>
                    <a:gd name="connsiteX6" fmla="*/ 1196383 w 1213524"/>
                    <a:gd name="connsiteY6" fmla="*/ 316547 h 417200"/>
                    <a:gd name="connsiteX0" fmla="*/ 1320419 w 1337560"/>
                    <a:gd name="connsiteY0" fmla="*/ 316547 h 417200"/>
                    <a:gd name="connsiteX1" fmla="*/ 593288 w 1337560"/>
                    <a:gd name="connsiteY1" fmla="*/ 63287 h 417200"/>
                    <a:gd name="connsiteX2" fmla="*/ 124036 w 1337560"/>
                    <a:gd name="connsiteY2" fmla="*/ 0 h 417200"/>
                    <a:gd name="connsiteX3" fmla="*/ 4570 w 1337560"/>
                    <a:gd name="connsiteY3" fmla="*/ 117744 h 417200"/>
                    <a:gd name="connsiteX4" fmla="*/ 268035 w 1337560"/>
                    <a:gd name="connsiteY4" fmla="*/ 417200 h 417200"/>
                    <a:gd name="connsiteX5" fmla="*/ 514961 w 1337560"/>
                    <a:gd name="connsiteY5" fmla="*/ 399761 h 417200"/>
                    <a:gd name="connsiteX6" fmla="*/ 1337560 w 1337560"/>
                    <a:gd name="connsiteY6" fmla="*/ 383557 h 417200"/>
                    <a:gd name="connsiteX7" fmla="*/ 1320419 w 1337560"/>
                    <a:gd name="connsiteY7" fmla="*/ 316547 h 417200"/>
                    <a:gd name="connsiteX0" fmla="*/ 1320419 w 1337560"/>
                    <a:gd name="connsiteY0" fmla="*/ 316547 h 417200"/>
                    <a:gd name="connsiteX1" fmla="*/ 593288 w 1337560"/>
                    <a:gd name="connsiteY1" fmla="*/ 63287 h 417200"/>
                    <a:gd name="connsiteX2" fmla="*/ 124036 w 1337560"/>
                    <a:gd name="connsiteY2" fmla="*/ 0 h 417200"/>
                    <a:gd name="connsiteX3" fmla="*/ 4570 w 1337560"/>
                    <a:gd name="connsiteY3" fmla="*/ 117744 h 417200"/>
                    <a:gd name="connsiteX4" fmla="*/ 268035 w 1337560"/>
                    <a:gd name="connsiteY4" fmla="*/ 417200 h 417200"/>
                    <a:gd name="connsiteX5" fmla="*/ 514961 w 1337560"/>
                    <a:gd name="connsiteY5" fmla="*/ 399761 h 417200"/>
                    <a:gd name="connsiteX6" fmla="*/ 1337560 w 1337560"/>
                    <a:gd name="connsiteY6" fmla="*/ 383557 h 417200"/>
                    <a:gd name="connsiteX7" fmla="*/ 1320419 w 1337560"/>
                    <a:gd name="connsiteY7" fmla="*/ 316547 h 417200"/>
                    <a:gd name="connsiteX0" fmla="*/ 1315849 w 1332990"/>
                    <a:gd name="connsiteY0" fmla="*/ 316547 h 417200"/>
                    <a:gd name="connsiteX1" fmla="*/ 588718 w 1332990"/>
                    <a:gd name="connsiteY1" fmla="*/ 63287 h 417200"/>
                    <a:gd name="connsiteX2" fmla="*/ 119466 w 1332990"/>
                    <a:gd name="connsiteY2" fmla="*/ 0 h 417200"/>
                    <a:gd name="connsiteX3" fmla="*/ 0 w 1332990"/>
                    <a:gd name="connsiteY3" fmla="*/ 117744 h 417200"/>
                    <a:gd name="connsiteX4" fmla="*/ 263465 w 1332990"/>
                    <a:gd name="connsiteY4" fmla="*/ 417200 h 417200"/>
                    <a:gd name="connsiteX5" fmla="*/ 510391 w 1332990"/>
                    <a:gd name="connsiteY5" fmla="*/ 399761 h 417200"/>
                    <a:gd name="connsiteX6" fmla="*/ 1332990 w 1332990"/>
                    <a:gd name="connsiteY6" fmla="*/ 383557 h 417200"/>
                    <a:gd name="connsiteX7" fmla="*/ 1315849 w 1332990"/>
                    <a:gd name="connsiteY7" fmla="*/ 316547 h 417200"/>
                    <a:gd name="connsiteX0" fmla="*/ 1315849 w 1332990"/>
                    <a:gd name="connsiteY0" fmla="*/ 316547 h 417200"/>
                    <a:gd name="connsiteX1" fmla="*/ 637533 w 1332990"/>
                    <a:gd name="connsiteY1" fmla="*/ 196351 h 417200"/>
                    <a:gd name="connsiteX2" fmla="*/ 119466 w 1332990"/>
                    <a:gd name="connsiteY2" fmla="*/ 0 h 417200"/>
                    <a:gd name="connsiteX3" fmla="*/ 0 w 1332990"/>
                    <a:gd name="connsiteY3" fmla="*/ 117744 h 417200"/>
                    <a:gd name="connsiteX4" fmla="*/ 263465 w 1332990"/>
                    <a:gd name="connsiteY4" fmla="*/ 417200 h 417200"/>
                    <a:gd name="connsiteX5" fmla="*/ 510391 w 1332990"/>
                    <a:gd name="connsiteY5" fmla="*/ 399761 h 417200"/>
                    <a:gd name="connsiteX6" fmla="*/ 1332990 w 1332990"/>
                    <a:gd name="connsiteY6" fmla="*/ 383557 h 417200"/>
                    <a:gd name="connsiteX7" fmla="*/ 1315849 w 1332990"/>
                    <a:gd name="connsiteY7" fmla="*/ 316547 h 417200"/>
                    <a:gd name="connsiteX0" fmla="*/ 1315849 w 1332990"/>
                    <a:gd name="connsiteY0" fmla="*/ 206919 h 307572"/>
                    <a:gd name="connsiteX1" fmla="*/ 637533 w 1332990"/>
                    <a:gd name="connsiteY1" fmla="*/ 86723 h 307572"/>
                    <a:gd name="connsiteX2" fmla="*/ 193430 w 1332990"/>
                    <a:gd name="connsiteY2" fmla="*/ 0 h 307572"/>
                    <a:gd name="connsiteX3" fmla="*/ 0 w 1332990"/>
                    <a:gd name="connsiteY3" fmla="*/ 8116 h 307572"/>
                    <a:gd name="connsiteX4" fmla="*/ 263465 w 1332990"/>
                    <a:gd name="connsiteY4" fmla="*/ 307572 h 307572"/>
                    <a:gd name="connsiteX5" fmla="*/ 510391 w 1332990"/>
                    <a:gd name="connsiteY5" fmla="*/ 290133 h 307572"/>
                    <a:gd name="connsiteX6" fmla="*/ 1332990 w 1332990"/>
                    <a:gd name="connsiteY6" fmla="*/ 273929 h 307572"/>
                    <a:gd name="connsiteX7" fmla="*/ 1315849 w 1332990"/>
                    <a:gd name="connsiteY7" fmla="*/ 206919 h 307572"/>
                    <a:gd name="connsiteX0" fmla="*/ 1122419 w 1139560"/>
                    <a:gd name="connsiteY0" fmla="*/ 206919 h 307572"/>
                    <a:gd name="connsiteX1" fmla="*/ 444103 w 1139560"/>
                    <a:gd name="connsiteY1" fmla="*/ 86723 h 307572"/>
                    <a:gd name="connsiteX2" fmla="*/ 0 w 1139560"/>
                    <a:gd name="connsiteY2" fmla="*/ 0 h 307572"/>
                    <a:gd name="connsiteX3" fmla="*/ 70035 w 1139560"/>
                    <a:gd name="connsiteY3" fmla="*/ 307572 h 307572"/>
                    <a:gd name="connsiteX4" fmla="*/ 316961 w 1139560"/>
                    <a:gd name="connsiteY4" fmla="*/ 290133 h 307572"/>
                    <a:gd name="connsiteX5" fmla="*/ 1139560 w 1139560"/>
                    <a:gd name="connsiteY5" fmla="*/ 273929 h 307572"/>
                    <a:gd name="connsiteX6" fmla="*/ 1122419 w 1139560"/>
                    <a:gd name="connsiteY6" fmla="*/ 206919 h 307572"/>
                    <a:gd name="connsiteX0" fmla="*/ 1122419 w 1139560"/>
                    <a:gd name="connsiteY0" fmla="*/ 285386 h 386039"/>
                    <a:gd name="connsiteX1" fmla="*/ 863416 w 1139560"/>
                    <a:gd name="connsiteY1" fmla="*/ 0 h 386039"/>
                    <a:gd name="connsiteX2" fmla="*/ 0 w 1139560"/>
                    <a:gd name="connsiteY2" fmla="*/ 78467 h 386039"/>
                    <a:gd name="connsiteX3" fmla="*/ 70035 w 1139560"/>
                    <a:gd name="connsiteY3" fmla="*/ 386039 h 386039"/>
                    <a:gd name="connsiteX4" fmla="*/ 316961 w 1139560"/>
                    <a:gd name="connsiteY4" fmla="*/ 368600 h 386039"/>
                    <a:gd name="connsiteX5" fmla="*/ 1139560 w 1139560"/>
                    <a:gd name="connsiteY5" fmla="*/ 352396 h 386039"/>
                    <a:gd name="connsiteX6" fmla="*/ 1122419 w 1139560"/>
                    <a:gd name="connsiteY6" fmla="*/ 285386 h 386039"/>
                    <a:gd name="connsiteX0" fmla="*/ 1122419 w 1139560"/>
                    <a:gd name="connsiteY0" fmla="*/ 285386 h 420038"/>
                    <a:gd name="connsiteX1" fmla="*/ 863416 w 1139560"/>
                    <a:gd name="connsiteY1" fmla="*/ 0 h 420038"/>
                    <a:gd name="connsiteX2" fmla="*/ 0 w 1139560"/>
                    <a:gd name="connsiteY2" fmla="*/ 78467 h 420038"/>
                    <a:gd name="connsiteX3" fmla="*/ 70035 w 1139560"/>
                    <a:gd name="connsiteY3" fmla="*/ 386039 h 420038"/>
                    <a:gd name="connsiteX4" fmla="*/ 947533 w 1139560"/>
                    <a:gd name="connsiteY4" fmla="*/ 420038 h 420038"/>
                    <a:gd name="connsiteX5" fmla="*/ 1139560 w 1139560"/>
                    <a:gd name="connsiteY5" fmla="*/ 352396 h 420038"/>
                    <a:gd name="connsiteX6" fmla="*/ 1122419 w 1139560"/>
                    <a:gd name="connsiteY6" fmla="*/ 285386 h 420038"/>
                    <a:gd name="connsiteX0" fmla="*/ 1122419 w 1139560"/>
                    <a:gd name="connsiteY0" fmla="*/ 285386 h 420038"/>
                    <a:gd name="connsiteX1" fmla="*/ 863416 w 1139560"/>
                    <a:gd name="connsiteY1" fmla="*/ 0 h 420038"/>
                    <a:gd name="connsiteX2" fmla="*/ 0 w 1139560"/>
                    <a:gd name="connsiteY2" fmla="*/ 78467 h 420038"/>
                    <a:gd name="connsiteX3" fmla="*/ 673055 w 1139560"/>
                    <a:gd name="connsiteY3" fmla="*/ 115447 h 420038"/>
                    <a:gd name="connsiteX4" fmla="*/ 947533 w 1139560"/>
                    <a:gd name="connsiteY4" fmla="*/ 420038 h 420038"/>
                    <a:gd name="connsiteX5" fmla="*/ 1139560 w 1139560"/>
                    <a:gd name="connsiteY5" fmla="*/ 352396 h 420038"/>
                    <a:gd name="connsiteX6" fmla="*/ 1122419 w 1139560"/>
                    <a:gd name="connsiteY6" fmla="*/ 285386 h 420038"/>
                    <a:gd name="connsiteX0" fmla="*/ 449364 w 466505"/>
                    <a:gd name="connsiteY0" fmla="*/ 285386 h 420038"/>
                    <a:gd name="connsiteX1" fmla="*/ 190361 w 466505"/>
                    <a:gd name="connsiteY1" fmla="*/ 0 h 420038"/>
                    <a:gd name="connsiteX2" fmla="*/ 0 w 466505"/>
                    <a:gd name="connsiteY2" fmla="*/ 115447 h 420038"/>
                    <a:gd name="connsiteX3" fmla="*/ 274478 w 466505"/>
                    <a:gd name="connsiteY3" fmla="*/ 420038 h 420038"/>
                    <a:gd name="connsiteX4" fmla="*/ 466505 w 466505"/>
                    <a:gd name="connsiteY4" fmla="*/ 352396 h 420038"/>
                    <a:gd name="connsiteX5" fmla="*/ 449364 w 466505"/>
                    <a:gd name="connsiteY5" fmla="*/ 285386 h 420038"/>
                    <a:gd name="connsiteX0" fmla="*/ 449364 w 449364"/>
                    <a:gd name="connsiteY0" fmla="*/ 285386 h 420038"/>
                    <a:gd name="connsiteX1" fmla="*/ 190361 w 449364"/>
                    <a:gd name="connsiteY1" fmla="*/ 0 h 420038"/>
                    <a:gd name="connsiteX2" fmla="*/ 0 w 449364"/>
                    <a:gd name="connsiteY2" fmla="*/ 115447 h 420038"/>
                    <a:gd name="connsiteX3" fmla="*/ 274478 w 449364"/>
                    <a:gd name="connsiteY3" fmla="*/ 420038 h 420038"/>
                    <a:gd name="connsiteX4" fmla="*/ 449364 w 449364"/>
                    <a:gd name="connsiteY4" fmla="*/ 285386 h 420038"/>
                    <a:gd name="connsiteX0" fmla="*/ 402494 w 402494"/>
                    <a:gd name="connsiteY0" fmla="*/ 285386 h 420038"/>
                    <a:gd name="connsiteX1" fmla="*/ 143491 w 402494"/>
                    <a:gd name="connsiteY1" fmla="*/ 0 h 420038"/>
                    <a:gd name="connsiteX2" fmla="*/ 0 w 402494"/>
                    <a:gd name="connsiteY2" fmla="*/ 165746 h 420038"/>
                    <a:gd name="connsiteX3" fmla="*/ 227608 w 402494"/>
                    <a:gd name="connsiteY3" fmla="*/ 420038 h 420038"/>
                    <a:gd name="connsiteX4" fmla="*/ 402494 w 402494"/>
                    <a:gd name="connsiteY4" fmla="*/ 285386 h 420038"/>
                    <a:gd name="connsiteX0" fmla="*/ 425585 w 425585"/>
                    <a:gd name="connsiteY0" fmla="*/ 285386 h 420038"/>
                    <a:gd name="connsiteX1" fmla="*/ 166582 w 425585"/>
                    <a:gd name="connsiteY1" fmla="*/ 0 h 420038"/>
                    <a:gd name="connsiteX2" fmla="*/ 0 w 425585"/>
                    <a:gd name="connsiteY2" fmla="*/ 130879 h 420038"/>
                    <a:gd name="connsiteX3" fmla="*/ 250699 w 425585"/>
                    <a:gd name="connsiteY3" fmla="*/ 420038 h 420038"/>
                    <a:gd name="connsiteX4" fmla="*/ 425585 w 425585"/>
                    <a:gd name="connsiteY4" fmla="*/ 285386 h 420038"/>
                    <a:gd name="connsiteX0" fmla="*/ 420116 w 420116"/>
                    <a:gd name="connsiteY0" fmla="*/ 259697 h 420038"/>
                    <a:gd name="connsiteX1" fmla="*/ 166582 w 420116"/>
                    <a:gd name="connsiteY1" fmla="*/ 0 h 420038"/>
                    <a:gd name="connsiteX2" fmla="*/ 0 w 420116"/>
                    <a:gd name="connsiteY2" fmla="*/ 130879 h 420038"/>
                    <a:gd name="connsiteX3" fmla="*/ 250699 w 420116"/>
                    <a:gd name="connsiteY3" fmla="*/ 420038 h 420038"/>
                    <a:gd name="connsiteX4" fmla="*/ 420116 w 420116"/>
                    <a:gd name="connsiteY4" fmla="*/ 259697 h 420038"/>
                    <a:gd name="connsiteX0" fmla="*/ 438766 w 438766"/>
                    <a:gd name="connsiteY0" fmla="*/ 273104 h 420038"/>
                    <a:gd name="connsiteX1" fmla="*/ 166582 w 438766"/>
                    <a:gd name="connsiteY1" fmla="*/ 0 h 420038"/>
                    <a:gd name="connsiteX2" fmla="*/ 0 w 438766"/>
                    <a:gd name="connsiteY2" fmla="*/ 130879 h 420038"/>
                    <a:gd name="connsiteX3" fmla="*/ 250699 w 438766"/>
                    <a:gd name="connsiteY3" fmla="*/ 420038 h 420038"/>
                    <a:gd name="connsiteX4" fmla="*/ 438766 w 438766"/>
                    <a:gd name="connsiteY4" fmla="*/ 273104 h 420038"/>
                    <a:gd name="connsiteX0" fmla="*/ 486625 w 486625"/>
                    <a:gd name="connsiteY0" fmla="*/ 271606 h 420038"/>
                    <a:gd name="connsiteX1" fmla="*/ 166582 w 486625"/>
                    <a:gd name="connsiteY1" fmla="*/ 0 h 420038"/>
                    <a:gd name="connsiteX2" fmla="*/ 0 w 486625"/>
                    <a:gd name="connsiteY2" fmla="*/ 130879 h 420038"/>
                    <a:gd name="connsiteX3" fmla="*/ 250699 w 486625"/>
                    <a:gd name="connsiteY3" fmla="*/ 420038 h 420038"/>
                    <a:gd name="connsiteX4" fmla="*/ 486625 w 486625"/>
                    <a:gd name="connsiteY4" fmla="*/ 271606 h 420038"/>
                    <a:gd name="connsiteX0" fmla="*/ 535383 w 535383"/>
                    <a:gd name="connsiteY0" fmla="*/ 271606 h 420038"/>
                    <a:gd name="connsiteX1" fmla="*/ 215340 w 535383"/>
                    <a:gd name="connsiteY1" fmla="*/ 0 h 420038"/>
                    <a:gd name="connsiteX2" fmla="*/ 0 w 535383"/>
                    <a:gd name="connsiteY2" fmla="*/ 157841 h 420038"/>
                    <a:gd name="connsiteX3" fmla="*/ 299457 w 535383"/>
                    <a:gd name="connsiteY3" fmla="*/ 420038 h 420038"/>
                    <a:gd name="connsiteX4" fmla="*/ 535383 w 535383"/>
                    <a:gd name="connsiteY4" fmla="*/ 271606 h 420038"/>
                    <a:gd name="connsiteX0" fmla="*/ 535383 w 535383"/>
                    <a:gd name="connsiteY0" fmla="*/ 271606 h 381841"/>
                    <a:gd name="connsiteX1" fmla="*/ 215340 w 535383"/>
                    <a:gd name="connsiteY1" fmla="*/ 0 h 381841"/>
                    <a:gd name="connsiteX2" fmla="*/ 0 w 535383"/>
                    <a:gd name="connsiteY2" fmla="*/ 157841 h 381841"/>
                    <a:gd name="connsiteX3" fmla="*/ 300805 w 535383"/>
                    <a:gd name="connsiteY3" fmla="*/ 381841 h 381841"/>
                    <a:gd name="connsiteX4" fmla="*/ 535383 w 535383"/>
                    <a:gd name="connsiteY4" fmla="*/ 271606 h 381841"/>
                    <a:gd name="connsiteX0" fmla="*/ 1226849 w 1226849"/>
                    <a:gd name="connsiteY0" fmla="*/ 582526 h 582526"/>
                    <a:gd name="connsiteX1" fmla="*/ 215340 w 1226849"/>
                    <a:gd name="connsiteY1" fmla="*/ 0 h 582526"/>
                    <a:gd name="connsiteX2" fmla="*/ 0 w 1226849"/>
                    <a:gd name="connsiteY2" fmla="*/ 157841 h 582526"/>
                    <a:gd name="connsiteX3" fmla="*/ 300805 w 1226849"/>
                    <a:gd name="connsiteY3" fmla="*/ 381841 h 582526"/>
                    <a:gd name="connsiteX4" fmla="*/ 1226849 w 1226849"/>
                    <a:gd name="connsiteY4" fmla="*/ 582526 h 582526"/>
                    <a:gd name="connsiteX0" fmla="*/ 1226849 w 1226849"/>
                    <a:gd name="connsiteY0" fmla="*/ 582526 h 659102"/>
                    <a:gd name="connsiteX1" fmla="*/ 215340 w 1226849"/>
                    <a:gd name="connsiteY1" fmla="*/ 0 h 659102"/>
                    <a:gd name="connsiteX2" fmla="*/ 0 w 1226849"/>
                    <a:gd name="connsiteY2" fmla="*/ 157841 h 659102"/>
                    <a:gd name="connsiteX3" fmla="*/ 1027861 w 1226849"/>
                    <a:gd name="connsiteY3" fmla="*/ 659102 h 659102"/>
                    <a:gd name="connsiteX4" fmla="*/ 1226849 w 1226849"/>
                    <a:gd name="connsiteY4" fmla="*/ 582526 h 659102"/>
                    <a:gd name="connsiteX0" fmla="*/ 1218350 w 1218350"/>
                    <a:gd name="connsiteY0" fmla="*/ 568747 h 659102"/>
                    <a:gd name="connsiteX1" fmla="*/ 215340 w 1218350"/>
                    <a:gd name="connsiteY1" fmla="*/ 0 h 659102"/>
                    <a:gd name="connsiteX2" fmla="*/ 0 w 1218350"/>
                    <a:gd name="connsiteY2" fmla="*/ 157841 h 659102"/>
                    <a:gd name="connsiteX3" fmla="*/ 1027861 w 1218350"/>
                    <a:gd name="connsiteY3" fmla="*/ 659102 h 659102"/>
                    <a:gd name="connsiteX4" fmla="*/ 1218350 w 1218350"/>
                    <a:gd name="connsiteY4" fmla="*/ 568747 h 659102"/>
                    <a:gd name="connsiteX0" fmla="*/ 1218350 w 1218350"/>
                    <a:gd name="connsiteY0" fmla="*/ 492626 h 582981"/>
                    <a:gd name="connsiteX1" fmla="*/ 971958 w 1218350"/>
                    <a:gd name="connsiteY1" fmla="*/ 0 h 582981"/>
                    <a:gd name="connsiteX2" fmla="*/ 0 w 1218350"/>
                    <a:gd name="connsiteY2" fmla="*/ 81720 h 582981"/>
                    <a:gd name="connsiteX3" fmla="*/ 1027861 w 1218350"/>
                    <a:gd name="connsiteY3" fmla="*/ 582981 h 582981"/>
                    <a:gd name="connsiteX4" fmla="*/ 1218350 w 1218350"/>
                    <a:gd name="connsiteY4" fmla="*/ 492626 h 582981"/>
                    <a:gd name="connsiteX0" fmla="*/ 1213862 w 1213862"/>
                    <a:gd name="connsiteY0" fmla="*/ 492467 h 582981"/>
                    <a:gd name="connsiteX1" fmla="*/ 971958 w 1213862"/>
                    <a:gd name="connsiteY1" fmla="*/ 0 h 582981"/>
                    <a:gd name="connsiteX2" fmla="*/ 0 w 1213862"/>
                    <a:gd name="connsiteY2" fmla="*/ 81720 h 582981"/>
                    <a:gd name="connsiteX3" fmla="*/ 1027861 w 1213862"/>
                    <a:gd name="connsiteY3" fmla="*/ 582981 h 582981"/>
                    <a:gd name="connsiteX4" fmla="*/ 1213862 w 1213862"/>
                    <a:gd name="connsiteY4" fmla="*/ 492467 h 582981"/>
                    <a:gd name="connsiteX0" fmla="*/ 1213862 w 1213862"/>
                    <a:gd name="connsiteY0" fmla="*/ 492467 h 582981"/>
                    <a:gd name="connsiteX1" fmla="*/ 971958 w 1213862"/>
                    <a:gd name="connsiteY1" fmla="*/ 0 h 582981"/>
                    <a:gd name="connsiteX2" fmla="*/ 408762 w 1213862"/>
                    <a:gd name="connsiteY2" fmla="*/ 49247 h 582981"/>
                    <a:gd name="connsiteX3" fmla="*/ 0 w 1213862"/>
                    <a:gd name="connsiteY3" fmla="*/ 81720 h 582981"/>
                    <a:gd name="connsiteX4" fmla="*/ 1027861 w 1213862"/>
                    <a:gd name="connsiteY4" fmla="*/ 582981 h 582981"/>
                    <a:gd name="connsiteX5" fmla="*/ 1213862 w 1213862"/>
                    <a:gd name="connsiteY5" fmla="*/ 492467 h 582981"/>
                    <a:gd name="connsiteX0" fmla="*/ 1213862 w 1213862"/>
                    <a:gd name="connsiteY0" fmla="*/ 609625 h 700139"/>
                    <a:gd name="connsiteX1" fmla="*/ 971958 w 1213862"/>
                    <a:gd name="connsiteY1" fmla="*/ 117158 h 700139"/>
                    <a:gd name="connsiteX2" fmla="*/ 1104297 w 1213862"/>
                    <a:gd name="connsiteY2" fmla="*/ 0 h 700139"/>
                    <a:gd name="connsiteX3" fmla="*/ 0 w 1213862"/>
                    <a:gd name="connsiteY3" fmla="*/ 198878 h 700139"/>
                    <a:gd name="connsiteX4" fmla="*/ 1027861 w 1213862"/>
                    <a:gd name="connsiteY4" fmla="*/ 700139 h 700139"/>
                    <a:gd name="connsiteX5" fmla="*/ 1213862 w 1213862"/>
                    <a:gd name="connsiteY5" fmla="*/ 609625 h 700139"/>
                    <a:gd name="connsiteX0" fmla="*/ 1213862 w 1213862"/>
                    <a:gd name="connsiteY0" fmla="*/ 609625 h 700139"/>
                    <a:gd name="connsiteX1" fmla="*/ 971958 w 1213862"/>
                    <a:gd name="connsiteY1" fmla="*/ 117158 h 700139"/>
                    <a:gd name="connsiteX2" fmla="*/ 1104297 w 1213862"/>
                    <a:gd name="connsiteY2" fmla="*/ 0 h 700139"/>
                    <a:gd name="connsiteX3" fmla="*/ 430618 w 1213862"/>
                    <a:gd name="connsiteY3" fmla="*/ 120001 h 700139"/>
                    <a:gd name="connsiteX4" fmla="*/ 0 w 1213862"/>
                    <a:gd name="connsiteY4" fmla="*/ 198878 h 700139"/>
                    <a:gd name="connsiteX5" fmla="*/ 1027861 w 1213862"/>
                    <a:gd name="connsiteY5" fmla="*/ 700139 h 700139"/>
                    <a:gd name="connsiteX6" fmla="*/ 1213862 w 1213862"/>
                    <a:gd name="connsiteY6" fmla="*/ 609625 h 700139"/>
                    <a:gd name="connsiteX0" fmla="*/ 1213862 w 1213862"/>
                    <a:gd name="connsiteY0" fmla="*/ 1244078 h 1334592"/>
                    <a:gd name="connsiteX1" fmla="*/ 971958 w 1213862"/>
                    <a:gd name="connsiteY1" fmla="*/ 751611 h 1334592"/>
                    <a:gd name="connsiteX2" fmla="*/ 1104297 w 1213862"/>
                    <a:gd name="connsiteY2" fmla="*/ 634453 h 1334592"/>
                    <a:gd name="connsiteX3" fmla="*/ 504417 w 1213862"/>
                    <a:gd name="connsiteY3" fmla="*/ 0 h 1334592"/>
                    <a:gd name="connsiteX4" fmla="*/ 0 w 1213862"/>
                    <a:gd name="connsiteY4" fmla="*/ 833331 h 1334592"/>
                    <a:gd name="connsiteX5" fmla="*/ 1027861 w 1213862"/>
                    <a:gd name="connsiteY5" fmla="*/ 1334592 h 1334592"/>
                    <a:gd name="connsiteX6" fmla="*/ 1213862 w 1213862"/>
                    <a:gd name="connsiteY6" fmla="*/ 1244078 h 1334592"/>
                    <a:gd name="connsiteX0" fmla="*/ 1213862 w 1213862"/>
                    <a:gd name="connsiteY0" fmla="*/ 1244078 h 2086186"/>
                    <a:gd name="connsiteX1" fmla="*/ 971958 w 1213862"/>
                    <a:gd name="connsiteY1" fmla="*/ 751611 h 2086186"/>
                    <a:gd name="connsiteX2" fmla="*/ 1104297 w 1213862"/>
                    <a:gd name="connsiteY2" fmla="*/ 634453 h 2086186"/>
                    <a:gd name="connsiteX3" fmla="*/ 504417 w 1213862"/>
                    <a:gd name="connsiteY3" fmla="*/ 0 h 2086186"/>
                    <a:gd name="connsiteX4" fmla="*/ 0 w 1213862"/>
                    <a:gd name="connsiteY4" fmla="*/ 833331 h 2086186"/>
                    <a:gd name="connsiteX5" fmla="*/ 1055315 w 1213862"/>
                    <a:gd name="connsiteY5" fmla="*/ 2086186 h 2086186"/>
                    <a:gd name="connsiteX6" fmla="*/ 1027861 w 1213862"/>
                    <a:gd name="connsiteY6" fmla="*/ 1334592 h 2086186"/>
                    <a:gd name="connsiteX7" fmla="*/ 1213862 w 1213862"/>
                    <a:gd name="connsiteY7" fmla="*/ 1244078 h 2086186"/>
                    <a:gd name="connsiteX0" fmla="*/ 1213862 w 1213862"/>
                    <a:gd name="connsiteY0" fmla="*/ 1244078 h 2086186"/>
                    <a:gd name="connsiteX1" fmla="*/ 971958 w 1213862"/>
                    <a:gd name="connsiteY1" fmla="*/ 751611 h 2086186"/>
                    <a:gd name="connsiteX2" fmla="*/ 1104297 w 1213862"/>
                    <a:gd name="connsiteY2" fmla="*/ 634453 h 2086186"/>
                    <a:gd name="connsiteX3" fmla="*/ 504417 w 1213862"/>
                    <a:gd name="connsiteY3" fmla="*/ 0 h 2086186"/>
                    <a:gd name="connsiteX4" fmla="*/ 0 w 1213862"/>
                    <a:gd name="connsiteY4" fmla="*/ 833331 h 2086186"/>
                    <a:gd name="connsiteX5" fmla="*/ 1055315 w 1213862"/>
                    <a:gd name="connsiteY5" fmla="*/ 2086186 h 2086186"/>
                    <a:gd name="connsiteX6" fmla="*/ 1027861 w 1213862"/>
                    <a:gd name="connsiteY6" fmla="*/ 1334592 h 2086186"/>
                    <a:gd name="connsiteX7" fmla="*/ 1213862 w 1213862"/>
                    <a:gd name="connsiteY7" fmla="*/ 1244078 h 2086186"/>
                    <a:gd name="connsiteX0" fmla="*/ 1213862 w 1213862"/>
                    <a:gd name="connsiteY0" fmla="*/ 1244078 h 2097801"/>
                    <a:gd name="connsiteX1" fmla="*/ 971958 w 1213862"/>
                    <a:gd name="connsiteY1" fmla="*/ 751611 h 2097801"/>
                    <a:gd name="connsiteX2" fmla="*/ 1104297 w 1213862"/>
                    <a:gd name="connsiteY2" fmla="*/ 634453 h 2097801"/>
                    <a:gd name="connsiteX3" fmla="*/ 504417 w 1213862"/>
                    <a:gd name="connsiteY3" fmla="*/ 0 h 2097801"/>
                    <a:gd name="connsiteX4" fmla="*/ 0 w 1213862"/>
                    <a:gd name="connsiteY4" fmla="*/ 833331 h 2097801"/>
                    <a:gd name="connsiteX5" fmla="*/ 875188 w 1213862"/>
                    <a:gd name="connsiteY5" fmla="*/ 2097801 h 2097801"/>
                    <a:gd name="connsiteX6" fmla="*/ 1055315 w 1213862"/>
                    <a:gd name="connsiteY6" fmla="*/ 2086186 h 2097801"/>
                    <a:gd name="connsiteX7" fmla="*/ 1027861 w 1213862"/>
                    <a:gd name="connsiteY7" fmla="*/ 1334592 h 2097801"/>
                    <a:gd name="connsiteX8" fmla="*/ 1213862 w 1213862"/>
                    <a:gd name="connsiteY8" fmla="*/ 1244078 h 2097801"/>
                    <a:gd name="connsiteX0" fmla="*/ 1213862 w 1213862"/>
                    <a:gd name="connsiteY0" fmla="*/ 1244078 h 2129054"/>
                    <a:gd name="connsiteX1" fmla="*/ 971958 w 1213862"/>
                    <a:gd name="connsiteY1" fmla="*/ 751611 h 2129054"/>
                    <a:gd name="connsiteX2" fmla="*/ 1104297 w 1213862"/>
                    <a:gd name="connsiteY2" fmla="*/ 634453 h 2129054"/>
                    <a:gd name="connsiteX3" fmla="*/ 504417 w 1213862"/>
                    <a:gd name="connsiteY3" fmla="*/ 0 h 2129054"/>
                    <a:gd name="connsiteX4" fmla="*/ 0 w 1213862"/>
                    <a:gd name="connsiteY4" fmla="*/ 833331 h 2129054"/>
                    <a:gd name="connsiteX5" fmla="*/ 875188 w 1213862"/>
                    <a:gd name="connsiteY5" fmla="*/ 2097801 h 2129054"/>
                    <a:gd name="connsiteX6" fmla="*/ 1060542 w 1213862"/>
                    <a:gd name="connsiteY6" fmla="*/ 2129054 h 2129054"/>
                    <a:gd name="connsiteX7" fmla="*/ 1027861 w 1213862"/>
                    <a:gd name="connsiteY7" fmla="*/ 1334592 h 2129054"/>
                    <a:gd name="connsiteX8" fmla="*/ 1213862 w 1213862"/>
                    <a:gd name="connsiteY8" fmla="*/ 1244078 h 2129054"/>
                    <a:gd name="connsiteX0" fmla="*/ 1213862 w 1213862"/>
                    <a:gd name="connsiteY0" fmla="*/ 1244078 h 2129054"/>
                    <a:gd name="connsiteX1" fmla="*/ 971958 w 1213862"/>
                    <a:gd name="connsiteY1" fmla="*/ 751611 h 2129054"/>
                    <a:gd name="connsiteX2" fmla="*/ 1104297 w 1213862"/>
                    <a:gd name="connsiteY2" fmla="*/ 634453 h 2129054"/>
                    <a:gd name="connsiteX3" fmla="*/ 504417 w 1213862"/>
                    <a:gd name="connsiteY3" fmla="*/ 0 h 2129054"/>
                    <a:gd name="connsiteX4" fmla="*/ 0 w 1213862"/>
                    <a:gd name="connsiteY4" fmla="*/ 833331 h 2129054"/>
                    <a:gd name="connsiteX5" fmla="*/ 869909 w 1213862"/>
                    <a:gd name="connsiteY5" fmla="*/ 2120080 h 2129054"/>
                    <a:gd name="connsiteX6" fmla="*/ 1060542 w 1213862"/>
                    <a:gd name="connsiteY6" fmla="*/ 2129054 h 2129054"/>
                    <a:gd name="connsiteX7" fmla="*/ 1027861 w 1213862"/>
                    <a:gd name="connsiteY7" fmla="*/ 1334592 h 2129054"/>
                    <a:gd name="connsiteX8" fmla="*/ 1213862 w 1213862"/>
                    <a:gd name="connsiteY8" fmla="*/ 1244078 h 2129054"/>
                    <a:gd name="connsiteX0" fmla="*/ 1213862 w 1213862"/>
                    <a:gd name="connsiteY0" fmla="*/ 1244078 h 2129054"/>
                    <a:gd name="connsiteX1" fmla="*/ 971958 w 1213862"/>
                    <a:gd name="connsiteY1" fmla="*/ 751611 h 2129054"/>
                    <a:gd name="connsiteX2" fmla="*/ 1104297 w 1213862"/>
                    <a:gd name="connsiteY2" fmla="*/ 634453 h 2129054"/>
                    <a:gd name="connsiteX3" fmla="*/ 504417 w 1213862"/>
                    <a:gd name="connsiteY3" fmla="*/ 0 h 2129054"/>
                    <a:gd name="connsiteX4" fmla="*/ 0 w 1213862"/>
                    <a:gd name="connsiteY4" fmla="*/ 833331 h 2129054"/>
                    <a:gd name="connsiteX5" fmla="*/ 869909 w 1213862"/>
                    <a:gd name="connsiteY5" fmla="*/ 2120080 h 2129054"/>
                    <a:gd name="connsiteX6" fmla="*/ 1060542 w 1213862"/>
                    <a:gd name="connsiteY6" fmla="*/ 2129054 h 2129054"/>
                    <a:gd name="connsiteX7" fmla="*/ 1027861 w 1213862"/>
                    <a:gd name="connsiteY7" fmla="*/ 1334592 h 2129054"/>
                    <a:gd name="connsiteX8" fmla="*/ 1213862 w 1213862"/>
                    <a:gd name="connsiteY8" fmla="*/ 1244078 h 2129054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797849 w 1213862"/>
                    <a:gd name="connsiteY5" fmla="*/ 2443273 h 2443273"/>
                    <a:gd name="connsiteX6" fmla="*/ 869909 w 1213862"/>
                    <a:gd name="connsiteY6" fmla="*/ 2120080 h 2443273"/>
                    <a:gd name="connsiteX7" fmla="*/ 1060542 w 1213862"/>
                    <a:gd name="connsiteY7" fmla="*/ 2129054 h 2443273"/>
                    <a:gd name="connsiteX8" fmla="*/ 1027861 w 1213862"/>
                    <a:gd name="connsiteY8" fmla="*/ 1334592 h 2443273"/>
                    <a:gd name="connsiteX9" fmla="*/ 1213862 w 1213862"/>
                    <a:gd name="connsiteY9" fmla="*/ 1244078 h 2443273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797849 w 1213862"/>
                    <a:gd name="connsiteY5" fmla="*/ 2443273 h 2443273"/>
                    <a:gd name="connsiteX6" fmla="*/ 869909 w 1213862"/>
                    <a:gd name="connsiteY6" fmla="*/ 2120080 h 2443273"/>
                    <a:gd name="connsiteX7" fmla="*/ 1060542 w 1213862"/>
                    <a:gd name="connsiteY7" fmla="*/ 2129054 h 2443273"/>
                    <a:gd name="connsiteX8" fmla="*/ 1027861 w 1213862"/>
                    <a:gd name="connsiteY8" fmla="*/ 1334592 h 2443273"/>
                    <a:gd name="connsiteX9" fmla="*/ 1213862 w 1213862"/>
                    <a:gd name="connsiteY9" fmla="*/ 1244078 h 2443273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437116 w 1213862"/>
                    <a:gd name="connsiteY5" fmla="*/ 1716169 h 2443273"/>
                    <a:gd name="connsiteX6" fmla="*/ 797849 w 1213862"/>
                    <a:gd name="connsiteY6" fmla="*/ 2443273 h 2443273"/>
                    <a:gd name="connsiteX7" fmla="*/ 869909 w 1213862"/>
                    <a:gd name="connsiteY7" fmla="*/ 2120080 h 2443273"/>
                    <a:gd name="connsiteX8" fmla="*/ 1060542 w 1213862"/>
                    <a:gd name="connsiteY8" fmla="*/ 2129054 h 2443273"/>
                    <a:gd name="connsiteX9" fmla="*/ 1027861 w 1213862"/>
                    <a:gd name="connsiteY9" fmla="*/ 1334592 h 2443273"/>
                    <a:gd name="connsiteX10" fmla="*/ 1213862 w 1213862"/>
                    <a:gd name="connsiteY10" fmla="*/ 1244078 h 2443273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709211 w 1213862"/>
                    <a:gd name="connsiteY5" fmla="*/ 2408695 h 2443273"/>
                    <a:gd name="connsiteX6" fmla="*/ 797849 w 1213862"/>
                    <a:gd name="connsiteY6" fmla="*/ 2443273 h 2443273"/>
                    <a:gd name="connsiteX7" fmla="*/ 869909 w 1213862"/>
                    <a:gd name="connsiteY7" fmla="*/ 2120080 h 2443273"/>
                    <a:gd name="connsiteX8" fmla="*/ 1060542 w 1213862"/>
                    <a:gd name="connsiteY8" fmla="*/ 2129054 h 2443273"/>
                    <a:gd name="connsiteX9" fmla="*/ 1027861 w 1213862"/>
                    <a:gd name="connsiteY9" fmla="*/ 1334592 h 2443273"/>
                    <a:gd name="connsiteX10" fmla="*/ 1213862 w 1213862"/>
                    <a:gd name="connsiteY10" fmla="*/ 1244078 h 2443273"/>
                    <a:gd name="connsiteX0" fmla="*/ 3354000 w 3354000"/>
                    <a:gd name="connsiteY0" fmla="*/ 1244078 h 2443273"/>
                    <a:gd name="connsiteX1" fmla="*/ 3112096 w 3354000"/>
                    <a:gd name="connsiteY1" fmla="*/ 751611 h 2443273"/>
                    <a:gd name="connsiteX2" fmla="*/ 3244435 w 3354000"/>
                    <a:gd name="connsiteY2" fmla="*/ 634453 h 2443273"/>
                    <a:gd name="connsiteX3" fmla="*/ 2644555 w 3354000"/>
                    <a:gd name="connsiteY3" fmla="*/ 0 h 2443273"/>
                    <a:gd name="connsiteX4" fmla="*/ 0 w 3354000"/>
                    <a:gd name="connsiteY4" fmla="*/ 1512620 h 2443273"/>
                    <a:gd name="connsiteX5" fmla="*/ 2849349 w 3354000"/>
                    <a:gd name="connsiteY5" fmla="*/ 2408695 h 2443273"/>
                    <a:gd name="connsiteX6" fmla="*/ 2937987 w 3354000"/>
                    <a:gd name="connsiteY6" fmla="*/ 2443273 h 2443273"/>
                    <a:gd name="connsiteX7" fmla="*/ 3010047 w 3354000"/>
                    <a:gd name="connsiteY7" fmla="*/ 2120080 h 2443273"/>
                    <a:gd name="connsiteX8" fmla="*/ 3200680 w 3354000"/>
                    <a:gd name="connsiteY8" fmla="*/ 2129054 h 2443273"/>
                    <a:gd name="connsiteX9" fmla="*/ 3167999 w 3354000"/>
                    <a:gd name="connsiteY9" fmla="*/ 1334592 h 2443273"/>
                    <a:gd name="connsiteX10" fmla="*/ 3354000 w 3354000"/>
                    <a:gd name="connsiteY10" fmla="*/ 1244078 h 2443273"/>
                    <a:gd name="connsiteX0" fmla="*/ 3354000 w 3354000"/>
                    <a:gd name="connsiteY0" fmla="*/ 1244078 h 2443273"/>
                    <a:gd name="connsiteX1" fmla="*/ 3112096 w 3354000"/>
                    <a:gd name="connsiteY1" fmla="*/ 751611 h 2443273"/>
                    <a:gd name="connsiteX2" fmla="*/ 3244435 w 3354000"/>
                    <a:gd name="connsiteY2" fmla="*/ 634453 h 2443273"/>
                    <a:gd name="connsiteX3" fmla="*/ 2644555 w 3354000"/>
                    <a:gd name="connsiteY3" fmla="*/ 0 h 2443273"/>
                    <a:gd name="connsiteX4" fmla="*/ 0 w 3354000"/>
                    <a:gd name="connsiteY4" fmla="*/ 1512620 h 2443273"/>
                    <a:gd name="connsiteX5" fmla="*/ 2436144 w 3354000"/>
                    <a:gd name="connsiteY5" fmla="*/ 2277297 h 2443273"/>
                    <a:gd name="connsiteX6" fmla="*/ 2849349 w 3354000"/>
                    <a:gd name="connsiteY6" fmla="*/ 2408695 h 2443273"/>
                    <a:gd name="connsiteX7" fmla="*/ 2937987 w 3354000"/>
                    <a:gd name="connsiteY7" fmla="*/ 2443273 h 2443273"/>
                    <a:gd name="connsiteX8" fmla="*/ 3010047 w 3354000"/>
                    <a:gd name="connsiteY8" fmla="*/ 2120080 h 2443273"/>
                    <a:gd name="connsiteX9" fmla="*/ 3200680 w 3354000"/>
                    <a:gd name="connsiteY9" fmla="*/ 2129054 h 2443273"/>
                    <a:gd name="connsiteX10" fmla="*/ 3167999 w 3354000"/>
                    <a:gd name="connsiteY10" fmla="*/ 1334592 h 2443273"/>
                    <a:gd name="connsiteX11" fmla="*/ 3354000 w 3354000"/>
                    <a:gd name="connsiteY11" fmla="*/ 1244078 h 2443273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2632006 w 3354000"/>
                    <a:gd name="connsiteY5" fmla="*/ 2901987 h 2901987"/>
                    <a:gd name="connsiteX6" fmla="*/ 2849349 w 3354000"/>
                    <a:gd name="connsiteY6" fmla="*/ 2408695 h 2901987"/>
                    <a:gd name="connsiteX7" fmla="*/ 2937987 w 3354000"/>
                    <a:gd name="connsiteY7" fmla="*/ 2443273 h 2901987"/>
                    <a:gd name="connsiteX8" fmla="*/ 3010047 w 3354000"/>
                    <a:gd name="connsiteY8" fmla="*/ 2120080 h 2901987"/>
                    <a:gd name="connsiteX9" fmla="*/ 3200680 w 3354000"/>
                    <a:gd name="connsiteY9" fmla="*/ 2129054 h 2901987"/>
                    <a:gd name="connsiteX10" fmla="*/ 3167999 w 3354000"/>
                    <a:gd name="connsiteY10" fmla="*/ 1334592 h 2901987"/>
                    <a:gd name="connsiteX11" fmla="*/ 3354000 w 3354000"/>
                    <a:gd name="connsiteY11" fmla="*/ 1244078 h 2901987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2025687 w 3354000"/>
                    <a:gd name="connsiteY5" fmla="*/ 2577317 h 2901987"/>
                    <a:gd name="connsiteX6" fmla="*/ 2632006 w 3354000"/>
                    <a:gd name="connsiteY6" fmla="*/ 2901987 h 2901987"/>
                    <a:gd name="connsiteX7" fmla="*/ 2849349 w 3354000"/>
                    <a:gd name="connsiteY7" fmla="*/ 2408695 h 2901987"/>
                    <a:gd name="connsiteX8" fmla="*/ 2937987 w 3354000"/>
                    <a:gd name="connsiteY8" fmla="*/ 2443273 h 2901987"/>
                    <a:gd name="connsiteX9" fmla="*/ 3010047 w 3354000"/>
                    <a:gd name="connsiteY9" fmla="*/ 2120080 h 2901987"/>
                    <a:gd name="connsiteX10" fmla="*/ 3200680 w 3354000"/>
                    <a:gd name="connsiteY10" fmla="*/ 2129054 h 2901987"/>
                    <a:gd name="connsiteX11" fmla="*/ 3167999 w 3354000"/>
                    <a:gd name="connsiteY11" fmla="*/ 1334592 h 2901987"/>
                    <a:gd name="connsiteX12" fmla="*/ 3354000 w 3354000"/>
                    <a:gd name="connsiteY12" fmla="*/ 1244078 h 2901987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2452724 w 3354000"/>
                    <a:gd name="connsiteY5" fmla="*/ 2826018 h 2901987"/>
                    <a:gd name="connsiteX6" fmla="*/ 2632006 w 3354000"/>
                    <a:gd name="connsiteY6" fmla="*/ 2901987 h 2901987"/>
                    <a:gd name="connsiteX7" fmla="*/ 2849349 w 3354000"/>
                    <a:gd name="connsiteY7" fmla="*/ 2408695 h 2901987"/>
                    <a:gd name="connsiteX8" fmla="*/ 2937987 w 3354000"/>
                    <a:gd name="connsiteY8" fmla="*/ 2443273 h 2901987"/>
                    <a:gd name="connsiteX9" fmla="*/ 3010047 w 3354000"/>
                    <a:gd name="connsiteY9" fmla="*/ 2120080 h 2901987"/>
                    <a:gd name="connsiteX10" fmla="*/ 3200680 w 3354000"/>
                    <a:gd name="connsiteY10" fmla="*/ 2129054 h 2901987"/>
                    <a:gd name="connsiteX11" fmla="*/ 3167999 w 3354000"/>
                    <a:gd name="connsiteY11" fmla="*/ 1334592 h 2901987"/>
                    <a:gd name="connsiteX12" fmla="*/ 3354000 w 3354000"/>
                    <a:gd name="connsiteY12" fmla="*/ 1244078 h 2901987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1824284 w 3354000"/>
                    <a:gd name="connsiteY5" fmla="*/ 2491584 h 2901987"/>
                    <a:gd name="connsiteX6" fmla="*/ 2452724 w 3354000"/>
                    <a:gd name="connsiteY6" fmla="*/ 2826018 h 2901987"/>
                    <a:gd name="connsiteX7" fmla="*/ 2632006 w 3354000"/>
                    <a:gd name="connsiteY7" fmla="*/ 2901987 h 2901987"/>
                    <a:gd name="connsiteX8" fmla="*/ 2849349 w 3354000"/>
                    <a:gd name="connsiteY8" fmla="*/ 2408695 h 2901987"/>
                    <a:gd name="connsiteX9" fmla="*/ 2937987 w 3354000"/>
                    <a:gd name="connsiteY9" fmla="*/ 2443273 h 2901987"/>
                    <a:gd name="connsiteX10" fmla="*/ 3010047 w 3354000"/>
                    <a:gd name="connsiteY10" fmla="*/ 2120080 h 2901987"/>
                    <a:gd name="connsiteX11" fmla="*/ 3200680 w 3354000"/>
                    <a:gd name="connsiteY11" fmla="*/ 2129054 h 2901987"/>
                    <a:gd name="connsiteX12" fmla="*/ 3167999 w 3354000"/>
                    <a:gd name="connsiteY12" fmla="*/ 1334592 h 2901987"/>
                    <a:gd name="connsiteX13" fmla="*/ 3354000 w 3354000"/>
                    <a:gd name="connsiteY13" fmla="*/ 1244078 h 2901987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1835165 w 3354000"/>
                    <a:gd name="connsiteY5" fmla="*/ 3392799 h 3392799"/>
                    <a:gd name="connsiteX6" fmla="*/ 2452724 w 3354000"/>
                    <a:gd name="connsiteY6" fmla="*/ 2826018 h 3392799"/>
                    <a:gd name="connsiteX7" fmla="*/ 2632006 w 3354000"/>
                    <a:gd name="connsiteY7" fmla="*/ 2901987 h 3392799"/>
                    <a:gd name="connsiteX8" fmla="*/ 2849349 w 3354000"/>
                    <a:gd name="connsiteY8" fmla="*/ 2408695 h 3392799"/>
                    <a:gd name="connsiteX9" fmla="*/ 2937987 w 3354000"/>
                    <a:gd name="connsiteY9" fmla="*/ 2443273 h 3392799"/>
                    <a:gd name="connsiteX10" fmla="*/ 3010047 w 3354000"/>
                    <a:gd name="connsiteY10" fmla="*/ 2120080 h 3392799"/>
                    <a:gd name="connsiteX11" fmla="*/ 3200680 w 3354000"/>
                    <a:gd name="connsiteY11" fmla="*/ 2129054 h 3392799"/>
                    <a:gd name="connsiteX12" fmla="*/ 3167999 w 3354000"/>
                    <a:gd name="connsiteY12" fmla="*/ 1334592 h 3392799"/>
                    <a:gd name="connsiteX13" fmla="*/ 3354000 w 3354000"/>
                    <a:gd name="connsiteY13" fmla="*/ 1244078 h 3392799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848738 w 3354000"/>
                    <a:gd name="connsiteY5" fmla="*/ 2380778 h 3392799"/>
                    <a:gd name="connsiteX6" fmla="*/ 1835165 w 3354000"/>
                    <a:gd name="connsiteY6" fmla="*/ 3392799 h 3392799"/>
                    <a:gd name="connsiteX7" fmla="*/ 2452724 w 3354000"/>
                    <a:gd name="connsiteY7" fmla="*/ 2826018 h 3392799"/>
                    <a:gd name="connsiteX8" fmla="*/ 2632006 w 3354000"/>
                    <a:gd name="connsiteY8" fmla="*/ 2901987 h 3392799"/>
                    <a:gd name="connsiteX9" fmla="*/ 2849349 w 3354000"/>
                    <a:gd name="connsiteY9" fmla="*/ 2408695 h 3392799"/>
                    <a:gd name="connsiteX10" fmla="*/ 2937987 w 3354000"/>
                    <a:gd name="connsiteY10" fmla="*/ 2443273 h 3392799"/>
                    <a:gd name="connsiteX11" fmla="*/ 3010047 w 3354000"/>
                    <a:gd name="connsiteY11" fmla="*/ 2120080 h 3392799"/>
                    <a:gd name="connsiteX12" fmla="*/ 3200680 w 3354000"/>
                    <a:gd name="connsiteY12" fmla="*/ 2129054 h 3392799"/>
                    <a:gd name="connsiteX13" fmla="*/ 3167999 w 3354000"/>
                    <a:gd name="connsiteY13" fmla="*/ 1334592 h 3392799"/>
                    <a:gd name="connsiteX14" fmla="*/ 3354000 w 3354000"/>
                    <a:gd name="connsiteY14" fmla="*/ 1244078 h 3392799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1709465 w 3354000"/>
                    <a:gd name="connsiteY5" fmla="*/ 3262560 h 3392799"/>
                    <a:gd name="connsiteX6" fmla="*/ 1835165 w 3354000"/>
                    <a:gd name="connsiteY6" fmla="*/ 3392799 h 3392799"/>
                    <a:gd name="connsiteX7" fmla="*/ 2452724 w 3354000"/>
                    <a:gd name="connsiteY7" fmla="*/ 2826018 h 3392799"/>
                    <a:gd name="connsiteX8" fmla="*/ 2632006 w 3354000"/>
                    <a:gd name="connsiteY8" fmla="*/ 2901987 h 3392799"/>
                    <a:gd name="connsiteX9" fmla="*/ 2849349 w 3354000"/>
                    <a:gd name="connsiteY9" fmla="*/ 2408695 h 3392799"/>
                    <a:gd name="connsiteX10" fmla="*/ 2937987 w 3354000"/>
                    <a:gd name="connsiteY10" fmla="*/ 2443273 h 3392799"/>
                    <a:gd name="connsiteX11" fmla="*/ 3010047 w 3354000"/>
                    <a:gd name="connsiteY11" fmla="*/ 2120080 h 3392799"/>
                    <a:gd name="connsiteX12" fmla="*/ 3200680 w 3354000"/>
                    <a:gd name="connsiteY12" fmla="*/ 2129054 h 3392799"/>
                    <a:gd name="connsiteX13" fmla="*/ 3167999 w 3354000"/>
                    <a:gd name="connsiteY13" fmla="*/ 1334592 h 3392799"/>
                    <a:gd name="connsiteX14" fmla="*/ 3354000 w 3354000"/>
                    <a:gd name="connsiteY14" fmla="*/ 1244078 h 3392799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926818 w 3354000"/>
                    <a:gd name="connsiteY5" fmla="*/ 2459913 h 3392799"/>
                    <a:gd name="connsiteX6" fmla="*/ 1709465 w 3354000"/>
                    <a:gd name="connsiteY6" fmla="*/ 3262560 h 3392799"/>
                    <a:gd name="connsiteX7" fmla="*/ 1835165 w 3354000"/>
                    <a:gd name="connsiteY7" fmla="*/ 3392799 h 3392799"/>
                    <a:gd name="connsiteX8" fmla="*/ 2452724 w 3354000"/>
                    <a:gd name="connsiteY8" fmla="*/ 2826018 h 3392799"/>
                    <a:gd name="connsiteX9" fmla="*/ 2632006 w 3354000"/>
                    <a:gd name="connsiteY9" fmla="*/ 2901987 h 3392799"/>
                    <a:gd name="connsiteX10" fmla="*/ 2849349 w 3354000"/>
                    <a:gd name="connsiteY10" fmla="*/ 2408695 h 3392799"/>
                    <a:gd name="connsiteX11" fmla="*/ 2937987 w 3354000"/>
                    <a:gd name="connsiteY11" fmla="*/ 2443273 h 3392799"/>
                    <a:gd name="connsiteX12" fmla="*/ 3010047 w 3354000"/>
                    <a:gd name="connsiteY12" fmla="*/ 2120080 h 3392799"/>
                    <a:gd name="connsiteX13" fmla="*/ 3200680 w 3354000"/>
                    <a:gd name="connsiteY13" fmla="*/ 2129054 h 3392799"/>
                    <a:gd name="connsiteX14" fmla="*/ 3167999 w 3354000"/>
                    <a:gd name="connsiteY14" fmla="*/ 1334592 h 3392799"/>
                    <a:gd name="connsiteX15" fmla="*/ 3354000 w 3354000"/>
                    <a:gd name="connsiteY15" fmla="*/ 1244078 h 3392799"/>
                    <a:gd name="connsiteX0" fmla="*/ 3354000 w 3354000"/>
                    <a:gd name="connsiteY0" fmla="*/ 1244078 h 3491523"/>
                    <a:gd name="connsiteX1" fmla="*/ 3112096 w 3354000"/>
                    <a:gd name="connsiteY1" fmla="*/ 751611 h 3491523"/>
                    <a:gd name="connsiteX2" fmla="*/ 3244435 w 3354000"/>
                    <a:gd name="connsiteY2" fmla="*/ 634453 h 3491523"/>
                    <a:gd name="connsiteX3" fmla="*/ 2644555 w 3354000"/>
                    <a:gd name="connsiteY3" fmla="*/ 0 h 3491523"/>
                    <a:gd name="connsiteX4" fmla="*/ 0 w 3354000"/>
                    <a:gd name="connsiteY4" fmla="*/ 1512620 h 3491523"/>
                    <a:gd name="connsiteX5" fmla="*/ 1258834 w 3354000"/>
                    <a:gd name="connsiteY5" fmla="*/ 3491523 h 3491523"/>
                    <a:gd name="connsiteX6" fmla="*/ 1709465 w 3354000"/>
                    <a:gd name="connsiteY6" fmla="*/ 3262560 h 3491523"/>
                    <a:gd name="connsiteX7" fmla="*/ 1835165 w 3354000"/>
                    <a:gd name="connsiteY7" fmla="*/ 3392799 h 3491523"/>
                    <a:gd name="connsiteX8" fmla="*/ 2452724 w 3354000"/>
                    <a:gd name="connsiteY8" fmla="*/ 2826018 h 3491523"/>
                    <a:gd name="connsiteX9" fmla="*/ 2632006 w 3354000"/>
                    <a:gd name="connsiteY9" fmla="*/ 2901987 h 3491523"/>
                    <a:gd name="connsiteX10" fmla="*/ 2849349 w 3354000"/>
                    <a:gd name="connsiteY10" fmla="*/ 2408695 h 3491523"/>
                    <a:gd name="connsiteX11" fmla="*/ 2937987 w 3354000"/>
                    <a:gd name="connsiteY11" fmla="*/ 2443273 h 3491523"/>
                    <a:gd name="connsiteX12" fmla="*/ 3010047 w 3354000"/>
                    <a:gd name="connsiteY12" fmla="*/ 2120080 h 3491523"/>
                    <a:gd name="connsiteX13" fmla="*/ 3200680 w 3354000"/>
                    <a:gd name="connsiteY13" fmla="*/ 2129054 h 3491523"/>
                    <a:gd name="connsiteX14" fmla="*/ 3167999 w 3354000"/>
                    <a:gd name="connsiteY14" fmla="*/ 1334592 h 3491523"/>
                    <a:gd name="connsiteX15" fmla="*/ 3354000 w 3354000"/>
                    <a:gd name="connsiteY15" fmla="*/ 1244078 h 3491523"/>
                    <a:gd name="connsiteX0" fmla="*/ 3354000 w 3354000"/>
                    <a:gd name="connsiteY0" fmla="*/ 1244078 h 3491523"/>
                    <a:gd name="connsiteX1" fmla="*/ 3112096 w 3354000"/>
                    <a:gd name="connsiteY1" fmla="*/ 751611 h 3491523"/>
                    <a:gd name="connsiteX2" fmla="*/ 3244435 w 3354000"/>
                    <a:gd name="connsiteY2" fmla="*/ 634453 h 3491523"/>
                    <a:gd name="connsiteX3" fmla="*/ 2644555 w 3354000"/>
                    <a:gd name="connsiteY3" fmla="*/ 0 h 3491523"/>
                    <a:gd name="connsiteX4" fmla="*/ 0 w 3354000"/>
                    <a:gd name="connsiteY4" fmla="*/ 1512620 h 3491523"/>
                    <a:gd name="connsiteX5" fmla="*/ 1258834 w 3354000"/>
                    <a:gd name="connsiteY5" fmla="*/ 3491523 h 3491523"/>
                    <a:gd name="connsiteX6" fmla="*/ 1709465 w 3354000"/>
                    <a:gd name="connsiteY6" fmla="*/ 3262560 h 3491523"/>
                    <a:gd name="connsiteX7" fmla="*/ 1835165 w 3354000"/>
                    <a:gd name="connsiteY7" fmla="*/ 3392799 h 3491523"/>
                    <a:gd name="connsiteX8" fmla="*/ 2452724 w 3354000"/>
                    <a:gd name="connsiteY8" fmla="*/ 2826018 h 3491523"/>
                    <a:gd name="connsiteX9" fmla="*/ 2632006 w 3354000"/>
                    <a:gd name="connsiteY9" fmla="*/ 2901987 h 3491523"/>
                    <a:gd name="connsiteX10" fmla="*/ 2849349 w 3354000"/>
                    <a:gd name="connsiteY10" fmla="*/ 2408695 h 3491523"/>
                    <a:gd name="connsiteX11" fmla="*/ 2937987 w 3354000"/>
                    <a:gd name="connsiteY11" fmla="*/ 2443273 h 3491523"/>
                    <a:gd name="connsiteX12" fmla="*/ 3010047 w 3354000"/>
                    <a:gd name="connsiteY12" fmla="*/ 2120080 h 3491523"/>
                    <a:gd name="connsiteX13" fmla="*/ 3200680 w 3354000"/>
                    <a:gd name="connsiteY13" fmla="*/ 2129054 h 3491523"/>
                    <a:gd name="connsiteX14" fmla="*/ 3167999 w 3354000"/>
                    <a:gd name="connsiteY14" fmla="*/ 1334592 h 3491523"/>
                    <a:gd name="connsiteX15" fmla="*/ 3354000 w 3354000"/>
                    <a:gd name="connsiteY15" fmla="*/ 1244078 h 3491523"/>
                    <a:gd name="connsiteX0" fmla="*/ 3354000 w 3354000"/>
                    <a:gd name="connsiteY0" fmla="*/ 1244078 h 3491523"/>
                    <a:gd name="connsiteX1" fmla="*/ 3112096 w 3354000"/>
                    <a:gd name="connsiteY1" fmla="*/ 751611 h 3491523"/>
                    <a:gd name="connsiteX2" fmla="*/ 3244435 w 3354000"/>
                    <a:gd name="connsiteY2" fmla="*/ 634453 h 3491523"/>
                    <a:gd name="connsiteX3" fmla="*/ 2644555 w 3354000"/>
                    <a:gd name="connsiteY3" fmla="*/ 0 h 3491523"/>
                    <a:gd name="connsiteX4" fmla="*/ 0 w 3354000"/>
                    <a:gd name="connsiteY4" fmla="*/ 1512620 h 3491523"/>
                    <a:gd name="connsiteX5" fmla="*/ 1258834 w 3354000"/>
                    <a:gd name="connsiteY5" fmla="*/ 3491523 h 3491523"/>
                    <a:gd name="connsiteX6" fmla="*/ 1709465 w 3354000"/>
                    <a:gd name="connsiteY6" fmla="*/ 3262560 h 3491523"/>
                    <a:gd name="connsiteX7" fmla="*/ 1835165 w 3354000"/>
                    <a:gd name="connsiteY7" fmla="*/ 3392799 h 3491523"/>
                    <a:gd name="connsiteX8" fmla="*/ 2452724 w 3354000"/>
                    <a:gd name="connsiteY8" fmla="*/ 2826018 h 3491523"/>
                    <a:gd name="connsiteX9" fmla="*/ 2632006 w 3354000"/>
                    <a:gd name="connsiteY9" fmla="*/ 2901987 h 3491523"/>
                    <a:gd name="connsiteX10" fmla="*/ 2849349 w 3354000"/>
                    <a:gd name="connsiteY10" fmla="*/ 2408695 h 3491523"/>
                    <a:gd name="connsiteX11" fmla="*/ 2937987 w 3354000"/>
                    <a:gd name="connsiteY11" fmla="*/ 2443273 h 3491523"/>
                    <a:gd name="connsiteX12" fmla="*/ 3010047 w 3354000"/>
                    <a:gd name="connsiteY12" fmla="*/ 2120080 h 3491523"/>
                    <a:gd name="connsiteX13" fmla="*/ 3200680 w 3354000"/>
                    <a:gd name="connsiteY13" fmla="*/ 2129054 h 3491523"/>
                    <a:gd name="connsiteX14" fmla="*/ 3167999 w 3354000"/>
                    <a:gd name="connsiteY14" fmla="*/ 1334592 h 3491523"/>
                    <a:gd name="connsiteX15" fmla="*/ 3354000 w 3354000"/>
                    <a:gd name="connsiteY15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099085 w 3194251"/>
                    <a:gd name="connsiteY5" fmla="*/ 3491523 h 3491523"/>
                    <a:gd name="connsiteX6" fmla="*/ 1549716 w 3194251"/>
                    <a:gd name="connsiteY6" fmla="*/ 3262560 h 3491523"/>
                    <a:gd name="connsiteX7" fmla="*/ 1675416 w 3194251"/>
                    <a:gd name="connsiteY7" fmla="*/ 3392799 h 3491523"/>
                    <a:gd name="connsiteX8" fmla="*/ 2292975 w 3194251"/>
                    <a:gd name="connsiteY8" fmla="*/ 2826018 h 3491523"/>
                    <a:gd name="connsiteX9" fmla="*/ 2472257 w 3194251"/>
                    <a:gd name="connsiteY9" fmla="*/ 2901987 h 3491523"/>
                    <a:gd name="connsiteX10" fmla="*/ 2689600 w 3194251"/>
                    <a:gd name="connsiteY10" fmla="*/ 2408695 h 3491523"/>
                    <a:gd name="connsiteX11" fmla="*/ 2778238 w 3194251"/>
                    <a:gd name="connsiteY11" fmla="*/ 2443273 h 3491523"/>
                    <a:gd name="connsiteX12" fmla="*/ 2850298 w 3194251"/>
                    <a:gd name="connsiteY12" fmla="*/ 2120080 h 3491523"/>
                    <a:gd name="connsiteX13" fmla="*/ 3040931 w 3194251"/>
                    <a:gd name="connsiteY13" fmla="*/ 2129054 h 3491523"/>
                    <a:gd name="connsiteX14" fmla="*/ 3008250 w 3194251"/>
                    <a:gd name="connsiteY14" fmla="*/ 1334592 h 3491523"/>
                    <a:gd name="connsiteX15" fmla="*/ 3194251 w 3194251"/>
                    <a:gd name="connsiteY15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014880 w 3194251"/>
                    <a:gd name="connsiteY5" fmla="*/ 3331299 h 3491523"/>
                    <a:gd name="connsiteX6" fmla="*/ 1099085 w 3194251"/>
                    <a:gd name="connsiteY6" fmla="*/ 3491523 h 3491523"/>
                    <a:gd name="connsiteX7" fmla="*/ 1549716 w 3194251"/>
                    <a:gd name="connsiteY7" fmla="*/ 3262560 h 3491523"/>
                    <a:gd name="connsiteX8" fmla="*/ 1675416 w 3194251"/>
                    <a:gd name="connsiteY8" fmla="*/ 3392799 h 3491523"/>
                    <a:gd name="connsiteX9" fmla="*/ 2292975 w 3194251"/>
                    <a:gd name="connsiteY9" fmla="*/ 2826018 h 3491523"/>
                    <a:gd name="connsiteX10" fmla="*/ 2472257 w 3194251"/>
                    <a:gd name="connsiteY10" fmla="*/ 2901987 h 3491523"/>
                    <a:gd name="connsiteX11" fmla="*/ 2689600 w 3194251"/>
                    <a:gd name="connsiteY11" fmla="*/ 2408695 h 3491523"/>
                    <a:gd name="connsiteX12" fmla="*/ 2778238 w 3194251"/>
                    <a:gd name="connsiteY12" fmla="*/ 2443273 h 3491523"/>
                    <a:gd name="connsiteX13" fmla="*/ 2850298 w 3194251"/>
                    <a:gd name="connsiteY13" fmla="*/ 2120080 h 3491523"/>
                    <a:gd name="connsiteX14" fmla="*/ 3040931 w 3194251"/>
                    <a:gd name="connsiteY14" fmla="*/ 2129054 h 3491523"/>
                    <a:gd name="connsiteX15" fmla="*/ 3008250 w 3194251"/>
                    <a:gd name="connsiteY15" fmla="*/ 1334592 h 3491523"/>
                    <a:gd name="connsiteX16" fmla="*/ 3194251 w 3194251"/>
                    <a:gd name="connsiteY16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607901 w 3194251"/>
                    <a:gd name="connsiteY5" fmla="*/ 2577852 h 3491523"/>
                    <a:gd name="connsiteX6" fmla="*/ 1014880 w 3194251"/>
                    <a:gd name="connsiteY6" fmla="*/ 3331299 h 3491523"/>
                    <a:gd name="connsiteX7" fmla="*/ 1099085 w 3194251"/>
                    <a:gd name="connsiteY7" fmla="*/ 3491523 h 3491523"/>
                    <a:gd name="connsiteX8" fmla="*/ 1549716 w 3194251"/>
                    <a:gd name="connsiteY8" fmla="*/ 3262560 h 3491523"/>
                    <a:gd name="connsiteX9" fmla="*/ 1675416 w 3194251"/>
                    <a:gd name="connsiteY9" fmla="*/ 3392799 h 3491523"/>
                    <a:gd name="connsiteX10" fmla="*/ 2292975 w 3194251"/>
                    <a:gd name="connsiteY10" fmla="*/ 2826018 h 3491523"/>
                    <a:gd name="connsiteX11" fmla="*/ 2472257 w 3194251"/>
                    <a:gd name="connsiteY11" fmla="*/ 2901987 h 3491523"/>
                    <a:gd name="connsiteX12" fmla="*/ 2689600 w 3194251"/>
                    <a:gd name="connsiteY12" fmla="*/ 2408695 h 3491523"/>
                    <a:gd name="connsiteX13" fmla="*/ 2778238 w 3194251"/>
                    <a:gd name="connsiteY13" fmla="*/ 2443273 h 3491523"/>
                    <a:gd name="connsiteX14" fmla="*/ 2850298 w 3194251"/>
                    <a:gd name="connsiteY14" fmla="*/ 2120080 h 3491523"/>
                    <a:gd name="connsiteX15" fmla="*/ 3040931 w 3194251"/>
                    <a:gd name="connsiteY15" fmla="*/ 2129054 h 3491523"/>
                    <a:gd name="connsiteX16" fmla="*/ 3008250 w 3194251"/>
                    <a:gd name="connsiteY16" fmla="*/ 1334592 h 3491523"/>
                    <a:gd name="connsiteX17" fmla="*/ 3194251 w 3194251"/>
                    <a:gd name="connsiteY17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204784 w 3194251"/>
                    <a:gd name="connsiteY5" fmla="*/ 3370106 h 3491523"/>
                    <a:gd name="connsiteX6" fmla="*/ 1014880 w 3194251"/>
                    <a:gd name="connsiteY6" fmla="*/ 3331299 h 3491523"/>
                    <a:gd name="connsiteX7" fmla="*/ 1099085 w 3194251"/>
                    <a:gd name="connsiteY7" fmla="*/ 3491523 h 3491523"/>
                    <a:gd name="connsiteX8" fmla="*/ 1549716 w 3194251"/>
                    <a:gd name="connsiteY8" fmla="*/ 3262560 h 3491523"/>
                    <a:gd name="connsiteX9" fmla="*/ 1675416 w 3194251"/>
                    <a:gd name="connsiteY9" fmla="*/ 3392799 h 3491523"/>
                    <a:gd name="connsiteX10" fmla="*/ 2292975 w 3194251"/>
                    <a:gd name="connsiteY10" fmla="*/ 2826018 h 3491523"/>
                    <a:gd name="connsiteX11" fmla="*/ 2472257 w 3194251"/>
                    <a:gd name="connsiteY11" fmla="*/ 2901987 h 3491523"/>
                    <a:gd name="connsiteX12" fmla="*/ 2689600 w 3194251"/>
                    <a:gd name="connsiteY12" fmla="*/ 2408695 h 3491523"/>
                    <a:gd name="connsiteX13" fmla="*/ 2778238 w 3194251"/>
                    <a:gd name="connsiteY13" fmla="*/ 2443273 h 3491523"/>
                    <a:gd name="connsiteX14" fmla="*/ 2850298 w 3194251"/>
                    <a:gd name="connsiteY14" fmla="*/ 2120080 h 3491523"/>
                    <a:gd name="connsiteX15" fmla="*/ 3040931 w 3194251"/>
                    <a:gd name="connsiteY15" fmla="*/ 2129054 h 3491523"/>
                    <a:gd name="connsiteX16" fmla="*/ 3008250 w 3194251"/>
                    <a:gd name="connsiteY16" fmla="*/ 1334592 h 3491523"/>
                    <a:gd name="connsiteX17" fmla="*/ 3194251 w 3194251"/>
                    <a:gd name="connsiteY17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27703 w 3194251"/>
                    <a:gd name="connsiteY5" fmla="*/ 2626054 h 3491523"/>
                    <a:gd name="connsiteX6" fmla="*/ 204784 w 3194251"/>
                    <a:gd name="connsiteY6" fmla="*/ 3370106 h 3491523"/>
                    <a:gd name="connsiteX7" fmla="*/ 1014880 w 3194251"/>
                    <a:gd name="connsiteY7" fmla="*/ 3331299 h 3491523"/>
                    <a:gd name="connsiteX8" fmla="*/ 1099085 w 3194251"/>
                    <a:gd name="connsiteY8" fmla="*/ 3491523 h 3491523"/>
                    <a:gd name="connsiteX9" fmla="*/ 1549716 w 3194251"/>
                    <a:gd name="connsiteY9" fmla="*/ 3262560 h 3491523"/>
                    <a:gd name="connsiteX10" fmla="*/ 1675416 w 3194251"/>
                    <a:gd name="connsiteY10" fmla="*/ 3392799 h 3491523"/>
                    <a:gd name="connsiteX11" fmla="*/ 2292975 w 3194251"/>
                    <a:gd name="connsiteY11" fmla="*/ 2826018 h 3491523"/>
                    <a:gd name="connsiteX12" fmla="*/ 2472257 w 3194251"/>
                    <a:gd name="connsiteY12" fmla="*/ 2901987 h 3491523"/>
                    <a:gd name="connsiteX13" fmla="*/ 2689600 w 3194251"/>
                    <a:gd name="connsiteY13" fmla="*/ 2408695 h 3491523"/>
                    <a:gd name="connsiteX14" fmla="*/ 2778238 w 3194251"/>
                    <a:gd name="connsiteY14" fmla="*/ 2443273 h 3491523"/>
                    <a:gd name="connsiteX15" fmla="*/ 2850298 w 3194251"/>
                    <a:gd name="connsiteY15" fmla="*/ 2120080 h 3491523"/>
                    <a:gd name="connsiteX16" fmla="*/ 3040931 w 3194251"/>
                    <a:gd name="connsiteY16" fmla="*/ 2129054 h 3491523"/>
                    <a:gd name="connsiteX17" fmla="*/ 3008250 w 3194251"/>
                    <a:gd name="connsiteY17" fmla="*/ 1334592 h 3491523"/>
                    <a:gd name="connsiteX18" fmla="*/ 3194251 w 3194251"/>
                    <a:gd name="connsiteY18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88944 w 3194251"/>
                    <a:gd name="connsiteY5" fmla="*/ 3055042 h 3491523"/>
                    <a:gd name="connsiteX6" fmla="*/ 204784 w 3194251"/>
                    <a:gd name="connsiteY6" fmla="*/ 3370106 h 3491523"/>
                    <a:gd name="connsiteX7" fmla="*/ 1014880 w 3194251"/>
                    <a:gd name="connsiteY7" fmla="*/ 3331299 h 3491523"/>
                    <a:gd name="connsiteX8" fmla="*/ 1099085 w 3194251"/>
                    <a:gd name="connsiteY8" fmla="*/ 3491523 h 3491523"/>
                    <a:gd name="connsiteX9" fmla="*/ 1549716 w 3194251"/>
                    <a:gd name="connsiteY9" fmla="*/ 3262560 h 3491523"/>
                    <a:gd name="connsiteX10" fmla="*/ 1675416 w 3194251"/>
                    <a:gd name="connsiteY10" fmla="*/ 3392799 h 3491523"/>
                    <a:gd name="connsiteX11" fmla="*/ 2292975 w 3194251"/>
                    <a:gd name="connsiteY11" fmla="*/ 2826018 h 3491523"/>
                    <a:gd name="connsiteX12" fmla="*/ 2472257 w 3194251"/>
                    <a:gd name="connsiteY12" fmla="*/ 2901987 h 3491523"/>
                    <a:gd name="connsiteX13" fmla="*/ 2689600 w 3194251"/>
                    <a:gd name="connsiteY13" fmla="*/ 2408695 h 3491523"/>
                    <a:gd name="connsiteX14" fmla="*/ 2778238 w 3194251"/>
                    <a:gd name="connsiteY14" fmla="*/ 2443273 h 3491523"/>
                    <a:gd name="connsiteX15" fmla="*/ 2850298 w 3194251"/>
                    <a:gd name="connsiteY15" fmla="*/ 2120080 h 3491523"/>
                    <a:gd name="connsiteX16" fmla="*/ 3040931 w 3194251"/>
                    <a:gd name="connsiteY16" fmla="*/ 2129054 h 3491523"/>
                    <a:gd name="connsiteX17" fmla="*/ 3008250 w 3194251"/>
                    <a:gd name="connsiteY17" fmla="*/ 1334592 h 3491523"/>
                    <a:gd name="connsiteX18" fmla="*/ 3194251 w 3194251"/>
                    <a:gd name="connsiteY18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29181 w 3194251"/>
                    <a:gd name="connsiteY5" fmla="*/ 2520522 h 3491523"/>
                    <a:gd name="connsiteX6" fmla="*/ 188944 w 3194251"/>
                    <a:gd name="connsiteY6" fmla="*/ 3055042 h 3491523"/>
                    <a:gd name="connsiteX7" fmla="*/ 204784 w 3194251"/>
                    <a:gd name="connsiteY7" fmla="*/ 3370106 h 3491523"/>
                    <a:gd name="connsiteX8" fmla="*/ 1014880 w 3194251"/>
                    <a:gd name="connsiteY8" fmla="*/ 3331299 h 3491523"/>
                    <a:gd name="connsiteX9" fmla="*/ 1099085 w 3194251"/>
                    <a:gd name="connsiteY9" fmla="*/ 3491523 h 3491523"/>
                    <a:gd name="connsiteX10" fmla="*/ 1549716 w 3194251"/>
                    <a:gd name="connsiteY10" fmla="*/ 3262560 h 3491523"/>
                    <a:gd name="connsiteX11" fmla="*/ 1675416 w 3194251"/>
                    <a:gd name="connsiteY11" fmla="*/ 3392799 h 3491523"/>
                    <a:gd name="connsiteX12" fmla="*/ 2292975 w 3194251"/>
                    <a:gd name="connsiteY12" fmla="*/ 2826018 h 3491523"/>
                    <a:gd name="connsiteX13" fmla="*/ 2472257 w 3194251"/>
                    <a:gd name="connsiteY13" fmla="*/ 2901987 h 3491523"/>
                    <a:gd name="connsiteX14" fmla="*/ 2689600 w 3194251"/>
                    <a:gd name="connsiteY14" fmla="*/ 2408695 h 3491523"/>
                    <a:gd name="connsiteX15" fmla="*/ 2778238 w 3194251"/>
                    <a:gd name="connsiteY15" fmla="*/ 2443273 h 3491523"/>
                    <a:gd name="connsiteX16" fmla="*/ 2850298 w 3194251"/>
                    <a:gd name="connsiteY16" fmla="*/ 2120080 h 3491523"/>
                    <a:gd name="connsiteX17" fmla="*/ 3040931 w 3194251"/>
                    <a:gd name="connsiteY17" fmla="*/ 2129054 h 3491523"/>
                    <a:gd name="connsiteX18" fmla="*/ 3008250 w 3194251"/>
                    <a:gd name="connsiteY18" fmla="*/ 1334592 h 3491523"/>
                    <a:gd name="connsiteX19" fmla="*/ 3194251 w 319425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515620 w 3709871"/>
                    <a:gd name="connsiteY4" fmla="*/ 1441877 h 3491523"/>
                    <a:gd name="connsiteX5" fmla="*/ 0 w 3709871"/>
                    <a:gd name="connsiteY5" fmla="*/ 2904378 h 3491523"/>
                    <a:gd name="connsiteX6" fmla="*/ 704564 w 3709871"/>
                    <a:gd name="connsiteY6" fmla="*/ 3055042 h 3491523"/>
                    <a:gd name="connsiteX7" fmla="*/ 720404 w 3709871"/>
                    <a:gd name="connsiteY7" fmla="*/ 3370106 h 3491523"/>
                    <a:gd name="connsiteX8" fmla="*/ 1530500 w 3709871"/>
                    <a:gd name="connsiteY8" fmla="*/ 3331299 h 3491523"/>
                    <a:gd name="connsiteX9" fmla="*/ 1614705 w 3709871"/>
                    <a:gd name="connsiteY9" fmla="*/ 3491523 h 3491523"/>
                    <a:gd name="connsiteX10" fmla="*/ 2065336 w 3709871"/>
                    <a:gd name="connsiteY10" fmla="*/ 3262560 h 3491523"/>
                    <a:gd name="connsiteX11" fmla="*/ 2191036 w 3709871"/>
                    <a:gd name="connsiteY11" fmla="*/ 3392799 h 3491523"/>
                    <a:gd name="connsiteX12" fmla="*/ 2808595 w 3709871"/>
                    <a:gd name="connsiteY12" fmla="*/ 2826018 h 3491523"/>
                    <a:gd name="connsiteX13" fmla="*/ 2987877 w 3709871"/>
                    <a:gd name="connsiteY13" fmla="*/ 2901987 h 3491523"/>
                    <a:gd name="connsiteX14" fmla="*/ 3205220 w 3709871"/>
                    <a:gd name="connsiteY14" fmla="*/ 2408695 h 3491523"/>
                    <a:gd name="connsiteX15" fmla="*/ 3293858 w 3709871"/>
                    <a:gd name="connsiteY15" fmla="*/ 2443273 h 3491523"/>
                    <a:gd name="connsiteX16" fmla="*/ 3365918 w 3709871"/>
                    <a:gd name="connsiteY16" fmla="*/ 2120080 h 3491523"/>
                    <a:gd name="connsiteX17" fmla="*/ 3556551 w 3709871"/>
                    <a:gd name="connsiteY17" fmla="*/ 2129054 h 3491523"/>
                    <a:gd name="connsiteX18" fmla="*/ 3523870 w 3709871"/>
                    <a:gd name="connsiteY18" fmla="*/ 1334592 h 3491523"/>
                    <a:gd name="connsiteX19" fmla="*/ 3709871 w 370987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515620 w 3709871"/>
                    <a:gd name="connsiteY4" fmla="*/ 1441877 h 3491523"/>
                    <a:gd name="connsiteX5" fmla="*/ 0 w 3709871"/>
                    <a:gd name="connsiteY5" fmla="*/ 2904378 h 3491523"/>
                    <a:gd name="connsiteX6" fmla="*/ 716707 w 3709871"/>
                    <a:gd name="connsiteY6" fmla="*/ 3156561 h 3491523"/>
                    <a:gd name="connsiteX7" fmla="*/ 720404 w 3709871"/>
                    <a:gd name="connsiteY7" fmla="*/ 3370106 h 3491523"/>
                    <a:gd name="connsiteX8" fmla="*/ 1530500 w 3709871"/>
                    <a:gd name="connsiteY8" fmla="*/ 3331299 h 3491523"/>
                    <a:gd name="connsiteX9" fmla="*/ 1614705 w 3709871"/>
                    <a:gd name="connsiteY9" fmla="*/ 3491523 h 3491523"/>
                    <a:gd name="connsiteX10" fmla="*/ 2065336 w 3709871"/>
                    <a:gd name="connsiteY10" fmla="*/ 3262560 h 3491523"/>
                    <a:gd name="connsiteX11" fmla="*/ 2191036 w 3709871"/>
                    <a:gd name="connsiteY11" fmla="*/ 3392799 h 3491523"/>
                    <a:gd name="connsiteX12" fmla="*/ 2808595 w 3709871"/>
                    <a:gd name="connsiteY12" fmla="*/ 2826018 h 3491523"/>
                    <a:gd name="connsiteX13" fmla="*/ 2987877 w 3709871"/>
                    <a:gd name="connsiteY13" fmla="*/ 2901987 h 3491523"/>
                    <a:gd name="connsiteX14" fmla="*/ 3205220 w 3709871"/>
                    <a:gd name="connsiteY14" fmla="*/ 2408695 h 3491523"/>
                    <a:gd name="connsiteX15" fmla="*/ 3293858 w 3709871"/>
                    <a:gd name="connsiteY15" fmla="*/ 2443273 h 3491523"/>
                    <a:gd name="connsiteX16" fmla="*/ 3365918 w 3709871"/>
                    <a:gd name="connsiteY16" fmla="*/ 2120080 h 3491523"/>
                    <a:gd name="connsiteX17" fmla="*/ 3556551 w 3709871"/>
                    <a:gd name="connsiteY17" fmla="*/ 2129054 h 3491523"/>
                    <a:gd name="connsiteX18" fmla="*/ 3523870 w 3709871"/>
                    <a:gd name="connsiteY18" fmla="*/ 1334592 h 3491523"/>
                    <a:gd name="connsiteX19" fmla="*/ 3709871 w 370987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61667 w 3709871"/>
                    <a:gd name="connsiteY4" fmla="*/ 2719820 h 3491523"/>
                    <a:gd name="connsiteX5" fmla="*/ 0 w 3709871"/>
                    <a:gd name="connsiteY5" fmla="*/ 2904378 h 3491523"/>
                    <a:gd name="connsiteX6" fmla="*/ 716707 w 3709871"/>
                    <a:gd name="connsiteY6" fmla="*/ 3156561 h 3491523"/>
                    <a:gd name="connsiteX7" fmla="*/ 720404 w 3709871"/>
                    <a:gd name="connsiteY7" fmla="*/ 3370106 h 3491523"/>
                    <a:gd name="connsiteX8" fmla="*/ 1530500 w 3709871"/>
                    <a:gd name="connsiteY8" fmla="*/ 3331299 h 3491523"/>
                    <a:gd name="connsiteX9" fmla="*/ 1614705 w 3709871"/>
                    <a:gd name="connsiteY9" fmla="*/ 3491523 h 3491523"/>
                    <a:gd name="connsiteX10" fmla="*/ 2065336 w 3709871"/>
                    <a:gd name="connsiteY10" fmla="*/ 3262560 h 3491523"/>
                    <a:gd name="connsiteX11" fmla="*/ 2191036 w 3709871"/>
                    <a:gd name="connsiteY11" fmla="*/ 3392799 h 3491523"/>
                    <a:gd name="connsiteX12" fmla="*/ 2808595 w 3709871"/>
                    <a:gd name="connsiteY12" fmla="*/ 2826018 h 3491523"/>
                    <a:gd name="connsiteX13" fmla="*/ 2987877 w 3709871"/>
                    <a:gd name="connsiteY13" fmla="*/ 2901987 h 3491523"/>
                    <a:gd name="connsiteX14" fmla="*/ 3205220 w 3709871"/>
                    <a:gd name="connsiteY14" fmla="*/ 2408695 h 3491523"/>
                    <a:gd name="connsiteX15" fmla="*/ 3293858 w 3709871"/>
                    <a:gd name="connsiteY15" fmla="*/ 2443273 h 3491523"/>
                    <a:gd name="connsiteX16" fmla="*/ 3365918 w 3709871"/>
                    <a:gd name="connsiteY16" fmla="*/ 2120080 h 3491523"/>
                    <a:gd name="connsiteX17" fmla="*/ 3556551 w 3709871"/>
                    <a:gd name="connsiteY17" fmla="*/ 2129054 h 3491523"/>
                    <a:gd name="connsiteX18" fmla="*/ 3523870 w 3709871"/>
                    <a:gd name="connsiteY18" fmla="*/ 1334592 h 3491523"/>
                    <a:gd name="connsiteX19" fmla="*/ 3709871 w 370987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378412 w 3709871"/>
                    <a:gd name="connsiteY4" fmla="*/ 2430249 h 3491523"/>
                    <a:gd name="connsiteX5" fmla="*/ 61667 w 3709871"/>
                    <a:gd name="connsiteY5" fmla="*/ 2719820 h 3491523"/>
                    <a:gd name="connsiteX6" fmla="*/ 0 w 3709871"/>
                    <a:gd name="connsiteY6" fmla="*/ 2904378 h 3491523"/>
                    <a:gd name="connsiteX7" fmla="*/ 716707 w 3709871"/>
                    <a:gd name="connsiteY7" fmla="*/ 3156561 h 3491523"/>
                    <a:gd name="connsiteX8" fmla="*/ 720404 w 3709871"/>
                    <a:gd name="connsiteY8" fmla="*/ 3370106 h 3491523"/>
                    <a:gd name="connsiteX9" fmla="*/ 1530500 w 3709871"/>
                    <a:gd name="connsiteY9" fmla="*/ 3331299 h 3491523"/>
                    <a:gd name="connsiteX10" fmla="*/ 1614705 w 3709871"/>
                    <a:gd name="connsiteY10" fmla="*/ 3491523 h 3491523"/>
                    <a:gd name="connsiteX11" fmla="*/ 2065336 w 3709871"/>
                    <a:gd name="connsiteY11" fmla="*/ 3262560 h 3491523"/>
                    <a:gd name="connsiteX12" fmla="*/ 2191036 w 3709871"/>
                    <a:gd name="connsiteY12" fmla="*/ 3392799 h 3491523"/>
                    <a:gd name="connsiteX13" fmla="*/ 2808595 w 3709871"/>
                    <a:gd name="connsiteY13" fmla="*/ 2826018 h 3491523"/>
                    <a:gd name="connsiteX14" fmla="*/ 2987877 w 3709871"/>
                    <a:gd name="connsiteY14" fmla="*/ 2901987 h 3491523"/>
                    <a:gd name="connsiteX15" fmla="*/ 3205220 w 3709871"/>
                    <a:gd name="connsiteY15" fmla="*/ 2408695 h 3491523"/>
                    <a:gd name="connsiteX16" fmla="*/ 3293858 w 3709871"/>
                    <a:gd name="connsiteY16" fmla="*/ 2443273 h 3491523"/>
                    <a:gd name="connsiteX17" fmla="*/ 3365918 w 3709871"/>
                    <a:gd name="connsiteY17" fmla="*/ 2120080 h 3491523"/>
                    <a:gd name="connsiteX18" fmla="*/ 3556551 w 3709871"/>
                    <a:gd name="connsiteY18" fmla="*/ 2129054 h 3491523"/>
                    <a:gd name="connsiteX19" fmla="*/ 3523870 w 3709871"/>
                    <a:gd name="connsiteY19" fmla="*/ 1334592 h 3491523"/>
                    <a:gd name="connsiteX20" fmla="*/ 3709871 w 3709871"/>
                    <a:gd name="connsiteY20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0 w 4141714"/>
                    <a:gd name="connsiteY4" fmla="*/ 2282594 h 3491523"/>
                    <a:gd name="connsiteX5" fmla="*/ 493510 w 4141714"/>
                    <a:gd name="connsiteY5" fmla="*/ 2719820 h 3491523"/>
                    <a:gd name="connsiteX6" fmla="*/ 431843 w 4141714"/>
                    <a:gd name="connsiteY6" fmla="*/ 2904378 h 3491523"/>
                    <a:gd name="connsiteX7" fmla="*/ 1148550 w 4141714"/>
                    <a:gd name="connsiteY7" fmla="*/ 3156561 h 3491523"/>
                    <a:gd name="connsiteX8" fmla="*/ 1152247 w 4141714"/>
                    <a:gd name="connsiteY8" fmla="*/ 3370106 h 3491523"/>
                    <a:gd name="connsiteX9" fmla="*/ 1962343 w 4141714"/>
                    <a:gd name="connsiteY9" fmla="*/ 3331299 h 3491523"/>
                    <a:gd name="connsiteX10" fmla="*/ 2046548 w 4141714"/>
                    <a:gd name="connsiteY10" fmla="*/ 3491523 h 3491523"/>
                    <a:gd name="connsiteX11" fmla="*/ 2497179 w 4141714"/>
                    <a:gd name="connsiteY11" fmla="*/ 3262560 h 3491523"/>
                    <a:gd name="connsiteX12" fmla="*/ 2622879 w 4141714"/>
                    <a:gd name="connsiteY12" fmla="*/ 3392799 h 3491523"/>
                    <a:gd name="connsiteX13" fmla="*/ 3240438 w 4141714"/>
                    <a:gd name="connsiteY13" fmla="*/ 2826018 h 3491523"/>
                    <a:gd name="connsiteX14" fmla="*/ 3419720 w 4141714"/>
                    <a:gd name="connsiteY14" fmla="*/ 2901987 h 3491523"/>
                    <a:gd name="connsiteX15" fmla="*/ 3637063 w 4141714"/>
                    <a:gd name="connsiteY15" fmla="*/ 2408695 h 3491523"/>
                    <a:gd name="connsiteX16" fmla="*/ 3725701 w 4141714"/>
                    <a:gd name="connsiteY16" fmla="*/ 2443273 h 3491523"/>
                    <a:gd name="connsiteX17" fmla="*/ 3797761 w 4141714"/>
                    <a:gd name="connsiteY17" fmla="*/ 2120080 h 3491523"/>
                    <a:gd name="connsiteX18" fmla="*/ 3988394 w 4141714"/>
                    <a:gd name="connsiteY18" fmla="*/ 2129054 h 3491523"/>
                    <a:gd name="connsiteX19" fmla="*/ 3955713 w 4141714"/>
                    <a:gd name="connsiteY19" fmla="*/ 1334592 h 3491523"/>
                    <a:gd name="connsiteX20" fmla="*/ 4141714 w 4141714"/>
                    <a:gd name="connsiteY20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505958 w 4141714"/>
                    <a:gd name="connsiteY4" fmla="*/ 1950001 h 3491523"/>
                    <a:gd name="connsiteX5" fmla="*/ 0 w 4141714"/>
                    <a:gd name="connsiteY5" fmla="*/ 2282594 h 3491523"/>
                    <a:gd name="connsiteX6" fmla="*/ 493510 w 4141714"/>
                    <a:gd name="connsiteY6" fmla="*/ 2719820 h 3491523"/>
                    <a:gd name="connsiteX7" fmla="*/ 431843 w 4141714"/>
                    <a:gd name="connsiteY7" fmla="*/ 2904378 h 3491523"/>
                    <a:gd name="connsiteX8" fmla="*/ 1148550 w 4141714"/>
                    <a:gd name="connsiteY8" fmla="*/ 3156561 h 3491523"/>
                    <a:gd name="connsiteX9" fmla="*/ 1152247 w 4141714"/>
                    <a:gd name="connsiteY9" fmla="*/ 3370106 h 3491523"/>
                    <a:gd name="connsiteX10" fmla="*/ 1962343 w 4141714"/>
                    <a:gd name="connsiteY10" fmla="*/ 3331299 h 3491523"/>
                    <a:gd name="connsiteX11" fmla="*/ 2046548 w 4141714"/>
                    <a:gd name="connsiteY11" fmla="*/ 3491523 h 3491523"/>
                    <a:gd name="connsiteX12" fmla="*/ 2497179 w 4141714"/>
                    <a:gd name="connsiteY12" fmla="*/ 3262560 h 3491523"/>
                    <a:gd name="connsiteX13" fmla="*/ 2622879 w 4141714"/>
                    <a:gd name="connsiteY13" fmla="*/ 3392799 h 3491523"/>
                    <a:gd name="connsiteX14" fmla="*/ 3240438 w 4141714"/>
                    <a:gd name="connsiteY14" fmla="*/ 2826018 h 3491523"/>
                    <a:gd name="connsiteX15" fmla="*/ 3419720 w 4141714"/>
                    <a:gd name="connsiteY15" fmla="*/ 2901987 h 3491523"/>
                    <a:gd name="connsiteX16" fmla="*/ 3637063 w 4141714"/>
                    <a:gd name="connsiteY16" fmla="*/ 2408695 h 3491523"/>
                    <a:gd name="connsiteX17" fmla="*/ 3725701 w 4141714"/>
                    <a:gd name="connsiteY17" fmla="*/ 2443273 h 3491523"/>
                    <a:gd name="connsiteX18" fmla="*/ 3797761 w 4141714"/>
                    <a:gd name="connsiteY18" fmla="*/ 2120080 h 3491523"/>
                    <a:gd name="connsiteX19" fmla="*/ 3988394 w 4141714"/>
                    <a:gd name="connsiteY19" fmla="*/ 2129054 h 3491523"/>
                    <a:gd name="connsiteX20" fmla="*/ 3955713 w 4141714"/>
                    <a:gd name="connsiteY20" fmla="*/ 1334592 h 3491523"/>
                    <a:gd name="connsiteX21" fmla="*/ 4141714 w 4141714"/>
                    <a:gd name="connsiteY21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84414 w 4141714"/>
                    <a:gd name="connsiteY4" fmla="*/ 2182236 h 3491523"/>
                    <a:gd name="connsiteX5" fmla="*/ 0 w 4141714"/>
                    <a:gd name="connsiteY5" fmla="*/ 2282594 h 3491523"/>
                    <a:gd name="connsiteX6" fmla="*/ 493510 w 4141714"/>
                    <a:gd name="connsiteY6" fmla="*/ 2719820 h 3491523"/>
                    <a:gd name="connsiteX7" fmla="*/ 431843 w 4141714"/>
                    <a:gd name="connsiteY7" fmla="*/ 2904378 h 3491523"/>
                    <a:gd name="connsiteX8" fmla="*/ 1148550 w 4141714"/>
                    <a:gd name="connsiteY8" fmla="*/ 3156561 h 3491523"/>
                    <a:gd name="connsiteX9" fmla="*/ 1152247 w 4141714"/>
                    <a:gd name="connsiteY9" fmla="*/ 3370106 h 3491523"/>
                    <a:gd name="connsiteX10" fmla="*/ 1962343 w 4141714"/>
                    <a:gd name="connsiteY10" fmla="*/ 3331299 h 3491523"/>
                    <a:gd name="connsiteX11" fmla="*/ 2046548 w 4141714"/>
                    <a:gd name="connsiteY11" fmla="*/ 3491523 h 3491523"/>
                    <a:gd name="connsiteX12" fmla="*/ 2497179 w 4141714"/>
                    <a:gd name="connsiteY12" fmla="*/ 3262560 h 3491523"/>
                    <a:gd name="connsiteX13" fmla="*/ 2622879 w 4141714"/>
                    <a:gd name="connsiteY13" fmla="*/ 3392799 h 3491523"/>
                    <a:gd name="connsiteX14" fmla="*/ 3240438 w 4141714"/>
                    <a:gd name="connsiteY14" fmla="*/ 2826018 h 3491523"/>
                    <a:gd name="connsiteX15" fmla="*/ 3419720 w 4141714"/>
                    <a:gd name="connsiteY15" fmla="*/ 2901987 h 3491523"/>
                    <a:gd name="connsiteX16" fmla="*/ 3637063 w 4141714"/>
                    <a:gd name="connsiteY16" fmla="*/ 2408695 h 3491523"/>
                    <a:gd name="connsiteX17" fmla="*/ 3725701 w 4141714"/>
                    <a:gd name="connsiteY17" fmla="*/ 2443273 h 3491523"/>
                    <a:gd name="connsiteX18" fmla="*/ 3797761 w 4141714"/>
                    <a:gd name="connsiteY18" fmla="*/ 2120080 h 3491523"/>
                    <a:gd name="connsiteX19" fmla="*/ 3988394 w 4141714"/>
                    <a:gd name="connsiteY19" fmla="*/ 2129054 h 3491523"/>
                    <a:gd name="connsiteX20" fmla="*/ 3955713 w 4141714"/>
                    <a:gd name="connsiteY20" fmla="*/ 1334592 h 3491523"/>
                    <a:gd name="connsiteX21" fmla="*/ 4141714 w 4141714"/>
                    <a:gd name="connsiteY21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419907 w 4141714"/>
                    <a:gd name="connsiteY4" fmla="*/ 1969429 h 3491523"/>
                    <a:gd name="connsiteX5" fmla="*/ 84414 w 4141714"/>
                    <a:gd name="connsiteY5" fmla="*/ 2182236 h 3491523"/>
                    <a:gd name="connsiteX6" fmla="*/ 0 w 4141714"/>
                    <a:gd name="connsiteY6" fmla="*/ 2282594 h 3491523"/>
                    <a:gd name="connsiteX7" fmla="*/ 493510 w 4141714"/>
                    <a:gd name="connsiteY7" fmla="*/ 2719820 h 3491523"/>
                    <a:gd name="connsiteX8" fmla="*/ 431843 w 4141714"/>
                    <a:gd name="connsiteY8" fmla="*/ 2904378 h 3491523"/>
                    <a:gd name="connsiteX9" fmla="*/ 1148550 w 4141714"/>
                    <a:gd name="connsiteY9" fmla="*/ 3156561 h 3491523"/>
                    <a:gd name="connsiteX10" fmla="*/ 1152247 w 4141714"/>
                    <a:gd name="connsiteY10" fmla="*/ 3370106 h 3491523"/>
                    <a:gd name="connsiteX11" fmla="*/ 1962343 w 4141714"/>
                    <a:gd name="connsiteY11" fmla="*/ 3331299 h 3491523"/>
                    <a:gd name="connsiteX12" fmla="*/ 2046548 w 4141714"/>
                    <a:gd name="connsiteY12" fmla="*/ 3491523 h 3491523"/>
                    <a:gd name="connsiteX13" fmla="*/ 2497179 w 4141714"/>
                    <a:gd name="connsiteY13" fmla="*/ 3262560 h 3491523"/>
                    <a:gd name="connsiteX14" fmla="*/ 2622879 w 4141714"/>
                    <a:gd name="connsiteY14" fmla="*/ 3392799 h 3491523"/>
                    <a:gd name="connsiteX15" fmla="*/ 3240438 w 4141714"/>
                    <a:gd name="connsiteY15" fmla="*/ 2826018 h 3491523"/>
                    <a:gd name="connsiteX16" fmla="*/ 3419720 w 4141714"/>
                    <a:gd name="connsiteY16" fmla="*/ 2901987 h 3491523"/>
                    <a:gd name="connsiteX17" fmla="*/ 3637063 w 4141714"/>
                    <a:gd name="connsiteY17" fmla="*/ 2408695 h 3491523"/>
                    <a:gd name="connsiteX18" fmla="*/ 3725701 w 4141714"/>
                    <a:gd name="connsiteY18" fmla="*/ 2443273 h 3491523"/>
                    <a:gd name="connsiteX19" fmla="*/ 3797761 w 4141714"/>
                    <a:gd name="connsiteY19" fmla="*/ 2120080 h 3491523"/>
                    <a:gd name="connsiteX20" fmla="*/ 3988394 w 4141714"/>
                    <a:gd name="connsiteY20" fmla="*/ 2129054 h 3491523"/>
                    <a:gd name="connsiteX21" fmla="*/ 3955713 w 4141714"/>
                    <a:gd name="connsiteY21" fmla="*/ 1334592 h 3491523"/>
                    <a:gd name="connsiteX22" fmla="*/ 4141714 w 4141714"/>
                    <a:gd name="connsiteY22" fmla="*/ 1244078 h 3491523"/>
                    <a:gd name="connsiteX0" fmla="*/ 4196409 w 4196409"/>
                    <a:gd name="connsiteY0" fmla="*/ 1244078 h 3491523"/>
                    <a:gd name="connsiteX1" fmla="*/ 3954505 w 4196409"/>
                    <a:gd name="connsiteY1" fmla="*/ 751611 h 3491523"/>
                    <a:gd name="connsiteX2" fmla="*/ 4086844 w 4196409"/>
                    <a:gd name="connsiteY2" fmla="*/ 634453 h 3491523"/>
                    <a:gd name="connsiteX3" fmla="*/ 3486964 w 4196409"/>
                    <a:gd name="connsiteY3" fmla="*/ 0 h 3491523"/>
                    <a:gd name="connsiteX4" fmla="*/ 0 w 4196409"/>
                    <a:gd name="connsiteY4" fmla="*/ 1986378 h 3491523"/>
                    <a:gd name="connsiteX5" fmla="*/ 139109 w 4196409"/>
                    <a:gd name="connsiteY5" fmla="*/ 2182236 h 3491523"/>
                    <a:gd name="connsiteX6" fmla="*/ 54695 w 4196409"/>
                    <a:gd name="connsiteY6" fmla="*/ 2282594 h 3491523"/>
                    <a:gd name="connsiteX7" fmla="*/ 548205 w 4196409"/>
                    <a:gd name="connsiteY7" fmla="*/ 2719820 h 3491523"/>
                    <a:gd name="connsiteX8" fmla="*/ 486538 w 4196409"/>
                    <a:gd name="connsiteY8" fmla="*/ 2904378 h 3491523"/>
                    <a:gd name="connsiteX9" fmla="*/ 1203245 w 4196409"/>
                    <a:gd name="connsiteY9" fmla="*/ 3156561 h 3491523"/>
                    <a:gd name="connsiteX10" fmla="*/ 1206942 w 4196409"/>
                    <a:gd name="connsiteY10" fmla="*/ 3370106 h 3491523"/>
                    <a:gd name="connsiteX11" fmla="*/ 2017038 w 4196409"/>
                    <a:gd name="connsiteY11" fmla="*/ 3331299 h 3491523"/>
                    <a:gd name="connsiteX12" fmla="*/ 2101243 w 4196409"/>
                    <a:gd name="connsiteY12" fmla="*/ 3491523 h 3491523"/>
                    <a:gd name="connsiteX13" fmla="*/ 2551874 w 4196409"/>
                    <a:gd name="connsiteY13" fmla="*/ 3262560 h 3491523"/>
                    <a:gd name="connsiteX14" fmla="*/ 2677574 w 4196409"/>
                    <a:gd name="connsiteY14" fmla="*/ 3392799 h 3491523"/>
                    <a:gd name="connsiteX15" fmla="*/ 3295133 w 4196409"/>
                    <a:gd name="connsiteY15" fmla="*/ 2826018 h 3491523"/>
                    <a:gd name="connsiteX16" fmla="*/ 3474415 w 4196409"/>
                    <a:gd name="connsiteY16" fmla="*/ 2901987 h 3491523"/>
                    <a:gd name="connsiteX17" fmla="*/ 3691758 w 4196409"/>
                    <a:gd name="connsiteY17" fmla="*/ 2408695 h 3491523"/>
                    <a:gd name="connsiteX18" fmla="*/ 3780396 w 4196409"/>
                    <a:gd name="connsiteY18" fmla="*/ 2443273 h 3491523"/>
                    <a:gd name="connsiteX19" fmla="*/ 3852456 w 4196409"/>
                    <a:gd name="connsiteY19" fmla="*/ 2120080 h 3491523"/>
                    <a:gd name="connsiteX20" fmla="*/ 4043089 w 4196409"/>
                    <a:gd name="connsiteY20" fmla="*/ 2129054 h 3491523"/>
                    <a:gd name="connsiteX21" fmla="*/ 4010408 w 4196409"/>
                    <a:gd name="connsiteY21" fmla="*/ 1334592 h 3491523"/>
                    <a:gd name="connsiteX22" fmla="*/ 4196409 w 4196409"/>
                    <a:gd name="connsiteY22" fmla="*/ 1244078 h 3491523"/>
                    <a:gd name="connsiteX0" fmla="*/ 4196409 w 4196409"/>
                    <a:gd name="connsiteY0" fmla="*/ 1244078 h 3491523"/>
                    <a:gd name="connsiteX1" fmla="*/ 3954505 w 4196409"/>
                    <a:gd name="connsiteY1" fmla="*/ 751611 h 3491523"/>
                    <a:gd name="connsiteX2" fmla="*/ 4086844 w 4196409"/>
                    <a:gd name="connsiteY2" fmla="*/ 634453 h 3491523"/>
                    <a:gd name="connsiteX3" fmla="*/ 3486964 w 4196409"/>
                    <a:gd name="connsiteY3" fmla="*/ 0 h 3491523"/>
                    <a:gd name="connsiteX4" fmla="*/ 559332 w 4196409"/>
                    <a:gd name="connsiteY4" fmla="*/ 1669146 h 3491523"/>
                    <a:gd name="connsiteX5" fmla="*/ 0 w 4196409"/>
                    <a:gd name="connsiteY5" fmla="*/ 1986378 h 3491523"/>
                    <a:gd name="connsiteX6" fmla="*/ 139109 w 4196409"/>
                    <a:gd name="connsiteY6" fmla="*/ 2182236 h 3491523"/>
                    <a:gd name="connsiteX7" fmla="*/ 54695 w 4196409"/>
                    <a:gd name="connsiteY7" fmla="*/ 2282594 h 3491523"/>
                    <a:gd name="connsiteX8" fmla="*/ 548205 w 4196409"/>
                    <a:gd name="connsiteY8" fmla="*/ 2719820 h 3491523"/>
                    <a:gd name="connsiteX9" fmla="*/ 486538 w 4196409"/>
                    <a:gd name="connsiteY9" fmla="*/ 2904378 h 3491523"/>
                    <a:gd name="connsiteX10" fmla="*/ 1203245 w 4196409"/>
                    <a:gd name="connsiteY10" fmla="*/ 3156561 h 3491523"/>
                    <a:gd name="connsiteX11" fmla="*/ 1206942 w 4196409"/>
                    <a:gd name="connsiteY11" fmla="*/ 3370106 h 3491523"/>
                    <a:gd name="connsiteX12" fmla="*/ 2017038 w 4196409"/>
                    <a:gd name="connsiteY12" fmla="*/ 3331299 h 3491523"/>
                    <a:gd name="connsiteX13" fmla="*/ 2101243 w 4196409"/>
                    <a:gd name="connsiteY13" fmla="*/ 3491523 h 3491523"/>
                    <a:gd name="connsiteX14" fmla="*/ 2551874 w 4196409"/>
                    <a:gd name="connsiteY14" fmla="*/ 3262560 h 3491523"/>
                    <a:gd name="connsiteX15" fmla="*/ 2677574 w 4196409"/>
                    <a:gd name="connsiteY15" fmla="*/ 3392799 h 3491523"/>
                    <a:gd name="connsiteX16" fmla="*/ 3295133 w 4196409"/>
                    <a:gd name="connsiteY16" fmla="*/ 2826018 h 3491523"/>
                    <a:gd name="connsiteX17" fmla="*/ 3474415 w 4196409"/>
                    <a:gd name="connsiteY17" fmla="*/ 2901987 h 3491523"/>
                    <a:gd name="connsiteX18" fmla="*/ 3691758 w 4196409"/>
                    <a:gd name="connsiteY18" fmla="*/ 2408695 h 3491523"/>
                    <a:gd name="connsiteX19" fmla="*/ 3780396 w 4196409"/>
                    <a:gd name="connsiteY19" fmla="*/ 2443273 h 3491523"/>
                    <a:gd name="connsiteX20" fmla="*/ 3852456 w 4196409"/>
                    <a:gd name="connsiteY20" fmla="*/ 2120080 h 3491523"/>
                    <a:gd name="connsiteX21" fmla="*/ 4043089 w 4196409"/>
                    <a:gd name="connsiteY21" fmla="*/ 2129054 h 3491523"/>
                    <a:gd name="connsiteX22" fmla="*/ 4010408 w 4196409"/>
                    <a:gd name="connsiteY22" fmla="*/ 1334592 h 3491523"/>
                    <a:gd name="connsiteX23" fmla="*/ 4196409 w 4196409"/>
                    <a:gd name="connsiteY23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0 w 4336364"/>
                    <a:gd name="connsiteY4" fmla="*/ 1305254 h 3491523"/>
                    <a:gd name="connsiteX5" fmla="*/ 139955 w 4336364"/>
                    <a:gd name="connsiteY5" fmla="*/ 1986378 h 3491523"/>
                    <a:gd name="connsiteX6" fmla="*/ 279064 w 4336364"/>
                    <a:gd name="connsiteY6" fmla="*/ 2182236 h 3491523"/>
                    <a:gd name="connsiteX7" fmla="*/ 194650 w 4336364"/>
                    <a:gd name="connsiteY7" fmla="*/ 2282594 h 3491523"/>
                    <a:gd name="connsiteX8" fmla="*/ 688160 w 4336364"/>
                    <a:gd name="connsiteY8" fmla="*/ 2719820 h 3491523"/>
                    <a:gd name="connsiteX9" fmla="*/ 626493 w 4336364"/>
                    <a:gd name="connsiteY9" fmla="*/ 2904378 h 3491523"/>
                    <a:gd name="connsiteX10" fmla="*/ 1343200 w 4336364"/>
                    <a:gd name="connsiteY10" fmla="*/ 3156561 h 3491523"/>
                    <a:gd name="connsiteX11" fmla="*/ 1346897 w 4336364"/>
                    <a:gd name="connsiteY11" fmla="*/ 3370106 h 3491523"/>
                    <a:gd name="connsiteX12" fmla="*/ 2156993 w 4336364"/>
                    <a:gd name="connsiteY12" fmla="*/ 3331299 h 3491523"/>
                    <a:gd name="connsiteX13" fmla="*/ 2241198 w 4336364"/>
                    <a:gd name="connsiteY13" fmla="*/ 3491523 h 3491523"/>
                    <a:gd name="connsiteX14" fmla="*/ 2691829 w 4336364"/>
                    <a:gd name="connsiteY14" fmla="*/ 3262560 h 3491523"/>
                    <a:gd name="connsiteX15" fmla="*/ 2817529 w 4336364"/>
                    <a:gd name="connsiteY15" fmla="*/ 3392799 h 3491523"/>
                    <a:gd name="connsiteX16" fmla="*/ 3435088 w 4336364"/>
                    <a:gd name="connsiteY16" fmla="*/ 2826018 h 3491523"/>
                    <a:gd name="connsiteX17" fmla="*/ 3614370 w 4336364"/>
                    <a:gd name="connsiteY17" fmla="*/ 2901987 h 3491523"/>
                    <a:gd name="connsiteX18" fmla="*/ 3831713 w 4336364"/>
                    <a:gd name="connsiteY18" fmla="*/ 2408695 h 3491523"/>
                    <a:gd name="connsiteX19" fmla="*/ 3920351 w 4336364"/>
                    <a:gd name="connsiteY19" fmla="*/ 2443273 h 3491523"/>
                    <a:gd name="connsiteX20" fmla="*/ 3992411 w 4336364"/>
                    <a:gd name="connsiteY20" fmla="*/ 2120080 h 3491523"/>
                    <a:gd name="connsiteX21" fmla="*/ 4183044 w 4336364"/>
                    <a:gd name="connsiteY21" fmla="*/ 2129054 h 3491523"/>
                    <a:gd name="connsiteX22" fmla="*/ 4150363 w 4336364"/>
                    <a:gd name="connsiteY22" fmla="*/ 1334592 h 3491523"/>
                    <a:gd name="connsiteX23" fmla="*/ 4336364 w 4336364"/>
                    <a:gd name="connsiteY23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0 w 4336364"/>
                    <a:gd name="connsiteY4" fmla="*/ 1305254 h 3491523"/>
                    <a:gd name="connsiteX5" fmla="*/ 111764 w 4336364"/>
                    <a:gd name="connsiteY5" fmla="*/ 1830377 h 3491523"/>
                    <a:gd name="connsiteX6" fmla="*/ 139955 w 4336364"/>
                    <a:gd name="connsiteY6" fmla="*/ 1986378 h 3491523"/>
                    <a:gd name="connsiteX7" fmla="*/ 279064 w 4336364"/>
                    <a:gd name="connsiteY7" fmla="*/ 2182236 h 3491523"/>
                    <a:gd name="connsiteX8" fmla="*/ 194650 w 4336364"/>
                    <a:gd name="connsiteY8" fmla="*/ 2282594 h 3491523"/>
                    <a:gd name="connsiteX9" fmla="*/ 688160 w 4336364"/>
                    <a:gd name="connsiteY9" fmla="*/ 2719820 h 3491523"/>
                    <a:gd name="connsiteX10" fmla="*/ 626493 w 4336364"/>
                    <a:gd name="connsiteY10" fmla="*/ 2904378 h 3491523"/>
                    <a:gd name="connsiteX11" fmla="*/ 1343200 w 4336364"/>
                    <a:gd name="connsiteY11" fmla="*/ 3156561 h 3491523"/>
                    <a:gd name="connsiteX12" fmla="*/ 1346897 w 4336364"/>
                    <a:gd name="connsiteY12" fmla="*/ 3370106 h 3491523"/>
                    <a:gd name="connsiteX13" fmla="*/ 2156993 w 4336364"/>
                    <a:gd name="connsiteY13" fmla="*/ 3331299 h 3491523"/>
                    <a:gd name="connsiteX14" fmla="*/ 2241198 w 4336364"/>
                    <a:gd name="connsiteY14" fmla="*/ 3491523 h 3491523"/>
                    <a:gd name="connsiteX15" fmla="*/ 2691829 w 4336364"/>
                    <a:gd name="connsiteY15" fmla="*/ 3262560 h 3491523"/>
                    <a:gd name="connsiteX16" fmla="*/ 2817529 w 4336364"/>
                    <a:gd name="connsiteY16" fmla="*/ 3392799 h 3491523"/>
                    <a:gd name="connsiteX17" fmla="*/ 3435088 w 4336364"/>
                    <a:gd name="connsiteY17" fmla="*/ 2826018 h 3491523"/>
                    <a:gd name="connsiteX18" fmla="*/ 3614370 w 4336364"/>
                    <a:gd name="connsiteY18" fmla="*/ 2901987 h 3491523"/>
                    <a:gd name="connsiteX19" fmla="*/ 3831713 w 4336364"/>
                    <a:gd name="connsiteY19" fmla="*/ 2408695 h 3491523"/>
                    <a:gd name="connsiteX20" fmla="*/ 3920351 w 4336364"/>
                    <a:gd name="connsiteY20" fmla="*/ 2443273 h 3491523"/>
                    <a:gd name="connsiteX21" fmla="*/ 3992411 w 4336364"/>
                    <a:gd name="connsiteY21" fmla="*/ 2120080 h 3491523"/>
                    <a:gd name="connsiteX22" fmla="*/ 4183044 w 4336364"/>
                    <a:gd name="connsiteY22" fmla="*/ 2129054 h 3491523"/>
                    <a:gd name="connsiteX23" fmla="*/ 4150363 w 4336364"/>
                    <a:gd name="connsiteY23" fmla="*/ 1334592 h 3491523"/>
                    <a:gd name="connsiteX24" fmla="*/ 4336364 w 4336364"/>
                    <a:gd name="connsiteY24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0 w 4336364"/>
                    <a:gd name="connsiteY4" fmla="*/ 1305254 h 3491523"/>
                    <a:gd name="connsiteX5" fmla="*/ 225268 w 4336364"/>
                    <a:gd name="connsiteY5" fmla="*/ 1924241 h 3491523"/>
                    <a:gd name="connsiteX6" fmla="*/ 139955 w 4336364"/>
                    <a:gd name="connsiteY6" fmla="*/ 1986378 h 3491523"/>
                    <a:gd name="connsiteX7" fmla="*/ 279064 w 4336364"/>
                    <a:gd name="connsiteY7" fmla="*/ 2182236 h 3491523"/>
                    <a:gd name="connsiteX8" fmla="*/ 194650 w 4336364"/>
                    <a:gd name="connsiteY8" fmla="*/ 2282594 h 3491523"/>
                    <a:gd name="connsiteX9" fmla="*/ 688160 w 4336364"/>
                    <a:gd name="connsiteY9" fmla="*/ 2719820 h 3491523"/>
                    <a:gd name="connsiteX10" fmla="*/ 626493 w 4336364"/>
                    <a:gd name="connsiteY10" fmla="*/ 2904378 h 3491523"/>
                    <a:gd name="connsiteX11" fmla="*/ 1343200 w 4336364"/>
                    <a:gd name="connsiteY11" fmla="*/ 3156561 h 3491523"/>
                    <a:gd name="connsiteX12" fmla="*/ 1346897 w 4336364"/>
                    <a:gd name="connsiteY12" fmla="*/ 3370106 h 3491523"/>
                    <a:gd name="connsiteX13" fmla="*/ 2156993 w 4336364"/>
                    <a:gd name="connsiteY13" fmla="*/ 3331299 h 3491523"/>
                    <a:gd name="connsiteX14" fmla="*/ 2241198 w 4336364"/>
                    <a:gd name="connsiteY14" fmla="*/ 3491523 h 3491523"/>
                    <a:gd name="connsiteX15" fmla="*/ 2691829 w 4336364"/>
                    <a:gd name="connsiteY15" fmla="*/ 3262560 h 3491523"/>
                    <a:gd name="connsiteX16" fmla="*/ 2817529 w 4336364"/>
                    <a:gd name="connsiteY16" fmla="*/ 3392799 h 3491523"/>
                    <a:gd name="connsiteX17" fmla="*/ 3435088 w 4336364"/>
                    <a:gd name="connsiteY17" fmla="*/ 2826018 h 3491523"/>
                    <a:gd name="connsiteX18" fmla="*/ 3614370 w 4336364"/>
                    <a:gd name="connsiteY18" fmla="*/ 2901987 h 3491523"/>
                    <a:gd name="connsiteX19" fmla="*/ 3831713 w 4336364"/>
                    <a:gd name="connsiteY19" fmla="*/ 2408695 h 3491523"/>
                    <a:gd name="connsiteX20" fmla="*/ 3920351 w 4336364"/>
                    <a:gd name="connsiteY20" fmla="*/ 2443273 h 3491523"/>
                    <a:gd name="connsiteX21" fmla="*/ 3992411 w 4336364"/>
                    <a:gd name="connsiteY21" fmla="*/ 2120080 h 3491523"/>
                    <a:gd name="connsiteX22" fmla="*/ 4183044 w 4336364"/>
                    <a:gd name="connsiteY22" fmla="*/ 2129054 h 3491523"/>
                    <a:gd name="connsiteX23" fmla="*/ 4150363 w 4336364"/>
                    <a:gd name="connsiteY23" fmla="*/ 1334592 h 3491523"/>
                    <a:gd name="connsiteX24" fmla="*/ 4336364 w 4336364"/>
                    <a:gd name="connsiteY24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386491 w 4336364"/>
                    <a:gd name="connsiteY4" fmla="*/ 1175119 h 3491523"/>
                    <a:gd name="connsiteX5" fmla="*/ 0 w 4336364"/>
                    <a:gd name="connsiteY5" fmla="*/ 1305254 h 3491523"/>
                    <a:gd name="connsiteX6" fmla="*/ 225268 w 4336364"/>
                    <a:gd name="connsiteY6" fmla="*/ 1924241 h 3491523"/>
                    <a:gd name="connsiteX7" fmla="*/ 139955 w 4336364"/>
                    <a:gd name="connsiteY7" fmla="*/ 1986378 h 3491523"/>
                    <a:gd name="connsiteX8" fmla="*/ 279064 w 4336364"/>
                    <a:gd name="connsiteY8" fmla="*/ 2182236 h 3491523"/>
                    <a:gd name="connsiteX9" fmla="*/ 194650 w 4336364"/>
                    <a:gd name="connsiteY9" fmla="*/ 2282594 h 3491523"/>
                    <a:gd name="connsiteX10" fmla="*/ 688160 w 4336364"/>
                    <a:gd name="connsiteY10" fmla="*/ 2719820 h 3491523"/>
                    <a:gd name="connsiteX11" fmla="*/ 626493 w 4336364"/>
                    <a:gd name="connsiteY11" fmla="*/ 2904378 h 3491523"/>
                    <a:gd name="connsiteX12" fmla="*/ 1343200 w 4336364"/>
                    <a:gd name="connsiteY12" fmla="*/ 3156561 h 3491523"/>
                    <a:gd name="connsiteX13" fmla="*/ 1346897 w 4336364"/>
                    <a:gd name="connsiteY13" fmla="*/ 3370106 h 3491523"/>
                    <a:gd name="connsiteX14" fmla="*/ 2156993 w 4336364"/>
                    <a:gd name="connsiteY14" fmla="*/ 3331299 h 3491523"/>
                    <a:gd name="connsiteX15" fmla="*/ 2241198 w 4336364"/>
                    <a:gd name="connsiteY15" fmla="*/ 3491523 h 3491523"/>
                    <a:gd name="connsiteX16" fmla="*/ 2691829 w 4336364"/>
                    <a:gd name="connsiteY16" fmla="*/ 3262560 h 3491523"/>
                    <a:gd name="connsiteX17" fmla="*/ 2817529 w 4336364"/>
                    <a:gd name="connsiteY17" fmla="*/ 3392799 h 3491523"/>
                    <a:gd name="connsiteX18" fmla="*/ 3435088 w 4336364"/>
                    <a:gd name="connsiteY18" fmla="*/ 2826018 h 3491523"/>
                    <a:gd name="connsiteX19" fmla="*/ 3614370 w 4336364"/>
                    <a:gd name="connsiteY19" fmla="*/ 2901987 h 3491523"/>
                    <a:gd name="connsiteX20" fmla="*/ 3831713 w 4336364"/>
                    <a:gd name="connsiteY20" fmla="*/ 2408695 h 3491523"/>
                    <a:gd name="connsiteX21" fmla="*/ 3920351 w 4336364"/>
                    <a:gd name="connsiteY21" fmla="*/ 2443273 h 3491523"/>
                    <a:gd name="connsiteX22" fmla="*/ 3992411 w 4336364"/>
                    <a:gd name="connsiteY22" fmla="*/ 2120080 h 3491523"/>
                    <a:gd name="connsiteX23" fmla="*/ 4183044 w 4336364"/>
                    <a:gd name="connsiteY23" fmla="*/ 2129054 h 3491523"/>
                    <a:gd name="connsiteX24" fmla="*/ 4150363 w 4336364"/>
                    <a:gd name="connsiteY24" fmla="*/ 1334592 h 3491523"/>
                    <a:gd name="connsiteX25" fmla="*/ 4336364 w 4336364"/>
                    <a:gd name="connsiteY25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41641 w 4336364"/>
                    <a:gd name="connsiteY4" fmla="*/ 1238366 h 3491523"/>
                    <a:gd name="connsiteX5" fmla="*/ 0 w 4336364"/>
                    <a:gd name="connsiteY5" fmla="*/ 1305254 h 3491523"/>
                    <a:gd name="connsiteX6" fmla="*/ 225268 w 4336364"/>
                    <a:gd name="connsiteY6" fmla="*/ 1924241 h 3491523"/>
                    <a:gd name="connsiteX7" fmla="*/ 139955 w 4336364"/>
                    <a:gd name="connsiteY7" fmla="*/ 1986378 h 3491523"/>
                    <a:gd name="connsiteX8" fmla="*/ 279064 w 4336364"/>
                    <a:gd name="connsiteY8" fmla="*/ 2182236 h 3491523"/>
                    <a:gd name="connsiteX9" fmla="*/ 194650 w 4336364"/>
                    <a:gd name="connsiteY9" fmla="*/ 2282594 h 3491523"/>
                    <a:gd name="connsiteX10" fmla="*/ 688160 w 4336364"/>
                    <a:gd name="connsiteY10" fmla="*/ 2719820 h 3491523"/>
                    <a:gd name="connsiteX11" fmla="*/ 626493 w 4336364"/>
                    <a:gd name="connsiteY11" fmla="*/ 2904378 h 3491523"/>
                    <a:gd name="connsiteX12" fmla="*/ 1343200 w 4336364"/>
                    <a:gd name="connsiteY12" fmla="*/ 3156561 h 3491523"/>
                    <a:gd name="connsiteX13" fmla="*/ 1346897 w 4336364"/>
                    <a:gd name="connsiteY13" fmla="*/ 3370106 h 3491523"/>
                    <a:gd name="connsiteX14" fmla="*/ 2156993 w 4336364"/>
                    <a:gd name="connsiteY14" fmla="*/ 3331299 h 3491523"/>
                    <a:gd name="connsiteX15" fmla="*/ 2241198 w 4336364"/>
                    <a:gd name="connsiteY15" fmla="*/ 3491523 h 3491523"/>
                    <a:gd name="connsiteX16" fmla="*/ 2691829 w 4336364"/>
                    <a:gd name="connsiteY16" fmla="*/ 3262560 h 3491523"/>
                    <a:gd name="connsiteX17" fmla="*/ 2817529 w 4336364"/>
                    <a:gd name="connsiteY17" fmla="*/ 3392799 h 3491523"/>
                    <a:gd name="connsiteX18" fmla="*/ 3435088 w 4336364"/>
                    <a:gd name="connsiteY18" fmla="*/ 2826018 h 3491523"/>
                    <a:gd name="connsiteX19" fmla="*/ 3614370 w 4336364"/>
                    <a:gd name="connsiteY19" fmla="*/ 2901987 h 3491523"/>
                    <a:gd name="connsiteX20" fmla="*/ 3831713 w 4336364"/>
                    <a:gd name="connsiteY20" fmla="*/ 2408695 h 3491523"/>
                    <a:gd name="connsiteX21" fmla="*/ 3920351 w 4336364"/>
                    <a:gd name="connsiteY21" fmla="*/ 2443273 h 3491523"/>
                    <a:gd name="connsiteX22" fmla="*/ 3992411 w 4336364"/>
                    <a:gd name="connsiteY22" fmla="*/ 2120080 h 3491523"/>
                    <a:gd name="connsiteX23" fmla="*/ 4183044 w 4336364"/>
                    <a:gd name="connsiteY23" fmla="*/ 2129054 h 3491523"/>
                    <a:gd name="connsiteX24" fmla="*/ 4150363 w 4336364"/>
                    <a:gd name="connsiteY24" fmla="*/ 1334592 h 3491523"/>
                    <a:gd name="connsiteX25" fmla="*/ 4336364 w 4336364"/>
                    <a:gd name="connsiteY25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471486 w 4336364"/>
                    <a:gd name="connsiteY4" fmla="*/ 1121957 h 3491523"/>
                    <a:gd name="connsiteX5" fmla="*/ 141641 w 4336364"/>
                    <a:gd name="connsiteY5" fmla="*/ 1238366 h 3491523"/>
                    <a:gd name="connsiteX6" fmla="*/ 0 w 4336364"/>
                    <a:gd name="connsiteY6" fmla="*/ 1305254 h 3491523"/>
                    <a:gd name="connsiteX7" fmla="*/ 225268 w 4336364"/>
                    <a:gd name="connsiteY7" fmla="*/ 1924241 h 3491523"/>
                    <a:gd name="connsiteX8" fmla="*/ 139955 w 4336364"/>
                    <a:gd name="connsiteY8" fmla="*/ 1986378 h 3491523"/>
                    <a:gd name="connsiteX9" fmla="*/ 279064 w 4336364"/>
                    <a:gd name="connsiteY9" fmla="*/ 2182236 h 3491523"/>
                    <a:gd name="connsiteX10" fmla="*/ 194650 w 4336364"/>
                    <a:gd name="connsiteY10" fmla="*/ 2282594 h 3491523"/>
                    <a:gd name="connsiteX11" fmla="*/ 688160 w 4336364"/>
                    <a:gd name="connsiteY11" fmla="*/ 2719820 h 3491523"/>
                    <a:gd name="connsiteX12" fmla="*/ 626493 w 4336364"/>
                    <a:gd name="connsiteY12" fmla="*/ 2904378 h 3491523"/>
                    <a:gd name="connsiteX13" fmla="*/ 1343200 w 4336364"/>
                    <a:gd name="connsiteY13" fmla="*/ 3156561 h 3491523"/>
                    <a:gd name="connsiteX14" fmla="*/ 1346897 w 4336364"/>
                    <a:gd name="connsiteY14" fmla="*/ 3370106 h 3491523"/>
                    <a:gd name="connsiteX15" fmla="*/ 2156993 w 4336364"/>
                    <a:gd name="connsiteY15" fmla="*/ 3331299 h 3491523"/>
                    <a:gd name="connsiteX16" fmla="*/ 2241198 w 4336364"/>
                    <a:gd name="connsiteY16" fmla="*/ 3491523 h 3491523"/>
                    <a:gd name="connsiteX17" fmla="*/ 2691829 w 4336364"/>
                    <a:gd name="connsiteY17" fmla="*/ 3262560 h 3491523"/>
                    <a:gd name="connsiteX18" fmla="*/ 2817529 w 4336364"/>
                    <a:gd name="connsiteY18" fmla="*/ 3392799 h 3491523"/>
                    <a:gd name="connsiteX19" fmla="*/ 3435088 w 4336364"/>
                    <a:gd name="connsiteY19" fmla="*/ 2826018 h 3491523"/>
                    <a:gd name="connsiteX20" fmla="*/ 3614370 w 4336364"/>
                    <a:gd name="connsiteY20" fmla="*/ 2901987 h 3491523"/>
                    <a:gd name="connsiteX21" fmla="*/ 3831713 w 4336364"/>
                    <a:gd name="connsiteY21" fmla="*/ 2408695 h 3491523"/>
                    <a:gd name="connsiteX22" fmla="*/ 3920351 w 4336364"/>
                    <a:gd name="connsiteY22" fmla="*/ 2443273 h 3491523"/>
                    <a:gd name="connsiteX23" fmla="*/ 3992411 w 4336364"/>
                    <a:gd name="connsiteY23" fmla="*/ 2120080 h 3491523"/>
                    <a:gd name="connsiteX24" fmla="*/ 4183044 w 4336364"/>
                    <a:gd name="connsiteY24" fmla="*/ 2129054 h 3491523"/>
                    <a:gd name="connsiteX25" fmla="*/ 4150363 w 4336364"/>
                    <a:gd name="connsiteY25" fmla="*/ 1334592 h 3491523"/>
                    <a:gd name="connsiteX26" fmla="*/ 4336364 w 4336364"/>
                    <a:gd name="connsiteY26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69194 w 4336364"/>
                    <a:gd name="connsiteY4" fmla="*/ 457569 h 3491523"/>
                    <a:gd name="connsiteX5" fmla="*/ 141641 w 4336364"/>
                    <a:gd name="connsiteY5" fmla="*/ 1238366 h 3491523"/>
                    <a:gd name="connsiteX6" fmla="*/ 0 w 4336364"/>
                    <a:gd name="connsiteY6" fmla="*/ 1305254 h 3491523"/>
                    <a:gd name="connsiteX7" fmla="*/ 225268 w 4336364"/>
                    <a:gd name="connsiteY7" fmla="*/ 1924241 h 3491523"/>
                    <a:gd name="connsiteX8" fmla="*/ 139955 w 4336364"/>
                    <a:gd name="connsiteY8" fmla="*/ 1986378 h 3491523"/>
                    <a:gd name="connsiteX9" fmla="*/ 279064 w 4336364"/>
                    <a:gd name="connsiteY9" fmla="*/ 2182236 h 3491523"/>
                    <a:gd name="connsiteX10" fmla="*/ 194650 w 4336364"/>
                    <a:gd name="connsiteY10" fmla="*/ 2282594 h 3491523"/>
                    <a:gd name="connsiteX11" fmla="*/ 688160 w 4336364"/>
                    <a:gd name="connsiteY11" fmla="*/ 2719820 h 3491523"/>
                    <a:gd name="connsiteX12" fmla="*/ 626493 w 4336364"/>
                    <a:gd name="connsiteY12" fmla="*/ 2904378 h 3491523"/>
                    <a:gd name="connsiteX13" fmla="*/ 1343200 w 4336364"/>
                    <a:gd name="connsiteY13" fmla="*/ 3156561 h 3491523"/>
                    <a:gd name="connsiteX14" fmla="*/ 1346897 w 4336364"/>
                    <a:gd name="connsiteY14" fmla="*/ 3370106 h 3491523"/>
                    <a:gd name="connsiteX15" fmla="*/ 2156993 w 4336364"/>
                    <a:gd name="connsiteY15" fmla="*/ 3331299 h 3491523"/>
                    <a:gd name="connsiteX16" fmla="*/ 2241198 w 4336364"/>
                    <a:gd name="connsiteY16" fmla="*/ 3491523 h 3491523"/>
                    <a:gd name="connsiteX17" fmla="*/ 2691829 w 4336364"/>
                    <a:gd name="connsiteY17" fmla="*/ 3262560 h 3491523"/>
                    <a:gd name="connsiteX18" fmla="*/ 2817529 w 4336364"/>
                    <a:gd name="connsiteY18" fmla="*/ 3392799 h 3491523"/>
                    <a:gd name="connsiteX19" fmla="*/ 3435088 w 4336364"/>
                    <a:gd name="connsiteY19" fmla="*/ 2826018 h 3491523"/>
                    <a:gd name="connsiteX20" fmla="*/ 3614370 w 4336364"/>
                    <a:gd name="connsiteY20" fmla="*/ 2901987 h 3491523"/>
                    <a:gd name="connsiteX21" fmla="*/ 3831713 w 4336364"/>
                    <a:gd name="connsiteY21" fmla="*/ 2408695 h 3491523"/>
                    <a:gd name="connsiteX22" fmla="*/ 3920351 w 4336364"/>
                    <a:gd name="connsiteY22" fmla="*/ 2443273 h 3491523"/>
                    <a:gd name="connsiteX23" fmla="*/ 3992411 w 4336364"/>
                    <a:gd name="connsiteY23" fmla="*/ 2120080 h 3491523"/>
                    <a:gd name="connsiteX24" fmla="*/ 4183044 w 4336364"/>
                    <a:gd name="connsiteY24" fmla="*/ 2129054 h 3491523"/>
                    <a:gd name="connsiteX25" fmla="*/ 4150363 w 4336364"/>
                    <a:gd name="connsiteY25" fmla="*/ 1334592 h 3491523"/>
                    <a:gd name="connsiteX26" fmla="*/ 4336364 w 4336364"/>
                    <a:gd name="connsiteY26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004260 w 4336364"/>
                    <a:gd name="connsiteY4" fmla="*/ 347757 h 3491523"/>
                    <a:gd name="connsiteX5" fmla="*/ 169194 w 4336364"/>
                    <a:gd name="connsiteY5" fmla="*/ 457569 h 3491523"/>
                    <a:gd name="connsiteX6" fmla="*/ 141641 w 4336364"/>
                    <a:gd name="connsiteY6" fmla="*/ 1238366 h 3491523"/>
                    <a:gd name="connsiteX7" fmla="*/ 0 w 4336364"/>
                    <a:gd name="connsiteY7" fmla="*/ 1305254 h 3491523"/>
                    <a:gd name="connsiteX8" fmla="*/ 225268 w 4336364"/>
                    <a:gd name="connsiteY8" fmla="*/ 1924241 h 3491523"/>
                    <a:gd name="connsiteX9" fmla="*/ 139955 w 4336364"/>
                    <a:gd name="connsiteY9" fmla="*/ 1986378 h 3491523"/>
                    <a:gd name="connsiteX10" fmla="*/ 279064 w 4336364"/>
                    <a:gd name="connsiteY10" fmla="*/ 2182236 h 3491523"/>
                    <a:gd name="connsiteX11" fmla="*/ 194650 w 4336364"/>
                    <a:gd name="connsiteY11" fmla="*/ 2282594 h 3491523"/>
                    <a:gd name="connsiteX12" fmla="*/ 688160 w 4336364"/>
                    <a:gd name="connsiteY12" fmla="*/ 2719820 h 3491523"/>
                    <a:gd name="connsiteX13" fmla="*/ 626493 w 4336364"/>
                    <a:gd name="connsiteY13" fmla="*/ 2904378 h 3491523"/>
                    <a:gd name="connsiteX14" fmla="*/ 1343200 w 4336364"/>
                    <a:gd name="connsiteY14" fmla="*/ 3156561 h 3491523"/>
                    <a:gd name="connsiteX15" fmla="*/ 1346897 w 4336364"/>
                    <a:gd name="connsiteY15" fmla="*/ 3370106 h 3491523"/>
                    <a:gd name="connsiteX16" fmla="*/ 2156993 w 4336364"/>
                    <a:gd name="connsiteY16" fmla="*/ 3331299 h 3491523"/>
                    <a:gd name="connsiteX17" fmla="*/ 2241198 w 4336364"/>
                    <a:gd name="connsiteY17" fmla="*/ 3491523 h 3491523"/>
                    <a:gd name="connsiteX18" fmla="*/ 2691829 w 4336364"/>
                    <a:gd name="connsiteY18" fmla="*/ 3262560 h 3491523"/>
                    <a:gd name="connsiteX19" fmla="*/ 2817529 w 4336364"/>
                    <a:gd name="connsiteY19" fmla="*/ 3392799 h 3491523"/>
                    <a:gd name="connsiteX20" fmla="*/ 3435088 w 4336364"/>
                    <a:gd name="connsiteY20" fmla="*/ 2826018 h 3491523"/>
                    <a:gd name="connsiteX21" fmla="*/ 3614370 w 4336364"/>
                    <a:gd name="connsiteY21" fmla="*/ 2901987 h 3491523"/>
                    <a:gd name="connsiteX22" fmla="*/ 3831713 w 4336364"/>
                    <a:gd name="connsiteY22" fmla="*/ 2408695 h 3491523"/>
                    <a:gd name="connsiteX23" fmla="*/ 3920351 w 4336364"/>
                    <a:gd name="connsiteY23" fmla="*/ 2443273 h 3491523"/>
                    <a:gd name="connsiteX24" fmla="*/ 3992411 w 4336364"/>
                    <a:gd name="connsiteY24" fmla="*/ 2120080 h 3491523"/>
                    <a:gd name="connsiteX25" fmla="*/ 4183044 w 4336364"/>
                    <a:gd name="connsiteY25" fmla="*/ 2129054 h 3491523"/>
                    <a:gd name="connsiteX26" fmla="*/ 4150363 w 4336364"/>
                    <a:gd name="connsiteY26" fmla="*/ 1334592 h 3491523"/>
                    <a:gd name="connsiteX27" fmla="*/ 4336364 w 4336364"/>
                    <a:gd name="connsiteY27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326568 w 4336364"/>
                    <a:gd name="connsiteY4" fmla="*/ 454137 h 3491523"/>
                    <a:gd name="connsiteX5" fmla="*/ 169194 w 4336364"/>
                    <a:gd name="connsiteY5" fmla="*/ 457569 h 3491523"/>
                    <a:gd name="connsiteX6" fmla="*/ 141641 w 4336364"/>
                    <a:gd name="connsiteY6" fmla="*/ 1238366 h 3491523"/>
                    <a:gd name="connsiteX7" fmla="*/ 0 w 4336364"/>
                    <a:gd name="connsiteY7" fmla="*/ 1305254 h 3491523"/>
                    <a:gd name="connsiteX8" fmla="*/ 225268 w 4336364"/>
                    <a:gd name="connsiteY8" fmla="*/ 1924241 h 3491523"/>
                    <a:gd name="connsiteX9" fmla="*/ 139955 w 4336364"/>
                    <a:gd name="connsiteY9" fmla="*/ 1986378 h 3491523"/>
                    <a:gd name="connsiteX10" fmla="*/ 279064 w 4336364"/>
                    <a:gd name="connsiteY10" fmla="*/ 2182236 h 3491523"/>
                    <a:gd name="connsiteX11" fmla="*/ 194650 w 4336364"/>
                    <a:gd name="connsiteY11" fmla="*/ 2282594 h 3491523"/>
                    <a:gd name="connsiteX12" fmla="*/ 688160 w 4336364"/>
                    <a:gd name="connsiteY12" fmla="*/ 2719820 h 3491523"/>
                    <a:gd name="connsiteX13" fmla="*/ 626493 w 4336364"/>
                    <a:gd name="connsiteY13" fmla="*/ 2904378 h 3491523"/>
                    <a:gd name="connsiteX14" fmla="*/ 1343200 w 4336364"/>
                    <a:gd name="connsiteY14" fmla="*/ 3156561 h 3491523"/>
                    <a:gd name="connsiteX15" fmla="*/ 1346897 w 4336364"/>
                    <a:gd name="connsiteY15" fmla="*/ 3370106 h 3491523"/>
                    <a:gd name="connsiteX16" fmla="*/ 2156993 w 4336364"/>
                    <a:gd name="connsiteY16" fmla="*/ 3331299 h 3491523"/>
                    <a:gd name="connsiteX17" fmla="*/ 2241198 w 4336364"/>
                    <a:gd name="connsiteY17" fmla="*/ 3491523 h 3491523"/>
                    <a:gd name="connsiteX18" fmla="*/ 2691829 w 4336364"/>
                    <a:gd name="connsiteY18" fmla="*/ 3262560 h 3491523"/>
                    <a:gd name="connsiteX19" fmla="*/ 2817529 w 4336364"/>
                    <a:gd name="connsiteY19" fmla="*/ 3392799 h 3491523"/>
                    <a:gd name="connsiteX20" fmla="*/ 3435088 w 4336364"/>
                    <a:gd name="connsiteY20" fmla="*/ 2826018 h 3491523"/>
                    <a:gd name="connsiteX21" fmla="*/ 3614370 w 4336364"/>
                    <a:gd name="connsiteY21" fmla="*/ 2901987 h 3491523"/>
                    <a:gd name="connsiteX22" fmla="*/ 3831713 w 4336364"/>
                    <a:gd name="connsiteY22" fmla="*/ 2408695 h 3491523"/>
                    <a:gd name="connsiteX23" fmla="*/ 3920351 w 4336364"/>
                    <a:gd name="connsiteY23" fmla="*/ 2443273 h 3491523"/>
                    <a:gd name="connsiteX24" fmla="*/ 3992411 w 4336364"/>
                    <a:gd name="connsiteY24" fmla="*/ 2120080 h 3491523"/>
                    <a:gd name="connsiteX25" fmla="*/ 4183044 w 4336364"/>
                    <a:gd name="connsiteY25" fmla="*/ 2129054 h 3491523"/>
                    <a:gd name="connsiteX26" fmla="*/ 4150363 w 4336364"/>
                    <a:gd name="connsiteY26" fmla="*/ 1334592 h 3491523"/>
                    <a:gd name="connsiteX27" fmla="*/ 4336364 w 4336364"/>
                    <a:gd name="connsiteY27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206824 w 4336364"/>
                    <a:gd name="connsiteY4" fmla="*/ 336933 h 3491523"/>
                    <a:gd name="connsiteX5" fmla="*/ 326568 w 4336364"/>
                    <a:gd name="connsiteY5" fmla="*/ 454137 h 3491523"/>
                    <a:gd name="connsiteX6" fmla="*/ 169194 w 4336364"/>
                    <a:gd name="connsiteY6" fmla="*/ 457569 h 3491523"/>
                    <a:gd name="connsiteX7" fmla="*/ 141641 w 4336364"/>
                    <a:gd name="connsiteY7" fmla="*/ 1238366 h 3491523"/>
                    <a:gd name="connsiteX8" fmla="*/ 0 w 4336364"/>
                    <a:gd name="connsiteY8" fmla="*/ 1305254 h 3491523"/>
                    <a:gd name="connsiteX9" fmla="*/ 225268 w 4336364"/>
                    <a:gd name="connsiteY9" fmla="*/ 1924241 h 3491523"/>
                    <a:gd name="connsiteX10" fmla="*/ 139955 w 4336364"/>
                    <a:gd name="connsiteY10" fmla="*/ 1986378 h 3491523"/>
                    <a:gd name="connsiteX11" fmla="*/ 279064 w 4336364"/>
                    <a:gd name="connsiteY11" fmla="*/ 2182236 h 3491523"/>
                    <a:gd name="connsiteX12" fmla="*/ 194650 w 4336364"/>
                    <a:gd name="connsiteY12" fmla="*/ 2282594 h 3491523"/>
                    <a:gd name="connsiteX13" fmla="*/ 688160 w 4336364"/>
                    <a:gd name="connsiteY13" fmla="*/ 2719820 h 3491523"/>
                    <a:gd name="connsiteX14" fmla="*/ 626493 w 4336364"/>
                    <a:gd name="connsiteY14" fmla="*/ 2904378 h 3491523"/>
                    <a:gd name="connsiteX15" fmla="*/ 1343200 w 4336364"/>
                    <a:gd name="connsiteY15" fmla="*/ 3156561 h 3491523"/>
                    <a:gd name="connsiteX16" fmla="*/ 1346897 w 4336364"/>
                    <a:gd name="connsiteY16" fmla="*/ 3370106 h 3491523"/>
                    <a:gd name="connsiteX17" fmla="*/ 2156993 w 4336364"/>
                    <a:gd name="connsiteY17" fmla="*/ 3331299 h 3491523"/>
                    <a:gd name="connsiteX18" fmla="*/ 2241198 w 4336364"/>
                    <a:gd name="connsiteY18" fmla="*/ 3491523 h 3491523"/>
                    <a:gd name="connsiteX19" fmla="*/ 2691829 w 4336364"/>
                    <a:gd name="connsiteY19" fmla="*/ 3262560 h 3491523"/>
                    <a:gd name="connsiteX20" fmla="*/ 2817529 w 4336364"/>
                    <a:gd name="connsiteY20" fmla="*/ 3392799 h 3491523"/>
                    <a:gd name="connsiteX21" fmla="*/ 3435088 w 4336364"/>
                    <a:gd name="connsiteY21" fmla="*/ 2826018 h 3491523"/>
                    <a:gd name="connsiteX22" fmla="*/ 3614370 w 4336364"/>
                    <a:gd name="connsiteY22" fmla="*/ 2901987 h 3491523"/>
                    <a:gd name="connsiteX23" fmla="*/ 3831713 w 4336364"/>
                    <a:gd name="connsiteY23" fmla="*/ 2408695 h 3491523"/>
                    <a:gd name="connsiteX24" fmla="*/ 3920351 w 4336364"/>
                    <a:gd name="connsiteY24" fmla="*/ 2443273 h 3491523"/>
                    <a:gd name="connsiteX25" fmla="*/ 3992411 w 4336364"/>
                    <a:gd name="connsiteY25" fmla="*/ 2120080 h 3491523"/>
                    <a:gd name="connsiteX26" fmla="*/ 4183044 w 4336364"/>
                    <a:gd name="connsiteY26" fmla="*/ 2129054 h 3491523"/>
                    <a:gd name="connsiteX27" fmla="*/ 4150363 w 4336364"/>
                    <a:gd name="connsiteY27" fmla="*/ 1334592 h 3491523"/>
                    <a:gd name="connsiteX28" fmla="*/ 4336364 w 4336364"/>
                    <a:gd name="connsiteY28" fmla="*/ 1244078 h 3491523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661688 w 4336364"/>
                    <a:gd name="connsiteY4" fmla="*/ 0 h 3748921"/>
                    <a:gd name="connsiteX5" fmla="*/ 326568 w 4336364"/>
                    <a:gd name="connsiteY5" fmla="*/ 711535 h 3748921"/>
                    <a:gd name="connsiteX6" fmla="*/ 169194 w 4336364"/>
                    <a:gd name="connsiteY6" fmla="*/ 714967 h 3748921"/>
                    <a:gd name="connsiteX7" fmla="*/ 141641 w 4336364"/>
                    <a:gd name="connsiteY7" fmla="*/ 1495764 h 3748921"/>
                    <a:gd name="connsiteX8" fmla="*/ 0 w 4336364"/>
                    <a:gd name="connsiteY8" fmla="*/ 1562652 h 3748921"/>
                    <a:gd name="connsiteX9" fmla="*/ 225268 w 4336364"/>
                    <a:gd name="connsiteY9" fmla="*/ 2181639 h 3748921"/>
                    <a:gd name="connsiteX10" fmla="*/ 139955 w 4336364"/>
                    <a:gd name="connsiteY10" fmla="*/ 2243776 h 3748921"/>
                    <a:gd name="connsiteX11" fmla="*/ 279064 w 4336364"/>
                    <a:gd name="connsiteY11" fmla="*/ 2439634 h 3748921"/>
                    <a:gd name="connsiteX12" fmla="*/ 194650 w 4336364"/>
                    <a:gd name="connsiteY12" fmla="*/ 2539992 h 3748921"/>
                    <a:gd name="connsiteX13" fmla="*/ 688160 w 4336364"/>
                    <a:gd name="connsiteY13" fmla="*/ 2977218 h 3748921"/>
                    <a:gd name="connsiteX14" fmla="*/ 626493 w 4336364"/>
                    <a:gd name="connsiteY14" fmla="*/ 3161776 h 3748921"/>
                    <a:gd name="connsiteX15" fmla="*/ 1343200 w 4336364"/>
                    <a:gd name="connsiteY15" fmla="*/ 3413959 h 3748921"/>
                    <a:gd name="connsiteX16" fmla="*/ 1346897 w 4336364"/>
                    <a:gd name="connsiteY16" fmla="*/ 3627504 h 3748921"/>
                    <a:gd name="connsiteX17" fmla="*/ 2156993 w 4336364"/>
                    <a:gd name="connsiteY17" fmla="*/ 3588697 h 3748921"/>
                    <a:gd name="connsiteX18" fmla="*/ 2241198 w 4336364"/>
                    <a:gd name="connsiteY18" fmla="*/ 3748921 h 3748921"/>
                    <a:gd name="connsiteX19" fmla="*/ 2691829 w 4336364"/>
                    <a:gd name="connsiteY19" fmla="*/ 3519958 h 3748921"/>
                    <a:gd name="connsiteX20" fmla="*/ 2817529 w 4336364"/>
                    <a:gd name="connsiteY20" fmla="*/ 3650197 h 3748921"/>
                    <a:gd name="connsiteX21" fmla="*/ 3435088 w 4336364"/>
                    <a:gd name="connsiteY21" fmla="*/ 3083416 h 3748921"/>
                    <a:gd name="connsiteX22" fmla="*/ 3614370 w 4336364"/>
                    <a:gd name="connsiteY22" fmla="*/ 3159385 h 3748921"/>
                    <a:gd name="connsiteX23" fmla="*/ 3831713 w 4336364"/>
                    <a:gd name="connsiteY23" fmla="*/ 2666093 h 3748921"/>
                    <a:gd name="connsiteX24" fmla="*/ 3920351 w 4336364"/>
                    <a:gd name="connsiteY24" fmla="*/ 2700671 h 3748921"/>
                    <a:gd name="connsiteX25" fmla="*/ 3992411 w 4336364"/>
                    <a:gd name="connsiteY25" fmla="*/ 2377478 h 3748921"/>
                    <a:gd name="connsiteX26" fmla="*/ 4183044 w 4336364"/>
                    <a:gd name="connsiteY26" fmla="*/ 2386452 h 3748921"/>
                    <a:gd name="connsiteX27" fmla="*/ 4150363 w 4336364"/>
                    <a:gd name="connsiteY27" fmla="*/ 1591990 h 3748921"/>
                    <a:gd name="connsiteX28" fmla="*/ 4336364 w 4336364"/>
                    <a:gd name="connsiteY28" fmla="*/ 1501476 h 3748921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1521515 w 4336364"/>
                    <a:gd name="connsiteY4" fmla="*/ 79765 h 3748921"/>
                    <a:gd name="connsiteX5" fmla="*/ 661688 w 4336364"/>
                    <a:gd name="connsiteY5" fmla="*/ 0 h 3748921"/>
                    <a:gd name="connsiteX6" fmla="*/ 326568 w 4336364"/>
                    <a:gd name="connsiteY6" fmla="*/ 711535 h 3748921"/>
                    <a:gd name="connsiteX7" fmla="*/ 169194 w 4336364"/>
                    <a:gd name="connsiteY7" fmla="*/ 714967 h 3748921"/>
                    <a:gd name="connsiteX8" fmla="*/ 141641 w 4336364"/>
                    <a:gd name="connsiteY8" fmla="*/ 1495764 h 3748921"/>
                    <a:gd name="connsiteX9" fmla="*/ 0 w 4336364"/>
                    <a:gd name="connsiteY9" fmla="*/ 1562652 h 3748921"/>
                    <a:gd name="connsiteX10" fmla="*/ 225268 w 4336364"/>
                    <a:gd name="connsiteY10" fmla="*/ 2181639 h 3748921"/>
                    <a:gd name="connsiteX11" fmla="*/ 139955 w 4336364"/>
                    <a:gd name="connsiteY11" fmla="*/ 2243776 h 3748921"/>
                    <a:gd name="connsiteX12" fmla="*/ 279064 w 4336364"/>
                    <a:gd name="connsiteY12" fmla="*/ 2439634 h 3748921"/>
                    <a:gd name="connsiteX13" fmla="*/ 194650 w 4336364"/>
                    <a:gd name="connsiteY13" fmla="*/ 2539992 h 3748921"/>
                    <a:gd name="connsiteX14" fmla="*/ 688160 w 4336364"/>
                    <a:gd name="connsiteY14" fmla="*/ 2977218 h 3748921"/>
                    <a:gd name="connsiteX15" fmla="*/ 626493 w 4336364"/>
                    <a:gd name="connsiteY15" fmla="*/ 3161776 h 3748921"/>
                    <a:gd name="connsiteX16" fmla="*/ 1343200 w 4336364"/>
                    <a:gd name="connsiteY16" fmla="*/ 3413959 h 3748921"/>
                    <a:gd name="connsiteX17" fmla="*/ 1346897 w 4336364"/>
                    <a:gd name="connsiteY17" fmla="*/ 3627504 h 3748921"/>
                    <a:gd name="connsiteX18" fmla="*/ 2156993 w 4336364"/>
                    <a:gd name="connsiteY18" fmla="*/ 3588697 h 3748921"/>
                    <a:gd name="connsiteX19" fmla="*/ 2241198 w 4336364"/>
                    <a:gd name="connsiteY19" fmla="*/ 3748921 h 3748921"/>
                    <a:gd name="connsiteX20" fmla="*/ 2691829 w 4336364"/>
                    <a:gd name="connsiteY20" fmla="*/ 3519958 h 3748921"/>
                    <a:gd name="connsiteX21" fmla="*/ 2817529 w 4336364"/>
                    <a:gd name="connsiteY21" fmla="*/ 3650197 h 3748921"/>
                    <a:gd name="connsiteX22" fmla="*/ 3435088 w 4336364"/>
                    <a:gd name="connsiteY22" fmla="*/ 3083416 h 3748921"/>
                    <a:gd name="connsiteX23" fmla="*/ 3614370 w 4336364"/>
                    <a:gd name="connsiteY23" fmla="*/ 3159385 h 3748921"/>
                    <a:gd name="connsiteX24" fmla="*/ 3831713 w 4336364"/>
                    <a:gd name="connsiteY24" fmla="*/ 2666093 h 3748921"/>
                    <a:gd name="connsiteX25" fmla="*/ 3920351 w 4336364"/>
                    <a:gd name="connsiteY25" fmla="*/ 2700671 h 3748921"/>
                    <a:gd name="connsiteX26" fmla="*/ 3992411 w 4336364"/>
                    <a:gd name="connsiteY26" fmla="*/ 2377478 h 3748921"/>
                    <a:gd name="connsiteX27" fmla="*/ 4183044 w 4336364"/>
                    <a:gd name="connsiteY27" fmla="*/ 2386452 h 3748921"/>
                    <a:gd name="connsiteX28" fmla="*/ 4150363 w 4336364"/>
                    <a:gd name="connsiteY28" fmla="*/ 1591990 h 3748921"/>
                    <a:gd name="connsiteX29" fmla="*/ 4336364 w 4336364"/>
                    <a:gd name="connsiteY29" fmla="*/ 1501476 h 3748921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852110 w 4336364"/>
                    <a:gd name="connsiteY4" fmla="*/ 78607 h 3748921"/>
                    <a:gd name="connsiteX5" fmla="*/ 661688 w 4336364"/>
                    <a:gd name="connsiteY5" fmla="*/ 0 h 3748921"/>
                    <a:gd name="connsiteX6" fmla="*/ 326568 w 4336364"/>
                    <a:gd name="connsiteY6" fmla="*/ 711535 h 3748921"/>
                    <a:gd name="connsiteX7" fmla="*/ 169194 w 4336364"/>
                    <a:gd name="connsiteY7" fmla="*/ 714967 h 3748921"/>
                    <a:gd name="connsiteX8" fmla="*/ 141641 w 4336364"/>
                    <a:gd name="connsiteY8" fmla="*/ 1495764 h 3748921"/>
                    <a:gd name="connsiteX9" fmla="*/ 0 w 4336364"/>
                    <a:gd name="connsiteY9" fmla="*/ 1562652 h 3748921"/>
                    <a:gd name="connsiteX10" fmla="*/ 225268 w 4336364"/>
                    <a:gd name="connsiteY10" fmla="*/ 2181639 h 3748921"/>
                    <a:gd name="connsiteX11" fmla="*/ 139955 w 4336364"/>
                    <a:gd name="connsiteY11" fmla="*/ 2243776 h 3748921"/>
                    <a:gd name="connsiteX12" fmla="*/ 279064 w 4336364"/>
                    <a:gd name="connsiteY12" fmla="*/ 2439634 h 3748921"/>
                    <a:gd name="connsiteX13" fmla="*/ 194650 w 4336364"/>
                    <a:gd name="connsiteY13" fmla="*/ 2539992 h 3748921"/>
                    <a:gd name="connsiteX14" fmla="*/ 688160 w 4336364"/>
                    <a:gd name="connsiteY14" fmla="*/ 2977218 h 3748921"/>
                    <a:gd name="connsiteX15" fmla="*/ 626493 w 4336364"/>
                    <a:gd name="connsiteY15" fmla="*/ 3161776 h 3748921"/>
                    <a:gd name="connsiteX16" fmla="*/ 1343200 w 4336364"/>
                    <a:gd name="connsiteY16" fmla="*/ 3413959 h 3748921"/>
                    <a:gd name="connsiteX17" fmla="*/ 1346897 w 4336364"/>
                    <a:gd name="connsiteY17" fmla="*/ 3627504 h 3748921"/>
                    <a:gd name="connsiteX18" fmla="*/ 2156993 w 4336364"/>
                    <a:gd name="connsiteY18" fmla="*/ 3588697 h 3748921"/>
                    <a:gd name="connsiteX19" fmla="*/ 2241198 w 4336364"/>
                    <a:gd name="connsiteY19" fmla="*/ 3748921 h 3748921"/>
                    <a:gd name="connsiteX20" fmla="*/ 2691829 w 4336364"/>
                    <a:gd name="connsiteY20" fmla="*/ 3519958 h 3748921"/>
                    <a:gd name="connsiteX21" fmla="*/ 2817529 w 4336364"/>
                    <a:gd name="connsiteY21" fmla="*/ 3650197 h 3748921"/>
                    <a:gd name="connsiteX22" fmla="*/ 3435088 w 4336364"/>
                    <a:gd name="connsiteY22" fmla="*/ 3083416 h 3748921"/>
                    <a:gd name="connsiteX23" fmla="*/ 3614370 w 4336364"/>
                    <a:gd name="connsiteY23" fmla="*/ 3159385 h 3748921"/>
                    <a:gd name="connsiteX24" fmla="*/ 3831713 w 4336364"/>
                    <a:gd name="connsiteY24" fmla="*/ 2666093 h 3748921"/>
                    <a:gd name="connsiteX25" fmla="*/ 3920351 w 4336364"/>
                    <a:gd name="connsiteY25" fmla="*/ 2700671 h 3748921"/>
                    <a:gd name="connsiteX26" fmla="*/ 3992411 w 4336364"/>
                    <a:gd name="connsiteY26" fmla="*/ 2377478 h 3748921"/>
                    <a:gd name="connsiteX27" fmla="*/ 4183044 w 4336364"/>
                    <a:gd name="connsiteY27" fmla="*/ 2386452 h 3748921"/>
                    <a:gd name="connsiteX28" fmla="*/ 4150363 w 4336364"/>
                    <a:gd name="connsiteY28" fmla="*/ 1591990 h 3748921"/>
                    <a:gd name="connsiteX29" fmla="*/ 4336364 w 4336364"/>
                    <a:gd name="connsiteY29" fmla="*/ 1501476 h 3748921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1930127 w 4336364"/>
                    <a:gd name="connsiteY4" fmla="*/ 150345 h 3748921"/>
                    <a:gd name="connsiteX5" fmla="*/ 852110 w 4336364"/>
                    <a:gd name="connsiteY5" fmla="*/ 78607 h 3748921"/>
                    <a:gd name="connsiteX6" fmla="*/ 661688 w 4336364"/>
                    <a:gd name="connsiteY6" fmla="*/ 0 h 3748921"/>
                    <a:gd name="connsiteX7" fmla="*/ 326568 w 4336364"/>
                    <a:gd name="connsiteY7" fmla="*/ 711535 h 3748921"/>
                    <a:gd name="connsiteX8" fmla="*/ 169194 w 4336364"/>
                    <a:gd name="connsiteY8" fmla="*/ 714967 h 3748921"/>
                    <a:gd name="connsiteX9" fmla="*/ 141641 w 4336364"/>
                    <a:gd name="connsiteY9" fmla="*/ 1495764 h 3748921"/>
                    <a:gd name="connsiteX10" fmla="*/ 0 w 4336364"/>
                    <a:gd name="connsiteY10" fmla="*/ 1562652 h 3748921"/>
                    <a:gd name="connsiteX11" fmla="*/ 225268 w 4336364"/>
                    <a:gd name="connsiteY11" fmla="*/ 2181639 h 3748921"/>
                    <a:gd name="connsiteX12" fmla="*/ 139955 w 4336364"/>
                    <a:gd name="connsiteY12" fmla="*/ 2243776 h 3748921"/>
                    <a:gd name="connsiteX13" fmla="*/ 279064 w 4336364"/>
                    <a:gd name="connsiteY13" fmla="*/ 2439634 h 3748921"/>
                    <a:gd name="connsiteX14" fmla="*/ 194650 w 4336364"/>
                    <a:gd name="connsiteY14" fmla="*/ 2539992 h 3748921"/>
                    <a:gd name="connsiteX15" fmla="*/ 688160 w 4336364"/>
                    <a:gd name="connsiteY15" fmla="*/ 2977218 h 3748921"/>
                    <a:gd name="connsiteX16" fmla="*/ 626493 w 4336364"/>
                    <a:gd name="connsiteY16" fmla="*/ 3161776 h 3748921"/>
                    <a:gd name="connsiteX17" fmla="*/ 1343200 w 4336364"/>
                    <a:gd name="connsiteY17" fmla="*/ 3413959 h 3748921"/>
                    <a:gd name="connsiteX18" fmla="*/ 1346897 w 4336364"/>
                    <a:gd name="connsiteY18" fmla="*/ 3627504 h 3748921"/>
                    <a:gd name="connsiteX19" fmla="*/ 2156993 w 4336364"/>
                    <a:gd name="connsiteY19" fmla="*/ 3588697 h 3748921"/>
                    <a:gd name="connsiteX20" fmla="*/ 2241198 w 4336364"/>
                    <a:gd name="connsiteY20" fmla="*/ 3748921 h 3748921"/>
                    <a:gd name="connsiteX21" fmla="*/ 2691829 w 4336364"/>
                    <a:gd name="connsiteY21" fmla="*/ 3519958 h 3748921"/>
                    <a:gd name="connsiteX22" fmla="*/ 2817529 w 4336364"/>
                    <a:gd name="connsiteY22" fmla="*/ 3650197 h 3748921"/>
                    <a:gd name="connsiteX23" fmla="*/ 3435088 w 4336364"/>
                    <a:gd name="connsiteY23" fmla="*/ 3083416 h 3748921"/>
                    <a:gd name="connsiteX24" fmla="*/ 3614370 w 4336364"/>
                    <a:gd name="connsiteY24" fmla="*/ 3159385 h 3748921"/>
                    <a:gd name="connsiteX25" fmla="*/ 3831713 w 4336364"/>
                    <a:gd name="connsiteY25" fmla="*/ 2666093 h 3748921"/>
                    <a:gd name="connsiteX26" fmla="*/ 3920351 w 4336364"/>
                    <a:gd name="connsiteY26" fmla="*/ 2700671 h 3748921"/>
                    <a:gd name="connsiteX27" fmla="*/ 3992411 w 4336364"/>
                    <a:gd name="connsiteY27" fmla="*/ 2377478 h 3748921"/>
                    <a:gd name="connsiteX28" fmla="*/ 4183044 w 4336364"/>
                    <a:gd name="connsiteY28" fmla="*/ 2386452 h 3748921"/>
                    <a:gd name="connsiteX29" fmla="*/ 4150363 w 4336364"/>
                    <a:gd name="connsiteY29" fmla="*/ 1591990 h 3748921"/>
                    <a:gd name="connsiteX30" fmla="*/ 4336364 w 4336364"/>
                    <a:gd name="connsiteY30" fmla="*/ 1501476 h 374892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461329 w 4336364"/>
                    <a:gd name="connsiteY4" fmla="*/ 0 h 4255361"/>
                    <a:gd name="connsiteX5" fmla="*/ 852110 w 4336364"/>
                    <a:gd name="connsiteY5" fmla="*/ 585047 h 4255361"/>
                    <a:gd name="connsiteX6" fmla="*/ 661688 w 4336364"/>
                    <a:gd name="connsiteY6" fmla="*/ 506440 h 4255361"/>
                    <a:gd name="connsiteX7" fmla="*/ 326568 w 4336364"/>
                    <a:gd name="connsiteY7" fmla="*/ 1217975 h 4255361"/>
                    <a:gd name="connsiteX8" fmla="*/ 169194 w 4336364"/>
                    <a:gd name="connsiteY8" fmla="*/ 1221407 h 4255361"/>
                    <a:gd name="connsiteX9" fmla="*/ 141641 w 4336364"/>
                    <a:gd name="connsiteY9" fmla="*/ 2002204 h 4255361"/>
                    <a:gd name="connsiteX10" fmla="*/ 0 w 4336364"/>
                    <a:gd name="connsiteY10" fmla="*/ 2069092 h 4255361"/>
                    <a:gd name="connsiteX11" fmla="*/ 225268 w 4336364"/>
                    <a:gd name="connsiteY11" fmla="*/ 2688079 h 4255361"/>
                    <a:gd name="connsiteX12" fmla="*/ 139955 w 4336364"/>
                    <a:gd name="connsiteY12" fmla="*/ 2750216 h 4255361"/>
                    <a:gd name="connsiteX13" fmla="*/ 279064 w 4336364"/>
                    <a:gd name="connsiteY13" fmla="*/ 2946074 h 4255361"/>
                    <a:gd name="connsiteX14" fmla="*/ 194650 w 4336364"/>
                    <a:gd name="connsiteY14" fmla="*/ 3046432 h 4255361"/>
                    <a:gd name="connsiteX15" fmla="*/ 688160 w 4336364"/>
                    <a:gd name="connsiteY15" fmla="*/ 3483658 h 4255361"/>
                    <a:gd name="connsiteX16" fmla="*/ 626493 w 4336364"/>
                    <a:gd name="connsiteY16" fmla="*/ 3668216 h 4255361"/>
                    <a:gd name="connsiteX17" fmla="*/ 1343200 w 4336364"/>
                    <a:gd name="connsiteY17" fmla="*/ 3920399 h 4255361"/>
                    <a:gd name="connsiteX18" fmla="*/ 1346897 w 4336364"/>
                    <a:gd name="connsiteY18" fmla="*/ 4133944 h 4255361"/>
                    <a:gd name="connsiteX19" fmla="*/ 2156993 w 4336364"/>
                    <a:gd name="connsiteY19" fmla="*/ 4095137 h 4255361"/>
                    <a:gd name="connsiteX20" fmla="*/ 2241198 w 4336364"/>
                    <a:gd name="connsiteY20" fmla="*/ 4255361 h 4255361"/>
                    <a:gd name="connsiteX21" fmla="*/ 2691829 w 4336364"/>
                    <a:gd name="connsiteY21" fmla="*/ 4026398 h 4255361"/>
                    <a:gd name="connsiteX22" fmla="*/ 2817529 w 4336364"/>
                    <a:gd name="connsiteY22" fmla="*/ 4156637 h 4255361"/>
                    <a:gd name="connsiteX23" fmla="*/ 3435088 w 4336364"/>
                    <a:gd name="connsiteY23" fmla="*/ 3589856 h 4255361"/>
                    <a:gd name="connsiteX24" fmla="*/ 3614370 w 4336364"/>
                    <a:gd name="connsiteY24" fmla="*/ 3665825 h 4255361"/>
                    <a:gd name="connsiteX25" fmla="*/ 3831713 w 4336364"/>
                    <a:gd name="connsiteY25" fmla="*/ 3172533 h 4255361"/>
                    <a:gd name="connsiteX26" fmla="*/ 3920351 w 4336364"/>
                    <a:gd name="connsiteY26" fmla="*/ 3207111 h 4255361"/>
                    <a:gd name="connsiteX27" fmla="*/ 3992411 w 4336364"/>
                    <a:gd name="connsiteY27" fmla="*/ 2883918 h 4255361"/>
                    <a:gd name="connsiteX28" fmla="*/ 4183044 w 4336364"/>
                    <a:gd name="connsiteY28" fmla="*/ 2892892 h 4255361"/>
                    <a:gd name="connsiteX29" fmla="*/ 4150363 w 4336364"/>
                    <a:gd name="connsiteY29" fmla="*/ 2098430 h 4255361"/>
                    <a:gd name="connsiteX30" fmla="*/ 4336364 w 4336364"/>
                    <a:gd name="connsiteY30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461329 w 4336364"/>
                    <a:gd name="connsiteY4" fmla="*/ 0 h 4255361"/>
                    <a:gd name="connsiteX5" fmla="*/ 856756 w 4336364"/>
                    <a:gd name="connsiteY5" fmla="*/ 580718 h 4255361"/>
                    <a:gd name="connsiteX6" fmla="*/ 661688 w 4336364"/>
                    <a:gd name="connsiteY6" fmla="*/ 506440 h 4255361"/>
                    <a:gd name="connsiteX7" fmla="*/ 326568 w 4336364"/>
                    <a:gd name="connsiteY7" fmla="*/ 1217975 h 4255361"/>
                    <a:gd name="connsiteX8" fmla="*/ 169194 w 4336364"/>
                    <a:gd name="connsiteY8" fmla="*/ 1221407 h 4255361"/>
                    <a:gd name="connsiteX9" fmla="*/ 141641 w 4336364"/>
                    <a:gd name="connsiteY9" fmla="*/ 2002204 h 4255361"/>
                    <a:gd name="connsiteX10" fmla="*/ 0 w 4336364"/>
                    <a:gd name="connsiteY10" fmla="*/ 2069092 h 4255361"/>
                    <a:gd name="connsiteX11" fmla="*/ 225268 w 4336364"/>
                    <a:gd name="connsiteY11" fmla="*/ 2688079 h 4255361"/>
                    <a:gd name="connsiteX12" fmla="*/ 139955 w 4336364"/>
                    <a:gd name="connsiteY12" fmla="*/ 2750216 h 4255361"/>
                    <a:gd name="connsiteX13" fmla="*/ 279064 w 4336364"/>
                    <a:gd name="connsiteY13" fmla="*/ 2946074 h 4255361"/>
                    <a:gd name="connsiteX14" fmla="*/ 194650 w 4336364"/>
                    <a:gd name="connsiteY14" fmla="*/ 3046432 h 4255361"/>
                    <a:gd name="connsiteX15" fmla="*/ 688160 w 4336364"/>
                    <a:gd name="connsiteY15" fmla="*/ 3483658 h 4255361"/>
                    <a:gd name="connsiteX16" fmla="*/ 626493 w 4336364"/>
                    <a:gd name="connsiteY16" fmla="*/ 3668216 h 4255361"/>
                    <a:gd name="connsiteX17" fmla="*/ 1343200 w 4336364"/>
                    <a:gd name="connsiteY17" fmla="*/ 3920399 h 4255361"/>
                    <a:gd name="connsiteX18" fmla="*/ 1346897 w 4336364"/>
                    <a:gd name="connsiteY18" fmla="*/ 4133944 h 4255361"/>
                    <a:gd name="connsiteX19" fmla="*/ 2156993 w 4336364"/>
                    <a:gd name="connsiteY19" fmla="*/ 4095137 h 4255361"/>
                    <a:gd name="connsiteX20" fmla="*/ 2241198 w 4336364"/>
                    <a:gd name="connsiteY20" fmla="*/ 4255361 h 4255361"/>
                    <a:gd name="connsiteX21" fmla="*/ 2691829 w 4336364"/>
                    <a:gd name="connsiteY21" fmla="*/ 4026398 h 4255361"/>
                    <a:gd name="connsiteX22" fmla="*/ 2817529 w 4336364"/>
                    <a:gd name="connsiteY22" fmla="*/ 4156637 h 4255361"/>
                    <a:gd name="connsiteX23" fmla="*/ 3435088 w 4336364"/>
                    <a:gd name="connsiteY23" fmla="*/ 3589856 h 4255361"/>
                    <a:gd name="connsiteX24" fmla="*/ 3614370 w 4336364"/>
                    <a:gd name="connsiteY24" fmla="*/ 3665825 h 4255361"/>
                    <a:gd name="connsiteX25" fmla="*/ 3831713 w 4336364"/>
                    <a:gd name="connsiteY25" fmla="*/ 3172533 h 4255361"/>
                    <a:gd name="connsiteX26" fmla="*/ 3920351 w 4336364"/>
                    <a:gd name="connsiteY26" fmla="*/ 3207111 h 4255361"/>
                    <a:gd name="connsiteX27" fmla="*/ 3992411 w 4336364"/>
                    <a:gd name="connsiteY27" fmla="*/ 2883918 h 4255361"/>
                    <a:gd name="connsiteX28" fmla="*/ 4183044 w 4336364"/>
                    <a:gd name="connsiteY28" fmla="*/ 2892892 h 4255361"/>
                    <a:gd name="connsiteX29" fmla="*/ 4150363 w 4336364"/>
                    <a:gd name="connsiteY29" fmla="*/ 2098430 h 4255361"/>
                    <a:gd name="connsiteX30" fmla="*/ 4336364 w 4336364"/>
                    <a:gd name="connsiteY30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461329 w 4336364"/>
                    <a:gd name="connsiteY4" fmla="*/ 0 h 4255361"/>
                    <a:gd name="connsiteX5" fmla="*/ 852586 w 4336364"/>
                    <a:gd name="connsiteY5" fmla="*/ 571585 h 4255361"/>
                    <a:gd name="connsiteX6" fmla="*/ 661688 w 4336364"/>
                    <a:gd name="connsiteY6" fmla="*/ 506440 h 4255361"/>
                    <a:gd name="connsiteX7" fmla="*/ 326568 w 4336364"/>
                    <a:gd name="connsiteY7" fmla="*/ 1217975 h 4255361"/>
                    <a:gd name="connsiteX8" fmla="*/ 169194 w 4336364"/>
                    <a:gd name="connsiteY8" fmla="*/ 1221407 h 4255361"/>
                    <a:gd name="connsiteX9" fmla="*/ 141641 w 4336364"/>
                    <a:gd name="connsiteY9" fmla="*/ 2002204 h 4255361"/>
                    <a:gd name="connsiteX10" fmla="*/ 0 w 4336364"/>
                    <a:gd name="connsiteY10" fmla="*/ 2069092 h 4255361"/>
                    <a:gd name="connsiteX11" fmla="*/ 225268 w 4336364"/>
                    <a:gd name="connsiteY11" fmla="*/ 2688079 h 4255361"/>
                    <a:gd name="connsiteX12" fmla="*/ 139955 w 4336364"/>
                    <a:gd name="connsiteY12" fmla="*/ 2750216 h 4255361"/>
                    <a:gd name="connsiteX13" fmla="*/ 279064 w 4336364"/>
                    <a:gd name="connsiteY13" fmla="*/ 2946074 h 4255361"/>
                    <a:gd name="connsiteX14" fmla="*/ 194650 w 4336364"/>
                    <a:gd name="connsiteY14" fmla="*/ 3046432 h 4255361"/>
                    <a:gd name="connsiteX15" fmla="*/ 688160 w 4336364"/>
                    <a:gd name="connsiteY15" fmla="*/ 3483658 h 4255361"/>
                    <a:gd name="connsiteX16" fmla="*/ 626493 w 4336364"/>
                    <a:gd name="connsiteY16" fmla="*/ 3668216 h 4255361"/>
                    <a:gd name="connsiteX17" fmla="*/ 1343200 w 4336364"/>
                    <a:gd name="connsiteY17" fmla="*/ 3920399 h 4255361"/>
                    <a:gd name="connsiteX18" fmla="*/ 1346897 w 4336364"/>
                    <a:gd name="connsiteY18" fmla="*/ 4133944 h 4255361"/>
                    <a:gd name="connsiteX19" fmla="*/ 2156993 w 4336364"/>
                    <a:gd name="connsiteY19" fmla="*/ 4095137 h 4255361"/>
                    <a:gd name="connsiteX20" fmla="*/ 2241198 w 4336364"/>
                    <a:gd name="connsiteY20" fmla="*/ 4255361 h 4255361"/>
                    <a:gd name="connsiteX21" fmla="*/ 2691829 w 4336364"/>
                    <a:gd name="connsiteY21" fmla="*/ 4026398 h 4255361"/>
                    <a:gd name="connsiteX22" fmla="*/ 2817529 w 4336364"/>
                    <a:gd name="connsiteY22" fmla="*/ 4156637 h 4255361"/>
                    <a:gd name="connsiteX23" fmla="*/ 3435088 w 4336364"/>
                    <a:gd name="connsiteY23" fmla="*/ 3589856 h 4255361"/>
                    <a:gd name="connsiteX24" fmla="*/ 3614370 w 4336364"/>
                    <a:gd name="connsiteY24" fmla="*/ 3665825 h 4255361"/>
                    <a:gd name="connsiteX25" fmla="*/ 3831713 w 4336364"/>
                    <a:gd name="connsiteY25" fmla="*/ 3172533 h 4255361"/>
                    <a:gd name="connsiteX26" fmla="*/ 3920351 w 4336364"/>
                    <a:gd name="connsiteY26" fmla="*/ 3207111 h 4255361"/>
                    <a:gd name="connsiteX27" fmla="*/ 3992411 w 4336364"/>
                    <a:gd name="connsiteY27" fmla="*/ 2883918 h 4255361"/>
                    <a:gd name="connsiteX28" fmla="*/ 4183044 w 4336364"/>
                    <a:gd name="connsiteY28" fmla="*/ 2892892 h 4255361"/>
                    <a:gd name="connsiteX29" fmla="*/ 4150363 w 4336364"/>
                    <a:gd name="connsiteY29" fmla="*/ 2098430 h 4255361"/>
                    <a:gd name="connsiteX30" fmla="*/ 4336364 w 4336364"/>
                    <a:gd name="connsiteY30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973836 w 4336364"/>
                    <a:gd name="connsiteY4" fmla="*/ 182078 h 4255361"/>
                    <a:gd name="connsiteX5" fmla="*/ 1461329 w 4336364"/>
                    <a:gd name="connsiteY5" fmla="*/ 0 h 4255361"/>
                    <a:gd name="connsiteX6" fmla="*/ 852586 w 4336364"/>
                    <a:gd name="connsiteY6" fmla="*/ 571585 h 4255361"/>
                    <a:gd name="connsiteX7" fmla="*/ 661688 w 4336364"/>
                    <a:gd name="connsiteY7" fmla="*/ 506440 h 4255361"/>
                    <a:gd name="connsiteX8" fmla="*/ 326568 w 4336364"/>
                    <a:gd name="connsiteY8" fmla="*/ 1217975 h 4255361"/>
                    <a:gd name="connsiteX9" fmla="*/ 169194 w 4336364"/>
                    <a:gd name="connsiteY9" fmla="*/ 1221407 h 4255361"/>
                    <a:gd name="connsiteX10" fmla="*/ 141641 w 4336364"/>
                    <a:gd name="connsiteY10" fmla="*/ 2002204 h 4255361"/>
                    <a:gd name="connsiteX11" fmla="*/ 0 w 4336364"/>
                    <a:gd name="connsiteY11" fmla="*/ 2069092 h 4255361"/>
                    <a:gd name="connsiteX12" fmla="*/ 225268 w 4336364"/>
                    <a:gd name="connsiteY12" fmla="*/ 2688079 h 4255361"/>
                    <a:gd name="connsiteX13" fmla="*/ 139955 w 4336364"/>
                    <a:gd name="connsiteY13" fmla="*/ 2750216 h 4255361"/>
                    <a:gd name="connsiteX14" fmla="*/ 279064 w 4336364"/>
                    <a:gd name="connsiteY14" fmla="*/ 2946074 h 4255361"/>
                    <a:gd name="connsiteX15" fmla="*/ 194650 w 4336364"/>
                    <a:gd name="connsiteY15" fmla="*/ 3046432 h 4255361"/>
                    <a:gd name="connsiteX16" fmla="*/ 688160 w 4336364"/>
                    <a:gd name="connsiteY16" fmla="*/ 3483658 h 4255361"/>
                    <a:gd name="connsiteX17" fmla="*/ 626493 w 4336364"/>
                    <a:gd name="connsiteY17" fmla="*/ 3668216 h 4255361"/>
                    <a:gd name="connsiteX18" fmla="*/ 1343200 w 4336364"/>
                    <a:gd name="connsiteY18" fmla="*/ 3920399 h 4255361"/>
                    <a:gd name="connsiteX19" fmla="*/ 1346897 w 4336364"/>
                    <a:gd name="connsiteY19" fmla="*/ 4133944 h 4255361"/>
                    <a:gd name="connsiteX20" fmla="*/ 2156993 w 4336364"/>
                    <a:gd name="connsiteY20" fmla="*/ 4095137 h 4255361"/>
                    <a:gd name="connsiteX21" fmla="*/ 2241198 w 4336364"/>
                    <a:gd name="connsiteY21" fmla="*/ 4255361 h 4255361"/>
                    <a:gd name="connsiteX22" fmla="*/ 2691829 w 4336364"/>
                    <a:gd name="connsiteY22" fmla="*/ 4026398 h 4255361"/>
                    <a:gd name="connsiteX23" fmla="*/ 2817529 w 4336364"/>
                    <a:gd name="connsiteY23" fmla="*/ 4156637 h 4255361"/>
                    <a:gd name="connsiteX24" fmla="*/ 3435088 w 4336364"/>
                    <a:gd name="connsiteY24" fmla="*/ 3589856 h 4255361"/>
                    <a:gd name="connsiteX25" fmla="*/ 3614370 w 4336364"/>
                    <a:gd name="connsiteY25" fmla="*/ 3665825 h 4255361"/>
                    <a:gd name="connsiteX26" fmla="*/ 3831713 w 4336364"/>
                    <a:gd name="connsiteY26" fmla="*/ 3172533 h 4255361"/>
                    <a:gd name="connsiteX27" fmla="*/ 3920351 w 4336364"/>
                    <a:gd name="connsiteY27" fmla="*/ 3207111 h 4255361"/>
                    <a:gd name="connsiteX28" fmla="*/ 3992411 w 4336364"/>
                    <a:gd name="connsiteY28" fmla="*/ 2883918 h 4255361"/>
                    <a:gd name="connsiteX29" fmla="*/ 4183044 w 4336364"/>
                    <a:gd name="connsiteY29" fmla="*/ 2892892 h 4255361"/>
                    <a:gd name="connsiteX30" fmla="*/ 4150363 w 4336364"/>
                    <a:gd name="connsiteY30" fmla="*/ 2098430 h 4255361"/>
                    <a:gd name="connsiteX31" fmla="*/ 4336364 w 4336364"/>
                    <a:gd name="connsiteY31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591674 w 4336364"/>
                    <a:gd name="connsiteY4" fmla="*/ 125909 h 4255361"/>
                    <a:gd name="connsiteX5" fmla="*/ 1461329 w 4336364"/>
                    <a:gd name="connsiteY5" fmla="*/ 0 h 4255361"/>
                    <a:gd name="connsiteX6" fmla="*/ 852586 w 4336364"/>
                    <a:gd name="connsiteY6" fmla="*/ 571585 h 4255361"/>
                    <a:gd name="connsiteX7" fmla="*/ 661688 w 4336364"/>
                    <a:gd name="connsiteY7" fmla="*/ 506440 h 4255361"/>
                    <a:gd name="connsiteX8" fmla="*/ 326568 w 4336364"/>
                    <a:gd name="connsiteY8" fmla="*/ 1217975 h 4255361"/>
                    <a:gd name="connsiteX9" fmla="*/ 169194 w 4336364"/>
                    <a:gd name="connsiteY9" fmla="*/ 1221407 h 4255361"/>
                    <a:gd name="connsiteX10" fmla="*/ 141641 w 4336364"/>
                    <a:gd name="connsiteY10" fmla="*/ 2002204 h 4255361"/>
                    <a:gd name="connsiteX11" fmla="*/ 0 w 4336364"/>
                    <a:gd name="connsiteY11" fmla="*/ 2069092 h 4255361"/>
                    <a:gd name="connsiteX12" fmla="*/ 225268 w 4336364"/>
                    <a:gd name="connsiteY12" fmla="*/ 2688079 h 4255361"/>
                    <a:gd name="connsiteX13" fmla="*/ 139955 w 4336364"/>
                    <a:gd name="connsiteY13" fmla="*/ 2750216 h 4255361"/>
                    <a:gd name="connsiteX14" fmla="*/ 279064 w 4336364"/>
                    <a:gd name="connsiteY14" fmla="*/ 2946074 h 4255361"/>
                    <a:gd name="connsiteX15" fmla="*/ 194650 w 4336364"/>
                    <a:gd name="connsiteY15" fmla="*/ 3046432 h 4255361"/>
                    <a:gd name="connsiteX16" fmla="*/ 688160 w 4336364"/>
                    <a:gd name="connsiteY16" fmla="*/ 3483658 h 4255361"/>
                    <a:gd name="connsiteX17" fmla="*/ 626493 w 4336364"/>
                    <a:gd name="connsiteY17" fmla="*/ 3668216 h 4255361"/>
                    <a:gd name="connsiteX18" fmla="*/ 1343200 w 4336364"/>
                    <a:gd name="connsiteY18" fmla="*/ 3920399 h 4255361"/>
                    <a:gd name="connsiteX19" fmla="*/ 1346897 w 4336364"/>
                    <a:gd name="connsiteY19" fmla="*/ 4133944 h 4255361"/>
                    <a:gd name="connsiteX20" fmla="*/ 2156993 w 4336364"/>
                    <a:gd name="connsiteY20" fmla="*/ 4095137 h 4255361"/>
                    <a:gd name="connsiteX21" fmla="*/ 2241198 w 4336364"/>
                    <a:gd name="connsiteY21" fmla="*/ 4255361 h 4255361"/>
                    <a:gd name="connsiteX22" fmla="*/ 2691829 w 4336364"/>
                    <a:gd name="connsiteY22" fmla="*/ 4026398 h 4255361"/>
                    <a:gd name="connsiteX23" fmla="*/ 2817529 w 4336364"/>
                    <a:gd name="connsiteY23" fmla="*/ 4156637 h 4255361"/>
                    <a:gd name="connsiteX24" fmla="*/ 3435088 w 4336364"/>
                    <a:gd name="connsiteY24" fmla="*/ 3589856 h 4255361"/>
                    <a:gd name="connsiteX25" fmla="*/ 3614370 w 4336364"/>
                    <a:gd name="connsiteY25" fmla="*/ 3665825 h 4255361"/>
                    <a:gd name="connsiteX26" fmla="*/ 3831713 w 4336364"/>
                    <a:gd name="connsiteY26" fmla="*/ 3172533 h 4255361"/>
                    <a:gd name="connsiteX27" fmla="*/ 3920351 w 4336364"/>
                    <a:gd name="connsiteY27" fmla="*/ 3207111 h 4255361"/>
                    <a:gd name="connsiteX28" fmla="*/ 3992411 w 4336364"/>
                    <a:gd name="connsiteY28" fmla="*/ 2883918 h 4255361"/>
                    <a:gd name="connsiteX29" fmla="*/ 4183044 w 4336364"/>
                    <a:gd name="connsiteY29" fmla="*/ 2892892 h 4255361"/>
                    <a:gd name="connsiteX30" fmla="*/ 4150363 w 4336364"/>
                    <a:gd name="connsiteY30" fmla="*/ 2098430 h 4255361"/>
                    <a:gd name="connsiteX31" fmla="*/ 4336364 w 4336364"/>
                    <a:gd name="connsiteY31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2215889 w 4336364"/>
                    <a:gd name="connsiteY4" fmla="*/ 325408 h 4255361"/>
                    <a:gd name="connsiteX5" fmla="*/ 1591674 w 4336364"/>
                    <a:gd name="connsiteY5" fmla="*/ 125909 h 4255361"/>
                    <a:gd name="connsiteX6" fmla="*/ 1461329 w 4336364"/>
                    <a:gd name="connsiteY6" fmla="*/ 0 h 4255361"/>
                    <a:gd name="connsiteX7" fmla="*/ 852586 w 4336364"/>
                    <a:gd name="connsiteY7" fmla="*/ 571585 h 4255361"/>
                    <a:gd name="connsiteX8" fmla="*/ 661688 w 4336364"/>
                    <a:gd name="connsiteY8" fmla="*/ 506440 h 4255361"/>
                    <a:gd name="connsiteX9" fmla="*/ 326568 w 4336364"/>
                    <a:gd name="connsiteY9" fmla="*/ 1217975 h 4255361"/>
                    <a:gd name="connsiteX10" fmla="*/ 169194 w 4336364"/>
                    <a:gd name="connsiteY10" fmla="*/ 1221407 h 4255361"/>
                    <a:gd name="connsiteX11" fmla="*/ 141641 w 4336364"/>
                    <a:gd name="connsiteY11" fmla="*/ 2002204 h 4255361"/>
                    <a:gd name="connsiteX12" fmla="*/ 0 w 4336364"/>
                    <a:gd name="connsiteY12" fmla="*/ 2069092 h 4255361"/>
                    <a:gd name="connsiteX13" fmla="*/ 225268 w 4336364"/>
                    <a:gd name="connsiteY13" fmla="*/ 2688079 h 4255361"/>
                    <a:gd name="connsiteX14" fmla="*/ 139955 w 4336364"/>
                    <a:gd name="connsiteY14" fmla="*/ 2750216 h 4255361"/>
                    <a:gd name="connsiteX15" fmla="*/ 279064 w 4336364"/>
                    <a:gd name="connsiteY15" fmla="*/ 2946074 h 4255361"/>
                    <a:gd name="connsiteX16" fmla="*/ 194650 w 4336364"/>
                    <a:gd name="connsiteY16" fmla="*/ 3046432 h 4255361"/>
                    <a:gd name="connsiteX17" fmla="*/ 688160 w 4336364"/>
                    <a:gd name="connsiteY17" fmla="*/ 3483658 h 4255361"/>
                    <a:gd name="connsiteX18" fmla="*/ 626493 w 4336364"/>
                    <a:gd name="connsiteY18" fmla="*/ 3668216 h 4255361"/>
                    <a:gd name="connsiteX19" fmla="*/ 1343200 w 4336364"/>
                    <a:gd name="connsiteY19" fmla="*/ 3920399 h 4255361"/>
                    <a:gd name="connsiteX20" fmla="*/ 1346897 w 4336364"/>
                    <a:gd name="connsiteY20" fmla="*/ 4133944 h 4255361"/>
                    <a:gd name="connsiteX21" fmla="*/ 2156993 w 4336364"/>
                    <a:gd name="connsiteY21" fmla="*/ 4095137 h 4255361"/>
                    <a:gd name="connsiteX22" fmla="*/ 2241198 w 4336364"/>
                    <a:gd name="connsiteY22" fmla="*/ 4255361 h 4255361"/>
                    <a:gd name="connsiteX23" fmla="*/ 2691829 w 4336364"/>
                    <a:gd name="connsiteY23" fmla="*/ 4026398 h 4255361"/>
                    <a:gd name="connsiteX24" fmla="*/ 2817529 w 4336364"/>
                    <a:gd name="connsiteY24" fmla="*/ 4156637 h 4255361"/>
                    <a:gd name="connsiteX25" fmla="*/ 3435088 w 4336364"/>
                    <a:gd name="connsiteY25" fmla="*/ 3589856 h 4255361"/>
                    <a:gd name="connsiteX26" fmla="*/ 3614370 w 4336364"/>
                    <a:gd name="connsiteY26" fmla="*/ 3665825 h 4255361"/>
                    <a:gd name="connsiteX27" fmla="*/ 3831713 w 4336364"/>
                    <a:gd name="connsiteY27" fmla="*/ 3172533 h 4255361"/>
                    <a:gd name="connsiteX28" fmla="*/ 3920351 w 4336364"/>
                    <a:gd name="connsiteY28" fmla="*/ 3207111 h 4255361"/>
                    <a:gd name="connsiteX29" fmla="*/ 3992411 w 4336364"/>
                    <a:gd name="connsiteY29" fmla="*/ 2883918 h 4255361"/>
                    <a:gd name="connsiteX30" fmla="*/ 4183044 w 4336364"/>
                    <a:gd name="connsiteY30" fmla="*/ 2892892 h 4255361"/>
                    <a:gd name="connsiteX31" fmla="*/ 4150363 w 4336364"/>
                    <a:gd name="connsiteY31" fmla="*/ 2098430 h 4255361"/>
                    <a:gd name="connsiteX32" fmla="*/ 4336364 w 4336364"/>
                    <a:gd name="connsiteY32" fmla="*/ 2007916 h 4255361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082692 w 4336364"/>
                    <a:gd name="connsiteY4" fmla="*/ 0 h 4356988"/>
                    <a:gd name="connsiteX5" fmla="*/ 1591674 w 4336364"/>
                    <a:gd name="connsiteY5" fmla="*/ 227536 h 4356988"/>
                    <a:gd name="connsiteX6" fmla="*/ 1461329 w 4336364"/>
                    <a:gd name="connsiteY6" fmla="*/ 101627 h 4356988"/>
                    <a:gd name="connsiteX7" fmla="*/ 852586 w 4336364"/>
                    <a:gd name="connsiteY7" fmla="*/ 673212 h 4356988"/>
                    <a:gd name="connsiteX8" fmla="*/ 661688 w 4336364"/>
                    <a:gd name="connsiteY8" fmla="*/ 608067 h 4356988"/>
                    <a:gd name="connsiteX9" fmla="*/ 326568 w 4336364"/>
                    <a:gd name="connsiteY9" fmla="*/ 1319602 h 4356988"/>
                    <a:gd name="connsiteX10" fmla="*/ 169194 w 4336364"/>
                    <a:gd name="connsiteY10" fmla="*/ 1323034 h 4356988"/>
                    <a:gd name="connsiteX11" fmla="*/ 141641 w 4336364"/>
                    <a:gd name="connsiteY11" fmla="*/ 2103831 h 4356988"/>
                    <a:gd name="connsiteX12" fmla="*/ 0 w 4336364"/>
                    <a:gd name="connsiteY12" fmla="*/ 2170719 h 4356988"/>
                    <a:gd name="connsiteX13" fmla="*/ 225268 w 4336364"/>
                    <a:gd name="connsiteY13" fmla="*/ 2789706 h 4356988"/>
                    <a:gd name="connsiteX14" fmla="*/ 139955 w 4336364"/>
                    <a:gd name="connsiteY14" fmla="*/ 2851843 h 4356988"/>
                    <a:gd name="connsiteX15" fmla="*/ 279064 w 4336364"/>
                    <a:gd name="connsiteY15" fmla="*/ 3047701 h 4356988"/>
                    <a:gd name="connsiteX16" fmla="*/ 194650 w 4336364"/>
                    <a:gd name="connsiteY16" fmla="*/ 3148059 h 4356988"/>
                    <a:gd name="connsiteX17" fmla="*/ 688160 w 4336364"/>
                    <a:gd name="connsiteY17" fmla="*/ 3585285 h 4356988"/>
                    <a:gd name="connsiteX18" fmla="*/ 626493 w 4336364"/>
                    <a:gd name="connsiteY18" fmla="*/ 3769843 h 4356988"/>
                    <a:gd name="connsiteX19" fmla="*/ 1343200 w 4336364"/>
                    <a:gd name="connsiteY19" fmla="*/ 4022026 h 4356988"/>
                    <a:gd name="connsiteX20" fmla="*/ 1346897 w 4336364"/>
                    <a:gd name="connsiteY20" fmla="*/ 4235571 h 4356988"/>
                    <a:gd name="connsiteX21" fmla="*/ 2156993 w 4336364"/>
                    <a:gd name="connsiteY21" fmla="*/ 4196764 h 4356988"/>
                    <a:gd name="connsiteX22" fmla="*/ 2241198 w 4336364"/>
                    <a:gd name="connsiteY22" fmla="*/ 4356988 h 4356988"/>
                    <a:gd name="connsiteX23" fmla="*/ 2691829 w 4336364"/>
                    <a:gd name="connsiteY23" fmla="*/ 4128025 h 4356988"/>
                    <a:gd name="connsiteX24" fmla="*/ 2817529 w 4336364"/>
                    <a:gd name="connsiteY24" fmla="*/ 4258264 h 4356988"/>
                    <a:gd name="connsiteX25" fmla="*/ 3435088 w 4336364"/>
                    <a:gd name="connsiteY25" fmla="*/ 3691483 h 4356988"/>
                    <a:gd name="connsiteX26" fmla="*/ 3614370 w 4336364"/>
                    <a:gd name="connsiteY26" fmla="*/ 3767452 h 4356988"/>
                    <a:gd name="connsiteX27" fmla="*/ 3831713 w 4336364"/>
                    <a:gd name="connsiteY27" fmla="*/ 3274160 h 4356988"/>
                    <a:gd name="connsiteX28" fmla="*/ 3920351 w 4336364"/>
                    <a:gd name="connsiteY28" fmla="*/ 3308738 h 4356988"/>
                    <a:gd name="connsiteX29" fmla="*/ 3992411 w 4336364"/>
                    <a:gd name="connsiteY29" fmla="*/ 2985545 h 4356988"/>
                    <a:gd name="connsiteX30" fmla="*/ 4183044 w 4336364"/>
                    <a:gd name="connsiteY30" fmla="*/ 2994519 h 4356988"/>
                    <a:gd name="connsiteX31" fmla="*/ 4150363 w 4336364"/>
                    <a:gd name="connsiteY31" fmla="*/ 2200057 h 4356988"/>
                    <a:gd name="connsiteX32" fmla="*/ 4336364 w 4336364"/>
                    <a:gd name="connsiteY32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666416 w 4336364"/>
                    <a:gd name="connsiteY4" fmla="*/ 328364 h 4356988"/>
                    <a:gd name="connsiteX5" fmla="*/ 2082692 w 4336364"/>
                    <a:gd name="connsiteY5" fmla="*/ 0 h 4356988"/>
                    <a:gd name="connsiteX6" fmla="*/ 1591674 w 4336364"/>
                    <a:gd name="connsiteY6" fmla="*/ 227536 h 4356988"/>
                    <a:gd name="connsiteX7" fmla="*/ 1461329 w 4336364"/>
                    <a:gd name="connsiteY7" fmla="*/ 101627 h 4356988"/>
                    <a:gd name="connsiteX8" fmla="*/ 852586 w 4336364"/>
                    <a:gd name="connsiteY8" fmla="*/ 673212 h 4356988"/>
                    <a:gd name="connsiteX9" fmla="*/ 661688 w 4336364"/>
                    <a:gd name="connsiteY9" fmla="*/ 608067 h 4356988"/>
                    <a:gd name="connsiteX10" fmla="*/ 326568 w 4336364"/>
                    <a:gd name="connsiteY10" fmla="*/ 1319602 h 4356988"/>
                    <a:gd name="connsiteX11" fmla="*/ 169194 w 4336364"/>
                    <a:gd name="connsiteY11" fmla="*/ 1323034 h 4356988"/>
                    <a:gd name="connsiteX12" fmla="*/ 141641 w 4336364"/>
                    <a:gd name="connsiteY12" fmla="*/ 2103831 h 4356988"/>
                    <a:gd name="connsiteX13" fmla="*/ 0 w 4336364"/>
                    <a:gd name="connsiteY13" fmla="*/ 2170719 h 4356988"/>
                    <a:gd name="connsiteX14" fmla="*/ 225268 w 4336364"/>
                    <a:gd name="connsiteY14" fmla="*/ 2789706 h 4356988"/>
                    <a:gd name="connsiteX15" fmla="*/ 139955 w 4336364"/>
                    <a:gd name="connsiteY15" fmla="*/ 2851843 h 4356988"/>
                    <a:gd name="connsiteX16" fmla="*/ 279064 w 4336364"/>
                    <a:gd name="connsiteY16" fmla="*/ 3047701 h 4356988"/>
                    <a:gd name="connsiteX17" fmla="*/ 194650 w 4336364"/>
                    <a:gd name="connsiteY17" fmla="*/ 3148059 h 4356988"/>
                    <a:gd name="connsiteX18" fmla="*/ 688160 w 4336364"/>
                    <a:gd name="connsiteY18" fmla="*/ 3585285 h 4356988"/>
                    <a:gd name="connsiteX19" fmla="*/ 626493 w 4336364"/>
                    <a:gd name="connsiteY19" fmla="*/ 3769843 h 4356988"/>
                    <a:gd name="connsiteX20" fmla="*/ 1343200 w 4336364"/>
                    <a:gd name="connsiteY20" fmla="*/ 4022026 h 4356988"/>
                    <a:gd name="connsiteX21" fmla="*/ 1346897 w 4336364"/>
                    <a:gd name="connsiteY21" fmla="*/ 4235571 h 4356988"/>
                    <a:gd name="connsiteX22" fmla="*/ 2156993 w 4336364"/>
                    <a:gd name="connsiteY22" fmla="*/ 4196764 h 4356988"/>
                    <a:gd name="connsiteX23" fmla="*/ 2241198 w 4336364"/>
                    <a:gd name="connsiteY23" fmla="*/ 4356988 h 4356988"/>
                    <a:gd name="connsiteX24" fmla="*/ 2691829 w 4336364"/>
                    <a:gd name="connsiteY24" fmla="*/ 4128025 h 4356988"/>
                    <a:gd name="connsiteX25" fmla="*/ 2817529 w 4336364"/>
                    <a:gd name="connsiteY25" fmla="*/ 4258264 h 4356988"/>
                    <a:gd name="connsiteX26" fmla="*/ 3435088 w 4336364"/>
                    <a:gd name="connsiteY26" fmla="*/ 3691483 h 4356988"/>
                    <a:gd name="connsiteX27" fmla="*/ 3614370 w 4336364"/>
                    <a:gd name="connsiteY27" fmla="*/ 3767452 h 4356988"/>
                    <a:gd name="connsiteX28" fmla="*/ 3831713 w 4336364"/>
                    <a:gd name="connsiteY28" fmla="*/ 3274160 h 4356988"/>
                    <a:gd name="connsiteX29" fmla="*/ 3920351 w 4336364"/>
                    <a:gd name="connsiteY29" fmla="*/ 3308738 h 4356988"/>
                    <a:gd name="connsiteX30" fmla="*/ 3992411 w 4336364"/>
                    <a:gd name="connsiteY30" fmla="*/ 2985545 h 4356988"/>
                    <a:gd name="connsiteX31" fmla="*/ 4183044 w 4336364"/>
                    <a:gd name="connsiteY31" fmla="*/ 2994519 h 4356988"/>
                    <a:gd name="connsiteX32" fmla="*/ 4150363 w 4336364"/>
                    <a:gd name="connsiteY32" fmla="*/ 2200057 h 4356988"/>
                    <a:gd name="connsiteX33" fmla="*/ 4336364 w 4336364"/>
                    <a:gd name="connsiteY33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164572 w 4336364"/>
                    <a:gd name="connsiteY4" fmla="*/ 162389 h 4356988"/>
                    <a:gd name="connsiteX5" fmla="*/ 2082692 w 4336364"/>
                    <a:gd name="connsiteY5" fmla="*/ 0 h 4356988"/>
                    <a:gd name="connsiteX6" fmla="*/ 1591674 w 4336364"/>
                    <a:gd name="connsiteY6" fmla="*/ 227536 h 4356988"/>
                    <a:gd name="connsiteX7" fmla="*/ 1461329 w 4336364"/>
                    <a:gd name="connsiteY7" fmla="*/ 101627 h 4356988"/>
                    <a:gd name="connsiteX8" fmla="*/ 852586 w 4336364"/>
                    <a:gd name="connsiteY8" fmla="*/ 673212 h 4356988"/>
                    <a:gd name="connsiteX9" fmla="*/ 661688 w 4336364"/>
                    <a:gd name="connsiteY9" fmla="*/ 608067 h 4356988"/>
                    <a:gd name="connsiteX10" fmla="*/ 326568 w 4336364"/>
                    <a:gd name="connsiteY10" fmla="*/ 1319602 h 4356988"/>
                    <a:gd name="connsiteX11" fmla="*/ 169194 w 4336364"/>
                    <a:gd name="connsiteY11" fmla="*/ 1323034 h 4356988"/>
                    <a:gd name="connsiteX12" fmla="*/ 141641 w 4336364"/>
                    <a:gd name="connsiteY12" fmla="*/ 2103831 h 4356988"/>
                    <a:gd name="connsiteX13" fmla="*/ 0 w 4336364"/>
                    <a:gd name="connsiteY13" fmla="*/ 2170719 h 4356988"/>
                    <a:gd name="connsiteX14" fmla="*/ 225268 w 4336364"/>
                    <a:gd name="connsiteY14" fmla="*/ 2789706 h 4356988"/>
                    <a:gd name="connsiteX15" fmla="*/ 139955 w 4336364"/>
                    <a:gd name="connsiteY15" fmla="*/ 2851843 h 4356988"/>
                    <a:gd name="connsiteX16" fmla="*/ 279064 w 4336364"/>
                    <a:gd name="connsiteY16" fmla="*/ 3047701 h 4356988"/>
                    <a:gd name="connsiteX17" fmla="*/ 194650 w 4336364"/>
                    <a:gd name="connsiteY17" fmla="*/ 3148059 h 4356988"/>
                    <a:gd name="connsiteX18" fmla="*/ 688160 w 4336364"/>
                    <a:gd name="connsiteY18" fmla="*/ 3585285 h 4356988"/>
                    <a:gd name="connsiteX19" fmla="*/ 626493 w 4336364"/>
                    <a:gd name="connsiteY19" fmla="*/ 3769843 h 4356988"/>
                    <a:gd name="connsiteX20" fmla="*/ 1343200 w 4336364"/>
                    <a:gd name="connsiteY20" fmla="*/ 4022026 h 4356988"/>
                    <a:gd name="connsiteX21" fmla="*/ 1346897 w 4336364"/>
                    <a:gd name="connsiteY21" fmla="*/ 4235571 h 4356988"/>
                    <a:gd name="connsiteX22" fmla="*/ 2156993 w 4336364"/>
                    <a:gd name="connsiteY22" fmla="*/ 4196764 h 4356988"/>
                    <a:gd name="connsiteX23" fmla="*/ 2241198 w 4336364"/>
                    <a:gd name="connsiteY23" fmla="*/ 4356988 h 4356988"/>
                    <a:gd name="connsiteX24" fmla="*/ 2691829 w 4336364"/>
                    <a:gd name="connsiteY24" fmla="*/ 4128025 h 4356988"/>
                    <a:gd name="connsiteX25" fmla="*/ 2817529 w 4336364"/>
                    <a:gd name="connsiteY25" fmla="*/ 4258264 h 4356988"/>
                    <a:gd name="connsiteX26" fmla="*/ 3435088 w 4336364"/>
                    <a:gd name="connsiteY26" fmla="*/ 3691483 h 4356988"/>
                    <a:gd name="connsiteX27" fmla="*/ 3614370 w 4336364"/>
                    <a:gd name="connsiteY27" fmla="*/ 3767452 h 4356988"/>
                    <a:gd name="connsiteX28" fmla="*/ 3831713 w 4336364"/>
                    <a:gd name="connsiteY28" fmla="*/ 3274160 h 4356988"/>
                    <a:gd name="connsiteX29" fmla="*/ 3920351 w 4336364"/>
                    <a:gd name="connsiteY29" fmla="*/ 3308738 h 4356988"/>
                    <a:gd name="connsiteX30" fmla="*/ 3992411 w 4336364"/>
                    <a:gd name="connsiteY30" fmla="*/ 2985545 h 4356988"/>
                    <a:gd name="connsiteX31" fmla="*/ 4183044 w 4336364"/>
                    <a:gd name="connsiteY31" fmla="*/ 2994519 h 4356988"/>
                    <a:gd name="connsiteX32" fmla="*/ 4150363 w 4336364"/>
                    <a:gd name="connsiteY32" fmla="*/ 2200057 h 4356988"/>
                    <a:gd name="connsiteX33" fmla="*/ 4336364 w 4336364"/>
                    <a:gd name="connsiteY33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758697 w 4336364"/>
                    <a:gd name="connsiteY4" fmla="*/ 450682 h 4356988"/>
                    <a:gd name="connsiteX5" fmla="*/ 2164572 w 4336364"/>
                    <a:gd name="connsiteY5" fmla="*/ 162389 h 4356988"/>
                    <a:gd name="connsiteX6" fmla="*/ 2082692 w 4336364"/>
                    <a:gd name="connsiteY6" fmla="*/ 0 h 4356988"/>
                    <a:gd name="connsiteX7" fmla="*/ 1591674 w 4336364"/>
                    <a:gd name="connsiteY7" fmla="*/ 227536 h 4356988"/>
                    <a:gd name="connsiteX8" fmla="*/ 1461329 w 4336364"/>
                    <a:gd name="connsiteY8" fmla="*/ 101627 h 4356988"/>
                    <a:gd name="connsiteX9" fmla="*/ 852586 w 4336364"/>
                    <a:gd name="connsiteY9" fmla="*/ 673212 h 4356988"/>
                    <a:gd name="connsiteX10" fmla="*/ 661688 w 4336364"/>
                    <a:gd name="connsiteY10" fmla="*/ 608067 h 4356988"/>
                    <a:gd name="connsiteX11" fmla="*/ 326568 w 4336364"/>
                    <a:gd name="connsiteY11" fmla="*/ 1319602 h 4356988"/>
                    <a:gd name="connsiteX12" fmla="*/ 169194 w 4336364"/>
                    <a:gd name="connsiteY12" fmla="*/ 1323034 h 4356988"/>
                    <a:gd name="connsiteX13" fmla="*/ 141641 w 4336364"/>
                    <a:gd name="connsiteY13" fmla="*/ 2103831 h 4356988"/>
                    <a:gd name="connsiteX14" fmla="*/ 0 w 4336364"/>
                    <a:gd name="connsiteY14" fmla="*/ 2170719 h 4356988"/>
                    <a:gd name="connsiteX15" fmla="*/ 225268 w 4336364"/>
                    <a:gd name="connsiteY15" fmla="*/ 2789706 h 4356988"/>
                    <a:gd name="connsiteX16" fmla="*/ 139955 w 4336364"/>
                    <a:gd name="connsiteY16" fmla="*/ 2851843 h 4356988"/>
                    <a:gd name="connsiteX17" fmla="*/ 279064 w 4336364"/>
                    <a:gd name="connsiteY17" fmla="*/ 3047701 h 4356988"/>
                    <a:gd name="connsiteX18" fmla="*/ 194650 w 4336364"/>
                    <a:gd name="connsiteY18" fmla="*/ 3148059 h 4356988"/>
                    <a:gd name="connsiteX19" fmla="*/ 688160 w 4336364"/>
                    <a:gd name="connsiteY19" fmla="*/ 3585285 h 4356988"/>
                    <a:gd name="connsiteX20" fmla="*/ 626493 w 4336364"/>
                    <a:gd name="connsiteY20" fmla="*/ 3769843 h 4356988"/>
                    <a:gd name="connsiteX21" fmla="*/ 1343200 w 4336364"/>
                    <a:gd name="connsiteY21" fmla="*/ 4022026 h 4356988"/>
                    <a:gd name="connsiteX22" fmla="*/ 1346897 w 4336364"/>
                    <a:gd name="connsiteY22" fmla="*/ 4235571 h 4356988"/>
                    <a:gd name="connsiteX23" fmla="*/ 2156993 w 4336364"/>
                    <a:gd name="connsiteY23" fmla="*/ 4196764 h 4356988"/>
                    <a:gd name="connsiteX24" fmla="*/ 2241198 w 4336364"/>
                    <a:gd name="connsiteY24" fmla="*/ 4356988 h 4356988"/>
                    <a:gd name="connsiteX25" fmla="*/ 2691829 w 4336364"/>
                    <a:gd name="connsiteY25" fmla="*/ 4128025 h 4356988"/>
                    <a:gd name="connsiteX26" fmla="*/ 2817529 w 4336364"/>
                    <a:gd name="connsiteY26" fmla="*/ 4258264 h 4356988"/>
                    <a:gd name="connsiteX27" fmla="*/ 3435088 w 4336364"/>
                    <a:gd name="connsiteY27" fmla="*/ 3691483 h 4356988"/>
                    <a:gd name="connsiteX28" fmla="*/ 3614370 w 4336364"/>
                    <a:gd name="connsiteY28" fmla="*/ 3767452 h 4356988"/>
                    <a:gd name="connsiteX29" fmla="*/ 3831713 w 4336364"/>
                    <a:gd name="connsiteY29" fmla="*/ 3274160 h 4356988"/>
                    <a:gd name="connsiteX30" fmla="*/ 3920351 w 4336364"/>
                    <a:gd name="connsiteY30" fmla="*/ 3308738 h 4356988"/>
                    <a:gd name="connsiteX31" fmla="*/ 3992411 w 4336364"/>
                    <a:gd name="connsiteY31" fmla="*/ 2985545 h 4356988"/>
                    <a:gd name="connsiteX32" fmla="*/ 4183044 w 4336364"/>
                    <a:gd name="connsiteY32" fmla="*/ 2994519 h 4356988"/>
                    <a:gd name="connsiteX33" fmla="*/ 4150363 w 4336364"/>
                    <a:gd name="connsiteY33" fmla="*/ 2200057 h 4356988"/>
                    <a:gd name="connsiteX34" fmla="*/ 4336364 w 4336364"/>
                    <a:gd name="connsiteY34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938294 w 4336364"/>
                    <a:gd name="connsiteY4" fmla="*/ 135776 h 4356988"/>
                    <a:gd name="connsiteX5" fmla="*/ 2164572 w 4336364"/>
                    <a:gd name="connsiteY5" fmla="*/ 162389 h 4356988"/>
                    <a:gd name="connsiteX6" fmla="*/ 2082692 w 4336364"/>
                    <a:gd name="connsiteY6" fmla="*/ 0 h 4356988"/>
                    <a:gd name="connsiteX7" fmla="*/ 1591674 w 4336364"/>
                    <a:gd name="connsiteY7" fmla="*/ 227536 h 4356988"/>
                    <a:gd name="connsiteX8" fmla="*/ 1461329 w 4336364"/>
                    <a:gd name="connsiteY8" fmla="*/ 101627 h 4356988"/>
                    <a:gd name="connsiteX9" fmla="*/ 852586 w 4336364"/>
                    <a:gd name="connsiteY9" fmla="*/ 673212 h 4356988"/>
                    <a:gd name="connsiteX10" fmla="*/ 661688 w 4336364"/>
                    <a:gd name="connsiteY10" fmla="*/ 608067 h 4356988"/>
                    <a:gd name="connsiteX11" fmla="*/ 326568 w 4336364"/>
                    <a:gd name="connsiteY11" fmla="*/ 1319602 h 4356988"/>
                    <a:gd name="connsiteX12" fmla="*/ 169194 w 4336364"/>
                    <a:gd name="connsiteY12" fmla="*/ 1323034 h 4356988"/>
                    <a:gd name="connsiteX13" fmla="*/ 141641 w 4336364"/>
                    <a:gd name="connsiteY13" fmla="*/ 2103831 h 4356988"/>
                    <a:gd name="connsiteX14" fmla="*/ 0 w 4336364"/>
                    <a:gd name="connsiteY14" fmla="*/ 2170719 h 4356988"/>
                    <a:gd name="connsiteX15" fmla="*/ 225268 w 4336364"/>
                    <a:gd name="connsiteY15" fmla="*/ 2789706 h 4356988"/>
                    <a:gd name="connsiteX16" fmla="*/ 139955 w 4336364"/>
                    <a:gd name="connsiteY16" fmla="*/ 2851843 h 4356988"/>
                    <a:gd name="connsiteX17" fmla="*/ 279064 w 4336364"/>
                    <a:gd name="connsiteY17" fmla="*/ 3047701 h 4356988"/>
                    <a:gd name="connsiteX18" fmla="*/ 194650 w 4336364"/>
                    <a:gd name="connsiteY18" fmla="*/ 3148059 h 4356988"/>
                    <a:gd name="connsiteX19" fmla="*/ 688160 w 4336364"/>
                    <a:gd name="connsiteY19" fmla="*/ 3585285 h 4356988"/>
                    <a:gd name="connsiteX20" fmla="*/ 626493 w 4336364"/>
                    <a:gd name="connsiteY20" fmla="*/ 3769843 h 4356988"/>
                    <a:gd name="connsiteX21" fmla="*/ 1343200 w 4336364"/>
                    <a:gd name="connsiteY21" fmla="*/ 4022026 h 4356988"/>
                    <a:gd name="connsiteX22" fmla="*/ 1346897 w 4336364"/>
                    <a:gd name="connsiteY22" fmla="*/ 4235571 h 4356988"/>
                    <a:gd name="connsiteX23" fmla="*/ 2156993 w 4336364"/>
                    <a:gd name="connsiteY23" fmla="*/ 4196764 h 4356988"/>
                    <a:gd name="connsiteX24" fmla="*/ 2241198 w 4336364"/>
                    <a:gd name="connsiteY24" fmla="*/ 4356988 h 4356988"/>
                    <a:gd name="connsiteX25" fmla="*/ 2691829 w 4336364"/>
                    <a:gd name="connsiteY25" fmla="*/ 4128025 h 4356988"/>
                    <a:gd name="connsiteX26" fmla="*/ 2817529 w 4336364"/>
                    <a:gd name="connsiteY26" fmla="*/ 4258264 h 4356988"/>
                    <a:gd name="connsiteX27" fmla="*/ 3435088 w 4336364"/>
                    <a:gd name="connsiteY27" fmla="*/ 3691483 h 4356988"/>
                    <a:gd name="connsiteX28" fmla="*/ 3614370 w 4336364"/>
                    <a:gd name="connsiteY28" fmla="*/ 3767452 h 4356988"/>
                    <a:gd name="connsiteX29" fmla="*/ 3831713 w 4336364"/>
                    <a:gd name="connsiteY29" fmla="*/ 3274160 h 4356988"/>
                    <a:gd name="connsiteX30" fmla="*/ 3920351 w 4336364"/>
                    <a:gd name="connsiteY30" fmla="*/ 3308738 h 4356988"/>
                    <a:gd name="connsiteX31" fmla="*/ 3992411 w 4336364"/>
                    <a:gd name="connsiteY31" fmla="*/ 2985545 h 4356988"/>
                    <a:gd name="connsiteX32" fmla="*/ 4183044 w 4336364"/>
                    <a:gd name="connsiteY32" fmla="*/ 2994519 h 4356988"/>
                    <a:gd name="connsiteX33" fmla="*/ 4150363 w 4336364"/>
                    <a:gd name="connsiteY33" fmla="*/ 2200057 h 4356988"/>
                    <a:gd name="connsiteX34" fmla="*/ 4336364 w 4336364"/>
                    <a:gd name="connsiteY34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072335 w 4336364"/>
                    <a:gd name="connsiteY4" fmla="*/ 284280 h 4356988"/>
                    <a:gd name="connsiteX5" fmla="*/ 2938294 w 4336364"/>
                    <a:gd name="connsiteY5" fmla="*/ 135776 h 4356988"/>
                    <a:gd name="connsiteX6" fmla="*/ 2164572 w 4336364"/>
                    <a:gd name="connsiteY6" fmla="*/ 162389 h 4356988"/>
                    <a:gd name="connsiteX7" fmla="*/ 2082692 w 4336364"/>
                    <a:gd name="connsiteY7" fmla="*/ 0 h 4356988"/>
                    <a:gd name="connsiteX8" fmla="*/ 1591674 w 4336364"/>
                    <a:gd name="connsiteY8" fmla="*/ 227536 h 4356988"/>
                    <a:gd name="connsiteX9" fmla="*/ 1461329 w 4336364"/>
                    <a:gd name="connsiteY9" fmla="*/ 101627 h 4356988"/>
                    <a:gd name="connsiteX10" fmla="*/ 852586 w 4336364"/>
                    <a:gd name="connsiteY10" fmla="*/ 673212 h 4356988"/>
                    <a:gd name="connsiteX11" fmla="*/ 661688 w 4336364"/>
                    <a:gd name="connsiteY11" fmla="*/ 608067 h 4356988"/>
                    <a:gd name="connsiteX12" fmla="*/ 326568 w 4336364"/>
                    <a:gd name="connsiteY12" fmla="*/ 1319602 h 4356988"/>
                    <a:gd name="connsiteX13" fmla="*/ 169194 w 4336364"/>
                    <a:gd name="connsiteY13" fmla="*/ 1323034 h 4356988"/>
                    <a:gd name="connsiteX14" fmla="*/ 141641 w 4336364"/>
                    <a:gd name="connsiteY14" fmla="*/ 2103831 h 4356988"/>
                    <a:gd name="connsiteX15" fmla="*/ 0 w 4336364"/>
                    <a:gd name="connsiteY15" fmla="*/ 2170719 h 4356988"/>
                    <a:gd name="connsiteX16" fmla="*/ 225268 w 4336364"/>
                    <a:gd name="connsiteY16" fmla="*/ 2789706 h 4356988"/>
                    <a:gd name="connsiteX17" fmla="*/ 139955 w 4336364"/>
                    <a:gd name="connsiteY17" fmla="*/ 2851843 h 4356988"/>
                    <a:gd name="connsiteX18" fmla="*/ 279064 w 4336364"/>
                    <a:gd name="connsiteY18" fmla="*/ 3047701 h 4356988"/>
                    <a:gd name="connsiteX19" fmla="*/ 194650 w 4336364"/>
                    <a:gd name="connsiteY19" fmla="*/ 3148059 h 4356988"/>
                    <a:gd name="connsiteX20" fmla="*/ 688160 w 4336364"/>
                    <a:gd name="connsiteY20" fmla="*/ 3585285 h 4356988"/>
                    <a:gd name="connsiteX21" fmla="*/ 626493 w 4336364"/>
                    <a:gd name="connsiteY21" fmla="*/ 3769843 h 4356988"/>
                    <a:gd name="connsiteX22" fmla="*/ 1343200 w 4336364"/>
                    <a:gd name="connsiteY22" fmla="*/ 4022026 h 4356988"/>
                    <a:gd name="connsiteX23" fmla="*/ 1346897 w 4336364"/>
                    <a:gd name="connsiteY23" fmla="*/ 4235571 h 4356988"/>
                    <a:gd name="connsiteX24" fmla="*/ 2156993 w 4336364"/>
                    <a:gd name="connsiteY24" fmla="*/ 4196764 h 4356988"/>
                    <a:gd name="connsiteX25" fmla="*/ 2241198 w 4336364"/>
                    <a:gd name="connsiteY25" fmla="*/ 4356988 h 4356988"/>
                    <a:gd name="connsiteX26" fmla="*/ 2691829 w 4336364"/>
                    <a:gd name="connsiteY26" fmla="*/ 4128025 h 4356988"/>
                    <a:gd name="connsiteX27" fmla="*/ 2817529 w 4336364"/>
                    <a:gd name="connsiteY27" fmla="*/ 4258264 h 4356988"/>
                    <a:gd name="connsiteX28" fmla="*/ 3435088 w 4336364"/>
                    <a:gd name="connsiteY28" fmla="*/ 3691483 h 4356988"/>
                    <a:gd name="connsiteX29" fmla="*/ 3614370 w 4336364"/>
                    <a:gd name="connsiteY29" fmla="*/ 3767452 h 4356988"/>
                    <a:gd name="connsiteX30" fmla="*/ 3831713 w 4336364"/>
                    <a:gd name="connsiteY30" fmla="*/ 3274160 h 4356988"/>
                    <a:gd name="connsiteX31" fmla="*/ 3920351 w 4336364"/>
                    <a:gd name="connsiteY31" fmla="*/ 3308738 h 4356988"/>
                    <a:gd name="connsiteX32" fmla="*/ 3992411 w 4336364"/>
                    <a:gd name="connsiteY32" fmla="*/ 2985545 h 4356988"/>
                    <a:gd name="connsiteX33" fmla="*/ 4183044 w 4336364"/>
                    <a:gd name="connsiteY33" fmla="*/ 2994519 h 4356988"/>
                    <a:gd name="connsiteX34" fmla="*/ 4150363 w 4336364"/>
                    <a:gd name="connsiteY34" fmla="*/ 2200057 h 4356988"/>
                    <a:gd name="connsiteX35" fmla="*/ 4336364 w 4336364"/>
                    <a:gd name="connsiteY35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948221 w 4336364"/>
                    <a:gd name="connsiteY4" fmla="*/ 300119 h 4356988"/>
                    <a:gd name="connsiteX5" fmla="*/ 2938294 w 4336364"/>
                    <a:gd name="connsiteY5" fmla="*/ 135776 h 4356988"/>
                    <a:gd name="connsiteX6" fmla="*/ 2164572 w 4336364"/>
                    <a:gd name="connsiteY6" fmla="*/ 162389 h 4356988"/>
                    <a:gd name="connsiteX7" fmla="*/ 2082692 w 4336364"/>
                    <a:gd name="connsiteY7" fmla="*/ 0 h 4356988"/>
                    <a:gd name="connsiteX8" fmla="*/ 1591674 w 4336364"/>
                    <a:gd name="connsiteY8" fmla="*/ 227536 h 4356988"/>
                    <a:gd name="connsiteX9" fmla="*/ 1461329 w 4336364"/>
                    <a:gd name="connsiteY9" fmla="*/ 101627 h 4356988"/>
                    <a:gd name="connsiteX10" fmla="*/ 852586 w 4336364"/>
                    <a:gd name="connsiteY10" fmla="*/ 673212 h 4356988"/>
                    <a:gd name="connsiteX11" fmla="*/ 661688 w 4336364"/>
                    <a:gd name="connsiteY11" fmla="*/ 608067 h 4356988"/>
                    <a:gd name="connsiteX12" fmla="*/ 326568 w 4336364"/>
                    <a:gd name="connsiteY12" fmla="*/ 1319602 h 4356988"/>
                    <a:gd name="connsiteX13" fmla="*/ 169194 w 4336364"/>
                    <a:gd name="connsiteY13" fmla="*/ 1323034 h 4356988"/>
                    <a:gd name="connsiteX14" fmla="*/ 141641 w 4336364"/>
                    <a:gd name="connsiteY14" fmla="*/ 2103831 h 4356988"/>
                    <a:gd name="connsiteX15" fmla="*/ 0 w 4336364"/>
                    <a:gd name="connsiteY15" fmla="*/ 2170719 h 4356988"/>
                    <a:gd name="connsiteX16" fmla="*/ 225268 w 4336364"/>
                    <a:gd name="connsiteY16" fmla="*/ 2789706 h 4356988"/>
                    <a:gd name="connsiteX17" fmla="*/ 139955 w 4336364"/>
                    <a:gd name="connsiteY17" fmla="*/ 2851843 h 4356988"/>
                    <a:gd name="connsiteX18" fmla="*/ 279064 w 4336364"/>
                    <a:gd name="connsiteY18" fmla="*/ 3047701 h 4356988"/>
                    <a:gd name="connsiteX19" fmla="*/ 194650 w 4336364"/>
                    <a:gd name="connsiteY19" fmla="*/ 3148059 h 4356988"/>
                    <a:gd name="connsiteX20" fmla="*/ 688160 w 4336364"/>
                    <a:gd name="connsiteY20" fmla="*/ 3585285 h 4356988"/>
                    <a:gd name="connsiteX21" fmla="*/ 626493 w 4336364"/>
                    <a:gd name="connsiteY21" fmla="*/ 3769843 h 4356988"/>
                    <a:gd name="connsiteX22" fmla="*/ 1343200 w 4336364"/>
                    <a:gd name="connsiteY22" fmla="*/ 4022026 h 4356988"/>
                    <a:gd name="connsiteX23" fmla="*/ 1346897 w 4336364"/>
                    <a:gd name="connsiteY23" fmla="*/ 4235571 h 4356988"/>
                    <a:gd name="connsiteX24" fmla="*/ 2156993 w 4336364"/>
                    <a:gd name="connsiteY24" fmla="*/ 4196764 h 4356988"/>
                    <a:gd name="connsiteX25" fmla="*/ 2241198 w 4336364"/>
                    <a:gd name="connsiteY25" fmla="*/ 4356988 h 4356988"/>
                    <a:gd name="connsiteX26" fmla="*/ 2691829 w 4336364"/>
                    <a:gd name="connsiteY26" fmla="*/ 4128025 h 4356988"/>
                    <a:gd name="connsiteX27" fmla="*/ 2817529 w 4336364"/>
                    <a:gd name="connsiteY27" fmla="*/ 4258264 h 4356988"/>
                    <a:gd name="connsiteX28" fmla="*/ 3435088 w 4336364"/>
                    <a:gd name="connsiteY28" fmla="*/ 3691483 h 4356988"/>
                    <a:gd name="connsiteX29" fmla="*/ 3614370 w 4336364"/>
                    <a:gd name="connsiteY29" fmla="*/ 3767452 h 4356988"/>
                    <a:gd name="connsiteX30" fmla="*/ 3831713 w 4336364"/>
                    <a:gd name="connsiteY30" fmla="*/ 3274160 h 4356988"/>
                    <a:gd name="connsiteX31" fmla="*/ 3920351 w 4336364"/>
                    <a:gd name="connsiteY31" fmla="*/ 3308738 h 4356988"/>
                    <a:gd name="connsiteX32" fmla="*/ 3992411 w 4336364"/>
                    <a:gd name="connsiteY32" fmla="*/ 2985545 h 4356988"/>
                    <a:gd name="connsiteX33" fmla="*/ 4183044 w 4336364"/>
                    <a:gd name="connsiteY33" fmla="*/ 2994519 h 4356988"/>
                    <a:gd name="connsiteX34" fmla="*/ 4150363 w 4336364"/>
                    <a:gd name="connsiteY34" fmla="*/ 2200057 h 4356988"/>
                    <a:gd name="connsiteX35" fmla="*/ 4336364 w 4336364"/>
                    <a:gd name="connsiteY35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231821 w 4336364"/>
                    <a:gd name="connsiteY4" fmla="*/ 539265 h 4356988"/>
                    <a:gd name="connsiteX5" fmla="*/ 2948221 w 4336364"/>
                    <a:gd name="connsiteY5" fmla="*/ 300119 h 4356988"/>
                    <a:gd name="connsiteX6" fmla="*/ 2938294 w 4336364"/>
                    <a:gd name="connsiteY6" fmla="*/ 135776 h 4356988"/>
                    <a:gd name="connsiteX7" fmla="*/ 2164572 w 4336364"/>
                    <a:gd name="connsiteY7" fmla="*/ 162389 h 4356988"/>
                    <a:gd name="connsiteX8" fmla="*/ 2082692 w 4336364"/>
                    <a:gd name="connsiteY8" fmla="*/ 0 h 4356988"/>
                    <a:gd name="connsiteX9" fmla="*/ 1591674 w 4336364"/>
                    <a:gd name="connsiteY9" fmla="*/ 227536 h 4356988"/>
                    <a:gd name="connsiteX10" fmla="*/ 1461329 w 4336364"/>
                    <a:gd name="connsiteY10" fmla="*/ 101627 h 4356988"/>
                    <a:gd name="connsiteX11" fmla="*/ 852586 w 4336364"/>
                    <a:gd name="connsiteY11" fmla="*/ 673212 h 4356988"/>
                    <a:gd name="connsiteX12" fmla="*/ 661688 w 4336364"/>
                    <a:gd name="connsiteY12" fmla="*/ 608067 h 4356988"/>
                    <a:gd name="connsiteX13" fmla="*/ 326568 w 4336364"/>
                    <a:gd name="connsiteY13" fmla="*/ 1319602 h 4356988"/>
                    <a:gd name="connsiteX14" fmla="*/ 169194 w 4336364"/>
                    <a:gd name="connsiteY14" fmla="*/ 1323034 h 4356988"/>
                    <a:gd name="connsiteX15" fmla="*/ 141641 w 4336364"/>
                    <a:gd name="connsiteY15" fmla="*/ 2103831 h 4356988"/>
                    <a:gd name="connsiteX16" fmla="*/ 0 w 4336364"/>
                    <a:gd name="connsiteY16" fmla="*/ 2170719 h 4356988"/>
                    <a:gd name="connsiteX17" fmla="*/ 225268 w 4336364"/>
                    <a:gd name="connsiteY17" fmla="*/ 2789706 h 4356988"/>
                    <a:gd name="connsiteX18" fmla="*/ 139955 w 4336364"/>
                    <a:gd name="connsiteY18" fmla="*/ 2851843 h 4356988"/>
                    <a:gd name="connsiteX19" fmla="*/ 279064 w 4336364"/>
                    <a:gd name="connsiteY19" fmla="*/ 3047701 h 4356988"/>
                    <a:gd name="connsiteX20" fmla="*/ 194650 w 4336364"/>
                    <a:gd name="connsiteY20" fmla="*/ 3148059 h 4356988"/>
                    <a:gd name="connsiteX21" fmla="*/ 688160 w 4336364"/>
                    <a:gd name="connsiteY21" fmla="*/ 3585285 h 4356988"/>
                    <a:gd name="connsiteX22" fmla="*/ 626493 w 4336364"/>
                    <a:gd name="connsiteY22" fmla="*/ 3769843 h 4356988"/>
                    <a:gd name="connsiteX23" fmla="*/ 1343200 w 4336364"/>
                    <a:gd name="connsiteY23" fmla="*/ 4022026 h 4356988"/>
                    <a:gd name="connsiteX24" fmla="*/ 1346897 w 4336364"/>
                    <a:gd name="connsiteY24" fmla="*/ 4235571 h 4356988"/>
                    <a:gd name="connsiteX25" fmla="*/ 2156993 w 4336364"/>
                    <a:gd name="connsiteY25" fmla="*/ 4196764 h 4356988"/>
                    <a:gd name="connsiteX26" fmla="*/ 2241198 w 4336364"/>
                    <a:gd name="connsiteY26" fmla="*/ 4356988 h 4356988"/>
                    <a:gd name="connsiteX27" fmla="*/ 2691829 w 4336364"/>
                    <a:gd name="connsiteY27" fmla="*/ 4128025 h 4356988"/>
                    <a:gd name="connsiteX28" fmla="*/ 2817529 w 4336364"/>
                    <a:gd name="connsiteY28" fmla="*/ 4258264 h 4356988"/>
                    <a:gd name="connsiteX29" fmla="*/ 3435088 w 4336364"/>
                    <a:gd name="connsiteY29" fmla="*/ 3691483 h 4356988"/>
                    <a:gd name="connsiteX30" fmla="*/ 3614370 w 4336364"/>
                    <a:gd name="connsiteY30" fmla="*/ 3767452 h 4356988"/>
                    <a:gd name="connsiteX31" fmla="*/ 3831713 w 4336364"/>
                    <a:gd name="connsiteY31" fmla="*/ 3274160 h 4356988"/>
                    <a:gd name="connsiteX32" fmla="*/ 3920351 w 4336364"/>
                    <a:gd name="connsiteY32" fmla="*/ 3308738 h 4356988"/>
                    <a:gd name="connsiteX33" fmla="*/ 3992411 w 4336364"/>
                    <a:gd name="connsiteY33" fmla="*/ 2985545 h 4356988"/>
                    <a:gd name="connsiteX34" fmla="*/ 4183044 w 4336364"/>
                    <a:gd name="connsiteY34" fmla="*/ 2994519 h 4356988"/>
                    <a:gd name="connsiteX35" fmla="*/ 4150363 w 4336364"/>
                    <a:gd name="connsiteY35" fmla="*/ 2200057 h 4356988"/>
                    <a:gd name="connsiteX36" fmla="*/ 4336364 w 4336364"/>
                    <a:gd name="connsiteY36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263812 w 4336364"/>
                    <a:gd name="connsiteY4" fmla="*/ 396620 h 4356988"/>
                    <a:gd name="connsiteX5" fmla="*/ 2948221 w 4336364"/>
                    <a:gd name="connsiteY5" fmla="*/ 300119 h 4356988"/>
                    <a:gd name="connsiteX6" fmla="*/ 2938294 w 4336364"/>
                    <a:gd name="connsiteY6" fmla="*/ 135776 h 4356988"/>
                    <a:gd name="connsiteX7" fmla="*/ 2164572 w 4336364"/>
                    <a:gd name="connsiteY7" fmla="*/ 162389 h 4356988"/>
                    <a:gd name="connsiteX8" fmla="*/ 2082692 w 4336364"/>
                    <a:gd name="connsiteY8" fmla="*/ 0 h 4356988"/>
                    <a:gd name="connsiteX9" fmla="*/ 1591674 w 4336364"/>
                    <a:gd name="connsiteY9" fmla="*/ 227536 h 4356988"/>
                    <a:gd name="connsiteX10" fmla="*/ 1461329 w 4336364"/>
                    <a:gd name="connsiteY10" fmla="*/ 101627 h 4356988"/>
                    <a:gd name="connsiteX11" fmla="*/ 852586 w 4336364"/>
                    <a:gd name="connsiteY11" fmla="*/ 673212 h 4356988"/>
                    <a:gd name="connsiteX12" fmla="*/ 661688 w 4336364"/>
                    <a:gd name="connsiteY12" fmla="*/ 608067 h 4356988"/>
                    <a:gd name="connsiteX13" fmla="*/ 326568 w 4336364"/>
                    <a:gd name="connsiteY13" fmla="*/ 1319602 h 4356988"/>
                    <a:gd name="connsiteX14" fmla="*/ 169194 w 4336364"/>
                    <a:gd name="connsiteY14" fmla="*/ 1323034 h 4356988"/>
                    <a:gd name="connsiteX15" fmla="*/ 141641 w 4336364"/>
                    <a:gd name="connsiteY15" fmla="*/ 2103831 h 4356988"/>
                    <a:gd name="connsiteX16" fmla="*/ 0 w 4336364"/>
                    <a:gd name="connsiteY16" fmla="*/ 2170719 h 4356988"/>
                    <a:gd name="connsiteX17" fmla="*/ 225268 w 4336364"/>
                    <a:gd name="connsiteY17" fmla="*/ 2789706 h 4356988"/>
                    <a:gd name="connsiteX18" fmla="*/ 139955 w 4336364"/>
                    <a:gd name="connsiteY18" fmla="*/ 2851843 h 4356988"/>
                    <a:gd name="connsiteX19" fmla="*/ 279064 w 4336364"/>
                    <a:gd name="connsiteY19" fmla="*/ 3047701 h 4356988"/>
                    <a:gd name="connsiteX20" fmla="*/ 194650 w 4336364"/>
                    <a:gd name="connsiteY20" fmla="*/ 3148059 h 4356988"/>
                    <a:gd name="connsiteX21" fmla="*/ 688160 w 4336364"/>
                    <a:gd name="connsiteY21" fmla="*/ 3585285 h 4356988"/>
                    <a:gd name="connsiteX22" fmla="*/ 626493 w 4336364"/>
                    <a:gd name="connsiteY22" fmla="*/ 3769843 h 4356988"/>
                    <a:gd name="connsiteX23" fmla="*/ 1343200 w 4336364"/>
                    <a:gd name="connsiteY23" fmla="*/ 4022026 h 4356988"/>
                    <a:gd name="connsiteX24" fmla="*/ 1346897 w 4336364"/>
                    <a:gd name="connsiteY24" fmla="*/ 4235571 h 4356988"/>
                    <a:gd name="connsiteX25" fmla="*/ 2156993 w 4336364"/>
                    <a:gd name="connsiteY25" fmla="*/ 4196764 h 4356988"/>
                    <a:gd name="connsiteX26" fmla="*/ 2241198 w 4336364"/>
                    <a:gd name="connsiteY26" fmla="*/ 4356988 h 4356988"/>
                    <a:gd name="connsiteX27" fmla="*/ 2691829 w 4336364"/>
                    <a:gd name="connsiteY27" fmla="*/ 4128025 h 4356988"/>
                    <a:gd name="connsiteX28" fmla="*/ 2817529 w 4336364"/>
                    <a:gd name="connsiteY28" fmla="*/ 4258264 h 4356988"/>
                    <a:gd name="connsiteX29" fmla="*/ 3435088 w 4336364"/>
                    <a:gd name="connsiteY29" fmla="*/ 3691483 h 4356988"/>
                    <a:gd name="connsiteX30" fmla="*/ 3614370 w 4336364"/>
                    <a:gd name="connsiteY30" fmla="*/ 3767452 h 4356988"/>
                    <a:gd name="connsiteX31" fmla="*/ 3831713 w 4336364"/>
                    <a:gd name="connsiteY31" fmla="*/ 3274160 h 4356988"/>
                    <a:gd name="connsiteX32" fmla="*/ 3920351 w 4336364"/>
                    <a:gd name="connsiteY32" fmla="*/ 3308738 h 4356988"/>
                    <a:gd name="connsiteX33" fmla="*/ 3992411 w 4336364"/>
                    <a:gd name="connsiteY33" fmla="*/ 2985545 h 4356988"/>
                    <a:gd name="connsiteX34" fmla="*/ 4183044 w 4336364"/>
                    <a:gd name="connsiteY34" fmla="*/ 2994519 h 4356988"/>
                    <a:gd name="connsiteX35" fmla="*/ 4150363 w 4336364"/>
                    <a:gd name="connsiteY35" fmla="*/ 2200057 h 4356988"/>
                    <a:gd name="connsiteX36" fmla="*/ 4336364 w 4336364"/>
                    <a:gd name="connsiteY36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334766 w 4336364"/>
                    <a:gd name="connsiteY4" fmla="*/ 486736 h 4356988"/>
                    <a:gd name="connsiteX5" fmla="*/ 3263812 w 4336364"/>
                    <a:gd name="connsiteY5" fmla="*/ 396620 h 4356988"/>
                    <a:gd name="connsiteX6" fmla="*/ 2948221 w 4336364"/>
                    <a:gd name="connsiteY6" fmla="*/ 300119 h 4356988"/>
                    <a:gd name="connsiteX7" fmla="*/ 2938294 w 4336364"/>
                    <a:gd name="connsiteY7" fmla="*/ 135776 h 4356988"/>
                    <a:gd name="connsiteX8" fmla="*/ 2164572 w 4336364"/>
                    <a:gd name="connsiteY8" fmla="*/ 162389 h 4356988"/>
                    <a:gd name="connsiteX9" fmla="*/ 2082692 w 4336364"/>
                    <a:gd name="connsiteY9" fmla="*/ 0 h 4356988"/>
                    <a:gd name="connsiteX10" fmla="*/ 1591674 w 4336364"/>
                    <a:gd name="connsiteY10" fmla="*/ 227536 h 4356988"/>
                    <a:gd name="connsiteX11" fmla="*/ 1461329 w 4336364"/>
                    <a:gd name="connsiteY11" fmla="*/ 101627 h 4356988"/>
                    <a:gd name="connsiteX12" fmla="*/ 852586 w 4336364"/>
                    <a:gd name="connsiteY12" fmla="*/ 673212 h 4356988"/>
                    <a:gd name="connsiteX13" fmla="*/ 661688 w 4336364"/>
                    <a:gd name="connsiteY13" fmla="*/ 608067 h 4356988"/>
                    <a:gd name="connsiteX14" fmla="*/ 326568 w 4336364"/>
                    <a:gd name="connsiteY14" fmla="*/ 1319602 h 4356988"/>
                    <a:gd name="connsiteX15" fmla="*/ 169194 w 4336364"/>
                    <a:gd name="connsiteY15" fmla="*/ 1323034 h 4356988"/>
                    <a:gd name="connsiteX16" fmla="*/ 141641 w 4336364"/>
                    <a:gd name="connsiteY16" fmla="*/ 2103831 h 4356988"/>
                    <a:gd name="connsiteX17" fmla="*/ 0 w 4336364"/>
                    <a:gd name="connsiteY17" fmla="*/ 2170719 h 4356988"/>
                    <a:gd name="connsiteX18" fmla="*/ 225268 w 4336364"/>
                    <a:gd name="connsiteY18" fmla="*/ 2789706 h 4356988"/>
                    <a:gd name="connsiteX19" fmla="*/ 139955 w 4336364"/>
                    <a:gd name="connsiteY19" fmla="*/ 2851843 h 4356988"/>
                    <a:gd name="connsiteX20" fmla="*/ 279064 w 4336364"/>
                    <a:gd name="connsiteY20" fmla="*/ 3047701 h 4356988"/>
                    <a:gd name="connsiteX21" fmla="*/ 194650 w 4336364"/>
                    <a:gd name="connsiteY21" fmla="*/ 3148059 h 4356988"/>
                    <a:gd name="connsiteX22" fmla="*/ 688160 w 4336364"/>
                    <a:gd name="connsiteY22" fmla="*/ 3585285 h 4356988"/>
                    <a:gd name="connsiteX23" fmla="*/ 626493 w 4336364"/>
                    <a:gd name="connsiteY23" fmla="*/ 3769843 h 4356988"/>
                    <a:gd name="connsiteX24" fmla="*/ 1343200 w 4336364"/>
                    <a:gd name="connsiteY24" fmla="*/ 4022026 h 4356988"/>
                    <a:gd name="connsiteX25" fmla="*/ 1346897 w 4336364"/>
                    <a:gd name="connsiteY25" fmla="*/ 4235571 h 4356988"/>
                    <a:gd name="connsiteX26" fmla="*/ 2156993 w 4336364"/>
                    <a:gd name="connsiteY26" fmla="*/ 4196764 h 4356988"/>
                    <a:gd name="connsiteX27" fmla="*/ 2241198 w 4336364"/>
                    <a:gd name="connsiteY27" fmla="*/ 4356988 h 4356988"/>
                    <a:gd name="connsiteX28" fmla="*/ 2691829 w 4336364"/>
                    <a:gd name="connsiteY28" fmla="*/ 4128025 h 4356988"/>
                    <a:gd name="connsiteX29" fmla="*/ 2817529 w 4336364"/>
                    <a:gd name="connsiteY29" fmla="*/ 4258264 h 4356988"/>
                    <a:gd name="connsiteX30" fmla="*/ 3435088 w 4336364"/>
                    <a:gd name="connsiteY30" fmla="*/ 3691483 h 4356988"/>
                    <a:gd name="connsiteX31" fmla="*/ 3614370 w 4336364"/>
                    <a:gd name="connsiteY31" fmla="*/ 3767452 h 4356988"/>
                    <a:gd name="connsiteX32" fmla="*/ 3831713 w 4336364"/>
                    <a:gd name="connsiteY32" fmla="*/ 3274160 h 4356988"/>
                    <a:gd name="connsiteX33" fmla="*/ 3920351 w 4336364"/>
                    <a:gd name="connsiteY33" fmla="*/ 3308738 h 4356988"/>
                    <a:gd name="connsiteX34" fmla="*/ 3992411 w 4336364"/>
                    <a:gd name="connsiteY34" fmla="*/ 2985545 h 4356988"/>
                    <a:gd name="connsiteX35" fmla="*/ 4183044 w 4336364"/>
                    <a:gd name="connsiteY35" fmla="*/ 2994519 h 4356988"/>
                    <a:gd name="connsiteX36" fmla="*/ 4150363 w 4336364"/>
                    <a:gd name="connsiteY36" fmla="*/ 2200057 h 4356988"/>
                    <a:gd name="connsiteX37" fmla="*/ 4336364 w 4336364"/>
                    <a:gd name="connsiteY37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256475 w 4336364"/>
                    <a:gd name="connsiteY4" fmla="*/ 477234 h 4356988"/>
                    <a:gd name="connsiteX5" fmla="*/ 3263812 w 4336364"/>
                    <a:gd name="connsiteY5" fmla="*/ 396620 h 4356988"/>
                    <a:gd name="connsiteX6" fmla="*/ 2948221 w 4336364"/>
                    <a:gd name="connsiteY6" fmla="*/ 300119 h 4356988"/>
                    <a:gd name="connsiteX7" fmla="*/ 2938294 w 4336364"/>
                    <a:gd name="connsiteY7" fmla="*/ 135776 h 4356988"/>
                    <a:gd name="connsiteX8" fmla="*/ 2164572 w 4336364"/>
                    <a:gd name="connsiteY8" fmla="*/ 162389 h 4356988"/>
                    <a:gd name="connsiteX9" fmla="*/ 2082692 w 4336364"/>
                    <a:gd name="connsiteY9" fmla="*/ 0 h 4356988"/>
                    <a:gd name="connsiteX10" fmla="*/ 1591674 w 4336364"/>
                    <a:gd name="connsiteY10" fmla="*/ 227536 h 4356988"/>
                    <a:gd name="connsiteX11" fmla="*/ 1461329 w 4336364"/>
                    <a:gd name="connsiteY11" fmla="*/ 101627 h 4356988"/>
                    <a:gd name="connsiteX12" fmla="*/ 852586 w 4336364"/>
                    <a:gd name="connsiteY12" fmla="*/ 673212 h 4356988"/>
                    <a:gd name="connsiteX13" fmla="*/ 661688 w 4336364"/>
                    <a:gd name="connsiteY13" fmla="*/ 608067 h 4356988"/>
                    <a:gd name="connsiteX14" fmla="*/ 326568 w 4336364"/>
                    <a:gd name="connsiteY14" fmla="*/ 1319602 h 4356988"/>
                    <a:gd name="connsiteX15" fmla="*/ 169194 w 4336364"/>
                    <a:gd name="connsiteY15" fmla="*/ 1323034 h 4356988"/>
                    <a:gd name="connsiteX16" fmla="*/ 141641 w 4336364"/>
                    <a:gd name="connsiteY16" fmla="*/ 2103831 h 4356988"/>
                    <a:gd name="connsiteX17" fmla="*/ 0 w 4336364"/>
                    <a:gd name="connsiteY17" fmla="*/ 2170719 h 4356988"/>
                    <a:gd name="connsiteX18" fmla="*/ 225268 w 4336364"/>
                    <a:gd name="connsiteY18" fmla="*/ 2789706 h 4356988"/>
                    <a:gd name="connsiteX19" fmla="*/ 139955 w 4336364"/>
                    <a:gd name="connsiteY19" fmla="*/ 2851843 h 4356988"/>
                    <a:gd name="connsiteX20" fmla="*/ 279064 w 4336364"/>
                    <a:gd name="connsiteY20" fmla="*/ 3047701 h 4356988"/>
                    <a:gd name="connsiteX21" fmla="*/ 194650 w 4336364"/>
                    <a:gd name="connsiteY21" fmla="*/ 3148059 h 4356988"/>
                    <a:gd name="connsiteX22" fmla="*/ 688160 w 4336364"/>
                    <a:gd name="connsiteY22" fmla="*/ 3585285 h 4356988"/>
                    <a:gd name="connsiteX23" fmla="*/ 626493 w 4336364"/>
                    <a:gd name="connsiteY23" fmla="*/ 3769843 h 4356988"/>
                    <a:gd name="connsiteX24" fmla="*/ 1343200 w 4336364"/>
                    <a:gd name="connsiteY24" fmla="*/ 4022026 h 4356988"/>
                    <a:gd name="connsiteX25" fmla="*/ 1346897 w 4336364"/>
                    <a:gd name="connsiteY25" fmla="*/ 4235571 h 4356988"/>
                    <a:gd name="connsiteX26" fmla="*/ 2156993 w 4336364"/>
                    <a:gd name="connsiteY26" fmla="*/ 4196764 h 4356988"/>
                    <a:gd name="connsiteX27" fmla="*/ 2241198 w 4336364"/>
                    <a:gd name="connsiteY27" fmla="*/ 4356988 h 4356988"/>
                    <a:gd name="connsiteX28" fmla="*/ 2691829 w 4336364"/>
                    <a:gd name="connsiteY28" fmla="*/ 4128025 h 4356988"/>
                    <a:gd name="connsiteX29" fmla="*/ 2817529 w 4336364"/>
                    <a:gd name="connsiteY29" fmla="*/ 4258264 h 4356988"/>
                    <a:gd name="connsiteX30" fmla="*/ 3435088 w 4336364"/>
                    <a:gd name="connsiteY30" fmla="*/ 3691483 h 4356988"/>
                    <a:gd name="connsiteX31" fmla="*/ 3614370 w 4336364"/>
                    <a:gd name="connsiteY31" fmla="*/ 3767452 h 4356988"/>
                    <a:gd name="connsiteX32" fmla="*/ 3831713 w 4336364"/>
                    <a:gd name="connsiteY32" fmla="*/ 3274160 h 4356988"/>
                    <a:gd name="connsiteX33" fmla="*/ 3920351 w 4336364"/>
                    <a:gd name="connsiteY33" fmla="*/ 3308738 h 4356988"/>
                    <a:gd name="connsiteX34" fmla="*/ 3992411 w 4336364"/>
                    <a:gd name="connsiteY34" fmla="*/ 2985545 h 4356988"/>
                    <a:gd name="connsiteX35" fmla="*/ 4183044 w 4336364"/>
                    <a:gd name="connsiteY35" fmla="*/ 2994519 h 4356988"/>
                    <a:gd name="connsiteX36" fmla="*/ 4150363 w 4336364"/>
                    <a:gd name="connsiteY36" fmla="*/ 2200057 h 4356988"/>
                    <a:gd name="connsiteX37" fmla="*/ 4336364 w 4336364"/>
                    <a:gd name="connsiteY37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347700 w 4336364"/>
                    <a:gd name="connsiteY4" fmla="*/ 565819 h 4356988"/>
                    <a:gd name="connsiteX5" fmla="*/ 3256475 w 4336364"/>
                    <a:gd name="connsiteY5" fmla="*/ 477234 h 4356988"/>
                    <a:gd name="connsiteX6" fmla="*/ 3263812 w 4336364"/>
                    <a:gd name="connsiteY6" fmla="*/ 396620 h 4356988"/>
                    <a:gd name="connsiteX7" fmla="*/ 2948221 w 4336364"/>
                    <a:gd name="connsiteY7" fmla="*/ 300119 h 4356988"/>
                    <a:gd name="connsiteX8" fmla="*/ 2938294 w 4336364"/>
                    <a:gd name="connsiteY8" fmla="*/ 135776 h 4356988"/>
                    <a:gd name="connsiteX9" fmla="*/ 2164572 w 4336364"/>
                    <a:gd name="connsiteY9" fmla="*/ 162389 h 4356988"/>
                    <a:gd name="connsiteX10" fmla="*/ 2082692 w 4336364"/>
                    <a:gd name="connsiteY10" fmla="*/ 0 h 4356988"/>
                    <a:gd name="connsiteX11" fmla="*/ 1591674 w 4336364"/>
                    <a:gd name="connsiteY11" fmla="*/ 227536 h 4356988"/>
                    <a:gd name="connsiteX12" fmla="*/ 1461329 w 4336364"/>
                    <a:gd name="connsiteY12" fmla="*/ 101627 h 4356988"/>
                    <a:gd name="connsiteX13" fmla="*/ 852586 w 4336364"/>
                    <a:gd name="connsiteY13" fmla="*/ 673212 h 4356988"/>
                    <a:gd name="connsiteX14" fmla="*/ 661688 w 4336364"/>
                    <a:gd name="connsiteY14" fmla="*/ 608067 h 4356988"/>
                    <a:gd name="connsiteX15" fmla="*/ 326568 w 4336364"/>
                    <a:gd name="connsiteY15" fmla="*/ 1319602 h 4356988"/>
                    <a:gd name="connsiteX16" fmla="*/ 169194 w 4336364"/>
                    <a:gd name="connsiteY16" fmla="*/ 1323034 h 4356988"/>
                    <a:gd name="connsiteX17" fmla="*/ 141641 w 4336364"/>
                    <a:gd name="connsiteY17" fmla="*/ 2103831 h 4356988"/>
                    <a:gd name="connsiteX18" fmla="*/ 0 w 4336364"/>
                    <a:gd name="connsiteY18" fmla="*/ 2170719 h 4356988"/>
                    <a:gd name="connsiteX19" fmla="*/ 225268 w 4336364"/>
                    <a:gd name="connsiteY19" fmla="*/ 2789706 h 4356988"/>
                    <a:gd name="connsiteX20" fmla="*/ 139955 w 4336364"/>
                    <a:gd name="connsiteY20" fmla="*/ 2851843 h 4356988"/>
                    <a:gd name="connsiteX21" fmla="*/ 279064 w 4336364"/>
                    <a:gd name="connsiteY21" fmla="*/ 3047701 h 4356988"/>
                    <a:gd name="connsiteX22" fmla="*/ 194650 w 4336364"/>
                    <a:gd name="connsiteY22" fmla="*/ 3148059 h 4356988"/>
                    <a:gd name="connsiteX23" fmla="*/ 688160 w 4336364"/>
                    <a:gd name="connsiteY23" fmla="*/ 3585285 h 4356988"/>
                    <a:gd name="connsiteX24" fmla="*/ 626493 w 4336364"/>
                    <a:gd name="connsiteY24" fmla="*/ 3769843 h 4356988"/>
                    <a:gd name="connsiteX25" fmla="*/ 1343200 w 4336364"/>
                    <a:gd name="connsiteY25" fmla="*/ 4022026 h 4356988"/>
                    <a:gd name="connsiteX26" fmla="*/ 1346897 w 4336364"/>
                    <a:gd name="connsiteY26" fmla="*/ 4235571 h 4356988"/>
                    <a:gd name="connsiteX27" fmla="*/ 2156993 w 4336364"/>
                    <a:gd name="connsiteY27" fmla="*/ 4196764 h 4356988"/>
                    <a:gd name="connsiteX28" fmla="*/ 2241198 w 4336364"/>
                    <a:gd name="connsiteY28" fmla="*/ 4356988 h 4356988"/>
                    <a:gd name="connsiteX29" fmla="*/ 2691829 w 4336364"/>
                    <a:gd name="connsiteY29" fmla="*/ 4128025 h 4356988"/>
                    <a:gd name="connsiteX30" fmla="*/ 2817529 w 4336364"/>
                    <a:gd name="connsiteY30" fmla="*/ 4258264 h 4356988"/>
                    <a:gd name="connsiteX31" fmla="*/ 3435088 w 4336364"/>
                    <a:gd name="connsiteY31" fmla="*/ 3691483 h 4356988"/>
                    <a:gd name="connsiteX32" fmla="*/ 3614370 w 4336364"/>
                    <a:gd name="connsiteY32" fmla="*/ 3767452 h 4356988"/>
                    <a:gd name="connsiteX33" fmla="*/ 3831713 w 4336364"/>
                    <a:gd name="connsiteY33" fmla="*/ 3274160 h 4356988"/>
                    <a:gd name="connsiteX34" fmla="*/ 3920351 w 4336364"/>
                    <a:gd name="connsiteY34" fmla="*/ 3308738 h 4356988"/>
                    <a:gd name="connsiteX35" fmla="*/ 3992411 w 4336364"/>
                    <a:gd name="connsiteY35" fmla="*/ 2985545 h 4356988"/>
                    <a:gd name="connsiteX36" fmla="*/ 4183044 w 4336364"/>
                    <a:gd name="connsiteY36" fmla="*/ 2994519 h 4356988"/>
                    <a:gd name="connsiteX37" fmla="*/ 4150363 w 4336364"/>
                    <a:gd name="connsiteY37" fmla="*/ 2200057 h 4356988"/>
                    <a:gd name="connsiteX38" fmla="*/ 4336364 w 4336364"/>
                    <a:gd name="connsiteY38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718038 w 4336364"/>
                    <a:gd name="connsiteY4" fmla="*/ 702443 h 4356988"/>
                    <a:gd name="connsiteX5" fmla="*/ 3256475 w 4336364"/>
                    <a:gd name="connsiteY5" fmla="*/ 477234 h 4356988"/>
                    <a:gd name="connsiteX6" fmla="*/ 3263812 w 4336364"/>
                    <a:gd name="connsiteY6" fmla="*/ 396620 h 4356988"/>
                    <a:gd name="connsiteX7" fmla="*/ 2948221 w 4336364"/>
                    <a:gd name="connsiteY7" fmla="*/ 300119 h 4356988"/>
                    <a:gd name="connsiteX8" fmla="*/ 2938294 w 4336364"/>
                    <a:gd name="connsiteY8" fmla="*/ 135776 h 4356988"/>
                    <a:gd name="connsiteX9" fmla="*/ 2164572 w 4336364"/>
                    <a:gd name="connsiteY9" fmla="*/ 162389 h 4356988"/>
                    <a:gd name="connsiteX10" fmla="*/ 2082692 w 4336364"/>
                    <a:gd name="connsiteY10" fmla="*/ 0 h 4356988"/>
                    <a:gd name="connsiteX11" fmla="*/ 1591674 w 4336364"/>
                    <a:gd name="connsiteY11" fmla="*/ 227536 h 4356988"/>
                    <a:gd name="connsiteX12" fmla="*/ 1461329 w 4336364"/>
                    <a:gd name="connsiteY12" fmla="*/ 101627 h 4356988"/>
                    <a:gd name="connsiteX13" fmla="*/ 852586 w 4336364"/>
                    <a:gd name="connsiteY13" fmla="*/ 673212 h 4356988"/>
                    <a:gd name="connsiteX14" fmla="*/ 661688 w 4336364"/>
                    <a:gd name="connsiteY14" fmla="*/ 608067 h 4356988"/>
                    <a:gd name="connsiteX15" fmla="*/ 326568 w 4336364"/>
                    <a:gd name="connsiteY15" fmla="*/ 1319602 h 4356988"/>
                    <a:gd name="connsiteX16" fmla="*/ 169194 w 4336364"/>
                    <a:gd name="connsiteY16" fmla="*/ 1323034 h 4356988"/>
                    <a:gd name="connsiteX17" fmla="*/ 141641 w 4336364"/>
                    <a:gd name="connsiteY17" fmla="*/ 2103831 h 4356988"/>
                    <a:gd name="connsiteX18" fmla="*/ 0 w 4336364"/>
                    <a:gd name="connsiteY18" fmla="*/ 2170719 h 4356988"/>
                    <a:gd name="connsiteX19" fmla="*/ 225268 w 4336364"/>
                    <a:gd name="connsiteY19" fmla="*/ 2789706 h 4356988"/>
                    <a:gd name="connsiteX20" fmla="*/ 139955 w 4336364"/>
                    <a:gd name="connsiteY20" fmla="*/ 2851843 h 4356988"/>
                    <a:gd name="connsiteX21" fmla="*/ 279064 w 4336364"/>
                    <a:gd name="connsiteY21" fmla="*/ 3047701 h 4356988"/>
                    <a:gd name="connsiteX22" fmla="*/ 194650 w 4336364"/>
                    <a:gd name="connsiteY22" fmla="*/ 3148059 h 4356988"/>
                    <a:gd name="connsiteX23" fmla="*/ 688160 w 4336364"/>
                    <a:gd name="connsiteY23" fmla="*/ 3585285 h 4356988"/>
                    <a:gd name="connsiteX24" fmla="*/ 626493 w 4336364"/>
                    <a:gd name="connsiteY24" fmla="*/ 3769843 h 4356988"/>
                    <a:gd name="connsiteX25" fmla="*/ 1343200 w 4336364"/>
                    <a:gd name="connsiteY25" fmla="*/ 4022026 h 4356988"/>
                    <a:gd name="connsiteX26" fmla="*/ 1346897 w 4336364"/>
                    <a:gd name="connsiteY26" fmla="*/ 4235571 h 4356988"/>
                    <a:gd name="connsiteX27" fmla="*/ 2156993 w 4336364"/>
                    <a:gd name="connsiteY27" fmla="*/ 4196764 h 4356988"/>
                    <a:gd name="connsiteX28" fmla="*/ 2241198 w 4336364"/>
                    <a:gd name="connsiteY28" fmla="*/ 4356988 h 4356988"/>
                    <a:gd name="connsiteX29" fmla="*/ 2691829 w 4336364"/>
                    <a:gd name="connsiteY29" fmla="*/ 4128025 h 4356988"/>
                    <a:gd name="connsiteX30" fmla="*/ 2817529 w 4336364"/>
                    <a:gd name="connsiteY30" fmla="*/ 4258264 h 4356988"/>
                    <a:gd name="connsiteX31" fmla="*/ 3435088 w 4336364"/>
                    <a:gd name="connsiteY31" fmla="*/ 3691483 h 4356988"/>
                    <a:gd name="connsiteX32" fmla="*/ 3614370 w 4336364"/>
                    <a:gd name="connsiteY32" fmla="*/ 3767452 h 4356988"/>
                    <a:gd name="connsiteX33" fmla="*/ 3831713 w 4336364"/>
                    <a:gd name="connsiteY33" fmla="*/ 3274160 h 4356988"/>
                    <a:gd name="connsiteX34" fmla="*/ 3920351 w 4336364"/>
                    <a:gd name="connsiteY34" fmla="*/ 3308738 h 4356988"/>
                    <a:gd name="connsiteX35" fmla="*/ 3992411 w 4336364"/>
                    <a:gd name="connsiteY35" fmla="*/ 2985545 h 4356988"/>
                    <a:gd name="connsiteX36" fmla="*/ 4183044 w 4336364"/>
                    <a:gd name="connsiteY36" fmla="*/ 2994519 h 4356988"/>
                    <a:gd name="connsiteX37" fmla="*/ 4150363 w 4336364"/>
                    <a:gd name="connsiteY37" fmla="*/ 2200057 h 4356988"/>
                    <a:gd name="connsiteX38" fmla="*/ 4336364 w 4336364"/>
                    <a:gd name="connsiteY38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718038 w 4336364"/>
                    <a:gd name="connsiteY4" fmla="*/ 702443 h 4356988"/>
                    <a:gd name="connsiteX5" fmla="*/ 3244861 w 4336364"/>
                    <a:gd name="connsiteY5" fmla="*/ 488056 h 4356988"/>
                    <a:gd name="connsiteX6" fmla="*/ 3263812 w 4336364"/>
                    <a:gd name="connsiteY6" fmla="*/ 396620 h 4356988"/>
                    <a:gd name="connsiteX7" fmla="*/ 2948221 w 4336364"/>
                    <a:gd name="connsiteY7" fmla="*/ 300119 h 4356988"/>
                    <a:gd name="connsiteX8" fmla="*/ 2938294 w 4336364"/>
                    <a:gd name="connsiteY8" fmla="*/ 135776 h 4356988"/>
                    <a:gd name="connsiteX9" fmla="*/ 2164572 w 4336364"/>
                    <a:gd name="connsiteY9" fmla="*/ 162389 h 4356988"/>
                    <a:gd name="connsiteX10" fmla="*/ 2082692 w 4336364"/>
                    <a:gd name="connsiteY10" fmla="*/ 0 h 4356988"/>
                    <a:gd name="connsiteX11" fmla="*/ 1591674 w 4336364"/>
                    <a:gd name="connsiteY11" fmla="*/ 227536 h 4356988"/>
                    <a:gd name="connsiteX12" fmla="*/ 1461329 w 4336364"/>
                    <a:gd name="connsiteY12" fmla="*/ 101627 h 4356988"/>
                    <a:gd name="connsiteX13" fmla="*/ 852586 w 4336364"/>
                    <a:gd name="connsiteY13" fmla="*/ 673212 h 4356988"/>
                    <a:gd name="connsiteX14" fmla="*/ 661688 w 4336364"/>
                    <a:gd name="connsiteY14" fmla="*/ 608067 h 4356988"/>
                    <a:gd name="connsiteX15" fmla="*/ 326568 w 4336364"/>
                    <a:gd name="connsiteY15" fmla="*/ 1319602 h 4356988"/>
                    <a:gd name="connsiteX16" fmla="*/ 169194 w 4336364"/>
                    <a:gd name="connsiteY16" fmla="*/ 1323034 h 4356988"/>
                    <a:gd name="connsiteX17" fmla="*/ 141641 w 4336364"/>
                    <a:gd name="connsiteY17" fmla="*/ 2103831 h 4356988"/>
                    <a:gd name="connsiteX18" fmla="*/ 0 w 4336364"/>
                    <a:gd name="connsiteY18" fmla="*/ 2170719 h 4356988"/>
                    <a:gd name="connsiteX19" fmla="*/ 225268 w 4336364"/>
                    <a:gd name="connsiteY19" fmla="*/ 2789706 h 4356988"/>
                    <a:gd name="connsiteX20" fmla="*/ 139955 w 4336364"/>
                    <a:gd name="connsiteY20" fmla="*/ 2851843 h 4356988"/>
                    <a:gd name="connsiteX21" fmla="*/ 279064 w 4336364"/>
                    <a:gd name="connsiteY21" fmla="*/ 3047701 h 4356988"/>
                    <a:gd name="connsiteX22" fmla="*/ 194650 w 4336364"/>
                    <a:gd name="connsiteY22" fmla="*/ 3148059 h 4356988"/>
                    <a:gd name="connsiteX23" fmla="*/ 688160 w 4336364"/>
                    <a:gd name="connsiteY23" fmla="*/ 3585285 h 4356988"/>
                    <a:gd name="connsiteX24" fmla="*/ 626493 w 4336364"/>
                    <a:gd name="connsiteY24" fmla="*/ 3769843 h 4356988"/>
                    <a:gd name="connsiteX25" fmla="*/ 1343200 w 4336364"/>
                    <a:gd name="connsiteY25" fmla="*/ 4022026 h 4356988"/>
                    <a:gd name="connsiteX26" fmla="*/ 1346897 w 4336364"/>
                    <a:gd name="connsiteY26" fmla="*/ 4235571 h 4356988"/>
                    <a:gd name="connsiteX27" fmla="*/ 2156993 w 4336364"/>
                    <a:gd name="connsiteY27" fmla="*/ 4196764 h 4356988"/>
                    <a:gd name="connsiteX28" fmla="*/ 2241198 w 4336364"/>
                    <a:gd name="connsiteY28" fmla="*/ 4356988 h 4356988"/>
                    <a:gd name="connsiteX29" fmla="*/ 2691829 w 4336364"/>
                    <a:gd name="connsiteY29" fmla="*/ 4128025 h 4356988"/>
                    <a:gd name="connsiteX30" fmla="*/ 2817529 w 4336364"/>
                    <a:gd name="connsiteY30" fmla="*/ 4258264 h 4356988"/>
                    <a:gd name="connsiteX31" fmla="*/ 3435088 w 4336364"/>
                    <a:gd name="connsiteY31" fmla="*/ 3691483 h 4356988"/>
                    <a:gd name="connsiteX32" fmla="*/ 3614370 w 4336364"/>
                    <a:gd name="connsiteY32" fmla="*/ 3767452 h 4356988"/>
                    <a:gd name="connsiteX33" fmla="*/ 3831713 w 4336364"/>
                    <a:gd name="connsiteY33" fmla="*/ 3274160 h 4356988"/>
                    <a:gd name="connsiteX34" fmla="*/ 3920351 w 4336364"/>
                    <a:gd name="connsiteY34" fmla="*/ 3308738 h 4356988"/>
                    <a:gd name="connsiteX35" fmla="*/ 3992411 w 4336364"/>
                    <a:gd name="connsiteY35" fmla="*/ 2985545 h 4356988"/>
                    <a:gd name="connsiteX36" fmla="*/ 4183044 w 4336364"/>
                    <a:gd name="connsiteY36" fmla="*/ 2994519 h 4356988"/>
                    <a:gd name="connsiteX37" fmla="*/ 4150363 w 4336364"/>
                    <a:gd name="connsiteY37" fmla="*/ 2200057 h 4356988"/>
                    <a:gd name="connsiteX38" fmla="*/ 4336364 w 4336364"/>
                    <a:gd name="connsiteY38" fmla="*/ 2109543 h 4356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336364" h="4356988">
                      <a:moveTo>
                        <a:pt x="4336364" y="2109543"/>
                      </a:moveTo>
                      <a:lnTo>
                        <a:pt x="4094460" y="1617076"/>
                      </a:lnTo>
                      <a:lnTo>
                        <a:pt x="4226799" y="1499918"/>
                      </a:lnTo>
                      <a:lnTo>
                        <a:pt x="3626919" y="865465"/>
                      </a:lnTo>
                      <a:lnTo>
                        <a:pt x="3718038" y="702443"/>
                      </a:lnTo>
                      <a:lnTo>
                        <a:pt x="3244861" y="488056"/>
                      </a:lnTo>
                      <a:lnTo>
                        <a:pt x="3263812" y="396620"/>
                      </a:lnTo>
                      <a:lnTo>
                        <a:pt x="2948221" y="300119"/>
                      </a:lnTo>
                      <a:lnTo>
                        <a:pt x="2938294" y="135776"/>
                      </a:lnTo>
                      <a:lnTo>
                        <a:pt x="2164572" y="162389"/>
                      </a:lnTo>
                      <a:lnTo>
                        <a:pt x="2082692" y="0"/>
                      </a:lnTo>
                      <a:lnTo>
                        <a:pt x="1591674" y="227536"/>
                      </a:lnTo>
                      <a:lnTo>
                        <a:pt x="1461329" y="101627"/>
                      </a:lnTo>
                      <a:lnTo>
                        <a:pt x="852586" y="673212"/>
                      </a:lnTo>
                      <a:lnTo>
                        <a:pt x="661688" y="608067"/>
                      </a:lnTo>
                      <a:lnTo>
                        <a:pt x="326568" y="1319602"/>
                      </a:lnTo>
                      <a:lnTo>
                        <a:pt x="169194" y="1323034"/>
                      </a:lnTo>
                      <a:lnTo>
                        <a:pt x="141641" y="2103831"/>
                      </a:lnTo>
                      <a:lnTo>
                        <a:pt x="0" y="2170719"/>
                      </a:lnTo>
                      <a:lnTo>
                        <a:pt x="225268" y="2789706"/>
                      </a:lnTo>
                      <a:lnTo>
                        <a:pt x="139955" y="2851843"/>
                      </a:lnTo>
                      <a:lnTo>
                        <a:pt x="279064" y="3047701"/>
                      </a:lnTo>
                      <a:lnTo>
                        <a:pt x="194650" y="3148059"/>
                      </a:lnTo>
                      <a:lnTo>
                        <a:pt x="688160" y="3585285"/>
                      </a:lnTo>
                      <a:lnTo>
                        <a:pt x="626493" y="3769843"/>
                      </a:lnTo>
                      <a:lnTo>
                        <a:pt x="1343200" y="4022026"/>
                      </a:lnTo>
                      <a:cubicBezTo>
                        <a:pt x="1344432" y="4093208"/>
                        <a:pt x="1345665" y="4164389"/>
                        <a:pt x="1346897" y="4235571"/>
                      </a:cubicBezTo>
                      <a:lnTo>
                        <a:pt x="2156993" y="4196764"/>
                      </a:lnTo>
                      <a:lnTo>
                        <a:pt x="2241198" y="4356988"/>
                      </a:lnTo>
                      <a:lnTo>
                        <a:pt x="2691829" y="4128025"/>
                      </a:lnTo>
                      <a:lnTo>
                        <a:pt x="2817529" y="4258264"/>
                      </a:lnTo>
                      <a:lnTo>
                        <a:pt x="3435088" y="3691483"/>
                      </a:lnTo>
                      <a:lnTo>
                        <a:pt x="3614370" y="3767452"/>
                      </a:lnTo>
                      <a:lnTo>
                        <a:pt x="3831713" y="3274160"/>
                      </a:lnTo>
                      <a:lnTo>
                        <a:pt x="3920351" y="3308738"/>
                      </a:lnTo>
                      <a:lnTo>
                        <a:pt x="3992411" y="2985545"/>
                      </a:lnTo>
                      <a:lnTo>
                        <a:pt x="4183044" y="2994519"/>
                      </a:lnTo>
                      <a:lnTo>
                        <a:pt x="4150363" y="2200057"/>
                      </a:lnTo>
                      <a:lnTo>
                        <a:pt x="4336364" y="21095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122D4F"/>
                    </a:solidFill>
                  </a:endParaRPr>
                </a:p>
              </p:txBody>
            </p: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0CF037B-79DC-774E-B156-7DF81C610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2730" y="3029416"/>
                <a:ext cx="7254405" cy="6948546"/>
              </a:xfrm>
              <a:prstGeom prst="line">
                <a:avLst/>
              </a:prstGeom>
              <a:ln w="6350">
                <a:solidFill>
                  <a:srgbClr val="0432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83AA6A83-AE0E-2A27-D9F1-E42A717FF67E}"/>
                  </a:ext>
                </a:extLst>
              </p:cNvPr>
              <p:cNvSpPr/>
              <p:nvPr/>
            </p:nvSpPr>
            <p:spPr>
              <a:xfrm rot="20599022">
                <a:off x="3757891" y="5915760"/>
                <a:ext cx="1127463" cy="314905"/>
              </a:xfrm>
              <a:custGeom>
                <a:avLst/>
                <a:gdLst>
                  <a:gd name="connsiteX0" fmla="*/ 1583940 w 1583940"/>
                  <a:gd name="connsiteY0" fmla="*/ 0 h 1316123"/>
                  <a:gd name="connsiteX1" fmla="*/ 1086567 w 1583940"/>
                  <a:gd name="connsiteY1" fmla="*/ 600672 h 1316123"/>
                  <a:gd name="connsiteX2" fmla="*/ 967963 w 1583940"/>
                  <a:gd name="connsiteY2" fmla="*/ 485894 h 1316123"/>
                  <a:gd name="connsiteX3" fmla="*/ 661888 w 1583940"/>
                  <a:gd name="connsiteY3" fmla="*/ 665713 h 1316123"/>
                  <a:gd name="connsiteX4" fmla="*/ 505024 w 1583940"/>
                  <a:gd name="connsiteY4" fmla="*/ 799621 h 1316123"/>
                  <a:gd name="connsiteX5" fmla="*/ 0 w 1583940"/>
                  <a:gd name="connsiteY5" fmla="*/ 1308472 h 1316123"/>
                  <a:gd name="connsiteX6" fmla="*/ 179819 w 1583940"/>
                  <a:gd name="connsiteY6" fmla="*/ 1316123 h 1316123"/>
                  <a:gd name="connsiteX7" fmla="*/ 459113 w 1583940"/>
                  <a:gd name="connsiteY7" fmla="*/ 1296994 h 1316123"/>
                  <a:gd name="connsiteX8" fmla="*/ 746058 w 1583940"/>
                  <a:gd name="connsiteY8" fmla="*/ 1243431 h 1316123"/>
                  <a:gd name="connsiteX9" fmla="*/ 1017700 w 1583940"/>
                  <a:gd name="connsiteY9" fmla="*/ 1170738 h 1316123"/>
                  <a:gd name="connsiteX10" fmla="*/ 738407 w 1583940"/>
                  <a:gd name="connsiteY10" fmla="*/ 849359 h 1316123"/>
                  <a:gd name="connsiteX11" fmla="*/ 1033004 w 1583940"/>
                  <a:gd name="connsiteY11" fmla="*/ 547109 h 1316123"/>
                  <a:gd name="connsiteX0" fmla="*/ 1086567 w 1086567"/>
                  <a:gd name="connsiteY0" fmla="*/ 114778 h 830229"/>
                  <a:gd name="connsiteX1" fmla="*/ 967963 w 1086567"/>
                  <a:gd name="connsiteY1" fmla="*/ 0 h 830229"/>
                  <a:gd name="connsiteX2" fmla="*/ 661888 w 1086567"/>
                  <a:gd name="connsiteY2" fmla="*/ 179819 h 830229"/>
                  <a:gd name="connsiteX3" fmla="*/ 505024 w 1086567"/>
                  <a:gd name="connsiteY3" fmla="*/ 313727 h 830229"/>
                  <a:gd name="connsiteX4" fmla="*/ 0 w 1086567"/>
                  <a:gd name="connsiteY4" fmla="*/ 822578 h 830229"/>
                  <a:gd name="connsiteX5" fmla="*/ 179819 w 1086567"/>
                  <a:gd name="connsiteY5" fmla="*/ 830229 h 830229"/>
                  <a:gd name="connsiteX6" fmla="*/ 459113 w 1086567"/>
                  <a:gd name="connsiteY6" fmla="*/ 811100 h 830229"/>
                  <a:gd name="connsiteX7" fmla="*/ 746058 w 1086567"/>
                  <a:gd name="connsiteY7" fmla="*/ 757537 h 830229"/>
                  <a:gd name="connsiteX8" fmla="*/ 1017700 w 1086567"/>
                  <a:gd name="connsiteY8" fmla="*/ 684844 h 830229"/>
                  <a:gd name="connsiteX9" fmla="*/ 738407 w 1086567"/>
                  <a:gd name="connsiteY9" fmla="*/ 363465 h 830229"/>
                  <a:gd name="connsiteX10" fmla="*/ 1033004 w 1086567"/>
                  <a:gd name="connsiteY10" fmla="*/ 61215 h 830229"/>
                  <a:gd name="connsiteX0" fmla="*/ 967963 w 1033004"/>
                  <a:gd name="connsiteY0" fmla="*/ 0 h 830229"/>
                  <a:gd name="connsiteX1" fmla="*/ 661888 w 1033004"/>
                  <a:gd name="connsiteY1" fmla="*/ 179819 h 830229"/>
                  <a:gd name="connsiteX2" fmla="*/ 505024 w 1033004"/>
                  <a:gd name="connsiteY2" fmla="*/ 313727 h 830229"/>
                  <a:gd name="connsiteX3" fmla="*/ 0 w 1033004"/>
                  <a:gd name="connsiteY3" fmla="*/ 822578 h 830229"/>
                  <a:gd name="connsiteX4" fmla="*/ 179819 w 1033004"/>
                  <a:gd name="connsiteY4" fmla="*/ 830229 h 830229"/>
                  <a:gd name="connsiteX5" fmla="*/ 459113 w 1033004"/>
                  <a:gd name="connsiteY5" fmla="*/ 811100 h 830229"/>
                  <a:gd name="connsiteX6" fmla="*/ 746058 w 1033004"/>
                  <a:gd name="connsiteY6" fmla="*/ 757537 h 830229"/>
                  <a:gd name="connsiteX7" fmla="*/ 1017700 w 1033004"/>
                  <a:gd name="connsiteY7" fmla="*/ 684844 h 830229"/>
                  <a:gd name="connsiteX8" fmla="*/ 738407 w 1033004"/>
                  <a:gd name="connsiteY8" fmla="*/ 363465 h 830229"/>
                  <a:gd name="connsiteX9" fmla="*/ 1033004 w 1033004"/>
                  <a:gd name="connsiteY9" fmla="*/ 61215 h 830229"/>
                  <a:gd name="connsiteX0" fmla="*/ 967963 w 1033004"/>
                  <a:gd name="connsiteY0" fmla="*/ 0 h 830229"/>
                  <a:gd name="connsiteX1" fmla="*/ 661888 w 1033004"/>
                  <a:gd name="connsiteY1" fmla="*/ 179819 h 830229"/>
                  <a:gd name="connsiteX2" fmla="*/ 505024 w 1033004"/>
                  <a:gd name="connsiteY2" fmla="*/ 313727 h 830229"/>
                  <a:gd name="connsiteX3" fmla="*/ 0 w 1033004"/>
                  <a:gd name="connsiteY3" fmla="*/ 822578 h 830229"/>
                  <a:gd name="connsiteX4" fmla="*/ 179819 w 1033004"/>
                  <a:gd name="connsiteY4" fmla="*/ 830229 h 830229"/>
                  <a:gd name="connsiteX5" fmla="*/ 459113 w 1033004"/>
                  <a:gd name="connsiteY5" fmla="*/ 811100 h 830229"/>
                  <a:gd name="connsiteX6" fmla="*/ 746058 w 1033004"/>
                  <a:gd name="connsiteY6" fmla="*/ 757537 h 830229"/>
                  <a:gd name="connsiteX7" fmla="*/ 1017700 w 1033004"/>
                  <a:gd name="connsiteY7" fmla="*/ 684844 h 830229"/>
                  <a:gd name="connsiteX8" fmla="*/ 738407 w 1033004"/>
                  <a:gd name="connsiteY8" fmla="*/ 363465 h 830229"/>
                  <a:gd name="connsiteX9" fmla="*/ 1033004 w 1033004"/>
                  <a:gd name="connsiteY9" fmla="*/ 61215 h 830229"/>
                  <a:gd name="connsiteX10" fmla="*/ 967963 w 1033004"/>
                  <a:gd name="connsiteY10" fmla="*/ 0 h 830229"/>
                  <a:gd name="connsiteX0" fmla="*/ 967963 w 1033004"/>
                  <a:gd name="connsiteY0" fmla="*/ 0 h 830229"/>
                  <a:gd name="connsiteX1" fmla="*/ 661888 w 1033004"/>
                  <a:gd name="connsiteY1" fmla="*/ 179819 h 830229"/>
                  <a:gd name="connsiteX2" fmla="*/ 505024 w 1033004"/>
                  <a:gd name="connsiteY2" fmla="*/ 313727 h 830229"/>
                  <a:gd name="connsiteX3" fmla="*/ 0 w 1033004"/>
                  <a:gd name="connsiteY3" fmla="*/ 822578 h 830229"/>
                  <a:gd name="connsiteX4" fmla="*/ 179819 w 1033004"/>
                  <a:gd name="connsiteY4" fmla="*/ 830229 h 830229"/>
                  <a:gd name="connsiteX5" fmla="*/ 459113 w 1033004"/>
                  <a:gd name="connsiteY5" fmla="*/ 811100 h 830229"/>
                  <a:gd name="connsiteX6" fmla="*/ 746058 w 1033004"/>
                  <a:gd name="connsiteY6" fmla="*/ 757537 h 830229"/>
                  <a:gd name="connsiteX7" fmla="*/ 1017700 w 1033004"/>
                  <a:gd name="connsiteY7" fmla="*/ 684844 h 830229"/>
                  <a:gd name="connsiteX8" fmla="*/ 742233 w 1033004"/>
                  <a:gd name="connsiteY8" fmla="*/ 374943 h 830229"/>
                  <a:gd name="connsiteX9" fmla="*/ 1033004 w 1033004"/>
                  <a:gd name="connsiteY9" fmla="*/ 61215 h 830229"/>
                  <a:gd name="connsiteX10" fmla="*/ 967963 w 1033004"/>
                  <a:gd name="connsiteY10" fmla="*/ 0 h 830229"/>
                  <a:gd name="connsiteX0" fmla="*/ 619802 w 1033004"/>
                  <a:gd name="connsiteY0" fmla="*/ 0 h 1140130"/>
                  <a:gd name="connsiteX1" fmla="*/ 661888 w 1033004"/>
                  <a:gd name="connsiteY1" fmla="*/ 489720 h 1140130"/>
                  <a:gd name="connsiteX2" fmla="*/ 505024 w 1033004"/>
                  <a:gd name="connsiteY2" fmla="*/ 623628 h 1140130"/>
                  <a:gd name="connsiteX3" fmla="*/ 0 w 1033004"/>
                  <a:gd name="connsiteY3" fmla="*/ 1132479 h 1140130"/>
                  <a:gd name="connsiteX4" fmla="*/ 179819 w 1033004"/>
                  <a:gd name="connsiteY4" fmla="*/ 1140130 h 1140130"/>
                  <a:gd name="connsiteX5" fmla="*/ 459113 w 1033004"/>
                  <a:gd name="connsiteY5" fmla="*/ 1121001 h 1140130"/>
                  <a:gd name="connsiteX6" fmla="*/ 746058 w 1033004"/>
                  <a:gd name="connsiteY6" fmla="*/ 1067438 h 1140130"/>
                  <a:gd name="connsiteX7" fmla="*/ 1017700 w 1033004"/>
                  <a:gd name="connsiteY7" fmla="*/ 994745 h 1140130"/>
                  <a:gd name="connsiteX8" fmla="*/ 742233 w 1033004"/>
                  <a:gd name="connsiteY8" fmla="*/ 684844 h 1140130"/>
                  <a:gd name="connsiteX9" fmla="*/ 1033004 w 1033004"/>
                  <a:gd name="connsiteY9" fmla="*/ 371116 h 1140130"/>
                  <a:gd name="connsiteX10" fmla="*/ 619802 w 1033004"/>
                  <a:gd name="connsiteY10" fmla="*/ 0 h 1140130"/>
                  <a:gd name="connsiteX0" fmla="*/ 619802 w 1033004"/>
                  <a:gd name="connsiteY0" fmla="*/ 0 h 1140130"/>
                  <a:gd name="connsiteX1" fmla="*/ 348160 w 1033004"/>
                  <a:gd name="connsiteY1" fmla="*/ 309901 h 1140130"/>
                  <a:gd name="connsiteX2" fmla="*/ 505024 w 1033004"/>
                  <a:gd name="connsiteY2" fmla="*/ 623628 h 1140130"/>
                  <a:gd name="connsiteX3" fmla="*/ 0 w 1033004"/>
                  <a:gd name="connsiteY3" fmla="*/ 1132479 h 1140130"/>
                  <a:gd name="connsiteX4" fmla="*/ 179819 w 1033004"/>
                  <a:gd name="connsiteY4" fmla="*/ 1140130 h 1140130"/>
                  <a:gd name="connsiteX5" fmla="*/ 459113 w 1033004"/>
                  <a:gd name="connsiteY5" fmla="*/ 1121001 h 1140130"/>
                  <a:gd name="connsiteX6" fmla="*/ 746058 w 1033004"/>
                  <a:gd name="connsiteY6" fmla="*/ 1067438 h 1140130"/>
                  <a:gd name="connsiteX7" fmla="*/ 1017700 w 1033004"/>
                  <a:gd name="connsiteY7" fmla="*/ 994745 h 1140130"/>
                  <a:gd name="connsiteX8" fmla="*/ 742233 w 1033004"/>
                  <a:gd name="connsiteY8" fmla="*/ 684844 h 1140130"/>
                  <a:gd name="connsiteX9" fmla="*/ 1033004 w 1033004"/>
                  <a:gd name="connsiteY9" fmla="*/ 371116 h 1140130"/>
                  <a:gd name="connsiteX10" fmla="*/ 619802 w 1033004"/>
                  <a:gd name="connsiteY10" fmla="*/ 0 h 1140130"/>
                  <a:gd name="connsiteX0" fmla="*/ 608325 w 1033004"/>
                  <a:gd name="connsiteY0" fmla="*/ 0 h 1143956"/>
                  <a:gd name="connsiteX1" fmla="*/ 348160 w 1033004"/>
                  <a:gd name="connsiteY1" fmla="*/ 313727 h 1143956"/>
                  <a:gd name="connsiteX2" fmla="*/ 505024 w 1033004"/>
                  <a:gd name="connsiteY2" fmla="*/ 627454 h 1143956"/>
                  <a:gd name="connsiteX3" fmla="*/ 0 w 1033004"/>
                  <a:gd name="connsiteY3" fmla="*/ 1136305 h 1143956"/>
                  <a:gd name="connsiteX4" fmla="*/ 179819 w 1033004"/>
                  <a:gd name="connsiteY4" fmla="*/ 1143956 h 1143956"/>
                  <a:gd name="connsiteX5" fmla="*/ 459113 w 1033004"/>
                  <a:gd name="connsiteY5" fmla="*/ 1124827 h 1143956"/>
                  <a:gd name="connsiteX6" fmla="*/ 746058 w 1033004"/>
                  <a:gd name="connsiteY6" fmla="*/ 1071264 h 1143956"/>
                  <a:gd name="connsiteX7" fmla="*/ 1017700 w 1033004"/>
                  <a:gd name="connsiteY7" fmla="*/ 998571 h 1143956"/>
                  <a:gd name="connsiteX8" fmla="*/ 742233 w 1033004"/>
                  <a:gd name="connsiteY8" fmla="*/ 688670 h 1143956"/>
                  <a:gd name="connsiteX9" fmla="*/ 1033004 w 1033004"/>
                  <a:gd name="connsiteY9" fmla="*/ 374942 h 1143956"/>
                  <a:gd name="connsiteX10" fmla="*/ 608325 w 1033004"/>
                  <a:gd name="connsiteY10" fmla="*/ 0 h 1143956"/>
                  <a:gd name="connsiteX0" fmla="*/ 608325 w 1033004"/>
                  <a:gd name="connsiteY0" fmla="*/ 0 h 1155434"/>
                  <a:gd name="connsiteX1" fmla="*/ 348160 w 1033004"/>
                  <a:gd name="connsiteY1" fmla="*/ 313727 h 1155434"/>
                  <a:gd name="connsiteX2" fmla="*/ 45911 w 1033004"/>
                  <a:gd name="connsiteY2" fmla="*/ 1155434 h 1155434"/>
                  <a:gd name="connsiteX3" fmla="*/ 0 w 1033004"/>
                  <a:gd name="connsiteY3" fmla="*/ 1136305 h 1155434"/>
                  <a:gd name="connsiteX4" fmla="*/ 179819 w 1033004"/>
                  <a:gd name="connsiteY4" fmla="*/ 1143956 h 1155434"/>
                  <a:gd name="connsiteX5" fmla="*/ 459113 w 1033004"/>
                  <a:gd name="connsiteY5" fmla="*/ 1124827 h 1155434"/>
                  <a:gd name="connsiteX6" fmla="*/ 746058 w 1033004"/>
                  <a:gd name="connsiteY6" fmla="*/ 1071264 h 1155434"/>
                  <a:gd name="connsiteX7" fmla="*/ 1017700 w 1033004"/>
                  <a:gd name="connsiteY7" fmla="*/ 998571 h 1155434"/>
                  <a:gd name="connsiteX8" fmla="*/ 742233 w 1033004"/>
                  <a:gd name="connsiteY8" fmla="*/ 688670 h 1155434"/>
                  <a:gd name="connsiteX9" fmla="*/ 1033004 w 1033004"/>
                  <a:gd name="connsiteY9" fmla="*/ 374942 h 1155434"/>
                  <a:gd name="connsiteX10" fmla="*/ 608325 w 1033004"/>
                  <a:gd name="connsiteY10" fmla="*/ 0 h 1155434"/>
                  <a:gd name="connsiteX0" fmla="*/ 608325 w 1033004"/>
                  <a:gd name="connsiteY0" fmla="*/ 0 h 1155434"/>
                  <a:gd name="connsiteX1" fmla="*/ 348160 w 1033004"/>
                  <a:gd name="connsiteY1" fmla="*/ 313727 h 1155434"/>
                  <a:gd name="connsiteX2" fmla="*/ 45911 w 1033004"/>
                  <a:gd name="connsiteY2" fmla="*/ 1155434 h 1155434"/>
                  <a:gd name="connsiteX3" fmla="*/ 0 w 1033004"/>
                  <a:gd name="connsiteY3" fmla="*/ 1136305 h 1155434"/>
                  <a:gd name="connsiteX4" fmla="*/ 179819 w 1033004"/>
                  <a:gd name="connsiteY4" fmla="*/ 1143956 h 1155434"/>
                  <a:gd name="connsiteX5" fmla="*/ 336683 w 1033004"/>
                  <a:gd name="connsiteY5" fmla="*/ 1002397 h 1155434"/>
                  <a:gd name="connsiteX6" fmla="*/ 746058 w 1033004"/>
                  <a:gd name="connsiteY6" fmla="*/ 1071264 h 1155434"/>
                  <a:gd name="connsiteX7" fmla="*/ 1017700 w 1033004"/>
                  <a:gd name="connsiteY7" fmla="*/ 998571 h 1155434"/>
                  <a:gd name="connsiteX8" fmla="*/ 742233 w 1033004"/>
                  <a:gd name="connsiteY8" fmla="*/ 688670 h 1155434"/>
                  <a:gd name="connsiteX9" fmla="*/ 1033004 w 1033004"/>
                  <a:gd name="connsiteY9" fmla="*/ 374942 h 1155434"/>
                  <a:gd name="connsiteX10" fmla="*/ 608325 w 1033004"/>
                  <a:gd name="connsiteY10" fmla="*/ 0 h 1155434"/>
                  <a:gd name="connsiteX0" fmla="*/ 608325 w 1033004"/>
                  <a:gd name="connsiteY0" fmla="*/ 0 h 1155434"/>
                  <a:gd name="connsiteX1" fmla="*/ 348160 w 1033004"/>
                  <a:gd name="connsiteY1" fmla="*/ 313727 h 1155434"/>
                  <a:gd name="connsiteX2" fmla="*/ 45911 w 1033004"/>
                  <a:gd name="connsiteY2" fmla="*/ 1155434 h 1155434"/>
                  <a:gd name="connsiteX3" fmla="*/ 0 w 1033004"/>
                  <a:gd name="connsiteY3" fmla="*/ 1136305 h 1155434"/>
                  <a:gd name="connsiteX4" fmla="*/ 244860 w 1033004"/>
                  <a:gd name="connsiteY4" fmla="*/ 1059785 h 1155434"/>
                  <a:gd name="connsiteX5" fmla="*/ 336683 w 1033004"/>
                  <a:gd name="connsiteY5" fmla="*/ 1002397 h 1155434"/>
                  <a:gd name="connsiteX6" fmla="*/ 746058 w 1033004"/>
                  <a:gd name="connsiteY6" fmla="*/ 1071264 h 1155434"/>
                  <a:gd name="connsiteX7" fmla="*/ 1017700 w 1033004"/>
                  <a:gd name="connsiteY7" fmla="*/ 998571 h 1155434"/>
                  <a:gd name="connsiteX8" fmla="*/ 742233 w 1033004"/>
                  <a:gd name="connsiteY8" fmla="*/ 688670 h 1155434"/>
                  <a:gd name="connsiteX9" fmla="*/ 1033004 w 1033004"/>
                  <a:gd name="connsiteY9" fmla="*/ 374942 h 1155434"/>
                  <a:gd name="connsiteX10" fmla="*/ 608325 w 1033004"/>
                  <a:gd name="connsiteY10" fmla="*/ 0 h 1155434"/>
                  <a:gd name="connsiteX0" fmla="*/ 562414 w 987093"/>
                  <a:gd name="connsiteY0" fmla="*/ 0 h 1155434"/>
                  <a:gd name="connsiteX1" fmla="*/ 302249 w 987093"/>
                  <a:gd name="connsiteY1" fmla="*/ 313727 h 1155434"/>
                  <a:gd name="connsiteX2" fmla="*/ 0 w 987093"/>
                  <a:gd name="connsiteY2" fmla="*/ 1155434 h 1155434"/>
                  <a:gd name="connsiteX3" fmla="*/ 198949 w 987093"/>
                  <a:gd name="connsiteY3" fmla="*/ 1059785 h 1155434"/>
                  <a:gd name="connsiteX4" fmla="*/ 290772 w 987093"/>
                  <a:gd name="connsiteY4" fmla="*/ 1002397 h 1155434"/>
                  <a:gd name="connsiteX5" fmla="*/ 700147 w 987093"/>
                  <a:gd name="connsiteY5" fmla="*/ 1071264 h 1155434"/>
                  <a:gd name="connsiteX6" fmla="*/ 971789 w 987093"/>
                  <a:gd name="connsiteY6" fmla="*/ 998571 h 1155434"/>
                  <a:gd name="connsiteX7" fmla="*/ 696322 w 987093"/>
                  <a:gd name="connsiteY7" fmla="*/ 688670 h 1155434"/>
                  <a:gd name="connsiteX8" fmla="*/ 987093 w 987093"/>
                  <a:gd name="connsiteY8" fmla="*/ 374942 h 1155434"/>
                  <a:gd name="connsiteX9" fmla="*/ 562414 w 987093"/>
                  <a:gd name="connsiteY9" fmla="*/ 0 h 1155434"/>
                  <a:gd name="connsiteX0" fmla="*/ 562414 w 971789"/>
                  <a:gd name="connsiteY0" fmla="*/ 0 h 1155434"/>
                  <a:gd name="connsiteX1" fmla="*/ 302249 w 971789"/>
                  <a:gd name="connsiteY1" fmla="*/ 313727 h 1155434"/>
                  <a:gd name="connsiteX2" fmla="*/ 0 w 971789"/>
                  <a:gd name="connsiteY2" fmla="*/ 1155434 h 1155434"/>
                  <a:gd name="connsiteX3" fmla="*/ 198949 w 971789"/>
                  <a:gd name="connsiteY3" fmla="*/ 1059785 h 1155434"/>
                  <a:gd name="connsiteX4" fmla="*/ 290772 w 971789"/>
                  <a:gd name="connsiteY4" fmla="*/ 1002397 h 1155434"/>
                  <a:gd name="connsiteX5" fmla="*/ 700147 w 971789"/>
                  <a:gd name="connsiteY5" fmla="*/ 1071264 h 1155434"/>
                  <a:gd name="connsiteX6" fmla="*/ 971789 w 971789"/>
                  <a:gd name="connsiteY6" fmla="*/ 998571 h 1155434"/>
                  <a:gd name="connsiteX7" fmla="*/ 696322 w 971789"/>
                  <a:gd name="connsiteY7" fmla="*/ 688670 h 1155434"/>
                  <a:gd name="connsiteX8" fmla="*/ 765189 w 971789"/>
                  <a:gd name="connsiteY8" fmla="*/ 61214 h 1155434"/>
                  <a:gd name="connsiteX9" fmla="*/ 562414 w 971789"/>
                  <a:gd name="connsiteY9" fmla="*/ 0 h 1155434"/>
                  <a:gd name="connsiteX0" fmla="*/ 562414 w 971789"/>
                  <a:gd name="connsiteY0" fmla="*/ 0 h 1155434"/>
                  <a:gd name="connsiteX1" fmla="*/ 302249 w 971789"/>
                  <a:gd name="connsiteY1" fmla="*/ 313727 h 1155434"/>
                  <a:gd name="connsiteX2" fmla="*/ 0 w 971789"/>
                  <a:gd name="connsiteY2" fmla="*/ 1155434 h 1155434"/>
                  <a:gd name="connsiteX3" fmla="*/ 198949 w 971789"/>
                  <a:gd name="connsiteY3" fmla="*/ 1059785 h 1155434"/>
                  <a:gd name="connsiteX4" fmla="*/ 290772 w 971789"/>
                  <a:gd name="connsiteY4" fmla="*/ 1002397 h 1155434"/>
                  <a:gd name="connsiteX5" fmla="*/ 700147 w 971789"/>
                  <a:gd name="connsiteY5" fmla="*/ 1071264 h 1155434"/>
                  <a:gd name="connsiteX6" fmla="*/ 971789 w 971789"/>
                  <a:gd name="connsiteY6" fmla="*/ 998571 h 1155434"/>
                  <a:gd name="connsiteX7" fmla="*/ 696322 w 971789"/>
                  <a:gd name="connsiteY7" fmla="*/ 688670 h 1155434"/>
                  <a:gd name="connsiteX8" fmla="*/ 757537 w 971789"/>
                  <a:gd name="connsiteY8" fmla="*/ 68865 h 1155434"/>
                  <a:gd name="connsiteX9" fmla="*/ 562414 w 971789"/>
                  <a:gd name="connsiteY9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700148 w 757537"/>
                  <a:gd name="connsiteY6" fmla="*/ 795796 h 1155434"/>
                  <a:gd name="connsiteX7" fmla="*/ 696322 w 757537"/>
                  <a:gd name="connsiteY7" fmla="*/ 688670 h 1155434"/>
                  <a:gd name="connsiteX8" fmla="*/ 757537 w 757537"/>
                  <a:gd name="connsiteY8" fmla="*/ 68865 h 1155434"/>
                  <a:gd name="connsiteX9" fmla="*/ 562414 w 757537"/>
                  <a:gd name="connsiteY9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696322 w 757537"/>
                  <a:gd name="connsiteY6" fmla="*/ 688670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539457 w 757537"/>
                  <a:gd name="connsiteY5" fmla="*/ 887619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8424 w 757537"/>
                  <a:gd name="connsiteY4" fmla="*/ 1021527 h 1155434"/>
                  <a:gd name="connsiteX5" fmla="*/ 539457 w 757537"/>
                  <a:gd name="connsiteY5" fmla="*/ 887619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6240 w 761363"/>
                  <a:gd name="connsiteY0" fmla="*/ 0 h 1163086"/>
                  <a:gd name="connsiteX1" fmla="*/ 306075 w 761363"/>
                  <a:gd name="connsiteY1" fmla="*/ 313727 h 1163086"/>
                  <a:gd name="connsiteX2" fmla="*/ 0 w 761363"/>
                  <a:gd name="connsiteY2" fmla="*/ 1163086 h 1163086"/>
                  <a:gd name="connsiteX3" fmla="*/ 202775 w 761363"/>
                  <a:gd name="connsiteY3" fmla="*/ 1059785 h 1163086"/>
                  <a:gd name="connsiteX4" fmla="*/ 302250 w 761363"/>
                  <a:gd name="connsiteY4" fmla="*/ 1021527 h 1163086"/>
                  <a:gd name="connsiteX5" fmla="*/ 543283 w 761363"/>
                  <a:gd name="connsiteY5" fmla="*/ 887619 h 1163086"/>
                  <a:gd name="connsiteX6" fmla="*/ 688671 w 761363"/>
                  <a:gd name="connsiteY6" fmla="*/ 784319 h 1163086"/>
                  <a:gd name="connsiteX7" fmla="*/ 761363 w 761363"/>
                  <a:gd name="connsiteY7" fmla="*/ 68865 h 1163086"/>
                  <a:gd name="connsiteX8" fmla="*/ 566240 w 761363"/>
                  <a:gd name="connsiteY8" fmla="*/ 0 h 1163086"/>
                  <a:gd name="connsiteX0" fmla="*/ 566240 w 749885"/>
                  <a:gd name="connsiteY0" fmla="*/ 0 h 1163086"/>
                  <a:gd name="connsiteX1" fmla="*/ 306075 w 749885"/>
                  <a:gd name="connsiteY1" fmla="*/ 313727 h 1163086"/>
                  <a:gd name="connsiteX2" fmla="*/ 0 w 749885"/>
                  <a:gd name="connsiteY2" fmla="*/ 1163086 h 1163086"/>
                  <a:gd name="connsiteX3" fmla="*/ 202775 w 749885"/>
                  <a:gd name="connsiteY3" fmla="*/ 1059785 h 1163086"/>
                  <a:gd name="connsiteX4" fmla="*/ 302250 w 749885"/>
                  <a:gd name="connsiteY4" fmla="*/ 1021527 h 1163086"/>
                  <a:gd name="connsiteX5" fmla="*/ 543283 w 749885"/>
                  <a:gd name="connsiteY5" fmla="*/ 887619 h 1163086"/>
                  <a:gd name="connsiteX6" fmla="*/ 688671 w 749885"/>
                  <a:gd name="connsiteY6" fmla="*/ 784319 h 1163086"/>
                  <a:gd name="connsiteX7" fmla="*/ 749885 w 749885"/>
                  <a:gd name="connsiteY7" fmla="*/ 68865 h 1163086"/>
                  <a:gd name="connsiteX8" fmla="*/ 566240 w 749885"/>
                  <a:gd name="connsiteY8" fmla="*/ 0 h 1163086"/>
                  <a:gd name="connsiteX0" fmla="*/ 566240 w 753711"/>
                  <a:gd name="connsiteY0" fmla="*/ 0 h 1163086"/>
                  <a:gd name="connsiteX1" fmla="*/ 306075 w 753711"/>
                  <a:gd name="connsiteY1" fmla="*/ 313727 h 1163086"/>
                  <a:gd name="connsiteX2" fmla="*/ 0 w 753711"/>
                  <a:gd name="connsiteY2" fmla="*/ 1163086 h 1163086"/>
                  <a:gd name="connsiteX3" fmla="*/ 202775 w 753711"/>
                  <a:gd name="connsiteY3" fmla="*/ 1059785 h 1163086"/>
                  <a:gd name="connsiteX4" fmla="*/ 302250 w 753711"/>
                  <a:gd name="connsiteY4" fmla="*/ 1021527 h 1163086"/>
                  <a:gd name="connsiteX5" fmla="*/ 543283 w 753711"/>
                  <a:gd name="connsiteY5" fmla="*/ 887619 h 1163086"/>
                  <a:gd name="connsiteX6" fmla="*/ 688671 w 753711"/>
                  <a:gd name="connsiteY6" fmla="*/ 784319 h 1163086"/>
                  <a:gd name="connsiteX7" fmla="*/ 753711 w 753711"/>
                  <a:gd name="connsiteY7" fmla="*/ 53562 h 1163086"/>
                  <a:gd name="connsiteX8" fmla="*/ 566240 w 753711"/>
                  <a:gd name="connsiteY8" fmla="*/ 0 h 1163086"/>
                  <a:gd name="connsiteX0" fmla="*/ 566240 w 753711"/>
                  <a:gd name="connsiteY0" fmla="*/ 0 h 1163086"/>
                  <a:gd name="connsiteX1" fmla="*/ 306075 w 753711"/>
                  <a:gd name="connsiteY1" fmla="*/ 313727 h 1163086"/>
                  <a:gd name="connsiteX2" fmla="*/ 0 w 753711"/>
                  <a:gd name="connsiteY2" fmla="*/ 1163086 h 1163086"/>
                  <a:gd name="connsiteX3" fmla="*/ 202775 w 753711"/>
                  <a:gd name="connsiteY3" fmla="*/ 1059785 h 1163086"/>
                  <a:gd name="connsiteX4" fmla="*/ 302250 w 753711"/>
                  <a:gd name="connsiteY4" fmla="*/ 1021527 h 1163086"/>
                  <a:gd name="connsiteX5" fmla="*/ 543283 w 753711"/>
                  <a:gd name="connsiteY5" fmla="*/ 887619 h 1163086"/>
                  <a:gd name="connsiteX6" fmla="*/ 540753 w 753711"/>
                  <a:gd name="connsiteY6" fmla="*/ 887413 h 1163086"/>
                  <a:gd name="connsiteX7" fmla="*/ 753711 w 753711"/>
                  <a:gd name="connsiteY7" fmla="*/ 53562 h 1163086"/>
                  <a:gd name="connsiteX8" fmla="*/ 566240 w 753711"/>
                  <a:gd name="connsiteY8" fmla="*/ 0 h 1163086"/>
                  <a:gd name="connsiteX0" fmla="*/ 566240 w 753711"/>
                  <a:gd name="connsiteY0" fmla="*/ 0 h 1163086"/>
                  <a:gd name="connsiteX1" fmla="*/ 306075 w 753711"/>
                  <a:gd name="connsiteY1" fmla="*/ 313727 h 1163086"/>
                  <a:gd name="connsiteX2" fmla="*/ 0 w 753711"/>
                  <a:gd name="connsiteY2" fmla="*/ 1163086 h 1163086"/>
                  <a:gd name="connsiteX3" fmla="*/ 202775 w 753711"/>
                  <a:gd name="connsiteY3" fmla="*/ 1059785 h 1163086"/>
                  <a:gd name="connsiteX4" fmla="*/ 302250 w 753711"/>
                  <a:gd name="connsiteY4" fmla="*/ 1021527 h 1163086"/>
                  <a:gd name="connsiteX5" fmla="*/ 543283 w 753711"/>
                  <a:gd name="connsiteY5" fmla="*/ 887619 h 1163086"/>
                  <a:gd name="connsiteX6" fmla="*/ 688671 w 753711"/>
                  <a:gd name="connsiteY6" fmla="*/ 757425 h 1163086"/>
                  <a:gd name="connsiteX7" fmla="*/ 753711 w 753711"/>
                  <a:gd name="connsiteY7" fmla="*/ 53562 h 1163086"/>
                  <a:gd name="connsiteX8" fmla="*/ 566240 w 753711"/>
                  <a:gd name="connsiteY8" fmla="*/ 0 h 1163086"/>
                  <a:gd name="connsiteX0" fmla="*/ 566240 w 1533640"/>
                  <a:gd name="connsiteY0" fmla="*/ 0 h 1163086"/>
                  <a:gd name="connsiteX1" fmla="*/ 306075 w 1533640"/>
                  <a:gd name="connsiteY1" fmla="*/ 313727 h 1163086"/>
                  <a:gd name="connsiteX2" fmla="*/ 0 w 1533640"/>
                  <a:gd name="connsiteY2" fmla="*/ 1163086 h 1163086"/>
                  <a:gd name="connsiteX3" fmla="*/ 202775 w 1533640"/>
                  <a:gd name="connsiteY3" fmla="*/ 1059785 h 1163086"/>
                  <a:gd name="connsiteX4" fmla="*/ 302250 w 1533640"/>
                  <a:gd name="connsiteY4" fmla="*/ 1021527 h 1163086"/>
                  <a:gd name="connsiteX5" fmla="*/ 543283 w 1533640"/>
                  <a:gd name="connsiteY5" fmla="*/ 887619 h 1163086"/>
                  <a:gd name="connsiteX6" fmla="*/ 688671 w 1533640"/>
                  <a:gd name="connsiteY6" fmla="*/ 757425 h 1163086"/>
                  <a:gd name="connsiteX7" fmla="*/ 1533640 w 1533640"/>
                  <a:gd name="connsiteY7" fmla="*/ 627304 h 1163086"/>
                  <a:gd name="connsiteX8" fmla="*/ 566240 w 1533640"/>
                  <a:gd name="connsiteY8" fmla="*/ 0 h 1163086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302250 w 1533640"/>
                  <a:gd name="connsiteY4" fmla="*/ 707800 h 849359"/>
                  <a:gd name="connsiteX5" fmla="*/ 543283 w 1533640"/>
                  <a:gd name="connsiteY5" fmla="*/ 573892 h 849359"/>
                  <a:gd name="connsiteX6" fmla="*/ 688671 w 1533640"/>
                  <a:gd name="connsiteY6" fmla="*/ 443698 h 849359"/>
                  <a:gd name="connsiteX7" fmla="*/ 1533640 w 1533640"/>
                  <a:gd name="connsiteY7" fmla="*/ 313577 h 849359"/>
                  <a:gd name="connsiteX8" fmla="*/ 1516499 w 1533640"/>
                  <a:gd name="connsiteY8" fmla="*/ 246567 h 849359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302250 w 1533640"/>
                  <a:gd name="connsiteY4" fmla="*/ 707800 h 849359"/>
                  <a:gd name="connsiteX5" fmla="*/ 543283 w 1533640"/>
                  <a:gd name="connsiteY5" fmla="*/ 573892 h 849359"/>
                  <a:gd name="connsiteX6" fmla="*/ 513860 w 1533640"/>
                  <a:gd name="connsiteY6" fmla="*/ 658850 h 849359"/>
                  <a:gd name="connsiteX7" fmla="*/ 1533640 w 1533640"/>
                  <a:gd name="connsiteY7" fmla="*/ 313577 h 849359"/>
                  <a:gd name="connsiteX8" fmla="*/ 1516499 w 1533640"/>
                  <a:gd name="connsiteY8" fmla="*/ 246567 h 849359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302250 w 1533640"/>
                  <a:gd name="connsiteY4" fmla="*/ 707800 h 849359"/>
                  <a:gd name="connsiteX5" fmla="*/ 513860 w 1533640"/>
                  <a:gd name="connsiteY5" fmla="*/ 658850 h 849359"/>
                  <a:gd name="connsiteX6" fmla="*/ 1533640 w 1533640"/>
                  <a:gd name="connsiteY6" fmla="*/ 313577 h 849359"/>
                  <a:gd name="connsiteX7" fmla="*/ 1516499 w 1533640"/>
                  <a:gd name="connsiteY7" fmla="*/ 246567 h 849359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418791 w 1533640"/>
                  <a:gd name="connsiteY4" fmla="*/ 689871 h 849359"/>
                  <a:gd name="connsiteX5" fmla="*/ 513860 w 1533640"/>
                  <a:gd name="connsiteY5" fmla="*/ 658850 h 849359"/>
                  <a:gd name="connsiteX6" fmla="*/ 1533640 w 1533640"/>
                  <a:gd name="connsiteY6" fmla="*/ 313577 h 849359"/>
                  <a:gd name="connsiteX7" fmla="*/ 1516499 w 1533640"/>
                  <a:gd name="connsiteY7" fmla="*/ 246567 h 849359"/>
                  <a:gd name="connsiteX0" fmla="*/ 1516499 w 1533640"/>
                  <a:gd name="connsiteY0" fmla="*/ 38 h 602830"/>
                  <a:gd name="connsiteX1" fmla="*/ 642252 w 1533640"/>
                  <a:gd name="connsiteY1" fmla="*/ 0 h 602830"/>
                  <a:gd name="connsiteX2" fmla="*/ 0 w 1533640"/>
                  <a:gd name="connsiteY2" fmla="*/ 602830 h 602830"/>
                  <a:gd name="connsiteX3" fmla="*/ 202775 w 1533640"/>
                  <a:gd name="connsiteY3" fmla="*/ 499529 h 602830"/>
                  <a:gd name="connsiteX4" fmla="*/ 418791 w 1533640"/>
                  <a:gd name="connsiteY4" fmla="*/ 443342 h 602830"/>
                  <a:gd name="connsiteX5" fmla="*/ 513860 w 1533640"/>
                  <a:gd name="connsiteY5" fmla="*/ 412321 h 602830"/>
                  <a:gd name="connsiteX6" fmla="*/ 1533640 w 1533640"/>
                  <a:gd name="connsiteY6" fmla="*/ 67048 h 602830"/>
                  <a:gd name="connsiteX7" fmla="*/ 1516499 w 1533640"/>
                  <a:gd name="connsiteY7" fmla="*/ 38 h 602830"/>
                  <a:gd name="connsiteX0" fmla="*/ 1516499 w 1533640"/>
                  <a:gd name="connsiteY0" fmla="*/ 38 h 602830"/>
                  <a:gd name="connsiteX1" fmla="*/ 642252 w 1533640"/>
                  <a:gd name="connsiteY1" fmla="*/ 0 h 602830"/>
                  <a:gd name="connsiteX2" fmla="*/ 0 w 1533640"/>
                  <a:gd name="connsiteY2" fmla="*/ 602830 h 602830"/>
                  <a:gd name="connsiteX3" fmla="*/ 202775 w 1533640"/>
                  <a:gd name="connsiteY3" fmla="*/ 499529 h 602830"/>
                  <a:gd name="connsiteX4" fmla="*/ 418791 w 1533640"/>
                  <a:gd name="connsiteY4" fmla="*/ 443342 h 602830"/>
                  <a:gd name="connsiteX5" fmla="*/ 513860 w 1533640"/>
                  <a:gd name="connsiteY5" fmla="*/ 412321 h 602830"/>
                  <a:gd name="connsiteX6" fmla="*/ 1533640 w 1533640"/>
                  <a:gd name="connsiteY6" fmla="*/ 67048 h 602830"/>
                  <a:gd name="connsiteX7" fmla="*/ 1516499 w 1533640"/>
                  <a:gd name="connsiteY7" fmla="*/ 38 h 602830"/>
                  <a:gd name="connsiteX0" fmla="*/ 1313724 w 1330865"/>
                  <a:gd name="connsiteY0" fmla="*/ 28863 h 528354"/>
                  <a:gd name="connsiteX1" fmla="*/ 439477 w 1330865"/>
                  <a:gd name="connsiteY1" fmla="*/ 28825 h 528354"/>
                  <a:gd name="connsiteX2" fmla="*/ 133401 w 1330865"/>
                  <a:gd name="connsiteY2" fmla="*/ 93773 h 528354"/>
                  <a:gd name="connsiteX3" fmla="*/ 0 w 1330865"/>
                  <a:gd name="connsiteY3" fmla="*/ 528354 h 528354"/>
                  <a:gd name="connsiteX4" fmla="*/ 216016 w 1330865"/>
                  <a:gd name="connsiteY4" fmla="*/ 472167 h 528354"/>
                  <a:gd name="connsiteX5" fmla="*/ 311085 w 1330865"/>
                  <a:gd name="connsiteY5" fmla="*/ 441146 h 528354"/>
                  <a:gd name="connsiteX6" fmla="*/ 1330865 w 1330865"/>
                  <a:gd name="connsiteY6" fmla="*/ 95873 h 528354"/>
                  <a:gd name="connsiteX7" fmla="*/ 1313724 w 1330865"/>
                  <a:gd name="connsiteY7" fmla="*/ 28863 h 528354"/>
                  <a:gd name="connsiteX0" fmla="*/ 1313724 w 1330865"/>
                  <a:gd name="connsiteY0" fmla="*/ 38 h 499529"/>
                  <a:gd name="connsiteX1" fmla="*/ 439477 w 1330865"/>
                  <a:gd name="connsiteY1" fmla="*/ 0 h 499529"/>
                  <a:gd name="connsiteX2" fmla="*/ 133401 w 1330865"/>
                  <a:gd name="connsiteY2" fmla="*/ 64948 h 499529"/>
                  <a:gd name="connsiteX3" fmla="*/ 0 w 1330865"/>
                  <a:gd name="connsiteY3" fmla="*/ 499529 h 499529"/>
                  <a:gd name="connsiteX4" fmla="*/ 216016 w 1330865"/>
                  <a:gd name="connsiteY4" fmla="*/ 443342 h 499529"/>
                  <a:gd name="connsiteX5" fmla="*/ 311085 w 1330865"/>
                  <a:gd name="connsiteY5" fmla="*/ 412321 h 499529"/>
                  <a:gd name="connsiteX6" fmla="*/ 1330865 w 1330865"/>
                  <a:gd name="connsiteY6" fmla="*/ 67048 h 499529"/>
                  <a:gd name="connsiteX7" fmla="*/ 1313724 w 1330865"/>
                  <a:gd name="connsiteY7" fmla="*/ 38 h 499529"/>
                  <a:gd name="connsiteX0" fmla="*/ 1313724 w 1330865"/>
                  <a:gd name="connsiteY0" fmla="*/ 38 h 499529"/>
                  <a:gd name="connsiteX1" fmla="*/ 439477 w 1330865"/>
                  <a:gd name="connsiteY1" fmla="*/ 0 h 499529"/>
                  <a:gd name="connsiteX2" fmla="*/ 424754 w 1330865"/>
                  <a:gd name="connsiteY2" fmla="*/ 73912 h 499529"/>
                  <a:gd name="connsiteX3" fmla="*/ 0 w 1330865"/>
                  <a:gd name="connsiteY3" fmla="*/ 499529 h 499529"/>
                  <a:gd name="connsiteX4" fmla="*/ 216016 w 1330865"/>
                  <a:gd name="connsiteY4" fmla="*/ 443342 h 499529"/>
                  <a:gd name="connsiteX5" fmla="*/ 311085 w 1330865"/>
                  <a:gd name="connsiteY5" fmla="*/ 412321 h 499529"/>
                  <a:gd name="connsiteX6" fmla="*/ 1330865 w 1330865"/>
                  <a:gd name="connsiteY6" fmla="*/ 67048 h 499529"/>
                  <a:gd name="connsiteX7" fmla="*/ 1313724 w 1330865"/>
                  <a:gd name="connsiteY7" fmla="*/ 38 h 499529"/>
                  <a:gd name="connsiteX0" fmla="*/ 1313724 w 1330865"/>
                  <a:gd name="connsiteY0" fmla="*/ 38 h 499529"/>
                  <a:gd name="connsiteX1" fmla="*/ 439477 w 1330865"/>
                  <a:gd name="connsiteY1" fmla="*/ 0 h 499529"/>
                  <a:gd name="connsiteX2" fmla="*/ 424754 w 1330865"/>
                  <a:gd name="connsiteY2" fmla="*/ 73912 h 499529"/>
                  <a:gd name="connsiteX3" fmla="*/ 70686 w 1330865"/>
                  <a:gd name="connsiteY3" fmla="*/ 75553 h 499529"/>
                  <a:gd name="connsiteX4" fmla="*/ 0 w 1330865"/>
                  <a:gd name="connsiteY4" fmla="*/ 499529 h 499529"/>
                  <a:gd name="connsiteX5" fmla="*/ 216016 w 1330865"/>
                  <a:gd name="connsiteY5" fmla="*/ 443342 h 499529"/>
                  <a:gd name="connsiteX6" fmla="*/ 311085 w 1330865"/>
                  <a:gd name="connsiteY6" fmla="*/ 412321 h 499529"/>
                  <a:gd name="connsiteX7" fmla="*/ 1330865 w 1330865"/>
                  <a:gd name="connsiteY7" fmla="*/ 67048 h 499529"/>
                  <a:gd name="connsiteX8" fmla="*/ 1313724 w 1330865"/>
                  <a:gd name="connsiteY8" fmla="*/ 38 h 499529"/>
                  <a:gd name="connsiteX0" fmla="*/ 1430266 w 1447407"/>
                  <a:gd name="connsiteY0" fmla="*/ 38 h 443342"/>
                  <a:gd name="connsiteX1" fmla="*/ 556019 w 1447407"/>
                  <a:gd name="connsiteY1" fmla="*/ 0 h 443342"/>
                  <a:gd name="connsiteX2" fmla="*/ 541296 w 1447407"/>
                  <a:gd name="connsiteY2" fmla="*/ 73912 h 443342"/>
                  <a:gd name="connsiteX3" fmla="*/ 187228 w 1447407"/>
                  <a:gd name="connsiteY3" fmla="*/ 75553 h 443342"/>
                  <a:gd name="connsiteX4" fmla="*/ 0 w 1447407"/>
                  <a:gd name="connsiteY4" fmla="*/ 253000 h 443342"/>
                  <a:gd name="connsiteX5" fmla="*/ 332558 w 1447407"/>
                  <a:gd name="connsiteY5" fmla="*/ 443342 h 443342"/>
                  <a:gd name="connsiteX6" fmla="*/ 427627 w 1447407"/>
                  <a:gd name="connsiteY6" fmla="*/ 412321 h 443342"/>
                  <a:gd name="connsiteX7" fmla="*/ 1447407 w 1447407"/>
                  <a:gd name="connsiteY7" fmla="*/ 67048 h 443342"/>
                  <a:gd name="connsiteX8" fmla="*/ 1430266 w 1447407"/>
                  <a:gd name="connsiteY8" fmla="*/ 38 h 443342"/>
                  <a:gd name="connsiteX0" fmla="*/ 1430266 w 1447407"/>
                  <a:gd name="connsiteY0" fmla="*/ 38 h 443342"/>
                  <a:gd name="connsiteX1" fmla="*/ 556019 w 1447407"/>
                  <a:gd name="connsiteY1" fmla="*/ 0 h 443342"/>
                  <a:gd name="connsiteX2" fmla="*/ 541296 w 1447407"/>
                  <a:gd name="connsiteY2" fmla="*/ 73912 h 443342"/>
                  <a:gd name="connsiteX3" fmla="*/ 187228 w 1447407"/>
                  <a:gd name="connsiteY3" fmla="*/ 75553 h 443342"/>
                  <a:gd name="connsiteX4" fmla="*/ 0 w 1447407"/>
                  <a:gd name="connsiteY4" fmla="*/ 253000 h 443342"/>
                  <a:gd name="connsiteX5" fmla="*/ 332558 w 1447407"/>
                  <a:gd name="connsiteY5" fmla="*/ 443342 h 443342"/>
                  <a:gd name="connsiteX6" fmla="*/ 427627 w 1447407"/>
                  <a:gd name="connsiteY6" fmla="*/ 412321 h 443342"/>
                  <a:gd name="connsiteX7" fmla="*/ 1447407 w 1447407"/>
                  <a:gd name="connsiteY7" fmla="*/ 67048 h 443342"/>
                  <a:gd name="connsiteX8" fmla="*/ 1430266 w 1447407"/>
                  <a:gd name="connsiteY8" fmla="*/ 38 h 443342"/>
                  <a:gd name="connsiteX0" fmla="*/ 1430266 w 1447407"/>
                  <a:gd name="connsiteY0" fmla="*/ 38 h 443342"/>
                  <a:gd name="connsiteX1" fmla="*/ 556019 w 1447407"/>
                  <a:gd name="connsiteY1" fmla="*/ 0 h 443342"/>
                  <a:gd name="connsiteX2" fmla="*/ 559225 w 1447407"/>
                  <a:gd name="connsiteY2" fmla="*/ 78395 h 443342"/>
                  <a:gd name="connsiteX3" fmla="*/ 187228 w 1447407"/>
                  <a:gd name="connsiteY3" fmla="*/ 75553 h 443342"/>
                  <a:gd name="connsiteX4" fmla="*/ 0 w 1447407"/>
                  <a:gd name="connsiteY4" fmla="*/ 253000 h 443342"/>
                  <a:gd name="connsiteX5" fmla="*/ 332558 w 1447407"/>
                  <a:gd name="connsiteY5" fmla="*/ 443342 h 443342"/>
                  <a:gd name="connsiteX6" fmla="*/ 427627 w 1447407"/>
                  <a:gd name="connsiteY6" fmla="*/ 412321 h 443342"/>
                  <a:gd name="connsiteX7" fmla="*/ 1447407 w 1447407"/>
                  <a:gd name="connsiteY7" fmla="*/ 67048 h 443342"/>
                  <a:gd name="connsiteX8" fmla="*/ 1430266 w 1447407"/>
                  <a:gd name="connsiteY8" fmla="*/ 38 h 443342"/>
                  <a:gd name="connsiteX0" fmla="*/ 1345101 w 1362242"/>
                  <a:gd name="connsiteY0" fmla="*/ 38 h 443342"/>
                  <a:gd name="connsiteX1" fmla="*/ 470854 w 1362242"/>
                  <a:gd name="connsiteY1" fmla="*/ 0 h 443342"/>
                  <a:gd name="connsiteX2" fmla="*/ 474060 w 1362242"/>
                  <a:gd name="connsiteY2" fmla="*/ 78395 h 443342"/>
                  <a:gd name="connsiteX3" fmla="*/ 102063 w 1362242"/>
                  <a:gd name="connsiteY3" fmla="*/ 75553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1345101 w 1362242"/>
                  <a:gd name="connsiteY8" fmla="*/ 38 h 443342"/>
                  <a:gd name="connsiteX0" fmla="*/ 1345101 w 1362242"/>
                  <a:gd name="connsiteY0" fmla="*/ 38 h 443342"/>
                  <a:gd name="connsiteX1" fmla="*/ 470854 w 1362242"/>
                  <a:gd name="connsiteY1" fmla="*/ 0 h 443342"/>
                  <a:gd name="connsiteX2" fmla="*/ 469577 w 1362242"/>
                  <a:gd name="connsiteY2" fmla="*/ 42536 h 443342"/>
                  <a:gd name="connsiteX3" fmla="*/ 102063 w 1362242"/>
                  <a:gd name="connsiteY3" fmla="*/ 75553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1345101 w 1362242"/>
                  <a:gd name="connsiteY8" fmla="*/ 38 h 443342"/>
                  <a:gd name="connsiteX0" fmla="*/ 1345101 w 1362242"/>
                  <a:gd name="connsiteY0" fmla="*/ 38 h 443342"/>
                  <a:gd name="connsiteX1" fmla="*/ 470854 w 1362242"/>
                  <a:gd name="connsiteY1" fmla="*/ 0 h 443342"/>
                  <a:gd name="connsiteX2" fmla="*/ 469577 w 1362242"/>
                  <a:gd name="connsiteY2" fmla="*/ 42536 h 443342"/>
                  <a:gd name="connsiteX3" fmla="*/ 115510 w 1362242"/>
                  <a:gd name="connsiteY3" fmla="*/ 48659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1345101 w 1362242"/>
                  <a:gd name="connsiteY8" fmla="*/ 38 h 443342"/>
                  <a:gd name="connsiteX0" fmla="*/ 922254 w 1362242"/>
                  <a:gd name="connsiteY0" fmla="*/ 232336 h 443342"/>
                  <a:gd name="connsiteX1" fmla="*/ 470854 w 1362242"/>
                  <a:gd name="connsiteY1" fmla="*/ 0 h 443342"/>
                  <a:gd name="connsiteX2" fmla="*/ 469577 w 1362242"/>
                  <a:gd name="connsiteY2" fmla="*/ 42536 h 443342"/>
                  <a:gd name="connsiteX3" fmla="*/ 115510 w 1362242"/>
                  <a:gd name="connsiteY3" fmla="*/ 48659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922254 w 1362242"/>
                  <a:gd name="connsiteY8" fmla="*/ 232336 h 443342"/>
                  <a:gd name="connsiteX0" fmla="*/ 922254 w 1244305"/>
                  <a:gd name="connsiteY0" fmla="*/ 232336 h 443342"/>
                  <a:gd name="connsiteX1" fmla="*/ 470854 w 1244305"/>
                  <a:gd name="connsiteY1" fmla="*/ 0 h 443342"/>
                  <a:gd name="connsiteX2" fmla="*/ 469577 w 1244305"/>
                  <a:gd name="connsiteY2" fmla="*/ 42536 h 443342"/>
                  <a:gd name="connsiteX3" fmla="*/ 115510 w 1244305"/>
                  <a:gd name="connsiteY3" fmla="*/ 48659 h 443342"/>
                  <a:gd name="connsiteX4" fmla="*/ 0 w 1244305"/>
                  <a:gd name="connsiteY4" fmla="*/ 297823 h 443342"/>
                  <a:gd name="connsiteX5" fmla="*/ 247393 w 1244305"/>
                  <a:gd name="connsiteY5" fmla="*/ 443342 h 443342"/>
                  <a:gd name="connsiteX6" fmla="*/ 342462 w 1244305"/>
                  <a:gd name="connsiteY6" fmla="*/ 412321 h 443342"/>
                  <a:gd name="connsiteX7" fmla="*/ 1244305 w 1244305"/>
                  <a:gd name="connsiteY7" fmla="*/ 112773 h 443342"/>
                  <a:gd name="connsiteX8" fmla="*/ 922254 w 1244305"/>
                  <a:gd name="connsiteY8" fmla="*/ 232336 h 443342"/>
                  <a:gd name="connsiteX0" fmla="*/ 1212284 w 1244305"/>
                  <a:gd name="connsiteY0" fmla="*/ 18139 h 443342"/>
                  <a:gd name="connsiteX1" fmla="*/ 470854 w 1244305"/>
                  <a:gd name="connsiteY1" fmla="*/ 0 h 443342"/>
                  <a:gd name="connsiteX2" fmla="*/ 469577 w 1244305"/>
                  <a:gd name="connsiteY2" fmla="*/ 42536 h 443342"/>
                  <a:gd name="connsiteX3" fmla="*/ 115510 w 1244305"/>
                  <a:gd name="connsiteY3" fmla="*/ 48659 h 443342"/>
                  <a:gd name="connsiteX4" fmla="*/ 0 w 1244305"/>
                  <a:gd name="connsiteY4" fmla="*/ 297823 h 443342"/>
                  <a:gd name="connsiteX5" fmla="*/ 247393 w 1244305"/>
                  <a:gd name="connsiteY5" fmla="*/ 443342 h 443342"/>
                  <a:gd name="connsiteX6" fmla="*/ 342462 w 1244305"/>
                  <a:gd name="connsiteY6" fmla="*/ 412321 h 443342"/>
                  <a:gd name="connsiteX7" fmla="*/ 1244305 w 1244305"/>
                  <a:gd name="connsiteY7" fmla="*/ 112773 h 443342"/>
                  <a:gd name="connsiteX8" fmla="*/ 1212284 w 1244305"/>
                  <a:gd name="connsiteY8" fmla="*/ 18139 h 443342"/>
                  <a:gd name="connsiteX0" fmla="*/ 1212284 w 1244305"/>
                  <a:gd name="connsiteY0" fmla="*/ 2621 h 427824"/>
                  <a:gd name="connsiteX1" fmla="*/ 469577 w 1244305"/>
                  <a:gd name="connsiteY1" fmla="*/ 27018 h 427824"/>
                  <a:gd name="connsiteX2" fmla="*/ 115510 w 1244305"/>
                  <a:gd name="connsiteY2" fmla="*/ 33141 h 427824"/>
                  <a:gd name="connsiteX3" fmla="*/ 0 w 1244305"/>
                  <a:gd name="connsiteY3" fmla="*/ 282305 h 427824"/>
                  <a:gd name="connsiteX4" fmla="*/ 247393 w 1244305"/>
                  <a:gd name="connsiteY4" fmla="*/ 427824 h 427824"/>
                  <a:gd name="connsiteX5" fmla="*/ 342462 w 1244305"/>
                  <a:gd name="connsiteY5" fmla="*/ 396803 h 427824"/>
                  <a:gd name="connsiteX6" fmla="*/ 1244305 w 1244305"/>
                  <a:gd name="connsiteY6" fmla="*/ 97255 h 427824"/>
                  <a:gd name="connsiteX7" fmla="*/ 1212284 w 1244305"/>
                  <a:gd name="connsiteY7" fmla="*/ 2621 h 427824"/>
                  <a:gd name="connsiteX0" fmla="*/ 1212284 w 1244305"/>
                  <a:gd name="connsiteY0" fmla="*/ 7330 h 432533"/>
                  <a:gd name="connsiteX1" fmla="*/ 115510 w 1244305"/>
                  <a:gd name="connsiteY1" fmla="*/ 37850 h 432533"/>
                  <a:gd name="connsiteX2" fmla="*/ 0 w 1244305"/>
                  <a:gd name="connsiteY2" fmla="*/ 287014 h 432533"/>
                  <a:gd name="connsiteX3" fmla="*/ 247393 w 1244305"/>
                  <a:gd name="connsiteY3" fmla="*/ 432533 h 432533"/>
                  <a:gd name="connsiteX4" fmla="*/ 342462 w 1244305"/>
                  <a:gd name="connsiteY4" fmla="*/ 401512 h 432533"/>
                  <a:gd name="connsiteX5" fmla="*/ 1244305 w 1244305"/>
                  <a:gd name="connsiteY5" fmla="*/ 101964 h 432533"/>
                  <a:gd name="connsiteX6" fmla="*/ 1212284 w 1244305"/>
                  <a:gd name="connsiteY6" fmla="*/ 7330 h 432533"/>
                  <a:gd name="connsiteX0" fmla="*/ 1212284 w 1244305"/>
                  <a:gd name="connsiteY0" fmla="*/ 4775 h 429978"/>
                  <a:gd name="connsiteX1" fmla="*/ 71949 w 1244305"/>
                  <a:gd name="connsiteY1" fmla="*/ 45401 h 429978"/>
                  <a:gd name="connsiteX2" fmla="*/ 0 w 1244305"/>
                  <a:gd name="connsiteY2" fmla="*/ 284459 h 429978"/>
                  <a:gd name="connsiteX3" fmla="*/ 247393 w 1244305"/>
                  <a:gd name="connsiteY3" fmla="*/ 429978 h 429978"/>
                  <a:gd name="connsiteX4" fmla="*/ 342462 w 1244305"/>
                  <a:gd name="connsiteY4" fmla="*/ 398957 h 429978"/>
                  <a:gd name="connsiteX5" fmla="*/ 1244305 w 1244305"/>
                  <a:gd name="connsiteY5" fmla="*/ 99409 h 429978"/>
                  <a:gd name="connsiteX6" fmla="*/ 1212284 w 1244305"/>
                  <a:gd name="connsiteY6" fmla="*/ 4775 h 429978"/>
                  <a:gd name="connsiteX0" fmla="*/ 1212284 w 1244305"/>
                  <a:gd name="connsiteY0" fmla="*/ 1 h 425204"/>
                  <a:gd name="connsiteX1" fmla="*/ 71949 w 1244305"/>
                  <a:gd name="connsiteY1" fmla="*/ 40627 h 425204"/>
                  <a:gd name="connsiteX2" fmla="*/ 0 w 1244305"/>
                  <a:gd name="connsiteY2" fmla="*/ 279685 h 425204"/>
                  <a:gd name="connsiteX3" fmla="*/ 247393 w 1244305"/>
                  <a:gd name="connsiteY3" fmla="*/ 425204 h 425204"/>
                  <a:gd name="connsiteX4" fmla="*/ 342462 w 1244305"/>
                  <a:gd name="connsiteY4" fmla="*/ 394183 h 425204"/>
                  <a:gd name="connsiteX5" fmla="*/ 1244305 w 1244305"/>
                  <a:gd name="connsiteY5" fmla="*/ 94635 h 425204"/>
                  <a:gd name="connsiteX6" fmla="*/ 1212284 w 1244305"/>
                  <a:gd name="connsiteY6" fmla="*/ 1 h 425204"/>
                  <a:gd name="connsiteX0" fmla="*/ 1217062 w 1244305"/>
                  <a:gd name="connsiteY0" fmla="*/ 1 h 441142"/>
                  <a:gd name="connsiteX1" fmla="*/ 71949 w 1244305"/>
                  <a:gd name="connsiteY1" fmla="*/ 56565 h 441142"/>
                  <a:gd name="connsiteX2" fmla="*/ 0 w 1244305"/>
                  <a:gd name="connsiteY2" fmla="*/ 295623 h 441142"/>
                  <a:gd name="connsiteX3" fmla="*/ 247393 w 1244305"/>
                  <a:gd name="connsiteY3" fmla="*/ 441142 h 441142"/>
                  <a:gd name="connsiteX4" fmla="*/ 342462 w 1244305"/>
                  <a:gd name="connsiteY4" fmla="*/ 410121 h 441142"/>
                  <a:gd name="connsiteX5" fmla="*/ 1244305 w 1244305"/>
                  <a:gd name="connsiteY5" fmla="*/ 110573 h 441142"/>
                  <a:gd name="connsiteX6" fmla="*/ 1217062 w 1244305"/>
                  <a:gd name="connsiteY6" fmla="*/ 1 h 441142"/>
                  <a:gd name="connsiteX0" fmla="*/ 1145113 w 1172356"/>
                  <a:gd name="connsiteY0" fmla="*/ 0 h 441141"/>
                  <a:gd name="connsiteX1" fmla="*/ 0 w 1172356"/>
                  <a:gd name="connsiteY1" fmla="*/ 56564 h 441141"/>
                  <a:gd name="connsiteX2" fmla="*/ 175444 w 1172356"/>
                  <a:gd name="connsiteY2" fmla="*/ 441141 h 441141"/>
                  <a:gd name="connsiteX3" fmla="*/ 270513 w 1172356"/>
                  <a:gd name="connsiteY3" fmla="*/ 410120 h 441141"/>
                  <a:gd name="connsiteX4" fmla="*/ 1172356 w 1172356"/>
                  <a:gd name="connsiteY4" fmla="*/ 110572 h 441141"/>
                  <a:gd name="connsiteX5" fmla="*/ 1145113 w 1172356"/>
                  <a:gd name="connsiteY5" fmla="*/ 0 h 441141"/>
                  <a:gd name="connsiteX0" fmla="*/ 1145113 w 1172356"/>
                  <a:gd name="connsiteY0" fmla="*/ 0 h 441141"/>
                  <a:gd name="connsiteX1" fmla="*/ 0 w 1172356"/>
                  <a:gd name="connsiteY1" fmla="*/ 56564 h 441141"/>
                  <a:gd name="connsiteX2" fmla="*/ 175444 w 1172356"/>
                  <a:gd name="connsiteY2" fmla="*/ 441141 h 441141"/>
                  <a:gd name="connsiteX3" fmla="*/ 990897 w 1172356"/>
                  <a:gd name="connsiteY3" fmla="*/ 209083 h 441141"/>
                  <a:gd name="connsiteX4" fmla="*/ 1172356 w 1172356"/>
                  <a:gd name="connsiteY4" fmla="*/ 110572 h 441141"/>
                  <a:gd name="connsiteX5" fmla="*/ 1145113 w 1172356"/>
                  <a:gd name="connsiteY5" fmla="*/ 0 h 441141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990897 w 1172356"/>
                  <a:gd name="connsiteY3" fmla="*/ 209083 h 337488"/>
                  <a:gd name="connsiteX4" fmla="*/ 1172356 w 1172356"/>
                  <a:gd name="connsiteY4" fmla="*/ 110572 h 337488"/>
                  <a:gd name="connsiteX5" fmla="*/ 1145113 w 1172356"/>
                  <a:gd name="connsiteY5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829365 w 1172356"/>
                  <a:gd name="connsiteY3" fmla="*/ 149093 h 337488"/>
                  <a:gd name="connsiteX4" fmla="*/ 1172356 w 1172356"/>
                  <a:gd name="connsiteY4" fmla="*/ 110572 h 337488"/>
                  <a:gd name="connsiteX5" fmla="*/ 1145113 w 1172356"/>
                  <a:gd name="connsiteY5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728792 w 1172356"/>
                  <a:gd name="connsiteY3" fmla="*/ 248464 h 337488"/>
                  <a:gd name="connsiteX4" fmla="*/ 829365 w 1172356"/>
                  <a:gd name="connsiteY4" fmla="*/ 149093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728792 w 1172356"/>
                  <a:gd name="connsiteY3" fmla="*/ 248464 h 337488"/>
                  <a:gd name="connsiteX4" fmla="*/ 716207 w 1172356"/>
                  <a:gd name="connsiteY4" fmla="*/ 17887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728792 w 1172356"/>
                  <a:gd name="connsiteY3" fmla="*/ 248464 h 337488"/>
                  <a:gd name="connsiteX4" fmla="*/ 716207 w 1172356"/>
                  <a:gd name="connsiteY4" fmla="*/ 17887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441379 w 1172356"/>
                  <a:gd name="connsiteY3" fmla="*/ 318676 h 337488"/>
                  <a:gd name="connsiteX4" fmla="*/ 716207 w 1172356"/>
                  <a:gd name="connsiteY4" fmla="*/ 17887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441379 w 1172356"/>
                  <a:gd name="connsiteY3" fmla="*/ 318676 h 337488"/>
                  <a:gd name="connsiteX4" fmla="*/ 530789 w 1172356"/>
                  <a:gd name="connsiteY4" fmla="*/ 19858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441379 w 1172356"/>
                  <a:gd name="connsiteY3" fmla="*/ 318676 h 337488"/>
                  <a:gd name="connsiteX4" fmla="*/ 557374 w 1172356"/>
                  <a:gd name="connsiteY4" fmla="*/ 264463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9797"/>
                  <a:gd name="connsiteY0" fmla="*/ 0 h 337488"/>
                  <a:gd name="connsiteX1" fmla="*/ 0 w 1179797"/>
                  <a:gd name="connsiteY1" fmla="*/ 56564 h 337488"/>
                  <a:gd name="connsiteX2" fmla="*/ 351275 w 1179797"/>
                  <a:gd name="connsiteY2" fmla="*/ 337488 h 337488"/>
                  <a:gd name="connsiteX3" fmla="*/ 441379 w 1179797"/>
                  <a:gd name="connsiteY3" fmla="*/ 318676 h 337488"/>
                  <a:gd name="connsiteX4" fmla="*/ 557374 w 1179797"/>
                  <a:gd name="connsiteY4" fmla="*/ 264463 h 337488"/>
                  <a:gd name="connsiteX5" fmla="*/ 1179797 w 1179797"/>
                  <a:gd name="connsiteY5" fmla="*/ 124385 h 337488"/>
                  <a:gd name="connsiteX6" fmla="*/ 1145113 w 1179797"/>
                  <a:gd name="connsiteY6" fmla="*/ 0 h 337488"/>
                  <a:gd name="connsiteX0" fmla="*/ 1171679 w 1179797"/>
                  <a:gd name="connsiteY0" fmla="*/ 0 h 329523"/>
                  <a:gd name="connsiteX1" fmla="*/ 0 w 1179797"/>
                  <a:gd name="connsiteY1" fmla="*/ 48599 h 329523"/>
                  <a:gd name="connsiteX2" fmla="*/ 351275 w 1179797"/>
                  <a:gd name="connsiteY2" fmla="*/ 329523 h 329523"/>
                  <a:gd name="connsiteX3" fmla="*/ 441379 w 1179797"/>
                  <a:gd name="connsiteY3" fmla="*/ 310711 h 329523"/>
                  <a:gd name="connsiteX4" fmla="*/ 557374 w 1179797"/>
                  <a:gd name="connsiteY4" fmla="*/ 256498 h 329523"/>
                  <a:gd name="connsiteX5" fmla="*/ 1179797 w 1179797"/>
                  <a:gd name="connsiteY5" fmla="*/ 116420 h 329523"/>
                  <a:gd name="connsiteX6" fmla="*/ 1171679 w 1179797"/>
                  <a:gd name="connsiteY6" fmla="*/ 0 h 32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9797" h="329523">
                    <a:moveTo>
                      <a:pt x="1171679" y="0"/>
                    </a:moveTo>
                    <a:lnTo>
                      <a:pt x="0" y="48599"/>
                    </a:lnTo>
                    <a:lnTo>
                      <a:pt x="351275" y="329523"/>
                    </a:lnTo>
                    <a:lnTo>
                      <a:pt x="441379" y="310711"/>
                    </a:lnTo>
                    <a:lnTo>
                      <a:pt x="557374" y="256498"/>
                    </a:lnTo>
                    <a:lnTo>
                      <a:pt x="1179797" y="116420"/>
                    </a:lnTo>
                    <a:lnTo>
                      <a:pt x="1171679" y="0"/>
                    </a:lnTo>
                    <a:close/>
                  </a:path>
                </a:pathLst>
              </a:custGeom>
              <a:solidFill>
                <a:srgbClr val="84C6BF"/>
              </a:solidFill>
              <a:ln w="63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122D4F"/>
                  </a:solidFill>
                </a:endParaRPr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56E8D33-87B5-8EE6-EE05-3C7DFA21E283}"/>
              </a:ext>
            </a:extLst>
          </p:cNvPr>
          <p:cNvSpPr txBox="1"/>
          <p:nvPr/>
        </p:nvSpPr>
        <p:spPr>
          <a:xfrm>
            <a:off x="9216175" y="4626744"/>
            <a:ext cx="19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BL02</a:t>
            </a:r>
            <a:r>
              <a:rPr lang="en-US" dirty="0"/>
              <a:t>  ID source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DCD590-05A5-1DF2-14FE-F9BA25B8BA80}"/>
              </a:ext>
            </a:extLst>
          </p:cNvPr>
          <p:cNvSpPr txBox="1"/>
          <p:nvPr/>
        </p:nvSpPr>
        <p:spPr>
          <a:xfrm>
            <a:off x="9238660" y="5245138"/>
            <a:ext cx="196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BL03</a:t>
            </a:r>
            <a:r>
              <a:rPr lang="en-US" dirty="0"/>
              <a:t> </a:t>
            </a:r>
            <a:r>
              <a:rPr lang="en-US" dirty="0" err="1"/>
              <a:t>Superbend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957A3B0-2F51-527A-4D84-B3D8B583E6D4}"/>
              </a:ext>
            </a:extLst>
          </p:cNvPr>
          <p:cNvSpPr txBox="1"/>
          <p:nvPr/>
        </p:nvSpPr>
        <p:spPr>
          <a:xfrm>
            <a:off x="7873186" y="6495279"/>
            <a:ext cx="19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BL04</a:t>
            </a:r>
            <a:r>
              <a:rPr lang="en-US" dirty="0"/>
              <a:t>  ID source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F273280-3137-1D1C-B0F1-DDD86EC3B637}"/>
              </a:ext>
            </a:extLst>
          </p:cNvPr>
          <p:cNvSpPr txBox="1"/>
          <p:nvPr/>
        </p:nvSpPr>
        <p:spPr>
          <a:xfrm>
            <a:off x="1873092" y="6358141"/>
            <a:ext cx="19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BL08</a:t>
            </a:r>
            <a:r>
              <a:rPr lang="en-US" dirty="0"/>
              <a:t>  ID source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9708C12-48A1-7B02-5467-5B49DD017008}"/>
              </a:ext>
            </a:extLst>
          </p:cNvPr>
          <p:cNvSpPr txBox="1"/>
          <p:nvPr/>
        </p:nvSpPr>
        <p:spPr>
          <a:xfrm>
            <a:off x="4112009" y="1486451"/>
            <a:ext cx="156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Main building (or extension)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F427CBB-1404-270F-944E-27F86B6853E2}"/>
              </a:ext>
            </a:extLst>
          </p:cNvPr>
          <p:cNvSpPr txBox="1"/>
          <p:nvPr/>
        </p:nvSpPr>
        <p:spPr>
          <a:xfrm>
            <a:off x="7697163" y="3224981"/>
            <a:ext cx="253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Far Experimental Hall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A6E3D3E-B4B0-5B35-DF0E-BDCEA0899CC5}"/>
              </a:ext>
            </a:extLst>
          </p:cNvPr>
          <p:cNvSpPr txBox="1"/>
          <p:nvPr/>
        </p:nvSpPr>
        <p:spPr>
          <a:xfrm>
            <a:off x="4712719" y="5958219"/>
            <a:ext cx="253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Stream course</a:t>
            </a:r>
          </a:p>
          <a:p>
            <a:r>
              <a:rPr lang="en-US" i="1" dirty="0"/>
              <a:t>(not usable)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340A33-1165-0299-D9D7-7F5AB1227DF9}"/>
              </a:ext>
            </a:extLst>
          </p:cNvPr>
          <p:cNvSpPr txBox="1"/>
          <p:nvPr/>
        </p:nvSpPr>
        <p:spPr>
          <a:xfrm>
            <a:off x="5618392" y="2355507"/>
            <a:ext cx="156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Dead length</a:t>
            </a:r>
          </a:p>
        </p:txBody>
      </p:sp>
      <p:sp>
        <p:nvSpPr>
          <p:cNvPr id="135" name="Right Brace 134">
            <a:extLst>
              <a:ext uri="{FF2B5EF4-FFF2-40B4-BE49-F238E27FC236}">
                <a16:creationId xmlns:a16="http://schemas.microsoft.com/office/drawing/2014/main" id="{17A6524E-7B75-19FD-680A-6B88FEE488A7}"/>
              </a:ext>
            </a:extLst>
          </p:cNvPr>
          <p:cNvSpPr/>
          <p:nvPr/>
        </p:nvSpPr>
        <p:spPr>
          <a:xfrm rot="17557993">
            <a:off x="3953313" y="1568056"/>
            <a:ext cx="233646" cy="1222541"/>
          </a:xfrm>
          <a:prstGeom prst="rightBrace">
            <a:avLst>
              <a:gd name="adj1" fmla="val 20018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Brace 136">
            <a:extLst>
              <a:ext uri="{FF2B5EF4-FFF2-40B4-BE49-F238E27FC236}">
                <a16:creationId xmlns:a16="http://schemas.microsoft.com/office/drawing/2014/main" id="{2F2E2E9A-03D3-0864-E69B-B6EFDDACBDC3}"/>
              </a:ext>
            </a:extLst>
          </p:cNvPr>
          <p:cNvSpPr/>
          <p:nvPr/>
        </p:nvSpPr>
        <p:spPr>
          <a:xfrm rot="17557993">
            <a:off x="5516644" y="1824921"/>
            <a:ext cx="233646" cy="2014904"/>
          </a:xfrm>
          <a:prstGeom prst="rightBrace">
            <a:avLst>
              <a:gd name="adj1" fmla="val 20018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Brace 137">
            <a:extLst>
              <a:ext uri="{FF2B5EF4-FFF2-40B4-BE49-F238E27FC236}">
                <a16:creationId xmlns:a16="http://schemas.microsoft.com/office/drawing/2014/main" id="{91055C31-CC60-4F59-C57A-369A644799A3}"/>
              </a:ext>
            </a:extLst>
          </p:cNvPr>
          <p:cNvSpPr/>
          <p:nvPr/>
        </p:nvSpPr>
        <p:spPr>
          <a:xfrm rot="17557993">
            <a:off x="7984903" y="2270414"/>
            <a:ext cx="233646" cy="3182009"/>
          </a:xfrm>
          <a:prstGeom prst="rightBrace">
            <a:avLst>
              <a:gd name="adj1" fmla="val 20018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9" name="Table 138">
            <a:extLst>
              <a:ext uri="{FF2B5EF4-FFF2-40B4-BE49-F238E27FC236}">
                <a16:creationId xmlns:a16="http://schemas.microsoft.com/office/drawing/2014/main" id="{CDA50840-B6C1-8CCD-AE0C-ADE3D6747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59064"/>
              </p:ext>
            </p:extLst>
          </p:nvPr>
        </p:nvGraphicFramePr>
        <p:xfrm>
          <a:off x="7526101" y="768351"/>
          <a:ext cx="409013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302">
                  <a:extLst>
                    <a:ext uri="{9D8B030D-6E8A-4147-A177-3AD203B41FA5}">
                      <a16:colId xmlns:a16="http://schemas.microsoft.com/office/drawing/2014/main" val="14089378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005819013"/>
                    </a:ext>
                  </a:extLst>
                </a:gridCol>
                <a:gridCol w="1409728">
                  <a:extLst>
                    <a:ext uri="{9D8B030D-6E8A-4147-A177-3AD203B41FA5}">
                      <a16:colId xmlns:a16="http://schemas.microsoft.com/office/drawing/2014/main" val="1919318828"/>
                    </a:ext>
                  </a:extLst>
                </a:gridCol>
              </a:tblGrid>
              <a:tr h="246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</a:t>
                      </a:r>
                    </a:p>
                  </a:txBody>
                  <a:tcPr marL="121920" marR="121920" marT="60960" marB="60960">
                    <a:solidFill>
                      <a:srgbClr val="36AC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EH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rgbClr val="36AC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FEH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rgbClr val="36AC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387118"/>
                  </a:ext>
                </a:extLst>
              </a:tr>
              <a:tr h="246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BL02 (ID)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25-42 m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134-249 m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70898"/>
                  </a:ext>
                </a:extLst>
              </a:tr>
              <a:tr h="246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BL03 (SBM)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28-41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rgbClr val="36AC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141-255 m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768670"/>
                  </a:ext>
                </a:extLst>
              </a:tr>
              <a:tr h="246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BL04 (ID)</a:t>
                      </a:r>
                    </a:p>
                  </a:txBody>
                  <a:tcPr marL="121920" marR="121920" marT="60960" marB="60960">
                    <a:solidFill>
                      <a:srgbClr val="84C6B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25-42 m</a:t>
                      </a:r>
                    </a:p>
                  </a:txBody>
                  <a:tcPr marL="121920" marR="121920" marT="60960" marB="60960">
                    <a:solidFill>
                      <a:srgbClr val="84C6B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173-292 m</a:t>
                      </a:r>
                    </a:p>
                  </a:txBody>
                  <a:tcPr marL="121920" marR="121920" marT="60960" marB="60960">
                    <a:solidFill>
                      <a:srgbClr val="84C6B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40162"/>
                  </a:ext>
                </a:extLst>
              </a:tr>
              <a:tr h="2469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BL08 (ID)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22-42 m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85-125 m</a:t>
                      </a:r>
                    </a:p>
                  </a:txBody>
                  <a:tcPr marL="121920" marR="121920" marT="60960" marB="60960">
                    <a:solidFill>
                      <a:srgbClr val="36ACA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3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26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1069F73A-2820-11AB-4179-4051CFA4CCBD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Overview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0846AF5-B52C-1CC4-2D5A-A8013B5A4E37}"/>
              </a:ext>
            </a:extLst>
          </p:cNvPr>
          <p:cNvGrpSpPr/>
          <p:nvPr/>
        </p:nvGrpSpPr>
        <p:grpSpPr>
          <a:xfrm>
            <a:off x="883401" y="1016653"/>
            <a:ext cx="8377743" cy="6937946"/>
            <a:chOff x="633999" y="1723697"/>
            <a:chExt cx="5914240" cy="4897820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D4074F5-4EBB-9BBD-79CA-56F8489E2864}"/>
                </a:ext>
              </a:extLst>
            </p:cNvPr>
            <p:cNvSpPr/>
            <p:nvPr/>
          </p:nvSpPr>
          <p:spPr>
            <a:xfrm>
              <a:off x="3132083" y="1723697"/>
              <a:ext cx="2532993" cy="4897820"/>
            </a:xfrm>
            <a:custGeom>
              <a:avLst/>
              <a:gdLst>
                <a:gd name="connsiteX0" fmla="*/ 0 w 2532993"/>
                <a:gd name="connsiteY0" fmla="*/ 0 h 4897820"/>
                <a:gd name="connsiteX1" fmla="*/ 21020 w 2532993"/>
                <a:gd name="connsiteY1" fmla="*/ 4897820 h 4897820"/>
                <a:gd name="connsiteX2" fmla="*/ 2532993 w 2532993"/>
                <a:gd name="connsiteY2" fmla="*/ 4645572 h 4897820"/>
                <a:gd name="connsiteX3" fmla="*/ 1639614 w 2532993"/>
                <a:gd name="connsiteY3" fmla="*/ 4162096 h 4897820"/>
                <a:gd name="connsiteX4" fmla="*/ 1282262 w 2532993"/>
                <a:gd name="connsiteY4" fmla="*/ 1313793 h 4897820"/>
                <a:gd name="connsiteX5" fmla="*/ 1439917 w 2532993"/>
                <a:gd name="connsiteY5" fmla="*/ 241737 h 4897820"/>
                <a:gd name="connsiteX6" fmla="*/ 0 w 2532993"/>
                <a:gd name="connsiteY6" fmla="*/ 0 h 489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32993" h="4897820">
                  <a:moveTo>
                    <a:pt x="0" y="0"/>
                  </a:moveTo>
                  <a:cubicBezTo>
                    <a:pt x="7007" y="1632607"/>
                    <a:pt x="14013" y="3265213"/>
                    <a:pt x="21020" y="4897820"/>
                  </a:cubicBezTo>
                  <a:lnTo>
                    <a:pt x="2532993" y="4645572"/>
                  </a:lnTo>
                  <a:lnTo>
                    <a:pt x="1639614" y="4162096"/>
                  </a:lnTo>
                  <a:lnTo>
                    <a:pt x="1282262" y="1313793"/>
                  </a:lnTo>
                  <a:lnTo>
                    <a:pt x="1439917" y="24173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10000"/>
                    <a:lumOff val="90000"/>
                    <a:alpha val="0"/>
                  </a:schemeClr>
                </a:gs>
                <a:gs pos="50000">
                  <a:schemeClr val="tx1">
                    <a:lumMod val="10000"/>
                    <a:lumOff val="90000"/>
                  </a:schemeClr>
                </a:gs>
                <a:gs pos="100000">
                  <a:schemeClr val="tx1">
                    <a:lumMod val="10000"/>
                    <a:lumOff val="90000"/>
                    <a:shade val="100000"/>
                    <a:satMod val="115000"/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E1B6A1-5E98-52F7-0737-C2C66B8E10F8}"/>
                </a:ext>
              </a:extLst>
            </p:cNvPr>
            <p:cNvGrpSpPr/>
            <p:nvPr/>
          </p:nvGrpSpPr>
          <p:grpSpPr>
            <a:xfrm>
              <a:off x="633999" y="2112579"/>
              <a:ext cx="5914240" cy="3836276"/>
              <a:chOff x="2097810" y="1015115"/>
              <a:chExt cx="14206753" cy="9215222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FA4B333D-9314-E84E-BD8E-1CF5B917B720}"/>
                  </a:ext>
                </a:extLst>
              </p:cNvPr>
              <p:cNvGrpSpPr/>
              <p:nvPr/>
            </p:nvGrpSpPr>
            <p:grpSpPr>
              <a:xfrm>
                <a:off x="2097810" y="1015115"/>
                <a:ext cx="14206753" cy="9215222"/>
                <a:chOff x="1401013" y="934514"/>
                <a:chExt cx="8970831" cy="5818936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A785A9D-BB17-0A4A-A273-B2E8247E1510}"/>
                    </a:ext>
                  </a:extLst>
                </p:cNvPr>
                <p:cNvSpPr/>
                <p:nvPr/>
              </p:nvSpPr>
              <p:spPr>
                <a:xfrm>
                  <a:off x="1509666" y="1052065"/>
                  <a:ext cx="3276044" cy="327604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122D4F"/>
                    </a:solidFill>
                  </a:endParaRPr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C787538-F75E-284D-A5D1-59EE4C4C4DA7}"/>
                    </a:ext>
                  </a:extLst>
                </p:cNvPr>
                <p:cNvGrpSpPr/>
                <p:nvPr/>
              </p:nvGrpSpPr>
              <p:grpSpPr>
                <a:xfrm>
                  <a:off x="1401013" y="934514"/>
                  <a:ext cx="8970831" cy="5818936"/>
                  <a:chOff x="1431615" y="446748"/>
                  <a:chExt cx="14866204" cy="9642972"/>
                </a:xfrm>
              </p:grpSpPr>
              <p:sp>
                <p:nvSpPr>
                  <p:cNvPr id="9" name="Freeform 8">
                    <a:extLst>
                      <a:ext uri="{FF2B5EF4-FFF2-40B4-BE49-F238E27FC236}">
                        <a16:creationId xmlns:a16="http://schemas.microsoft.com/office/drawing/2014/main" id="{E5B48CF9-0E8E-FD45-BBAF-A10FF0B70652}"/>
                      </a:ext>
                    </a:extLst>
                  </p:cNvPr>
                  <p:cNvSpPr/>
                  <p:nvPr/>
                </p:nvSpPr>
                <p:spPr>
                  <a:xfrm>
                    <a:off x="4185579" y="5214758"/>
                    <a:ext cx="1033004" cy="830229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33004" h="830229">
                        <a:moveTo>
                          <a:pt x="967963" y="0"/>
                        </a:moveTo>
                        <a:lnTo>
                          <a:pt x="661888" y="179819"/>
                        </a:lnTo>
                        <a:lnTo>
                          <a:pt x="505024" y="313727"/>
                        </a:lnTo>
                        <a:lnTo>
                          <a:pt x="0" y="822578"/>
                        </a:lnTo>
                        <a:lnTo>
                          <a:pt x="179819" y="830229"/>
                        </a:lnTo>
                        <a:lnTo>
                          <a:pt x="459113" y="811100"/>
                        </a:lnTo>
                        <a:lnTo>
                          <a:pt x="746058" y="757537"/>
                        </a:lnTo>
                        <a:lnTo>
                          <a:pt x="1017700" y="684844"/>
                        </a:lnTo>
                        <a:lnTo>
                          <a:pt x="742233" y="374943"/>
                        </a:lnTo>
                        <a:lnTo>
                          <a:pt x="1033004" y="61215"/>
                        </a:lnTo>
                        <a:lnTo>
                          <a:pt x="967963" y="0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0" name="Freeform 9">
                    <a:extLst>
                      <a:ext uri="{FF2B5EF4-FFF2-40B4-BE49-F238E27FC236}">
                        <a16:creationId xmlns:a16="http://schemas.microsoft.com/office/drawing/2014/main" id="{156DA7B6-42F0-3E43-9F55-622AE5275DFA}"/>
                      </a:ext>
                    </a:extLst>
                  </p:cNvPr>
                  <p:cNvSpPr/>
                  <p:nvPr/>
                </p:nvSpPr>
                <p:spPr>
                  <a:xfrm>
                    <a:off x="5210293" y="4743014"/>
                    <a:ext cx="753711" cy="1163086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3711" h="1163086">
                        <a:moveTo>
                          <a:pt x="566240" y="0"/>
                        </a:moveTo>
                        <a:lnTo>
                          <a:pt x="306075" y="313727"/>
                        </a:lnTo>
                        <a:lnTo>
                          <a:pt x="0" y="1163086"/>
                        </a:lnTo>
                        <a:lnTo>
                          <a:pt x="202775" y="1059785"/>
                        </a:lnTo>
                        <a:lnTo>
                          <a:pt x="302250" y="1021527"/>
                        </a:lnTo>
                        <a:lnTo>
                          <a:pt x="543283" y="887619"/>
                        </a:lnTo>
                        <a:lnTo>
                          <a:pt x="688671" y="757425"/>
                        </a:lnTo>
                        <a:lnTo>
                          <a:pt x="753711" y="53562"/>
                        </a:lnTo>
                        <a:lnTo>
                          <a:pt x="566240" y="0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3B965324-0B6B-5D4D-8C8E-CB2194484B9A}"/>
                      </a:ext>
                    </a:extLst>
                  </p:cNvPr>
                  <p:cNvSpPr/>
                  <p:nvPr/>
                </p:nvSpPr>
                <p:spPr>
                  <a:xfrm>
                    <a:off x="5898325" y="4265924"/>
                    <a:ext cx="284422" cy="1247257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4422" h="1247257">
                        <a:moveTo>
                          <a:pt x="233383" y="0"/>
                        </a:moveTo>
                        <a:lnTo>
                          <a:pt x="61215" y="535631"/>
                        </a:lnTo>
                        <a:lnTo>
                          <a:pt x="0" y="1247257"/>
                        </a:lnTo>
                        <a:lnTo>
                          <a:pt x="237208" y="1078915"/>
                        </a:lnTo>
                        <a:cubicBezTo>
                          <a:pt x="237634" y="1030453"/>
                          <a:pt x="245791" y="960684"/>
                          <a:pt x="246217" y="912222"/>
                        </a:cubicBezTo>
                        <a:lnTo>
                          <a:pt x="219382" y="904570"/>
                        </a:lnTo>
                        <a:lnTo>
                          <a:pt x="284422" y="10254"/>
                        </a:lnTo>
                        <a:lnTo>
                          <a:pt x="233383" y="0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D58C570C-D46F-0545-8A71-DD8F3D4D4330}"/>
                      </a:ext>
                    </a:extLst>
                  </p:cNvPr>
                  <p:cNvSpPr/>
                  <p:nvPr/>
                </p:nvSpPr>
                <p:spPr>
                  <a:xfrm>
                    <a:off x="6365715" y="3352253"/>
                    <a:ext cx="635134" cy="871452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0 w 505064"/>
                      <a:gd name="connsiteY0" fmla="*/ 0 h 1602857"/>
                      <a:gd name="connsiteX1" fmla="*/ 281857 w 505064"/>
                      <a:gd name="connsiteY1" fmla="*/ 891231 h 1602857"/>
                      <a:gd name="connsiteX2" fmla="*/ 220642 w 505064"/>
                      <a:gd name="connsiteY2" fmla="*/ 1602857 h 1602857"/>
                      <a:gd name="connsiteX3" fmla="*/ 457850 w 505064"/>
                      <a:gd name="connsiteY3" fmla="*/ 1434515 h 1602857"/>
                      <a:gd name="connsiteX4" fmla="*/ 466859 w 505064"/>
                      <a:gd name="connsiteY4" fmla="*/ 1267822 h 1602857"/>
                      <a:gd name="connsiteX5" fmla="*/ 440024 w 505064"/>
                      <a:gd name="connsiteY5" fmla="*/ 1260170 h 1602857"/>
                      <a:gd name="connsiteX6" fmla="*/ 505064 w 505064"/>
                      <a:gd name="connsiteY6" fmla="*/ 365854 h 1602857"/>
                      <a:gd name="connsiteX7" fmla="*/ 0 w 505064"/>
                      <a:gd name="connsiteY7" fmla="*/ 0 h 1602857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440024 w 466859"/>
                      <a:gd name="connsiteY5" fmla="*/ 130071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271749 w 466859"/>
                      <a:gd name="connsiteY5" fmla="*/ 34186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457850 w 647834"/>
                      <a:gd name="connsiteY3" fmla="*/ 1475061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594375 w 647834"/>
                      <a:gd name="connsiteY3" fmla="*/ 544786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931777"/>
                      <a:gd name="connsiteX1" fmla="*/ 281857 w 647834"/>
                      <a:gd name="connsiteY1" fmla="*/ 931777 h 931777"/>
                      <a:gd name="connsiteX2" fmla="*/ 506392 w 647834"/>
                      <a:gd name="connsiteY2" fmla="*/ 789328 h 931777"/>
                      <a:gd name="connsiteX3" fmla="*/ 594375 w 647834"/>
                      <a:gd name="connsiteY3" fmla="*/ 544786 h 931777"/>
                      <a:gd name="connsiteX4" fmla="*/ 647834 w 647834"/>
                      <a:gd name="connsiteY4" fmla="*/ 206643 h 931777"/>
                      <a:gd name="connsiteX5" fmla="*/ 271749 w 647834"/>
                      <a:gd name="connsiteY5" fmla="*/ 341866 h 931777"/>
                      <a:gd name="connsiteX6" fmla="*/ 117714 w 647834"/>
                      <a:gd name="connsiteY6" fmla="*/ 0 h 931777"/>
                      <a:gd name="connsiteX7" fmla="*/ 0 w 647834"/>
                      <a:gd name="connsiteY7" fmla="*/ 40546 h 931777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06392 w 647834"/>
                      <a:gd name="connsiteY2" fmla="*/ 7893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28617 w 647834"/>
                      <a:gd name="connsiteY2" fmla="*/ 8020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35134"/>
                      <a:gd name="connsiteY0" fmla="*/ 40546 h 871452"/>
                      <a:gd name="connsiteX1" fmla="*/ 294557 w 635134"/>
                      <a:gd name="connsiteY1" fmla="*/ 871452 h 871452"/>
                      <a:gd name="connsiteX2" fmla="*/ 528617 w 635134"/>
                      <a:gd name="connsiteY2" fmla="*/ 802028 h 871452"/>
                      <a:gd name="connsiteX3" fmla="*/ 594375 w 635134"/>
                      <a:gd name="connsiteY3" fmla="*/ 544786 h 871452"/>
                      <a:gd name="connsiteX4" fmla="*/ 635134 w 635134"/>
                      <a:gd name="connsiteY4" fmla="*/ 200293 h 871452"/>
                      <a:gd name="connsiteX5" fmla="*/ 271749 w 635134"/>
                      <a:gd name="connsiteY5" fmla="*/ 341866 h 871452"/>
                      <a:gd name="connsiteX6" fmla="*/ 117714 w 635134"/>
                      <a:gd name="connsiteY6" fmla="*/ 0 h 871452"/>
                      <a:gd name="connsiteX7" fmla="*/ 0 w 635134"/>
                      <a:gd name="connsiteY7" fmla="*/ 40546 h 871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35134" h="871452">
                        <a:moveTo>
                          <a:pt x="0" y="40546"/>
                        </a:moveTo>
                        <a:lnTo>
                          <a:pt x="294557" y="871452"/>
                        </a:lnTo>
                        <a:lnTo>
                          <a:pt x="528617" y="802028"/>
                        </a:lnTo>
                        <a:lnTo>
                          <a:pt x="594375" y="544786"/>
                        </a:lnTo>
                        <a:cubicBezTo>
                          <a:pt x="594801" y="496324"/>
                          <a:pt x="634708" y="248755"/>
                          <a:pt x="635134" y="200293"/>
                        </a:cubicBezTo>
                        <a:lnTo>
                          <a:pt x="271749" y="341866"/>
                        </a:lnTo>
                        <a:lnTo>
                          <a:pt x="117714" y="0"/>
                        </a:lnTo>
                        <a:lnTo>
                          <a:pt x="0" y="40546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F594934A-D5A9-D245-B2B9-032598E02947}"/>
                      </a:ext>
                    </a:extLst>
                  </p:cNvPr>
                  <p:cNvSpPr/>
                  <p:nvPr/>
                </p:nvSpPr>
                <p:spPr>
                  <a:xfrm>
                    <a:off x="6195447" y="2500398"/>
                    <a:ext cx="808017" cy="922678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0 w 505064"/>
                      <a:gd name="connsiteY0" fmla="*/ 0 h 1602857"/>
                      <a:gd name="connsiteX1" fmla="*/ 281857 w 505064"/>
                      <a:gd name="connsiteY1" fmla="*/ 891231 h 1602857"/>
                      <a:gd name="connsiteX2" fmla="*/ 220642 w 505064"/>
                      <a:gd name="connsiteY2" fmla="*/ 1602857 h 1602857"/>
                      <a:gd name="connsiteX3" fmla="*/ 457850 w 505064"/>
                      <a:gd name="connsiteY3" fmla="*/ 1434515 h 1602857"/>
                      <a:gd name="connsiteX4" fmla="*/ 466859 w 505064"/>
                      <a:gd name="connsiteY4" fmla="*/ 1267822 h 1602857"/>
                      <a:gd name="connsiteX5" fmla="*/ 440024 w 505064"/>
                      <a:gd name="connsiteY5" fmla="*/ 1260170 h 1602857"/>
                      <a:gd name="connsiteX6" fmla="*/ 505064 w 505064"/>
                      <a:gd name="connsiteY6" fmla="*/ 365854 h 1602857"/>
                      <a:gd name="connsiteX7" fmla="*/ 0 w 505064"/>
                      <a:gd name="connsiteY7" fmla="*/ 0 h 1602857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440024 w 466859"/>
                      <a:gd name="connsiteY5" fmla="*/ 130071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271749 w 466859"/>
                      <a:gd name="connsiteY5" fmla="*/ 34186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457850 w 647834"/>
                      <a:gd name="connsiteY3" fmla="*/ 1475061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594375 w 647834"/>
                      <a:gd name="connsiteY3" fmla="*/ 544786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931777"/>
                      <a:gd name="connsiteX1" fmla="*/ 281857 w 647834"/>
                      <a:gd name="connsiteY1" fmla="*/ 931777 h 931777"/>
                      <a:gd name="connsiteX2" fmla="*/ 506392 w 647834"/>
                      <a:gd name="connsiteY2" fmla="*/ 789328 h 931777"/>
                      <a:gd name="connsiteX3" fmla="*/ 594375 w 647834"/>
                      <a:gd name="connsiteY3" fmla="*/ 544786 h 931777"/>
                      <a:gd name="connsiteX4" fmla="*/ 647834 w 647834"/>
                      <a:gd name="connsiteY4" fmla="*/ 206643 h 931777"/>
                      <a:gd name="connsiteX5" fmla="*/ 271749 w 647834"/>
                      <a:gd name="connsiteY5" fmla="*/ 341866 h 931777"/>
                      <a:gd name="connsiteX6" fmla="*/ 117714 w 647834"/>
                      <a:gd name="connsiteY6" fmla="*/ 0 h 931777"/>
                      <a:gd name="connsiteX7" fmla="*/ 0 w 647834"/>
                      <a:gd name="connsiteY7" fmla="*/ 40546 h 931777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06392 w 647834"/>
                      <a:gd name="connsiteY2" fmla="*/ 7893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28617 w 647834"/>
                      <a:gd name="connsiteY2" fmla="*/ 8020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35134"/>
                      <a:gd name="connsiteY0" fmla="*/ 40546 h 871452"/>
                      <a:gd name="connsiteX1" fmla="*/ 294557 w 635134"/>
                      <a:gd name="connsiteY1" fmla="*/ 871452 h 871452"/>
                      <a:gd name="connsiteX2" fmla="*/ 528617 w 635134"/>
                      <a:gd name="connsiteY2" fmla="*/ 802028 h 871452"/>
                      <a:gd name="connsiteX3" fmla="*/ 594375 w 635134"/>
                      <a:gd name="connsiteY3" fmla="*/ 544786 h 871452"/>
                      <a:gd name="connsiteX4" fmla="*/ 635134 w 635134"/>
                      <a:gd name="connsiteY4" fmla="*/ 200293 h 871452"/>
                      <a:gd name="connsiteX5" fmla="*/ 271749 w 635134"/>
                      <a:gd name="connsiteY5" fmla="*/ 341866 h 871452"/>
                      <a:gd name="connsiteX6" fmla="*/ 117714 w 635134"/>
                      <a:gd name="connsiteY6" fmla="*/ 0 h 871452"/>
                      <a:gd name="connsiteX7" fmla="*/ 0 w 635134"/>
                      <a:gd name="connsiteY7" fmla="*/ 40546 h 871452"/>
                      <a:gd name="connsiteX0" fmla="*/ 0 w 635134"/>
                      <a:gd name="connsiteY0" fmla="*/ 97696 h 928602"/>
                      <a:gd name="connsiteX1" fmla="*/ 294557 w 635134"/>
                      <a:gd name="connsiteY1" fmla="*/ 928602 h 928602"/>
                      <a:gd name="connsiteX2" fmla="*/ 528617 w 635134"/>
                      <a:gd name="connsiteY2" fmla="*/ 859178 h 928602"/>
                      <a:gd name="connsiteX3" fmla="*/ 594375 w 635134"/>
                      <a:gd name="connsiteY3" fmla="*/ 601936 h 928602"/>
                      <a:gd name="connsiteX4" fmla="*/ 635134 w 635134"/>
                      <a:gd name="connsiteY4" fmla="*/ 257443 h 928602"/>
                      <a:gd name="connsiteX5" fmla="*/ 271749 w 635134"/>
                      <a:gd name="connsiteY5" fmla="*/ 399016 h 928602"/>
                      <a:gd name="connsiteX6" fmla="*/ 101839 w 635134"/>
                      <a:gd name="connsiteY6" fmla="*/ 0 h 928602"/>
                      <a:gd name="connsiteX7" fmla="*/ 0 w 635134"/>
                      <a:gd name="connsiteY7" fmla="*/ 97696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259049 w 622434"/>
                      <a:gd name="connsiteY5" fmla="*/ 399016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309849 w 622434"/>
                      <a:gd name="connsiteY5" fmla="*/ 173591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309849 w 790709"/>
                      <a:gd name="connsiteY5" fmla="*/ 173591 h 928602"/>
                      <a:gd name="connsiteX6" fmla="*/ 89139 w 790709"/>
                      <a:gd name="connsiteY6" fmla="*/ 0 h 928602"/>
                      <a:gd name="connsiteX7" fmla="*/ 0 w 790709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402203 w 790709"/>
                      <a:gd name="connsiteY5" fmla="*/ 188827 h 928602"/>
                      <a:gd name="connsiteX6" fmla="*/ 309849 w 790709"/>
                      <a:gd name="connsiteY6" fmla="*/ 173591 h 928602"/>
                      <a:gd name="connsiteX7" fmla="*/ 89139 w 790709"/>
                      <a:gd name="connsiteY7" fmla="*/ 0 h 928602"/>
                      <a:gd name="connsiteX8" fmla="*/ 0 w 790709"/>
                      <a:gd name="connsiteY8" fmla="*/ 81821 h 928602"/>
                      <a:gd name="connsiteX0" fmla="*/ 0 w 790709"/>
                      <a:gd name="connsiteY0" fmla="*/ 81821 h 928602"/>
                      <a:gd name="connsiteX1" fmla="*/ 294253 w 790709"/>
                      <a:gd name="connsiteY1" fmla="*/ 33487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9328 w 790709"/>
                      <a:gd name="connsiteY1" fmla="*/ 35392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581675 w 811192"/>
                      <a:gd name="connsiteY4" fmla="*/ 601936 h 928602"/>
                      <a:gd name="connsiteX5" fmla="*/ 790709 w 811192"/>
                      <a:gd name="connsiteY5" fmla="*/ 486043 h 928602"/>
                      <a:gd name="connsiteX6" fmla="*/ 402203 w 811192"/>
                      <a:gd name="connsiteY6" fmla="*/ 188827 h 928602"/>
                      <a:gd name="connsiteX7" fmla="*/ 309849 w 811192"/>
                      <a:gd name="connsiteY7" fmla="*/ 173591 h 928602"/>
                      <a:gd name="connsiteX8" fmla="*/ 89139 w 811192"/>
                      <a:gd name="connsiteY8" fmla="*/ 0 h 928602"/>
                      <a:gd name="connsiteX9" fmla="*/ 0 w 811192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790709 w 811192"/>
                      <a:gd name="connsiteY4" fmla="*/ 486043 h 928602"/>
                      <a:gd name="connsiteX5" fmla="*/ 402203 w 811192"/>
                      <a:gd name="connsiteY5" fmla="*/ 188827 h 928602"/>
                      <a:gd name="connsiteX6" fmla="*/ 309849 w 811192"/>
                      <a:gd name="connsiteY6" fmla="*/ 173591 h 928602"/>
                      <a:gd name="connsiteX7" fmla="*/ 89139 w 811192"/>
                      <a:gd name="connsiteY7" fmla="*/ 0 h 928602"/>
                      <a:gd name="connsiteX8" fmla="*/ 0 w 811192"/>
                      <a:gd name="connsiteY8" fmla="*/ 81821 h 928602"/>
                      <a:gd name="connsiteX0" fmla="*/ 0 w 811192"/>
                      <a:gd name="connsiteY0" fmla="*/ 81821 h 827428"/>
                      <a:gd name="connsiteX1" fmla="*/ 252978 w 811192"/>
                      <a:gd name="connsiteY1" fmla="*/ 363452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62807 w 811192"/>
                      <a:gd name="connsiteY2" fmla="*/ 388852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08017"/>
                      <a:gd name="connsiteY0" fmla="*/ 81821 h 922678"/>
                      <a:gd name="connsiteX1" fmla="*/ 281553 w 808017"/>
                      <a:gd name="connsiteY1" fmla="*/ 360277 h 922678"/>
                      <a:gd name="connsiteX2" fmla="*/ 262807 w 808017"/>
                      <a:gd name="connsiteY2" fmla="*/ 388852 h 922678"/>
                      <a:gd name="connsiteX3" fmla="*/ 808017 w 808017"/>
                      <a:gd name="connsiteY3" fmla="*/ 922678 h 922678"/>
                      <a:gd name="connsiteX4" fmla="*/ 790709 w 808017"/>
                      <a:gd name="connsiteY4" fmla="*/ 486043 h 922678"/>
                      <a:gd name="connsiteX5" fmla="*/ 402203 w 808017"/>
                      <a:gd name="connsiteY5" fmla="*/ 188827 h 922678"/>
                      <a:gd name="connsiteX6" fmla="*/ 309849 w 808017"/>
                      <a:gd name="connsiteY6" fmla="*/ 173591 h 922678"/>
                      <a:gd name="connsiteX7" fmla="*/ 89139 w 808017"/>
                      <a:gd name="connsiteY7" fmla="*/ 0 h 922678"/>
                      <a:gd name="connsiteX8" fmla="*/ 0 w 808017"/>
                      <a:gd name="connsiteY8" fmla="*/ 81821 h 922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08017" h="922678">
                        <a:moveTo>
                          <a:pt x="0" y="81821"/>
                        </a:moveTo>
                        <a:lnTo>
                          <a:pt x="281553" y="360277"/>
                        </a:lnTo>
                        <a:lnTo>
                          <a:pt x="262807" y="388852"/>
                        </a:lnTo>
                        <a:lnTo>
                          <a:pt x="808017" y="922678"/>
                        </a:lnTo>
                        <a:lnTo>
                          <a:pt x="790709" y="486043"/>
                        </a:lnTo>
                        <a:cubicBezTo>
                          <a:pt x="655915" y="396496"/>
                          <a:pt x="536997" y="278374"/>
                          <a:pt x="402203" y="188827"/>
                        </a:cubicBezTo>
                        <a:lnTo>
                          <a:pt x="309849" y="173591"/>
                        </a:lnTo>
                        <a:lnTo>
                          <a:pt x="89139" y="0"/>
                        </a:lnTo>
                        <a:lnTo>
                          <a:pt x="0" y="81821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F7C869F1-8E38-7840-8757-644AF0CA39FC}"/>
                      </a:ext>
                    </a:extLst>
                  </p:cNvPr>
                  <p:cNvSpPr/>
                  <p:nvPr/>
                </p:nvSpPr>
                <p:spPr>
                  <a:xfrm>
                    <a:off x="2923526" y="5339129"/>
                    <a:ext cx="1362242" cy="443342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62242" h="443342">
                        <a:moveTo>
                          <a:pt x="1345101" y="38"/>
                        </a:moveTo>
                        <a:lnTo>
                          <a:pt x="470854" y="0"/>
                        </a:lnTo>
                        <a:cubicBezTo>
                          <a:pt x="470428" y="14179"/>
                          <a:pt x="470003" y="28357"/>
                          <a:pt x="469577" y="42536"/>
                        </a:cubicBezTo>
                        <a:lnTo>
                          <a:pt x="115510" y="48659"/>
                        </a:lnTo>
                        <a:lnTo>
                          <a:pt x="0" y="297823"/>
                        </a:lnTo>
                        <a:lnTo>
                          <a:pt x="247393" y="443342"/>
                        </a:lnTo>
                        <a:lnTo>
                          <a:pt x="342462" y="412321"/>
                        </a:lnTo>
                        <a:lnTo>
                          <a:pt x="1362242" y="67048"/>
                        </a:lnTo>
                        <a:lnTo>
                          <a:pt x="1345101" y="38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5" name="Freeform 14">
                    <a:extLst>
                      <a:ext uri="{FF2B5EF4-FFF2-40B4-BE49-F238E27FC236}">
                        <a16:creationId xmlns:a16="http://schemas.microsoft.com/office/drawing/2014/main" id="{2EADD729-E888-1D43-BB69-D7FE76A2ED0A}"/>
                      </a:ext>
                    </a:extLst>
                  </p:cNvPr>
                  <p:cNvSpPr/>
                  <p:nvPr/>
                </p:nvSpPr>
                <p:spPr>
                  <a:xfrm>
                    <a:off x="2201260" y="4776069"/>
                    <a:ext cx="678744" cy="706052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214253 w 753711"/>
                      <a:gd name="connsiteY0" fmla="*/ 0 h 1779062"/>
                      <a:gd name="connsiteX1" fmla="*/ 306075 w 753711"/>
                      <a:gd name="connsiteY1" fmla="*/ 929703 h 1779062"/>
                      <a:gd name="connsiteX2" fmla="*/ 0 w 753711"/>
                      <a:gd name="connsiteY2" fmla="*/ 1779062 h 1779062"/>
                      <a:gd name="connsiteX3" fmla="*/ 202775 w 753711"/>
                      <a:gd name="connsiteY3" fmla="*/ 1675761 h 1779062"/>
                      <a:gd name="connsiteX4" fmla="*/ 302250 w 753711"/>
                      <a:gd name="connsiteY4" fmla="*/ 1637503 h 1779062"/>
                      <a:gd name="connsiteX5" fmla="*/ 543283 w 753711"/>
                      <a:gd name="connsiteY5" fmla="*/ 1503595 h 1779062"/>
                      <a:gd name="connsiteX6" fmla="*/ 688671 w 753711"/>
                      <a:gd name="connsiteY6" fmla="*/ 1400295 h 1779062"/>
                      <a:gd name="connsiteX7" fmla="*/ 753711 w 753711"/>
                      <a:gd name="connsiteY7" fmla="*/ 669538 h 1779062"/>
                      <a:gd name="connsiteX8" fmla="*/ 214253 w 753711"/>
                      <a:gd name="connsiteY8" fmla="*/ 0 h 1779062"/>
                      <a:gd name="connsiteX0" fmla="*/ 214253 w 688671"/>
                      <a:gd name="connsiteY0" fmla="*/ 0 h 1779062"/>
                      <a:gd name="connsiteX1" fmla="*/ 306075 w 688671"/>
                      <a:gd name="connsiteY1" fmla="*/ 929703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14253 w 688671"/>
                      <a:gd name="connsiteY0" fmla="*/ 0 h 1779062"/>
                      <a:gd name="connsiteX1" fmla="*/ 42085 w 688671"/>
                      <a:gd name="connsiteY1" fmla="*/ 535631 h 1779062"/>
                      <a:gd name="connsiteX2" fmla="*/ 0 w 688671"/>
                      <a:gd name="connsiteY2" fmla="*/ 1779062 h 1779062"/>
                      <a:gd name="connsiteX3" fmla="*/ 202775 w 688671"/>
                      <a:gd name="connsiteY3" fmla="*/ 1675761 h 1779062"/>
                      <a:gd name="connsiteX4" fmla="*/ 302250 w 688671"/>
                      <a:gd name="connsiteY4" fmla="*/ 1637503 h 1779062"/>
                      <a:gd name="connsiteX5" fmla="*/ 543283 w 688671"/>
                      <a:gd name="connsiteY5" fmla="*/ 1503595 h 1779062"/>
                      <a:gd name="connsiteX6" fmla="*/ 688671 w 688671"/>
                      <a:gd name="connsiteY6" fmla="*/ 1400295 h 1779062"/>
                      <a:gd name="connsiteX7" fmla="*/ 271642 w 688671"/>
                      <a:gd name="connsiteY7" fmla="*/ 22954 h 1779062"/>
                      <a:gd name="connsiteX8" fmla="*/ 214253 w 688671"/>
                      <a:gd name="connsiteY8" fmla="*/ 0 h 1779062"/>
                      <a:gd name="connsiteX0" fmla="*/ 233383 w 707801"/>
                      <a:gd name="connsiteY0" fmla="*/ 0 h 1675761"/>
                      <a:gd name="connsiteX1" fmla="*/ 61215 w 707801"/>
                      <a:gd name="connsiteY1" fmla="*/ 535631 h 1675761"/>
                      <a:gd name="connsiteX2" fmla="*/ 0 w 707801"/>
                      <a:gd name="connsiteY2" fmla="*/ 1247257 h 1675761"/>
                      <a:gd name="connsiteX3" fmla="*/ 221905 w 707801"/>
                      <a:gd name="connsiteY3" fmla="*/ 1675761 h 1675761"/>
                      <a:gd name="connsiteX4" fmla="*/ 321380 w 707801"/>
                      <a:gd name="connsiteY4" fmla="*/ 1637503 h 1675761"/>
                      <a:gd name="connsiteX5" fmla="*/ 562413 w 707801"/>
                      <a:gd name="connsiteY5" fmla="*/ 1503595 h 1675761"/>
                      <a:gd name="connsiteX6" fmla="*/ 707801 w 707801"/>
                      <a:gd name="connsiteY6" fmla="*/ 1400295 h 1675761"/>
                      <a:gd name="connsiteX7" fmla="*/ 290772 w 707801"/>
                      <a:gd name="connsiteY7" fmla="*/ 22954 h 1675761"/>
                      <a:gd name="connsiteX8" fmla="*/ 233383 w 707801"/>
                      <a:gd name="connsiteY8" fmla="*/ 0 h 1675761"/>
                      <a:gd name="connsiteX0" fmla="*/ 233383 w 707801"/>
                      <a:gd name="connsiteY0" fmla="*/ 0 h 1637503"/>
                      <a:gd name="connsiteX1" fmla="*/ 61215 w 707801"/>
                      <a:gd name="connsiteY1" fmla="*/ 535631 h 1637503"/>
                      <a:gd name="connsiteX2" fmla="*/ 0 w 707801"/>
                      <a:gd name="connsiteY2" fmla="*/ 1247257 h 1637503"/>
                      <a:gd name="connsiteX3" fmla="*/ 321380 w 707801"/>
                      <a:gd name="connsiteY3" fmla="*/ 1637503 h 1637503"/>
                      <a:gd name="connsiteX4" fmla="*/ 562413 w 707801"/>
                      <a:gd name="connsiteY4" fmla="*/ 1503595 h 1637503"/>
                      <a:gd name="connsiteX5" fmla="*/ 707801 w 707801"/>
                      <a:gd name="connsiteY5" fmla="*/ 1400295 h 1637503"/>
                      <a:gd name="connsiteX6" fmla="*/ 290772 w 707801"/>
                      <a:gd name="connsiteY6" fmla="*/ 22954 h 1637503"/>
                      <a:gd name="connsiteX7" fmla="*/ 233383 w 707801"/>
                      <a:gd name="connsiteY7" fmla="*/ 0 h 1637503"/>
                      <a:gd name="connsiteX0" fmla="*/ 233383 w 707801"/>
                      <a:gd name="connsiteY0" fmla="*/ 0 h 1503595"/>
                      <a:gd name="connsiteX1" fmla="*/ 61215 w 707801"/>
                      <a:gd name="connsiteY1" fmla="*/ 535631 h 1503595"/>
                      <a:gd name="connsiteX2" fmla="*/ 0 w 707801"/>
                      <a:gd name="connsiteY2" fmla="*/ 1247257 h 1503595"/>
                      <a:gd name="connsiteX3" fmla="*/ 562413 w 707801"/>
                      <a:gd name="connsiteY3" fmla="*/ 1503595 h 1503595"/>
                      <a:gd name="connsiteX4" fmla="*/ 707801 w 707801"/>
                      <a:gd name="connsiteY4" fmla="*/ 1400295 h 1503595"/>
                      <a:gd name="connsiteX5" fmla="*/ 290772 w 707801"/>
                      <a:gd name="connsiteY5" fmla="*/ 22954 h 1503595"/>
                      <a:gd name="connsiteX6" fmla="*/ 233383 w 707801"/>
                      <a:gd name="connsiteY6" fmla="*/ 0 h 1503595"/>
                      <a:gd name="connsiteX0" fmla="*/ 233383 w 707801"/>
                      <a:gd name="connsiteY0" fmla="*/ 0 h 1400295"/>
                      <a:gd name="connsiteX1" fmla="*/ 61215 w 707801"/>
                      <a:gd name="connsiteY1" fmla="*/ 535631 h 1400295"/>
                      <a:gd name="connsiteX2" fmla="*/ 0 w 707801"/>
                      <a:gd name="connsiteY2" fmla="*/ 1247257 h 1400295"/>
                      <a:gd name="connsiteX3" fmla="*/ 237208 w 707801"/>
                      <a:gd name="connsiteY3" fmla="*/ 1078915 h 1400295"/>
                      <a:gd name="connsiteX4" fmla="*/ 707801 w 707801"/>
                      <a:gd name="connsiteY4" fmla="*/ 1400295 h 1400295"/>
                      <a:gd name="connsiteX5" fmla="*/ 290772 w 707801"/>
                      <a:gd name="connsiteY5" fmla="*/ 22954 h 1400295"/>
                      <a:gd name="connsiteX6" fmla="*/ 233383 w 707801"/>
                      <a:gd name="connsiteY6" fmla="*/ 0 h 1400295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25732 w 290772"/>
                      <a:gd name="connsiteY4" fmla="*/ 688670 h 1247257"/>
                      <a:gd name="connsiteX5" fmla="*/ 290772 w 290772"/>
                      <a:gd name="connsiteY5" fmla="*/ 22954 h 1247257"/>
                      <a:gd name="connsiteX6" fmla="*/ 233383 w 290772"/>
                      <a:gd name="connsiteY6" fmla="*/ 0 h 1247257"/>
                      <a:gd name="connsiteX0" fmla="*/ 233383 w 290772"/>
                      <a:gd name="connsiteY0" fmla="*/ 0 h 1247257"/>
                      <a:gd name="connsiteX1" fmla="*/ 61215 w 290772"/>
                      <a:gd name="connsiteY1" fmla="*/ 535631 h 1247257"/>
                      <a:gd name="connsiteX2" fmla="*/ 0 w 290772"/>
                      <a:gd name="connsiteY2" fmla="*/ 1247257 h 1247257"/>
                      <a:gd name="connsiteX3" fmla="*/ 237208 w 290772"/>
                      <a:gd name="connsiteY3" fmla="*/ 1078915 h 1247257"/>
                      <a:gd name="connsiteX4" fmla="*/ 265267 w 290772"/>
                      <a:gd name="connsiteY4" fmla="*/ 696322 h 1247257"/>
                      <a:gd name="connsiteX5" fmla="*/ 225732 w 290772"/>
                      <a:gd name="connsiteY5" fmla="*/ 688670 h 1247257"/>
                      <a:gd name="connsiteX6" fmla="*/ 290772 w 290772"/>
                      <a:gd name="connsiteY6" fmla="*/ 22954 h 1247257"/>
                      <a:gd name="connsiteX7" fmla="*/ 233383 w 29077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25732 w 284422"/>
                      <a:gd name="connsiteY5" fmla="*/ 6886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65267 w 284422"/>
                      <a:gd name="connsiteY4" fmla="*/ 6963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35257 w 284422"/>
                      <a:gd name="connsiteY5" fmla="*/ 69502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52567 w 284422"/>
                      <a:gd name="connsiteY4" fmla="*/ 8995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233383 w 284422"/>
                      <a:gd name="connsiteY0" fmla="*/ 0 h 1247257"/>
                      <a:gd name="connsiteX1" fmla="*/ 61215 w 284422"/>
                      <a:gd name="connsiteY1" fmla="*/ 535631 h 1247257"/>
                      <a:gd name="connsiteX2" fmla="*/ 0 w 284422"/>
                      <a:gd name="connsiteY2" fmla="*/ 1247257 h 1247257"/>
                      <a:gd name="connsiteX3" fmla="*/ 237208 w 284422"/>
                      <a:gd name="connsiteY3" fmla="*/ 1078915 h 1247257"/>
                      <a:gd name="connsiteX4" fmla="*/ 246217 w 284422"/>
                      <a:gd name="connsiteY4" fmla="*/ 912222 h 1247257"/>
                      <a:gd name="connsiteX5" fmla="*/ 219382 w 284422"/>
                      <a:gd name="connsiteY5" fmla="*/ 904570 h 1247257"/>
                      <a:gd name="connsiteX6" fmla="*/ 284422 w 284422"/>
                      <a:gd name="connsiteY6" fmla="*/ 10254 h 1247257"/>
                      <a:gd name="connsiteX7" fmla="*/ 233383 w 284422"/>
                      <a:gd name="connsiteY7" fmla="*/ 0 h 1247257"/>
                      <a:gd name="connsiteX0" fmla="*/ 0 w 505064"/>
                      <a:gd name="connsiteY0" fmla="*/ 0 h 1602857"/>
                      <a:gd name="connsiteX1" fmla="*/ 281857 w 505064"/>
                      <a:gd name="connsiteY1" fmla="*/ 891231 h 1602857"/>
                      <a:gd name="connsiteX2" fmla="*/ 220642 w 505064"/>
                      <a:gd name="connsiteY2" fmla="*/ 1602857 h 1602857"/>
                      <a:gd name="connsiteX3" fmla="*/ 457850 w 505064"/>
                      <a:gd name="connsiteY3" fmla="*/ 1434515 h 1602857"/>
                      <a:gd name="connsiteX4" fmla="*/ 466859 w 505064"/>
                      <a:gd name="connsiteY4" fmla="*/ 1267822 h 1602857"/>
                      <a:gd name="connsiteX5" fmla="*/ 440024 w 505064"/>
                      <a:gd name="connsiteY5" fmla="*/ 1260170 h 1602857"/>
                      <a:gd name="connsiteX6" fmla="*/ 505064 w 505064"/>
                      <a:gd name="connsiteY6" fmla="*/ 365854 h 1602857"/>
                      <a:gd name="connsiteX7" fmla="*/ 0 w 505064"/>
                      <a:gd name="connsiteY7" fmla="*/ 0 h 1602857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440024 w 466859"/>
                      <a:gd name="connsiteY5" fmla="*/ 130071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466859"/>
                      <a:gd name="connsiteY0" fmla="*/ 40546 h 1643403"/>
                      <a:gd name="connsiteX1" fmla="*/ 281857 w 466859"/>
                      <a:gd name="connsiteY1" fmla="*/ 931777 h 1643403"/>
                      <a:gd name="connsiteX2" fmla="*/ 220642 w 466859"/>
                      <a:gd name="connsiteY2" fmla="*/ 1643403 h 1643403"/>
                      <a:gd name="connsiteX3" fmla="*/ 457850 w 466859"/>
                      <a:gd name="connsiteY3" fmla="*/ 1475061 h 1643403"/>
                      <a:gd name="connsiteX4" fmla="*/ 466859 w 466859"/>
                      <a:gd name="connsiteY4" fmla="*/ 1308368 h 1643403"/>
                      <a:gd name="connsiteX5" fmla="*/ 271749 w 466859"/>
                      <a:gd name="connsiteY5" fmla="*/ 341866 h 1643403"/>
                      <a:gd name="connsiteX6" fmla="*/ 117714 w 466859"/>
                      <a:gd name="connsiteY6" fmla="*/ 0 h 1643403"/>
                      <a:gd name="connsiteX7" fmla="*/ 0 w 466859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457850 w 647834"/>
                      <a:gd name="connsiteY3" fmla="*/ 1475061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1643403"/>
                      <a:gd name="connsiteX1" fmla="*/ 281857 w 647834"/>
                      <a:gd name="connsiteY1" fmla="*/ 931777 h 1643403"/>
                      <a:gd name="connsiteX2" fmla="*/ 220642 w 647834"/>
                      <a:gd name="connsiteY2" fmla="*/ 1643403 h 1643403"/>
                      <a:gd name="connsiteX3" fmla="*/ 594375 w 647834"/>
                      <a:gd name="connsiteY3" fmla="*/ 544786 h 1643403"/>
                      <a:gd name="connsiteX4" fmla="*/ 647834 w 647834"/>
                      <a:gd name="connsiteY4" fmla="*/ 206643 h 1643403"/>
                      <a:gd name="connsiteX5" fmla="*/ 271749 w 647834"/>
                      <a:gd name="connsiteY5" fmla="*/ 341866 h 1643403"/>
                      <a:gd name="connsiteX6" fmla="*/ 117714 w 647834"/>
                      <a:gd name="connsiteY6" fmla="*/ 0 h 1643403"/>
                      <a:gd name="connsiteX7" fmla="*/ 0 w 647834"/>
                      <a:gd name="connsiteY7" fmla="*/ 40546 h 1643403"/>
                      <a:gd name="connsiteX0" fmla="*/ 0 w 647834"/>
                      <a:gd name="connsiteY0" fmla="*/ 40546 h 931777"/>
                      <a:gd name="connsiteX1" fmla="*/ 281857 w 647834"/>
                      <a:gd name="connsiteY1" fmla="*/ 931777 h 931777"/>
                      <a:gd name="connsiteX2" fmla="*/ 506392 w 647834"/>
                      <a:gd name="connsiteY2" fmla="*/ 789328 h 931777"/>
                      <a:gd name="connsiteX3" fmla="*/ 594375 w 647834"/>
                      <a:gd name="connsiteY3" fmla="*/ 544786 h 931777"/>
                      <a:gd name="connsiteX4" fmla="*/ 647834 w 647834"/>
                      <a:gd name="connsiteY4" fmla="*/ 206643 h 931777"/>
                      <a:gd name="connsiteX5" fmla="*/ 271749 w 647834"/>
                      <a:gd name="connsiteY5" fmla="*/ 341866 h 931777"/>
                      <a:gd name="connsiteX6" fmla="*/ 117714 w 647834"/>
                      <a:gd name="connsiteY6" fmla="*/ 0 h 931777"/>
                      <a:gd name="connsiteX7" fmla="*/ 0 w 647834"/>
                      <a:gd name="connsiteY7" fmla="*/ 40546 h 931777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06392 w 647834"/>
                      <a:gd name="connsiteY2" fmla="*/ 7893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47834"/>
                      <a:gd name="connsiteY0" fmla="*/ 40546 h 871452"/>
                      <a:gd name="connsiteX1" fmla="*/ 294557 w 647834"/>
                      <a:gd name="connsiteY1" fmla="*/ 871452 h 871452"/>
                      <a:gd name="connsiteX2" fmla="*/ 528617 w 647834"/>
                      <a:gd name="connsiteY2" fmla="*/ 802028 h 871452"/>
                      <a:gd name="connsiteX3" fmla="*/ 594375 w 647834"/>
                      <a:gd name="connsiteY3" fmla="*/ 544786 h 871452"/>
                      <a:gd name="connsiteX4" fmla="*/ 647834 w 647834"/>
                      <a:gd name="connsiteY4" fmla="*/ 206643 h 871452"/>
                      <a:gd name="connsiteX5" fmla="*/ 271749 w 647834"/>
                      <a:gd name="connsiteY5" fmla="*/ 341866 h 871452"/>
                      <a:gd name="connsiteX6" fmla="*/ 117714 w 647834"/>
                      <a:gd name="connsiteY6" fmla="*/ 0 h 871452"/>
                      <a:gd name="connsiteX7" fmla="*/ 0 w 647834"/>
                      <a:gd name="connsiteY7" fmla="*/ 40546 h 871452"/>
                      <a:gd name="connsiteX0" fmla="*/ 0 w 635134"/>
                      <a:gd name="connsiteY0" fmla="*/ 40546 h 871452"/>
                      <a:gd name="connsiteX1" fmla="*/ 294557 w 635134"/>
                      <a:gd name="connsiteY1" fmla="*/ 871452 h 871452"/>
                      <a:gd name="connsiteX2" fmla="*/ 528617 w 635134"/>
                      <a:gd name="connsiteY2" fmla="*/ 802028 h 871452"/>
                      <a:gd name="connsiteX3" fmla="*/ 594375 w 635134"/>
                      <a:gd name="connsiteY3" fmla="*/ 544786 h 871452"/>
                      <a:gd name="connsiteX4" fmla="*/ 635134 w 635134"/>
                      <a:gd name="connsiteY4" fmla="*/ 200293 h 871452"/>
                      <a:gd name="connsiteX5" fmla="*/ 271749 w 635134"/>
                      <a:gd name="connsiteY5" fmla="*/ 341866 h 871452"/>
                      <a:gd name="connsiteX6" fmla="*/ 117714 w 635134"/>
                      <a:gd name="connsiteY6" fmla="*/ 0 h 871452"/>
                      <a:gd name="connsiteX7" fmla="*/ 0 w 635134"/>
                      <a:gd name="connsiteY7" fmla="*/ 40546 h 871452"/>
                      <a:gd name="connsiteX0" fmla="*/ 0 w 635134"/>
                      <a:gd name="connsiteY0" fmla="*/ 97696 h 928602"/>
                      <a:gd name="connsiteX1" fmla="*/ 294557 w 635134"/>
                      <a:gd name="connsiteY1" fmla="*/ 928602 h 928602"/>
                      <a:gd name="connsiteX2" fmla="*/ 528617 w 635134"/>
                      <a:gd name="connsiteY2" fmla="*/ 859178 h 928602"/>
                      <a:gd name="connsiteX3" fmla="*/ 594375 w 635134"/>
                      <a:gd name="connsiteY3" fmla="*/ 601936 h 928602"/>
                      <a:gd name="connsiteX4" fmla="*/ 635134 w 635134"/>
                      <a:gd name="connsiteY4" fmla="*/ 257443 h 928602"/>
                      <a:gd name="connsiteX5" fmla="*/ 271749 w 635134"/>
                      <a:gd name="connsiteY5" fmla="*/ 399016 h 928602"/>
                      <a:gd name="connsiteX6" fmla="*/ 101839 w 635134"/>
                      <a:gd name="connsiteY6" fmla="*/ 0 h 928602"/>
                      <a:gd name="connsiteX7" fmla="*/ 0 w 635134"/>
                      <a:gd name="connsiteY7" fmla="*/ 97696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259049 w 622434"/>
                      <a:gd name="connsiteY5" fmla="*/ 399016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622434"/>
                      <a:gd name="connsiteY0" fmla="*/ 81821 h 928602"/>
                      <a:gd name="connsiteX1" fmla="*/ 281857 w 622434"/>
                      <a:gd name="connsiteY1" fmla="*/ 928602 h 928602"/>
                      <a:gd name="connsiteX2" fmla="*/ 515917 w 622434"/>
                      <a:gd name="connsiteY2" fmla="*/ 859178 h 928602"/>
                      <a:gd name="connsiteX3" fmla="*/ 581675 w 622434"/>
                      <a:gd name="connsiteY3" fmla="*/ 601936 h 928602"/>
                      <a:gd name="connsiteX4" fmla="*/ 622434 w 622434"/>
                      <a:gd name="connsiteY4" fmla="*/ 257443 h 928602"/>
                      <a:gd name="connsiteX5" fmla="*/ 309849 w 622434"/>
                      <a:gd name="connsiteY5" fmla="*/ 173591 h 928602"/>
                      <a:gd name="connsiteX6" fmla="*/ 89139 w 622434"/>
                      <a:gd name="connsiteY6" fmla="*/ 0 h 928602"/>
                      <a:gd name="connsiteX7" fmla="*/ 0 w 622434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309849 w 790709"/>
                      <a:gd name="connsiteY5" fmla="*/ 173591 h 928602"/>
                      <a:gd name="connsiteX6" fmla="*/ 89139 w 790709"/>
                      <a:gd name="connsiteY6" fmla="*/ 0 h 928602"/>
                      <a:gd name="connsiteX7" fmla="*/ 0 w 790709"/>
                      <a:gd name="connsiteY7" fmla="*/ 81821 h 928602"/>
                      <a:gd name="connsiteX0" fmla="*/ 0 w 790709"/>
                      <a:gd name="connsiteY0" fmla="*/ 81821 h 928602"/>
                      <a:gd name="connsiteX1" fmla="*/ 281857 w 790709"/>
                      <a:gd name="connsiteY1" fmla="*/ 928602 h 928602"/>
                      <a:gd name="connsiteX2" fmla="*/ 515917 w 790709"/>
                      <a:gd name="connsiteY2" fmla="*/ 859178 h 928602"/>
                      <a:gd name="connsiteX3" fmla="*/ 581675 w 790709"/>
                      <a:gd name="connsiteY3" fmla="*/ 601936 h 928602"/>
                      <a:gd name="connsiteX4" fmla="*/ 790709 w 790709"/>
                      <a:gd name="connsiteY4" fmla="*/ 486043 h 928602"/>
                      <a:gd name="connsiteX5" fmla="*/ 402203 w 790709"/>
                      <a:gd name="connsiteY5" fmla="*/ 188827 h 928602"/>
                      <a:gd name="connsiteX6" fmla="*/ 309849 w 790709"/>
                      <a:gd name="connsiteY6" fmla="*/ 173591 h 928602"/>
                      <a:gd name="connsiteX7" fmla="*/ 89139 w 790709"/>
                      <a:gd name="connsiteY7" fmla="*/ 0 h 928602"/>
                      <a:gd name="connsiteX8" fmla="*/ 0 w 790709"/>
                      <a:gd name="connsiteY8" fmla="*/ 81821 h 928602"/>
                      <a:gd name="connsiteX0" fmla="*/ 0 w 790709"/>
                      <a:gd name="connsiteY0" fmla="*/ 81821 h 928602"/>
                      <a:gd name="connsiteX1" fmla="*/ 294253 w 790709"/>
                      <a:gd name="connsiteY1" fmla="*/ 33487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9328 w 790709"/>
                      <a:gd name="connsiteY1" fmla="*/ 353927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790709"/>
                      <a:gd name="connsiteY0" fmla="*/ 81821 h 928602"/>
                      <a:gd name="connsiteX1" fmla="*/ 252978 w 790709"/>
                      <a:gd name="connsiteY1" fmla="*/ 363452 h 928602"/>
                      <a:gd name="connsiteX2" fmla="*/ 281857 w 790709"/>
                      <a:gd name="connsiteY2" fmla="*/ 928602 h 928602"/>
                      <a:gd name="connsiteX3" fmla="*/ 515917 w 790709"/>
                      <a:gd name="connsiteY3" fmla="*/ 859178 h 928602"/>
                      <a:gd name="connsiteX4" fmla="*/ 581675 w 790709"/>
                      <a:gd name="connsiteY4" fmla="*/ 601936 h 928602"/>
                      <a:gd name="connsiteX5" fmla="*/ 790709 w 790709"/>
                      <a:gd name="connsiteY5" fmla="*/ 486043 h 928602"/>
                      <a:gd name="connsiteX6" fmla="*/ 402203 w 790709"/>
                      <a:gd name="connsiteY6" fmla="*/ 188827 h 928602"/>
                      <a:gd name="connsiteX7" fmla="*/ 309849 w 790709"/>
                      <a:gd name="connsiteY7" fmla="*/ 173591 h 928602"/>
                      <a:gd name="connsiteX8" fmla="*/ 89139 w 790709"/>
                      <a:gd name="connsiteY8" fmla="*/ 0 h 928602"/>
                      <a:gd name="connsiteX9" fmla="*/ 0 w 790709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581675 w 811192"/>
                      <a:gd name="connsiteY4" fmla="*/ 601936 h 928602"/>
                      <a:gd name="connsiteX5" fmla="*/ 790709 w 811192"/>
                      <a:gd name="connsiteY5" fmla="*/ 486043 h 928602"/>
                      <a:gd name="connsiteX6" fmla="*/ 402203 w 811192"/>
                      <a:gd name="connsiteY6" fmla="*/ 188827 h 928602"/>
                      <a:gd name="connsiteX7" fmla="*/ 309849 w 811192"/>
                      <a:gd name="connsiteY7" fmla="*/ 173591 h 928602"/>
                      <a:gd name="connsiteX8" fmla="*/ 89139 w 811192"/>
                      <a:gd name="connsiteY8" fmla="*/ 0 h 928602"/>
                      <a:gd name="connsiteX9" fmla="*/ 0 w 811192"/>
                      <a:gd name="connsiteY9" fmla="*/ 81821 h 928602"/>
                      <a:gd name="connsiteX0" fmla="*/ 0 w 811192"/>
                      <a:gd name="connsiteY0" fmla="*/ 81821 h 928602"/>
                      <a:gd name="connsiteX1" fmla="*/ 252978 w 811192"/>
                      <a:gd name="connsiteY1" fmla="*/ 363452 h 928602"/>
                      <a:gd name="connsiteX2" fmla="*/ 281857 w 811192"/>
                      <a:gd name="connsiteY2" fmla="*/ 928602 h 928602"/>
                      <a:gd name="connsiteX3" fmla="*/ 811192 w 811192"/>
                      <a:gd name="connsiteY3" fmla="*/ 827428 h 928602"/>
                      <a:gd name="connsiteX4" fmla="*/ 790709 w 811192"/>
                      <a:gd name="connsiteY4" fmla="*/ 486043 h 928602"/>
                      <a:gd name="connsiteX5" fmla="*/ 402203 w 811192"/>
                      <a:gd name="connsiteY5" fmla="*/ 188827 h 928602"/>
                      <a:gd name="connsiteX6" fmla="*/ 309849 w 811192"/>
                      <a:gd name="connsiteY6" fmla="*/ 173591 h 928602"/>
                      <a:gd name="connsiteX7" fmla="*/ 89139 w 811192"/>
                      <a:gd name="connsiteY7" fmla="*/ 0 h 928602"/>
                      <a:gd name="connsiteX8" fmla="*/ 0 w 811192"/>
                      <a:gd name="connsiteY8" fmla="*/ 81821 h 928602"/>
                      <a:gd name="connsiteX0" fmla="*/ 0 w 811192"/>
                      <a:gd name="connsiteY0" fmla="*/ 81821 h 827428"/>
                      <a:gd name="connsiteX1" fmla="*/ 252978 w 811192"/>
                      <a:gd name="connsiteY1" fmla="*/ 363452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46932 w 811192"/>
                      <a:gd name="connsiteY2" fmla="*/ 392027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11192"/>
                      <a:gd name="connsiteY0" fmla="*/ 81821 h 827428"/>
                      <a:gd name="connsiteX1" fmla="*/ 281553 w 811192"/>
                      <a:gd name="connsiteY1" fmla="*/ 360277 h 827428"/>
                      <a:gd name="connsiteX2" fmla="*/ 262807 w 811192"/>
                      <a:gd name="connsiteY2" fmla="*/ 388852 h 827428"/>
                      <a:gd name="connsiteX3" fmla="*/ 811192 w 811192"/>
                      <a:gd name="connsiteY3" fmla="*/ 827428 h 827428"/>
                      <a:gd name="connsiteX4" fmla="*/ 790709 w 811192"/>
                      <a:gd name="connsiteY4" fmla="*/ 486043 h 827428"/>
                      <a:gd name="connsiteX5" fmla="*/ 402203 w 811192"/>
                      <a:gd name="connsiteY5" fmla="*/ 188827 h 827428"/>
                      <a:gd name="connsiteX6" fmla="*/ 309849 w 811192"/>
                      <a:gd name="connsiteY6" fmla="*/ 173591 h 827428"/>
                      <a:gd name="connsiteX7" fmla="*/ 89139 w 811192"/>
                      <a:gd name="connsiteY7" fmla="*/ 0 h 827428"/>
                      <a:gd name="connsiteX8" fmla="*/ 0 w 811192"/>
                      <a:gd name="connsiteY8" fmla="*/ 81821 h 827428"/>
                      <a:gd name="connsiteX0" fmla="*/ 0 w 808017"/>
                      <a:gd name="connsiteY0" fmla="*/ 81821 h 922678"/>
                      <a:gd name="connsiteX1" fmla="*/ 281553 w 808017"/>
                      <a:gd name="connsiteY1" fmla="*/ 360277 h 922678"/>
                      <a:gd name="connsiteX2" fmla="*/ 262807 w 808017"/>
                      <a:gd name="connsiteY2" fmla="*/ 388852 h 922678"/>
                      <a:gd name="connsiteX3" fmla="*/ 808017 w 808017"/>
                      <a:gd name="connsiteY3" fmla="*/ 922678 h 922678"/>
                      <a:gd name="connsiteX4" fmla="*/ 790709 w 808017"/>
                      <a:gd name="connsiteY4" fmla="*/ 486043 h 922678"/>
                      <a:gd name="connsiteX5" fmla="*/ 402203 w 808017"/>
                      <a:gd name="connsiteY5" fmla="*/ 188827 h 922678"/>
                      <a:gd name="connsiteX6" fmla="*/ 309849 w 808017"/>
                      <a:gd name="connsiteY6" fmla="*/ 173591 h 922678"/>
                      <a:gd name="connsiteX7" fmla="*/ 89139 w 808017"/>
                      <a:gd name="connsiteY7" fmla="*/ 0 h 922678"/>
                      <a:gd name="connsiteX8" fmla="*/ 0 w 808017"/>
                      <a:gd name="connsiteY8" fmla="*/ 81821 h 922678"/>
                      <a:gd name="connsiteX0" fmla="*/ 0 w 865167"/>
                      <a:gd name="connsiteY0" fmla="*/ 0 h 936107"/>
                      <a:gd name="connsiteX1" fmla="*/ 338703 w 865167"/>
                      <a:gd name="connsiteY1" fmla="*/ 373706 h 936107"/>
                      <a:gd name="connsiteX2" fmla="*/ 319957 w 865167"/>
                      <a:gd name="connsiteY2" fmla="*/ 402281 h 936107"/>
                      <a:gd name="connsiteX3" fmla="*/ 865167 w 865167"/>
                      <a:gd name="connsiteY3" fmla="*/ 936107 h 936107"/>
                      <a:gd name="connsiteX4" fmla="*/ 847859 w 865167"/>
                      <a:gd name="connsiteY4" fmla="*/ 499472 h 936107"/>
                      <a:gd name="connsiteX5" fmla="*/ 459353 w 865167"/>
                      <a:gd name="connsiteY5" fmla="*/ 202256 h 936107"/>
                      <a:gd name="connsiteX6" fmla="*/ 366999 w 865167"/>
                      <a:gd name="connsiteY6" fmla="*/ 187020 h 936107"/>
                      <a:gd name="connsiteX7" fmla="*/ 146289 w 865167"/>
                      <a:gd name="connsiteY7" fmla="*/ 13429 h 936107"/>
                      <a:gd name="connsiteX8" fmla="*/ 0 w 865167"/>
                      <a:gd name="connsiteY8" fmla="*/ 0 h 936107"/>
                      <a:gd name="connsiteX0" fmla="*/ 0 w 865167"/>
                      <a:gd name="connsiteY0" fmla="*/ 11971 h 948078"/>
                      <a:gd name="connsiteX1" fmla="*/ 338703 w 865167"/>
                      <a:gd name="connsiteY1" fmla="*/ 385677 h 948078"/>
                      <a:gd name="connsiteX2" fmla="*/ 319957 w 865167"/>
                      <a:gd name="connsiteY2" fmla="*/ 414252 h 948078"/>
                      <a:gd name="connsiteX3" fmla="*/ 865167 w 865167"/>
                      <a:gd name="connsiteY3" fmla="*/ 948078 h 948078"/>
                      <a:gd name="connsiteX4" fmla="*/ 847859 w 865167"/>
                      <a:gd name="connsiteY4" fmla="*/ 511443 h 948078"/>
                      <a:gd name="connsiteX5" fmla="*/ 459353 w 865167"/>
                      <a:gd name="connsiteY5" fmla="*/ 214227 h 948078"/>
                      <a:gd name="connsiteX6" fmla="*/ 366999 w 865167"/>
                      <a:gd name="connsiteY6" fmla="*/ 198991 h 948078"/>
                      <a:gd name="connsiteX7" fmla="*/ 19289 w 865167"/>
                      <a:gd name="connsiteY7" fmla="*/ 0 h 948078"/>
                      <a:gd name="connsiteX8" fmla="*/ 0 w 865167"/>
                      <a:gd name="connsiteY8" fmla="*/ 11971 h 948078"/>
                      <a:gd name="connsiteX0" fmla="*/ 0 w 865167"/>
                      <a:gd name="connsiteY0" fmla="*/ 11971 h 1103227"/>
                      <a:gd name="connsiteX1" fmla="*/ 472053 w 865167"/>
                      <a:gd name="connsiteY1" fmla="*/ 1103227 h 1103227"/>
                      <a:gd name="connsiteX2" fmla="*/ 319957 w 865167"/>
                      <a:gd name="connsiteY2" fmla="*/ 414252 h 1103227"/>
                      <a:gd name="connsiteX3" fmla="*/ 865167 w 865167"/>
                      <a:gd name="connsiteY3" fmla="*/ 948078 h 1103227"/>
                      <a:gd name="connsiteX4" fmla="*/ 847859 w 865167"/>
                      <a:gd name="connsiteY4" fmla="*/ 511443 h 1103227"/>
                      <a:gd name="connsiteX5" fmla="*/ 459353 w 865167"/>
                      <a:gd name="connsiteY5" fmla="*/ 214227 h 1103227"/>
                      <a:gd name="connsiteX6" fmla="*/ 366999 w 865167"/>
                      <a:gd name="connsiteY6" fmla="*/ 198991 h 1103227"/>
                      <a:gd name="connsiteX7" fmla="*/ 19289 w 865167"/>
                      <a:gd name="connsiteY7" fmla="*/ 0 h 1103227"/>
                      <a:gd name="connsiteX8" fmla="*/ 0 w 865167"/>
                      <a:gd name="connsiteY8" fmla="*/ 11971 h 1103227"/>
                      <a:gd name="connsiteX0" fmla="*/ 0 w 865167"/>
                      <a:gd name="connsiteY0" fmla="*/ 11971 h 1103227"/>
                      <a:gd name="connsiteX1" fmla="*/ 472053 w 865167"/>
                      <a:gd name="connsiteY1" fmla="*/ 1103227 h 1103227"/>
                      <a:gd name="connsiteX2" fmla="*/ 865167 w 865167"/>
                      <a:gd name="connsiteY2" fmla="*/ 948078 h 1103227"/>
                      <a:gd name="connsiteX3" fmla="*/ 847859 w 865167"/>
                      <a:gd name="connsiteY3" fmla="*/ 511443 h 1103227"/>
                      <a:gd name="connsiteX4" fmla="*/ 459353 w 865167"/>
                      <a:gd name="connsiteY4" fmla="*/ 214227 h 1103227"/>
                      <a:gd name="connsiteX5" fmla="*/ 366999 w 865167"/>
                      <a:gd name="connsiteY5" fmla="*/ 198991 h 1103227"/>
                      <a:gd name="connsiteX6" fmla="*/ 19289 w 865167"/>
                      <a:gd name="connsiteY6" fmla="*/ 0 h 1103227"/>
                      <a:gd name="connsiteX7" fmla="*/ 0 w 865167"/>
                      <a:gd name="connsiteY7" fmla="*/ 11971 h 1103227"/>
                      <a:gd name="connsiteX0" fmla="*/ 0 w 847859"/>
                      <a:gd name="connsiteY0" fmla="*/ 11971 h 1103227"/>
                      <a:gd name="connsiteX1" fmla="*/ 472053 w 847859"/>
                      <a:gd name="connsiteY1" fmla="*/ 1103227 h 1103227"/>
                      <a:gd name="connsiteX2" fmla="*/ 827067 w 847859"/>
                      <a:gd name="connsiteY2" fmla="*/ 967128 h 1103227"/>
                      <a:gd name="connsiteX3" fmla="*/ 847859 w 847859"/>
                      <a:gd name="connsiteY3" fmla="*/ 511443 h 1103227"/>
                      <a:gd name="connsiteX4" fmla="*/ 459353 w 847859"/>
                      <a:gd name="connsiteY4" fmla="*/ 214227 h 1103227"/>
                      <a:gd name="connsiteX5" fmla="*/ 366999 w 847859"/>
                      <a:gd name="connsiteY5" fmla="*/ 198991 h 1103227"/>
                      <a:gd name="connsiteX6" fmla="*/ 19289 w 847859"/>
                      <a:gd name="connsiteY6" fmla="*/ 0 h 1103227"/>
                      <a:gd name="connsiteX7" fmla="*/ 0 w 847859"/>
                      <a:gd name="connsiteY7" fmla="*/ 11971 h 1103227"/>
                      <a:gd name="connsiteX0" fmla="*/ 0 w 828809"/>
                      <a:gd name="connsiteY0" fmla="*/ 11971 h 1103227"/>
                      <a:gd name="connsiteX1" fmla="*/ 472053 w 828809"/>
                      <a:gd name="connsiteY1" fmla="*/ 1103227 h 1103227"/>
                      <a:gd name="connsiteX2" fmla="*/ 827067 w 828809"/>
                      <a:gd name="connsiteY2" fmla="*/ 967128 h 1103227"/>
                      <a:gd name="connsiteX3" fmla="*/ 828809 w 828809"/>
                      <a:gd name="connsiteY3" fmla="*/ 749568 h 1103227"/>
                      <a:gd name="connsiteX4" fmla="*/ 459353 w 828809"/>
                      <a:gd name="connsiteY4" fmla="*/ 214227 h 1103227"/>
                      <a:gd name="connsiteX5" fmla="*/ 366999 w 828809"/>
                      <a:gd name="connsiteY5" fmla="*/ 198991 h 1103227"/>
                      <a:gd name="connsiteX6" fmla="*/ 19289 w 828809"/>
                      <a:gd name="connsiteY6" fmla="*/ 0 h 1103227"/>
                      <a:gd name="connsiteX7" fmla="*/ 0 w 828809"/>
                      <a:gd name="connsiteY7" fmla="*/ 11971 h 1103227"/>
                      <a:gd name="connsiteX0" fmla="*/ 0 w 828809"/>
                      <a:gd name="connsiteY0" fmla="*/ 11971 h 1103227"/>
                      <a:gd name="connsiteX1" fmla="*/ 472053 w 828809"/>
                      <a:gd name="connsiteY1" fmla="*/ 1103227 h 1103227"/>
                      <a:gd name="connsiteX2" fmla="*/ 827067 w 828809"/>
                      <a:gd name="connsiteY2" fmla="*/ 967128 h 1103227"/>
                      <a:gd name="connsiteX3" fmla="*/ 828809 w 828809"/>
                      <a:gd name="connsiteY3" fmla="*/ 749568 h 1103227"/>
                      <a:gd name="connsiteX4" fmla="*/ 366999 w 828809"/>
                      <a:gd name="connsiteY4" fmla="*/ 198991 h 1103227"/>
                      <a:gd name="connsiteX5" fmla="*/ 19289 w 828809"/>
                      <a:gd name="connsiteY5" fmla="*/ 0 h 1103227"/>
                      <a:gd name="connsiteX6" fmla="*/ 0 w 828809"/>
                      <a:gd name="connsiteY6" fmla="*/ 11971 h 1103227"/>
                      <a:gd name="connsiteX0" fmla="*/ 0 w 828809"/>
                      <a:gd name="connsiteY0" fmla="*/ 11971 h 1103227"/>
                      <a:gd name="connsiteX1" fmla="*/ 472053 w 828809"/>
                      <a:gd name="connsiteY1" fmla="*/ 1103227 h 1103227"/>
                      <a:gd name="connsiteX2" fmla="*/ 827067 w 828809"/>
                      <a:gd name="connsiteY2" fmla="*/ 967128 h 1103227"/>
                      <a:gd name="connsiteX3" fmla="*/ 828809 w 828809"/>
                      <a:gd name="connsiteY3" fmla="*/ 749568 h 1103227"/>
                      <a:gd name="connsiteX4" fmla="*/ 309849 w 828809"/>
                      <a:gd name="connsiteY4" fmla="*/ 275191 h 1103227"/>
                      <a:gd name="connsiteX5" fmla="*/ 19289 w 828809"/>
                      <a:gd name="connsiteY5" fmla="*/ 0 h 1103227"/>
                      <a:gd name="connsiteX6" fmla="*/ 0 w 828809"/>
                      <a:gd name="connsiteY6" fmla="*/ 11971 h 1103227"/>
                      <a:gd name="connsiteX0" fmla="*/ 0 w 841509"/>
                      <a:gd name="connsiteY0" fmla="*/ 11971 h 1103227"/>
                      <a:gd name="connsiteX1" fmla="*/ 472053 w 841509"/>
                      <a:gd name="connsiteY1" fmla="*/ 1103227 h 1103227"/>
                      <a:gd name="connsiteX2" fmla="*/ 827067 w 841509"/>
                      <a:gd name="connsiteY2" fmla="*/ 967128 h 1103227"/>
                      <a:gd name="connsiteX3" fmla="*/ 841509 w 841509"/>
                      <a:gd name="connsiteY3" fmla="*/ 835293 h 1103227"/>
                      <a:gd name="connsiteX4" fmla="*/ 309849 w 841509"/>
                      <a:gd name="connsiteY4" fmla="*/ 275191 h 1103227"/>
                      <a:gd name="connsiteX5" fmla="*/ 19289 w 841509"/>
                      <a:gd name="connsiteY5" fmla="*/ 0 h 1103227"/>
                      <a:gd name="connsiteX6" fmla="*/ 0 w 841509"/>
                      <a:gd name="connsiteY6" fmla="*/ 11971 h 1103227"/>
                      <a:gd name="connsiteX0" fmla="*/ 0 w 841509"/>
                      <a:gd name="connsiteY0" fmla="*/ 11971 h 1103227"/>
                      <a:gd name="connsiteX1" fmla="*/ 472053 w 841509"/>
                      <a:gd name="connsiteY1" fmla="*/ 1103227 h 1103227"/>
                      <a:gd name="connsiteX2" fmla="*/ 827067 w 841509"/>
                      <a:gd name="connsiteY2" fmla="*/ 967128 h 1103227"/>
                      <a:gd name="connsiteX3" fmla="*/ 841509 w 841509"/>
                      <a:gd name="connsiteY3" fmla="*/ 835293 h 1103227"/>
                      <a:gd name="connsiteX4" fmla="*/ 291078 w 841509"/>
                      <a:gd name="connsiteY4" fmla="*/ 299953 h 1103227"/>
                      <a:gd name="connsiteX5" fmla="*/ 309849 w 841509"/>
                      <a:gd name="connsiteY5" fmla="*/ 275191 h 1103227"/>
                      <a:gd name="connsiteX6" fmla="*/ 19289 w 841509"/>
                      <a:gd name="connsiteY6" fmla="*/ 0 h 1103227"/>
                      <a:gd name="connsiteX7" fmla="*/ 0 w 841509"/>
                      <a:gd name="connsiteY7" fmla="*/ 11971 h 1103227"/>
                      <a:gd name="connsiteX0" fmla="*/ 0 w 841509"/>
                      <a:gd name="connsiteY0" fmla="*/ 11971 h 1103227"/>
                      <a:gd name="connsiteX1" fmla="*/ 472053 w 841509"/>
                      <a:gd name="connsiteY1" fmla="*/ 1103227 h 1103227"/>
                      <a:gd name="connsiteX2" fmla="*/ 827067 w 841509"/>
                      <a:gd name="connsiteY2" fmla="*/ 967128 h 1103227"/>
                      <a:gd name="connsiteX3" fmla="*/ 841509 w 841509"/>
                      <a:gd name="connsiteY3" fmla="*/ 835293 h 1103227"/>
                      <a:gd name="connsiteX4" fmla="*/ 291078 w 841509"/>
                      <a:gd name="connsiteY4" fmla="*/ 299953 h 1103227"/>
                      <a:gd name="connsiteX5" fmla="*/ 309849 w 841509"/>
                      <a:gd name="connsiteY5" fmla="*/ 275191 h 1103227"/>
                      <a:gd name="connsiteX6" fmla="*/ 19289 w 841509"/>
                      <a:gd name="connsiteY6" fmla="*/ 0 h 1103227"/>
                      <a:gd name="connsiteX7" fmla="*/ 0 w 841509"/>
                      <a:gd name="connsiteY7" fmla="*/ 11971 h 1103227"/>
                      <a:gd name="connsiteX0" fmla="*/ 0 w 831984"/>
                      <a:gd name="connsiteY0" fmla="*/ 11971 h 1103227"/>
                      <a:gd name="connsiteX1" fmla="*/ 472053 w 831984"/>
                      <a:gd name="connsiteY1" fmla="*/ 1103227 h 1103227"/>
                      <a:gd name="connsiteX2" fmla="*/ 827067 w 831984"/>
                      <a:gd name="connsiteY2" fmla="*/ 967128 h 1103227"/>
                      <a:gd name="connsiteX3" fmla="*/ 831984 w 831984"/>
                      <a:gd name="connsiteY3" fmla="*/ 841643 h 1103227"/>
                      <a:gd name="connsiteX4" fmla="*/ 291078 w 831984"/>
                      <a:gd name="connsiteY4" fmla="*/ 299953 h 1103227"/>
                      <a:gd name="connsiteX5" fmla="*/ 309849 w 831984"/>
                      <a:gd name="connsiteY5" fmla="*/ 275191 h 1103227"/>
                      <a:gd name="connsiteX6" fmla="*/ 19289 w 831984"/>
                      <a:gd name="connsiteY6" fmla="*/ 0 h 1103227"/>
                      <a:gd name="connsiteX7" fmla="*/ 0 w 831984"/>
                      <a:gd name="connsiteY7" fmla="*/ 11971 h 1103227"/>
                      <a:gd name="connsiteX0" fmla="*/ 0 w 953008"/>
                      <a:gd name="connsiteY0" fmla="*/ 1204277 h 1204277"/>
                      <a:gd name="connsiteX1" fmla="*/ 593077 w 953008"/>
                      <a:gd name="connsiteY1" fmla="*/ 1103227 h 1204277"/>
                      <a:gd name="connsiteX2" fmla="*/ 948091 w 953008"/>
                      <a:gd name="connsiteY2" fmla="*/ 967128 h 1204277"/>
                      <a:gd name="connsiteX3" fmla="*/ 953008 w 953008"/>
                      <a:gd name="connsiteY3" fmla="*/ 841643 h 1204277"/>
                      <a:gd name="connsiteX4" fmla="*/ 412102 w 953008"/>
                      <a:gd name="connsiteY4" fmla="*/ 299953 h 1204277"/>
                      <a:gd name="connsiteX5" fmla="*/ 430873 w 953008"/>
                      <a:gd name="connsiteY5" fmla="*/ 275191 h 1204277"/>
                      <a:gd name="connsiteX6" fmla="*/ 140313 w 953008"/>
                      <a:gd name="connsiteY6" fmla="*/ 0 h 1204277"/>
                      <a:gd name="connsiteX7" fmla="*/ 0 w 953008"/>
                      <a:gd name="connsiteY7" fmla="*/ 1204277 h 1204277"/>
                      <a:gd name="connsiteX0" fmla="*/ 0 w 953008"/>
                      <a:gd name="connsiteY0" fmla="*/ 1181865 h 1181865"/>
                      <a:gd name="connsiteX1" fmla="*/ 593077 w 953008"/>
                      <a:gd name="connsiteY1" fmla="*/ 1103227 h 1181865"/>
                      <a:gd name="connsiteX2" fmla="*/ 948091 w 953008"/>
                      <a:gd name="connsiteY2" fmla="*/ 967128 h 1181865"/>
                      <a:gd name="connsiteX3" fmla="*/ 953008 w 953008"/>
                      <a:gd name="connsiteY3" fmla="*/ 841643 h 1181865"/>
                      <a:gd name="connsiteX4" fmla="*/ 412102 w 953008"/>
                      <a:gd name="connsiteY4" fmla="*/ 299953 h 1181865"/>
                      <a:gd name="connsiteX5" fmla="*/ 430873 w 953008"/>
                      <a:gd name="connsiteY5" fmla="*/ 275191 h 1181865"/>
                      <a:gd name="connsiteX6" fmla="*/ 140313 w 953008"/>
                      <a:gd name="connsiteY6" fmla="*/ 0 h 1181865"/>
                      <a:gd name="connsiteX7" fmla="*/ 0 w 953008"/>
                      <a:gd name="connsiteY7" fmla="*/ 1181865 h 1181865"/>
                      <a:gd name="connsiteX0" fmla="*/ 0 w 953008"/>
                      <a:gd name="connsiteY0" fmla="*/ 1181865 h 1394580"/>
                      <a:gd name="connsiteX1" fmla="*/ 198630 w 953008"/>
                      <a:gd name="connsiteY1" fmla="*/ 1394580 h 1394580"/>
                      <a:gd name="connsiteX2" fmla="*/ 948091 w 953008"/>
                      <a:gd name="connsiteY2" fmla="*/ 967128 h 1394580"/>
                      <a:gd name="connsiteX3" fmla="*/ 953008 w 953008"/>
                      <a:gd name="connsiteY3" fmla="*/ 841643 h 1394580"/>
                      <a:gd name="connsiteX4" fmla="*/ 412102 w 953008"/>
                      <a:gd name="connsiteY4" fmla="*/ 299953 h 1394580"/>
                      <a:gd name="connsiteX5" fmla="*/ 430873 w 953008"/>
                      <a:gd name="connsiteY5" fmla="*/ 275191 h 1394580"/>
                      <a:gd name="connsiteX6" fmla="*/ 140313 w 953008"/>
                      <a:gd name="connsiteY6" fmla="*/ 0 h 1394580"/>
                      <a:gd name="connsiteX7" fmla="*/ 0 w 953008"/>
                      <a:gd name="connsiteY7" fmla="*/ 1181865 h 1394580"/>
                      <a:gd name="connsiteX0" fmla="*/ 0 w 953008"/>
                      <a:gd name="connsiteY0" fmla="*/ 1181865 h 1394580"/>
                      <a:gd name="connsiteX1" fmla="*/ 198630 w 953008"/>
                      <a:gd name="connsiteY1" fmla="*/ 1394580 h 1394580"/>
                      <a:gd name="connsiteX2" fmla="*/ 953008 w 953008"/>
                      <a:gd name="connsiteY2" fmla="*/ 841643 h 1394580"/>
                      <a:gd name="connsiteX3" fmla="*/ 412102 w 953008"/>
                      <a:gd name="connsiteY3" fmla="*/ 299953 h 1394580"/>
                      <a:gd name="connsiteX4" fmla="*/ 430873 w 953008"/>
                      <a:gd name="connsiteY4" fmla="*/ 275191 h 1394580"/>
                      <a:gd name="connsiteX5" fmla="*/ 140313 w 953008"/>
                      <a:gd name="connsiteY5" fmla="*/ 0 h 1394580"/>
                      <a:gd name="connsiteX6" fmla="*/ 0 w 953008"/>
                      <a:gd name="connsiteY6" fmla="*/ 1181865 h 1394580"/>
                      <a:gd name="connsiteX0" fmla="*/ 0 w 607867"/>
                      <a:gd name="connsiteY0" fmla="*/ 1181865 h 1394580"/>
                      <a:gd name="connsiteX1" fmla="*/ 198630 w 607867"/>
                      <a:gd name="connsiteY1" fmla="*/ 1394580 h 1394580"/>
                      <a:gd name="connsiteX2" fmla="*/ 607867 w 607867"/>
                      <a:gd name="connsiteY2" fmla="*/ 1106102 h 1394580"/>
                      <a:gd name="connsiteX3" fmla="*/ 412102 w 607867"/>
                      <a:gd name="connsiteY3" fmla="*/ 299953 h 1394580"/>
                      <a:gd name="connsiteX4" fmla="*/ 430873 w 607867"/>
                      <a:gd name="connsiteY4" fmla="*/ 275191 h 1394580"/>
                      <a:gd name="connsiteX5" fmla="*/ 140313 w 607867"/>
                      <a:gd name="connsiteY5" fmla="*/ 0 h 1394580"/>
                      <a:gd name="connsiteX6" fmla="*/ 0 w 607867"/>
                      <a:gd name="connsiteY6" fmla="*/ 1181865 h 1394580"/>
                      <a:gd name="connsiteX0" fmla="*/ 0 w 614586"/>
                      <a:gd name="connsiteY0" fmla="*/ 1181865 h 1394580"/>
                      <a:gd name="connsiteX1" fmla="*/ 198630 w 614586"/>
                      <a:gd name="connsiteY1" fmla="*/ 1394580 h 1394580"/>
                      <a:gd name="connsiteX2" fmla="*/ 607867 w 614586"/>
                      <a:gd name="connsiteY2" fmla="*/ 1106102 h 1394580"/>
                      <a:gd name="connsiteX3" fmla="*/ 430873 w 614586"/>
                      <a:gd name="connsiteY3" fmla="*/ 275191 h 1394580"/>
                      <a:gd name="connsiteX4" fmla="*/ 140313 w 614586"/>
                      <a:gd name="connsiteY4" fmla="*/ 0 h 1394580"/>
                      <a:gd name="connsiteX5" fmla="*/ 0 w 614586"/>
                      <a:gd name="connsiteY5" fmla="*/ 1181865 h 1394580"/>
                      <a:gd name="connsiteX0" fmla="*/ 0 w 607867"/>
                      <a:gd name="connsiteY0" fmla="*/ 1181998 h 1394713"/>
                      <a:gd name="connsiteX1" fmla="*/ 198630 w 607867"/>
                      <a:gd name="connsiteY1" fmla="*/ 1394713 h 1394713"/>
                      <a:gd name="connsiteX2" fmla="*/ 607867 w 607867"/>
                      <a:gd name="connsiteY2" fmla="*/ 1106235 h 1394713"/>
                      <a:gd name="connsiteX3" fmla="*/ 140313 w 607867"/>
                      <a:gd name="connsiteY3" fmla="*/ 133 h 1394713"/>
                      <a:gd name="connsiteX4" fmla="*/ 0 w 607867"/>
                      <a:gd name="connsiteY4" fmla="*/ 1181998 h 1394713"/>
                      <a:gd name="connsiteX0" fmla="*/ 0 w 607867"/>
                      <a:gd name="connsiteY0" fmla="*/ 1181865 h 1394580"/>
                      <a:gd name="connsiteX1" fmla="*/ 198630 w 607867"/>
                      <a:gd name="connsiteY1" fmla="*/ 1394580 h 1394580"/>
                      <a:gd name="connsiteX2" fmla="*/ 607867 w 607867"/>
                      <a:gd name="connsiteY2" fmla="*/ 1106102 h 1394580"/>
                      <a:gd name="connsiteX3" fmla="*/ 140313 w 607867"/>
                      <a:gd name="connsiteY3" fmla="*/ 0 h 1394580"/>
                      <a:gd name="connsiteX4" fmla="*/ 0 w 607867"/>
                      <a:gd name="connsiteY4" fmla="*/ 1181865 h 1394580"/>
                      <a:gd name="connsiteX0" fmla="*/ 0 w 554078"/>
                      <a:gd name="connsiteY0" fmla="*/ 1181865 h 1394580"/>
                      <a:gd name="connsiteX1" fmla="*/ 198630 w 554078"/>
                      <a:gd name="connsiteY1" fmla="*/ 1394580 h 1394580"/>
                      <a:gd name="connsiteX2" fmla="*/ 554078 w 554078"/>
                      <a:gd name="connsiteY2" fmla="*/ 1020937 h 1394580"/>
                      <a:gd name="connsiteX3" fmla="*/ 140313 w 554078"/>
                      <a:gd name="connsiteY3" fmla="*/ 0 h 1394580"/>
                      <a:gd name="connsiteX4" fmla="*/ 0 w 554078"/>
                      <a:gd name="connsiteY4" fmla="*/ 1181865 h 1394580"/>
                      <a:gd name="connsiteX0" fmla="*/ 0 w 572008"/>
                      <a:gd name="connsiteY0" fmla="*/ 1181865 h 1394580"/>
                      <a:gd name="connsiteX1" fmla="*/ 198630 w 572008"/>
                      <a:gd name="connsiteY1" fmla="*/ 1394580 h 1394580"/>
                      <a:gd name="connsiteX2" fmla="*/ 572008 w 572008"/>
                      <a:gd name="connsiteY2" fmla="*/ 899913 h 1394580"/>
                      <a:gd name="connsiteX3" fmla="*/ 140313 w 572008"/>
                      <a:gd name="connsiteY3" fmla="*/ 0 h 1394580"/>
                      <a:gd name="connsiteX4" fmla="*/ 0 w 572008"/>
                      <a:gd name="connsiteY4" fmla="*/ 1181865 h 1394580"/>
                      <a:gd name="connsiteX0" fmla="*/ 0 w 572008"/>
                      <a:gd name="connsiteY0" fmla="*/ 384006 h 596721"/>
                      <a:gd name="connsiteX1" fmla="*/ 198630 w 572008"/>
                      <a:gd name="connsiteY1" fmla="*/ 596721 h 596721"/>
                      <a:gd name="connsiteX2" fmla="*/ 572008 w 572008"/>
                      <a:gd name="connsiteY2" fmla="*/ 102054 h 596721"/>
                      <a:gd name="connsiteX3" fmla="*/ 306160 w 572008"/>
                      <a:gd name="connsiteY3" fmla="*/ 0 h 596721"/>
                      <a:gd name="connsiteX4" fmla="*/ 0 w 572008"/>
                      <a:gd name="connsiteY4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80973 w 580973"/>
                      <a:gd name="connsiteY2" fmla="*/ 84125 h 596721"/>
                      <a:gd name="connsiteX3" fmla="*/ 306160 w 580973"/>
                      <a:gd name="connsiteY3" fmla="*/ 0 h 596721"/>
                      <a:gd name="connsiteX4" fmla="*/ 0 w 580973"/>
                      <a:gd name="connsiteY4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67591 w 580973"/>
                      <a:gd name="connsiteY2" fmla="*/ 181846 h 596721"/>
                      <a:gd name="connsiteX3" fmla="*/ 580973 w 580973"/>
                      <a:gd name="connsiteY3" fmla="*/ 84125 h 596721"/>
                      <a:gd name="connsiteX4" fmla="*/ 306160 w 580973"/>
                      <a:gd name="connsiteY4" fmla="*/ 0 h 596721"/>
                      <a:gd name="connsiteX5" fmla="*/ 0 w 580973"/>
                      <a:gd name="connsiteY5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19210 w 580973"/>
                      <a:gd name="connsiteY2" fmla="*/ 220551 h 596721"/>
                      <a:gd name="connsiteX3" fmla="*/ 580973 w 580973"/>
                      <a:gd name="connsiteY3" fmla="*/ 84125 h 596721"/>
                      <a:gd name="connsiteX4" fmla="*/ 306160 w 580973"/>
                      <a:gd name="connsiteY4" fmla="*/ 0 h 596721"/>
                      <a:gd name="connsiteX5" fmla="*/ 0 w 580973"/>
                      <a:gd name="connsiteY5" fmla="*/ 384006 h 596721"/>
                      <a:gd name="connsiteX0" fmla="*/ 0 w 580973"/>
                      <a:gd name="connsiteY0" fmla="*/ 384006 h 596721"/>
                      <a:gd name="connsiteX1" fmla="*/ 198630 w 580973"/>
                      <a:gd name="connsiteY1" fmla="*/ 596721 h 596721"/>
                      <a:gd name="connsiteX2" fmla="*/ 557915 w 580973"/>
                      <a:gd name="connsiteY2" fmla="*/ 239904 h 596721"/>
                      <a:gd name="connsiteX3" fmla="*/ 580973 w 580973"/>
                      <a:gd name="connsiteY3" fmla="*/ 84125 h 596721"/>
                      <a:gd name="connsiteX4" fmla="*/ 306160 w 580973"/>
                      <a:gd name="connsiteY4" fmla="*/ 0 h 596721"/>
                      <a:gd name="connsiteX5" fmla="*/ 0 w 580973"/>
                      <a:gd name="connsiteY5" fmla="*/ 384006 h 596721"/>
                      <a:gd name="connsiteX0" fmla="*/ 0 w 557915"/>
                      <a:gd name="connsiteY0" fmla="*/ 384006 h 596721"/>
                      <a:gd name="connsiteX1" fmla="*/ 198630 w 557915"/>
                      <a:gd name="connsiteY1" fmla="*/ 596721 h 596721"/>
                      <a:gd name="connsiteX2" fmla="*/ 557915 w 557915"/>
                      <a:gd name="connsiteY2" fmla="*/ 239904 h 596721"/>
                      <a:gd name="connsiteX3" fmla="*/ 532592 w 557915"/>
                      <a:gd name="connsiteY3" fmla="*/ 229267 h 596721"/>
                      <a:gd name="connsiteX4" fmla="*/ 306160 w 557915"/>
                      <a:gd name="connsiteY4" fmla="*/ 0 h 596721"/>
                      <a:gd name="connsiteX5" fmla="*/ 0 w 557915"/>
                      <a:gd name="connsiteY5" fmla="*/ 384006 h 596721"/>
                      <a:gd name="connsiteX0" fmla="*/ 0 w 560124"/>
                      <a:gd name="connsiteY0" fmla="*/ 384006 h 596721"/>
                      <a:gd name="connsiteX1" fmla="*/ 198630 w 560124"/>
                      <a:gd name="connsiteY1" fmla="*/ 596721 h 596721"/>
                      <a:gd name="connsiteX2" fmla="*/ 557915 w 560124"/>
                      <a:gd name="connsiteY2" fmla="*/ 239904 h 596721"/>
                      <a:gd name="connsiteX3" fmla="*/ 532592 w 560124"/>
                      <a:gd name="connsiteY3" fmla="*/ 229267 h 596721"/>
                      <a:gd name="connsiteX4" fmla="*/ 552728 w 560124"/>
                      <a:gd name="connsiteY4" fmla="*/ 71368 h 596721"/>
                      <a:gd name="connsiteX5" fmla="*/ 306160 w 560124"/>
                      <a:gd name="connsiteY5" fmla="*/ 0 h 596721"/>
                      <a:gd name="connsiteX6" fmla="*/ 0 w 560124"/>
                      <a:gd name="connsiteY6" fmla="*/ 384006 h 596721"/>
                      <a:gd name="connsiteX0" fmla="*/ 0 w 559788"/>
                      <a:gd name="connsiteY0" fmla="*/ 384006 h 596721"/>
                      <a:gd name="connsiteX1" fmla="*/ 198630 w 559788"/>
                      <a:gd name="connsiteY1" fmla="*/ 596721 h 596721"/>
                      <a:gd name="connsiteX2" fmla="*/ 557915 w 559788"/>
                      <a:gd name="connsiteY2" fmla="*/ 239904 h 596721"/>
                      <a:gd name="connsiteX3" fmla="*/ 527754 w 559788"/>
                      <a:gd name="connsiteY3" fmla="*/ 234105 h 596721"/>
                      <a:gd name="connsiteX4" fmla="*/ 552728 w 559788"/>
                      <a:gd name="connsiteY4" fmla="*/ 71368 h 596721"/>
                      <a:gd name="connsiteX5" fmla="*/ 306160 w 559788"/>
                      <a:gd name="connsiteY5" fmla="*/ 0 h 596721"/>
                      <a:gd name="connsiteX6" fmla="*/ 0 w 559788"/>
                      <a:gd name="connsiteY6" fmla="*/ 384006 h 596721"/>
                      <a:gd name="connsiteX0" fmla="*/ 0 w 557915"/>
                      <a:gd name="connsiteY0" fmla="*/ 384006 h 596721"/>
                      <a:gd name="connsiteX1" fmla="*/ 198630 w 557915"/>
                      <a:gd name="connsiteY1" fmla="*/ 596721 h 596721"/>
                      <a:gd name="connsiteX2" fmla="*/ 557915 w 557915"/>
                      <a:gd name="connsiteY2" fmla="*/ 239904 h 596721"/>
                      <a:gd name="connsiteX3" fmla="*/ 527754 w 557915"/>
                      <a:gd name="connsiteY3" fmla="*/ 234105 h 596721"/>
                      <a:gd name="connsiteX4" fmla="*/ 552728 w 557915"/>
                      <a:gd name="connsiteY4" fmla="*/ 71368 h 596721"/>
                      <a:gd name="connsiteX5" fmla="*/ 306160 w 557915"/>
                      <a:gd name="connsiteY5" fmla="*/ 0 h 596721"/>
                      <a:gd name="connsiteX6" fmla="*/ 0 w 557915"/>
                      <a:gd name="connsiteY6" fmla="*/ 384006 h 596721"/>
                      <a:gd name="connsiteX0" fmla="*/ 0 w 577939"/>
                      <a:gd name="connsiteY0" fmla="*/ 384006 h 596721"/>
                      <a:gd name="connsiteX1" fmla="*/ 198630 w 577939"/>
                      <a:gd name="connsiteY1" fmla="*/ 596721 h 596721"/>
                      <a:gd name="connsiteX2" fmla="*/ 577939 w 577939"/>
                      <a:gd name="connsiteY2" fmla="*/ 243241 h 596721"/>
                      <a:gd name="connsiteX3" fmla="*/ 527754 w 577939"/>
                      <a:gd name="connsiteY3" fmla="*/ 234105 h 596721"/>
                      <a:gd name="connsiteX4" fmla="*/ 552728 w 577939"/>
                      <a:gd name="connsiteY4" fmla="*/ 71368 h 596721"/>
                      <a:gd name="connsiteX5" fmla="*/ 306160 w 577939"/>
                      <a:gd name="connsiteY5" fmla="*/ 0 h 596721"/>
                      <a:gd name="connsiteX6" fmla="*/ 0 w 577939"/>
                      <a:gd name="connsiteY6" fmla="*/ 384006 h 596721"/>
                      <a:gd name="connsiteX0" fmla="*/ 0 w 577939"/>
                      <a:gd name="connsiteY0" fmla="*/ 384006 h 596721"/>
                      <a:gd name="connsiteX1" fmla="*/ 198630 w 577939"/>
                      <a:gd name="connsiteY1" fmla="*/ 596721 h 596721"/>
                      <a:gd name="connsiteX2" fmla="*/ 577939 w 577939"/>
                      <a:gd name="connsiteY2" fmla="*/ 243241 h 596721"/>
                      <a:gd name="connsiteX3" fmla="*/ 524417 w 577939"/>
                      <a:gd name="connsiteY3" fmla="*/ 224093 h 596721"/>
                      <a:gd name="connsiteX4" fmla="*/ 552728 w 577939"/>
                      <a:gd name="connsiteY4" fmla="*/ 71368 h 596721"/>
                      <a:gd name="connsiteX5" fmla="*/ 306160 w 577939"/>
                      <a:gd name="connsiteY5" fmla="*/ 0 h 596721"/>
                      <a:gd name="connsiteX6" fmla="*/ 0 w 577939"/>
                      <a:gd name="connsiteY6" fmla="*/ 384006 h 596721"/>
                      <a:gd name="connsiteX0" fmla="*/ 0 w 552728"/>
                      <a:gd name="connsiteY0" fmla="*/ 384006 h 596721"/>
                      <a:gd name="connsiteX1" fmla="*/ 198630 w 552728"/>
                      <a:gd name="connsiteY1" fmla="*/ 596721 h 596721"/>
                      <a:gd name="connsiteX2" fmla="*/ 531218 w 552728"/>
                      <a:gd name="connsiteY2" fmla="*/ 229892 h 596721"/>
                      <a:gd name="connsiteX3" fmla="*/ 524417 w 552728"/>
                      <a:gd name="connsiteY3" fmla="*/ 224093 h 596721"/>
                      <a:gd name="connsiteX4" fmla="*/ 552728 w 552728"/>
                      <a:gd name="connsiteY4" fmla="*/ 71368 h 596721"/>
                      <a:gd name="connsiteX5" fmla="*/ 306160 w 552728"/>
                      <a:gd name="connsiteY5" fmla="*/ 0 h 596721"/>
                      <a:gd name="connsiteX6" fmla="*/ 0 w 552728"/>
                      <a:gd name="connsiteY6" fmla="*/ 384006 h 596721"/>
                      <a:gd name="connsiteX0" fmla="*/ 0 w 552728"/>
                      <a:gd name="connsiteY0" fmla="*/ 384006 h 596721"/>
                      <a:gd name="connsiteX1" fmla="*/ 198630 w 552728"/>
                      <a:gd name="connsiteY1" fmla="*/ 596721 h 596721"/>
                      <a:gd name="connsiteX2" fmla="*/ 531218 w 552728"/>
                      <a:gd name="connsiteY2" fmla="*/ 229892 h 596721"/>
                      <a:gd name="connsiteX3" fmla="*/ 524417 w 552728"/>
                      <a:gd name="connsiteY3" fmla="*/ 224093 h 596721"/>
                      <a:gd name="connsiteX4" fmla="*/ 552728 w 552728"/>
                      <a:gd name="connsiteY4" fmla="*/ 71368 h 596721"/>
                      <a:gd name="connsiteX5" fmla="*/ 306160 w 552728"/>
                      <a:gd name="connsiteY5" fmla="*/ 0 h 596721"/>
                      <a:gd name="connsiteX6" fmla="*/ 0 w 552728"/>
                      <a:gd name="connsiteY6" fmla="*/ 384006 h 596721"/>
                      <a:gd name="connsiteX0" fmla="*/ 0 w 552728"/>
                      <a:gd name="connsiteY0" fmla="*/ 384006 h 596721"/>
                      <a:gd name="connsiteX1" fmla="*/ 198630 w 552728"/>
                      <a:gd name="connsiteY1" fmla="*/ 596721 h 596721"/>
                      <a:gd name="connsiteX2" fmla="*/ 531218 w 552728"/>
                      <a:gd name="connsiteY2" fmla="*/ 229892 h 596721"/>
                      <a:gd name="connsiteX3" fmla="*/ 524417 w 552728"/>
                      <a:gd name="connsiteY3" fmla="*/ 224093 h 596721"/>
                      <a:gd name="connsiteX4" fmla="*/ 552728 w 552728"/>
                      <a:gd name="connsiteY4" fmla="*/ 71368 h 596721"/>
                      <a:gd name="connsiteX5" fmla="*/ 306160 w 552728"/>
                      <a:gd name="connsiteY5" fmla="*/ 0 h 596721"/>
                      <a:gd name="connsiteX6" fmla="*/ 0 w 552728"/>
                      <a:gd name="connsiteY6" fmla="*/ 384006 h 596721"/>
                      <a:gd name="connsiteX0" fmla="*/ 0 w 569414"/>
                      <a:gd name="connsiteY0" fmla="*/ 384006 h 596721"/>
                      <a:gd name="connsiteX1" fmla="*/ 198630 w 569414"/>
                      <a:gd name="connsiteY1" fmla="*/ 596721 h 596721"/>
                      <a:gd name="connsiteX2" fmla="*/ 531218 w 569414"/>
                      <a:gd name="connsiteY2" fmla="*/ 229892 h 596721"/>
                      <a:gd name="connsiteX3" fmla="*/ 524417 w 569414"/>
                      <a:gd name="connsiteY3" fmla="*/ 224093 h 596721"/>
                      <a:gd name="connsiteX4" fmla="*/ 569414 w 569414"/>
                      <a:gd name="connsiteY4" fmla="*/ 91391 h 596721"/>
                      <a:gd name="connsiteX5" fmla="*/ 306160 w 569414"/>
                      <a:gd name="connsiteY5" fmla="*/ 0 h 596721"/>
                      <a:gd name="connsiteX6" fmla="*/ 0 w 569414"/>
                      <a:gd name="connsiteY6" fmla="*/ 384006 h 596721"/>
                      <a:gd name="connsiteX0" fmla="*/ 0 w 569414"/>
                      <a:gd name="connsiteY0" fmla="*/ 394018 h 606733"/>
                      <a:gd name="connsiteX1" fmla="*/ 198630 w 569414"/>
                      <a:gd name="connsiteY1" fmla="*/ 606733 h 606733"/>
                      <a:gd name="connsiteX2" fmla="*/ 531218 w 569414"/>
                      <a:gd name="connsiteY2" fmla="*/ 239904 h 606733"/>
                      <a:gd name="connsiteX3" fmla="*/ 524417 w 569414"/>
                      <a:gd name="connsiteY3" fmla="*/ 234105 h 606733"/>
                      <a:gd name="connsiteX4" fmla="*/ 569414 w 569414"/>
                      <a:gd name="connsiteY4" fmla="*/ 101403 h 606733"/>
                      <a:gd name="connsiteX5" fmla="*/ 306160 w 569414"/>
                      <a:gd name="connsiteY5" fmla="*/ 0 h 606733"/>
                      <a:gd name="connsiteX6" fmla="*/ 0 w 569414"/>
                      <a:gd name="connsiteY6" fmla="*/ 394018 h 606733"/>
                      <a:gd name="connsiteX0" fmla="*/ 0 w 569414"/>
                      <a:gd name="connsiteY0" fmla="*/ 394018 h 596721"/>
                      <a:gd name="connsiteX1" fmla="*/ 208642 w 569414"/>
                      <a:gd name="connsiteY1" fmla="*/ 596721 h 596721"/>
                      <a:gd name="connsiteX2" fmla="*/ 531218 w 569414"/>
                      <a:gd name="connsiteY2" fmla="*/ 239904 h 596721"/>
                      <a:gd name="connsiteX3" fmla="*/ 524417 w 569414"/>
                      <a:gd name="connsiteY3" fmla="*/ 234105 h 596721"/>
                      <a:gd name="connsiteX4" fmla="*/ 569414 w 569414"/>
                      <a:gd name="connsiteY4" fmla="*/ 101403 h 596721"/>
                      <a:gd name="connsiteX5" fmla="*/ 306160 w 569414"/>
                      <a:gd name="connsiteY5" fmla="*/ 0 h 596721"/>
                      <a:gd name="connsiteX6" fmla="*/ 0 w 569414"/>
                      <a:gd name="connsiteY6" fmla="*/ 394018 h 596721"/>
                      <a:gd name="connsiteX0" fmla="*/ 0 w 678744"/>
                      <a:gd name="connsiteY0" fmla="*/ 553044 h 596721"/>
                      <a:gd name="connsiteX1" fmla="*/ 317972 w 678744"/>
                      <a:gd name="connsiteY1" fmla="*/ 596721 h 596721"/>
                      <a:gd name="connsiteX2" fmla="*/ 640548 w 678744"/>
                      <a:gd name="connsiteY2" fmla="*/ 239904 h 596721"/>
                      <a:gd name="connsiteX3" fmla="*/ 633747 w 678744"/>
                      <a:gd name="connsiteY3" fmla="*/ 234105 h 596721"/>
                      <a:gd name="connsiteX4" fmla="*/ 678744 w 678744"/>
                      <a:gd name="connsiteY4" fmla="*/ 101403 h 596721"/>
                      <a:gd name="connsiteX5" fmla="*/ 415490 w 678744"/>
                      <a:gd name="connsiteY5" fmla="*/ 0 h 596721"/>
                      <a:gd name="connsiteX6" fmla="*/ 0 w 678744"/>
                      <a:gd name="connsiteY6" fmla="*/ 553044 h 596721"/>
                      <a:gd name="connsiteX0" fmla="*/ 0 w 678744"/>
                      <a:gd name="connsiteY0" fmla="*/ 553044 h 706052"/>
                      <a:gd name="connsiteX1" fmla="*/ 228520 w 678744"/>
                      <a:gd name="connsiteY1" fmla="*/ 706052 h 706052"/>
                      <a:gd name="connsiteX2" fmla="*/ 640548 w 678744"/>
                      <a:gd name="connsiteY2" fmla="*/ 239904 h 706052"/>
                      <a:gd name="connsiteX3" fmla="*/ 633747 w 678744"/>
                      <a:gd name="connsiteY3" fmla="*/ 234105 h 706052"/>
                      <a:gd name="connsiteX4" fmla="*/ 678744 w 678744"/>
                      <a:gd name="connsiteY4" fmla="*/ 101403 h 706052"/>
                      <a:gd name="connsiteX5" fmla="*/ 415490 w 678744"/>
                      <a:gd name="connsiteY5" fmla="*/ 0 h 706052"/>
                      <a:gd name="connsiteX6" fmla="*/ 0 w 678744"/>
                      <a:gd name="connsiteY6" fmla="*/ 553044 h 706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8744" h="706052">
                        <a:moveTo>
                          <a:pt x="0" y="553044"/>
                        </a:moveTo>
                        <a:lnTo>
                          <a:pt x="228520" y="706052"/>
                        </a:lnTo>
                        <a:lnTo>
                          <a:pt x="640548" y="239904"/>
                        </a:lnTo>
                        <a:cubicBezTo>
                          <a:pt x="693177" y="179468"/>
                          <a:pt x="636014" y="236038"/>
                          <a:pt x="633747" y="234105"/>
                        </a:cubicBezTo>
                        <a:lnTo>
                          <a:pt x="678744" y="101403"/>
                        </a:lnTo>
                        <a:lnTo>
                          <a:pt x="415490" y="0"/>
                        </a:lnTo>
                        <a:lnTo>
                          <a:pt x="0" y="55304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19" name="Freeform 18">
                    <a:extLst>
                      <a:ext uri="{FF2B5EF4-FFF2-40B4-BE49-F238E27FC236}">
                        <a16:creationId xmlns:a16="http://schemas.microsoft.com/office/drawing/2014/main" id="{25542482-8718-CE49-840F-8058170DEB34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1431615" y="3564335"/>
                    <a:ext cx="1141559" cy="544919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41559" h="544919">
                        <a:moveTo>
                          <a:pt x="1141559" y="248071"/>
                        </a:moveTo>
                        <a:lnTo>
                          <a:pt x="835195" y="148213"/>
                        </a:lnTo>
                        <a:lnTo>
                          <a:pt x="67558" y="0"/>
                        </a:lnTo>
                        <a:lnTo>
                          <a:pt x="0" y="130014"/>
                        </a:lnTo>
                        <a:lnTo>
                          <a:pt x="1674" y="134897"/>
                        </a:lnTo>
                        <a:lnTo>
                          <a:pt x="193498" y="355361"/>
                        </a:lnTo>
                        <a:lnTo>
                          <a:pt x="414225" y="544919"/>
                        </a:lnTo>
                        <a:lnTo>
                          <a:pt x="461098" y="255594"/>
                        </a:lnTo>
                        <a:cubicBezTo>
                          <a:pt x="591178" y="244867"/>
                          <a:pt x="1011478" y="313172"/>
                          <a:pt x="1141558" y="302445"/>
                        </a:cubicBezTo>
                        <a:cubicBezTo>
                          <a:pt x="1141558" y="284320"/>
                          <a:pt x="1141559" y="266196"/>
                          <a:pt x="1141559" y="248071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A3737D5F-94D1-AA4C-B592-C81D803EEFBA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1588474" y="2436715"/>
                    <a:ext cx="960912" cy="742575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60912" h="742575">
                        <a:moveTo>
                          <a:pt x="960912" y="623451"/>
                        </a:moveTo>
                        <a:lnTo>
                          <a:pt x="501472" y="353054"/>
                        </a:lnTo>
                        <a:lnTo>
                          <a:pt x="62288" y="0"/>
                        </a:lnTo>
                        <a:lnTo>
                          <a:pt x="0" y="110666"/>
                        </a:lnTo>
                        <a:lnTo>
                          <a:pt x="83019" y="357168"/>
                        </a:lnTo>
                        <a:lnTo>
                          <a:pt x="188676" y="604045"/>
                        </a:lnTo>
                        <a:lnTo>
                          <a:pt x="628714" y="725816"/>
                        </a:lnTo>
                        <a:lnTo>
                          <a:pt x="684568" y="613106"/>
                        </a:lnTo>
                        <a:lnTo>
                          <a:pt x="884254" y="742575"/>
                        </a:lnTo>
                        <a:cubicBezTo>
                          <a:pt x="884254" y="724450"/>
                          <a:pt x="960912" y="641576"/>
                          <a:pt x="960912" y="623451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21" name="Freeform 20">
                    <a:extLst>
                      <a:ext uri="{FF2B5EF4-FFF2-40B4-BE49-F238E27FC236}">
                        <a16:creationId xmlns:a16="http://schemas.microsoft.com/office/drawing/2014/main" id="{3825551C-D856-764F-92A9-22F31607CAF0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2892422" y="623374"/>
                    <a:ext cx="445133" cy="1431413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1281130 w 1281130"/>
                      <a:gd name="connsiteY0" fmla="*/ 623451 h 725816"/>
                      <a:gd name="connsiteX1" fmla="*/ 821690 w 1281130"/>
                      <a:gd name="connsiteY1" fmla="*/ 353054 h 725816"/>
                      <a:gd name="connsiteX2" fmla="*/ 382506 w 1281130"/>
                      <a:gd name="connsiteY2" fmla="*/ 0 h 725816"/>
                      <a:gd name="connsiteX3" fmla="*/ 320218 w 1281130"/>
                      <a:gd name="connsiteY3" fmla="*/ 110666 h 725816"/>
                      <a:gd name="connsiteX4" fmla="*/ 403237 w 1281130"/>
                      <a:gd name="connsiteY4" fmla="*/ 357168 h 725816"/>
                      <a:gd name="connsiteX5" fmla="*/ 508894 w 1281130"/>
                      <a:gd name="connsiteY5" fmla="*/ 604045 h 725816"/>
                      <a:gd name="connsiteX6" fmla="*/ 948932 w 1281130"/>
                      <a:gd name="connsiteY6" fmla="*/ 725816 h 725816"/>
                      <a:gd name="connsiteX7" fmla="*/ 1004786 w 1281130"/>
                      <a:gd name="connsiteY7" fmla="*/ 613106 h 725816"/>
                      <a:gd name="connsiteX8" fmla="*/ 0 w 1281130"/>
                      <a:gd name="connsiteY8" fmla="*/ 501033 h 725816"/>
                      <a:gd name="connsiteX9" fmla="*/ 1281130 w 1281130"/>
                      <a:gd name="connsiteY9" fmla="*/ 623451 h 725816"/>
                      <a:gd name="connsiteX0" fmla="*/ 1517616 w 1517616"/>
                      <a:gd name="connsiteY0" fmla="*/ 828035 h 930400"/>
                      <a:gd name="connsiteX1" fmla="*/ 1058176 w 1517616"/>
                      <a:gd name="connsiteY1" fmla="*/ 557638 h 930400"/>
                      <a:gd name="connsiteX2" fmla="*/ 618992 w 1517616"/>
                      <a:gd name="connsiteY2" fmla="*/ 204584 h 930400"/>
                      <a:gd name="connsiteX3" fmla="*/ 556704 w 1517616"/>
                      <a:gd name="connsiteY3" fmla="*/ 315250 h 930400"/>
                      <a:gd name="connsiteX4" fmla="*/ 639723 w 1517616"/>
                      <a:gd name="connsiteY4" fmla="*/ 561752 h 930400"/>
                      <a:gd name="connsiteX5" fmla="*/ 745380 w 1517616"/>
                      <a:gd name="connsiteY5" fmla="*/ 808629 h 930400"/>
                      <a:gd name="connsiteX6" fmla="*/ 1185418 w 1517616"/>
                      <a:gd name="connsiteY6" fmla="*/ 930400 h 930400"/>
                      <a:gd name="connsiteX7" fmla="*/ 0 w 1517616"/>
                      <a:gd name="connsiteY7" fmla="*/ 0 h 930400"/>
                      <a:gd name="connsiteX8" fmla="*/ 236486 w 1517616"/>
                      <a:gd name="connsiteY8" fmla="*/ 705617 h 930400"/>
                      <a:gd name="connsiteX9" fmla="*/ 1517616 w 1517616"/>
                      <a:gd name="connsiteY9" fmla="*/ 828035 h 930400"/>
                      <a:gd name="connsiteX0" fmla="*/ 1629225 w 1629225"/>
                      <a:gd name="connsiteY0" fmla="*/ 1185237 h 1186682"/>
                      <a:gd name="connsiteX1" fmla="*/ 1169785 w 1629225"/>
                      <a:gd name="connsiteY1" fmla="*/ 914840 h 1186682"/>
                      <a:gd name="connsiteX2" fmla="*/ 730601 w 1629225"/>
                      <a:gd name="connsiteY2" fmla="*/ 561786 h 1186682"/>
                      <a:gd name="connsiteX3" fmla="*/ 668313 w 1629225"/>
                      <a:gd name="connsiteY3" fmla="*/ 672452 h 1186682"/>
                      <a:gd name="connsiteX4" fmla="*/ 751332 w 1629225"/>
                      <a:gd name="connsiteY4" fmla="*/ 918954 h 1186682"/>
                      <a:gd name="connsiteX5" fmla="*/ 856989 w 1629225"/>
                      <a:gd name="connsiteY5" fmla="*/ 1165831 h 1186682"/>
                      <a:gd name="connsiteX6" fmla="*/ 0 w 1629225"/>
                      <a:gd name="connsiteY6" fmla="*/ 0 h 1186682"/>
                      <a:gd name="connsiteX7" fmla="*/ 111609 w 1629225"/>
                      <a:gd name="connsiteY7" fmla="*/ 357202 h 1186682"/>
                      <a:gd name="connsiteX8" fmla="*/ 348095 w 1629225"/>
                      <a:gd name="connsiteY8" fmla="*/ 1062819 h 1186682"/>
                      <a:gd name="connsiteX9" fmla="*/ 1629225 w 1629225"/>
                      <a:gd name="connsiteY9" fmla="*/ 1185237 h 1186682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751332 w 1629225"/>
                      <a:gd name="connsiteY4" fmla="*/ 1287548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445133 w 1629225"/>
                      <a:gd name="connsiteY3" fmla="*/ 584564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445133 w 1629225"/>
                      <a:gd name="connsiteY2" fmla="*/ 584564 h 1555276"/>
                      <a:gd name="connsiteX3" fmla="*/ 314343 w 1629225"/>
                      <a:gd name="connsiteY3" fmla="*/ 47104 h 1555276"/>
                      <a:gd name="connsiteX4" fmla="*/ 216578 w 1629225"/>
                      <a:gd name="connsiteY4" fmla="*/ 0 h 1555276"/>
                      <a:gd name="connsiteX5" fmla="*/ 0 w 1629225"/>
                      <a:gd name="connsiteY5" fmla="*/ 368594 h 1555276"/>
                      <a:gd name="connsiteX6" fmla="*/ 111609 w 1629225"/>
                      <a:gd name="connsiteY6" fmla="*/ 725796 h 1555276"/>
                      <a:gd name="connsiteX7" fmla="*/ 348095 w 1629225"/>
                      <a:gd name="connsiteY7" fmla="*/ 1431413 h 1555276"/>
                      <a:gd name="connsiteX8" fmla="*/ 1629225 w 1629225"/>
                      <a:gd name="connsiteY8" fmla="*/ 1553831 h 1555276"/>
                      <a:gd name="connsiteX0" fmla="*/ 1629225 w 1629225"/>
                      <a:gd name="connsiteY0" fmla="*/ 1553831 h 1555276"/>
                      <a:gd name="connsiteX1" fmla="*/ 445133 w 1629225"/>
                      <a:gd name="connsiteY1" fmla="*/ 584564 h 1555276"/>
                      <a:gd name="connsiteX2" fmla="*/ 314343 w 1629225"/>
                      <a:gd name="connsiteY2" fmla="*/ 47104 h 1555276"/>
                      <a:gd name="connsiteX3" fmla="*/ 216578 w 1629225"/>
                      <a:gd name="connsiteY3" fmla="*/ 0 h 1555276"/>
                      <a:gd name="connsiteX4" fmla="*/ 0 w 1629225"/>
                      <a:gd name="connsiteY4" fmla="*/ 368594 h 1555276"/>
                      <a:gd name="connsiteX5" fmla="*/ 111609 w 1629225"/>
                      <a:gd name="connsiteY5" fmla="*/ 725796 h 1555276"/>
                      <a:gd name="connsiteX6" fmla="*/ 348095 w 1629225"/>
                      <a:gd name="connsiteY6" fmla="*/ 1431413 h 1555276"/>
                      <a:gd name="connsiteX7" fmla="*/ 1629225 w 1629225"/>
                      <a:gd name="connsiteY7" fmla="*/ 1553831 h 1555276"/>
                      <a:gd name="connsiteX0" fmla="*/ 411770 w 445133"/>
                      <a:gd name="connsiteY0" fmla="*/ 1393546 h 1431413"/>
                      <a:gd name="connsiteX1" fmla="*/ 445133 w 445133"/>
                      <a:gd name="connsiteY1" fmla="*/ 584564 h 1431413"/>
                      <a:gd name="connsiteX2" fmla="*/ 314343 w 445133"/>
                      <a:gd name="connsiteY2" fmla="*/ 47104 h 1431413"/>
                      <a:gd name="connsiteX3" fmla="*/ 216578 w 445133"/>
                      <a:gd name="connsiteY3" fmla="*/ 0 h 1431413"/>
                      <a:gd name="connsiteX4" fmla="*/ 0 w 445133"/>
                      <a:gd name="connsiteY4" fmla="*/ 368594 h 1431413"/>
                      <a:gd name="connsiteX5" fmla="*/ 111609 w 445133"/>
                      <a:gd name="connsiteY5" fmla="*/ 725796 h 1431413"/>
                      <a:gd name="connsiteX6" fmla="*/ 348095 w 445133"/>
                      <a:gd name="connsiteY6" fmla="*/ 1431413 h 1431413"/>
                      <a:gd name="connsiteX7" fmla="*/ 411770 w 445133"/>
                      <a:gd name="connsiteY7" fmla="*/ 1393546 h 1431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5133" h="1431413">
                        <a:moveTo>
                          <a:pt x="411770" y="1393546"/>
                        </a:moveTo>
                        <a:lnTo>
                          <a:pt x="445133" y="584564"/>
                        </a:lnTo>
                        <a:lnTo>
                          <a:pt x="314343" y="47104"/>
                        </a:lnTo>
                        <a:lnTo>
                          <a:pt x="216578" y="0"/>
                        </a:lnTo>
                        <a:lnTo>
                          <a:pt x="0" y="368594"/>
                        </a:lnTo>
                        <a:lnTo>
                          <a:pt x="111609" y="725796"/>
                        </a:lnTo>
                        <a:lnTo>
                          <a:pt x="348095" y="1431413"/>
                        </a:lnTo>
                        <a:cubicBezTo>
                          <a:pt x="348095" y="1413288"/>
                          <a:pt x="411770" y="1411671"/>
                          <a:pt x="411770" y="1393546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6904BEE1-DA1E-F945-A7D1-8A9E6638EEC9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5012953" y="947107"/>
                    <a:ext cx="826211" cy="730723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1281130 w 1281130"/>
                      <a:gd name="connsiteY0" fmla="*/ 623451 h 725816"/>
                      <a:gd name="connsiteX1" fmla="*/ 821690 w 1281130"/>
                      <a:gd name="connsiteY1" fmla="*/ 353054 h 725816"/>
                      <a:gd name="connsiteX2" fmla="*/ 382506 w 1281130"/>
                      <a:gd name="connsiteY2" fmla="*/ 0 h 725816"/>
                      <a:gd name="connsiteX3" fmla="*/ 320218 w 1281130"/>
                      <a:gd name="connsiteY3" fmla="*/ 110666 h 725816"/>
                      <a:gd name="connsiteX4" fmla="*/ 403237 w 1281130"/>
                      <a:gd name="connsiteY4" fmla="*/ 357168 h 725816"/>
                      <a:gd name="connsiteX5" fmla="*/ 508894 w 1281130"/>
                      <a:gd name="connsiteY5" fmla="*/ 604045 h 725816"/>
                      <a:gd name="connsiteX6" fmla="*/ 948932 w 1281130"/>
                      <a:gd name="connsiteY6" fmla="*/ 725816 h 725816"/>
                      <a:gd name="connsiteX7" fmla="*/ 1004786 w 1281130"/>
                      <a:gd name="connsiteY7" fmla="*/ 613106 h 725816"/>
                      <a:gd name="connsiteX8" fmla="*/ 0 w 1281130"/>
                      <a:gd name="connsiteY8" fmla="*/ 501033 h 725816"/>
                      <a:gd name="connsiteX9" fmla="*/ 1281130 w 1281130"/>
                      <a:gd name="connsiteY9" fmla="*/ 623451 h 725816"/>
                      <a:gd name="connsiteX0" fmla="*/ 1517616 w 1517616"/>
                      <a:gd name="connsiteY0" fmla="*/ 828035 h 930400"/>
                      <a:gd name="connsiteX1" fmla="*/ 1058176 w 1517616"/>
                      <a:gd name="connsiteY1" fmla="*/ 557638 h 930400"/>
                      <a:gd name="connsiteX2" fmla="*/ 618992 w 1517616"/>
                      <a:gd name="connsiteY2" fmla="*/ 204584 h 930400"/>
                      <a:gd name="connsiteX3" fmla="*/ 556704 w 1517616"/>
                      <a:gd name="connsiteY3" fmla="*/ 315250 h 930400"/>
                      <a:gd name="connsiteX4" fmla="*/ 639723 w 1517616"/>
                      <a:gd name="connsiteY4" fmla="*/ 561752 h 930400"/>
                      <a:gd name="connsiteX5" fmla="*/ 745380 w 1517616"/>
                      <a:gd name="connsiteY5" fmla="*/ 808629 h 930400"/>
                      <a:gd name="connsiteX6" fmla="*/ 1185418 w 1517616"/>
                      <a:gd name="connsiteY6" fmla="*/ 930400 h 930400"/>
                      <a:gd name="connsiteX7" fmla="*/ 0 w 1517616"/>
                      <a:gd name="connsiteY7" fmla="*/ 0 h 930400"/>
                      <a:gd name="connsiteX8" fmla="*/ 236486 w 1517616"/>
                      <a:gd name="connsiteY8" fmla="*/ 705617 h 930400"/>
                      <a:gd name="connsiteX9" fmla="*/ 1517616 w 1517616"/>
                      <a:gd name="connsiteY9" fmla="*/ 828035 h 930400"/>
                      <a:gd name="connsiteX0" fmla="*/ 1629225 w 1629225"/>
                      <a:gd name="connsiteY0" fmla="*/ 1185237 h 1186682"/>
                      <a:gd name="connsiteX1" fmla="*/ 1169785 w 1629225"/>
                      <a:gd name="connsiteY1" fmla="*/ 914840 h 1186682"/>
                      <a:gd name="connsiteX2" fmla="*/ 730601 w 1629225"/>
                      <a:gd name="connsiteY2" fmla="*/ 561786 h 1186682"/>
                      <a:gd name="connsiteX3" fmla="*/ 668313 w 1629225"/>
                      <a:gd name="connsiteY3" fmla="*/ 672452 h 1186682"/>
                      <a:gd name="connsiteX4" fmla="*/ 751332 w 1629225"/>
                      <a:gd name="connsiteY4" fmla="*/ 918954 h 1186682"/>
                      <a:gd name="connsiteX5" fmla="*/ 856989 w 1629225"/>
                      <a:gd name="connsiteY5" fmla="*/ 1165831 h 1186682"/>
                      <a:gd name="connsiteX6" fmla="*/ 0 w 1629225"/>
                      <a:gd name="connsiteY6" fmla="*/ 0 h 1186682"/>
                      <a:gd name="connsiteX7" fmla="*/ 111609 w 1629225"/>
                      <a:gd name="connsiteY7" fmla="*/ 357202 h 1186682"/>
                      <a:gd name="connsiteX8" fmla="*/ 348095 w 1629225"/>
                      <a:gd name="connsiteY8" fmla="*/ 1062819 h 1186682"/>
                      <a:gd name="connsiteX9" fmla="*/ 1629225 w 1629225"/>
                      <a:gd name="connsiteY9" fmla="*/ 1185237 h 1186682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751332 w 1629225"/>
                      <a:gd name="connsiteY4" fmla="*/ 1287548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445133 w 1629225"/>
                      <a:gd name="connsiteY3" fmla="*/ 584564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445133 w 1629225"/>
                      <a:gd name="connsiteY2" fmla="*/ 584564 h 1555276"/>
                      <a:gd name="connsiteX3" fmla="*/ 314343 w 1629225"/>
                      <a:gd name="connsiteY3" fmla="*/ 47104 h 1555276"/>
                      <a:gd name="connsiteX4" fmla="*/ 216578 w 1629225"/>
                      <a:gd name="connsiteY4" fmla="*/ 0 h 1555276"/>
                      <a:gd name="connsiteX5" fmla="*/ 0 w 1629225"/>
                      <a:gd name="connsiteY5" fmla="*/ 368594 h 1555276"/>
                      <a:gd name="connsiteX6" fmla="*/ 111609 w 1629225"/>
                      <a:gd name="connsiteY6" fmla="*/ 725796 h 1555276"/>
                      <a:gd name="connsiteX7" fmla="*/ 348095 w 1629225"/>
                      <a:gd name="connsiteY7" fmla="*/ 1431413 h 1555276"/>
                      <a:gd name="connsiteX8" fmla="*/ 1629225 w 1629225"/>
                      <a:gd name="connsiteY8" fmla="*/ 1553831 h 1555276"/>
                      <a:gd name="connsiteX0" fmla="*/ 1629225 w 1629225"/>
                      <a:gd name="connsiteY0" fmla="*/ 1553831 h 1555276"/>
                      <a:gd name="connsiteX1" fmla="*/ 445133 w 1629225"/>
                      <a:gd name="connsiteY1" fmla="*/ 584564 h 1555276"/>
                      <a:gd name="connsiteX2" fmla="*/ 314343 w 1629225"/>
                      <a:gd name="connsiteY2" fmla="*/ 47104 h 1555276"/>
                      <a:gd name="connsiteX3" fmla="*/ 216578 w 1629225"/>
                      <a:gd name="connsiteY3" fmla="*/ 0 h 1555276"/>
                      <a:gd name="connsiteX4" fmla="*/ 0 w 1629225"/>
                      <a:gd name="connsiteY4" fmla="*/ 368594 h 1555276"/>
                      <a:gd name="connsiteX5" fmla="*/ 111609 w 1629225"/>
                      <a:gd name="connsiteY5" fmla="*/ 725796 h 1555276"/>
                      <a:gd name="connsiteX6" fmla="*/ 348095 w 1629225"/>
                      <a:gd name="connsiteY6" fmla="*/ 1431413 h 1555276"/>
                      <a:gd name="connsiteX7" fmla="*/ 1629225 w 1629225"/>
                      <a:gd name="connsiteY7" fmla="*/ 1553831 h 1555276"/>
                      <a:gd name="connsiteX0" fmla="*/ 411770 w 445133"/>
                      <a:gd name="connsiteY0" fmla="*/ 1393546 h 1431413"/>
                      <a:gd name="connsiteX1" fmla="*/ 445133 w 445133"/>
                      <a:gd name="connsiteY1" fmla="*/ 584564 h 1431413"/>
                      <a:gd name="connsiteX2" fmla="*/ 314343 w 445133"/>
                      <a:gd name="connsiteY2" fmla="*/ 47104 h 1431413"/>
                      <a:gd name="connsiteX3" fmla="*/ 216578 w 445133"/>
                      <a:gd name="connsiteY3" fmla="*/ 0 h 1431413"/>
                      <a:gd name="connsiteX4" fmla="*/ 0 w 445133"/>
                      <a:gd name="connsiteY4" fmla="*/ 368594 h 1431413"/>
                      <a:gd name="connsiteX5" fmla="*/ 111609 w 445133"/>
                      <a:gd name="connsiteY5" fmla="*/ 725796 h 1431413"/>
                      <a:gd name="connsiteX6" fmla="*/ 348095 w 445133"/>
                      <a:gd name="connsiteY6" fmla="*/ 1431413 h 1431413"/>
                      <a:gd name="connsiteX7" fmla="*/ 411770 w 445133"/>
                      <a:gd name="connsiteY7" fmla="*/ 1393546 h 1431413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1458517 w 1792041"/>
                      <a:gd name="connsiteY5" fmla="*/ 725796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604921 w 1792041"/>
                      <a:gd name="connsiteY5" fmla="*/ 572885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75151 w 1808514"/>
                      <a:gd name="connsiteY0" fmla="*/ 1393546 h 1394420"/>
                      <a:gd name="connsiteX1" fmla="*/ 1808514 w 1808514"/>
                      <a:gd name="connsiteY1" fmla="*/ 584564 h 1394420"/>
                      <a:gd name="connsiteX2" fmla="*/ 1677724 w 1808514"/>
                      <a:gd name="connsiteY2" fmla="*/ 47104 h 1394420"/>
                      <a:gd name="connsiteX3" fmla="*/ 1579959 w 1808514"/>
                      <a:gd name="connsiteY3" fmla="*/ 0 h 1394420"/>
                      <a:gd name="connsiteX4" fmla="*/ 1363381 w 1808514"/>
                      <a:gd name="connsiteY4" fmla="*/ 368594 h 1394420"/>
                      <a:gd name="connsiteX5" fmla="*/ 621394 w 1808514"/>
                      <a:gd name="connsiteY5" fmla="*/ 572885 h 1394420"/>
                      <a:gd name="connsiteX6" fmla="*/ 0 w 1808514"/>
                      <a:gd name="connsiteY6" fmla="*/ 1159963 h 1394420"/>
                      <a:gd name="connsiteX7" fmla="*/ 1775151 w 1808514"/>
                      <a:gd name="connsiteY7" fmla="*/ 1393546 h 1394420"/>
                      <a:gd name="connsiteX0" fmla="*/ 111701 w 1808514"/>
                      <a:gd name="connsiteY0" fmla="*/ 1250252 h 1252033"/>
                      <a:gd name="connsiteX1" fmla="*/ 1808514 w 1808514"/>
                      <a:gd name="connsiteY1" fmla="*/ 584564 h 1252033"/>
                      <a:gd name="connsiteX2" fmla="*/ 1677724 w 1808514"/>
                      <a:gd name="connsiteY2" fmla="*/ 47104 h 1252033"/>
                      <a:gd name="connsiteX3" fmla="*/ 1579959 w 1808514"/>
                      <a:gd name="connsiteY3" fmla="*/ 0 h 1252033"/>
                      <a:gd name="connsiteX4" fmla="*/ 1363381 w 1808514"/>
                      <a:gd name="connsiteY4" fmla="*/ 368594 h 1252033"/>
                      <a:gd name="connsiteX5" fmla="*/ 621394 w 1808514"/>
                      <a:gd name="connsiteY5" fmla="*/ 572885 h 1252033"/>
                      <a:gd name="connsiteX6" fmla="*/ 0 w 1808514"/>
                      <a:gd name="connsiteY6" fmla="*/ 1159963 h 1252033"/>
                      <a:gd name="connsiteX7" fmla="*/ 111701 w 180851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1363381 w 1677724"/>
                      <a:gd name="connsiteY4" fmla="*/ 368594 h 1252033"/>
                      <a:gd name="connsiteX5" fmla="*/ 621394 w 1677724"/>
                      <a:gd name="connsiteY5" fmla="*/ 572885 h 1252033"/>
                      <a:gd name="connsiteX6" fmla="*/ 0 w 1677724"/>
                      <a:gd name="connsiteY6" fmla="*/ 1159963 h 1252033"/>
                      <a:gd name="connsiteX7" fmla="*/ 111701 w 167772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621394 w 1677724"/>
                      <a:gd name="connsiteY4" fmla="*/ 572885 h 1252033"/>
                      <a:gd name="connsiteX5" fmla="*/ 0 w 1677724"/>
                      <a:gd name="connsiteY5" fmla="*/ 1159963 h 1252033"/>
                      <a:gd name="connsiteX6" fmla="*/ 111701 w 1677724"/>
                      <a:gd name="connsiteY6" fmla="*/ 1250252 h 1252033"/>
                      <a:gd name="connsiteX0" fmla="*/ 111701 w 1677724"/>
                      <a:gd name="connsiteY0" fmla="*/ 1203148 h 1204929"/>
                      <a:gd name="connsiteX1" fmla="*/ 391629 w 1677724"/>
                      <a:gd name="connsiteY1" fmla="*/ 1029931 h 1204929"/>
                      <a:gd name="connsiteX2" fmla="*/ 1677724 w 1677724"/>
                      <a:gd name="connsiteY2" fmla="*/ 0 h 1204929"/>
                      <a:gd name="connsiteX3" fmla="*/ 825481 w 1677724"/>
                      <a:gd name="connsiteY3" fmla="*/ 591905 h 1204929"/>
                      <a:gd name="connsiteX4" fmla="*/ 621394 w 1677724"/>
                      <a:gd name="connsiteY4" fmla="*/ 525781 h 1204929"/>
                      <a:gd name="connsiteX5" fmla="*/ 0 w 1677724"/>
                      <a:gd name="connsiteY5" fmla="*/ 1112859 h 1204929"/>
                      <a:gd name="connsiteX6" fmla="*/ 111701 w 1677724"/>
                      <a:gd name="connsiteY6" fmla="*/ 1203148 h 1204929"/>
                      <a:gd name="connsiteX0" fmla="*/ 111701 w 825481"/>
                      <a:gd name="connsiteY0" fmla="*/ 677367 h 679148"/>
                      <a:gd name="connsiteX1" fmla="*/ 391629 w 825481"/>
                      <a:gd name="connsiteY1" fmla="*/ 504150 h 679148"/>
                      <a:gd name="connsiteX2" fmla="*/ 825481 w 825481"/>
                      <a:gd name="connsiteY2" fmla="*/ 66124 h 679148"/>
                      <a:gd name="connsiteX3" fmla="*/ 621394 w 825481"/>
                      <a:gd name="connsiteY3" fmla="*/ 0 h 679148"/>
                      <a:gd name="connsiteX4" fmla="*/ 0 w 825481"/>
                      <a:gd name="connsiteY4" fmla="*/ 587078 h 679148"/>
                      <a:gd name="connsiteX5" fmla="*/ 111701 w 825481"/>
                      <a:gd name="connsiteY5" fmla="*/ 677367 h 679148"/>
                      <a:gd name="connsiteX0" fmla="*/ 111701 w 842685"/>
                      <a:gd name="connsiteY0" fmla="*/ 677367 h 679148"/>
                      <a:gd name="connsiteX1" fmla="*/ 391629 w 842685"/>
                      <a:gd name="connsiteY1" fmla="*/ 504150 h 679148"/>
                      <a:gd name="connsiteX2" fmla="*/ 842685 w 842685"/>
                      <a:gd name="connsiteY2" fmla="*/ 114810 h 679148"/>
                      <a:gd name="connsiteX3" fmla="*/ 621394 w 842685"/>
                      <a:gd name="connsiteY3" fmla="*/ 0 h 679148"/>
                      <a:gd name="connsiteX4" fmla="*/ 0 w 842685"/>
                      <a:gd name="connsiteY4" fmla="*/ 587078 h 679148"/>
                      <a:gd name="connsiteX5" fmla="*/ 111701 w 842685"/>
                      <a:gd name="connsiteY5" fmla="*/ 677367 h 679148"/>
                      <a:gd name="connsiteX0" fmla="*/ 111701 w 813327"/>
                      <a:gd name="connsiteY0" fmla="*/ 677367 h 679148"/>
                      <a:gd name="connsiteX1" fmla="*/ 391629 w 813327"/>
                      <a:gd name="connsiteY1" fmla="*/ 504150 h 679148"/>
                      <a:gd name="connsiteX2" fmla="*/ 813327 w 813327"/>
                      <a:gd name="connsiteY2" fmla="*/ 116970 h 679148"/>
                      <a:gd name="connsiteX3" fmla="*/ 621394 w 813327"/>
                      <a:gd name="connsiteY3" fmla="*/ 0 h 679148"/>
                      <a:gd name="connsiteX4" fmla="*/ 0 w 813327"/>
                      <a:gd name="connsiteY4" fmla="*/ 587078 h 679148"/>
                      <a:gd name="connsiteX5" fmla="*/ 111701 w 813327"/>
                      <a:gd name="connsiteY5" fmla="*/ 677367 h 679148"/>
                      <a:gd name="connsiteX0" fmla="*/ 111701 w 813327"/>
                      <a:gd name="connsiteY0" fmla="*/ 728942 h 730723"/>
                      <a:gd name="connsiteX1" fmla="*/ 391629 w 813327"/>
                      <a:gd name="connsiteY1" fmla="*/ 555725 h 730723"/>
                      <a:gd name="connsiteX2" fmla="*/ 813327 w 813327"/>
                      <a:gd name="connsiteY2" fmla="*/ 168545 h 730723"/>
                      <a:gd name="connsiteX3" fmla="*/ 674362 w 813327"/>
                      <a:gd name="connsiteY3" fmla="*/ 0 h 730723"/>
                      <a:gd name="connsiteX4" fmla="*/ 0 w 813327"/>
                      <a:gd name="connsiteY4" fmla="*/ 638653 h 730723"/>
                      <a:gd name="connsiteX5" fmla="*/ 111701 w 813327"/>
                      <a:gd name="connsiteY5" fmla="*/ 728942 h 730723"/>
                      <a:gd name="connsiteX0" fmla="*/ 111701 w 853409"/>
                      <a:gd name="connsiteY0" fmla="*/ 728942 h 730723"/>
                      <a:gd name="connsiteX1" fmla="*/ 391629 w 853409"/>
                      <a:gd name="connsiteY1" fmla="*/ 555725 h 730723"/>
                      <a:gd name="connsiteX2" fmla="*/ 853409 w 853409"/>
                      <a:gd name="connsiteY2" fmla="*/ 126999 h 730723"/>
                      <a:gd name="connsiteX3" fmla="*/ 674362 w 853409"/>
                      <a:gd name="connsiteY3" fmla="*/ 0 h 730723"/>
                      <a:gd name="connsiteX4" fmla="*/ 0 w 853409"/>
                      <a:gd name="connsiteY4" fmla="*/ 638653 h 730723"/>
                      <a:gd name="connsiteX5" fmla="*/ 111701 w 853409"/>
                      <a:gd name="connsiteY5" fmla="*/ 728942 h 730723"/>
                      <a:gd name="connsiteX0" fmla="*/ 111701 w 826211"/>
                      <a:gd name="connsiteY0" fmla="*/ 728942 h 730723"/>
                      <a:gd name="connsiteX1" fmla="*/ 391629 w 826211"/>
                      <a:gd name="connsiteY1" fmla="*/ 555725 h 730723"/>
                      <a:gd name="connsiteX2" fmla="*/ 826211 w 826211"/>
                      <a:gd name="connsiteY2" fmla="*/ 158516 h 730723"/>
                      <a:gd name="connsiteX3" fmla="*/ 674362 w 826211"/>
                      <a:gd name="connsiteY3" fmla="*/ 0 h 730723"/>
                      <a:gd name="connsiteX4" fmla="*/ 0 w 826211"/>
                      <a:gd name="connsiteY4" fmla="*/ 638653 h 730723"/>
                      <a:gd name="connsiteX5" fmla="*/ 111701 w 826211"/>
                      <a:gd name="connsiteY5" fmla="*/ 728942 h 730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26211" h="730723">
                        <a:moveTo>
                          <a:pt x="111701" y="728942"/>
                        </a:moveTo>
                        <a:lnTo>
                          <a:pt x="391629" y="555725"/>
                        </a:lnTo>
                        <a:lnTo>
                          <a:pt x="826211" y="158516"/>
                        </a:lnTo>
                        <a:lnTo>
                          <a:pt x="674362" y="0"/>
                        </a:lnTo>
                        <a:lnTo>
                          <a:pt x="0" y="638653"/>
                        </a:lnTo>
                        <a:cubicBezTo>
                          <a:pt x="0" y="620528"/>
                          <a:pt x="111701" y="747067"/>
                          <a:pt x="111701" y="728942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31" name="Freeform 30">
                    <a:extLst>
                      <a:ext uri="{FF2B5EF4-FFF2-40B4-BE49-F238E27FC236}">
                        <a16:creationId xmlns:a16="http://schemas.microsoft.com/office/drawing/2014/main" id="{3FE3213F-0E30-E44D-B4F9-8BD4FA70BDD1}"/>
                      </a:ext>
                    </a:extLst>
                  </p:cNvPr>
                  <p:cNvSpPr/>
                  <p:nvPr/>
                </p:nvSpPr>
                <p:spPr>
                  <a:xfrm rot="2273808">
                    <a:off x="5416519" y="1254056"/>
                    <a:ext cx="879453" cy="668086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2187601 w 2187601"/>
                      <a:gd name="connsiteY0" fmla="*/ 49792 h 493703"/>
                      <a:gd name="connsiteX1" fmla="*/ 426441 w 2187601"/>
                      <a:gd name="connsiteY1" fmla="*/ 20134 h 493703"/>
                      <a:gd name="connsiteX2" fmla="*/ 57309 w 2187601"/>
                      <a:gd name="connsiteY2" fmla="*/ 0 h 493703"/>
                      <a:gd name="connsiteX3" fmla="*/ 0 w 2187601"/>
                      <a:gd name="connsiteY3" fmla="*/ 294743 h 493703"/>
                      <a:gd name="connsiteX4" fmla="*/ 317390 w 2187601"/>
                      <a:gd name="connsiteY4" fmla="*/ 493703 h 493703"/>
                      <a:gd name="connsiteX5" fmla="*/ 265430 w 2187601"/>
                      <a:gd name="connsiteY5" fmla="*/ 463524 h 493703"/>
                      <a:gd name="connsiteX6" fmla="*/ 1285210 w 2187601"/>
                      <a:gd name="connsiteY6" fmla="*/ 118251 h 493703"/>
                      <a:gd name="connsiteX7" fmla="*/ 2187601 w 2187601"/>
                      <a:gd name="connsiteY7" fmla="*/ 49792 h 493703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34602 h 576391"/>
                      <a:gd name="connsiteX1" fmla="*/ 426441 w 2158759"/>
                      <a:gd name="connsiteY1" fmla="*/ 102822 h 576391"/>
                      <a:gd name="connsiteX2" fmla="*/ 57309 w 2158759"/>
                      <a:gd name="connsiteY2" fmla="*/ 82688 h 576391"/>
                      <a:gd name="connsiteX3" fmla="*/ 0 w 2158759"/>
                      <a:gd name="connsiteY3" fmla="*/ 377431 h 576391"/>
                      <a:gd name="connsiteX4" fmla="*/ 317390 w 2158759"/>
                      <a:gd name="connsiteY4" fmla="*/ 576391 h 576391"/>
                      <a:gd name="connsiteX5" fmla="*/ 265430 w 2158759"/>
                      <a:gd name="connsiteY5" fmla="*/ 546212 h 576391"/>
                      <a:gd name="connsiteX6" fmla="*/ 1285210 w 2158759"/>
                      <a:gd name="connsiteY6" fmla="*/ 200939 h 576391"/>
                      <a:gd name="connsiteX7" fmla="*/ 2158759 w 2158759"/>
                      <a:gd name="connsiteY7" fmla="*/ 134602 h 576391"/>
                      <a:gd name="connsiteX0" fmla="*/ 2158759 w 2158759"/>
                      <a:gd name="connsiteY0" fmla="*/ 51914 h 493703"/>
                      <a:gd name="connsiteX1" fmla="*/ 426441 w 2158759"/>
                      <a:gd name="connsiteY1" fmla="*/ 20134 h 493703"/>
                      <a:gd name="connsiteX2" fmla="*/ 57309 w 2158759"/>
                      <a:gd name="connsiteY2" fmla="*/ 0 h 493703"/>
                      <a:gd name="connsiteX3" fmla="*/ 0 w 2158759"/>
                      <a:gd name="connsiteY3" fmla="*/ 294743 h 493703"/>
                      <a:gd name="connsiteX4" fmla="*/ 317390 w 2158759"/>
                      <a:gd name="connsiteY4" fmla="*/ 493703 h 493703"/>
                      <a:gd name="connsiteX5" fmla="*/ 265430 w 2158759"/>
                      <a:gd name="connsiteY5" fmla="*/ 463524 h 493703"/>
                      <a:gd name="connsiteX6" fmla="*/ 1285210 w 2158759"/>
                      <a:gd name="connsiteY6" fmla="*/ 118251 h 493703"/>
                      <a:gd name="connsiteX7" fmla="*/ 2158759 w 2158759"/>
                      <a:gd name="connsiteY7" fmla="*/ 51914 h 493703"/>
                      <a:gd name="connsiteX0" fmla="*/ 2158759 w 2158759"/>
                      <a:gd name="connsiteY0" fmla="*/ 113578 h 555367"/>
                      <a:gd name="connsiteX1" fmla="*/ 1856963 w 2158759"/>
                      <a:gd name="connsiteY1" fmla="*/ 0 h 555367"/>
                      <a:gd name="connsiteX2" fmla="*/ 57309 w 2158759"/>
                      <a:gd name="connsiteY2" fmla="*/ 61664 h 555367"/>
                      <a:gd name="connsiteX3" fmla="*/ 0 w 2158759"/>
                      <a:gd name="connsiteY3" fmla="*/ 356407 h 555367"/>
                      <a:gd name="connsiteX4" fmla="*/ 317390 w 2158759"/>
                      <a:gd name="connsiteY4" fmla="*/ 555367 h 555367"/>
                      <a:gd name="connsiteX5" fmla="*/ 265430 w 2158759"/>
                      <a:gd name="connsiteY5" fmla="*/ 525188 h 555367"/>
                      <a:gd name="connsiteX6" fmla="*/ 1285210 w 2158759"/>
                      <a:gd name="connsiteY6" fmla="*/ 179915 h 555367"/>
                      <a:gd name="connsiteX7" fmla="*/ 2158759 w 2158759"/>
                      <a:gd name="connsiteY7" fmla="*/ 113578 h 555367"/>
                      <a:gd name="connsiteX0" fmla="*/ 2158759 w 2158759"/>
                      <a:gd name="connsiteY0" fmla="*/ 131777 h 573566"/>
                      <a:gd name="connsiteX1" fmla="*/ 1856963 w 2158759"/>
                      <a:gd name="connsiteY1" fmla="*/ 18199 h 573566"/>
                      <a:gd name="connsiteX2" fmla="*/ 1021768 w 2158759"/>
                      <a:gd name="connsiteY2" fmla="*/ 0 h 573566"/>
                      <a:gd name="connsiteX3" fmla="*/ 0 w 2158759"/>
                      <a:gd name="connsiteY3" fmla="*/ 374606 h 573566"/>
                      <a:gd name="connsiteX4" fmla="*/ 317390 w 2158759"/>
                      <a:gd name="connsiteY4" fmla="*/ 573566 h 573566"/>
                      <a:gd name="connsiteX5" fmla="*/ 265430 w 2158759"/>
                      <a:gd name="connsiteY5" fmla="*/ 543387 h 573566"/>
                      <a:gd name="connsiteX6" fmla="*/ 1285210 w 2158759"/>
                      <a:gd name="connsiteY6" fmla="*/ 198114 h 573566"/>
                      <a:gd name="connsiteX7" fmla="*/ 2158759 w 2158759"/>
                      <a:gd name="connsiteY7" fmla="*/ 131777 h 573566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285210 w 2158759"/>
                      <a:gd name="connsiteY7" fmla="*/ 263158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265430 w 2158759"/>
                      <a:gd name="connsiteY6" fmla="*/ 608431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523340 w 2158759"/>
                      <a:gd name="connsiteY7" fmla="*/ 255681 h 638610"/>
                      <a:gd name="connsiteX8" fmla="*/ 2158759 w 2158759"/>
                      <a:gd name="connsiteY8" fmla="*/ 196821 h 638610"/>
                      <a:gd name="connsiteX0" fmla="*/ 2158759 w 2158759"/>
                      <a:gd name="connsiteY0" fmla="*/ 196821 h 638610"/>
                      <a:gd name="connsiteX1" fmla="*/ 1856963 w 2158759"/>
                      <a:gd name="connsiteY1" fmla="*/ 83243 h 638610"/>
                      <a:gd name="connsiteX2" fmla="*/ 1358439 w 2158759"/>
                      <a:gd name="connsiteY2" fmla="*/ 0 h 638610"/>
                      <a:gd name="connsiteX3" fmla="*/ 1021768 w 2158759"/>
                      <a:gd name="connsiteY3" fmla="*/ 65044 h 638610"/>
                      <a:gd name="connsiteX4" fmla="*/ 0 w 2158759"/>
                      <a:gd name="connsiteY4" fmla="*/ 439650 h 638610"/>
                      <a:gd name="connsiteX5" fmla="*/ 317390 w 2158759"/>
                      <a:gd name="connsiteY5" fmla="*/ 638610 h 638610"/>
                      <a:gd name="connsiteX6" fmla="*/ 1435993 w 2158759"/>
                      <a:gd name="connsiteY6" fmla="*/ 479949 h 638610"/>
                      <a:gd name="connsiteX7" fmla="*/ 1475851 w 2158759"/>
                      <a:gd name="connsiteY7" fmla="*/ 246905 h 638610"/>
                      <a:gd name="connsiteX8" fmla="*/ 2158759 w 2158759"/>
                      <a:gd name="connsiteY8" fmla="*/ 196821 h 638610"/>
                      <a:gd name="connsiteX0" fmla="*/ 2158759 w 2163326"/>
                      <a:gd name="connsiteY0" fmla="*/ 196821 h 638610"/>
                      <a:gd name="connsiteX1" fmla="*/ 1856963 w 2163326"/>
                      <a:gd name="connsiteY1" fmla="*/ 83243 h 638610"/>
                      <a:gd name="connsiteX2" fmla="*/ 1358439 w 2163326"/>
                      <a:gd name="connsiteY2" fmla="*/ 0 h 638610"/>
                      <a:gd name="connsiteX3" fmla="*/ 1021768 w 2163326"/>
                      <a:gd name="connsiteY3" fmla="*/ 65044 h 638610"/>
                      <a:gd name="connsiteX4" fmla="*/ 0 w 2163326"/>
                      <a:gd name="connsiteY4" fmla="*/ 439650 h 638610"/>
                      <a:gd name="connsiteX5" fmla="*/ 317390 w 2163326"/>
                      <a:gd name="connsiteY5" fmla="*/ 638610 h 638610"/>
                      <a:gd name="connsiteX6" fmla="*/ 1435993 w 2163326"/>
                      <a:gd name="connsiteY6" fmla="*/ 479949 h 638610"/>
                      <a:gd name="connsiteX7" fmla="*/ 1475851 w 2163326"/>
                      <a:gd name="connsiteY7" fmla="*/ 246905 h 638610"/>
                      <a:gd name="connsiteX8" fmla="*/ 2163326 w 2163326"/>
                      <a:gd name="connsiteY8" fmla="*/ 237475 h 638610"/>
                      <a:gd name="connsiteX9" fmla="*/ 2158759 w 2163326"/>
                      <a:gd name="connsiteY9" fmla="*/ 19682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475851 w 2163327"/>
                      <a:gd name="connsiteY7" fmla="*/ 24690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638610"/>
                      <a:gd name="connsiteX1" fmla="*/ 1856963 w 2163327"/>
                      <a:gd name="connsiteY1" fmla="*/ 83243 h 638610"/>
                      <a:gd name="connsiteX2" fmla="*/ 1358439 w 2163327"/>
                      <a:gd name="connsiteY2" fmla="*/ 0 h 638610"/>
                      <a:gd name="connsiteX3" fmla="*/ 1021768 w 2163327"/>
                      <a:gd name="connsiteY3" fmla="*/ 65044 h 638610"/>
                      <a:gd name="connsiteX4" fmla="*/ 0 w 2163327"/>
                      <a:gd name="connsiteY4" fmla="*/ 439650 h 638610"/>
                      <a:gd name="connsiteX5" fmla="*/ 317390 w 2163327"/>
                      <a:gd name="connsiteY5" fmla="*/ 638610 h 638610"/>
                      <a:gd name="connsiteX6" fmla="*/ 1435993 w 2163327"/>
                      <a:gd name="connsiteY6" fmla="*/ 479949 h 638610"/>
                      <a:gd name="connsiteX7" fmla="*/ 1502915 w 2163327"/>
                      <a:gd name="connsiteY7" fmla="*/ 190265 h 638610"/>
                      <a:gd name="connsiteX8" fmla="*/ 2163326 w 2163327"/>
                      <a:gd name="connsiteY8" fmla="*/ 237475 h 638610"/>
                      <a:gd name="connsiteX9" fmla="*/ 2163327 w 2163327"/>
                      <a:gd name="connsiteY9" fmla="*/ 183101 h 638610"/>
                      <a:gd name="connsiteX0" fmla="*/ 2163327 w 2163327"/>
                      <a:gd name="connsiteY0" fmla="*/ 183101 h 479949"/>
                      <a:gd name="connsiteX1" fmla="*/ 1856963 w 2163327"/>
                      <a:gd name="connsiteY1" fmla="*/ 83243 h 479949"/>
                      <a:gd name="connsiteX2" fmla="*/ 1358439 w 2163327"/>
                      <a:gd name="connsiteY2" fmla="*/ 0 h 479949"/>
                      <a:gd name="connsiteX3" fmla="*/ 1021768 w 2163327"/>
                      <a:gd name="connsiteY3" fmla="*/ 65044 h 479949"/>
                      <a:gd name="connsiteX4" fmla="*/ 0 w 2163327"/>
                      <a:gd name="connsiteY4" fmla="*/ 439650 h 479949"/>
                      <a:gd name="connsiteX5" fmla="*/ 1215266 w 2163327"/>
                      <a:gd name="connsiteY5" fmla="*/ 290391 h 479949"/>
                      <a:gd name="connsiteX6" fmla="*/ 1435993 w 2163327"/>
                      <a:gd name="connsiteY6" fmla="*/ 479949 h 479949"/>
                      <a:gd name="connsiteX7" fmla="*/ 1502915 w 2163327"/>
                      <a:gd name="connsiteY7" fmla="*/ 190265 h 479949"/>
                      <a:gd name="connsiteX8" fmla="*/ 2163326 w 2163327"/>
                      <a:gd name="connsiteY8" fmla="*/ 237475 h 479949"/>
                      <a:gd name="connsiteX9" fmla="*/ 2163327 w 2163327"/>
                      <a:gd name="connsiteY9" fmla="*/ 183101 h 479949"/>
                      <a:gd name="connsiteX0" fmla="*/ 1141559 w 1141559"/>
                      <a:gd name="connsiteY0" fmla="*/ 183101 h 479949"/>
                      <a:gd name="connsiteX1" fmla="*/ 835195 w 1141559"/>
                      <a:gd name="connsiteY1" fmla="*/ 83243 h 479949"/>
                      <a:gd name="connsiteX2" fmla="*/ 336671 w 1141559"/>
                      <a:gd name="connsiteY2" fmla="*/ 0 h 479949"/>
                      <a:gd name="connsiteX3" fmla="*/ 0 w 1141559"/>
                      <a:gd name="connsiteY3" fmla="*/ 65044 h 479949"/>
                      <a:gd name="connsiteX4" fmla="*/ 1674 w 1141559"/>
                      <a:gd name="connsiteY4" fmla="*/ 69927 h 479949"/>
                      <a:gd name="connsiteX5" fmla="*/ 193498 w 1141559"/>
                      <a:gd name="connsiteY5" fmla="*/ 290391 h 479949"/>
                      <a:gd name="connsiteX6" fmla="*/ 414225 w 1141559"/>
                      <a:gd name="connsiteY6" fmla="*/ 479949 h 479949"/>
                      <a:gd name="connsiteX7" fmla="*/ 481147 w 1141559"/>
                      <a:gd name="connsiteY7" fmla="*/ 190265 h 479949"/>
                      <a:gd name="connsiteX8" fmla="*/ 1141558 w 1141559"/>
                      <a:gd name="connsiteY8" fmla="*/ 237475 h 479949"/>
                      <a:gd name="connsiteX9" fmla="*/ 1141559 w 1141559"/>
                      <a:gd name="connsiteY9" fmla="*/ 183101 h 479949"/>
                      <a:gd name="connsiteX0" fmla="*/ 1141559 w 1141559"/>
                      <a:gd name="connsiteY0" fmla="*/ 239980 h 536828"/>
                      <a:gd name="connsiteX1" fmla="*/ 835195 w 1141559"/>
                      <a:gd name="connsiteY1" fmla="*/ 140122 h 536828"/>
                      <a:gd name="connsiteX2" fmla="*/ 63693 w 1141559"/>
                      <a:gd name="connsiteY2" fmla="*/ 0 h 536828"/>
                      <a:gd name="connsiteX3" fmla="*/ 0 w 1141559"/>
                      <a:gd name="connsiteY3" fmla="*/ 121923 h 536828"/>
                      <a:gd name="connsiteX4" fmla="*/ 1674 w 1141559"/>
                      <a:gd name="connsiteY4" fmla="*/ 126806 h 536828"/>
                      <a:gd name="connsiteX5" fmla="*/ 193498 w 1141559"/>
                      <a:gd name="connsiteY5" fmla="*/ 347270 h 536828"/>
                      <a:gd name="connsiteX6" fmla="*/ 414225 w 1141559"/>
                      <a:gd name="connsiteY6" fmla="*/ 536828 h 536828"/>
                      <a:gd name="connsiteX7" fmla="*/ 481147 w 1141559"/>
                      <a:gd name="connsiteY7" fmla="*/ 247144 h 536828"/>
                      <a:gd name="connsiteX8" fmla="*/ 1141558 w 1141559"/>
                      <a:gd name="connsiteY8" fmla="*/ 294354 h 536828"/>
                      <a:gd name="connsiteX9" fmla="*/ 1141559 w 1141559"/>
                      <a:gd name="connsiteY9" fmla="*/ 239980 h 536828"/>
                      <a:gd name="connsiteX0" fmla="*/ 1141559 w 1141559"/>
                      <a:gd name="connsiteY0" fmla="*/ 254041 h 550889"/>
                      <a:gd name="connsiteX1" fmla="*/ 835195 w 1141559"/>
                      <a:gd name="connsiteY1" fmla="*/ 154183 h 550889"/>
                      <a:gd name="connsiteX2" fmla="*/ 42583 w 1141559"/>
                      <a:gd name="connsiteY2" fmla="*/ 0 h 550889"/>
                      <a:gd name="connsiteX3" fmla="*/ 0 w 1141559"/>
                      <a:gd name="connsiteY3" fmla="*/ 135984 h 550889"/>
                      <a:gd name="connsiteX4" fmla="*/ 1674 w 1141559"/>
                      <a:gd name="connsiteY4" fmla="*/ 140867 h 550889"/>
                      <a:gd name="connsiteX5" fmla="*/ 193498 w 1141559"/>
                      <a:gd name="connsiteY5" fmla="*/ 361331 h 550889"/>
                      <a:gd name="connsiteX6" fmla="*/ 414225 w 1141559"/>
                      <a:gd name="connsiteY6" fmla="*/ 550889 h 550889"/>
                      <a:gd name="connsiteX7" fmla="*/ 481147 w 1141559"/>
                      <a:gd name="connsiteY7" fmla="*/ 261205 h 550889"/>
                      <a:gd name="connsiteX8" fmla="*/ 1141558 w 1141559"/>
                      <a:gd name="connsiteY8" fmla="*/ 308415 h 550889"/>
                      <a:gd name="connsiteX9" fmla="*/ 1141559 w 1141559"/>
                      <a:gd name="connsiteY9" fmla="*/ 254041 h 550889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81147 w 1141559"/>
                      <a:gd name="connsiteY7" fmla="*/ 235203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525471 w 1141559"/>
                      <a:gd name="connsiteY7" fmla="*/ 24644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28039 h 524887"/>
                      <a:gd name="connsiteX1" fmla="*/ 835195 w 1141559"/>
                      <a:gd name="connsiteY1" fmla="*/ 128181 h 524887"/>
                      <a:gd name="connsiteX2" fmla="*/ 113645 w 1141559"/>
                      <a:gd name="connsiteY2" fmla="*/ 0 h 524887"/>
                      <a:gd name="connsiteX3" fmla="*/ 0 w 1141559"/>
                      <a:gd name="connsiteY3" fmla="*/ 109982 h 524887"/>
                      <a:gd name="connsiteX4" fmla="*/ 1674 w 1141559"/>
                      <a:gd name="connsiteY4" fmla="*/ 114865 h 524887"/>
                      <a:gd name="connsiteX5" fmla="*/ 193498 w 1141559"/>
                      <a:gd name="connsiteY5" fmla="*/ 335329 h 524887"/>
                      <a:gd name="connsiteX6" fmla="*/ 414225 w 1141559"/>
                      <a:gd name="connsiteY6" fmla="*/ 524887 h 524887"/>
                      <a:gd name="connsiteX7" fmla="*/ 461098 w 1141559"/>
                      <a:gd name="connsiteY7" fmla="*/ 235562 h 524887"/>
                      <a:gd name="connsiteX8" fmla="*/ 1141558 w 1141559"/>
                      <a:gd name="connsiteY8" fmla="*/ 282413 h 524887"/>
                      <a:gd name="connsiteX9" fmla="*/ 1141559 w 1141559"/>
                      <a:gd name="connsiteY9" fmla="*/ 228039 h 524887"/>
                      <a:gd name="connsiteX0" fmla="*/ 1141559 w 1141559"/>
                      <a:gd name="connsiteY0" fmla="*/ 248071 h 544919"/>
                      <a:gd name="connsiteX1" fmla="*/ 835195 w 1141559"/>
                      <a:gd name="connsiteY1" fmla="*/ 148213 h 544919"/>
                      <a:gd name="connsiteX2" fmla="*/ 67558 w 1141559"/>
                      <a:gd name="connsiteY2" fmla="*/ 0 h 544919"/>
                      <a:gd name="connsiteX3" fmla="*/ 0 w 1141559"/>
                      <a:gd name="connsiteY3" fmla="*/ 130014 h 544919"/>
                      <a:gd name="connsiteX4" fmla="*/ 1674 w 1141559"/>
                      <a:gd name="connsiteY4" fmla="*/ 134897 h 544919"/>
                      <a:gd name="connsiteX5" fmla="*/ 193498 w 1141559"/>
                      <a:gd name="connsiteY5" fmla="*/ 355361 h 544919"/>
                      <a:gd name="connsiteX6" fmla="*/ 414225 w 1141559"/>
                      <a:gd name="connsiteY6" fmla="*/ 544919 h 544919"/>
                      <a:gd name="connsiteX7" fmla="*/ 461098 w 1141559"/>
                      <a:gd name="connsiteY7" fmla="*/ 255594 h 544919"/>
                      <a:gd name="connsiteX8" fmla="*/ 1141558 w 1141559"/>
                      <a:gd name="connsiteY8" fmla="*/ 302445 h 544919"/>
                      <a:gd name="connsiteX9" fmla="*/ 1141559 w 1141559"/>
                      <a:gd name="connsiteY9" fmla="*/ 248071 h 544919"/>
                      <a:gd name="connsiteX0" fmla="*/ 1218216 w 1218216"/>
                      <a:gd name="connsiteY0" fmla="*/ 183321 h 544919"/>
                      <a:gd name="connsiteX1" fmla="*/ 835195 w 1218216"/>
                      <a:gd name="connsiteY1" fmla="*/ 148213 h 544919"/>
                      <a:gd name="connsiteX2" fmla="*/ 67558 w 1218216"/>
                      <a:gd name="connsiteY2" fmla="*/ 0 h 544919"/>
                      <a:gd name="connsiteX3" fmla="*/ 0 w 1218216"/>
                      <a:gd name="connsiteY3" fmla="*/ 130014 h 544919"/>
                      <a:gd name="connsiteX4" fmla="*/ 1674 w 1218216"/>
                      <a:gd name="connsiteY4" fmla="*/ 134897 h 544919"/>
                      <a:gd name="connsiteX5" fmla="*/ 193498 w 1218216"/>
                      <a:gd name="connsiteY5" fmla="*/ 355361 h 544919"/>
                      <a:gd name="connsiteX6" fmla="*/ 414225 w 1218216"/>
                      <a:gd name="connsiteY6" fmla="*/ 544919 h 544919"/>
                      <a:gd name="connsiteX7" fmla="*/ 461098 w 1218216"/>
                      <a:gd name="connsiteY7" fmla="*/ 255594 h 544919"/>
                      <a:gd name="connsiteX8" fmla="*/ 1141558 w 1218216"/>
                      <a:gd name="connsiteY8" fmla="*/ 302445 h 544919"/>
                      <a:gd name="connsiteX9" fmla="*/ 1218216 w 1218216"/>
                      <a:gd name="connsiteY9" fmla="*/ 183321 h 544919"/>
                      <a:gd name="connsiteX0" fmla="*/ 1218216 w 1218216"/>
                      <a:gd name="connsiteY0" fmla="*/ 270397 h 631995"/>
                      <a:gd name="connsiteX1" fmla="*/ 758776 w 1218216"/>
                      <a:gd name="connsiteY1" fmla="*/ 0 h 631995"/>
                      <a:gd name="connsiteX2" fmla="*/ 67558 w 1218216"/>
                      <a:gd name="connsiteY2" fmla="*/ 87076 h 631995"/>
                      <a:gd name="connsiteX3" fmla="*/ 0 w 1218216"/>
                      <a:gd name="connsiteY3" fmla="*/ 217090 h 631995"/>
                      <a:gd name="connsiteX4" fmla="*/ 1674 w 1218216"/>
                      <a:gd name="connsiteY4" fmla="*/ 221973 h 631995"/>
                      <a:gd name="connsiteX5" fmla="*/ 193498 w 1218216"/>
                      <a:gd name="connsiteY5" fmla="*/ 442437 h 631995"/>
                      <a:gd name="connsiteX6" fmla="*/ 414225 w 1218216"/>
                      <a:gd name="connsiteY6" fmla="*/ 631995 h 631995"/>
                      <a:gd name="connsiteX7" fmla="*/ 461098 w 1218216"/>
                      <a:gd name="connsiteY7" fmla="*/ 342670 h 631995"/>
                      <a:gd name="connsiteX8" fmla="*/ 1141558 w 1218216"/>
                      <a:gd name="connsiteY8" fmla="*/ 389521 h 631995"/>
                      <a:gd name="connsiteX9" fmla="*/ 1218216 w 1218216"/>
                      <a:gd name="connsiteY9" fmla="*/ 270397 h 631995"/>
                      <a:gd name="connsiteX0" fmla="*/ 1218216 w 1218216"/>
                      <a:gd name="connsiteY0" fmla="*/ 623451 h 985049"/>
                      <a:gd name="connsiteX1" fmla="*/ 758776 w 1218216"/>
                      <a:gd name="connsiteY1" fmla="*/ 353054 h 985049"/>
                      <a:gd name="connsiteX2" fmla="*/ 319592 w 1218216"/>
                      <a:gd name="connsiteY2" fmla="*/ 0 h 985049"/>
                      <a:gd name="connsiteX3" fmla="*/ 0 w 1218216"/>
                      <a:gd name="connsiteY3" fmla="*/ 570144 h 985049"/>
                      <a:gd name="connsiteX4" fmla="*/ 1674 w 1218216"/>
                      <a:gd name="connsiteY4" fmla="*/ 575027 h 985049"/>
                      <a:gd name="connsiteX5" fmla="*/ 193498 w 1218216"/>
                      <a:gd name="connsiteY5" fmla="*/ 795491 h 985049"/>
                      <a:gd name="connsiteX6" fmla="*/ 414225 w 1218216"/>
                      <a:gd name="connsiteY6" fmla="*/ 985049 h 985049"/>
                      <a:gd name="connsiteX7" fmla="*/ 461098 w 1218216"/>
                      <a:gd name="connsiteY7" fmla="*/ 695724 h 985049"/>
                      <a:gd name="connsiteX8" fmla="*/ 1141558 w 1218216"/>
                      <a:gd name="connsiteY8" fmla="*/ 742575 h 985049"/>
                      <a:gd name="connsiteX9" fmla="*/ 1218216 w 1218216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6006 w 1224222"/>
                      <a:gd name="connsiteY3" fmla="*/ 570144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224222 w 1224222"/>
                      <a:gd name="connsiteY0" fmla="*/ 623451 h 985049"/>
                      <a:gd name="connsiteX1" fmla="*/ 764782 w 1224222"/>
                      <a:gd name="connsiteY1" fmla="*/ 353054 h 985049"/>
                      <a:gd name="connsiteX2" fmla="*/ 325598 w 1224222"/>
                      <a:gd name="connsiteY2" fmla="*/ 0 h 985049"/>
                      <a:gd name="connsiteX3" fmla="*/ 263310 w 1224222"/>
                      <a:gd name="connsiteY3" fmla="*/ 110666 h 985049"/>
                      <a:gd name="connsiteX4" fmla="*/ 0 w 1224222"/>
                      <a:gd name="connsiteY4" fmla="*/ 728391 h 985049"/>
                      <a:gd name="connsiteX5" fmla="*/ 199504 w 1224222"/>
                      <a:gd name="connsiteY5" fmla="*/ 795491 h 985049"/>
                      <a:gd name="connsiteX6" fmla="*/ 420231 w 1224222"/>
                      <a:gd name="connsiteY6" fmla="*/ 985049 h 985049"/>
                      <a:gd name="connsiteX7" fmla="*/ 467104 w 1224222"/>
                      <a:gd name="connsiteY7" fmla="*/ 695724 h 985049"/>
                      <a:gd name="connsiteX8" fmla="*/ 1147564 w 1224222"/>
                      <a:gd name="connsiteY8" fmla="*/ 742575 h 985049"/>
                      <a:gd name="connsiteX9" fmla="*/ 1224222 w 1224222"/>
                      <a:gd name="connsiteY9" fmla="*/ 623451 h 985049"/>
                      <a:gd name="connsiteX0" fmla="*/ 1024718 w 1024718"/>
                      <a:gd name="connsiteY0" fmla="*/ 623451 h 985049"/>
                      <a:gd name="connsiteX1" fmla="*/ 565278 w 1024718"/>
                      <a:gd name="connsiteY1" fmla="*/ 353054 h 985049"/>
                      <a:gd name="connsiteX2" fmla="*/ 126094 w 1024718"/>
                      <a:gd name="connsiteY2" fmla="*/ 0 h 985049"/>
                      <a:gd name="connsiteX3" fmla="*/ 63806 w 1024718"/>
                      <a:gd name="connsiteY3" fmla="*/ 110666 h 985049"/>
                      <a:gd name="connsiteX4" fmla="*/ 146825 w 1024718"/>
                      <a:gd name="connsiteY4" fmla="*/ 357168 h 985049"/>
                      <a:gd name="connsiteX5" fmla="*/ 0 w 1024718"/>
                      <a:gd name="connsiteY5" fmla="*/ 795491 h 985049"/>
                      <a:gd name="connsiteX6" fmla="*/ 220727 w 1024718"/>
                      <a:gd name="connsiteY6" fmla="*/ 985049 h 985049"/>
                      <a:gd name="connsiteX7" fmla="*/ 267600 w 1024718"/>
                      <a:gd name="connsiteY7" fmla="*/ 695724 h 985049"/>
                      <a:gd name="connsiteX8" fmla="*/ 948060 w 1024718"/>
                      <a:gd name="connsiteY8" fmla="*/ 742575 h 985049"/>
                      <a:gd name="connsiteX9" fmla="*/ 1024718 w 1024718"/>
                      <a:gd name="connsiteY9" fmla="*/ 623451 h 985049"/>
                      <a:gd name="connsiteX0" fmla="*/ 960912 w 960912"/>
                      <a:gd name="connsiteY0" fmla="*/ 623451 h 985049"/>
                      <a:gd name="connsiteX1" fmla="*/ 501472 w 960912"/>
                      <a:gd name="connsiteY1" fmla="*/ 353054 h 985049"/>
                      <a:gd name="connsiteX2" fmla="*/ 62288 w 960912"/>
                      <a:gd name="connsiteY2" fmla="*/ 0 h 985049"/>
                      <a:gd name="connsiteX3" fmla="*/ 0 w 960912"/>
                      <a:gd name="connsiteY3" fmla="*/ 110666 h 985049"/>
                      <a:gd name="connsiteX4" fmla="*/ 83019 w 960912"/>
                      <a:gd name="connsiteY4" fmla="*/ 357168 h 985049"/>
                      <a:gd name="connsiteX5" fmla="*/ 200291 w 960912"/>
                      <a:gd name="connsiteY5" fmla="*/ 625498 h 985049"/>
                      <a:gd name="connsiteX6" fmla="*/ 156921 w 960912"/>
                      <a:gd name="connsiteY6" fmla="*/ 985049 h 985049"/>
                      <a:gd name="connsiteX7" fmla="*/ 203794 w 960912"/>
                      <a:gd name="connsiteY7" fmla="*/ 695724 h 985049"/>
                      <a:gd name="connsiteX8" fmla="*/ 884254 w 960912"/>
                      <a:gd name="connsiteY8" fmla="*/ 742575 h 985049"/>
                      <a:gd name="connsiteX9" fmla="*/ 960912 w 960912"/>
                      <a:gd name="connsiteY9" fmla="*/ 623451 h 985049"/>
                      <a:gd name="connsiteX0" fmla="*/ 960912 w 960912"/>
                      <a:gd name="connsiteY0" fmla="*/ 623451 h 743722"/>
                      <a:gd name="connsiteX1" fmla="*/ 501472 w 960912"/>
                      <a:gd name="connsiteY1" fmla="*/ 353054 h 743722"/>
                      <a:gd name="connsiteX2" fmla="*/ 62288 w 960912"/>
                      <a:gd name="connsiteY2" fmla="*/ 0 h 743722"/>
                      <a:gd name="connsiteX3" fmla="*/ 0 w 960912"/>
                      <a:gd name="connsiteY3" fmla="*/ 110666 h 743722"/>
                      <a:gd name="connsiteX4" fmla="*/ 83019 w 960912"/>
                      <a:gd name="connsiteY4" fmla="*/ 357168 h 743722"/>
                      <a:gd name="connsiteX5" fmla="*/ 200291 w 960912"/>
                      <a:gd name="connsiteY5" fmla="*/ 625498 h 743722"/>
                      <a:gd name="connsiteX6" fmla="*/ 203794 w 960912"/>
                      <a:gd name="connsiteY6" fmla="*/ 695724 h 743722"/>
                      <a:gd name="connsiteX7" fmla="*/ 884254 w 960912"/>
                      <a:gd name="connsiteY7" fmla="*/ 742575 h 743722"/>
                      <a:gd name="connsiteX8" fmla="*/ 960912 w 960912"/>
                      <a:gd name="connsiteY8" fmla="*/ 623451 h 743722"/>
                      <a:gd name="connsiteX0" fmla="*/ 960912 w 960912"/>
                      <a:gd name="connsiteY0" fmla="*/ 623451 h 743011"/>
                      <a:gd name="connsiteX1" fmla="*/ 501472 w 960912"/>
                      <a:gd name="connsiteY1" fmla="*/ 353054 h 743011"/>
                      <a:gd name="connsiteX2" fmla="*/ 62288 w 960912"/>
                      <a:gd name="connsiteY2" fmla="*/ 0 h 743011"/>
                      <a:gd name="connsiteX3" fmla="*/ 0 w 960912"/>
                      <a:gd name="connsiteY3" fmla="*/ 110666 h 743011"/>
                      <a:gd name="connsiteX4" fmla="*/ 83019 w 960912"/>
                      <a:gd name="connsiteY4" fmla="*/ 357168 h 743011"/>
                      <a:gd name="connsiteX5" fmla="*/ 200291 w 960912"/>
                      <a:gd name="connsiteY5" fmla="*/ 625498 h 743011"/>
                      <a:gd name="connsiteX6" fmla="*/ 484793 w 960912"/>
                      <a:gd name="connsiteY6" fmla="*/ 573561 h 743011"/>
                      <a:gd name="connsiteX7" fmla="*/ 884254 w 960912"/>
                      <a:gd name="connsiteY7" fmla="*/ 742575 h 743011"/>
                      <a:gd name="connsiteX8" fmla="*/ 960912 w 960912"/>
                      <a:gd name="connsiteY8" fmla="*/ 623451 h 743011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484793 w 960912"/>
                      <a:gd name="connsiteY6" fmla="*/ 573561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529802 w 960912"/>
                      <a:gd name="connsiteY6" fmla="*/ 533445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884254 w 960912"/>
                      <a:gd name="connsiteY7" fmla="*/ 742575 h 742575"/>
                      <a:gd name="connsiteX8" fmla="*/ 960912 w 960912"/>
                      <a:gd name="connsiteY8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35045 w 960912"/>
                      <a:gd name="connsiteY6" fmla="*/ 720887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00291 w 960912"/>
                      <a:gd name="connsiteY5" fmla="*/ 625498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215755 w 960912"/>
                      <a:gd name="connsiteY5" fmla="*/ 593131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94421 w 960912"/>
                      <a:gd name="connsiteY7" fmla="*/ 62576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03739 w 960912"/>
                      <a:gd name="connsiteY6" fmla="*/ 719845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1684 w 960912"/>
                      <a:gd name="connsiteY6" fmla="*/ 736371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960912 w 960912"/>
                      <a:gd name="connsiteY0" fmla="*/ 623451 h 742575"/>
                      <a:gd name="connsiteX1" fmla="*/ 501472 w 960912"/>
                      <a:gd name="connsiteY1" fmla="*/ 353054 h 742575"/>
                      <a:gd name="connsiteX2" fmla="*/ 62288 w 960912"/>
                      <a:gd name="connsiteY2" fmla="*/ 0 h 742575"/>
                      <a:gd name="connsiteX3" fmla="*/ 0 w 960912"/>
                      <a:gd name="connsiteY3" fmla="*/ 110666 h 742575"/>
                      <a:gd name="connsiteX4" fmla="*/ 83019 w 960912"/>
                      <a:gd name="connsiteY4" fmla="*/ 357168 h 742575"/>
                      <a:gd name="connsiteX5" fmla="*/ 188676 w 960912"/>
                      <a:gd name="connsiteY5" fmla="*/ 604045 h 742575"/>
                      <a:gd name="connsiteX6" fmla="*/ 628714 w 960912"/>
                      <a:gd name="connsiteY6" fmla="*/ 725816 h 742575"/>
                      <a:gd name="connsiteX7" fmla="*/ 684568 w 960912"/>
                      <a:gd name="connsiteY7" fmla="*/ 613106 h 742575"/>
                      <a:gd name="connsiteX8" fmla="*/ 884254 w 960912"/>
                      <a:gd name="connsiteY8" fmla="*/ 742575 h 742575"/>
                      <a:gd name="connsiteX9" fmla="*/ 960912 w 960912"/>
                      <a:gd name="connsiteY9" fmla="*/ 623451 h 742575"/>
                      <a:gd name="connsiteX0" fmla="*/ 1281130 w 1281130"/>
                      <a:gd name="connsiteY0" fmla="*/ 623451 h 725816"/>
                      <a:gd name="connsiteX1" fmla="*/ 821690 w 1281130"/>
                      <a:gd name="connsiteY1" fmla="*/ 353054 h 725816"/>
                      <a:gd name="connsiteX2" fmla="*/ 382506 w 1281130"/>
                      <a:gd name="connsiteY2" fmla="*/ 0 h 725816"/>
                      <a:gd name="connsiteX3" fmla="*/ 320218 w 1281130"/>
                      <a:gd name="connsiteY3" fmla="*/ 110666 h 725816"/>
                      <a:gd name="connsiteX4" fmla="*/ 403237 w 1281130"/>
                      <a:gd name="connsiteY4" fmla="*/ 357168 h 725816"/>
                      <a:gd name="connsiteX5" fmla="*/ 508894 w 1281130"/>
                      <a:gd name="connsiteY5" fmla="*/ 604045 h 725816"/>
                      <a:gd name="connsiteX6" fmla="*/ 948932 w 1281130"/>
                      <a:gd name="connsiteY6" fmla="*/ 725816 h 725816"/>
                      <a:gd name="connsiteX7" fmla="*/ 1004786 w 1281130"/>
                      <a:gd name="connsiteY7" fmla="*/ 613106 h 725816"/>
                      <a:gd name="connsiteX8" fmla="*/ 0 w 1281130"/>
                      <a:gd name="connsiteY8" fmla="*/ 501033 h 725816"/>
                      <a:gd name="connsiteX9" fmla="*/ 1281130 w 1281130"/>
                      <a:gd name="connsiteY9" fmla="*/ 623451 h 725816"/>
                      <a:gd name="connsiteX0" fmla="*/ 1517616 w 1517616"/>
                      <a:gd name="connsiteY0" fmla="*/ 828035 h 930400"/>
                      <a:gd name="connsiteX1" fmla="*/ 1058176 w 1517616"/>
                      <a:gd name="connsiteY1" fmla="*/ 557638 h 930400"/>
                      <a:gd name="connsiteX2" fmla="*/ 618992 w 1517616"/>
                      <a:gd name="connsiteY2" fmla="*/ 204584 h 930400"/>
                      <a:gd name="connsiteX3" fmla="*/ 556704 w 1517616"/>
                      <a:gd name="connsiteY3" fmla="*/ 315250 h 930400"/>
                      <a:gd name="connsiteX4" fmla="*/ 639723 w 1517616"/>
                      <a:gd name="connsiteY4" fmla="*/ 561752 h 930400"/>
                      <a:gd name="connsiteX5" fmla="*/ 745380 w 1517616"/>
                      <a:gd name="connsiteY5" fmla="*/ 808629 h 930400"/>
                      <a:gd name="connsiteX6" fmla="*/ 1185418 w 1517616"/>
                      <a:gd name="connsiteY6" fmla="*/ 930400 h 930400"/>
                      <a:gd name="connsiteX7" fmla="*/ 0 w 1517616"/>
                      <a:gd name="connsiteY7" fmla="*/ 0 h 930400"/>
                      <a:gd name="connsiteX8" fmla="*/ 236486 w 1517616"/>
                      <a:gd name="connsiteY8" fmla="*/ 705617 h 930400"/>
                      <a:gd name="connsiteX9" fmla="*/ 1517616 w 1517616"/>
                      <a:gd name="connsiteY9" fmla="*/ 828035 h 930400"/>
                      <a:gd name="connsiteX0" fmla="*/ 1629225 w 1629225"/>
                      <a:gd name="connsiteY0" fmla="*/ 1185237 h 1186682"/>
                      <a:gd name="connsiteX1" fmla="*/ 1169785 w 1629225"/>
                      <a:gd name="connsiteY1" fmla="*/ 914840 h 1186682"/>
                      <a:gd name="connsiteX2" fmla="*/ 730601 w 1629225"/>
                      <a:gd name="connsiteY2" fmla="*/ 561786 h 1186682"/>
                      <a:gd name="connsiteX3" fmla="*/ 668313 w 1629225"/>
                      <a:gd name="connsiteY3" fmla="*/ 672452 h 1186682"/>
                      <a:gd name="connsiteX4" fmla="*/ 751332 w 1629225"/>
                      <a:gd name="connsiteY4" fmla="*/ 918954 h 1186682"/>
                      <a:gd name="connsiteX5" fmla="*/ 856989 w 1629225"/>
                      <a:gd name="connsiteY5" fmla="*/ 1165831 h 1186682"/>
                      <a:gd name="connsiteX6" fmla="*/ 0 w 1629225"/>
                      <a:gd name="connsiteY6" fmla="*/ 0 h 1186682"/>
                      <a:gd name="connsiteX7" fmla="*/ 111609 w 1629225"/>
                      <a:gd name="connsiteY7" fmla="*/ 357202 h 1186682"/>
                      <a:gd name="connsiteX8" fmla="*/ 348095 w 1629225"/>
                      <a:gd name="connsiteY8" fmla="*/ 1062819 h 1186682"/>
                      <a:gd name="connsiteX9" fmla="*/ 1629225 w 1629225"/>
                      <a:gd name="connsiteY9" fmla="*/ 1185237 h 1186682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751332 w 1629225"/>
                      <a:gd name="connsiteY4" fmla="*/ 1287548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668313 w 1629225"/>
                      <a:gd name="connsiteY3" fmla="*/ 1041046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730601 w 1629225"/>
                      <a:gd name="connsiteY2" fmla="*/ 930380 h 1555276"/>
                      <a:gd name="connsiteX3" fmla="*/ 445133 w 1629225"/>
                      <a:gd name="connsiteY3" fmla="*/ 584564 h 1555276"/>
                      <a:gd name="connsiteX4" fmla="*/ 314343 w 1629225"/>
                      <a:gd name="connsiteY4" fmla="*/ 47104 h 1555276"/>
                      <a:gd name="connsiteX5" fmla="*/ 216578 w 1629225"/>
                      <a:gd name="connsiteY5" fmla="*/ 0 h 1555276"/>
                      <a:gd name="connsiteX6" fmla="*/ 0 w 1629225"/>
                      <a:gd name="connsiteY6" fmla="*/ 368594 h 1555276"/>
                      <a:gd name="connsiteX7" fmla="*/ 111609 w 1629225"/>
                      <a:gd name="connsiteY7" fmla="*/ 725796 h 1555276"/>
                      <a:gd name="connsiteX8" fmla="*/ 348095 w 1629225"/>
                      <a:gd name="connsiteY8" fmla="*/ 1431413 h 1555276"/>
                      <a:gd name="connsiteX9" fmla="*/ 1629225 w 1629225"/>
                      <a:gd name="connsiteY9" fmla="*/ 1553831 h 1555276"/>
                      <a:gd name="connsiteX0" fmla="*/ 1629225 w 1629225"/>
                      <a:gd name="connsiteY0" fmla="*/ 1553831 h 1555276"/>
                      <a:gd name="connsiteX1" fmla="*/ 1169785 w 1629225"/>
                      <a:gd name="connsiteY1" fmla="*/ 1283434 h 1555276"/>
                      <a:gd name="connsiteX2" fmla="*/ 445133 w 1629225"/>
                      <a:gd name="connsiteY2" fmla="*/ 584564 h 1555276"/>
                      <a:gd name="connsiteX3" fmla="*/ 314343 w 1629225"/>
                      <a:gd name="connsiteY3" fmla="*/ 47104 h 1555276"/>
                      <a:gd name="connsiteX4" fmla="*/ 216578 w 1629225"/>
                      <a:gd name="connsiteY4" fmla="*/ 0 h 1555276"/>
                      <a:gd name="connsiteX5" fmla="*/ 0 w 1629225"/>
                      <a:gd name="connsiteY5" fmla="*/ 368594 h 1555276"/>
                      <a:gd name="connsiteX6" fmla="*/ 111609 w 1629225"/>
                      <a:gd name="connsiteY6" fmla="*/ 725796 h 1555276"/>
                      <a:gd name="connsiteX7" fmla="*/ 348095 w 1629225"/>
                      <a:gd name="connsiteY7" fmla="*/ 1431413 h 1555276"/>
                      <a:gd name="connsiteX8" fmla="*/ 1629225 w 1629225"/>
                      <a:gd name="connsiteY8" fmla="*/ 1553831 h 1555276"/>
                      <a:gd name="connsiteX0" fmla="*/ 1629225 w 1629225"/>
                      <a:gd name="connsiteY0" fmla="*/ 1553831 h 1555276"/>
                      <a:gd name="connsiteX1" fmla="*/ 445133 w 1629225"/>
                      <a:gd name="connsiteY1" fmla="*/ 584564 h 1555276"/>
                      <a:gd name="connsiteX2" fmla="*/ 314343 w 1629225"/>
                      <a:gd name="connsiteY2" fmla="*/ 47104 h 1555276"/>
                      <a:gd name="connsiteX3" fmla="*/ 216578 w 1629225"/>
                      <a:gd name="connsiteY3" fmla="*/ 0 h 1555276"/>
                      <a:gd name="connsiteX4" fmla="*/ 0 w 1629225"/>
                      <a:gd name="connsiteY4" fmla="*/ 368594 h 1555276"/>
                      <a:gd name="connsiteX5" fmla="*/ 111609 w 1629225"/>
                      <a:gd name="connsiteY5" fmla="*/ 725796 h 1555276"/>
                      <a:gd name="connsiteX6" fmla="*/ 348095 w 1629225"/>
                      <a:gd name="connsiteY6" fmla="*/ 1431413 h 1555276"/>
                      <a:gd name="connsiteX7" fmla="*/ 1629225 w 1629225"/>
                      <a:gd name="connsiteY7" fmla="*/ 1553831 h 1555276"/>
                      <a:gd name="connsiteX0" fmla="*/ 411770 w 445133"/>
                      <a:gd name="connsiteY0" fmla="*/ 1393546 h 1431413"/>
                      <a:gd name="connsiteX1" fmla="*/ 445133 w 445133"/>
                      <a:gd name="connsiteY1" fmla="*/ 584564 h 1431413"/>
                      <a:gd name="connsiteX2" fmla="*/ 314343 w 445133"/>
                      <a:gd name="connsiteY2" fmla="*/ 47104 h 1431413"/>
                      <a:gd name="connsiteX3" fmla="*/ 216578 w 445133"/>
                      <a:gd name="connsiteY3" fmla="*/ 0 h 1431413"/>
                      <a:gd name="connsiteX4" fmla="*/ 0 w 445133"/>
                      <a:gd name="connsiteY4" fmla="*/ 368594 h 1431413"/>
                      <a:gd name="connsiteX5" fmla="*/ 111609 w 445133"/>
                      <a:gd name="connsiteY5" fmla="*/ 725796 h 1431413"/>
                      <a:gd name="connsiteX6" fmla="*/ 348095 w 445133"/>
                      <a:gd name="connsiteY6" fmla="*/ 1431413 h 1431413"/>
                      <a:gd name="connsiteX7" fmla="*/ 411770 w 445133"/>
                      <a:gd name="connsiteY7" fmla="*/ 1393546 h 1431413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1458517 w 1792041"/>
                      <a:gd name="connsiteY5" fmla="*/ 725796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58678 w 1792041"/>
                      <a:gd name="connsiteY0" fmla="*/ 1393546 h 1394445"/>
                      <a:gd name="connsiteX1" fmla="*/ 1792041 w 1792041"/>
                      <a:gd name="connsiteY1" fmla="*/ 584564 h 1394445"/>
                      <a:gd name="connsiteX2" fmla="*/ 1661251 w 1792041"/>
                      <a:gd name="connsiteY2" fmla="*/ 47104 h 1394445"/>
                      <a:gd name="connsiteX3" fmla="*/ 1563486 w 1792041"/>
                      <a:gd name="connsiteY3" fmla="*/ 0 h 1394445"/>
                      <a:gd name="connsiteX4" fmla="*/ 1346908 w 1792041"/>
                      <a:gd name="connsiteY4" fmla="*/ 368594 h 1394445"/>
                      <a:gd name="connsiteX5" fmla="*/ 604921 w 1792041"/>
                      <a:gd name="connsiteY5" fmla="*/ 572885 h 1394445"/>
                      <a:gd name="connsiteX6" fmla="*/ 0 w 1792041"/>
                      <a:gd name="connsiteY6" fmla="*/ 1167834 h 1394445"/>
                      <a:gd name="connsiteX7" fmla="*/ 1758678 w 1792041"/>
                      <a:gd name="connsiteY7" fmla="*/ 1393546 h 1394445"/>
                      <a:gd name="connsiteX0" fmla="*/ 1775151 w 1808514"/>
                      <a:gd name="connsiteY0" fmla="*/ 1393546 h 1394420"/>
                      <a:gd name="connsiteX1" fmla="*/ 1808514 w 1808514"/>
                      <a:gd name="connsiteY1" fmla="*/ 584564 h 1394420"/>
                      <a:gd name="connsiteX2" fmla="*/ 1677724 w 1808514"/>
                      <a:gd name="connsiteY2" fmla="*/ 47104 h 1394420"/>
                      <a:gd name="connsiteX3" fmla="*/ 1579959 w 1808514"/>
                      <a:gd name="connsiteY3" fmla="*/ 0 h 1394420"/>
                      <a:gd name="connsiteX4" fmla="*/ 1363381 w 1808514"/>
                      <a:gd name="connsiteY4" fmla="*/ 368594 h 1394420"/>
                      <a:gd name="connsiteX5" fmla="*/ 621394 w 1808514"/>
                      <a:gd name="connsiteY5" fmla="*/ 572885 h 1394420"/>
                      <a:gd name="connsiteX6" fmla="*/ 0 w 1808514"/>
                      <a:gd name="connsiteY6" fmla="*/ 1159963 h 1394420"/>
                      <a:gd name="connsiteX7" fmla="*/ 1775151 w 1808514"/>
                      <a:gd name="connsiteY7" fmla="*/ 1393546 h 1394420"/>
                      <a:gd name="connsiteX0" fmla="*/ 111701 w 1808514"/>
                      <a:gd name="connsiteY0" fmla="*/ 1250252 h 1252033"/>
                      <a:gd name="connsiteX1" fmla="*/ 1808514 w 1808514"/>
                      <a:gd name="connsiteY1" fmla="*/ 584564 h 1252033"/>
                      <a:gd name="connsiteX2" fmla="*/ 1677724 w 1808514"/>
                      <a:gd name="connsiteY2" fmla="*/ 47104 h 1252033"/>
                      <a:gd name="connsiteX3" fmla="*/ 1579959 w 1808514"/>
                      <a:gd name="connsiteY3" fmla="*/ 0 h 1252033"/>
                      <a:gd name="connsiteX4" fmla="*/ 1363381 w 1808514"/>
                      <a:gd name="connsiteY4" fmla="*/ 368594 h 1252033"/>
                      <a:gd name="connsiteX5" fmla="*/ 621394 w 1808514"/>
                      <a:gd name="connsiteY5" fmla="*/ 572885 h 1252033"/>
                      <a:gd name="connsiteX6" fmla="*/ 0 w 1808514"/>
                      <a:gd name="connsiteY6" fmla="*/ 1159963 h 1252033"/>
                      <a:gd name="connsiteX7" fmla="*/ 111701 w 180851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1363381 w 1677724"/>
                      <a:gd name="connsiteY4" fmla="*/ 368594 h 1252033"/>
                      <a:gd name="connsiteX5" fmla="*/ 621394 w 1677724"/>
                      <a:gd name="connsiteY5" fmla="*/ 572885 h 1252033"/>
                      <a:gd name="connsiteX6" fmla="*/ 0 w 1677724"/>
                      <a:gd name="connsiteY6" fmla="*/ 1159963 h 1252033"/>
                      <a:gd name="connsiteX7" fmla="*/ 111701 w 1677724"/>
                      <a:gd name="connsiteY7" fmla="*/ 1250252 h 1252033"/>
                      <a:gd name="connsiteX0" fmla="*/ 111701 w 1677724"/>
                      <a:gd name="connsiteY0" fmla="*/ 1250252 h 1252033"/>
                      <a:gd name="connsiteX1" fmla="*/ 391629 w 1677724"/>
                      <a:gd name="connsiteY1" fmla="*/ 1077035 h 1252033"/>
                      <a:gd name="connsiteX2" fmla="*/ 1677724 w 1677724"/>
                      <a:gd name="connsiteY2" fmla="*/ 47104 h 1252033"/>
                      <a:gd name="connsiteX3" fmla="*/ 1579959 w 1677724"/>
                      <a:gd name="connsiteY3" fmla="*/ 0 h 1252033"/>
                      <a:gd name="connsiteX4" fmla="*/ 621394 w 1677724"/>
                      <a:gd name="connsiteY4" fmla="*/ 572885 h 1252033"/>
                      <a:gd name="connsiteX5" fmla="*/ 0 w 1677724"/>
                      <a:gd name="connsiteY5" fmla="*/ 1159963 h 1252033"/>
                      <a:gd name="connsiteX6" fmla="*/ 111701 w 1677724"/>
                      <a:gd name="connsiteY6" fmla="*/ 1250252 h 1252033"/>
                      <a:gd name="connsiteX0" fmla="*/ 111701 w 1677724"/>
                      <a:gd name="connsiteY0" fmla="*/ 1203148 h 1204929"/>
                      <a:gd name="connsiteX1" fmla="*/ 391629 w 1677724"/>
                      <a:gd name="connsiteY1" fmla="*/ 1029931 h 1204929"/>
                      <a:gd name="connsiteX2" fmla="*/ 1677724 w 1677724"/>
                      <a:gd name="connsiteY2" fmla="*/ 0 h 1204929"/>
                      <a:gd name="connsiteX3" fmla="*/ 825481 w 1677724"/>
                      <a:gd name="connsiteY3" fmla="*/ 591905 h 1204929"/>
                      <a:gd name="connsiteX4" fmla="*/ 621394 w 1677724"/>
                      <a:gd name="connsiteY4" fmla="*/ 525781 h 1204929"/>
                      <a:gd name="connsiteX5" fmla="*/ 0 w 1677724"/>
                      <a:gd name="connsiteY5" fmla="*/ 1112859 h 1204929"/>
                      <a:gd name="connsiteX6" fmla="*/ 111701 w 1677724"/>
                      <a:gd name="connsiteY6" fmla="*/ 1203148 h 1204929"/>
                      <a:gd name="connsiteX0" fmla="*/ 111701 w 825481"/>
                      <a:gd name="connsiteY0" fmla="*/ 677367 h 679148"/>
                      <a:gd name="connsiteX1" fmla="*/ 391629 w 825481"/>
                      <a:gd name="connsiteY1" fmla="*/ 504150 h 679148"/>
                      <a:gd name="connsiteX2" fmla="*/ 825481 w 825481"/>
                      <a:gd name="connsiteY2" fmla="*/ 66124 h 679148"/>
                      <a:gd name="connsiteX3" fmla="*/ 621394 w 825481"/>
                      <a:gd name="connsiteY3" fmla="*/ 0 h 679148"/>
                      <a:gd name="connsiteX4" fmla="*/ 0 w 825481"/>
                      <a:gd name="connsiteY4" fmla="*/ 587078 h 679148"/>
                      <a:gd name="connsiteX5" fmla="*/ 111701 w 825481"/>
                      <a:gd name="connsiteY5" fmla="*/ 677367 h 679148"/>
                      <a:gd name="connsiteX0" fmla="*/ 111701 w 842685"/>
                      <a:gd name="connsiteY0" fmla="*/ 677367 h 679148"/>
                      <a:gd name="connsiteX1" fmla="*/ 391629 w 842685"/>
                      <a:gd name="connsiteY1" fmla="*/ 504150 h 679148"/>
                      <a:gd name="connsiteX2" fmla="*/ 842685 w 842685"/>
                      <a:gd name="connsiteY2" fmla="*/ 114810 h 679148"/>
                      <a:gd name="connsiteX3" fmla="*/ 621394 w 842685"/>
                      <a:gd name="connsiteY3" fmla="*/ 0 h 679148"/>
                      <a:gd name="connsiteX4" fmla="*/ 0 w 842685"/>
                      <a:gd name="connsiteY4" fmla="*/ 587078 h 679148"/>
                      <a:gd name="connsiteX5" fmla="*/ 111701 w 842685"/>
                      <a:gd name="connsiteY5" fmla="*/ 677367 h 679148"/>
                      <a:gd name="connsiteX0" fmla="*/ 111701 w 813327"/>
                      <a:gd name="connsiteY0" fmla="*/ 677367 h 679148"/>
                      <a:gd name="connsiteX1" fmla="*/ 391629 w 813327"/>
                      <a:gd name="connsiteY1" fmla="*/ 504150 h 679148"/>
                      <a:gd name="connsiteX2" fmla="*/ 813327 w 813327"/>
                      <a:gd name="connsiteY2" fmla="*/ 116970 h 679148"/>
                      <a:gd name="connsiteX3" fmla="*/ 621394 w 813327"/>
                      <a:gd name="connsiteY3" fmla="*/ 0 h 679148"/>
                      <a:gd name="connsiteX4" fmla="*/ 0 w 813327"/>
                      <a:gd name="connsiteY4" fmla="*/ 587078 h 679148"/>
                      <a:gd name="connsiteX5" fmla="*/ 111701 w 813327"/>
                      <a:gd name="connsiteY5" fmla="*/ 677367 h 679148"/>
                      <a:gd name="connsiteX0" fmla="*/ 111701 w 813327"/>
                      <a:gd name="connsiteY0" fmla="*/ 728942 h 730723"/>
                      <a:gd name="connsiteX1" fmla="*/ 391629 w 813327"/>
                      <a:gd name="connsiteY1" fmla="*/ 555725 h 730723"/>
                      <a:gd name="connsiteX2" fmla="*/ 813327 w 813327"/>
                      <a:gd name="connsiteY2" fmla="*/ 168545 h 730723"/>
                      <a:gd name="connsiteX3" fmla="*/ 674362 w 813327"/>
                      <a:gd name="connsiteY3" fmla="*/ 0 h 730723"/>
                      <a:gd name="connsiteX4" fmla="*/ 0 w 813327"/>
                      <a:gd name="connsiteY4" fmla="*/ 638653 h 730723"/>
                      <a:gd name="connsiteX5" fmla="*/ 111701 w 813327"/>
                      <a:gd name="connsiteY5" fmla="*/ 728942 h 730723"/>
                      <a:gd name="connsiteX0" fmla="*/ 111701 w 853409"/>
                      <a:gd name="connsiteY0" fmla="*/ 728942 h 730723"/>
                      <a:gd name="connsiteX1" fmla="*/ 391629 w 853409"/>
                      <a:gd name="connsiteY1" fmla="*/ 555725 h 730723"/>
                      <a:gd name="connsiteX2" fmla="*/ 853409 w 853409"/>
                      <a:gd name="connsiteY2" fmla="*/ 126999 h 730723"/>
                      <a:gd name="connsiteX3" fmla="*/ 674362 w 853409"/>
                      <a:gd name="connsiteY3" fmla="*/ 0 h 730723"/>
                      <a:gd name="connsiteX4" fmla="*/ 0 w 853409"/>
                      <a:gd name="connsiteY4" fmla="*/ 638653 h 730723"/>
                      <a:gd name="connsiteX5" fmla="*/ 111701 w 853409"/>
                      <a:gd name="connsiteY5" fmla="*/ 728942 h 730723"/>
                      <a:gd name="connsiteX0" fmla="*/ 111701 w 826211"/>
                      <a:gd name="connsiteY0" fmla="*/ 728942 h 730723"/>
                      <a:gd name="connsiteX1" fmla="*/ 391629 w 826211"/>
                      <a:gd name="connsiteY1" fmla="*/ 555725 h 730723"/>
                      <a:gd name="connsiteX2" fmla="*/ 826211 w 826211"/>
                      <a:gd name="connsiteY2" fmla="*/ 158516 h 730723"/>
                      <a:gd name="connsiteX3" fmla="*/ 674362 w 826211"/>
                      <a:gd name="connsiteY3" fmla="*/ 0 h 730723"/>
                      <a:gd name="connsiteX4" fmla="*/ 0 w 826211"/>
                      <a:gd name="connsiteY4" fmla="*/ 638653 h 730723"/>
                      <a:gd name="connsiteX5" fmla="*/ 111701 w 826211"/>
                      <a:gd name="connsiteY5" fmla="*/ 728942 h 730723"/>
                      <a:gd name="connsiteX0" fmla="*/ 111701 w 826211"/>
                      <a:gd name="connsiteY0" fmla="*/ 728942 h 730723"/>
                      <a:gd name="connsiteX1" fmla="*/ 514437 w 826211"/>
                      <a:gd name="connsiteY1" fmla="*/ 568766 h 730723"/>
                      <a:gd name="connsiteX2" fmla="*/ 826211 w 826211"/>
                      <a:gd name="connsiteY2" fmla="*/ 158516 h 730723"/>
                      <a:gd name="connsiteX3" fmla="*/ 674362 w 826211"/>
                      <a:gd name="connsiteY3" fmla="*/ 0 h 730723"/>
                      <a:gd name="connsiteX4" fmla="*/ 0 w 826211"/>
                      <a:gd name="connsiteY4" fmla="*/ 638653 h 730723"/>
                      <a:gd name="connsiteX5" fmla="*/ 111701 w 826211"/>
                      <a:gd name="connsiteY5" fmla="*/ 728942 h 730723"/>
                      <a:gd name="connsiteX0" fmla="*/ 64367 w 826211"/>
                      <a:gd name="connsiteY0" fmla="*/ 745668 h 747257"/>
                      <a:gd name="connsiteX1" fmla="*/ 514437 w 826211"/>
                      <a:gd name="connsiteY1" fmla="*/ 568766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514437 w 826211"/>
                      <a:gd name="connsiteY1" fmla="*/ 568766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153583 w 826211"/>
                      <a:gd name="connsiteY1" fmla="*/ 668594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153583 w 826211"/>
                      <a:gd name="connsiteY1" fmla="*/ 668594 h 747257"/>
                      <a:gd name="connsiteX2" fmla="*/ 826211 w 826211"/>
                      <a:gd name="connsiteY2" fmla="*/ 158516 h 747257"/>
                      <a:gd name="connsiteX3" fmla="*/ 674362 w 826211"/>
                      <a:gd name="connsiteY3" fmla="*/ 0 h 747257"/>
                      <a:gd name="connsiteX4" fmla="*/ 0 w 826211"/>
                      <a:gd name="connsiteY4" fmla="*/ 638653 h 747257"/>
                      <a:gd name="connsiteX5" fmla="*/ 64367 w 826211"/>
                      <a:gd name="connsiteY5" fmla="*/ 745668 h 747257"/>
                      <a:gd name="connsiteX0" fmla="*/ 64367 w 826211"/>
                      <a:gd name="connsiteY0" fmla="*/ 745668 h 747257"/>
                      <a:gd name="connsiteX1" fmla="*/ 172875 w 826211"/>
                      <a:gd name="connsiteY1" fmla="*/ 715311 h 747257"/>
                      <a:gd name="connsiteX2" fmla="*/ 153583 w 826211"/>
                      <a:gd name="connsiteY2" fmla="*/ 668594 h 747257"/>
                      <a:gd name="connsiteX3" fmla="*/ 826211 w 826211"/>
                      <a:gd name="connsiteY3" fmla="*/ 158516 h 747257"/>
                      <a:gd name="connsiteX4" fmla="*/ 674362 w 826211"/>
                      <a:gd name="connsiteY4" fmla="*/ 0 h 747257"/>
                      <a:gd name="connsiteX5" fmla="*/ 0 w 826211"/>
                      <a:gd name="connsiteY5" fmla="*/ 638653 h 747257"/>
                      <a:gd name="connsiteX6" fmla="*/ 64367 w 826211"/>
                      <a:gd name="connsiteY6" fmla="*/ 745668 h 747257"/>
                      <a:gd name="connsiteX0" fmla="*/ 45434 w 826211"/>
                      <a:gd name="connsiteY0" fmla="*/ 752358 h 753881"/>
                      <a:gd name="connsiteX1" fmla="*/ 172875 w 826211"/>
                      <a:gd name="connsiteY1" fmla="*/ 715311 h 753881"/>
                      <a:gd name="connsiteX2" fmla="*/ 153583 w 826211"/>
                      <a:gd name="connsiteY2" fmla="*/ 668594 h 753881"/>
                      <a:gd name="connsiteX3" fmla="*/ 826211 w 826211"/>
                      <a:gd name="connsiteY3" fmla="*/ 158516 h 753881"/>
                      <a:gd name="connsiteX4" fmla="*/ 674362 w 826211"/>
                      <a:gd name="connsiteY4" fmla="*/ 0 h 753881"/>
                      <a:gd name="connsiteX5" fmla="*/ 0 w 826211"/>
                      <a:gd name="connsiteY5" fmla="*/ 638653 h 753881"/>
                      <a:gd name="connsiteX6" fmla="*/ 45434 w 826211"/>
                      <a:gd name="connsiteY6" fmla="*/ 752358 h 753881"/>
                      <a:gd name="connsiteX0" fmla="*/ 45434 w 674362"/>
                      <a:gd name="connsiteY0" fmla="*/ 752358 h 753881"/>
                      <a:gd name="connsiteX1" fmla="*/ 172875 w 674362"/>
                      <a:gd name="connsiteY1" fmla="*/ 715311 h 753881"/>
                      <a:gd name="connsiteX2" fmla="*/ 153583 w 674362"/>
                      <a:gd name="connsiteY2" fmla="*/ 668594 h 753881"/>
                      <a:gd name="connsiteX3" fmla="*/ 500842 w 674362"/>
                      <a:gd name="connsiteY3" fmla="*/ 572719 h 753881"/>
                      <a:gd name="connsiteX4" fmla="*/ 674362 w 674362"/>
                      <a:gd name="connsiteY4" fmla="*/ 0 h 753881"/>
                      <a:gd name="connsiteX5" fmla="*/ 0 w 674362"/>
                      <a:gd name="connsiteY5" fmla="*/ 638653 h 753881"/>
                      <a:gd name="connsiteX6" fmla="*/ 45434 w 674362"/>
                      <a:gd name="connsiteY6" fmla="*/ 752358 h 753881"/>
                      <a:gd name="connsiteX0" fmla="*/ 45434 w 674362"/>
                      <a:gd name="connsiteY0" fmla="*/ 752358 h 753881"/>
                      <a:gd name="connsiteX1" fmla="*/ 172875 w 674362"/>
                      <a:gd name="connsiteY1" fmla="*/ 715311 h 753881"/>
                      <a:gd name="connsiteX2" fmla="*/ 153583 w 674362"/>
                      <a:gd name="connsiteY2" fmla="*/ 668594 h 753881"/>
                      <a:gd name="connsiteX3" fmla="*/ 500842 w 674362"/>
                      <a:gd name="connsiteY3" fmla="*/ 572719 h 753881"/>
                      <a:gd name="connsiteX4" fmla="*/ 674362 w 674362"/>
                      <a:gd name="connsiteY4" fmla="*/ 0 h 753881"/>
                      <a:gd name="connsiteX5" fmla="*/ 0 w 674362"/>
                      <a:gd name="connsiteY5" fmla="*/ 638653 h 753881"/>
                      <a:gd name="connsiteX6" fmla="*/ 45434 w 674362"/>
                      <a:gd name="connsiteY6" fmla="*/ 752358 h 753881"/>
                      <a:gd name="connsiteX0" fmla="*/ 45434 w 674362"/>
                      <a:gd name="connsiteY0" fmla="*/ 752358 h 753881"/>
                      <a:gd name="connsiteX1" fmla="*/ 172875 w 674362"/>
                      <a:gd name="connsiteY1" fmla="*/ 715311 h 753881"/>
                      <a:gd name="connsiteX2" fmla="*/ 153583 w 674362"/>
                      <a:gd name="connsiteY2" fmla="*/ 668594 h 753881"/>
                      <a:gd name="connsiteX3" fmla="*/ 500842 w 674362"/>
                      <a:gd name="connsiteY3" fmla="*/ 572719 h 753881"/>
                      <a:gd name="connsiteX4" fmla="*/ 674362 w 674362"/>
                      <a:gd name="connsiteY4" fmla="*/ 0 h 753881"/>
                      <a:gd name="connsiteX5" fmla="*/ 0 w 674362"/>
                      <a:gd name="connsiteY5" fmla="*/ 638653 h 753881"/>
                      <a:gd name="connsiteX6" fmla="*/ 45434 w 674362"/>
                      <a:gd name="connsiteY6" fmla="*/ 752358 h 753881"/>
                      <a:gd name="connsiteX0" fmla="*/ 45434 w 831537"/>
                      <a:gd name="connsiteY0" fmla="*/ 752358 h 753881"/>
                      <a:gd name="connsiteX1" fmla="*/ 172875 w 831537"/>
                      <a:gd name="connsiteY1" fmla="*/ 715311 h 753881"/>
                      <a:gd name="connsiteX2" fmla="*/ 153583 w 831537"/>
                      <a:gd name="connsiteY2" fmla="*/ 668594 h 753881"/>
                      <a:gd name="connsiteX3" fmla="*/ 500842 w 831537"/>
                      <a:gd name="connsiteY3" fmla="*/ 572719 h 753881"/>
                      <a:gd name="connsiteX4" fmla="*/ 831537 w 831537"/>
                      <a:gd name="connsiteY4" fmla="*/ 222733 h 753881"/>
                      <a:gd name="connsiteX5" fmla="*/ 674362 w 831537"/>
                      <a:gd name="connsiteY5" fmla="*/ 0 h 753881"/>
                      <a:gd name="connsiteX6" fmla="*/ 0 w 831537"/>
                      <a:gd name="connsiteY6" fmla="*/ 638653 h 753881"/>
                      <a:gd name="connsiteX7" fmla="*/ 45434 w 831537"/>
                      <a:gd name="connsiteY7" fmla="*/ 752358 h 753881"/>
                      <a:gd name="connsiteX0" fmla="*/ 45434 w 831537"/>
                      <a:gd name="connsiteY0" fmla="*/ 752358 h 753881"/>
                      <a:gd name="connsiteX1" fmla="*/ 172875 w 831537"/>
                      <a:gd name="connsiteY1" fmla="*/ 715311 h 753881"/>
                      <a:gd name="connsiteX2" fmla="*/ 153583 w 831537"/>
                      <a:gd name="connsiteY2" fmla="*/ 668594 h 753881"/>
                      <a:gd name="connsiteX3" fmla="*/ 500842 w 831537"/>
                      <a:gd name="connsiteY3" fmla="*/ 572719 h 753881"/>
                      <a:gd name="connsiteX4" fmla="*/ 831537 w 831537"/>
                      <a:gd name="connsiteY4" fmla="*/ 222733 h 753881"/>
                      <a:gd name="connsiteX5" fmla="*/ 674362 w 831537"/>
                      <a:gd name="connsiteY5" fmla="*/ 0 h 753881"/>
                      <a:gd name="connsiteX6" fmla="*/ 0 w 831537"/>
                      <a:gd name="connsiteY6" fmla="*/ 638653 h 753881"/>
                      <a:gd name="connsiteX7" fmla="*/ 45434 w 831537"/>
                      <a:gd name="connsiteY7" fmla="*/ 752358 h 753881"/>
                      <a:gd name="connsiteX0" fmla="*/ 45434 w 831537"/>
                      <a:gd name="connsiteY0" fmla="*/ 666563 h 668086"/>
                      <a:gd name="connsiteX1" fmla="*/ 172875 w 831537"/>
                      <a:gd name="connsiteY1" fmla="*/ 629516 h 668086"/>
                      <a:gd name="connsiteX2" fmla="*/ 153583 w 831537"/>
                      <a:gd name="connsiteY2" fmla="*/ 582799 h 668086"/>
                      <a:gd name="connsiteX3" fmla="*/ 500842 w 831537"/>
                      <a:gd name="connsiteY3" fmla="*/ 486924 h 668086"/>
                      <a:gd name="connsiteX4" fmla="*/ 831537 w 831537"/>
                      <a:gd name="connsiteY4" fmla="*/ 136938 h 668086"/>
                      <a:gd name="connsiteX5" fmla="*/ 600323 w 831537"/>
                      <a:gd name="connsiteY5" fmla="*/ 0 h 668086"/>
                      <a:gd name="connsiteX6" fmla="*/ 0 w 831537"/>
                      <a:gd name="connsiteY6" fmla="*/ 552858 h 668086"/>
                      <a:gd name="connsiteX7" fmla="*/ 45434 w 831537"/>
                      <a:gd name="connsiteY7" fmla="*/ 666563 h 668086"/>
                      <a:gd name="connsiteX0" fmla="*/ 45434 w 831537"/>
                      <a:gd name="connsiteY0" fmla="*/ 666563 h 668086"/>
                      <a:gd name="connsiteX1" fmla="*/ 172875 w 831537"/>
                      <a:gd name="connsiteY1" fmla="*/ 629516 h 668086"/>
                      <a:gd name="connsiteX2" fmla="*/ 153583 w 831537"/>
                      <a:gd name="connsiteY2" fmla="*/ 582799 h 668086"/>
                      <a:gd name="connsiteX3" fmla="*/ 500842 w 831537"/>
                      <a:gd name="connsiteY3" fmla="*/ 486924 h 668086"/>
                      <a:gd name="connsiteX4" fmla="*/ 831537 w 831537"/>
                      <a:gd name="connsiteY4" fmla="*/ 136938 h 668086"/>
                      <a:gd name="connsiteX5" fmla="*/ 741014 w 831537"/>
                      <a:gd name="connsiteY5" fmla="*/ 82671 h 668086"/>
                      <a:gd name="connsiteX6" fmla="*/ 600323 w 831537"/>
                      <a:gd name="connsiteY6" fmla="*/ 0 h 668086"/>
                      <a:gd name="connsiteX7" fmla="*/ 0 w 831537"/>
                      <a:gd name="connsiteY7" fmla="*/ 552858 h 668086"/>
                      <a:gd name="connsiteX8" fmla="*/ 45434 w 831537"/>
                      <a:gd name="connsiteY8" fmla="*/ 666563 h 668086"/>
                      <a:gd name="connsiteX0" fmla="*/ 45434 w 831537"/>
                      <a:gd name="connsiteY0" fmla="*/ 666563 h 668086"/>
                      <a:gd name="connsiteX1" fmla="*/ 172875 w 831537"/>
                      <a:gd name="connsiteY1" fmla="*/ 629516 h 668086"/>
                      <a:gd name="connsiteX2" fmla="*/ 153583 w 831537"/>
                      <a:gd name="connsiteY2" fmla="*/ 582799 h 668086"/>
                      <a:gd name="connsiteX3" fmla="*/ 500842 w 831537"/>
                      <a:gd name="connsiteY3" fmla="*/ 486924 h 668086"/>
                      <a:gd name="connsiteX4" fmla="*/ 831537 w 831537"/>
                      <a:gd name="connsiteY4" fmla="*/ 136938 h 668086"/>
                      <a:gd name="connsiteX5" fmla="*/ 756303 w 831537"/>
                      <a:gd name="connsiteY5" fmla="*/ 14441 h 668086"/>
                      <a:gd name="connsiteX6" fmla="*/ 600323 w 831537"/>
                      <a:gd name="connsiteY6" fmla="*/ 0 h 668086"/>
                      <a:gd name="connsiteX7" fmla="*/ 0 w 831537"/>
                      <a:gd name="connsiteY7" fmla="*/ 552858 h 668086"/>
                      <a:gd name="connsiteX8" fmla="*/ 45434 w 831537"/>
                      <a:gd name="connsiteY8" fmla="*/ 666563 h 668086"/>
                      <a:gd name="connsiteX0" fmla="*/ 45434 w 1029225"/>
                      <a:gd name="connsiteY0" fmla="*/ 666563 h 668086"/>
                      <a:gd name="connsiteX1" fmla="*/ 172875 w 1029225"/>
                      <a:gd name="connsiteY1" fmla="*/ 629516 h 668086"/>
                      <a:gd name="connsiteX2" fmla="*/ 153583 w 1029225"/>
                      <a:gd name="connsiteY2" fmla="*/ 582799 h 668086"/>
                      <a:gd name="connsiteX3" fmla="*/ 500842 w 1029225"/>
                      <a:gd name="connsiteY3" fmla="*/ 486924 h 668086"/>
                      <a:gd name="connsiteX4" fmla="*/ 1029225 w 1029225"/>
                      <a:gd name="connsiteY4" fmla="*/ 75601 h 668086"/>
                      <a:gd name="connsiteX5" fmla="*/ 756303 w 1029225"/>
                      <a:gd name="connsiteY5" fmla="*/ 14441 h 668086"/>
                      <a:gd name="connsiteX6" fmla="*/ 600323 w 1029225"/>
                      <a:gd name="connsiteY6" fmla="*/ 0 h 668086"/>
                      <a:gd name="connsiteX7" fmla="*/ 0 w 1029225"/>
                      <a:gd name="connsiteY7" fmla="*/ 552858 h 668086"/>
                      <a:gd name="connsiteX8" fmla="*/ 45434 w 1029225"/>
                      <a:gd name="connsiteY8" fmla="*/ 666563 h 668086"/>
                      <a:gd name="connsiteX0" fmla="*/ 45434 w 879453"/>
                      <a:gd name="connsiteY0" fmla="*/ 666563 h 668086"/>
                      <a:gd name="connsiteX1" fmla="*/ 172875 w 879453"/>
                      <a:gd name="connsiteY1" fmla="*/ 629516 h 668086"/>
                      <a:gd name="connsiteX2" fmla="*/ 153583 w 879453"/>
                      <a:gd name="connsiteY2" fmla="*/ 582799 h 668086"/>
                      <a:gd name="connsiteX3" fmla="*/ 500842 w 879453"/>
                      <a:gd name="connsiteY3" fmla="*/ 486924 h 668086"/>
                      <a:gd name="connsiteX4" fmla="*/ 879453 w 879453"/>
                      <a:gd name="connsiteY4" fmla="*/ 188159 h 668086"/>
                      <a:gd name="connsiteX5" fmla="*/ 756303 w 879453"/>
                      <a:gd name="connsiteY5" fmla="*/ 14441 h 668086"/>
                      <a:gd name="connsiteX6" fmla="*/ 600323 w 879453"/>
                      <a:gd name="connsiteY6" fmla="*/ 0 h 668086"/>
                      <a:gd name="connsiteX7" fmla="*/ 0 w 879453"/>
                      <a:gd name="connsiteY7" fmla="*/ 552858 h 668086"/>
                      <a:gd name="connsiteX8" fmla="*/ 45434 w 879453"/>
                      <a:gd name="connsiteY8" fmla="*/ 666563 h 668086"/>
                      <a:gd name="connsiteX0" fmla="*/ 45434 w 879453"/>
                      <a:gd name="connsiteY0" fmla="*/ 666563 h 668086"/>
                      <a:gd name="connsiteX1" fmla="*/ 172875 w 879453"/>
                      <a:gd name="connsiteY1" fmla="*/ 629516 h 668086"/>
                      <a:gd name="connsiteX2" fmla="*/ 153583 w 879453"/>
                      <a:gd name="connsiteY2" fmla="*/ 582799 h 668086"/>
                      <a:gd name="connsiteX3" fmla="*/ 500842 w 879453"/>
                      <a:gd name="connsiteY3" fmla="*/ 486924 h 668086"/>
                      <a:gd name="connsiteX4" fmla="*/ 879453 w 879453"/>
                      <a:gd name="connsiteY4" fmla="*/ 188159 h 668086"/>
                      <a:gd name="connsiteX5" fmla="*/ 790837 w 879453"/>
                      <a:gd name="connsiteY5" fmla="*/ 27794 h 668086"/>
                      <a:gd name="connsiteX6" fmla="*/ 600323 w 879453"/>
                      <a:gd name="connsiteY6" fmla="*/ 0 h 668086"/>
                      <a:gd name="connsiteX7" fmla="*/ 0 w 879453"/>
                      <a:gd name="connsiteY7" fmla="*/ 552858 h 668086"/>
                      <a:gd name="connsiteX8" fmla="*/ 45434 w 879453"/>
                      <a:gd name="connsiteY8" fmla="*/ 666563 h 668086"/>
                      <a:gd name="connsiteX0" fmla="*/ 45434 w 879453"/>
                      <a:gd name="connsiteY0" fmla="*/ 666563 h 668086"/>
                      <a:gd name="connsiteX1" fmla="*/ 172875 w 879453"/>
                      <a:gd name="connsiteY1" fmla="*/ 629516 h 668086"/>
                      <a:gd name="connsiteX2" fmla="*/ 153583 w 879453"/>
                      <a:gd name="connsiteY2" fmla="*/ 582799 h 668086"/>
                      <a:gd name="connsiteX3" fmla="*/ 705491 w 879453"/>
                      <a:gd name="connsiteY3" fmla="*/ 424191 h 668086"/>
                      <a:gd name="connsiteX4" fmla="*/ 879453 w 879453"/>
                      <a:gd name="connsiteY4" fmla="*/ 188159 h 668086"/>
                      <a:gd name="connsiteX5" fmla="*/ 790837 w 879453"/>
                      <a:gd name="connsiteY5" fmla="*/ 27794 h 668086"/>
                      <a:gd name="connsiteX6" fmla="*/ 600323 w 879453"/>
                      <a:gd name="connsiteY6" fmla="*/ 0 h 668086"/>
                      <a:gd name="connsiteX7" fmla="*/ 0 w 879453"/>
                      <a:gd name="connsiteY7" fmla="*/ 552858 h 668086"/>
                      <a:gd name="connsiteX8" fmla="*/ 45434 w 879453"/>
                      <a:gd name="connsiteY8" fmla="*/ 666563 h 668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79453" h="668086">
                        <a:moveTo>
                          <a:pt x="45434" y="666563"/>
                        </a:moveTo>
                        <a:cubicBezTo>
                          <a:pt x="61180" y="650882"/>
                          <a:pt x="157129" y="645197"/>
                          <a:pt x="172875" y="629516"/>
                        </a:cubicBezTo>
                        <a:lnTo>
                          <a:pt x="153583" y="582799"/>
                        </a:lnTo>
                        <a:lnTo>
                          <a:pt x="705491" y="424191"/>
                        </a:lnTo>
                        <a:lnTo>
                          <a:pt x="879453" y="188159"/>
                        </a:lnTo>
                        <a:lnTo>
                          <a:pt x="790837" y="27794"/>
                        </a:lnTo>
                        <a:lnTo>
                          <a:pt x="600323" y="0"/>
                        </a:lnTo>
                        <a:lnTo>
                          <a:pt x="0" y="552858"/>
                        </a:lnTo>
                        <a:cubicBezTo>
                          <a:pt x="0" y="534733"/>
                          <a:pt x="45434" y="684688"/>
                          <a:pt x="45434" y="666563"/>
                        </a:cubicBezTo>
                        <a:close/>
                      </a:path>
                    </a:pathLst>
                  </a:custGeom>
                  <a:solidFill>
                    <a:srgbClr val="84C6BF"/>
                  </a:solidFill>
                  <a:ln w="31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122D4F"/>
                      </a:solidFill>
                    </a:endParaRPr>
                  </a:p>
                </p:txBody>
              </p:sp>
              <p:sp>
                <p:nvSpPr>
                  <p:cNvPr id="33" name="Freeform 32">
                    <a:extLst>
                      <a:ext uri="{FF2B5EF4-FFF2-40B4-BE49-F238E27FC236}">
                        <a16:creationId xmlns:a16="http://schemas.microsoft.com/office/drawing/2014/main" id="{6EF9C991-B4D1-514B-ACD2-233C5484CAD2}"/>
                      </a:ext>
                    </a:extLst>
                  </p:cNvPr>
                  <p:cNvSpPr/>
                  <p:nvPr/>
                </p:nvSpPr>
                <p:spPr>
                  <a:xfrm rot="7978738">
                    <a:off x="3377577" y="904643"/>
                    <a:ext cx="1332990" cy="417200"/>
                  </a:xfrm>
                  <a:custGeom>
                    <a:avLst/>
                    <a:gdLst>
                      <a:gd name="connsiteX0" fmla="*/ 1583940 w 1583940"/>
                      <a:gd name="connsiteY0" fmla="*/ 0 h 1316123"/>
                      <a:gd name="connsiteX1" fmla="*/ 1086567 w 1583940"/>
                      <a:gd name="connsiteY1" fmla="*/ 600672 h 1316123"/>
                      <a:gd name="connsiteX2" fmla="*/ 967963 w 1583940"/>
                      <a:gd name="connsiteY2" fmla="*/ 485894 h 1316123"/>
                      <a:gd name="connsiteX3" fmla="*/ 661888 w 1583940"/>
                      <a:gd name="connsiteY3" fmla="*/ 665713 h 1316123"/>
                      <a:gd name="connsiteX4" fmla="*/ 505024 w 1583940"/>
                      <a:gd name="connsiteY4" fmla="*/ 799621 h 1316123"/>
                      <a:gd name="connsiteX5" fmla="*/ 0 w 1583940"/>
                      <a:gd name="connsiteY5" fmla="*/ 1308472 h 1316123"/>
                      <a:gd name="connsiteX6" fmla="*/ 179819 w 1583940"/>
                      <a:gd name="connsiteY6" fmla="*/ 1316123 h 1316123"/>
                      <a:gd name="connsiteX7" fmla="*/ 459113 w 1583940"/>
                      <a:gd name="connsiteY7" fmla="*/ 1296994 h 1316123"/>
                      <a:gd name="connsiteX8" fmla="*/ 746058 w 1583940"/>
                      <a:gd name="connsiteY8" fmla="*/ 1243431 h 1316123"/>
                      <a:gd name="connsiteX9" fmla="*/ 1017700 w 1583940"/>
                      <a:gd name="connsiteY9" fmla="*/ 1170738 h 1316123"/>
                      <a:gd name="connsiteX10" fmla="*/ 738407 w 1583940"/>
                      <a:gd name="connsiteY10" fmla="*/ 849359 h 1316123"/>
                      <a:gd name="connsiteX11" fmla="*/ 1033004 w 1583940"/>
                      <a:gd name="connsiteY11" fmla="*/ 547109 h 1316123"/>
                      <a:gd name="connsiteX0" fmla="*/ 1086567 w 1086567"/>
                      <a:gd name="connsiteY0" fmla="*/ 114778 h 830229"/>
                      <a:gd name="connsiteX1" fmla="*/ 967963 w 1086567"/>
                      <a:gd name="connsiteY1" fmla="*/ 0 h 830229"/>
                      <a:gd name="connsiteX2" fmla="*/ 661888 w 1086567"/>
                      <a:gd name="connsiteY2" fmla="*/ 179819 h 830229"/>
                      <a:gd name="connsiteX3" fmla="*/ 505024 w 1086567"/>
                      <a:gd name="connsiteY3" fmla="*/ 313727 h 830229"/>
                      <a:gd name="connsiteX4" fmla="*/ 0 w 1086567"/>
                      <a:gd name="connsiteY4" fmla="*/ 822578 h 830229"/>
                      <a:gd name="connsiteX5" fmla="*/ 179819 w 1086567"/>
                      <a:gd name="connsiteY5" fmla="*/ 830229 h 830229"/>
                      <a:gd name="connsiteX6" fmla="*/ 459113 w 1086567"/>
                      <a:gd name="connsiteY6" fmla="*/ 811100 h 830229"/>
                      <a:gd name="connsiteX7" fmla="*/ 746058 w 1086567"/>
                      <a:gd name="connsiteY7" fmla="*/ 757537 h 830229"/>
                      <a:gd name="connsiteX8" fmla="*/ 1017700 w 1086567"/>
                      <a:gd name="connsiteY8" fmla="*/ 684844 h 830229"/>
                      <a:gd name="connsiteX9" fmla="*/ 738407 w 1086567"/>
                      <a:gd name="connsiteY9" fmla="*/ 363465 h 830229"/>
                      <a:gd name="connsiteX10" fmla="*/ 1033004 w 1086567"/>
                      <a:gd name="connsiteY10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38407 w 1033004"/>
                      <a:gd name="connsiteY8" fmla="*/ 363465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967963 w 1033004"/>
                      <a:gd name="connsiteY0" fmla="*/ 0 h 830229"/>
                      <a:gd name="connsiteX1" fmla="*/ 661888 w 1033004"/>
                      <a:gd name="connsiteY1" fmla="*/ 179819 h 830229"/>
                      <a:gd name="connsiteX2" fmla="*/ 505024 w 1033004"/>
                      <a:gd name="connsiteY2" fmla="*/ 313727 h 830229"/>
                      <a:gd name="connsiteX3" fmla="*/ 0 w 1033004"/>
                      <a:gd name="connsiteY3" fmla="*/ 822578 h 830229"/>
                      <a:gd name="connsiteX4" fmla="*/ 179819 w 1033004"/>
                      <a:gd name="connsiteY4" fmla="*/ 830229 h 830229"/>
                      <a:gd name="connsiteX5" fmla="*/ 459113 w 1033004"/>
                      <a:gd name="connsiteY5" fmla="*/ 811100 h 830229"/>
                      <a:gd name="connsiteX6" fmla="*/ 746058 w 1033004"/>
                      <a:gd name="connsiteY6" fmla="*/ 757537 h 830229"/>
                      <a:gd name="connsiteX7" fmla="*/ 1017700 w 1033004"/>
                      <a:gd name="connsiteY7" fmla="*/ 684844 h 830229"/>
                      <a:gd name="connsiteX8" fmla="*/ 742233 w 1033004"/>
                      <a:gd name="connsiteY8" fmla="*/ 374943 h 830229"/>
                      <a:gd name="connsiteX9" fmla="*/ 1033004 w 1033004"/>
                      <a:gd name="connsiteY9" fmla="*/ 61215 h 830229"/>
                      <a:gd name="connsiteX10" fmla="*/ 967963 w 1033004"/>
                      <a:gd name="connsiteY10" fmla="*/ 0 h 830229"/>
                      <a:gd name="connsiteX0" fmla="*/ 619802 w 1033004"/>
                      <a:gd name="connsiteY0" fmla="*/ 0 h 1140130"/>
                      <a:gd name="connsiteX1" fmla="*/ 661888 w 1033004"/>
                      <a:gd name="connsiteY1" fmla="*/ 489720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19802 w 1033004"/>
                      <a:gd name="connsiteY0" fmla="*/ 0 h 1140130"/>
                      <a:gd name="connsiteX1" fmla="*/ 348160 w 1033004"/>
                      <a:gd name="connsiteY1" fmla="*/ 309901 h 1140130"/>
                      <a:gd name="connsiteX2" fmla="*/ 505024 w 1033004"/>
                      <a:gd name="connsiteY2" fmla="*/ 623628 h 1140130"/>
                      <a:gd name="connsiteX3" fmla="*/ 0 w 1033004"/>
                      <a:gd name="connsiteY3" fmla="*/ 1132479 h 1140130"/>
                      <a:gd name="connsiteX4" fmla="*/ 179819 w 1033004"/>
                      <a:gd name="connsiteY4" fmla="*/ 1140130 h 1140130"/>
                      <a:gd name="connsiteX5" fmla="*/ 459113 w 1033004"/>
                      <a:gd name="connsiteY5" fmla="*/ 1121001 h 1140130"/>
                      <a:gd name="connsiteX6" fmla="*/ 746058 w 1033004"/>
                      <a:gd name="connsiteY6" fmla="*/ 1067438 h 1140130"/>
                      <a:gd name="connsiteX7" fmla="*/ 1017700 w 1033004"/>
                      <a:gd name="connsiteY7" fmla="*/ 994745 h 1140130"/>
                      <a:gd name="connsiteX8" fmla="*/ 742233 w 1033004"/>
                      <a:gd name="connsiteY8" fmla="*/ 684844 h 1140130"/>
                      <a:gd name="connsiteX9" fmla="*/ 1033004 w 1033004"/>
                      <a:gd name="connsiteY9" fmla="*/ 371116 h 1140130"/>
                      <a:gd name="connsiteX10" fmla="*/ 619802 w 1033004"/>
                      <a:gd name="connsiteY10" fmla="*/ 0 h 1140130"/>
                      <a:gd name="connsiteX0" fmla="*/ 608325 w 1033004"/>
                      <a:gd name="connsiteY0" fmla="*/ 0 h 1143956"/>
                      <a:gd name="connsiteX1" fmla="*/ 348160 w 1033004"/>
                      <a:gd name="connsiteY1" fmla="*/ 313727 h 1143956"/>
                      <a:gd name="connsiteX2" fmla="*/ 505024 w 1033004"/>
                      <a:gd name="connsiteY2" fmla="*/ 627454 h 1143956"/>
                      <a:gd name="connsiteX3" fmla="*/ 0 w 1033004"/>
                      <a:gd name="connsiteY3" fmla="*/ 1136305 h 1143956"/>
                      <a:gd name="connsiteX4" fmla="*/ 179819 w 1033004"/>
                      <a:gd name="connsiteY4" fmla="*/ 1143956 h 1143956"/>
                      <a:gd name="connsiteX5" fmla="*/ 459113 w 1033004"/>
                      <a:gd name="connsiteY5" fmla="*/ 1124827 h 1143956"/>
                      <a:gd name="connsiteX6" fmla="*/ 746058 w 1033004"/>
                      <a:gd name="connsiteY6" fmla="*/ 1071264 h 1143956"/>
                      <a:gd name="connsiteX7" fmla="*/ 1017700 w 1033004"/>
                      <a:gd name="connsiteY7" fmla="*/ 998571 h 1143956"/>
                      <a:gd name="connsiteX8" fmla="*/ 742233 w 1033004"/>
                      <a:gd name="connsiteY8" fmla="*/ 688670 h 1143956"/>
                      <a:gd name="connsiteX9" fmla="*/ 1033004 w 1033004"/>
                      <a:gd name="connsiteY9" fmla="*/ 374942 h 1143956"/>
                      <a:gd name="connsiteX10" fmla="*/ 608325 w 1033004"/>
                      <a:gd name="connsiteY10" fmla="*/ 0 h 1143956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459113 w 1033004"/>
                      <a:gd name="connsiteY5" fmla="*/ 112482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179819 w 1033004"/>
                      <a:gd name="connsiteY4" fmla="*/ 1143956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608325 w 1033004"/>
                      <a:gd name="connsiteY0" fmla="*/ 0 h 1155434"/>
                      <a:gd name="connsiteX1" fmla="*/ 348160 w 1033004"/>
                      <a:gd name="connsiteY1" fmla="*/ 313727 h 1155434"/>
                      <a:gd name="connsiteX2" fmla="*/ 45911 w 1033004"/>
                      <a:gd name="connsiteY2" fmla="*/ 1155434 h 1155434"/>
                      <a:gd name="connsiteX3" fmla="*/ 0 w 1033004"/>
                      <a:gd name="connsiteY3" fmla="*/ 1136305 h 1155434"/>
                      <a:gd name="connsiteX4" fmla="*/ 244860 w 1033004"/>
                      <a:gd name="connsiteY4" fmla="*/ 1059785 h 1155434"/>
                      <a:gd name="connsiteX5" fmla="*/ 336683 w 1033004"/>
                      <a:gd name="connsiteY5" fmla="*/ 1002397 h 1155434"/>
                      <a:gd name="connsiteX6" fmla="*/ 746058 w 1033004"/>
                      <a:gd name="connsiteY6" fmla="*/ 1071264 h 1155434"/>
                      <a:gd name="connsiteX7" fmla="*/ 1017700 w 1033004"/>
                      <a:gd name="connsiteY7" fmla="*/ 998571 h 1155434"/>
                      <a:gd name="connsiteX8" fmla="*/ 742233 w 1033004"/>
                      <a:gd name="connsiteY8" fmla="*/ 688670 h 1155434"/>
                      <a:gd name="connsiteX9" fmla="*/ 1033004 w 1033004"/>
                      <a:gd name="connsiteY9" fmla="*/ 374942 h 1155434"/>
                      <a:gd name="connsiteX10" fmla="*/ 608325 w 1033004"/>
                      <a:gd name="connsiteY10" fmla="*/ 0 h 1155434"/>
                      <a:gd name="connsiteX0" fmla="*/ 562414 w 987093"/>
                      <a:gd name="connsiteY0" fmla="*/ 0 h 1155434"/>
                      <a:gd name="connsiteX1" fmla="*/ 302249 w 987093"/>
                      <a:gd name="connsiteY1" fmla="*/ 313727 h 1155434"/>
                      <a:gd name="connsiteX2" fmla="*/ 0 w 987093"/>
                      <a:gd name="connsiteY2" fmla="*/ 1155434 h 1155434"/>
                      <a:gd name="connsiteX3" fmla="*/ 198949 w 987093"/>
                      <a:gd name="connsiteY3" fmla="*/ 1059785 h 1155434"/>
                      <a:gd name="connsiteX4" fmla="*/ 290772 w 987093"/>
                      <a:gd name="connsiteY4" fmla="*/ 1002397 h 1155434"/>
                      <a:gd name="connsiteX5" fmla="*/ 700147 w 987093"/>
                      <a:gd name="connsiteY5" fmla="*/ 1071264 h 1155434"/>
                      <a:gd name="connsiteX6" fmla="*/ 971789 w 987093"/>
                      <a:gd name="connsiteY6" fmla="*/ 998571 h 1155434"/>
                      <a:gd name="connsiteX7" fmla="*/ 696322 w 987093"/>
                      <a:gd name="connsiteY7" fmla="*/ 688670 h 1155434"/>
                      <a:gd name="connsiteX8" fmla="*/ 987093 w 987093"/>
                      <a:gd name="connsiteY8" fmla="*/ 374942 h 1155434"/>
                      <a:gd name="connsiteX9" fmla="*/ 562414 w 987093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65189 w 971789"/>
                      <a:gd name="connsiteY8" fmla="*/ 61214 h 1155434"/>
                      <a:gd name="connsiteX9" fmla="*/ 562414 w 971789"/>
                      <a:gd name="connsiteY9" fmla="*/ 0 h 1155434"/>
                      <a:gd name="connsiteX0" fmla="*/ 562414 w 971789"/>
                      <a:gd name="connsiteY0" fmla="*/ 0 h 1155434"/>
                      <a:gd name="connsiteX1" fmla="*/ 302249 w 971789"/>
                      <a:gd name="connsiteY1" fmla="*/ 313727 h 1155434"/>
                      <a:gd name="connsiteX2" fmla="*/ 0 w 971789"/>
                      <a:gd name="connsiteY2" fmla="*/ 1155434 h 1155434"/>
                      <a:gd name="connsiteX3" fmla="*/ 198949 w 971789"/>
                      <a:gd name="connsiteY3" fmla="*/ 1059785 h 1155434"/>
                      <a:gd name="connsiteX4" fmla="*/ 290772 w 971789"/>
                      <a:gd name="connsiteY4" fmla="*/ 1002397 h 1155434"/>
                      <a:gd name="connsiteX5" fmla="*/ 700147 w 971789"/>
                      <a:gd name="connsiteY5" fmla="*/ 1071264 h 1155434"/>
                      <a:gd name="connsiteX6" fmla="*/ 971789 w 971789"/>
                      <a:gd name="connsiteY6" fmla="*/ 998571 h 1155434"/>
                      <a:gd name="connsiteX7" fmla="*/ 696322 w 971789"/>
                      <a:gd name="connsiteY7" fmla="*/ 688670 h 1155434"/>
                      <a:gd name="connsiteX8" fmla="*/ 757537 w 971789"/>
                      <a:gd name="connsiteY8" fmla="*/ 68865 h 1155434"/>
                      <a:gd name="connsiteX9" fmla="*/ 562414 w 971789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700148 w 757537"/>
                      <a:gd name="connsiteY6" fmla="*/ 795796 h 1155434"/>
                      <a:gd name="connsiteX7" fmla="*/ 696322 w 757537"/>
                      <a:gd name="connsiteY7" fmla="*/ 688670 h 1155434"/>
                      <a:gd name="connsiteX8" fmla="*/ 757537 w 757537"/>
                      <a:gd name="connsiteY8" fmla="*/ 68865 h 1155434"/>
                      <a:gd name="connsiteX9" fmla="*/ 562414 w 757537"/>
                      <a:gd name="connsiteY9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96322 w 757537"/>
                      <a:gd name="connsiteY6" fmla="*/ 688670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700147 w 757537"/>
                      <a:gd name="connsiteY5" fmla="*/ 1071264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0772 w 757537"/>
                      <a:gd name="connsiteY4" fmla="*/ 100239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2414 w 757537"/>
                      <a:gd name="connsiteY0" fmla="*/ 0 h 1155434"/>
                      <a:gd name="connsiteX1" fmla="*/ 302249 w 757537"/>
                      <a:gd name="connsiteY1" fmla="*/ 313727 h 1155434"/>
                      <a:gd name="connsiteX2" fmla="*/ 0 w 757537"/>
                      <a:gd name="connsiteY2" fmla="*/ 1155434 h 1155434"/>
                      <a:gd name="connsiteX3" fmla="*/ 198949 w 757537"/>
                      <a:gd name="connsiteY3" fmla="*/ 1059785 h 1155434"/>
                      <a:gd name="connsiteX4" fmla="*/ 298424 w 757537"/>
                      <a:gd name="connsiteY4" fmla="*/ 1021527 h 1155434"/>
                      <a:gd name="connsiteX5" fmla="*/ 539457 w 757537"/>
                      <a:gd name="connsiteY5" fmla="*/ 887619 h 1155434"/>
                      <a:gd name="connsiteX6" fmla="*/ 684845 w 757537"/>
                      <a:gd name="connsiteY6" fmla="*/ 784319 h 1155434"/>
                      <a:gd name="connsiteX7" fmla="*/ 757537 w 757537"/>
                      <a:gd name="connsiteY7" fmla="*/ 68865 h 1155434"/>
                      <a:gd name="connsiteX8" fmla="*/ 562414 w 757537"/>
                      <a:gd name="connsiteY8" fmla="*/ 0 h 1155434"/>
                      <a:gd name="connsiteX0" fmla="*/ 566240 w 761363"/>
                      <a:gd name="connsiteY0" fmla="*/ 0 h 1163086"/>
                      <a:gd name="connsiteX1" fmla="*/ 306075 w 761363"/>
                      <a:gd name="connsiteY1" fmla="*/ 313727 h 1163086"/>
                      <a:gd name="connsiteX2" fmla="*/ 0 w 761363"/>
                      <a:gd name="connsiteY2" fmla="*/ 1163086 h 1163086"/>
                      <a:gd name="connsiteX3" fmla="*/ 202775 w 761363"/>
                      <a:gd name="connsiteY3" fmla="*/ 1059785 h 1163086"/>
                      <a:gd name="connsiteX4" fmla="*/ 302250 w 761363"/>
                      <a:gd name="connsiteY4" fmla="*/ 1021527 h 1163086"/>
                      <a:gd name="connsiteX5" fmla="*/ 543283 w 761363"/>
                      <a:gd name="connsiteY5" fmla="*/ 887619 h 1163086"/>
                      <a:gd name="connsiteX6" fmla="*/ 688671 w 761363"/>
                      <a:gd name="connsiteY6" fmla="*/ 784319 h 1163086"/>
                      <a:gd name="connsiteX7" fmla="*/ 761363 w 761363"/>
                      <a:gd name="connsiteY7" fmla="*/ 68865 h 1163086"/>
                      <a:gd name="connsiteX8" fmla="*/ 566240 w 761363"/>
                      <a:gd name="connsiteY8" fmla="*/ 0 h 1163086"/>
                      <a:gd name="connsiteX0" fmla="*/ 566240 w 749885"/>
                      <a:gd name="connsiteY0" fmla="*/ 0 h 1163086"/>
                      <a:gd name="connsiteX1" fmla="*/ 306075 w 749885"/>
                      <a:gd name="connsiteY1" fmla="*/ 313727 h 1163086"/>
                      <a:gd name="connsiteX2" fmla="*/ 0 w 749885"/>
                      <a:gd name="connsiteY2" fmla="*/ 1163086 h 1163086"/>
                      <a:gd name="connsiteX3" fmla="*/ 202775 w 749885"/>
                      <a:gd name="connsiteY3" fmla="*/ 1059785 h 1163086"/>
                      <a:gd name="connsiteX4" fmla="*/ 302250 w 749885"/>
                      <a:gd name="connsiteY4" fmla="*/ 1021527 h 1163086"/>
                      <a:gd name="connsiteX5" fmla="*/ 543283 w 749885"/>
                      <a:gd name="connsiteY5" fmla="*/ 887619 h 1163086"/>
                      <a:gd name="connsiteX6" fmla="*/ 688671 w 749885"/>
                      <a:gd name="connsiteY6" fmla="*/ 784319 h 1163086"/>
                      <a:gd name="connsiteX7" fmla="*/ 749885 w 749885"/>
                      <a:gd name="connsiteY7" fmla="*/ 68865 h 1163086"/>
                      <a:gd name="connsiteX8" fmla="*/ 566240 w 749885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84319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540753 w 753711"/>
                      <a:gd name="connsiteY6" fmla="*/ 887413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753711"/>
                      <a:gd name="connsiteY0" fmla="*/ 0 h 1163086"/>
                      <a:gd name="connsiteX1" fmla="*/ 306075 w 753711"/>
                      <a:gd name="connsiteY1" fmla="*/ 313727 h 1163086"/>
                      <a:gd name="connsiteX2" fmla="*/ 0 w 753711"/>
                      <a:gd name="connsiteY2" fmla="*/ 1163086 h 1163086"/>
                      <a:gd name="connsiteX3" fmla="*/ 202775 w 753711"/>
                      <a:gd name="connsiteY3" fmla="*/ 1059785 h 1163086"/>
                      <a:gd name="connsiteX4" fmla="*/ 302250 w 753711"/>
                      <a:gd name="connsiteY4" fmla="*/ 1021527 h 1163086"/>
                      <a:gd name="connsiteX5" fmla="*/ 543283 w 753711"/>
                      <a:gd name="connsiteY5" fmla="*/ 887619 h 1163086"/>
                      <a:gd name="connsiteX6" fmla="*/ 688671 w 753711"/>
                      <a:gd name="connsiteY6" fmla="*/ 757425 h 1163086"/>
                      <a:gd name="connsiteX7" fmla="*/ 753711 w 753711"/>
                      <a:gd name="connsiteY7" fmla="*/ 53562 h 1163086"/>
                      <a:gd name="connsiteX8" fmla="*/ 566240 w 753711"/>
                      <a:gd name="connsiteY8" fmla="*/ 0 h 1163086"/>
                      <a:gd name="connsiteX0" fmla="*/ 566240 w 1533640"/>
                      <a:gd name="connsiteY0" fmla="*/ 0 h 1163086"/>
                      <a:gd name="connsiteX1" fmla="*/ 306075 w 1533640"/>
                      <a:gd name="connsiteY1" fmla="*/ 313727 h 1163086"/>
                      <a:gd name="connsiteX2" fmla="*/ 0 w 1533640"/>
                      <a:gd name="connsiteY2" fmla="*/ 1163086 h 1163086"/>
                      <a:gd name="connsiteX3" fmla="*/ 202775 w 1533640"/>
                      <a:gd name="connsiteY3" fmla="*/ 1059785 h 1163086"/>
                      <a:gd name="connsiteX4" fmla="*/ 302250 w 1533640"/>
                      <a:gd name="connsiteY4" fmla="*/ 1021527 h 1163086"/>
                      <a:gd name="connsiteX5" fmla="*/ 543283 w 1533640"/>
                      <a:gd name="connsiteY5" fmla="*/ 887619 h 1163086"/>
                      <a:gd name="connsiteX6" fmla="*/ 688671 w 1533640"/>
                      <a:gd name="connsiteY6" fmla="*/ 757425 h 1163086"/>
                      <a:gd name="connsiteX7" fmla="*/ 1533640 w 1533640"/>
                      <a:gd name="connsiteY7" fmla="*/ 627304 h 1163086"/>
                      <a:gd name="connsiteX8" fmla="*/ 566240 w 1533640"/>
                      <a:gd name="connsiteY8" fmla="*/ 0 h 1163086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688671 w 1533640"/>
                      <a:gd name="connsiteY6" fmla="*/ 443698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43283 w 1533640"/>
                      <a:gd name="connsiteY5" fmla="*/ 573892 h 849359"/>
                      <a:gd name="connsiteX6" fmla="*/ 513860 w 1533640"/>
                      <a:gd name="connsiteY6" fmla="*/ 658850 h 849359"/>
                      <a:gd name="connsiteX7" fmla="*/ 1533640 w 1533640"/>
                      <a:gd name="connsiteY7" fmla="*/ 313577 h 849359"/>
                      <a:gd name="connsiteX8" fmla="*/ 1516499 w 1533640"/>
                      <a:gd name="connsiteY8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302250 w 1533640"/>
                      <a:gd name="connsiteY4" fmla="*/ 707800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246567 h 849359"/>
                      <a:gd name="connsiteX1" fmla="*/ 306075 w 1533640"/>
                      <a:gd name="connsiteY1" fmla="*/ 0 h 849359"/>
                      <a:gd name="connsiteX2" fmla="*/ 0 w 1533640"/>
                      <a:gd name="connsiteY2" fmla="*/ 849359 h 849359"/>
                      <a:gd name="connsiteX3" fmla="*/ 202775 w 1533640"/>
                      <a:gd name="connsiteY3" fmla="*/ 746058 h 849359"/>
                      <a:gd name="connsiteX4" fmla="*/ 418791 w 1533640"/>
                      <a:gd name="connsiteY4" fmla="*/ 689871 h 849359"/>
                      <a:gd name="connsiteX5" fmla="*/ 513860 w 1533640"/>
                      <a:gd name="connsiteY5" fmla="*/ 658850 h 849359"/>
                      <a:gd name="connsiteX6" fmla="*/ 1533640 w 1533640"/>
                      <a:gd name="connsiteY6" fmla="*/ 313577 h 849359"/>
                      <a:gd name="connsiteX7" fmla="*/ 1516499 w 1533640"/>
                      <a:gd name="connsiteY7" fmla="*/ 246567 h 849359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516499 w 1533640"/>
                      <a:gd name="connsiteY0" fmla="*/ 38 h 602830"/>
                      <a:gd name="connsiteX1" fmla="*/ 642252 w 1533640"/>
                      <a:gd name="connsiteY1" fmla="*/ 0 h 602830"/>
                      <a:gd name="connsiteX2" fmla="*/ 0 w 1533640"/>
                      <a:gd name="connsiteY2" fmla="*/ 602830 h 602830"/>
                      <a:gd name="connsiteX3" fmla="*/ 202775 w 1533640"/>
                      <a:gd name="connsiteY3" fmla="*/ 499529 h 602830"/>
                      <a:gd name="connsiteX4" fmla="*/ 418791 w 1533640"/>
                      <a:gd name="connsiteY4" fmla="*/ 443342 h 602830"/>
                      <a:gd name="connsiteX5" fmla="*/ 513860 w 1533640"/>
                      <a:gd name="connsiteY5" fmla="*/ 412321 h 602830"/>
                      <a:gd name="connsiteX6" fmla="*/ 1533640 w 1533640"/>
                      <a:gd name="connsiteY6" fmla="*/ 67048 h 602830"/>
                      <a:gd name="connsiteX7" fmla="*/ 1516499 w 1533640"/>
                      <a:gd name="connsiteY7" fmla="*/ 38 h 602830"/>
                      <a:gd name="connsiteX0" fmla="*/ 1313724 w 1330865"/>
                      <a:gd name="connsiteY0" fmla="*/ 28863 h 528354"/>
                      <a:gd name="connsiteX1" fmla="*/ 439477 w 1330865"/>
                      <a:gd name="connsiteY1" fmla="*/ 28825 h 528354"/>
                      <a:gd name="connsiteX2" fmla="*/ 133401 w 1330865"/>
                      <a:gd name="connsiteY2" fmla="*/ 93773 h 528354"/>
                      <a:gd name="connsiteX3" fmla="*/ 0 w 1330865"/>
                      <a:gd name="connsiteY3" fmla="*/ 528354 h 528354"/>
                      <a:gd name="connsiteX4" fmla="*/ 216016 w 1330865"/>
                      <a:gd name="connsiteY4" fmla="*/ 472167 h 528354"/>
                      <a:gd name="connsiteX5" fmla="*/ 311085 w 1330865"/>
                      <a:gd name="connsiteY5" fmla="*/ 441146 h 528354"/>
                      <a:gd name="connsiteX6" fmla="*/ 1330865 w 1330865"/>
                      <a:gd name="connsiteY6" fmla="*/ 95873 h 528354"/>
                      <a:gd name="connsiteX7" fmla="*/ 1313724 w 1330865"/>
                      <a:gd name="connsiteY7" fmla="*/ 28863 h 528354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133401 w 1330865"/>
                      <a:gd name="connsiteY2" fmla="*/ 64948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0 w 1330865"/>
                      <a:gd name="connsiteY3" fmla="*/ 499529 h 499529"/>
                      <a:gd name="connsiteX4" fmla="*/ 216016 w 1330865"/>
                      <a:gd name="connsiteY4" fmla="*/ 443342 h 499529"/>
                      <a:gd name="connsiteX5" fmla="*/ 311085 w 1330865"/>
                      <a:gd name="connsiteY5" fmla="*/ 412321 h 499529"/>
                      <a:gd name="connsiteX6" fmla="*/ 1330865 w 1330865"/>
                      <a:gd name="connsiteY6" fmla="*/ 67048 h 499529"/>
                      <a:gd name="connsiteX7" fmla="*/ 1313724 w 1330865"/>
                      <a:gd name="connsiteY7" fmla="*/ 38 h 499529"/>
                      <a:gd name="connsiteX0" fmla="*/ 1313724 w 1330865"/>
                      <a:gd name="connsiteY0" fmla="*/ 38 h 499529"/>
                      <a:gd name="connsiteX1" fmla="*/ 439477 w 1330865"/>
                      <a:gd name="connsiteY1" fmla="*/ 0 h 499529"/>
                      <a:gd name="connsiteX2" fmla="*/ 424754 w 1330865"/>
                      <a:gd name="connsiteY2" fmla="*/ 73912 h 499529"/>
                      <a:gd name="connsiteX3" fmla="*/ 70686 w 1330865"/>
                      <a:gd name="connsiteY3" fmla="*/ 75553 h 499529"/>
                      <a:gd name="connsiteX4" fmla="*/ 0 w 1330865"/>
                      <a:gd name="connsiteY4" fmla="*/ 499529 h 499529"/>
                      <a:gd name="connsiteX5" fmla="*/ 216016 w 1330865"/>
                      <a:gd name="connsiteY5" fmla="*/ 443342 h 499529"/>
                      <a:gd name="connsiteX6" fmla="*/ 311085 w 1330865"/>
                      <a:gd name="connsiteY6" fmla="*/ 412321 h 499529"/>
                      <a:gd name="connsiteX7" fmla="*/ 1330865 w 1330865"/>
                      <a:gd name="connsiteY7" fmla="*/ 67048 h 499529"/>
                      <a:gd name="connsiteX8" fmla="*/ 1313724 w 1330865"/>
                      <a:gd name="connsiteY8" fmla="*/ 38 h 499529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41296 w 1447407"/>
                      <a:gd name="connsiteY2" fmla="*/ 73912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430266 w 1447407"/>
                      <a:gd name="connsiteY0" fmla="*/ 38 h 443342"/>
                      <a:gd name="connsiteX1" fmla="*/ 556019 w 1447407"/>
                      <a:gd name="connsiteY1" fmla="*/ 0 h 443342"/>
                      <a:gd name="connsiteX2" fmla="*/ 559225 w 1447407"/>
                      <a:gd name="connsiteY2" fmla="*/ 78395 h 443342"/>
                      <a:gd name="connsiteX3" fmla="*/ 187228 w 1447407"/>
                      <a:gd name="connsiteY3" fmla="*/ 75553 h 443342"/>
                      <a:gd name="connsiteX4" fmla="*/ 0 w 1447407"/>
                      <a:gd name="connsiteY4" fmla="*/ 253000 h 443342"/>
                      <a:gd name="connsiteX5" fmla="*/ 332558 w 1447407"/>
                      <a:gd name="connsiteY5" fmla="*/ 443342 h 443342"/>
                      <a:gd name="connsiteX6" fmla="*/ 427627 w 1447407"/>
                      <a:gd name="connsiteY6" fmla="*/ 412321 h 443342"/>
                      <a:gd name="connsiteX7" fmla="*/ 1447407 w 1447407"/>
                      <a:gd name="connsiteY7" fmla="*/ 67048 h 443342"/>
                      <a:gd name="connsiteX8" fmla="*/ 1430266 w 1447407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74060 w 1362242"/>
                      <a:gd name="connsiteY2" fmla="*/ 78395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02063 w 1362242"/>
                      <a:gd name="connsiteY3" fmla="*/ 75553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3342"/>
                      <a:gd name="connsiteX1" fmla="*/ 470854 w 1362242"/>
                      <a:gd name="connsiteY1" fmla="*/ 0 h 443342"/>
                      <a:gd name="connsiteX2" fmla="*/ 469577 w 1362242"/>
                      <a:gd name="connsiteY2" fmla="*/ 42536 h 443342"/>
                      <a:gd name="connsiteX3" fmla="*/ 115510 w 1362242"/>
                      <a:gd name="connsiteY3" fmla="*/ 48659 h 443342"/>
                      <a:gd name="connsiteX4" fmla="*/ 0 w 1362242"/>
                      <a:gd name="connsiteY4" fmla="*/ 297823 h 443342"/>
                      <a:gd name="connsiteX5" fmla="*/ 247393 w 1362242"/>
                      <a:gd name="connsiteY5" fmla="*/ 443342 h 443342"/>
                      <a:gd name="connsiteX6" fmla="*/ 342462 w 1362242"/>
                      <a:gd name="connsiteY6" fmla="*/ 412321 h 443342"/>
                      <a:gd name="connsiteX7" fmla="*/ 1362242 w 1362242"/>
                      <a:gd name="connsiteY7" fmla="*/ 67048 h 443342"/>
                      <a:gd name="connsiteX8" fmla="*/ 1345101 w 1362242"/>
                      <a:gd name="connsiteY8" fmla="*/ 38 h 443342"/>
                      <a:gd name="connsiteX0" fmla="*/ 1345101 w 1362242"/>
                      <a:gd name="connsiteY0" fmla="*/ 38 h 442500"/>
                      <a:gd name="connsiteX1" fmla="*/ 470854 w 1362242"/>
                      <a:gd name="connsiteY1" fmla="*/ 0 h 442500"/>
                      <a:gd name="connsiteX2" fmla="*/ 469577 w 1362242"/>
                      <a:gd name="connsiteY2" fmla="*/ 42536 h 442500"/>
                      <a:gd name="connsiteX3" fmla="*/ 115510 w 1362242"/>
                      <a:gd name="connsiteY3" fmla="*/ 48659 h 442500"/>
                      <a:gd name="connsiteX4" fmla="*/ 0 w 1362242"/>
                      <a:gd name="connsiteY4" fmla="*/ 297823 h 442500"/>
                      <a:gd name="connsiteX5" fmla="*/ 394422 w 1362242"/>
                      <a:gd name="connsiteY5" fmla="*/ 442500 h 442500"/>
                      <a:gd name="connsiteX6" fmla="*/ 342462 w 1362242"/>
                      <a:gd name="connsiteY6" fmla="*/ 412321 h 442500"/>
                      <a:gd name="connsiteX7" fmla="*/ 1362242 w 1362242"/>
                      <a:gd name="connsiteY7" fmla="*/ 67048 h 442500"/>
                      <a:gd name="connsiteX8" fmla="*/ 1345101 w 1362242"/>
                      <a:gd name="connsiteY8" fmla="*/ 38 h 442500"/>
                      <a:gd name="connsiteX0" fmla="*/ 1452821 w 1469962"/>
                      <a:gd name="connsiteY0" fmla="*/ 38 h 442500"/>
                      <a:gd name="connsiteX1" fmla="*/ 578574 w 1469962"/>
                      <a:gd name="connsiteY1" fmla="*/ 0 h 442500"/>
                      <a:gd name="connsiteX2" fmla="*/ 577297 w 1469962"/>
                      <a:gd name="connsiteY2" fmla="*/ 42536 h 442500"/>
                      <a:gd name="connsiteX3" fmla="*/ 223230 w 1469962"/>
                      <a:gd name="connsiteY3" fmla="*/ 48659 h 442500"/>
                      <a:gd name="connsiteX4" fmla="*/ 0 w 1469962"/>
                      <a:gd name="connsiteY4" fmla="*/ 290786 h 442500"/>
                      <a:gd name="connsiteX5" fmla="*/ 502142 w 1469962"/>
                      <a:gd name="connsiteY5" fmla="*/ 442500 h 442500"/>
                      <a:gd name="connsiteX6" fmla="*/ 450182 w 1469962"/>
                      <a:gd name="connsiteY6" fmla="*/ 412321 h 442500"/>
                      <a:gd name="connsiteX7" fmla="*/ 1469962 w 1469962"/>
                      <a:gd name="connsiteY7" fmla="*/ 67048 h 442500"/>
                      <a:gd name="connsiteX8" fmla="*/ 1452821 w 1469962"/>
                      <a:gd name="connsiteY8" fmla="*/ 38 h 442500"/>
                      <a:gd name="connsiteX0" fmla="*/ 1354184 w 1371325"/>
                      <a:gd name="connsiteY0" fmla="*/ 38 h 442500"/>
                      <a:gd name="connsiteX1" fmla="*/ 479937 w 1371325"/>
                      <a:gd name="connsiteY1" fmla="*/ 0 h 442500"/>
                      <a:gd name="connsiteX2" fmla="*/ 478660 w 1371325"/>
                      <a:gd name="connsiteY2" fmla="*/ 42536 h 442500"/>
                      <a:gd name="connsiteX3" fmla="*/ 124593 w 1371325"/>
                      <a:gd name="connsiteY3" fmla="*/ 48659 h 442500"/>
                      <a:gd name="connsiteX4" fmla="*/ 0 w 1371325"/>
                      <a:gd name="connsiteY4" fmla="*/ 191287 h 442500"/>
                      <a:gd name="connsiteX5" fmla="*/ 403505 w 1371325"/>
                      <a:gd name="connsiteY5" fmla="*/ 442500 h 442500"/>
                      <a:gd name="connsiteX6" fmla="*/ 351545 w 1371325"/>
                      <a:gd name="connsiteY6" fmla="*/ 412321 h 442500"/>
                      <a:gd name="connsiteX7" fmla="*/ 1371325 w 1371325"/>
                      <a:gd name="connsiteY7" fmla="*/ 67048 h 442500"/>
                      <a:gd name="connsiteX8" fmla="*/ 1354184 w 1371325"/>
                      <a:gd name="connsiteY8" fmla="*/ 38 h 442500"/>
                      <a:gd name="connsiteX0" fmla="*/ 1354184 w 1371325"/>
                      <a:gd name="connsiteY0" fmla="*/ 31107 h 473569"/>
                      <a:gd name="connsiteX1" fmla="*/ 512556 w 1371325"/>
                      <a:gd name="connsiteY1" fmla="*/ 0 h 473569"/>
                      <a:gd name="connsiteX2" fmla="*/ 478660 w 1371325"/>
                      <a:gd name="connsiteY2" fmla="*/ 73605 h 473569"/>
                      <a:gd name="connsiteX3" fmla="*/ 124593 w 1371325"/>
                      <a:gd name="connsiteY3" fmla="*/ 79728 h 473569"/>
                      <a:gd name="connsiteX4" fmla="*/ 0 w 1371325"/>
                      <a:gd name="connsiteY4" fmla="*/ 222356 h 473569"/>
                      <a:gd name="connsiteX5" fmla="*/ 403505 w 1371325"/>
                      <a:gd name="connsiteY5" fmla="*/ 473569 h 473569"/>
                      <a:gd name="connsiteX6" fmla="*/ 351545 w 1371325"/>
                      <a:gd name="connsiteY6" fmla="*/ 443390 h 473569"/>
                      <a:gd name="connsiteX7" fmla="*/ 1371325 w 1371325"/>
                      <a:gd name="connsiteY7" fmla="*/ 98117 h 473569"/>
                      <a:gd name="connsiteX8" fmla="*/ 1354184 w 1371325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92545 w 1285210"/>
                      <a:gd name="connsiteY2" fmla="*/ 73605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423997 w 1285210"/>
                      <a:gd name="connsiteY2" fmla="*/ 77524 h 473569"/>
                      <a:gd name="connsiteX3" fmla="*/ 38478 w 1285210"/>
                      <a:gd name="connsiteY3" fmla="*/ 79728 h 473569"/>
                      <a:gd name="connsiteX4" fmla="*/ 0 w 1285210"/>
                      <a:gd name="connsiteY4" fmla="*/ 274609 h 473569"/>
                      <a:gd name="connsiteX5" fmla="*/ 317390 w 1285210"/>
                      <a:gd name="connsiteY5" fmla="*/ 473569 h 473569"/>
                      <a:gd name="connsiteX6" fmla="*/ 265430 w 1285210"/>
                      <a:gd name="connsiteY6" fmla="*/ 443390 h 473569"/>
                      <a:gd name="connsiteX7" fmla="*/ 1285210 w 1285210"/>
                      <a:gd name="connsiteY7" fmla="*/ 98117 h 473569"/>
                      <a:gd name="connsiteX8" fmla="*/ 1268069 w 1285210"/>
                      <a:gd name="connsiteY8" fmla="*/ 31107 h 473569"/>
                      <a:gd name="connsiteX0" fmla="*/ 1268069 w 1285210"/>
                      <a:gd name="connsiteY0" fmla="*/ 31107 h 473569"/>
                      <a:gd name="connsiteX1" fmla="*/ 426441 w 1285210"/>
                      <a:gd name="connsiteY1" fmla="*/ 0 h 473569"/>
                      <a:gd name="connsiteX2" fmla="*/ 38478 w 1285210"/>
                      <a:gd name="connsiteY2" fmla="*/ 79728 h 473569"/>
                      <a:gd name="connsiteX3" fmla="*/ 0 w 1285210"/>
                      <a:gd name="connsiteY3" fmla="*/ 274609 h 473569"/>
                      <a:gd name="connsiteX4" fmla="*/ 317390 w 1285210"/>
                      <a:gd name="connsiteY4" fmla="*/ 473569 h 473569"/>
                      <a:gd name="connsiteX5" fmla="*/ 265430 w 1285210"/>
                      <a:gd name="connsiteY5" fmla="*/ 443390 h 473569"/>
                      <a:gd name="connsiteX6" fmla="*/ 1285210 w 1285210"/>
                      <a:gd name="connsiteY6" fmla="*/ 98117 h 473569"/>
                      <a:gd name="connsiteX7" fmla="*/ 1268069 w 1285210"/>
                      <a:gd name="connsiteY7" fmla="*/ 31107 h 473569"/>
                      <a:gd name="connsiteX0" fmla="*/ 1268069 w 1285210"/>
                      <a:gd name="connsiteY0" fmla="*/ 50749 h 493211"/>
                      <a:gd name="connsiteX1" fmla="*/ 426441 w 1285210"/>
                      <a:gd name="connsiteY1" fmla="*/ 19642 h 493211"/>
                      <a:gd name="connsiteX2" fmla="*/ 54958 w 1285210"/>
                      <a:gd name="connsiteY2" fmla="*/ 18379 h 493211"/>
                      <a:gd name="connsiteX3" fmla="*/ 0 w 1285210"/>
                      <a:gd name="connsiteY3" fmla="*/ 294251 h 493211"/>
                      <a:gd name="connsiteX4" fmla="*/ 317390 w 1285210"/>
                      <a:gd name="connsiteY4" fmla="*/ 493211 h 493211"/>
                      <a:gd name="connsiteX5" fmla="*/ 265430 w 1285210"/>
                      <a:gd name="connsiteY5" fmla="*/ 463032 h 493211"/>
                      <a:gd name="connsiteX6" fmla="*/ 1285210 w 1285210"/>
                      <a:gd name="connsiteY6" fmla="*/ 117759 h 493211"/>
                      <a:gd name="connsiteX7" fmla="*/ 1268069 w 1285210"/>
                      <a:gd name="connsiteY7" fmla="*/ 50749 h 493211"/>
                      <a:gd name="connsiteX0" fmla="*/ 1268069 w 1285210"/>
                      <a:gd name="connsiteY0" fmla="*/ 32370 h 474832"/>
                      <a:gd name="connsiteX1" fmla="*/ 426441 w 1285210"/>
                      <a:gd name="connsiteY1" fmla="*/ 1263 h 474832"/>
                      <a:gd name="connsiteX2" fmla="*/ 54958 w 1285210"/>
                      <a:gd name="connsiteY2" fmla="*/ 0 h 474832"/>
                      <a:gd name="connsiteX3" fmla="*/ 0 w 1285210"/>
                      <a:gd name="connsiteY3" fmla="*/ 275872 h 474832"/>
                      <a:gd name="connsiteX4" fmla="*/ 317390 w 1285210"/>
                      <a:gd name="connsiteY4" fmla="*/ 474832 h 474832"/>
                      <a:gd name="connsiteX5" fmla="*/ 265430 w 1285210"/>
                      <a:gd name="connsiteY5" fmla="*/ 444653 h 474832"/>
                      <a:gd name="connsiteX6" fmla="*/ 1285210 w 1285210"/>
                      <a:gd name="connsiteY6" fmla="*/ 99380 h 474832"/>
                      <a:gd name="connsiteX7" fmla="*/ 1268069 w 1285210"/>
                      <a:gd name="connsiteY7" fmla="*/ 32370 h 474832"/>
                      <a:gd name="connsiteX0" fmla="*/ 1268069 w 1285210"/>
                      <a:gd name="connsiteY0" fmla="*/ 51241 h 493703"/>
                      <a:gd name="connsiteX1" fmla="*/ 426441 w 1285210"/>
                      <a:gd name="connsiteY1" fmla="*/ 20134 h 493703"/>
                      <a:gd name="connsiteX2" fmla="*/ 57309 w 1285210"/>
                      <a:gd name="connsiteY2" fmla="*/ 0 h 493703"/>
                      <a:gd name="connsiteX3" fmla="*/ 0 w 1285210"/>
                      <a:gd name="connsiteY3" fmla="*/ 294743 h 493703"/>
                      <a:gd name="connsiteX4" fmla="*/ 317390 w 1285210"/>
                      <a:gd name="connsiteY4" fmla="*/ 493703 h 493703"/>
                      <a:gd name="connsiteX5" fmla="*/ 265430 w 1285210"/>
                      <a:gd name="connsiteY5" fmla="*/ 463524 h 493703"/>
                      <a:gd name="connsiteX6" fmla="*/ 1285210 w 1285210"/>
                      <a:gd name="connsiteY6" fmla="*/ 118251 h 493703"/>
                      <a:gd name="connsiteX7" fmla="*/ 1268069 w 1285210"/>
                      <a:gd name="connsiteY7" fmla="*/ 51241 h 493703"/>
                      <a:gd name="connsiteX0" fmla="*/ 1450257 w 1467398"/>
                      <a:gd name="connsiteY0" fmla="*/ 370645 h 813107"/>
                      <a:gd name="connsiteX1" fmla="*/ 608629 w 1467398"/>
                      <a:gd name="connsiteY1" fmla="*/ 339538 h 813107"/>
                      <a:gd name="connsiteX2" fmla="*/ 0 w 1467398"/>
                      <a:gd name="connsiteY2" fmla="*/ 0 h 813107"/>
                      <a:gd name="connsiteX3" fmla="*/ 182188 w 1467398"/>
                      <a:gd name="connsiteY3" fmla="*/ 614147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450257 w 1467398"/>
                      <a:gd name="connsiteY0" fmla="*/ 370645 h 813107"/>
                      <a:gd name="connsiteX1" fmla="*/ 0 w 1467398"/>
                      <a:gd name="connsiteY1" fmla="*/ 0 h 813107"/>
                      <a:gd name="connsiteX2" fmla="*/ 182188 w 1467398"/>
                      <a:gd name="connsiteY2" fmla="*/ 614147 h 813107"/>
                      <a:gd name="connsiteX3" fmla="*/ 499578 w 1467398"/>
                      <a:gd name="connsiteY3" fmla="*/ 813107 h 813107"/>
                      <a:gd name="connsiteX4" fmla="*/ 447618 w 1467398"/>
                      <a:gd name="connsiteY4" fmla="*/ 782928 h 813107"/>
                      <a:gd name="connsiteX5" fmla="*/ 1467398 w 1467398"/>
                      <a:gd name="connsiteY5" fmla="*/ 437655 h 813107"/>
                      <a:gd name="connsiteX6" fmla="*/ 1450257 w 1467398"/>
                      <a:gd name="connsiteY6" fmla="*/ 370645 h 813107"/>
                      <a:gd name="connsiteX0" fmla="*/ 1450257 w 1467398"/>
                      <a:gd name="connsiteY0" fmla="*/ 370645 h 813107"/>
                      <a:gd name="connsiteX1" fmla="*/ 1055026 w 1467398"/>
                      <a:gd name="connsiteY1" fmla="*/ 234420 h 813107"/>
                      <a:gd name="connsiteX2" fmla="*/ 0 w 1467398"/>
                      <a:gd name="connsiteY2" fmla="*/ 0 h 813107"/>
                      <a:gd name="connsiteX3" fmla="*/ 182188 w 1467398"/>
                      <a:gd name="connsiteY3" fmla="*/ 614147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450257 w 1467398"/>
                      <a:gd name="connsiteY0" fmla="*/ 370645 h 813107"/>
                      <a:gd name="connsiteX1" fmla="*/ 1055026 w 1467398"/>
                      <a:gd name="connsiteY1" fmla="*/ 234420 h 813107"/>
                      <a:gd name="connsiteX2" fmla="*/ 0 w 1467398"/>
                      <a:gd name="connsiteY2" fmla="*/ 0 h 813107"/>
                      <a:gd name="connsiteX3" fmla="*/ 182188 w 1467398"/>
                      <a:gd name="connsiteY3" fmla="*/ 614147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450257 w 1467398"/>
                      <a:gd name="connsiteY0" fmla="*/ 370645 h 813107"/>
                      <a:gd name="connsiteX1" fmla="*/ 1055026 w 1467398"/>
                      <a:gd name="connsiteY1" fmla="*/ 234420 h 813107"/>
                      <a:gd name="connsiteX2" fmla="*/ 0 w 1467398"/>
                      <a:gd name="connsiteY2" fmla="*/ 0 h 813107"/>
                      <a:gd name="connsiteX3" fmla="*/ 411664 w 1467398"/>
                      <a:gd name="connsiteY3" fmla="*/ 506892 h 813107"/>
                      <a:gd name="connsiteX4" fmla="*/ 499578 w 1467398"/>
                      <a:gd name="connsiteY4" fmla="*/ 813107 h 813107"/>
                      <a:gd name="connsiteX5" fmla="*/ 447618 w 1467398"/>
                      <a:gd name="connsiteY5" fmla="*/ 782928 h 813107"/>
                      <a:gd name="connsiteX6" fmla="*/ 1467398 w 1467398"/>
                      <a:gd name="connsiteY6" fmla="*/ 437655 h 813107"/>
                      <a:gd name="connsiteX7" fmla="*/ 1450257 w 1467398"/>
                      <a:gd name="connsiteY7" fmla="*/ 370645 h 813107"/>
                      <a:gd name="connsiteX0" fmla="*/ 1282539 w 1299680"/>
                      <a:gd name="connsiteY0" fmla="*/ 149066 h 591528"/>
                      <a:gd name="connsiteX1" fmla="*/ 887308 w 1299680"/>
                      <a:gd name="connsiteY1" fmla="*/ 12841 h 591528"/>
                      <a:gd name="connsiteX2" fmla="*/ 0 w 1299680"/>
                      <a:gd name="connsiteY2" fmla="*/ 0 h 591528"/>
                      <a:gd name="connsiteX3" fmla="*/ 243946 w 1299680"/>
                      <a:gd name="connsiteY3" fmla="*/ 285313 h 591528"/>
                      <a:gd name="connsiteX4" fmla="*/ 331860 w 1299680"/>
                      <a:gd name="connsiteY4" fmla="*/ 591528 h 591528"/>
                      <a:gd name="connsiteX5" fmla="*/ 279900 w 1299680"/>
                      <a:gd name="connsiteY5" fmla="*/ 561349 h 591528"/>
                      <a:gd name="connsiteX6" fmla="*/ 1299680 w 1299680"/>
                      <a:gd name="connsiteY6" fmla="*/ 216076 h 591528"/>
                      <a:gd name="connsiteX7" fmla="*/ 1282539 w 1299680"/>
                      <a:gd name="connsiteY7" fmla="*/ 149066 h 591528"/>
                      <a:gd name="connsiteX0" fmla="*/ 1282539 w 1299680"/>
                      <a:gd name="connsiteY0" fmla="*/ 149066 h 591528"/>
                      <a:gd name="connsiteX1" fmla="*/ 887308 w 1299680"/>
                      <a:gd name="connsiteY1" fmla="*/ 12841 h 591528"/>
                      <a:gd name="connsiteX2" fmla="*/ 0 w 1299680"/>
                      <a:gd name="connsiteY2" fmla="*/ 0 h 591528"/>
                      <a:gd name="connsiteX3" fmla="*/ 243946 w 1299680"/>
                      <a:gd name="connsiteY3" fmla="*/ 285313 h 591528"/>
                      <a:gd name="connsiteX4" fmla="*/ 331860 w 1299680"/>
                      <a:gd name="connsiteY4" fmla="*/ 591528 h 591528"/>
                      <a:gd name="connsiteX5" fmla="*/ 462584 w 1299680"/>
                      <a:gd name="connsiteY5" fmla="*/ 216722 h 591528"/>
                      <a:gd name="connsiteX6" fmla="*/ 1299680 w 1299680"/>
                      <a:gd name="connsiteY6" fmla="*/ 216076 h 591528"/>
                      <a:gd name="connsiteX7" fmla="*/ 1282539 w 1299680"/>
                      <a:gd name="connsiteY7" fmla="*/ 149066 h 591528"/>
                      <a:gd name="connsiteX0" fmla="*/ 1282539 w 1299680"/>
                      <a:gd name="connsiteY0" fmla="*/ 149066 h 285313"/>
                      <a:gd name="connsiteX1" fmla="*/ 887308 w 1299680"/>
                      <a:gd name="connsiteY1" fmla="*/ 12841 h 285313"/>
                      <a:gd name="connsiteX2" fmla="*/ 0 w 1299680"/>
                      <a:gd name="connsiteY2" fmla="*/ 0 h 285313"/>
                      <a:gd name="connsiteX3" fmla="*/ 243946 w 1299680"/>
                      <a:gd name="connsiteY3" fmla="*/ 285313 h 285313"/>
                      <a:gd name="connsiteX4" fmla="*/ 462584 w 1299680"/>
                      <a:gd name="connsiteY4" fmla="*/ 216722 h 285313"/>
                      <a:gd name="connsiteX5" fmla="*/ 1299680 w 1299680"/>
                      <a:gd name="connsiteY5" fmla="*/ 216076 h 285313"/>
                      <a:gd name="connsiteX6" fmla="*/ 1282539 w 1299680"/>
                      <a:gd name="connsiteY6" fmla="*/ 149066 h 285313"/>
                      <a:gd name="connsiteX0" fmla="*/ 1282539 w 1299680"/>
                      <a:gd name="connsiteY0" fmla="*/ 149066 h 228622"/>
                      <a:gd name="connsiteX1" fmla="*/ 887308 w 1299680"/>
                      <a:gd name="connsiteY1" fmla="*/ 12841 h 228622"/>
                      <a:gd name="connsiteX2" fmla="*/ 0 w 1299680"/>
                      <a:gd name="connsiteY2" fmla="*/ 0 h 228622"/>
                      <a:gd name="connsiteX3" fmla="*/ 200808 w 1299680"/>
                      <a:gd name="connsiteY3" fmla="*/ 228622 h 228622"/>
                      <a:gd name="connsiteX4" fmla="*/ 462584 w 1299680"/>
                      <a:gd name="connsiteY4" fmla="*/ 216722 h 228622"/>
                      <a:gd name="connsiteX5" fmla="*/ 1299680 w 1299680"/>
                      <a:gd name="connsiteY5" fmla="*/ 216076 h 228622"/>
                      <a:gd name="connsiteX6" fmla="*/ 1282539 w 1299680"/>
                      <a:gd name="connsiteY6" fmla="*/ 149066 h 228622"/>
                      <a:gd name="connsiteX0" fmla="*/ 1282539 w 1299680"/>
                      <a:gd name="connsiteY0" fmla="*/ 149066 h 232280"/>
                      <a:gd name="connsiteX1" fmla="*/ 887308 w 1299680"/>
                      <a:gd name="connsiteY1" fmla="*/ 12841 h 232280"/>
                      <a:gd name="connsiteX2" fmla="*/ 0 w 1299680"/>
                      <a:gd name="connsiteY2" fmla="*/ 0 h 232280"/>
                      <a:gd name="connsiteX3" fmla="*/ 200808 w 1299680"/>
                      <a:gd name="connsiteY3" fmla="*/ 228622 h 232280"/>
                      <a:gd name="connsiteX4" fmla="*/ 477081 w 1299680"/>
                      <a:gd name="connsiteY4" fmla="*/ 232280 h 232280"/>
                      <a:gd name="connsiteX5" fmla="*/ 1299680 w 1299680"/>
                      <a:gd name="connsiteY5" fmla="*/ 216076 h 232280"/>
                      <a:gd name="connsiteX6" fmla="*/ 1282539 w 1299680"/>
                      <a:gd name="connsiteY6" fmla="*/ 149066 h 232280"/>
                      <a:gd name="connsiteX0" fmla="*/ 1426449 w 1443590"/>
                      <a:gd name="connsiteY0" fmla="*/ 334697 h 417911"/>
                      <a:gd name="connsiteX1" fmla="*/ 1031218 w 1443590"/>
                      <a:gd name="connsiteY1" fmla="*/ 198472 h 417911"/>
                      <a:gd name="connsiteX2" fmla="*/ 0 w 1443590"/>
                      <a:gd name="connsiteY2" fmla="*/ 0 h 417911"/>
                      <a:gd name="connsiteX3" fmla="*/ 344718 w 1443590"/>
                      <a:gd name="connsiteY3" fmla="*/ 414253 h 417911"/>
                      <a:gd name="connsiteX4" fmla="*/ 620991 w 1443590"/>
                      <a:gd name="connsiteY4" fmla="*/ 417911 h 417911"/>
                      <a:gd name="connsiteX5" fmla="*/ 1443590 w 1443590"/>
                      <a:gd name="connsiteY5" fmla="*/ 401707 h 417911"/>
                      <a:gd name="connsiteX6" fmla="*/ 1426449 w 1443590"/>
                      <a:gd name="connsiteY6" fmla="*/ 334697 h 417911"/>
                      <a:gd name="connsiteX0" fmla="*/ 1426449 w 1443590"/>
                      <a:gd name="connsiteY0" fmla="*/ 334697 h 417911"/>
                      <a:gd name="connsiteX1" fmla="*/ 699318 w 1443590"/>
                      <a:gd name="connsiteY1" fmla="*/ 81437 h 417911"/>
                      <a:gd name="connsiteX2" fmla="*/ 0 w 1443590"/>
                      <a:gd name="connsiteY2" fmla="*/ 0 h 417911"/>
                      <a:gd name="connsiteX3" fmla="*/ 344718 w 1443590"/>
                      <a:gd name="connsiteY3" fmla="*/ 414253 h 417911"/>
                      <a:gd name="connsiteX4" fmla="*/ 620991 w 1443590"/>
                      <a:gd name="connsiteY4" fmla="*/ 417911 h 417911"/>
                      <a:gd name="connsiteX5" fmla="*/ 1443590 w 1443590"/>
                      <a:gd name="connsiteY5" fmla="*/ 401707 h 417911"/>
                      <a:gd name="connsiteX6" fmla="*/ 1426449 w 1443590"/>
                      <a:gd name="connsiteY6" fmla="*/ 334697 h 417911"/>
                      <a:gd name="connsiteX0" fmla="*/ 1426449 w 1443590"/>
                      <a:gd name="connsiteY0" fmla="*/ 334697 h 435350"/>
                      <a:gd name="connsiteX1" fmla="*/ 699318 w 1443590"/>
                      <a:gd name="connsiteY1" fmla="*/ 81437 h 435350"/>
                      <a:gd name="connsiteX2" fmla="*/ 0 w 1443590"/>
                      <a:gd name="connsiteY2" fmla="*/ 0 h 435350"/>
                      <a:gd name="connsiteX3" fmla="*/ 374065 w 1443590"/>
                      <a:gd name="connsiteY3" fmla="*/ 435350 h 435350"/>
                      <a:gd name="connsiteX4" fmla="*/ 620991 w 1443590"/>
                      <a:gd name="connsiteY4" fmla="*/ 417911 h 435350"/>
                      <a:gd name="connsiteX5" fmla="*/ 1443590 w 1443590"/>
                      <a:gd name="connsiteY5" fmla="*/ 401707 h 435350"/>
                      <a:gd name="connsiteX6" fmla="*/ 1426449 w 1443590"/>
                      <a:gd name="connsiteY6" fmla="*/ 334697 h 435350"/>
                      <a:gd name="connsiteX0" fmla="*/ 1426449 w 1443590"/>
                      <a:gd name="connsiteY0" fmla="*/ 334697 h 435350"/>
                      <a:gd name="connsiteX1" fmla="*/ 699318 w 1443590"/>
                      <a:gd name="connsiteY1" fmla="*/ 81437 h 435350"/>
                      <a:gd name="connsiteX2" fmla="*/ 0 w 1443590"/>
                      <a:gd name="connsiteY2" fmla="*/ 0 h 435350"/>
                      <a:gd name="connsiteX3" fmla="*/ 374065 w 1443590"/>
                      <a:gd name="connsiteY3" fmla="*/ 435350 h 435350"/>
                      <a:gd name="connsiteX4" fmla="*/ 620991 w 1443590"/>
                      <a:gd name="connsiteY4" fmla="*/ 417911 h 435350"/>
                      <a:gd name="connsiteX5" fmla="*/ 1443590 w 1443590"/>
                      <a:gd name="connsiteY5" fmla="*/ 401707 h 435350"/>
                      <a:gd name="connsiteX6" fmla="*/ 1426449 w 1443590"/>
                      <a:gd name="connsiteY6" fmla="*/ 334697 h 435350"/>
                      <a:gd name="connsiteX0" fmla="*/ 1196383 w 1213524"/>
                      <a:gd name="connsiteY0" fmla="*/ 316547 h 417200"/>
                      <a:gd name="connsiteX1" fmla="*/ 469252 w 1213524"/>
                      <a:gd name="connsiteY1" fmla="*/ 63287 h 417200"/>
                      <a:gd name="connsiteX2" fmla="*/ 0 w 1213524"/>
                      <a:gd name="connsiteY2" fmla="*/ 0 h 417200"/>
                      <a:gd name="connsiteX3" fmla="*/ 143999 w 1213524"/>
                      <a:gd name="connsiteY3" fmla="*/ 417200 h 417200"/>
                      <a:gd name="connsiteX4" fmla="*/ 390925 w 1213524"/>
                      <a:gd name="connsiteY4" fmla="*/ 399761 h 417200"/>
                      <a:gd name="connsiteX5" fmla="*/ 1213524 w 1213524"/>
                      <a:gd name="connsiteY5" fmla="*/ 383557 h 417200"/>
                      <a:gd name="connsiteX6" fmla="*/ 1196383 w 1213524"/>
                      <a:gd name="connsiteY6" fmla="*/ 316547 h 417200"/>
                      <a:gd name="connsiteX0" fmla="*/ 1320419 w 1337560"/>
                      <a:gd name="connsiteY0" fmla="*/ 316547 h 417200"/>
                      <a:gd name="connsiteX1" fmla="*/ 593288 w 1337560"/>
                      <a:gd name="connsiteY1" fmla="*/ 63287 h 417200"/>
                      <a:gd name="connsiteX2" fmla="*/ 124036 w 1337560"/>
                      <a:gd name="connsiteY2" fmla="*/ 0 h 417200"/>
                      <a:gd name="connsiteX3" fmla="*/ 4570 w 1337560"/>
                      <a:gd name="connsiteY3" fmla="*/ 117744 h 417200"/>
                      <a:gd name="connsiteX4" fmla="*/ 268035 w 1337560"/>
                      <a:gd name="connsiteY4" fmla="*/ 417200 h 417200"/>
                      <a:gd name="connsiteX5" fmla="*/ 514961 w 1337560"/>
                      <a:gd name="connsiteY5" fmla="*/ 399761 h 417200"/>
                      <a:gd name="connsiteX6" fmla="*/ 1337560 w 1337560"/>
                      <a:gd name="connsiteY6" fmla="*/ 383557 h 417200"/>
                      <a:gd name="connsiteX7" fmla="*/ 1320419 w 1337560"/>
                      <a:gd name="connsiteY7" fmla="*/ 316547 h 417200"/>
                      <a:gd name="connsiteX0" fmla="*/ 1320419 w 1337560"/>
                      <a:gd name="connsiteY0" fmla="*/ 316547 h 417200"/>
                      <a:gd name="connsiteX1" fmla="*/ 593288 w 1337560"/>
                      <a:gd name="connsiteY1" fmla="*/ 63287 h 417200"/>
                      <a:gd name="connsiteX2" fmla="*/ 124036 w 1337560"/>
                      <a:gd name="connsiteY2" fmla="*/ 0 h 417200"/>
                      <a:gd name="connsiteX3" fmla="*/ 4570 w 1337560"/>
                      <a:gd name="connsiteY3" fmla="*/ 117744 h 417200"/>
                      <a:gd name="connsiteX4" fmla="*/ 268035 w 1337560"/>
                      <a:gd name="connsiteY4" fmla="*/ 417200 h 417200"/>
                      <a:gd name="connsiteX5" fmla="*/ 514961 w 1337560"/>
                      <a:gd name="connsiteY5" fmla="*/ 399761 h 417200"/>
                      <a:gd name="connsiteX6" fmla="*/ 1337560 w 1337560"/>
                      <a:gd name="connsiteY6" fmla="*/ 383557 h 417200"/>
                      <a:gd name="connsiteX7" fmla="*/ 1320419 w 1337560"/>
                      <a:gd name="connsiteY7" fmla="*/ 316547 h 417200"/>
                      <a:gd name="connsiteX0" fmla="*/ 1315849 w 1332990"/>
                      <a:gd name="connsiteY0" fmla="*/ 316547 h 417200"/>
                      <a:gd name="connsiteX1" fmla="*/ 588718 w 1332990"/>
                      <a:gd name="connsiteY1" fmla="*/ 63287 h 417200"/>
                      <a:gd name="connsiteX2" fmla="*/ 119466 w 1332990"/>
                      <a:gd name="connsiteY2" fmla="*/ 0 h 417200"/>
                      <a:gd name="connsiteX3" fmla="*/ 0 w 1332990"/>
                      <a:gd name="connsiteY3" fmla="*/ 117744 h 417200"/>
                      <a:gd name="connsiteX4" fmla="*/ 263465 w 1332990"/>
                      <a:gd name="connsiteY4" fmla="*/ 417200 h 417200"/>
                      <a:gd name="connsiteX5" fmla="*/ 510391 w 1332990"/>
                      <a:gd name="connsiteY5" fmla="*/ 399761 h 417200"/>
                      <a:gd name="connsiteX6" fmla="*/ 1332990 w 1332990"/>
                      <a:gd name="connsiteY6" fmla="*/ 383557 h 417200"/>
                      <a:gd name="connsiteX7" fmla="*/ 1315849 w 1332990"/>
                      <a:gd name="connsiteY7" fmla="*/ 316547 h 41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32990" h="417200">
                        <a:moveTo>
                          <a:pt x="1315849" y="316547"/>
                        </a:moveTo>
                        <a:lnTo>
                          <a:pt x="588718" y="63287"/>
                        </a:lnTo>
                        <a:lnTo>
                          <a:pt x="119466" y="0"/>
                        </a:lnTo>
                        <a:lnTo>
                          <a:pt x="0" y="117744"/>
                        </a:lnTo>
                        <a:lnTo>
                          <a:pt x="263465" y="417200"/>
                        </a:lnTo>
                        <a:lnTo>
                          <a:pt x="510391" y="399761"/>
                        </a:lnTo>
                        <a:lnTo>
                          <a:pt x="1332990" y="383557"/>
                        </a:lnTo>
                        <a:lnTo>
                          <a:pt x="1315849" y="316547"/>
                        </a:lnTo>
                        <a:close/>
                      </a:path>
                    </a:pathLst>
                  </a:custGeom>
                  <a:solidFill>
                    <a:srgbClr val="84C6BF"/>
                  </a:solidFill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>
                      <a:solidFill>
                        <a:srgbClr val="122D4F"/>
                      </a:solidFill>
                    </a:endParaRPr>
                  </a:p>
                </p:txBody>
              </p: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FBA53B57-4435-AD4C-811E-CDE29EE6FF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213049" y="4264575"/>
                    <a:ext cx="0" cy="5825145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DA0C5377-23DB-4F49-A606-85DC90726D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64714" y="1880501"/>
                    <a:ext cx="10533105" cy="4422093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8AF37A6B-3ADF-F94C-91DB-500BC1C138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52411" y="841051"/>
                    <a:ext cx="1078540" cy="461216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DFB6E25-8A1B-424D-8103-78ABED69A7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272065" y="5409024"/>
                    <a:ext cx="1063378" cy="443343"/>
                  </a:xfrm>
                  <a:prstGeom prst="line">
                    <a:avLst/>
                  </a:prstGeom>
                  <a:ln w="6350">
                    <a:solidFill>
                      <a:srgbClr val="0432FF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214D3695-F2EE-8849-8527-2242202C19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333913" y="3396109"/>
                    <a:ext cx="345135" cy="1211478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B369885E-5592-2A48-ACB3-530FE19753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5731677" y="1927313"/>
                    <a:ext cx="10566142" cy="5300227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86241BC4-0248-724E-88AA-48FD183217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20912" y="768268"/>
                    <a:ext cx="880217" cy="474200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4904F859-A2B9-594D-9BD2-6EDCBB5CB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427993" y="674402"/>
                    <a:ext cx="639451" cy="755221"/>
                  </a:xfrm>
                  <a:prstGeom prst="line">
                    <a:avLst/>
                  </a:prstGeom>
                  <a:solidFill>
                    <a:srgbClr val="0000FF"/>
                  </a:solidFill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A8982302-E4BF-5944-AFA7-9675FF7C91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730747" y="990132"/>
                    <a:ext cx="323735" cy="975577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AF076AA7-6F38-364D-AC0E-E50D3983F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24428" y="5025689"/>
                    <a:ext cx="1203565" cy="154940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5E6D7A7A-8744-8446-A1A8-9338074DC2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944384" y="4602805"/>
                    <a:ext cx="979142" cy="307202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BFB9BAB2-F72A-1347-AFE3-F9FF718A40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69294" y="3803142"/>
                    <a:ext cx="529285" cy="417231"/>
                  </a:xfrm>
                  <a:prstGeom prst="line">
                    <a:avLst/>
                  </a:prstGeom>
                  <a:ln w="6350">
                    <a:solidFill>
                      <a:schemeClr val="bg1">
                        <a:lumMod val="85000"/>
                      </a:schemeClr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BBC4AF73-1D69-0148-848F-F5F6D5988A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64280" y="5324558"/>
                    <a:ext cx="1073710" cy="676016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E40BF0A7-D99F-C94F-9CE9-FB08A825D00E}"/>
                      </a:ext>
                    </a:extLst>
                  </p:cNvPr>
                  <p:cNvCxnSpPr>
                    <a:cxnSpLocks/>
                    <a:stCxn id="12" idx="4"/>
                  </p:cNvCxnSpPr>
                  <p:nvPr/>
                </p:nvCxnSpPr>
                <p:spPr>
                  <a:xfrm flipH="1" flipV="1">
                    <a:off x="6177249" y="2591344"/>
                    <a:ext cx="823600" cy="961202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EF26C353-2E67-F341-AE87-AA0B87BC0B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1676140" y="2836948"/>
                    <a:ext cx="669151" cy="1017438"/>
                  </a:xfrm>
                  <a:prstGeom prst="line">
                    <a:avLst/>
                  </a:prstGeom>
                  <a:ln w="635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3" name="Freeform 52">
                  <a:extLst>
                    <a:ext uri="{FF2B5EF4-FFF2-40B4-BE49-F238E27FC236}">
                      <a16:creationId xmlns:a16="http://schemas.microsoft.com/office/drawing/2014/main" id="{31C41406-392A-FB42-925E-D9F3046B9732}"/>
                    </a:ext>
                  </a:extLst>
                </p:cNvPr>
                <p:cNvSpPr/>
                <p:nvPr/>
              </p:nvSpPr>
              <p:spPr>
                <a:xfrm rot="2273808">
                  <a:off x="1591574" y="2030995"/>
                  <a:ext cx="560156" cy="517634"/>
                </a:xfrm>
                <a:custGeom>
                  <a:avLst/>
                  <a:gdLst>
                    <a:gd name="connsiteX0" fmla="*/ 1583940 w 1583940"/>
                    <a:gd name="connsiteY0" fmla="*/ 0 h 1316123"/>
                    <a:gd name="connsiteX1" fmla="*/ 1086567 w 1583940"/>
                    <a:gd name="connsiteY1" fmla="*/ 600672 h 1316123"/>
                    <a:gd name="connsiteX2" fmla="*/ 967963 w 1583940"/>
                    <a:gd name="connsiteY2" fmla="*/ 485894 h 1316123"/>
                    <a:gd name="connsiteX3" fmla="*/ 661888 w 1583940"/>
                    <a:gd name="connsiteY3" fmla="*/ 665713 h 1316123"/>
                    <a:gd name="connsiteX4" fmla="*/ 505024 w 1583940"/>
                    <a:gd name="connsiteY4" fmla="*/ 799621 h 1316123"/>
                    <a:gd name="connsiteX5" fmla="*/ 0 w 1583940"/>
                    <a:gd name="connsiteY5" fmla="*/ 1308472 h 1316123"/>
                    <a:gd name="connsiteX6" fmla="*/ 179819 w 1583940"/>
                    <a:gd name="connsiteY6" fmla="*/ 1316123 h 1316123"/>
                    <a:gd name="connsiteX7" fmla="*/ 459113 w 1583940"/>
                    <a:gd name="connsiteY7" fmla="*/ 1296994 h 1316123"/>
                    <a:gd name="connsiteX8" fmla="*/ 746058 w 1583940"/>
                    <a:gd name="connsiteY8" fmla="*/ 1243431 h 1316123"/>
                    <a:gd name="connsiteX9" fmla="*/ 1017700 w 1583940"/>
                    <a:gd name="connsiteY9" fmla="*/ 1170738 h 1316123"/>
                    <a:gd name="connsiteX10" fmla="*/ 738407 w 1583940"/>
                    <a:gd name="connsiteY10" fmla="*/ 849359 h 1316123"/>
                    <a:gd name="connsiteX11" fmla="*/ 1033004 w 1583940"/>
                    <a:gd name="connsiteY11" fmla="*/ 547109 h 1316123"/>
                    <a:gd name="connsiteX0" fmla="*/ 1086567 w 1086567"/>
                    <a:gd name="connsiteY0" fmla="*/ 114778 h 830229"/>
                    <a:gd name="connsiteX1" fmla="*/ 967963 w 1086567"/>
                    <a:gd name="connsiteY1" fmla="*/ 0 h 830229"/>
                    <a:gd name="connsiteX2" fmla="*/ 661888 w 1086567"/>
                    <a:gd name="connsiteY2" fmla="*/ 179819 h 830229"/>
                    <a:gd name="connsiteX3" fmla="*/ 505024 w 1086567"/>
                    <a:gd name="connsiteY3" fmla="*/ 313727 h 830229"/>
                    <a:gd name="connsiteX4" fmla="*/ 0 w 1086567"/>
                    <a:gd name="connsiteY4" fmla="*/ 822578 h 830229"/>
                    <a:gd name="connsiteX5" fmla="*/ 179819 w 1086567"/>
                    <a:gd name="connsiteY5" fmla="*/ 830229 h 830229"/>
                    <a:gd name="connsiteX6" fmla="*/ 459113 w 1086567"/>
                    <a:gd name="connsiteY6" fmla="*/ 811100 h 830229"/>
                    <a:gd name="connsiteX7" fmla="*/ 746058 w 1086567"/>
                    <a:gd name="connsiteY7" fmla="*/ 757537 h 830229"/>
                    <a:gd name="connsiteX8" fmla="*/ 1017700 w 1086567"/>
                    <a:gd name="connsiteY8" fmla="*/ 684844 h 830229"/>
                    <a:gd name="connsiteX9" fmla="*/ 738407 w 1086567"/>
                    <a:gd name="connsiteY9" fmla="*/ 363465 h 830229"/>
                    <a:gd name="connsiteX10" fmla="*/ 1033004 w 1086567"/>
                    <a:gd name="connsiteY10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42233 w 1033004"/>
                    <a:gd name="connsiteY8" fmla="*/ 374943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619802 w 1033004"/>
                    <a:gd name="connsiteY0" fmla="*/ 0 h 1140130"/>
                    <a:gd name="connsiteX1" fmla="*/ 661888 w 1033004"/>
                    <a:gd name="connsiteY1" fmla="*/ 489720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19802 w 1033004"/>
                    <a:gd name="connsiteY0" fmla="*/ 0 h 1140130"/>
                    <a:gd name="connsiteX1" fmla="*/ 348160 w 1033004"/>
                    <a:gd name="connsiteY1" fmla="*/ 309901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08325 w 1033004"/>
                    <a:gd name="connsiteY0" fmla="*/ 0 h 1143956"/>
                    <a:gd name="connsiteX1" fmla="*/ 348160 w 1033004"/>
                    <a:gd name="connsiteY1" fmla="*/ 313727 h 1143956"/>
                    <a:gd name="connsiteX2" fmla="*/ 505024 w 1033004"/>
                    <a:gd name="connsiteY2" fmla="*/ 627454 h 1143956"/>
                    <a:gd name="connsiteX3" fmla="*/ 0 w 1033004"/>
                    <a:gd name="connsiteY3" fmla="*/ 1136305 h 1143956"/>
                    <a:gd name="connsiteX4" fmla="*/ 179819 w 1033004"/>
                    <a:gd name="connsiteY4" fmla="*/ 1143956 h 1143956"/>
                    <a:gd name="connsiteX5" fmla="*/ 459113 w 1033004"/>
                    <a:gd name="connsiteY5" fmla="*/ 1124827 h 1143956"/>
                    <a:gd name="connsiteX6" fmla="*/ 746058 w 1033004"/>
                    <a:gd name="connsiteY6" fmla="*/ 1071264 h 1143956"/>
                    <a:gd name="connsiteX7" fmla="*/ 1017700 w 1033004"/>
                    <a:gd name="connsiteY7" fmla="*/ 998571 h 1143956"/>
                    <a:gd name="connsiteX8" fmla="*/ 742233 w 1033004"/>
                    <a:gd name="connsiteY8" fmla="*/ 688670 h 1143956"/>
                    <a:gd name="connsiteX9" fmla="*/ 1033004 w 1033004"/>
                    <a:gd name="connsiteY9" fmla="*/ 374942 h 1143956"/>
                    <a:gd name="connsiteX10" fmla="*/ 608325 w 1033004"/>
                    <a:gd name="connsiteY10" fmla="*/ 0 h 1143956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459113 w 1033004"/>
                    <a:gd name="connsiteY5" fmla="*/ 112482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244860 w 1033004"/>
                    <a:gd name="connsiteY4" fmla="*/ 1059785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562414 w 987093"/>
                    <a:gd name="connsiteY0" fmla="*/ 0 h 1155434"/>
                    <a:gd name="connsiteX1" fmla="*/ 302249 w 987093"/>
                    <a:gd name="connsiteY1" fmla="*/ 313727 h 1155434"/>
                    <a:gd name="connsiteX2" fmla="*/ 0 w 987093"/>
                    <a:gd name="connsiteY2" fmla="*/ 1155434 h 1155434"/>
                    <a:gd name="connsiteX3" fmla="*/ 198949 w 987093"/>
                    <a:gd name="connsiteY3" fmla="*/ 1059785 h 1155434"/>
                    <a:gd name="connsiteX4" fmla="*/ 290772 w 987093"/>
                    <a:gd name="connsiteY4" fmla="*/ 1002397 h 1155434"/>
                    <a:gd name="connsiteX5" fmla="*/ 700147 w 987093"/>
                    <a:gd name="connsiteY5" fmla="*/ 1071264 h 1155434"/>
                    <a:gd name="connsiteX6" fmla="*/ 971789 w 987093"/>
                    <a:gd name="connsiteY6" fmla="*/ 998571 h 1155434"/>
                    <a:gd name="connsiteX7" fmla="*/ 696322 w 987093"/>
                    <a:gd name="connsiteY7" fmla="*/ 688670 h 1155434"/>
                    <a:gd name="connsiteX8" fmla="*/ 987093 w 987093"/>
                    <a:gd name="connsiteY8" fmla="*/ 374942 h 1155434"/>
                    <a:gd name="connsiteX9" fmla="*/ 562414 w 987093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65189 w 971789"/>
                    <a:gd name="connsiteY8" fmla="*/ 61214 h 1155434"/>
                    <a:gd name="connsiteX9" fmla="*/ 562414 w 971789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57537 w 971789"/>
                    <a:gd name="connsiteY8" fmla="*/ 68865 h 1155434"/>
                    <a:gd name="connsiteX9" fmla="*/ 562414 w 971789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700148 w 757537"/>
                    <a:gd name="connsiteY6" fmla="*/ 795796 h 1155434"/>
                    <a:gd name="connsiteX7" fmla="*/ 696322 w 757537"/>
                    <a:gd name="connsiteY7" fmla="*/ 688670 h 1155434"/>
                    <a:gd name="connsiteX8" fmla="*/ 757537 w 757537"/>
                    <a:gd name="connsiteY8" fmla="*/ 68865 h 1155434"/>
                    <a:gd name="connsiteX9" fmla="*/ 562414 w 757537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96322 w 757537"/>
                    <a:gd name="connsiteY6" fmla="*/ 688670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8424 w 757537"/>
                    <a:gd name="connsiteY4" fmla="*/ 102152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6240 w 761363"/>
                    <a:gd name="connsiteY0" fmla="*/ 0 h 1163086"/>
                    <a:gd name="connsiteX1" fmla="*/ 306075 w 761363"/>
                    <a:gd name="connsiteY1" fmla="*/ 313727 h 1163086"/>
                    <a:gd name="connsiteX2" fmla="*/ 0 w 761363"/>
                    <a:gd name="connsiteY2" fmla="*/ 1163086 h 1163086"/>
                    <a:gd name="connsiteX3" fmla="*/ 202775 w 761363"/>
                    <a:gd name="connsiteY3" fmla="*/ 1059785 h 1163086"/>
                    <a:gd name="connsiteX4" fmla="*/ 302250 w 761363"/>
                    <a:gd name="connsiteY4" fmla="*/ 1021527 h 1163086"/>
                    <a:gd name="connsiteX5" fmla="*/ 543283 w 761363"/>
                    <a:gd name="connsiteY5" fmla="*/ 887619 h 1163086"/>
                    <a:gd name="connsiteX6" fmla="*/ 688671 w 761363"/>
                    <a:gd name="connsiteY6" fmla="*/ 784319 h 1163086"/>
                    <a:gd name="connsiteX7" fmla="*/ 761363 w 761363"/>
                    <a:gd name="connsiteY7" fmla="*/ 68865 h 1163086"/>
                    <a:gd name="connsiteX8" fmla="*/ 566240 w 761363"/>
                    <a:gd name="connsiteY8" fmla="*/ 0 h 1163086"/>
                    <a:gd name="connsiteX0" fmla="*/ 566240 w 749885"/>
                    <a:gd name="connsiteY0" fmla="*/ 0 h 1163086"/>
                    <a:gd name="connsiteX1" fmla="*/ 306075 w 749885"/>
                    <a:gd name="connsiteY1" fmla="*/ 313727 h 1163086"/>
                    <a:gd name="connsiteX2" fmla="*/ 0 w 749885"/>
                    <a:gd name="connsiteY2" fmla="*/ 1163086 h 1163086"/>
                    <a:gd name="connsiteX3" fmla="*/ 202775 w 749885"/>
                    <a:gd name="connsiteY3" fmla="*/ 1059785 h 1163086"/>
                    <a:gd name="connsiteX4" fmla="*/ 302250 w 749885"/>
                    <a:gd name="connsiteY4" fmla="*/ 1021527 h 1163086"/>
                    <a:gd name="connsiteX5" fmla="*/ 543283 w 749885"/>
                    <a:gd name="connsiteY5" fmla="*/ 887619 h 1163086"/>
                    <a:gd name="connsiteX6" fmla="*/ 688671 w 749885"/>
                    <a:gd name="connsiteY6" fmla="*/ 784319 h 1163086"/>
                    <a:gd name="connsiteX7" fmla="*/ 749885 w 749885"/>
                    <a:gd name="connsiteY7" fmla="*/ 68865 h 1163086"/>
                    <a:gd name="connsiteX8" fmla="*/ 566240 w 749885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84319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540753 w 753711"/>
                    <a:gd name="connsiteY6" fmla="*/ 887413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57425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1533640"/>
                    <a:gd name="connsiteY0" fmla="*/ 0 h 1163086"/>
                    <a:gd name="connsiteX1" fmla="*/ 306075 w 1533640"/>
                    <a:gd name="connsiteY1" fmla="*/ 313727 h 1163086"/>
                    <a:gd name="connsiteX2" fmla="*/ 0 w 1533640"/>
                    <a:gd name="connsiteY2" fmla="*/ 1163086 h 1163086"/>
                    <a:gd name="connsiteX3" fmla="*/ 202775 w 1533640"/>
                    <a:gd name="connsiteY3" fmla="*/ 1059785 h 1163086"/>
                    <a:gd name="connsiteX4" fmla="*/ 302250 w 1533640"/>
                    <a:gd name="connsiteY4" fmla="*/ 1021527 h 1163086"/>
                    <a:gd name="connsiteX5" fmla="*/ 543283 w 1533640"/>
                    <a:gd name="connsiteY5" fmla="*/ 887619 h 1163086"/>
                    <a:gd name="connsiteX6" fmla="*/ 688671 w 1533640"/>
                    <a:gd name="connsiteY6" fmla="*/ 757425 h 1163086"/>
                    <a:gd name="connsiteX7" fmla="*/ 1533640 w 1533640"/>
                    <a:gd name="connsiteY7" fmla="*/ 627304 h 1163086"/>
                    <a:gd name="connsiteX8" fmla="*/ 566240 w 1533640"/>
                    <a:gd name="connsiteY8" fmla="*/ 0 h 1163086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688671 w 1533640"/>
                    <a:gd name="connsiteY6" fmla="*/ 443698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513860 w 1533640"/>
                    <a:gd name="connsiteY6" fmla="*/ 658850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418791 w 1533640"/>
                    <a:gd name="connsiteY4" fmla="*/ 689871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313724 w 1330865"/>
                    <a:gd name="connsiteY0" fmla="*/ 28863 h 528354"/>
                    <a:gd name="connsiteX1" fmla="*/ 439477 w 1330865"/>
                    <a:gd name="connsiteY1" fmla="*/ 28825 h 528354"/>
                    <a:gd name="connsiteX2" fmla="*/ 133401 w 1330865"/>
                    <a:gd name="connsiteY2" fmla="*/ 93773 h 528354"/>
                    <a:gd name="connsiteX3" fmla="*/ 0 w 1330865"/>
                    <a:gd name="connsiteY3" fmla="*/ 528354 h 528354"/>
                    <a:gd name="connsiteX4" fmla="*/ 216016 w 1330865"/>
                    <a:gd name="connsiteY4" fmla="*/ 472167 h 528354"/>
                    <a:gd name="connsiteX5" fmla="*/ 311085 w 1330865"/>
                    <a:gd name="connsiteY5" fmla="*/ 441146 h 528354"/>
                    <a:gd name="connsiteX6" fmla="*/ 1330865 w 1330865"/>
                    <a:gd name="connsiteY6" fmla="*/ 95873 h 528354"/>
                    <a:gd name="connsiteX7" fmla="*/ 1313724 w 1330865"/>
                    <a:gd name="connsiteY7" fmla="*/ 28863 h 528354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133401 w 1330865"/>
                    <a:gd name="connsiteY2" fmla="*/ 64948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70686 w 1330865"/>
                    <a:gd name="connsiteY3" fmla="*/ 75553 h 499529"/>
                    <a:gd name="connsiteX4" fmla="*/ 0 w 1330865"/>
                    <a:gd name="connsiteY4" fmla="*/ 499529 h 499529"/>
                    <a:gd name="connsiteX5" fmla="*/ 216016 w 1330865"/>
                    <a:gd name="connsiteY5" fmla="*/ 443342 h 499529"/>
                    <a:gd name="connsiteX6" fmla="*/ 311085 w 1330865"/>
                    <a:gd name="connsiteY6" fmla="*/ 412321 h 499529"/>
                    <a:gd name="connsiteX7" fmla="*/ 1330865 w 1330865"/>
                    <a:gd name="connsiteY7" fmla="*/ 67048 h 499529"/>
                    <a:gd name="connsiteX8" fmla="*/ 1313724 w 1330865"/>
                    <a:gd name="connsiteY8" fmla="*/ 38 h 499529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59225 w 1447407"/>
                    <a:gd name="connsiteY2" fmla="*/ 78395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74060 w 1362242"/>
                    <a:gd name="connsiteY2" fmla="*/ 78395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15510 w 1362242"/>
                    <a:gd name="connsiteY3" fmla="*/ 48659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2500"/>
                    <a:gd name="connsiteX1" fmla="*/ 470854 w 1362242"/>
                    <a:gd name="connsiteY1" fmla="*/ 0 h 442500"/>
                    <a:gd name="connsiteX2" fmla="*/ 469577 w 1362242"/>
                    <a:gd name="connsiteY2" fmla="*/ 42536 h 442500"/>
                    <a:gd name="connsiteX3" fmla="*/ 115510 w 1362242"/>
                    <a:gd name="connsiteY3" fmla="*/ 48659 h 442500"/>
                    <a:gd name="connsiteX4" fmla="*/ 0 w 1362242"/>
                    <a:gd name="connsiteY4" fmla="*/ 297823 h 442500"/>
                    <a:gd name="connsiteX5" fmla="*/ 394422 w 1362242"/>
                    <a:gd name="connsiteY5" fmla="*/ 442500 h 442500"/>
                    <a:gd name="connsiteX6" fmla="*/ 342462 w 1362242"/>
                    <a:gd name="connsiteY6" fmla="*/ 412321 h 442500"/>
                    <a:gd name="connsiteX7" fmla="*/ 1362242 w 1362242"/>
                    <a:gd name="connsiteY7" fmla="*/ 67048 h 442500"/>
                    <a:gd name="connsiteX8" fmla="*/ 1345101 w 1362242"/>
                    <a:gd name="connsiteY8" fmla="*/ 38 h 442500"/>
                    <a:gd name="connsiteX0" fmla="*/ 1452821 w 1469962"/>
                    <a:gd name="connsiteY0" fmla="*/ 38 h 442500"/>
                    <a:gd name="connsiteX1" fmla="*/ 578574 w 1469962"/>
                    <a:gd name="connsiteY1" fmla="*/ 0 h 442500"/>
                    <a:gd name="connsiteX2" fmla="*/ 577297 w 1469962"/>
                    <a:gd name="connsiteY2" fmla="*/ 42536 h 442500"/>
                    <a:gd name="connsiteX3" fmla="*/ 223230 w 1469962"/>
                    <a:gd name="connsiteY3" fmla="*/ 48659 h 442500"/>
                    <a:gd name="connsiteX4" fmla="*/ 0 w 1469962"/>
                    <a:gd name="connsiteY4" fmla="*/ 290786 h 442500"/>
                    <a:gd name="connsiteX5" fmla="*/ 502142 w 1469962"/>
                    <a:gd name="connsiteY5" fmla="*/ 442500 h 442500"/>
                    <a:gd name="connsiteX6" fmla="*/ 450182 w 1469962"/>
                    <a:gd name="connsiteY6" fmla="*/ 412321 h 442500"/>
                    <a:gd name="connsiteX7" fmla="*/ 1469962 w 1469962"/>
                    <a:gd name="connsiteY7" fmla="*/ 67048 h 442500"/>
                    <a:gd name="connsiteX8" fmla="*/ 1452821 w 1469962"/>
                    <a:gd name="connsiteY8" fmla="*/ 38 h 442500"/>
                    <a:gd name="connsiteX0" fmla="*/ 1354184 w 1371325"/>
                    <a:gd name="connsiteY0" fmla="*/ 38 h 442500"/>
                    <a:gd name="connsiteX1" fmla="*/ 479937 w 1371325"/>
                    <a:gd name="connsiteY1" fmla="*/ 0 h 442500"/>
                    <a:gd name="connsiteX2" fmla="*/ 478660 w 1371325"/>
                    <a:gd name="connsiteY2" fmla="*/ 42536 h 442500"/>
                    <a:gd name="connsiteX3" fmla="*/ 124593 w 1371325"/>
                    <a:gd name="connsiteY3" fmla="*/ 48659 h 442500"/>
                    <a:gd name="connsiteX4" fmla="*/ 0 w 1371325"/>
                    <a:gd name="connsiteY4" fmla="*/ 191287 h 442500"/>
                    <a:gd name="connsiteX5" fmla="*/ 403505 w 1371325"/>
                    <a:gd name="connsiteY5" fmla="*/ 442500 h 442500"/>
                    <a:gd name="connsiteX6" fmla="*/ 351545 w 1371325"/>
                    <a:gd name="connsiteY6" fmla="*/ 412321 h 442500"/>
                    <a:gd name="connsiteX7" fmla="*/ 1371325 w 1371325"/>
                    <a:gd name="connsiteY7" fmla="*/ 67048 h 442500"/>
                    <a:gd name="connsiteX8" fmla="*/ 1354184 w 1371325"/>
                    <a:gd name="connsiteY8" fmla="*/ 38 h 442500"/>
                    <a:gd name="connsiteX0" fmla="*/ 1354184 w 1371325"/>
                    <a:gd name="connsiteY0" fmla="*/ 31107 h 473569"/>
                    <a:gd name="connsiteX1" fmla="*/ 512556 w 1371325"/>
                    <a:gd name="connsiteY1" fmla="*/ 0 h 473569"/>
                    <a:gd name="connsiteX2" fmla="*/ 478660 w 1371325"/>
                    <a:gd name="connsiteY2" fmla="*/ 73605 h 473569"/>
                    <a:gd name="connsiteX3" fmla="*/ 124593 w 1371325"/>
                    <a:gd name="connsiteY3" fmla="*/ 79728 h 473569"/>
                    <a:gd name="connsiteX4" fmla="*/ 0 w 1371325"/>
                    <a:gd name="connsiteY4" fmla="*/ 222356 h 473569"/>
                    <a:gd name="connsiteX5" fmla="*/ 403505 w 1371325"/>
                    <a:gd name="connsiteY5" fmla="*/ 473569 h 473569"/>
                    <a:gd name="connsiteX6" fmla="*/ 351545 w 1371325"/>
                    <a:gd name="connsiteY6" fmla="*/ 443390 h 473569"/>
                    <a:gd name="connsiteX7" fmla="*/ 1371325 w 1371325"/>
                    <a:gd name="connsiteY7" fmla="*/ 98117 h 473569"/>
                    <a:gd name="connsiteX8" fmla="*/ 1354184 w 1371325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92545 w 1285210"/>
                    <a:gd name="connsiteY2" fmla="*/ 73605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423997 w 1285210"/>
                    <a:gd name="connsiteY2" fmla="*/ 77524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8478 w 1285210"/>
                    <a:gd name="connsiteY2" fmla="*/ 79728 h 473569"/>
                    <a:gd name="connsiteX3" fmla="*/ 0 w 1285210"/>
                    <a:gd name="connsiteY3" fmla="*/ 274609 h 473569"/>
                    <a:gd name="connsiteX4" fmla="*/ 317390 w 1285210"/>
                    <a:gd name="connsiteY4" fmla="*/ 473569 h 473569"/>
                    <a:gd name="connsiteX5" fmla="*/ 265430 w 1285210"/>
                    <a:gd name="connsiteY5" fmla="*/ 443390 h 473569"/>
                    <a:gd name="connsiteX6" fmla="*/ 1285210 w 1285210"/>
                    <a:gd name="connsiteY6" fmla="*/ 98117 h 473569"/>
                    <a:gd name="connsiteX7" fmla="*/ 1268069 w 1285210"/>
                    <a:gd name="connsiteY7" fmla="*/ 31107 h 473569"/>
                    <a:gd name="connsiteX0" fmla="*/ 1268069 w 1285210"/>
                    <a:gd name="connsiteY0" fmla="*/ 50749 h 493211"/>
                    <a:gd name="connsiteX1" fmla="*/ 426441 w 1285210"/>
                    <a:gd name="connsiteY1" fmla="*/ 19642 h 493211"/>
                    <a:gd name="connsiteX2" fmla="*/ 54958 w 1285210"/>
                    <a:gd name="connsiteY2" fmla="*/ 18379 h 493211"/>
                    <a:gd name="connsiteX3" fmla="*/ 0 w 1285210"/>
                    <a:gd name="connsiteY3" fmla="*/ 294251 h 493211"/>
                    <a:gd name="connsiteX4" fmla="*/ 317390 w 1285210"/>
                    <a:gd name="connsiteY4" fmla="*/ 493211 h 493211"/>
                    <a:gd name="connsiteX5" fmla="*/ 265430 w 1285210"/>
                    <a:gd name="connsiteY5" fmla="*/ 463032 h 493211"/>
                    <a:gd name="connsiteX6" fmla="*/ 1285210 w 1285210"/>
                    <a:gd name="connsiteY6" fmla="*/ 117759 h 493211"/>
                    <a:gd name="connsiteX7" fmla="*/ 1268069 w 1285210"/>
                    <a:gd name="connsiteY7" fmla="*/ 50749 h 493211"/>
                    <a:gd name="connsiteX0" fmla="*/ 1268069 w 1285210"/>
                    <a:gd name="connsiteY0" fmla="*/ 32370 h 474832"/>
                    <a:gd name="connsiteX1" fmla="*/ 426441 w 1285210"/>
                    <a:gd name="connsiteY1" fmla="*/ 1263 h 474832"/>
                    <a:gd name="connsiteX2" fmla="*/ 54958 w 1285210"/>
                    <a:gd name="connsiteY2" fmla="*/ 0 h 474832"/>
                    <a:gd name="connsiteX3" fmla="*/ 0 w 1285210"/>
                    <a:gd name="connsiteY3" fmla="*/ 275872 h 474832"/>
                    <a:gd name="connsiteX4" fmla="*/ 317390 w 1285210"/>
                    <a:gd name="connsiteY4" fmla="*/ 474832 h 474832"/>
                    <a:gd name="connsiteX5" fmla="*/ 265430 w 1285210"/>
                    <a:gd name="connsiteY5" fmla="*/ 444653 h 474832"/>
                    <a:gd name="connsiteX6" fmla="*/ 1285210 w 1285210"/>
                    <a:gd name="connsiteY6" fmla="*/ 99380 h 474832"/>
                    <a:gd name="connsiteX7" fmla="*/ 1268069 w 1285210"/>
                    <a:gd name="connsiteY7" fmla="*/ 32370 h 474832"/>
                    <a:gd name="connsiteX0" fmla="*/ 1268069 w 1285210"/>
                    <a:gd name="connsiteY0" fmla="*/ 51241 h 493703"/>
                    <a:gd name="connsiteX1" fmla="*/ 426441 w 1285210"/>
                    <a:gd name="connsiteY1" fmla="*/ 20134 h 493703"/>
                    <a:gd name="connsiteX2" fmla="*/ 57309 w 1285210"/>
                    <a:gd name="connsiteY2" fmla="*/ 0 h 493703"/>
                    <a:gd name="connsiteX3" fmla="*/ 0 w 1285210"/>
                    <a:gd name="connsiteY3" fmla="*/ 294743 h 493703"/>
                    <a:gd name="connsiteX4" fmla="*/ 317390 w 1285210"/>
                    <a:gd name="connsiteY4" fmla="*/ 493703 h 493703"/>
                    <a:gd name="connsiteX5" fmla="*/ 265430 w 1285210"/>
                    <a:gd name="connsiteY5" fmla="*/ 463524 h 493703"/>
                    <a:gd name="connsiteX6" fmla="*/ 1285210 w 1285210"/>
                    <a:gd name="connsiteY6" fmla="*/ 118251 h 493703"/>
                    <a:gd name="connsiteX7" fmla="*/ 1268069 w 1285210"/>
                    <a:gd name="connsiteY7" fmla="*/ 51241 h 493703"/>
                    <a:gd name="connsiteX0" fmla="*/ 2187601 w 2187601"/>
                    <a:gd name="connsiteY0" fmla="*/ 49792 h 493703"/>
                    <a:gd name="connsiteX1" fmla="*/ 426441 w 2187601"/>
                    <a:gd name="connsiteY1" fmla="*/ 20134 h 493703"/>
                    <a:gd name="connsiteX2" fmla="*/ 57309 w 2187601"/>
                    <a:gd name="connsiteY2" fmla="*/ 0 h 493703"/>
                    <a:gd name="connsiteX3" fmla="*/ 0 w 2187601"/>
                    <a:gd name="connsiteY3" fmla="*/ 294743 h 493703"/>
                    <a:gd name="connsiteX4" fmla="*/ 317390 w 2187601"/>
                    <a:gd name="connsiteY4" fmla="*/ 493703 h 493703"/>
                    <a:gd name="connsiteX5" fmla="*/ 265430 w 2187601"/>
                    <a:gd name="connsiteY5" fmla="*/ 463524 h 493703"/>
                    <a:gd name="connsiteX6" fmla="*/ 1285210 w 2187601"/>
                    <a:gd name="connsiteY6" fmla="*/ 118251 h 493703"/>
                    <a:gd name="connsiteX7" fmla="*/ 2187601 w 2187601"/>
                    <a:gd name="connsiteY7" fmla="*/ 49792 h 493703"/>
                    <a:gd name="connsiteX0" fmla="*/ 2158759 w 2158759"/>
                    <a:gd name="connsiteY0" fmla="*/ 51914 h 493703"/>
                    <a:gd name="connsiteX1" fmla="*/ 426441 w 2158759"/>
                    <a:gd name="connsiteY1" fmla="*/ 20134 h 493703"/>
                    <a:gd name="connsiteX2" fmla="*/ 57309 w 2158759"/>
                    <a:gd name="connsiteY2" fmla="*/ 0 h 493703"/>
                    <a:gd name="connsiteX3" fmla="*/ 0 w 2158759"/>
                    <a:gd name="connsiteY3" fmla="*/ 294743 h 493703"/>
                    <a:gd name="connsiteX4" fmla="*/ 317390 w 2158759"/>
                    <a:gd name="connsiteY4" fmla="*/ 493703 h 493703"/>
                    <a:gd name="connsiteX5" fmla="*/ 265430 w 2158759"/>
                    <a:gd name="connsiteY5" fmla="*/ 463524 h 493703"/>
                    <a:gd name="connsiteX6" fmla="*/ 1285210 w 2158759"/>
                    <a:gd name="connsiteY6" fmla="*/ 118251 h 493703"/>
                    <a:gd name="connsiteX7" fmla="*/ 2158759 w 2158759"/>
                    <a:gd name="connsiteY7" fmla="*/ 51914 h 493703"/>
                    <a:gd name="connsiteX0" fmla="*/ 2158759 w 2158759"/>
                    <a:gd name="connsiteY0" fmla="*/ 134602 h 576391"/>
                    <a:gd name="connsiteX1" fmla="*/ 426441 w 2158759"/>
                    <a:gd name="connsiteY1" fmla="*/ 102822 h 576391"/>
                    <a:gd name="connsiteX2" fmla="*/ 57309 w 2158759"/>
                    <a:gd name="connsiteY2" fmla="*/ 82688 h 576391"/>
                    <a:gd name="connsiteX3" fmla="*/ 0 w 2158759"/>
                    <a:gd name="connsiteY3" fmla="*/ 377431 h 576391"/>
                    <a:gd name="connsiteX4" fmla="*/ 317390 w 2158759"/>
                    <a:gd name="connsiteY4" fmla="*/ 576391 h 576391"/>
                    <a:gd name="connsiteX5" fmla="*/ 265430 w 2158759"/>
                    <a:gd name="connsiteY5" fmla="*/ 546212 h 576391"/>
                    <a:gd name="connsiteX6" fmla="*/ 1285210 w 2158759"/>
                    <a:gd name="connsiteY6" fmla="*/ 200939 h 576391"/>
                    <a:gd name="connsiteX7" fmla="*/ 2158759 w 2158759"/>
                    <a:gd name="connsiteY7" fmla="*/ 134602 h 576391"/>
                    <a:gd name="connsiteX0" fmla="*/ 2158759 w 2158759"/>
                    <a:gd name="connsiteY0" fmla="*/ 51914 h 493703"/>
                    <a:gd name="connsiteX1" fmla="*/ 426441 w 2158759"/>
                    <a:gd name="connsiteY1" fmla="*/ 20134 h 493703"/>
                    <a:gd name="connsiteX2" fmla="*/ 57309 w 2158759"/>
                    <a:gd name="connsiteY2" fmla="*/ 0 h 493703"/>
                    <a:gd name="connsiteX3" fmla="*/ 0 w 2158759"/>
                    <a:gd name="connsiteY3" fmla="*/ 294743 h 493703"/>
                    <a:gd name="connsiteX4" fmla="*/ 317390 w 2158759"/>
                    <a:gd name="connsiteY4" fmla="*/ 493703 h 493703"/>
                    <a:gd name="connsiteX5" fmla="*/ 265430 w 2158759"/>
                    <a:gd name="connsiteY5" fmla="*/ 463524 h 493703"/>
                    <a:gd name="connsiteX6" fmla="*/ 1285210 w 2158759"/>
                    <a:gd name="connsiteY6" fmla="*/ 118251 h 493703"/>
                    <a:gd name="connsiteX7" fmla="*/ 2158759 w 2158759"/>
                    <a:gd name="connsiteY7" fmla="*/ 51914 h 493703"/>
                    <a:gd name="connsiteX0" fmla="*/ 2158759 w 2158759"/>
                    <a:gd name="connsiteY0" fmla="*/ 113578 h 555367"/>
                    <a:gd name="connsiteX1" fmla="*/ 1856963 w 2158759"/>
                    <a:gd name="connsiteY1" fmla="*/ 0 h 555367"/>
                    <a:gd name="connsiteX2" fmla="*/ 57309 w 2158759"/>
                    <a:gd name="connsiteY2" fmla="*/ 61664 h 555367"/>
                    <a:gd name="connsiteX3" fmla="*/ 0 w 2158759"/>
                    <a:gd name="connsiteY3" fmla="*/ 356407 h 555367"/>
                    <a:gd name="connsiteX4" fmla="*/ 317390 w 2158759"/>
                    <a:gd name="connsiteY4" fmla="*/ 555367 h 555367"/>
                    <a:gd name="connsiteX5" fmla="*/ 265430 w 2158759"/>
                    <a:gd name="connsiteY5" fmla="*/ 525188 h 555367"/>
                    <a:gd name="connsiteX6" fmla="*/ 1285210 w 2158759"/>
                    <a:gd name="connsiteY6" fmla="*/ 179915 h 555367"/>
                    <a:gd name="connsiteX7" fmla="*/ 2158759 w 2158759"/>
                    <a:gd name="connsiteY7" fmla="*/ 113578 h 555367"/>
                    <a:gd name="connsiteX0" fmla="*/ 2158759 w 2158759"/>
                    <a:gd name="connsiteY0" fmla="*/ 131777 h 573566"/>
                    <a:gd name="connsiteX1" fmla="*/ 1856963 w 2158759"/>
                    <a:gd name="connsiteY1" fmla="*/ 18199 h 573566"/>
                    <a:gd name="connsiteX2" fmla="*/ 1021768 w 2158759"/>
                    <a:gd name="connsiteY2" fmla="*/ 0 h 573566"/>
                    <a:gd name="connsiteX3" fmla="*/ 0 w 2158759"/>
                    <a:gd name="connsiteY3" fmla="*/ 374606 h 573566"/>
                    <a:gd name="connsiteX4" fmla="*/ 317390 w 2158759"/>
                    <a:gd name="connsiteY4" fmla="*/ 573566 h 573566"/>
                    <a:gd name="connsiteX5" fmla="*/ 265430 w 2158759"/>
                    <a:gd name="connsiteY5" fmla="*/ 543387 h 573566"/>
                    <a:gd name="connsiteX6" fmla="*/ 1285210 w 2158759"/>
                    <a:gd name="connsiteY6" fmla="*/ 198114 h 573566"/>
                    <a:gd name="connsiteX7" fmla="*/ 2158759 w 2158759"/>
                    <a:gd name="connsiteY7" fmla="*/ 131777 h 573566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265430 w 2158759"/>
                    <a:gd name="connsiteY6" fmla="*/ 608431 h 638610"/>
                    <a:gd name="connsiteX7" fmla="*/ 1285210 w 2158759"/>
                    <a:gd name="connsiteY7" fmla="*/ 263158 h 638610"/>
                    <a:gd name="connsiteX8" fmla="*/ 2158759 w 2158759"/>
                    <a:gd name="connsiteY8" fmla="*/ 196821 h 638610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265430 w 2158759"/>
                    <a:gd name="connsiteY6" fmla="*/ 608431 h 638610"/>
                    <a:gd name="connsiteX7" fmla="*/ 1523340 w 2158759"/>
                    <a:gd name="connsiteY7" fmla="*/ 255681 h 638610"/>
                    <a:gd name="connsiteX8" fmla="*/ 2158759 w 2158759"/>
                    <a:gd name="connsiteY8" fmla="*/ 196821 h 638610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1435993 w 2158759"/>
                    <a:gd name="connsiteY6" fmla="*/ 479949 h 638610"/>
                    <a:gd name="connsiteX7" fmla="*/ 1523340 w 2158759"/>
                    <a:gd name="connsiteY7" fmla="*/ 255681 h 638610"/>
                    <a:gd name="connsiteX8" fmla="*/ 2158759 w 2158759"/>
                    <a:gd name="connsiteY8" fmla="*/ 196821 h 638610"/>
                    <a:gd name="connsiteX0" fmla="*/ 2158759 w 2158759"/>
                    <a:gd name="connsiteY0" fmla="*/ 196821 h 638610"/>
                    <a:gd name="connsiteX1" fmla="*/ 1856963 w 2158759"/>
                    <a:gd name="connsiteY1" fmla="*/ 83243 h 638610"/>
                    <a:gd name="connsiteX2" fmla="*/ 1358439 w 2158759"/>
                    <a:gd name="connsiteY2" fmla="*/ 0 h 638610"/>
                    <a:gd name="connsiteX3" fmla="*/ 1021768 w 2158759"/>
                    <a:gd name="connsiteY3" fmla="*/ 65044 h 638610"/>
                    <a:gd name="connsiteX4" fmla="*/ 0 w 2158759"/>
                    <a:gd name="connsiteY4" fmla="*/ 439650 h 638610"/>
                    <a:gd name="connsiteX5" fmla="*/ 317390 w 2158759"/>
                    <a:gd name="connsiteY5" fmla="*/ 638610 h 638610"/>
                    <a:gd name="connsiteX6" fmla="*/ 1435993 w 2158759"/>
                    <a:gd name="connsiteY6" fmla="*/ 479949 h 638610"/>
                    <a:gd name="connsiteX7" fmla="*/ 1475851 w 2158759"/>
                    <a:gd name="connsiteY7" fmla="*/ 246905 h 638610"/>
                    <a:gd name="connsiteX8" fmla="*/ 2158759 w 2158759"/>
                    <a:gd name="connsiteY8" fmla="*/ 196821 h 638610"/>
                    <a:gd name="connsiteX0" fmla="*/ 2158759 w 2163326"/>
                    <a:gd name="connsiteY0" fmla="*/ 196821 h 638610"/>
                    <a:gd name="connsiteX1" fmla="*/ 1856963 w 2163326"/>
                    <a:gd name="connsiteY1" fmla="*/ 83243 h 638610"/>
                    <a:gd name="connsiteX2" fmla="*/ 1358439 w 2163326"/>
                    <a:gd name="connsiteY2" fmla="*/ 0 h 638610"/>
                    <a:gd name="connsiteX3" fmla="*/ 1021768 w 2163326"/>
                    <a:gd name="connsiteY3" fmla="*/ 65044 h 638610"/>
                    <a:gd name="connsiteX4" fmla="*/ 0 w 2163326"/>
                    <a:gd name="connsiteY4" fmla="*/ 439650 h 638610"/>
                    <a:gd name="connsiteX5" fmla="*/ 317390 w 2163326"/>
                    <a:gd name="connsiteY5" fmla="*/ 638610 h 638610"/>
                    <a:gd name="connsiteX6" fmla="*/ 1435993 w 2163326"/>
                    <a:gd name="connsiteY6" fmla="*/ 479949 h 638610"/>
                    <a:gd name="connsiteX7" fmla="*/ 1475851 w 2163326"/>
                    <a:gd name="connsiteY7" fmla="*/ 246905 h 638610"/>
                    <a:gd name="connsiteX8" fmla="*/ 2163326 w 2163326"/>
                    <a:gd name="connsiteY8" fmla="*/ 237475 h 638610"/>
                    <a:gd name="connsiteX9" fmla="*/ 2158759 w 2163326"/>
                    <a:gd name="connsiteY9" fmla="*/ 196821 h 638610"/>
                    <a:gd name="connsiteX0" fmla="*/ 2163327 w 2163327"/>
                    <a:gd name="connsiteY0" fmla="*/ 183101 h 638610"/>
                    <a:gd name="connsiteX1" fmla="*/ 1856963 w 2163327"/>
                    <a:gd name="connsiteY1" fmla="*/ 83243 h 638610"/>
                    <a:gd name="connsiteX2" fmla="*/ 1358439 w 2163327"/>
                    <a:gd name="connsiteY2" fmla="*/ 0 h 638610"/>
                    <a:gd name="connsiteX3" fmla="*/ 1021768 w 2163327"/>
                    <a:gd name="connsiteY3" fmla="*/ 65044 h 638610"/>
                    <a:gd name="connsiteX4" fmla="*/ 0 w 2163327"/>
                    <a:gd name="connsiteY4" fmla="*/ 439650 h 638610"/>
                    <a:gd name="connsiteX5" fmla="*/ 317390 w 2163327"/>
                    <a:gd name="connsiteY5" fmla="*/ 638610 h 638610"/>
                    <a:gd name="connsiteX6" fmla="*/ 1435993 w 2163327"/>
                    <a:gd name="connsiteY6" fmla="*/ 479949 h 638610"/>
                    <a:gd name="connsiteX7" fmla="*/ 1475851 w 2163327"/>
                    <a:gd name="connsiteY7" fmla="*/ 246905 h 638610"/>
                    <a:gd name="connsiteX8" fmla="*/ 2163326 w 2163327"/>
                    <a:gd name="connsiteY8" fmla="*/ 237475 h 638610"/>
                    <a:gd name="connsiteX9" fmla="*/ 2163327 w 2163327"/>
                    <a:gd name="connsiteY9" fmla="*/ 183101 h 638610"/>
                    <a:gd name="connsiteX0" fmla="*/ 2163327 w 2163327"/>
                    <a:gd name="connsiteY0" fmla="*/ 183101 h 638610"/>
                    <a:gd name="connsiteX1" fmla="*/ 1856963 w 2163327"/>
                    <a:gd name="connsiteY1" fmla="*/ 83243 h 638610"/>
                    <a:gd name="connsiteX2" fmla="*/ 1358439 w 2163327"/>
                    <a:gd name="connsiteY2" fmla="*/ 0 h 638610"/>
                    <a:gd name="connsiteX3" fmla="*/ 1021768 w 2163327"/>
                    <a:gd name="connsiteY3" fmla="*/ 65044 h 638610"/>
                    <a:gd name="connsiteX4" fmla="*/ 0 w 2163327"/>
                    <a:gd name="connsiteY4" fmla="*/ 439650 h 638610"/>
                    <a:gd name="connsiteX5" fmla="*/ 317390 w 2163327"/>
                    <a:gd name="connsiteY5" fmla="*/ 638610 h 638610"/>
                    <a:gd name="connsiteX6" fmla="*/ 1435993 w 2163327"/>
                    <a:gd name="connsiteY6" fmla="*/ 479949 h 638610"/>
                    <a:gd name="connsiteX7" fmla="*/ 1502915 w 2163327"/>
                    <a:gd name="connsiteY7" fmla="*/ 190265 h 638610"/>
                    <a:gd name="connsiteX8" fmla="*/ 2163326 w 2163327"/>
                    <a:gd name="connsiteY8" fmla="*/ 237475 h 638610"/>
                    <a:gd name="connsiteX9" fmla="*/ 2163327 w 2163327"/>
                    <a:gd name="connsiteY9" fmla="*/ 183101 h 638610"/>
                    <a:gd name="connsiteX0" fmla="*/ 2163327 w 2163327"/>
                    <a:gd name="connsiteY0" fmla="*/ 183101 h 638610"/>
                    <a:gd name="connsiteX1" fmla="*/ 1856963 w 2163327"/>
                    <a:gd name="connsiteY1" fmla="*/ 83243 h 638610"/>
                    <a:gd name="connsiteX2" fmla="*/ 1358439 w 2163327"/>
                    <a:gd name="connsiteY2" fmla="*/ 0 h 638610"/>
                    <a:gd name="connsiteX3" fmla="*/ 1021768 w 2163327"/>
                    <a:gd name="connsiteY3" fmla="*/ 65044 h 638610"/>
                    <a:gd name="connsiteX4" fmla="*/ 0 w 2163327"/>
                    <a:gd name="connsiteY4" fmla="*/ 439650 h 638610"/>
                    <a:gd name="connsiteX5" fmla="*/ 317390 w 2163327"/>
                    <a:gd name="connsiteY5" fmla="*/ 638610 h 638610"/>
                    <a:gd name="connsiteX6" fmla="*/ 1435993 w 2163327"/>
                    <a:gd name="connsiteY6" fmla="*/ 479949 h 638610"/>
                    <a:gd name="connsiteX7" fmla="*/ 1502915 w 2163327"/>
                    <a:gd name="connsiteY7" fmla="*/ 190265 h 638610"/>
                    <a:gd name="connsiteX8" fmla="*/ 2163326 w 2163327"/>
                    <a:gd name="connsiteY8" fmla="*/ 237475 h 638610"/>
                    <a:gd name="connsiteX9" fmla="*/ 2163327 w 2163327"/>
                    <a:gd name="connsiteY9" fmla="*/ 183101 h 638610"/>
                    <a:gd name="connsiteX0" fmla="*/ 2163327 w 2163327"/>
                    <a:gd name="connsiteY0" fmla="*/ 183101 h 479949"/>
                    <a:gd name="connsiteX1" fmla="*/ 1856963 w 2163327"/>
                    <a:gd name="connsiteY1" fmla="*/ 83243 h 479949"/>
                    <a:gd name="connsiteX2" fmla="*/ 1358439 w 2163327"/>
                    <a:gd name="connsiteY2" fmla="*/ 0 h 479949"/>
                    <a:gd name="connsiteX3" fmla="*/ 1021768 w 2163327"/>
                    <a:gd name="connsiteY3" fmla="*/ 65044 h 479949"/>
                    <a:gd name="connsiteX4" fmla="*/ 0 w 2163327"/>
                    <a:gd name="connsiteY4" fmla="*/ 439650 h 479949"/>
                    <a:gd name="connsiteX5" fmla="*/ 1215266 w 2163327"/>
                    <a:gd name="connsiteY5" fmla="*/ 290391 h 479949"/>
                    <a:gd name="connsiteX6" fmla="*/ 1435993 w 2163327"/>
                    <a:gd name="connsiteY6" fmla="*/ 479949 h 479949"/>
                    <a:gd name="connsiteX7" fmla="*/ 1502915 w 2163327"/>
                    <a:gd name="connsiteY7" fmla="*/ 190265 h 479949"/>
                    <a:gd name="connsiteX8" fmla="*/ 2163326 w 2163327"/>
                    <a:gd name="connsiteY8" fmla="*/ 237475 h 479949"/>
                    <a:gd name="connsiteX9" fmla="*/ 2163327 w 2163327"/>
                    <a:gd name="connsiteY9" fmla="*/ 183101 h 479949"/>
                    <a:gd name="connsiteX0" fmla="*/ 1141559 w 1141559"/>
                    <a:gd name="connsiteY0" fmla="*/ 183101 h 479949"/>
                    <a:gd name="connsiteX1" fmla="*/ 835195 w 1141559"/>
                    <a:gd name="connsiteY1" fmla="*/ 83243 h 479949"/>
                    <a:gd name="connsiteX2" fmla="*/ 336671 w 1141559"/>
                    <a:gd name="connsiteY2" fmla="*/ 0 h 479949"/>
                    <a:gd name="connsiteX3" fmla="*/ 0 w 1141559"/>
                    <a:gd name="connsiteY3" fmla="*/ 65044 h 479949"/>
                    <a:gd name="connsiteX4" fmla="*/ 1674 w 1141559"/>
                    <a:gd name="connsiteY4" fmla="*/ 69927 h 479949"/>
                    <a:gd name="connsiteX5" fmla="*/ 193498 w 1141559"/>
                    <a:gd name="connsiteY5" fmla="*/ 290391 h 479949"/>
                    <a:gd name="connsiteX6" fmla="*/ 414225 w 1141559"/>
                    <a:gd name="connsiteY6" fmla="*/ 479949 h 479949"/>
                    <a:gd name="connsiteX7" fmla="*/ 481147 w 1141559"/>
                    <a:gd name="connsiteY7" fmla="*/ 190265 h 479949"/>
                    <a:gd name="connsiteX8" fmla="*/ 1141558 w 1141559"/>
                    <a:gd name="connsiteY8" fmla="*/ 237475 h 479949"/>
                    <a:gd name="connsiteX9" fmla="*/ 1141559 w 1141559"/>
                    <a:gd name="connsiteY9" fmla="*/ 183101 h 479949"/>
                    <a:gd name="connsiteX0" fmla="*/ 1141559 w 1141559"/>
                    <a:gd name="connsiteY0" fmla="*/ 239980 h 536828"/>
                    <a:gd name="connsiteX1" fmla="*/ 835195 w 1141559"/>
                    <a:gd name="connsiteY1" fmla="*/ 140122 h 536828"/>
                    <a:gd name="connsiteX2" fmla="*/ 63693 w 1141559"/>
                    <a:gd name="connsiteY2" fmla="*/ 0 h 536828"/>
                    <a:gd name="connsiteX3" fmla="*/ 0 w 1141559"/>
                    <a:gd name="connsiteY3" fmla="*/ 121923 h 536828"/>
                    <a:gd name="connsiteX4" fmla="*/ 1674 w 1141559"/>
                    <a:gd name="connsiteY4" fmla="*/ 126806 h 536828"/>
                    <a:gd name="connsiteX5" fmla="*/ 193498 w 1141559"/>
                    <a:gd name="connsiteY5" fmla="*/ 347270 h 536828"/>
                    <a:gd name="connsiteX6" fmla="*/ 414225 w 1141559"/>
                    <a:gd name="connsiteY6" fmla="*/ 536828 h 536828"/>
                    <a:gd name="connsiteX7" fmla="*/ 481147 w 1141559"/>
                    <a:gd name="connsiteY7" fmla="*/ 247144 h 536828"/>
                    <a:gd name="connsiteX8" fmla="*/ 1141558 w 1141559"/>
                    <a:gd name="connsiteY8" fmla="*/ 294354 h 536828"/>
                    <a:gd name="connsiteX9" fmla="*/ 1141559 w 1141559"/>
                    <a:gd name="connsiteY9" fmla="*/ 239980 h 536828"/>
                    <a:gd name="connsiteX0" fmla="*/ 1141559 w 1141559"/>
                    <a:gd name="connsiteY0" fmla="*/ 254041 h 550889"/>
                    <a:gd name="connsiteX1" fmla="*/ 835195 w 1141559"/>
                    <a:gd name="connsiteY1" fmla="*/ 154183 h 550889"/>
                    <a:gd name="connsiteX2" fmla="*/ 42583 w 1141559"/>
                    <a:gd name="connsiteY2" fmla="*/ 0 h 550889"/>
                    <a:gd name="connsiteX3" fmla="*/ 0 w 1141559"/>
                    <a:gd name="connsiteY3" fmla="*/ 135984 h 550889"/>
                    <a:gd name="connsiteX4" fmla="*/ 1674 w 1141559"/>
                    <a:gd name="connsiteY4" fmla="*/ 140867 h 550889"/>
                    <a:gd name="connsiteX5" fmla="*/ 193498 w 1141559"/>
                    <a:gd name="connsiteY5" fmla="*/ 361331 h 550889"/>
                    <a:gd name="connsiteX6" fmla="*/ 414225 w 1141559"/>
                    <a:gd name="connsiteY6" fmla="*/ 550889 h 550889"/>
                    <a:gd name="connsiteX7" fmla="*/ 481147 w 1141559"/>
                    <a:gd name="connsiteY7" fmla="*/ 261205 h 550889"/>
                    <a:gd name="connsiteX8" fmla="*/ 1141558 w 1141559"/>
                    <a:gd name="connsiteY8" fmla="*/ 308415 h 550889"/>
                    <a:gd name="connsiteX9" fmla="*/ 1141559 w 1141559"/>
                    <a:gd name="connsiteY9" fmla="*/ 254041 h 550889"/>
                    <a:gd name="connsiteX0" fmla="*/ 1141559 w 1141559"/>
                    <a:gd name="connsiteY0" fmla="*/ 228039 h 524887"/>
                    <a:gd name="connsiteX1" fmla="*/ 835195 w 1141559"/>
                    <a:gd name="connsiteY1" fmla="*/ 128181 h 524887"/>
                    <a:gd name="connsiteX2" fmla="*/ 113645 w 1141559"/>
                    <a:gd name="connsiteY2" fmla="*/ 0 h 524887"/>
                    <a:gd name="connsiteX3" fmla="*/ 0 w 1141559"/>
                    <a:gd name="connsiteY3" fmla="*/ 109982 h 524887"/>
                    <a:gd name="connsiteX4" fmla="*/ 1674 w 1141559"/>
                    <a:gd name="connsiteY4" fmla="*/ 114865 h 524887"/>
                    <a:gd name="connsiteX5" fmla="*/ 193498 w 1141559"/>
                    <a:gd name="connsiteY5" fmla="*/ 335329 h 524887"/>
                    <a:gd name="connsiteX6" fmla="*/ 414225 w 1141559"/>
                    <a:gd name="connsiteY6" fmla="*/ 524887 h 524887"/>
                    <a:gd name="connsiteX7" fmla="*/ 481147 w 1141559"/>
                    <a:gd name="connsiteY7" fmla="*/ 235203 h 524887"/>
                    <a:gd name="connsiteX8" fmla="*/ 1141558 w 1141559"/>
                    <a:gd name="connsiteY8" fmla="*/ 282413 h 524887"/>
                    <a:gd name="connsiteX9" fmla="*/ 1141559 w 1141559"/>
                    <a:gd name="connsiteY9" fmla="*/ 228039 h 524887"/>
                    <a:gd name="connsiteX0" fmla="*/ 1141559 w 1141559"/>
                    <a:gd name="connsiteY0" fmla="*/ 228039 h 524887"/>
                    <a:gd name="connsiteX1" fmla="*/ 835195 w 1141559"/>
                    <a:gd name="connsiteY1" fmla="*/ 128181 h 524887"/>
                    <a:gd name="connsiteX2" fmla="*/ 113645 w 1141559"/>
                    <a:gd name="connsiteY2" fmla="*/ 0 h 524887"/>
                    <a:gd name="connsiteX3" fmla="*/ 0 w 1141559"/>
                    <a:gd name="connsiteY3" fmla="*/ 109982 h 524887"/>
                    <a:gd name="connsiteX4" fmla="*/ 1674 w 1141559"/>
                    <a:gd name="connsiteY4" fmla="*/ 114865 h 524887"/>
                    <a:gd name="connsiteX5" fmla="*/ 193498 w 1141559"/>
                    <a:gd name="connsiteY5" fmla="*/ 335329 h 524887"/>
                    <a:gd name="connsiteX6" fmla="*/ 414225 w 1141559"/>
                    <a:gd name="connsiteY6" fmla="*/ 524887 h 524887"/>
                    <a:gd name="connsiteX7" fmla="*/ 525471 w 1141559"/>
                    <a:gd name="connsiteY7" fmla="*/ 246442 h 524887"/>
                    <a:gd name="connsiteX8" fmla="*/ 1141558 w 1141559"/>
                    <a:gd name="connsiteY8" fmla="*/ 282413 h 524887"/>
                    <a:gd name="connsiteX9" fmla="*/ 1141559 w 1141559"/>
                    <a:gd name="connsiteY9" fmla="*/ 228039 h 524887"/>
                    <a:gd name="connsiteX0" fmla="*/ 1141559 w 1141559"/>
                    <a:gd name="connsiteY0" fmla="*/ 228039 h 524887"/>
                    <a:gd name="connsiteX1" fmla="*/ 835195 w 1141559"/>
                    <a:gd name="connsiteY1" fmla="*/ 128181 h 524887"/>
                    <a:gd name="connsiteX2" fmla="*/ 113645 w 1141559"/>
                    <a:gd name="connsiteY2" fmla="*/ 0 h 524887"/>
                    <a:gd name="connsiteX3" fmla="*/ 0 w 1141559"/>
                    <a:gd name="connsiteY3" fmla="*/ 109982 h 524887"/>
                    <a:gd name="connsiteX4" fmla="*/ 1674 w 1141559"/>
                    <a:gd name="connsiteY4" fmla="*/ 114865 h 524887"/>
                    <a:gd name="connsiteX5" fmla="*/ 193498 w 1141559"/>
                    <a:gd name="connsiteY5" fmla="*/ 335329 h 524887"/>
                    <a:gd name="connsiteX6" fmla="*/ 414225 w 1141559"/>
                    <a:gd name="connsiteY6" fmla="*/ 524887 h 524887"/>
                    <a:gd name="connsiteX7" fmla="*/ 461098 w 1141559"/>
                    <a:gd name="connsiteY7" fmla="*/ 235562 h 524887"/>
                    <a:gd name="connsiteX8" fmla="*/ 1141558 w 1141559"/>
                    <a:gd name="connsiteY8" fmla="*/ 282413 h 524887"/>
                    <a:gd name="connsiteX9" fmla="*/ 1141559 w 1141559"/>
                    <a:gd name="connsiteY9" fmla="*/ 228039 h 524887"/>
                    <a:gd name="connsiteX0" fmla="*/ 1141559 w 1141559"/>
                    <a:gd name="connsiteY0" fmla="*/ 248071 h 544919"/>
                    <a:gd name="connsiteX1" fmla="*/ 835195 w 1141559"/>
                    <a:gd name="connsiteY1" fmla="*/ 148213 h 544919"/>
                    <a:gd name="connsiteX2" fmla="*/ 67558 w 1141559"/>
                    <a:gd name="connsiteY2" fmla="*/ 0 h 544919"/>
                    <a:gd name="connsiteX3" fmla="*/ 0 w 1141559"/>
                    <a:gd name="connsiteY3" fmla="*/ 130014 h 544919"/>
                    <a:gd name="connsiteX4" fmla="*/ 1674 w 1141559"/>
                    <a:gd name="connsiteY4" fmla="*/ 134897 h 544919"/>
                    <a:gd name="connsiteX5" fmla="*/ 193498 w 1141559"/>
                    <a:gd name="connsiteY5" fmla="*/ 355361 h 544919"/>
                    <a:gd name="connsiteX6" fmla="*/ 414225 w 1141559"/>
                    <a:gd name="connsiteY6" fmla="*/ 544919 h 544919"/>
                    <a:gd name="connsiteX7" fmla="*/ 461098 w 1141559"/>
                    <a:gd name="connsiteY7" fmla="*/ 255594 h 544919"/>
                    <a:gd name="connsiteX8" fmla="*/ 1141558 w 1141559"/>
                    <a:gd name="connsiteY8" fmla="*/ 302445 h 544919"/>
                    <a:gd name="connsiteX9" fmla="*/ 1141559 w 1141559"/>
                    <a:gd name="connsiteY9" fmla="*/ 248071 h 544919"/>
                    <a:gd name="connsiteX0" fmla="*/ 1218216 w 1218216"/>
                    <a:gd name="connsiteY0" fmla="*/ 183321 h 544919"/>
                    <a:gd name="connsiteX1" fmla="*/ 835195 w 1218216"/>
                    <a:gd name="connsiteY1" fmla="*/ 148213 h 544919"/>
                    <a:gd name="connsiteX2" fmla="*/ 67558 w 1218216"/>
                    <a:gd name="connsiteY2" fmla="*/ 0 h 544919"/>
                    <a:gd name="connsiteX3" fmla="*/ 0 w 1218216"/>
                    <a:gd name="connsiteY3" fmla="*/ 130014 h 544919"/>
                    <a:gd name="connsiteX4" fmla="*/ 1674 w 1218216"/>
                    <a:gd name="connsiteY4" fmla="*/ 134897 h 544919"/>
                    <a:gd name="connsiteX5" fmla="*/ 193498 w 1218216"/>
                    <a:gd name="connsiteY5" fmla="*/ 355361 h 544919"/>
                    <a:gd name="connsiteX6" fmla="*/ 414225 w 1218216"/>
                    <a:gd name="connsiteY6" fmla="*/ 544919 h 544919"/>
                    <a:gd name="connsiteX7" fmla="*/ 461098 w 1218216"/>
                    <a:gd name="connsiteY7" fmla="*/ 255594 h 544919"/>
                    <a:gd name="connsiteX8" fmla="*/ 1141558 w 1218216"/>
                    <a:gd name="connsiteY8" fmla="*/ 302445 h 544919"/>
                    <a:gd name="connsiteX9" fmla="*/ 1218216 w 1218216"/>
                    <a:gd name="connsiteY9" fmla="*/ 183321 h 544919"/>
                    <a:gd name="connsiteX0" fmla="*/ 1218216 w 1218216"/>
                    <a:gd name="connsiteY0" fmla="*/ 270397 h 631995"/>
                    <a:gd name="connsiteX1" fmla="*/ 758776 w 1218216"/>
                    <a:gd name="connsiteY1" fmla="*/ 0 h 631995"/>
                    <a:gd name="connsiteX2" fmla="*/ 67558 w 1218216"/>
                    <a:gd name="connsiteY2" fmla="*/ 87076 h 631995"/>
                    <a:gd name="connsiteX3" fmla="*/ 0 w 1218216"/>
                    <a:gd name="connsiteY3" fmla="*/ 217090 h 631995"/>
                    <a:gd name="connsiteX4" fmla="*/ 1674 w 1218216"/>
                    <a:gd name="connsiteY4" fmla="*/ 221973 h 631995"/>
                    <a:gd name="connsiteX5" fmla="*/ 193498 w 1218216"/>
                    <a:gd name="connsiteY5" fmla="*/ 442437 h 631995"/>
                    <a:gd name="connsiteX6" fmla="*/ 414225 w 1218216"/>
                    <a:gd name="connsiteY6" fmla="*/ 631995 h 631995"/>
                    <a:gd name="connsiteX7" fmla="*/ 461098 w 1218216"/>
                    <a:gd name="connsiteY7" fmla="*/ 342670 h 631995"/>
                    <a:gd name="connsiteX8" fmla="*/ 1141558 w 1218216"/>
                    <a:gd name="connsiteY8" fmla="*/ 389521 h 631995"/>
                    <a:gd name="connsiteX9" fmla="*/ 1218216 w 1218216"/>
                    <a:gd name="connsiteY9" fmla="*/ 270397 h 631995"/>
                    <a:gd name="connsiteX0" fmla="*/ 1218216 w 1218216"/>
                    <a:gd name="connsiteY0" fmla="*/ 623451 h 985049"/>
                    <a:gd name="connsiteX1" fmla="*/ 758776 w 1218216"/>
                    <a:gd name="connsiteY1" fmla="*/ 353054 h 985049"/>
                    <a:gd name="connsiteX2" fmla="*/ 319592 w 1218216"/>
                    <a:gd name="connsiteY2" fmla="*/ 0 h 985049"/>
                    <a:gd name="connsiteX3" fmla="*/ 0 w 1218216"/>
                    <a:gd name="connsiteY3" fmla="*/ 570144 h 985049"/>
                    <a:gd name="connsiteX4" fmla="*/ 1674 w 1218216"/>
                    <a:gd name="connsiteY4" fmla="*/ 575027 h 985049"/>
                    <a:gd name="connsiteX5" fmla="*/ 193498 w 1218216"/>
                    <a:gd name="connsiteY5" fmla="*/ 795491 h 985049"/>
                    <a:gd name="connsiteX6" fmla="*/ 414225 w 1218216"/>
                    <a:gd name="connsiteY6" fmla="*/ 985049 h 985049"/>
                    <a:gd name="connsiteX7" fmla="*/ 461098 w 1218216"/>
                    <a:gd name="connsiteY7" fmla="*/ 695724 h 985049"/>
                    <a:gd name="connsiteX8" fmla="*/ 1141558 w 1218216"/>
                    <a:gd name="connsiteY8" fmla="*/ 742575 h 985049"/>
                    <a:gd name="connsiteX9" fmla="*/ 1218216 w 1218216"/>
                    <a:gd name="connsiteY9" fmla="*/ 623451 h 985049"/>
                    <a:gd name="connsiteX0" fmla="*/ 1224222 w 1224222"/>
                    <a:gd name="connsiteY0" fmla="*/ 623451 h 985049"/>
                    <a:gd name="connsiteX1" fmla="*/ 764782 w 1224222"/>
                    <a:gd name="connsiteY1" fmla="*/ 353054 h 985049"/>
                    <a:gd name="connsiteX2" fmla="*/ 325598 w 1224222"/>
                    <a:gd name="connsiteY2" fmla="*/ 0 h 985049"/>
                    <a:gd name="connsiteX3" fmla="*/ 6006 w 1224222"/>
                    <a:gd name="connsiteY3" fmla="*/ 570144 h 985049"/>
                    <a:gd name="connsiteX4" fmla="*/ 0 w 1224222"/>
                    <a:gd name="connsiteY4" fmla="*/ 728391 h 985049"/>
                    <a:gd name="connsiteX5" fmla="*/ 199504 w 1224222"/>
                    <a:gd name="connsiteY5" fmla="*/ 795491 h 985049"/>
                    <a:gd name="connsiteX6" fmla="*/ 420231 w 1224222"/>
                    <a:gd name="connsiteY6" fmla="*/ 985049 h 985049"/>
                    <a:gd name="connsiteX7" fmla="*/ 467104 w 1224222"/>
                    <a:gd name="connsiteY7" fmla="*/ 695724 h 985049"/>
                    <a:gd name="connsiteX8" fmla="*/ 1147564 w 1224222"/>
                    <a:gd name="connsiteY8" fmla="*/ 742575 h 985049"/>
                    <a:gd name="connsiteX9" fmla="*/ 1224222 w 1224222"/>
                    <a:gd name="connsiteY9" fmla="*/ 623451 h 985049"/>
                    <a:gd name="connsiteX0" fmla="*/ 1224222 w 1224222"/>
                    <a:gd name="connsiteY0" fmla="*/ 623451 h 985049"/>
                    <a:gd name="connsiteX1" fmla="*/ 764782 w 1224222"/>
                    <a:gd name="connsiteY1" fmla="*/ 353054 h 985049"/>
                    <a:gd name="connsiteX2" fmla="*/ 325598 w 1224222"/>
                    <a:gd name="connsiteY2" fmla="*/ 0 h 985049"/>
                    <a:gd name="connsiteX3" fmla="*/ 263310 w 1224222"/>
                    <a:gd name="connsiteY3" fmla="*/ 110666 h 985049"/>
                    <a:gd name="connsiteX4" fmla="*/ 0 w 1224222"/>
                    <a:gd name="connsiteY4" fmla="*/ 728391 h 985049"/>
                    <a:gd name="connsiteX5" fmla="*/ 199504 w 1224222"/>
                    <a:gd name="connsiteY5" fmla="*/ 795491 h 985049"/>
                    <a:gd name="connsiteX6" fmla="*/ 420231 w 1224222"/>
                    <a:gd name="connsiteY6" fmla="*/ 985049 h 985049"/>
                    <a:gd name="connsiteX7" fmla="*/ 467104 w 1224222"/>
                    <a:gd name="connsiteY7" fmla="*/ 695724 h 985049"/>
                    <a:gd name="connsiteX8" fmla="*/ 1147564 w 1224222"/>
                    <a:gd name="connsiteY8" fmla="*/ 742575 h 985049"/>
                    <a:gd name="connsiteX9" fmla="*/ 1224222 w 1224222"/>
                    <a:gd name="connsiteY9" fmla="*/ 623451 h 985049"/>
                    <a:gd name="connsiteX0" fmla="*/ 1024718 w 1024718"/>
                    <a:gd name="connsiteY0" fmla="*/ 623451 h 985049"/>
                    <a:gd name="connsiteX1" fmla="*/ 565278 w 1024718"/>
                    <a:gd name="connsiteY1" fmla="*/ 353054 h 985049"/>
                    <a:gd name="connsiteX2" fmla="*/ 126094 w 1024718"/>
                    <a:gd name="connsiteY2" fmla="*/ 0 h 985049"/>
                    <a:gd name="connsiteX3" fmla="*/ 63806 w 1024718"/>
                    <a:gd name="connsiteY3" fmla="*/ 110666 h 985049"/>
                    <a:gd name="connsiteX4" fmla="*/ 146825 w 1024718"/>
                    <a:gd name="connsiteY4" fmla="*/ 357168 h 985049"/>
                    <a:gd name="connsiteX5" fmla="*/ 0 w 1024718"/>
                    <a:gd name="connsiteY5" fmla="*/ 795491 h 985049"/>
                    <a:gd name="connsiteX6" fmla="*/ 220727 w 1024718"/>
                    <a:gd name="connsiteY6" fmla="*/ 985049 h 985049"/>
                    <a:gd name="connsiteX7" fmla="*/ 267600 w 1024718"/>
                    <a:gd name="connsiteY7" fmla="*/ 695724 h 985049"/>
                    <a:gd name="connsiteX8" fmla="*/ 948060 w 1024718"/>
                    <a:gd name="connsiteY8" fmla="*/ 742575 h 985049"/>
                    <a:gd name="connsiteX9" fmla="*/ 1024718 w 1024718"/>
                    <a:gd name="connsiteY9" fmla="*/ 623451 h 985049"/>
                    <a:gd name="connsiteX0" fmla="*/ 960912 w 960912"/>
                    <a:gd name="connsiteY0" fmla="*/ 623451 h 985049"/>
                    <a:gd name="connsiteX1" fmla="*/ 501472 w 960912"/>
                    <a:gd name="connsiteY1" fmla="*/ 353054 h 985049"/>
                    <a:gd name="connsiteX2" fmla="*/ 62288 w 960912"/>
                    <a:gd name="connsiteY2" fmla="*/ 0 h 985049"/>
                    <a:gd name="connsiteX3" fmla="*/ 0 w 960912"/>
                    <a:gd name="connsiteY3" fmla="*/ 110666 h 985049"/>
                    <a:gd name="connsiteX4" fmla="*/ 83019 w 960912"/>
                    <a:gd name="connsiteY4" fmla="*/ 357168 h 985049"/>
                    <a:gd name="connsiteX5" fmla="*/ 200291 w 960912"/>
                    <a:gd name="connsiteY5" fmla="*/ 625498 h 985049"/>
                    <a:gd name="connsiteX6" fmla="*/ 156921 w 960912"/>
                    <a:gd name="connsiteY6" fmla="*/ 985049 h 985049"/>
                    <a:gd name="connsiteX7" fmla="*/ 203794 w 960912"/>
                    <a:gd name="connsiteY7" fmla="*/ 695724 h 985049"/>
                    <a:gd name="connsiteX8" fmla="*/ 884254 w 960912"/>
                    <a:gd name="connsiteY8" fmla="*/ 742575 h 985049"/>
                    <a:gd name="connsiteX9" fmla="*/ 960912 w 960912"/>
                    <a:gd name="connsiteY9" fmla="*/ 623451 h 985049"/>
                    <a:gd name="connsiteX0" fmla="*/ 960912 w 960912"/>
                    <a:gd name="connsiteY0" fmla="*/ 623451 h 743722"/>
                    <a:gd name="connsiteX1" fmla="*/ 501472 w 960912"/>
                    <a:gd name="connsiteY1" fmla="*/ 353054 h 743722"/>
                    <a:gd name="connsiteX2" fmla="*/ 62288 w 960912"/>
                    <a:gd name="connsiteY2" fmla="*/ 0 h 743722"/>
                    <a:gd name="connsiteX3" fmla="*/ 0 w 960912"/>
                    <a:gd name="connsiteY3" fmla="*/ 110666 h 743722"/>
                    <a:gd name="connsiteX4" fmla="*/ 83019 w 960912"/>
                    <a:gd name="connsiteY4" fmla="*/ 357168 h 743722"/>
                    <a:gd name="connsiteX5" fmla="*/ 200291 w 960912"/>
                    <a:gd name="connsiteY5" fmla="*/ 625498 h 743722"/>
                    <a:gd name="connsiteX6" fmla="*/ 203794 w 960912"/>
                    <a:gd name="connsiteY6" fmla="*/ 695724 h 743722"/>
                    <a:gd name="connsiteX7" fmla="*/ 884254 w 960912"/>
                    <a:gd name="connsiteY7" fmla="*/ 742575 h 743722"/>
                    <a:gd name="connsiteX8" fmla="*/ 960912 w 960912"/>
                    <a:gd name="connsiteY8" fmla="*/ 623451 h 743722"/>
                    <a:gd name="connsiteX0" fmla="*/ 960912 w 960912"/>
                    <a:gd name="connsiteY0" fmla="*/ 623451 h 743011"/>
                    <a:gd name="connsiteX1" fmla="*/ 501472 w 960912"/>
                    <a:gd name="connsiteY1" fmla="*/ 353054 h 743011"/>
                    <a:gd name="connsiteX2" fmla="*/ 62288 w 960912"/>
                    <a:gd name="connsiteY2" fmla="*/ 0 h 743011"/>
                    <a:gd name="connsiteX3" fmla="*/ 0 w 960912"/>
                    <a:gd name="connsiteY3" fmla="*/ 110666 h 743011"/>
                    <a:gd name="connsiteX4" fmla="*/ 83019 w 960912"/>
                    <a:gd name="connsiteY4" fmla="*/ 357168 h 743011"/>
                    <a:gd name="connsiteX5" fmla="*/ 200291 w 960912"/>
                    <a:gd name="connsiteY5" fmla="*/ 625498 h 743011"/>
                    <a:gd name="connsiteX6" fmla="*/ 484793 w 960912"/>
                    <a:gd name="connsiteY6" fmla="*/ 573561 h 743011"/>
                    <a:gd name="connsiteX7" fmla="*/ 884254 w 960912"/>
                    <a:gd name="connsiteY7" fmla="*/ 742575 h 743011"/>
                    <a:gd name="connsiteX8" fmla="*/ 960912 w 960912"/>
                    <a:gd name="connsiteY8" fmla="*/ 623451 h 743011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484793 w 960912"/>
                    <a:gd name="connsiteY6" fmla="*/ 573561 h 742575"/>
                    <a:gd name="connsiteX7" fmla="*/ 884254 w 960912"/>
                    <a:gd name="connsiteY7" fmla="*/ 742575 h 742575"/>
                    <a:gd name="connsiteX8" fmla="*/ 960912 w 960912"/>
                    <a:gd name="connsiteY8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529802 w 960912"/>
                    <a:gd name="connsiteY6" fmla="*/ 533445 h 742575"/>
                    <a:gd name="connsiteX7" fmla="*/ 884254 w 960912"/>
                    <a:gd name="connsiteY7" fmla="*/ 742575 h 742575"/>
                    <a:gd name="connsiteX8" fmla="*/ 960912 w 960912"/>
                    <a:gd name="connsiteY8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35045 w 960912"/>
                    <a:gd name="connsiteY6" fmla="*/ 720887 h 742575"/>
                    <a:gd name="connsiteX7" fmla="*/ 884254 w 960912"/>
                    <a:gd name="connsiteY7" fmla="*/ 742575 h 742575"/>
                    <a:gd name="connsiteX8" fmla="*/ 960912 w 960912"/>
                    <a:gd name="connsiteY8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35045 w 960912"/>
                    <a:gd name="connsiteY6" fmla="*/ 720887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00291 w 960912"/>
                    <a:gd name="connsiteY5" fmla="*/ 625498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215755 w 960912"/>
                    <a:gd name="connsiteY5" fmla="*/ 593131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03739 w 960912"/>
                    <a:gd name="connsiteY6" fmla="*/ 719845 h 742575"/>
                    <a:gd name="connsiteX7" fmla="*/ 694421 w 960912"/>
                    <a:gd name="connsiteY7" fmla="*/ 62576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03739 w 960912"/>
                    <a:gd name="connsiteY6" fmla="*/ 719845 h 742575"/>
                    <a:gd name="connsiteX7" fmla="*/ 684568 w 960912"/>
                    <a:gd name="connsiteY7" fmla="*/ 61310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21684 w 960912"/>
                    <a:gd name="connsiteY6" fmla="*/ 736371 h 742575"/>
                    <a:gd name="connsiteX7" fmla="*/ 684568 w 960912"/>
                    <a:gd name="connsiteY7" fmla="*/ 61310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960912"/>
                    <a:gd name="connsiteY0" fmla="*/ 623451 h 742575"/>
                    <a:gd name="connsiteX1" fmla="*/ 501472 w 960912"/>
                    <a:gd name="connsiteY1" fmla="*/ 353054 h 742575"/>
                    <a:gd name="connsiteX2" fmla="*/ 62288 w 960912"/>
                    <a:gd name="connsiteY2" fmla="*/ 0 h 742575"/>
                    <a:gd name="connsiteX3" fmla="*/ 0 w 960912"/>
                    <a:gd name="connsiteY3" fmla="*/ 110666 h 742575"/>
                    <a:gd name="connsiteX4" fmla="*/ 83019 w 960912"/>
                    <a:gd name="connsiteY4" fmla="*/ 357168 h 742575"/>
                    <a:gd name="connsiteX5" fmla="*/ 188676 w 960912"/>
                    <a:gd name="connsiteY5" fmla="*/ 604045 h 742575"/>
                    <a:gd name="connsiteX6" fmla="*/ 628714 w 960912"/>
                    <a:gd name="connsiteY6" fmla="*/ 725816 h 742575"/>
                    <a:gd name="connsiteX7" fmla="*/ 684568 w 960912"/>
                    <a:gd name="connsiteY7" fmla="*/ 613106 h 742575"/>
                    <a:gd name="connsiteX8" fmla="*/ 884254 w 960912"/>
                    <a:gd name="connsiteY8" fmla="*/ 742575 h 742575"/>
                    <a:gd name="connsiteX9" fmla="*/ 960912 w 960912"/>
                    <a:gd name="connsiteY9" fmla="*/ 623451 h 742575"/>
                    <a:gd name="connsiteX0" fmla="*/ 960912 w 1052061"/>
                    <a:gd name="connsiteY0" fmla="*/ 623451 h 725816"/>
                    <a:gd name="connsiteX1" fmla="*/ 501472 w 1052061"/>
                    <a:gd name="connsiteY1" fmla="*/ 353054 h 725816"/>
                    <a:gd name="connsiteX2" fmla="*/ 62288 w 1052061"/>
                    <a:gd name="connsiteY2" fmla="*/ 0 h 725816"/>
                    <a:gd name="connsiteX3" fmla="*/ 0 w 1052061"/>
                    <a:gd name="connsiteY3" fmla="*/ 110666 h 725816"/>
                    <a:gd name="connsiteX4" fmla="*/ 83019 w 1052061"/>
                    <a:gd name="connsiteY4" fmla="*/ 357168 h 725816"/>
                    <a:gd name="connsiteX5" fmla="*/ 188676 w 1052061"/>
                    <a:gd name="connsiteY5" fmla="*/ 604045 h 725816"/>
                    <a:gd name="connsiteX6" fmla="*/ 628714 w 1052061"/>
                    <a:gd name="connsiteY6" fmla="*/ 725816 h 725816"/>
                    <a:gd name="connsiteX7" fmla="*/ 684568 w 1052061"/>
                    <a:gd name="connsiteY7" fmla="*/ 613106 h 725816"/>
                    <a:gd name="connsiteX8" fmla="*/ 1052061 w 1052061"/>
                    <a:gd name="connsiteY8" fmla="*/ 458058 h 725816"/>
                    <a:gd name="connsiteX9" fmla="*/ 960912 w 1052061"/>
                    <a:gd name="connsiteY9" fmla="*/ 623451 h 725816"/>
                    <a:gd name="connsiteX0" fmla="*/ 960912 w 1052061"/>
                    <a:gd name="connsiteY0" fmla="*/ 623451 h 725816"/>
                    <a:gd name="connsiteX1" fmla="*/ 501472 w 1052061"/>
                    <a:gd name="connsiteY1" fmla="*/ 353054 h 725816"/>
                    <a:gd name="connsiteX2" fmla="*/ 62288 w 1052061"/>
                    <a:gd name="connsiteY2" fmla="*/ 0 h 725816"/>
                    <a:gd name="connsiteX3" fmla="*/ 0 w 1052061"/>
                    <a:gd name="connsiteY3" fmla="*/ 110666 h 725816"/>
                    <a:gd name="connsiteX4" fmla="*/ 83019 w 1052061"/>
                    <a:gd name="connsiteY4" fmla="*/ 357168 h 725816"/>
                    <a:gd name="connsiteX5" fmla="*/ 188676 w 1052061"/>
                    <a:gd name="connsiteY5" fmla="*/ 604045 h 725816"/>
                    <a:gd name="connsiteX6" fmla="*/ 628714 w 1052061"/>
                    <a:gd name="connsiteY6" fmla="*/ 725816 h 725816"/>
                    <a:gd name="connsiteX7" fmla="*/ 840461 w 1052061"/>
                    <a:gd name="connsiteY7" fmla="*/ 301652 h 725816"/>
                    <a:gd name="connsiteX8" fmla="*/ 1052061 w 1052061"/>
                    <a:gd name="connsiteY8" fmla="*/ 458058 h 725816"/>
                    <a:gd name="connsiteX9" fmla="*/ 960912 w 1052061"/>
                    <a:gd name="connsiteY9" fmla="*/ 623451 h 725816"/>
                    <a:gd name="connsiteX0" fmla="*/ 960912 w 1052061"/>
                    <a:gd name="connsiteY0" fmla="*/ 623451 h 624605"/>
                    <a:gd name="connsiteX1" fmla="*/ 501472 w 1052061"/>
                    <a:gd name="connsiteY1" fmla="*/ 353054 h 624605"/>
                    <a:gd name="connsiteX2" fmla="*/ 62288 w 1052061"/>
                    <a:gd name="connsiteY2" fmla="*/ 0 h 624605"/>
                    <a:gd name="connsiteX3" fmla="*/ 0 w 1052061"/>
                    <a:gd name="connsiteY3" fmla="*/ 110666 h 624605"/>
                    <a:gd name="connsiteX4" fmla="*/ 83019 w 1052061"/>
                    <a:gd name="connsiteY4" fmla="*/ 357168 h 624605"/>
                    <a:gd name="connsiteX5" fmla="*/ 188676 w 1052061"/>
                    <a:gd name="connsiteY5" fmla="*/ 604045 h 624605"/>
                    <a:gd name="connsiteX6" fmla="*/ 681762 w 1052061"/>
                    <a:gd name="connsiteY6" fmla="*/ 177566 h 624605"/>
                    <a:gd name="connsiteX7" fmla="*/ 840461 w 1052061"/>
                    <a:gd name="connsiteY7" fmla="*/ 301652 h 624605"/>
                    <a:gd name="connsiteX8" fmla="*/ 1052061 w 1052061"/>
                    <a:gd name="connsiteY8" fmla="*/ 458058 h 624605"/>
                    <a:gd name="connsiteX9" fmla="*/ 960912 w 1052061"/>
                    <a:gd name="connsiteY9" fmla="*/ 623451 h 624605"/>
                    <a:gd name="connsiteX0" fmla="*/ 960912 w 1052061"/>
                    <a:gd name="connsiteY0" fmla="*/ 636037 h 637191"/>
                    <a:gd name="connsiteX1" fmla="*/ 501472 w 1052061"/>
                    <a:gd name="connsiteY1" fmla="*/ 365640 h 637191"/>
                    <a:gd name="connsiteX2" fmla="*/ 62288 w 1052061"/>
                    <a:gd name="connsiteY2" fmla="*/ 12586 h 637191"/>
                    <a:gd name="connsiteX3" fmla="*/ 0 w 1052061"/>
                    <a:gd name="connsiteY3" fmla="*/ 123252 h 637191"/>
                    <a:gd name="connsiteX4" fmla="*/ 83019 w 1052061"/>
                    <a:gd name="connsiteY4" fmla="*/ 369754 h 637191"/>
                    <a:gd name="connsiteX5" fmla="*/ 469135 w 1052061"/>
                    <a:gd name="connsiteY5" fmla="*/ 0 h 637191"/>
                    <a:gd name="connsiteX6" fmla="*/ 681762 w 1052061"/>
                    <a:gd name="connsiteY6" fmla="*/ 190152 h 637191"/>
                    <a:gd name="connsiteX7" fmla="*/ 840461 w 1052061"/>
                    <a:gd name="connsiteY7" fmla="*/ 314238 h 637191"/>
                    <a:gd name="connsiteX8" fmla="*/ 1052061 w 1052061"/>
                    <a:gd name="connsiteY8" fmla="*/ 470644 h 637191"/>
                    <a:gd name="connsiteX9" fmla="*/ 960912 w 1052061"/>
                    <a:gd name="connsiteY9" fmla="*/ 636037 h 637191"/>
                    <a:gd name="connsiteX0" fmla="*/ 960912 w 1052061"/>
                    <a:gd name="connsiteY0" fmla="*/ 850948 h 852102"/>
                    <a:gd name="connsiteX1" fmla="*/ 501472 w 1052061"/>
                    <a:gd name="connsiteY1" fmla="*/ 580551 h 852102"/>
                    <a:gd name="connsiteX2" fmla="*/ 62288 w 1052061"/>
                    <a:gd name="connsiteY2" fmla="*/ 227497 h 852102"/>
                    <a:gd name="connsiteX3" fmla="*/ 0 w 1052061"/>
                    <a:gd name="connsiteY3" fmla="*/ 338163 h 852102"/>
                    <a:gd name="connsiteX4" fmla="*/ 334041 w 1052061"/>
                    <a:gd name="connsiteY4" fmla="*/ 0 h 852102"/>
                    <a:gd name="connsiteX5" fmla="*/ 469135 w 1052061"/>
                    <a:gd name="connsiteY5" fmla="*/ 214911 h 852102"/>
                    <a:gd name="connsiteX6" fmla="*/ 681762 w 1052061"/>
                    <a:gd name="connsiteY6" fmla="*/ 405063 h 852102"/>
                    <a:gd name="connsiteX7" fmla="*/ 840461 w 1052061"/>
                    <a:gd name="connsiteY7" fmla="*/ 529149 h 852102"/>
                    <a:gd name="connsiteX8" fmla="*/ 1052061 w 1052061"/>
                    <a:gd name="connsiteY8" fmla="*/ 685555 h 852102"/>
                    <a:gd name="connsiteX9" fmla="*/ 960912 w 1052061"/>
                    <a:gd name="connsiteY9" fmla="*/ 850948 h 852102"/>
                    <a:gd name="connsiteX0" fmla="*/ 898624 w 989773"/>
                    <a:gd name="connsiteY0" fmla="*/ 918246 h 919400"/>
                    <a:gd name="connsiteX1" fmla="*/ 439184 w 989773"/>
                    <a:gd name="connsiteY1" fmla="*/ 647849 h 919400"/>
                    <a:gd name="connsiteX2" fmla="*/ 0 w 989773"/>
                    <a:gd name="connsiteY2" fmla="*/ 294795 h 919400"/>
                    <a:gd name="connsiteX3" fmla="*/ 156223 w 989773"/>
                    <a:gd name="connsiteY3" fmla="*/ 0 h 919400"/>
                    <a:gd name="connsiteX4" fmla="*/ 271753 w 989773"/>
                    <a:gd name="connsiteY4" fmla="*/ 67298 h 919400"/>
                    <a:gd name="connsiteX5" fmla="*/ 406847 w 989773"/>
                    <a:gd name="connsiteY5" fmla="*/ 282209 h 919400"/>
                    <a:gd name="connsiteX6" fmla="*/ 619474 w 989773"/>
                    <a:gd name="connsiteY6" fmla="*/ 472361 h 919400"/>
                    <a:gd name="connsiteX7" fmla="*/ 778173 w 989773"/>
                    <a:gd name="connsiteY7" fmla="*/ 596447 h 919400"/>
                    <a:gd name="connsiteX8" fmla="*/ 989773 w 989773"/>
                    <a:gd name="connsiteY8" fmla="*/ 752853 h 919400"/>
                    <a:gd name="connsiteX9" fmla="*/ 898624 w 989773"/>
                    <a:gd name="connsiteY9" fmla="*/ 918246 h 919400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271753 w 929114"/>
                    <a:gd name="connsiteY4" fmla="*/ 67298 h 920999"/>
                    <a:gd name="connsiteX5" fmla="*/ 406847 w 929114"/>
                    <a:gd name="connsiteY5" fmla="*/ 282209 h 920999"/>
                    <a:gd name="connsiteX6" fmla="*/ 619474 w 929114"/>
                    <a:gd name="connsiteY6" fmla="*/ 472361 h 920999"/>
                    <a:gd name="connsiteX7" fmla="*/ 778173 w 929114"/>
                    <a:gd name="connsiteY7" fmla="*/ 596447 h 920999"/>
                    <a:gd name="connsiteX8" fmla="*/ 929114 w 929114"/>
                    <a:gd name="connsiteY8" fmla="*/ 876515 h 920999"/>
                    <a:gd name="connsiteX9" fmla="*/ 898624 w 929114"/>
                    <a:gd name="connsiteY9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271753 w 929114"/>
                    <a:gd name="connsiteY4" fmla="*/ 67298 h 920999"/>
                    <a:gd name="connsiteX5" fmla="*/ 406847 w 929114"/>
                    <a:gd name="connsiteY5" fmla="*/ 282209 h 920999"/>
                    <a:gd name="connsiteX6" fmla="*/ 619474 w 929114"/>
                    <a:gd name="connsiteY6" fmla="*/ 472361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271753 w 929114"/>
                    <a:gd name="connsiteY4" fmla="*/ 67298 h 920999"/>
                    <a:gd name="connsiteX5" fmla="*/ 406847 w 929114"/>
                    <a:gd name="connsiteY5" fmla="*/ 282209 h 920999"/>
                    <a:gd name="connsiteX6" fmla="*/ 403840 w 929114"/>
                    <a:gd name="connsiteY6" fmla="*/ 205673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34770 w 929114"/>
                    <a:gd name="connsiteY4" fmla="*/ 287819 h 920999"/>
                    <a:gd name="connsiteX5" fmla="*/ 406847 w 929114"/>
                    <a:gd name="connsiteY5" fmla="*/ 282209 h 920999"/>
                    <a:gd name="connsiteX6" fmla="*/ 403840 w 929114"/>
                    <a:gd name="connsiteY6" fmla="*/ 205673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34770 w 929114"/>
                    <a:gd name="connsiteY4" fmla="*/ 287819 h 920999"/>
                    <a:gd name="connsiteX5" fmla="*/ 363387 w 929114"/>
                    <a:gd name="connsiteY5" fmla="*/ 231545 h 920999"/>
                    <a:gd name="connsiteX6" fmla="*/ 403840 w 929114"/>
                    <a:gd name="connsiteY6" fmla="*/ 205673 h 920999"/>
                    <a:gd name="connsiteX7" fmla="*/ 929114 w 929114"/>
                    <a:gd name="connsiteY7" fmla="*/ 876515 h 920999"/>
                    <a:gd name="connsiteX8" fmla="*/ 898624 w 929114"/>
                    <a:gd name="connsiteY8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34770 w 929114"/>
                    <a:gd name="connsiteY4" fmla="*/ 287819 h 920999"/>
                    <a:gd name="connsiteX5" fmla="*/ 403840 w 929114"/>
                    <a:gd name="connsiteY5" fmla="*/ 205673 h 920999"/>
                    <a:gd name="connsiteX6" fmla="*/ 929114 w 929114"/>
                    <a:gd name="connsiteY6" fmla="*/ 876515 h 920999"/>
                    <a:gd name="connsiteX7" fmla="*/ 898624 w 929114"/>
                    <a:gd name="connsiteY7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45063 w 929114"/>
                    <a:gd name="connsiteY4" fmla="*/ 259690 h 920999"/>
                    <a:gd name="connsiteX5" fmla="*/ 403840 w 929114"/>
                    <a:gd name="connsiteY5" fmla="*/ 205673 h 920999"/>
                    <a:gd name="connsiteX6" fmla="*/ 929114 w 929114"/>
                    <a:gd name="connsiteY6" fmla="*/ 876515 h 920999"/>
                    <a:gd name="connsiteX7" fmla="*/ 898624 w 929114"/>
                    <a:gd name="connsiteY7" fmla="*/ 918246 h 920999"/>
                    <a:gd name="connsiteX0" fmla="*/ 898624 w 929114"/>
                    <a:gd name="connsiteY0" fmla="*/ 918246 h 920999"/>
                    <a:gd name="connsiteX1" fmla="*/ 439184 w 929114"/>
                    <a:gd name="connsiteY1" fmla="*/ 647849 h 920999"/>
                    <a:gd name="connsiteX2" fmla="*/ 0 w 929114"/>
                    <a:gd name="connsiteY2" fmla="*/ 294795 h 920999"/>
                    <a:gd name="connsiteX3" fmla="*/ 156223 w 929114"/>
                    <a:gd name="connsiteY3" fmla="*/ 0 h 920999"/>
                    <a:gd name="connsiteX4" fmla="*/ 353689 w 929114"/>
                    <a:gd name="connsiteY4" fmla="*/ 244928 h 920999"/>
                    <a:gd name="connsiteX5" fmla="*/ 403840 w 929114"/>
                    <a:gd name="connsiteY5" fmla="*/ 205673 h 920999"/>
                    <a:gd name="connsiteX6" fmla="*/ 929114 w 929114"/>
                    <a:gd name="connsiteY6" fmla="*/ 876515 h 920999"/>
                    <a:gd name="connsiteX7" fmla="*/ 898624 w 929114"/>
                    <a:gd name="connsiteY7" fmla="*/ 918246 h 920999"/>
                    <a:gd name="connsiteX0" fmla="*/ 897784 w 928274"/>
                    <a:gd name="connsiteY0" fmla="*/ 918246 h 920999"/>
                    <a:gd name="connsiteX1" fmla="*/ 438344 w 928274"/>
                    <a:gd name="connsiteY1" fmla="*/ 647849 h 920999"/>
                    <a:gd name="connsiteX2" fmla="*/ 0 w 928274"/>
                    <a:gd name="connsiteY2" fmla="*/ 306212 h 920999"/>
                    <a:gd name="connsiteX3" fmla="*/ 155383 w 928274"/>
                    <a:gd name="connsiteY3" fmla="*/ 0 h 920999"/>
                    <a:gd name="connsiteX4" fmla="*/ 352849 w 928274"/>
                    <a:gd name="connsiteY4" fmla="*/ 244928 h 920999"/>
                    <a:gd name="connsiteX5" fmla="*/ 403000 w 928274"/>
                    <a:gd name="connsiteY5" fmla="*/ 205673 h 920999"/>
                    <a:gd name="connsiteX6" fmla="*/ 928274 w 928274"/>
                    <a:gd name="connsiteY6" fmla="*/ 876515 h 920999"/>
                    <a:gd name="connsiteX7" fmla="*/ 897784 w 928274"/>
                    <a:gd name="connsiteY7" fmla="*/ 918246 h 920999"/>
                    <a:gd name="connsiteX0" fmla="*/ 897784 w 928274"/>
                    <a:gd name="connsiteY0" fmla="*/ 809117 h 811870"/>
                    <a:gd name="connsiteX1" fmla="*/ 438344 w 928274"/>
                    <a:gd name="connsiteY1" fmla="*/ 538720 h 811870"/>
                    <a:gd name="connsiteX2" fmla="*/ 0 w 928274"/>
                    <a:gd name="connsiteY2" fmla="*/ 197083 h 811870"/>
                    <a:gd name="connsiteX3" fmla="*/ 232282 w 928274"/>
                    <a:gd name="connsiteY3" fmla="*/ 0 h 811870"/>
                    <a:gd name="connsiteX4" fmla="*/ 352849 w 928274"/>
                    <a:gd name="connsiteY4" fmla="*/ 135799 h 811870"/>
                    <a:gd name="connsiteX5" fmla="*/ 403000 w 928274"/>
                    <a:gd name="connsiteY5" fmla="*/ 96544 h 811870"/>
                    <a:gd name="connsiteX6" fmla="*/ 928274 w 928274"/>
                    <a:gd name="connsiteY6" fmla="*/ 767386 h 811870"/>
                    <a:gd name="connsiteX7" fmla="*/ 897784 w 928274"/>
                    <a:gd name="connsiteY7" fmla="*/ 809117 h 811870"/>
                    <a:gd name="connsiteX0" fmla="*/ 897784 w 928274"/>
                    <a:gd name="connsiteY0" fmla="*/ 966960 h 969713"/>
                    <a:gd name="connsiteX1" fmla="*/ 438344 w 928274"/>
                    <a:gd name="connsiteY1" fmla="*/ 696563 h 969713"/>
                    <a:gd name="connsiteX2" fmla="*/ 0 w 928274"/>
                    <a:gd name="connsiteY2" fmla="*/ 354926 h 969713"/>
                    <a:gd name="connsiteX3" fmla="*/ 109419 w 928274"/>
                    <a:gd name="connsiteY3" fmla="*/ 0 h 969713"/>
                    <a:gd name="connsiteX4" fmla="*/ 352849 w 928274"/>
                    <a:gd name="connsiteY4" fmla="*/ 293642 h 969713"/>
                    <a:gd name="connsiteX5" fmla="*/ 403000 w 928274"/>
                    <a:gd name="connsiteY5" fmla="*/ 254387 h 969713"/>
                    <a:gd name="connsiteX6" fmla="*/ 928274 w 928274"/>
                    <a:gd name="connsiteY6" fmla="*/ 925229 h 969713"/>
                    <a:gd name="connsiteX7" fmla="*/ 897784 w 928274"/>
                    <a:gd name="connsiteY7" fmla="*/ 966960 h 969713"/>
                    <a:gd name="connsiteX0" fmla="*/ 897784 w 928274"/>
                    <a:gd name="connsiteY0" fmla="*/ 966960 h 969713"/>
                    <a:gd name="connsiteX1" fmla="*/ 438344 w 928274"/>
                    <a:gd name="connsiteY1" fmla="*/ 696563 h 969713"/>
                    <a:gd name="connsiteX2" fmla="*/ 0 w 928274"/>
                    <a:gd name="connsiteY2" fmla="*/ 354926 h 969713"/>
                    <a:gd name="connsiteX3" fmla="*/ 108781 w 928274"/>
                    <a:gd name="connsiteY3" fmla="*/ 253031 h 969713"/>
                    <a:gd name="connsiteX4" fmla="*/ 109419 w 928274"/>
                    <a:gd name="connsiteY4" fmla="*/ 0 h 969713"/>
                    <a:gd name="connsiteX5" fmla="*/ 352849 w 928274"/>
                    <a:gd name="connsiteY5" fmla="*/ 293642 h 969713"/>
                    <a:gd name="connsiteX6" fmla="*/ 403000 w 928274"/>
                    <a:gd name="connsiteY6" fmla="*/ 254387 h 969713"/>
                    <a:gd name="connsiteX7" fmla="*/ 928274 w 928274"/>
                    <a:gd name="connsiteY7" fmla="*/ 925229 h 969713"/>
                    <a:gd name="connsiteX8" fmla="*/ 897784 w 928274"/>
                    <a:gd name="connsiteY8" fmla="*/ 966960 h 969713"/>
                    <a:gd name="connsiteX0" fmla="*/ 897784 w 928274"/>
                    <a:gd name="connsiteY0" fmla="*/ 966960 h 969713"/>
                    <a:gd name="connsiteX1" fmla="*/ 438344 w 928274"/>
                    <a:gd name="connsiteY1" fmla="*/ 696563 h 969713"/>
                    <a:gd name="connsiteX2" fmla="*/ 0 w 928274"/>
                    <a:gd name="connsiteY2" fmla="*/ 354926 h 969713"/>
                    <a:gd name="connsiteX3" fmla="*/ 108781 w 928274"/>
                    <a:gd name="connsiteY3" fmla="*/ 253031 h 969713"/>
                    <a:gd name="connsiteX4" fmla="*/ 109419 w 928274"/>
                    <a:gd name="connsiteY4" fmla="*/ 0 h 969713"/>
                    <a:gd name="connsiteX5" fmla="*/ 352849 w 928274"/>
                    <a:gd name="connsiteY5" fmla="*/ 293642 h 969713"/>
                    <a:gd name="connsiteX6" fmla="*/ 403000 w 928274"/>
                    <a:gd name="connsiteY6" fmla="*/ 254387 h 969713"/>
                    <a:gd name="connsiteX7" fmla="*/ 928274 w 928274"/>
                    <a:gd name="connsiteY7" fmla="*/ 925229 h 969713"/>
                    <a:gd name="connsiteX8" fmla="*/ 897784 w 928274"/>
                    <a:gd name="connsiteY8" fmla="*/ 966960 h 969713"/>
                    <a:gd name="connsiteX0" fmla="*/ 981789 w 1012279"/>
                    <a:gd name="connsiteY0" fmla="*/ 973125 h 975878"/>
                    <a:gd name="connsiteX1" fmla="*/ 522349 w 1012279"/>
                    <a:gd name="connsiteY1" fmla="*/ 702728 h 975878"/>
                    <a:gd name="connsiteX2" fmla="*/ 84005 w 1012279"/>
                    <a:gd name="connsiteY2" fmla="*/ 361091 h 975878"/>
                    <a:gd name="connsiteX3" fmla="*/ 0 w 1012279"/>
                    <a:gd name="connsiteY3" fmla="*/ 27028 h 975878"/>
                    <a:gd name="connsiteX4" fmla="*/ 193424 w 1012279"/>
                    <a:gd name="connsiteY4" fmla="*/ 6165 h 975878"/>
                    <a:gd name="connsiteX5" fmla="*/ 436854 w 1012279"/>
                    <a:gd name="connsiteY5" fmla="*/ 299807 h 975878"/>
                    <a:gd name="connsiteX6" fmla="*/ 487005 w 1012279"/>
                    <a:gd name="connsiteY6" fmla="*/ 260552 h 975878"/>
                    <a:gd name="connsiteX7" fmla="*/ 1012279 w 1012279"/>
                    <a:gd name="connsiteY7" fmla="*/ 931394 h 975878"/>
                    <a:gd name="connsiteX8" fmla="*/ 981789 w 1012279"/>
                    <a:gd name="connsiteY8" fmla="*/ 973125 h 975878"/>
                    <a:gd name="connsiteX0" fmla="*/ 981789 w 1012279"/>
                    <a:gd name="connsiteY0" fmla="*/ 966960 h 969713"/>
                    <a:gd name="connsiteX1" fmla="*/ 522349 w 1012279"/>
                    <a:gd name="connsiteY1" fmla="*/ 696563 h 969713"/>
                    <a:gd name="connsiteX2" fmla="*/ 84005 w 1012279"/>
                    <a:gd name="connsiteY2" fmla="*/ 354926 h 969713"/>
                    <a:gd name="connsiteX3" fmla="*/ 0 w 1012279"/>
                    <a:gd name="connsiteY3" fmla="*/ 20863 h 969713"/>
                    <a:gd name="connsiteX4" fmla="*/ 193424 w 1012279"/>
                    <a:gd name="connsiteY4" fmla="*/ 0 h 969713"/>
                    <a:gd name="connsiteX5" fmla="*/ 436854 w 1012279"/>
                    <a:gd name="connsiteY5" fmla="*/ 293642 h 969713"/>
                    <a:gd name="connsiteX6" fmla="*/ 487005 w 1012279"/>
                    <a:gd name="connsiteY6" fmla="*/ 254387 h 969713"/>
                    <a:gd name="connsiteX7" fmla="*/ 1012279 w 1012279"/>
                    <a:gd name="connsiteY7" fmla="*/ 925229 h 969713"/>
                    <a:gd name="connsiteX8" fmla="*/ 981789 w 1012279"/>
                    <a:gd name="connsiteY8" fmla="*/ 966960 h 969713"/>
                    <a:gd name="connsiteX0" fmla="*/ 986163 w 1016653"/>
                    <a:gd name="connsiteY0" fmla="*/ 1195227 h 1197980"/>
                    <a:gd name="connsiteX1" fmla="*/ 526723 w 1016653"/>
                    <a:gd name="connsiteY1" fmla="*/ 924830 h 1197980"/>
                    <a:gd name="connsiteX2" fmla="*/ 88379 w 1016653"/>
                    <a:gd name="connsiteY2" fmla="*/ 583193 h 1197980"/>
                    <a:gd name="connsiteX3" fmla="*/ 4374 w 1016653"/>
                    <a:gd name="connsiteY3" fmla="*/ 249130 h 1197980"/>
                    <a:gd name="connsiteX4" fmla="*/ 0 w 1016653"/>
                    <a:gd name="connsiteY4" fmla="*/ 0 h 1197980"/>
                    <a:gd name="connsiteX5" fmla="*/ 441228 w 1016653"/>
                    <a:gd name="connsiteY5" fmla="*/ 521909 h 1197980"/>
                    <a:gd name="connsiteX6" fmla="*/ 491379 w 1016653"/>
                    <a:gd name="connsiteY6" fmla="*/ 482654 h 1197980"/>
                    <a:gd name="connsiteX7" fmla="*/ 1016653 w 1016653"/>
                    <a:gd name="connsiteY7" fmla="*/ 1153496 h 1197980"/>
                    <a:gd name="connsiteX8" fmla="*/ 986163 w 1016653"/>
                    <a:gd name="connsiteY8" fmla="*/ 1195227 h 1197980"/>
                    <a:gd name="connsiteX0" fmla="*/ 981789 w 1012279"/>
                    <a:gd name="connsiteY0" fmla="*/ 953878 h 956631"/>
                    <a:gd name="connsiteX1" fmla="*/ 522349 w 1012279"/>
                    <a:gd name="connsiteY1" fmla="*/ 683481 h 956631"/>
                    <a:gd name="connsiteX2" fmla="*/ 84005 w 1012279"/>
                    <a:gd name="connsiteY2" fmla="*/ 341844 h 956631"/>
                    <a:gd name="connsiteX3" fmla="*/ 0 w 1012279"/>
                    <a:gd name="connsiteY3" fmla="*/ 7781 h 956631"/>
                    <a:gd name="connsiteX4" fmla="*/ 207630 w 1012279"/>
                    <a:gd name="connsiteY4" fmla="*/ 0 h 956631"/>
                    <a:gd name="connsiteX5" fmla="*/ 436854 w 1012279"/>
                    <a:gd name="connsiteY5" fmla="*/ 280560 h 956631"/>
                    <a:gd name="connsiteX6" fmla="*/ 487005 w 1012279"/>
                    <a:gd name="connsiteY6" fmla="*/ 241305 h 956631"/>
                    <a:gd name="connsiteX7" fmla="*/ 1012279 w 1012279"/>
                    <a:gd name="connsiteY7" fmla="*/ 912147 h 956631"/>
                    <a:gd name="connsiteX8" fmla="*/ 981789 w 1012279"/>
                    <a:gd name="connsiteY8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9876 w 928274"/>
                    <a:gd name="connsiteY3" fmla="*/ 107714 h 956631"/>
                    <a:gd name="connsiteX4" fmla="*/ 123625 w 928274"/>
                    <a:gd name="connsiteY4" fmla="*/ 0 h 956631"/>
                    <a:gd name="connsiteX5" fmla="*/ 352849 w 928274"/>
                    <a:gd name="connsiteY5" fmla="*/ 280560 h 956631"/>
                    <a:gd name="connsiteX6" fmla="*/ 403000 w 928274"/>
                    <a:gd name="connsiteY6" fmla="*/ 241305 h 956631"/>
                    <a:gd name="connsiteX7" fmla="*/ 928274 w 928274"/>
                    <a:gd name="connsiteY7" fmla="*/ 912147 h 956631"/>
                    <a:gd name="connsiteX8" fmla="*/ 897784 w 928274"/>
                    <a:gd name="connsiteY8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102090 w 928274"/>
                    <a:gd name="connsiteY3" fmla="*/ 221016 h 956631"/>
                    <a:gd name="connsiteX4" fmla="*/ 9876 w 928274"/>
                    <a:gd name="connsiteY4" fmla="*/ 107714 h 956631"/>
                    <a:gd name="connsiteX5" fmla="*/ 123625 w 928274"/>
                    <a:gd name="connsiteY5" fmla="*/ 0 h 956631"/>
                    <a:gd name="connsiteX6" fmla="*/ 352849 w 928274"/>
                    <a:gd name="connsiteY6" fmla="*/ 280560 h 956631"/>
                    <a:gd name="connsiteX7" fmla="*/ 403000 w 928274"/>
                    <a:gd name="connsiteY7" fmla="*/ 241305 h 956631"/>
                    <a:gd name="connsiteX8" fmla="*/ 928274 w 928274"/>
                    <a:gd name="connsiteY8" fmla="*/ 912147 h 956631"/>
                    <a:gd name="connsiteX9" fmla="*/ 897784 w 928274"/>
                    <a:gd name="connsiteY9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102090 w 928274"/>
                    <a:gd name="connsiteY3" fmla="*/ 221016 h 956631"/>
                    <a:gd name="connsiteX4" fmla="*/ 9876 w 928274"/>
                    <a:gd name="connsiteY4" fmla="*/ 107714 h 956631"/>
                    <a:gd name="connsiteX5" fmla="*/ 123625 w 928274"/>
                    <a:gd name="connsiteY5" fmla="*/ 0 h 956631"/>
                    <a:gd name="connsiteX6" fmla="*/ 352849 w 928274"/>
                    <a:gd name="connsiteY6" fmla="*/ 280560 h 956631"/>
                    <a:gd name="connsiteX7" fmla="*/ 403000 w 928274"/>
                    <a:gd name="connsiteY7" fmla="*/ 241305 h 956631"/>
                    <a:gd name="connsiteX8" fmla="*/ 928274 w 928274"/>
                    <a:gd name="connsiteY8" fmla="*/ 912147 h 956631"/>
                    <a:gd name="connsiteX9" fmla="*/ 897784 w 928274"/>
                    <a:gd name="connsiteY9" fmla="*/ 953878 h 956631"/>
                    <a:gd name="connsiteX0" fmla="*/ 897784 w 928274"/>
                    <a:gd name="connsiteY0" fmla="*/ 953878 h 956631"/>
                    <a:gd name="connsiteX1" fmla="*/ 438344 w 928274"/>
                    <a:gd name="connsiteY1" fmla="*/ 683481 h 956631"/>
                    <a:gd name="connsiteX2" fmla="*/ 0 w 928274"/>
                    <a:gd name="connsiteY2" fmla="*/ 341844 h 956631"/>
                    <a:gd name="connsiteX3" fmla="*/ 117692 w 928274"/>
                    <a:gd name="connsiteY3" fmla="*/ 241059 h 956631"/>
                    <a:gd name="connsiteX4" fmla="*/ 9876 w 928274"/>
                    <a:gd name="connsiteY4" fmla="*/ 107714 h 956631"/>
                    <a:gd name="connsiteX5" fmla="*/ 123625 w 928274"/>
                    <a:gd name="connsiteY5" fmla="*/ 0 h 956631"/>
                    <a:gd name="connsiteX6" fmla="*/ 352849 w 928274"/>
                    <a:gd name="connsiteY6" fmla="*/ 280560 h 956631"/>
                    <a:gd name="connsiteX7" fmla="*/ 403000 w 928274"/>
                    <a:gd name="connsiteY7" fmla="*/ 241305 h 956631"/>
                    <a:gd name="connsiteX8" fmla="*/ 928274 w 928274"/>
                    <a:gd name="connsiteY8" fmla="*/ 912147 h 956631"/>
                    <a:gd name="connsiteX9" fmla="*/ 897784 w 928274"/>
                    <a:gd name="connsiteY9" fmla="*/ 953878 h 956631"/>
                    <a:gd name="connsiteX0" fmla="*/ 897784 w 928274"/>
                    <a:gd name="connsiteY0" fmla="*/ 934390 h 937143"/>
                    <a:gd name="connsiteX1" fmla="*/ 438344 w 928274"/>
                    <a:gd name="connsiteY1" fmla="*/ 663993 h 937143"/>
                    <a:gd name="connsiteX2" fmla="*/ 0 w 928274"/>
                    <a:gd name="connsiteY2" fmla="*/ 322356 h 937143"/>
                    <a:gd name="connsiteX3" fmla="*/ 117692 w 928274"/>
                    <a:gd name="connsiteY3" fmla="*/ 221571 h 937143"/>
                    <a:gd name="connsiteX4" fmla="*/ 9876 w 928274"/>
                    <a:gd name="connsiteY4" fmla="*/ 88226 h 937143"/>
                    <a:gd name="connsiteX5" fmla="*/ 134771 w 928274"/>
                    <a:gd name="connsiteY5" fmla="*/ 0 h 937143"/>
                    <a:gd name="connsiteX6" fmla="*/ 352849 w 928274"/>
                    <a:gd name="connsiteY6" fmla="*/ 261072 h 937143"/>
                    <a:gd name="connsiteX7" fmla="*/ 403000 w 928274"/>
                    <a:gd name="connsiteY7" fmla="*/ 221817 h 937143"/>
                    <a:gd name="connsiteX8" fmla="*/ 928274 w 928274"/>
                    <a:gd name="connsiteY8" fmla="*/ 892659 h 937143"/>
                    <a:gd name="connsiteX9" fmla="*/ 897784 w 928274"/>
                    <a:gd name="connsiteY9" fmla="*/ 934390 h 937143"/>
                    <a:gd name="connsiteX0" fmla="*/ 897784 w 928274"/>
                    <a:gd name="connsiteY0" fmla="*/ 947473 h 950226"/>
                    <a:gd name="connsiteX1" fmla="*/ 438344 w 928274"/>
                    <a:gd name="connsiteY1" fmla="*/ 677076 h 950226"/>
                    <a:gd name="connsiteX2" fmla="*/ 0 w 928274"/>
                    <a:gd name="connsiteY2" fmla="*/ 335439 h 950226"/>
                    <a:gd name="connsiteX3" fmla="*/ 117692 w 928274"/>
                    <a:gd name="connsiteY3" fmla="*/ 234654 h 950226"/>
                    <a:gd name="connsiteX4" fmla="*/ 9876 w 928274"/>
                    <a:gd name="connsiteY4" fmla="*/ 101309 h 950226"/>
                    <a:gd name="connsiteX5" fmla="*/ 120564 w 928274"/>
                    <a:gd name="connsiteY5" fmla="*/ 0 h 950226"/>
                    <a:gd name="connsiteX6" fmla="*/ 352849 w 928274"/>
                    <a:gd name="connsiteY6" fmla="*/ 274155 h 950226"/>
                    <a:gd name="connsiteX7" fmla="*/ 403000 w 928274"/>
                    <a:gd name="connsiteY7" fmla="*/ 234900 h 950226"/>
                    <a:gd name="connsiteX8" fmla="*/ 928274 w 928274"/>
                    <a:gd name="connsiteY8" fmla="*/ 905742 h 950226"/>
                    <a:gd name="connsiteX9" fmla="*/ 897784 w 928274"/>
                    <a:gd name="connsiteY9" fmla="*/ 947473 h 950226"/>
                    <a:gd name="connsiteX0" fmla="*/ 897784 w 928274"/>
                    <a:gd name="connsiteY0" fmla="*/ 930490 h 933243"/>
                    <a:gd name="connsiteX1" fmla="*/ 438344 w 928274"/>
                    <a:gd name="connsiteY1" fmla="*/ 660093 h 933243"/>
                    <a:gd name="connsiteX2" fmla="*/ 0 w 928274"/>
                    <a:gd name="connsiteY2" fmla="*/ 318456 h 933243"/>
                    <a:gd name="connsiteX3" fmla="*/ 117692 w 928274"/>
                    <a:gd name="connsiteY3" fmla="*/ 217671 h 933243"/>
                    <a:gd name="connsiteX4" fmla="*/ 9876 w 928274"/>
                    <a:gd name="connsiteY4" fmla="*/ 84326 h 933243"/>
                    <a:gd name="connsiteX5" fmla="*/ 129758 w 928274"/>
                    <a:gd name="connsiteY5" fmla="*/ 0 h 933243"/>
                    <a:gd name="connsiteX6" fmla="*/ 352849 w 928274"/>
                    <a:gd name="connsiteY6" fmla="*/ 257172 h 933243"/>
                    <a:gd name="connsiteX7" fmla="*/ 403000 w 928274"/>
                    <a:gd name="connsiteY7" fmla="*/ 217917 h 933243"/>
                    <a:gd name="connsiteX8" fmla="*/ 928274 w 928274"/>
                    <a:gd name="connsiteY8" fmla="*/ 888759 h 933243"/>
                    <a:gd name="connsiteX9" fmla="*/ 897784 w 928274"/>
                    <a:gd name="connsiteY9" fmla="*/ 930490 h 933243"/>
                    <a:gd name="connsiteX0" fmla="*/ 897784 w 928274"/>
                    <a:gd name="connsiteY0" fmla="*/ 946079 h 948832"/>
                    <a:gd name="connsiteX1" fmla="*/ 438344 w 928274"/>
                    <a:gd name="connsiteY1" fmla="*/ 675682 h 948832"/>
                    <a:gd name="connsiteX2" fmla="*/ 0 w 928274"/>
                    <a:gd name="connsiteY2" fmla="*/ 334045 h 948832"/>
                    <a:gd name="connsiteX3" fmla="*/ 117692 w 928274"/>
                    <a:gd name="connsiteY3" fmla="*/ 233260 h 948832"/>
                    <a:gd name="connsiteX4" fmla="*/ 9876 w 928274"/>
                    <a:gd name="connsiteY4" fmla="*/ 99915 h 948832"/>
                    <a:gd name="connsiteX5" fmla="*/ 113601 w 928274"/>
                    <a:gd name="connsiteY5" fmla="*/ 0 h 948832"/>
                    <a:gd name="connsiteX6" fmla="*/ 352849 w 928274"/>
                    <a:gd name="connsiteY6" fmla="*/ 272761 h 948832"/>
                    <a:gd name="connsiteX7" fmla="*/ 403000 w 928274"/>
                    <a:gd name="connsiteY7" fmla="*/ 233506 h 948832"/>
                    <a:gd name="connsiteX8" fmla="*/ 928274 w 928274"/>
                    <a:gd name="connsiteY8" fmla="*/ 904348 h 948832"/>
                    <a:gd name="connsiteX9" fmla="*/ 897784 w 928274"/>
                    <a:gd name="connsiteY9" fmla="*/ 946079 h 948832"/>
                    <a:gd name="connsiteX0" fmla="*/ 897784 w 928274"/>
                    <a:gd name="connsiteY0" fmla="*/ 931600 h 934353"/>
                    <a:gd name="connsiteX1" fmla="*/ 438344 w 928274"/>
                    <a:gd name="connsiteY1" fmla="*/ 661203 h 934353"/>
                    <a:gd name="connsiteX2" fmla="*/ 0 w 928274"/>
                    <a:gd name="connsiteY2" fmla="*/ 319566 h 934353"/>
                    <a:gd name="connsiteX3" fmla="*/ 117692 w 928274"/>
                    <a:gd name="connsiteY3" fmla="*/ 218781 h 934353"/>
                    <a:gd name="connsiteX4" fmla="*/ 9876 w 928274"/>
                    <a:gd name="connsiteY4" fmla="*/ 85436 h 934353"/>
                    <a:gd name="connsiteX5" fmla="*/ 120847 w 928274"/>
                    <a:gd name="connsiteY5" fmla="*/ 0 h 934353"/>
                    <a:gd name="connsiteX6" fmla="*/ 352849 w 928274"/>
                    <a:gd name="connsiteY6" fmla="*/ 258282 h 934353"/>
                    <a:gd name="connsiteX7" fmla="*/ 403000 w 928274"/>
                    <a:gd name="connsiteY7" fmla="*/ 219027 h 934353"/>
                    <a:gd name="connsiteX8" fmla="*/ 928274 w 928274"/>
                    <a:gd name="connsiteY8" fmla="*/ 889869 h 934353"/>
                    <a:gd name="connsiteX9" fmla="*/ 897784 w 928274"/>
                    <a:gd name="connsiteY9" fmla="*/ 931600 h 934353"/>
                    <a:gd name="connsiteX0" fmla="*/ 897784 w 928274"/>
                    <a:gd name="connsiteY0" fmla="*/ 946647 h 949400"/>
                    <a:gd name="connsiteX1" fmla="*/ 438344 w 928274"/>
                    <a:gd name="connsiteY1" fmla="*/ 676250 h 949400"/>
                    <a:gd name="connsiteX2" fmla="*/ 0 w 928274"/>
                    <a:gd name="connsiteY2" fmla="*/ 334613 h 949400"/>
                    <a:gd name="connsiteX3" fmla="*/ 117692 w 928274"/>
                    <a:gd name="connsiteY3" fmla="*/ 233828 h 949400"/>
                    <a:gd name="connsiteX4" fmla="*/ 9876 w 928274"/>
                    <a:gd name="connsiteY4" fmla="*/ 100483 h 949400"/>
                    <a:gd name="connsiteX5" fmla="*/ 145347 w 928274"/>
                    <a:gd name="connsiteY5" fmla="*/ 0 h 949400"/>
                    <a:gd name="connsiteX6" fmla="*/ 352849 w 928274"/>
                    <a:gd name="connsiteY6" fmla="*/ 273329 h 949400"/>
                    <a:gd name="connsiteX7" fmla="*/ 403000 w 928274"/>
                    <a:gd name="connsiteY7" fmla="*/ 234074 h 949400"/>
                    <a:gd name="connsiteX8" fmla="*/ 928274 w 928274"/>
                    <a:gd name="connsiteY8" fmla="*/ 904916 h 949400"/>
                    <a:gd name="connsiteX9" fmla="*/ 897784 w 928274"/>
                    <a:gd name="connsiteY9" fmla="*/ 946647 h 949400"/>
                    <a:gd name="connsiteX0" fmla="*/ 897784 w 928274"/>
                    <a:gd name="connsiteY0" fmla="*/ 944968 h 947721"/>
                    <a:gd name="connsiteX1" fmla="*/ 438344 w 928274"/>
                    <a:gd name="connsiteY1" fmla="*/ 674571 h 947721"/>
                    <a:gd name="connsiteX2" fmla="*/ 0 w 928274"/>
                    <a:gd name="connsiteY2" fmla="*/ 332934 h 947721"/>
                    <a:gd name="connsiteX3" fmla="*/ 117692 w 928274"/>
                    <a:gd name="connsiteY3" fmla="*/ 232149 h 947721"/>
                    <a:gd name="connsiteX4" fmla="*/ 9876 w 928274"/>
                    <a:gd name="connsiteY4" fmla="*/ 98804 h 947721"/>
                    <a:gd name="connsiteX5" fmla="*/ 122513 w 928274"/>
                    <a:gd name="connsiteY5" fmla="*/ 0 h 947721"/>
                    <a:gd name="connsiteX6" fmla="*/ 352849 w 928274"/>
                    <a:gd name="connsiteY6" fmla="*/ 271650 h 947721"/>
                    <a:gd name="connsiteX7" fmla="*/ 403000 w 928274"/>
                    <a:gd name="connsiteY7" fmla="*/ 232395 h 947721"/>
                    <a:gd name="connsiteX8" fmla="*/ 928274 w 928274"/>
                    <a:gd name="connsiteY8" fmla="*/ 903237 h 947721"/>
                    <a:gd name="connsiteX9" fmla="*/ 897784 w 928274"/>
                    <a:gd name="connsiteY9" fmla="*/ 944968 h 947721"/>
                    <a:gd name="connsiteX0" fmla="*/ 897784 w 928274"/>
                    <a:gd name="connsiteY0" fmla="*/ 949153 h 951906"/>
                    <a:gd name="connsiteX1" fmla="*/ 438344 w 928274"/>
                    <a:gd name="connsiteY1" fmla="*/ 678756 h 951906"/>
                    <a:gd name="connsiteX2" fmla="*/ 0 w 928274"/>
                    <a:gd name="connsiteY2" fmla="*/ 337119 h 951906"/>
                    <a:gd name="connsiteX3" fmla="*/ 117692 w 928274"/>
                    <a:gd name="connsiteY3" fmla="*/ 236334 h 951906"/>
                    <a:gd name="connsiteX4" fmla="*/ 9876 w 928274"/>
                    <a:gd name="connsiteY4" fmla="*/ 102989 h 951906"/>
                    <a:gd name="connsiteX5" fmla="*/ 143397 w 928274"/>
                    <a:gd name="connsiteY5" fmla="*/ 0 h 951906"/>
                    <a:gd name="connsiteX6" fmla="*/ 352849 w 928274"/>
                    <a:gd name="connsiteY6" fmla="*/ 275835 h 951906"/>
                    <a:gd name="connsiteX7" fmla="*/ 403000 w 928274"/>
                    <a:gd name="connsiteY7" fmla="*/ 236580 h 951906"/>
                    <a:gd name="connsiteX8" fmla="*/ 928274 w 928274"/>
                    <a:gd name="connsiteY8" fmla="*/ 907422 h 951906"/>
                    <a:gd name="connsiteX9" fmla="*/ 897784 w 928274"/>
                    <a:gd name="connsiteY9" fmla="*/ 949153 h 951906"/>
                    <a:gd name="connsiteX0" fmla="*/ 897784 w 928274"/>
                    <a:gd name="connsiteY0" fmla="*/ 949153 h 951906"/>
                    <a:gd name="connsiteX1" fmla="*/ 438344 w 928274"/>
                    <a:gd name="connsiteY1" fmla="*/ 678756 h 951906"/>
                    <a:gd name="connsiteX2" fmla="*/ 0 w 928274"/>
                    <a:gd name="connsiteY2" fmla="*/ 337119 h 951906"/>
                    <a:gd name="connsiteX3" fmla="*/ 87599 w 928274"/>
                    <a:gd name="connsiteY3" fmla="*/ 187335 h 951906"/>
                    <a:gd name="connsiteX4" fmla="*/ 9876 w 928274"/>
                    <a:gd name="connsiteY4" fmla="*/ 102989 h 951906"/>
                    <a:gd name="connsiteX5" fmla="*/ 143397 w 928274"/>
                    <a:gd name="connsiteY5" fmla="*/ 0 h 951906"/>
                    <a:gd name="connsiteX6" fmla="*/ 352849 w 928274"/>
                    <a:gd name="connsiteY6" fmla="*/ 275835 h 951906"/>
                    <a:gd name="connsiteX7" fmla="*/ 403000 w 928274"/>
                    <a:gd name="connsiteY7" fmla="*/ 236580 h 951906"/>
                    <a:gd name="connsiteX8" fmla="*/ 928274 w 928274"/>
                    <a:gd name="connsiteY8" fmla="*/ 907422 h 951906"/>
                    <a:gd name="connsiteX9" fmla="*/ 897784 w 928274"/>
                    <a:gd name="connsiteY9" fmla="*/ 949153 h 951906"/>
                    <a:gd name="connsiteX0" fmla="*/ 897784 w 928274"/>
                    <a:gd name="connsiteY0" fmla="*/ 949153 h 951906"/>
                    <a:gd name="connsiteX1" fmla="*/ 438344 w 928274"/>
                    <a:gd name="connsiteY1" fmla="*/ 678756 h 951906"/>
                    <a:gd name="connsiteX2" fmla="*/ 0 w 928274"/>
                    <a:gd name="connsiteY2" fmla="*/ 337119 h 951906"/>
                    <a:gd name="connsiteX3" fmla="*/ 87599 w 928274"/>
                    <a:gd name="connsiteY3" fmla="*/ 187335 h 951906"/>
                    <a:gd name="connsiteX4" fmla="*/ 143397 w 928274"/>
                    <a:gd name="connsiteY4" fmla="*/ 0 h 951906"/>
                    <a:gd name="connsiteX5" fmla="*/ 352849 w 928274"/>
                    <a:gd name="connsiteY5" fmla="*/ 275835 h 951906"/>
                    <a:gd name="connsiteX6" fmla="*/ 403000 w 928274"/>
                    <a:gd name="connsiteY6" fmla="*/ 236580 h 951906"/>
                    <a:gd name="connsiteX7" fmla="*/ 928274 w 928274"/>
                    <a:gd name="connsiteY7" fmla="*/ 907422 h 951906"/>
                    <a:gd name="connsiteX8" fmla="*/ 897784 w 928274"/>
                    <a:gd name="connsiteY8" fmla="*/ 949153 h 951906"/>
                    <a:gd name="connsiteX0" fmla="*/ 897784 w 928274"/>
                    <a:gd name="connsiteY0" fmla="*/ 855056 h 857809"/>
                    <a:gd name="connsiteX1" fmla="*/ 438344 w 928274"/>
                    <a:gd name="connsiteY1" fmla="*/ 584659 h 857809"/>
                    <a:gd name="connsiteX2" fmla="*/ 0 w 928274"/>
                    <a:gd name="connsiteY2" fmla="*/ 243022 h 857809"/>
                    <a:gd name="connsiteX3" fmla="*/ 87599 w 928274"/>
                    <a:gd name="connsiteY3" fmla="*/ 93238 h 857809"/>
                    <a:gd name="connsiteX4" fmla="*/ 208593 w 928274"/>
                    <a:gd name="connsiteY4" fmla="*/ 0 h 857809"/>
                    <a:gd name="connsiteX5" fmla="*/ 352849 w 928274"/>
                    <a:gd name="connsiteY5" fmla="*/ 181738 h 857809"/>
                    <a:gd name="connsiteX6" fmla="*/ 403000 w 928274"/>
                    <a:gd name="connsiteY6" fmla="*/ 142483 h 857809"/>
                    <a:gd name="connsiteX7" fmla="*/ 928274 w 928274"/>
                    <a:gd name="connsiteY7" fmla="*/ 813325 h 857809"/>
                    <a:gd name="connsiteX8" fmla="*/ 897784 w 928274"/>
                    <a:gd name="connsiteY8" fmla="*/ 855056 h 857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8274" h="857809">
                      <a:moveTo>
                        <a:pt x="897784" y="855056"/>
                      </a:moveTo>
                      <a:lnTo>
                        <a:pt x="438344" y="584659"/>
                      </a:lnTo>
                      <a:lnTo>
                        <a:pt x="0" y="243022"/>
                      </a:lnTo>
                      <a:lnTo>
                        <a:pt x="87599" y="93238"/>
                      </a:lnTo>
                      <a:lnTo>
                        <a:pt x="208593" y="0"/>
                      </a:lnTo>
                      <a:lnTo>
                        <a:pt x="352849" y="181738"/>
                      </a:lnTo>
                      <a:lnTo>
                        <a:pt x="403000" y="142483"/>
                      </a:lnTo>
                      <a:lnTo>
                        <a:pt x="928274" y="813325"/>
                      </a:lnTo>
                      <a:cubicBezTo>
                        <a:pt x="928274" y="795200"/>
                        <a:pt x="897784" y="873181"/>
                        <a:pt x="897784" y="855056"/>
                      </a:cubicBezTo>
                      <a:close/>
                    </a:path>
                  </a:pathLst>
                </a:custGeom>
                <a:solidFill>
                  <a:srgbClr val="84C6BF"/>
                </a:solidFill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122D4F"/>
                    </a:solidFill>
                  </a:endParaRPr>
                </a:p>
              </p:txBody>
            </p:sp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4E91CD-7AB8-E842-B730-E6E57C1B58E4}"/>
                    </a:ext>
                  </a:extLst>
                </p:cNvPr>
                <p:cNvSpPr/>
                <p:nvPr/>
              </p:nvSpPr>
              <p:spPr>
                <a:xfrm rot="2273808">
                  <a:off x="1560086" y="3280267"/>
                  <a:ext cx="775545" cy="279708"/>
                </a:xfrm>
                <a:custGeom>
                  <a:avLst/>
                  <a:gdLst>
                    <a:gd name="connsiteX0" fmla="*/ 1583940 w 1583940"/>
                    <a:gd name="connsiteY0" fmla="*/ 0 h 1316123"/>
                    <a:gd name="connsiteX1" fmla="*/ 1086567 w 1583940"/>
                    <a:gd name="connsiteY1" fmla="*/ 600672 h 1316123"/>
                    <a:gd name="connsiteX2" fmla="*/ 967963 w 1583940"/>
                    <a:gd name="connsiteY2" fmla="*/ 485894 h 1316123"/>
                    <a:gd name="connsiteX3" fmla="*/ 661888 w 1583940"/>
                    <a:gd name="connsiteY3" fmla="*/ 665713 h 1316123"/>
                    <a:gd name="connsiteX4" fmla="*/ 505024 w 1583940"/>
                    <a:gd name="connsiteY4" fmla="*/ 799621 h 1316123"/>
                    <a:gd name="connsiteX5" fmla="*/ 0 w 1583940"/>
                    <a:gd name="connsiteY5" fmla="*/ 1308472 h 1316123"/>
                    <a:gd name="connsiteX6" fmla="*/ 179819 w 1583940"/>
                    <a:gd name="connsiteY6" fmla="*/ 1316123 h 1316123"/>
                    <a:gd name="connsiteX7" fmla="*/ 459113 w 1583940"/>
                    <a:gd name="connsiteY7" fmla="*/ 1296994 h 1316123"/>
                    <a:gd name="connsiteX8" fmla="*/ 746058 w 1583940"/>
                    <a:gd name="connsiteY8" fmla="*/ 1243431 h 1316123"/>
                    <a:gd name="connsiteX9" fmla="*/ 1017700 w 1583940"/>
                    <a:gd name="connsiteY9" fmla="*/ 1170738 h 1316123"/>
                    <a:gd name="connsiteX10" fmla="*/ 738407 w 1583940"/>
                    <a:gd name="connsiteY10" fmla="*/ 849359 h 1316123"/>
                    <a:gd name="connsiteX11" fmla="*/ 1033004 w 1583940"/>
                    <a:gd name="connsiteY11" fmla="*/ 547109 h 1316123"/>
                    <a:gd name="connsiteX0" fmla="*/ 1086567 w 1086567"/>
                    <a:gd name="connsiteY0" fmla="*/ 114778 h 830229"/>
                    <a:gd name="connsiteX1" fmla="*/ 967963 w 1086567"/>
                    <a:gd name="connsiteY1" fmla="*/ 0 h 830229"/>
                    <a:gd name="connsiteX2" fmla="*/ 661888 w 1086567"/>
                    <a:gd name="connsiteY2" fmla="*/ 179819 h 830229"/>
                    <a:gd name="connsiteX3" fmla="*/ 505024 w 1086567"/>
                    <a:gd name="connsiteY3" fmla="*/ 313727 h 830229"/>
                    <a:gd name="connsiteX4" fmla="*/ 0 w 1086567"/>
                    <a:gd name="connsiteY4" fmla="*/ 822578 h 830229"/>
                    <a:gd name="connsiteX5" fmla="*/ 179819 w 1086567"/>
                    <a:gd name="connsiteY5" fmla="*/ 830229 h 830229"/>
                    <a:gd name="connsiteX6" fmla="*/ 459113 w 1086567"/>
                    <a:gd name="connsiteY6" fmla="*/ 811100 h 830229"/>
                    <a:gd name="connsiteX7" fmla="*/ 746058 w 1086567"/>
                    <a:gd name="connsiteY7" fmla="*/ 757537 h 830229"/>
                    <a:gd name="connsiteX8" fmla="*/ 1017700 w 1086567"/>
                    <a:gd name="connsiteY8" fmla="*/ 684844 h 830229"/>
                    <a:gd name="connsiteX9" fmla="*/ 738407 w 1086567"/>
                    <a:gd name="connsiteY9" fmla="*/ 363465 h 830229"/>
                    <a:gd name="connsiteX10" fmla="*/ 1033004 w 1086567"/>
                    <a:gd name="connsiteY10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42233 w 1033004"/>
                    <a:gd name="connsiteY8" fmla="*/ 374943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619802 w 1033004"/>
                    <a:gd name="connsiteY0" fmla="*/ 0 h 1140130"/>
                    <a:gd name="connsiteX1" fmla="*/ 661888 w 1033004"/>
                    <a:gd name="connsiteY1" fmla="*/ 489720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19802 w 1033004"/>
                    <a:gd name="connsiteY0" fmla="*/ 0 h 1140130"/>
                    <a:gd name="connsiteX1" fmla="*/ 348160 w 1033004"/>
                    <a:gd name="connsiteY1" fmla="*/ 309901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08325 w 1033004"/>
                    <a:gd name="connsiteY0" fmla="*/ 0 h 1143956"/>
                    <a:gd name="connsiteX1" fmla="*/ 348160 w 1033004"/>
                    <a:gd name="connsiteY1" fmla="*/ 313727 h 1143956"/>
                    <a:gd name="connsiteX2" fmla="*/ 505024 w 1033004"/>
                    <a:gd name="connsiteY2" fmla="*/ 627454 h 1143956"/>
                    <a:gd name="connsiteX3" fmla="*/ 0 w 1033004"/>
                    <a:gd name="connsiteY3" fmla="*/ 1136305 h 1143956"/>
                    <a:gd name="connsiteX4" fmla="*/ 179819 w 1033004"/>
                    <a:gd name="connsiteY4" fmla="*/ 1143956 h 1143956"/>
                    <a:gd name="connsiteX5" fmla="*/ 459113 w 1033004"/>
                    <a:gd name="connsiteY5" fmla="*/ 1124827 h 1143956"/>
                    <a:gd name="connsiteX6" fmla="*/ 746058 w 1033004"/>
                    <a:gd name="connsiteY6" fmla="*/ 1071264 h 1143956"/>
                    <a:gd name="connsiteX7" fmla="*/ 1017700 w 1033004"/>
                    <a:gd name="connsiteY7" fmla="*/ 998571 h 1143956"/>
                    <a:gd name="connsiteX8" fmla="*/ 742233 w 1033004"/>
                    <a:gd name="connsiteY8" fmla="*/ 688670 h 1143956"/>
                    <a:gd name="connsiteX9" fmla="*/ 1033004 w 1033004"/>
                    <a:gd name="connsiteY9" fmla="*/ 374942 h 1143956"/>
                    <a:gd name="connsiteX10" fmla="*/ 608325 w 1033004"/>
                    <a:gd name="connsiteY10" fmla="*/ 0 h 1143956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459113 w 1033004"/>
                    <a:gd name="connsiteY5" fmla="*/ 112482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244860 w 1033004"/>
                    <a:gd name="connsiteY4" fmla="*/ 1059785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562414 w 987093"/>
                    <a:gd name="connsiteY0" fmla="*/ 0 h 1155434"/>
                    <a:gd name="connsiteX1" fmla="*/ 302249 w 987093"/>
                    <a:gd name="connsiteY1" fmla="*/ 313727 h 1155434"/>
                    <a:gd name="connsiteX2" fmla="*/ 0 w 987093"/>
                    <a:gd name="connsiteY2" fmla="*/ 1155434 h 1155434"/>
                    <a:gd name="connsiteX3" fmla="*/ 198949 w 987093"/>
                    <a:gd name="connsiteY3" fmla="*/ 1059785 h 1155434"/>
                    <a:gd name="connsiteX4" fmla="*/ 290772 w 987093"/>
                    <a:gd name="connsiteY4" fmla="*/ 1002397 h 1155434"/>
                    <a:gd name="connsiteX5" fmla="*/ 700147 w 987093"/>
                    <a:gd name="connsiteY5" fmla="*/ 1071264 h 1155434"/>
                    <a:gd name="connsiteX6" fmla="*/ 971789 w 987093"/>
                    <a:gd name="connsiteY6" fmla="*/ 998571 h 1155434"/>
                    <a:gd name="connsiteX7" fmla="*/ 696322 w 987093"/>
                    <a:gd name="connsiteY7" fmla="*/ 688670 h 1155434"/>
                    <a:gd name="connsiteX8" fmla="*/ 987093 w 987093"/>
                    <a:gd name="connsiteY8" fmla="*/ 374942 h 1155434"/>
                    <a:gd name="connsiteX9" fmla="*/ 562414 w 987093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65189 w 971789"/>
                    <a:gd name="connsiteY8" fmla="*/ 61214 h 1155434"/>
                    <a:gd name="connsiteX9" fmla="*/ 562414 w 971789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57537 w 971789"/>
                    <a:gd name="connsiteY8" fmla="*/ 68865 h 1155434"/>
                    <a:gd name="connsiteX9" fmla="*/ 562414 w 971789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700148 w 757537"/>
                    <a:gd name="connsiteY6" fmla="*/ 795796 h 1155434"/>
                    <a:gd name="connsiteX7" fmla="*/ 696322 w 757537"/>
                    <a:gd name="connsiteY7" fmla="*/ 688670 h 1155434"/>
                    <a:gd name="connsiteX8" fmla="*/ 757537 w 757537"/>
                    <a:gd name="connsiteY8" fmla="*/ 68865 h 1155434"/>
                    <a:gd name="connsiteX9" fmla="*/ 562414 w 757537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96322 w 757537"/>
                    <a:gd name="connsiteY6" fmla="*/ 688670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8424 w 757537"/>
                    <a:gd name="connsiteY4" fmla="*/ 102152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6240 w 761363"/>
                    <a:gd name="connsiteY0" fmla="*/ 0 h 1163086"/>
                    <a:gd name="connsiteX1" fmla="*/ 306075 w 761363"/>
                    <a:gd name="connsiteY1" fmla="*/ 313727 h 1163086"/>
                    <a:gd name="connsiteX2" fmla="*/ 0 w 761363"/>
                    <a:gd name="connsiteY2" fmla="*/ 1163086 h 1163086"/>
                    <a:gd name="connsiteX3" fmla="*/ 202775 w 761363"/>
                    <a:gd name="connsiteY3" fmla="*/ 1059785 h 1163086"/>
                    <a:gd name="connsiteX4" fmla="*/ 302250 w 761363"/>
                    <a:gd name="connsiteY4" fmla="*/ 1021527 h 1163086"/>
                    <a:gd name="connsiteX5" fmla="*/ 543283 w 761363"/>
                    <a:gd name="connsiteY5" fmla="*/ 887619 h 1163086"/>
                    <a:gd name="connsiteX6" fmla="*/ 688671 w 761363"/>
                    <a:gd name="connsiteY6" fmla="*/ 784319 h 1163086"/>
                    <a:gd name="connsiteX7" fmla="*/ 761363 w 761363"/>
                    <a:gd name="connsiteY7" fmla="*/ 68865 h 1163086"/>
                    <a:gd name="connsiteX8" fmla="*/ 566240 w 761363"/>
                    <a:gd name="connsiteY8" fmla="*/ 0 h 1163086"/>
                    <a:gd name="connsiteX0" fmla="*/ 566240 w 749885"/>
                    <a:gd name="connsiteY0" fmla="*/ 0 h 1163086"/>
                    <a:gd name="connsiteX1" fmla="*/ 306075 w 749885"/>
                    <a:gd name="connsiteY1" fmla="*/ 313727 h 1163086"/>
                    <a:gd name="connsiteX2" fmla="*/ 0 w 749885"/>
                    <a:gd name="connsiteY2" fmla="*/ 1163086 h 1163086"/>
                    <a:gd name="connsiteX3" fmla="*/ 202775 w 749885"/>
                    <a:gd name="connsiteY3" fmla="*/ 1059785 h 1163086"/>
                    <a:gd name="connsiteX4" fmla="*/ 302250 w 749885"/>
                    <a:gd name="connsiteY4" fmla="*/ 1021527 h 1163086"/>
                    <a:gd name="connsiteX5" fmla="*/ 543283 w 749885"/>
                    <a:gd name="connsiteY5" fmla="*/ 887619 h 1163086"/>
                    <a:gd name="connsiteX6" fmla="*/ 688671 w 749885"/>
                    <a:gd name="connsiteY6" fmla="*/ 784319 h 1163086"/>
                    <a:gd name="connsiteX7" fmla="*/ 749885 w 749885"/>
                    <a:gd name="connsiteY7" fmla="*/ 68865 h 1163086"/>
                    <a:gd name="connsiteX8" fmla="*/ 566240 w 749885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84319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540753 w 753711"/>
                    <a:gd name="connsiteY6" fmla="*/ 887413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57425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1533640"/>
                    <a:gd name="connsiteY0" fmla="*/ 0 h 1163086"/>
                    <a:gd name="connsiteX1" fmla="*/ 306075 w 1533640"/>
                    <a:gd name="connsiteY1" fmla="*/ 313727 h 1163086"/>
                    <a:gd name="connsiteX2" fmla="*/ 0 w 1533640"/>
                    <a:gd name="connsiteY2" fmla="*/ 1163086 h 1163086"/>
                    <a:gd name="connsiteX3" fmla="*/ 202775 w 1533640"/>
                    <a:gd name="connsiteY3" fmla="*/ 1059785 h 1163086"/>
                    <a:gd name="connsiteX4" fmla="*/ 302250 w 1533640"/>
                    <a:gd name="connsiteY4" fmla="*/ 1021527 h 1163086"/>
                    <a:gd name="connsiteX5" fmla="*/ 543283 w 1533640"/>
                    <a:gd name="connsiteY5" fmla="*/ 887619 h 1163086"/>
                    <a:gd name="connsiteX6" fmla="*/ 688671 w 1533640"/>
                    <a:gd name="connsiteY6" fmla="*/ 757425 h 1163086"/>
                    <a:gd name="connsiteX7" fmla="*/ 1533640 w 1533640"/>
                    <a:gd name="connsiteY7" fmla="*/ 627304 h 1163086"/>
                    <a:gd name="connsiteX8" fmla="*/ 566240 w 1533640"/>
                    <a:gd name="connsiteY8" fmla="*/ 0 h 1163086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688671 w 1533640"/>
                    <a:gd name="connsiteY6" fmla="*/ 443698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513860 w 1533640"/>
                    <a:gd name="connsiteY6" fmla="*/ 658850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418791 w 1533640"/>
                    <a:gd name="connsiteY4" fmla="*/ 689871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313724 w 1330865"/>
                    <a:gd name="connsiteY0" fmla="*/ 28863 h 528354"/>
                    <a:gd name="connsiteX1" fmla="*/ 439477 w 1330865"/>
                    <a:gd name="connsiteY1" fmla="*/ 28825 h 528354"/>
                    <a:gd name="connsiteX2" fmla="*/ 133401 w 1330865"/>
                    <a:gd name="connsiteY2" fmla="*/ 93773 h 528354"/>
                    <a:gd name="connsiteX3" fmla="*/ 0 w 1330865"/>
                    <a:gd name="connsiteY3" fmla="*/ 528354 h 528354"/>
                    <a:gd name="connsiteX4" fmla="*/ 216016 w 1330865"/>
                    <a:gd name="connsiteY4" fmla="*/ 472167 h 528354"/>
                    <a:gd name="connsiteX5" fmla="*/ 311085 w 1330865"/>
                    <a:gd name="connsiteY5" fmla="*/ 441146 h 528354"/>
                    <a:gd name="connsiteX6" fmla="*/ 1330865 w 1330865"/>
                    <a:gd name="connsiteY6" fmla="*/ 95873 h 528354"/>
                    <a:gd name="connsiteX7" fmla="*/ 1313724 w 1330865"/>
                    <a:gd name="connsiteY7" fmla="*/ 28863 h 528354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133401 w 1330865"/>
                    <a:gd name="connsiteY2" fmla="*/ 64948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70686 w 1330865"/>
                    <a:gd name="connsiteY3" fmla="*/ 75553 h 499529"/>
                    <a:gd name="connsiteX4" fmla="*/ 0 w 1330865"/>
                    <a:gd name="connsiteY4" fmla="*/ 499529 h 499529"/>
                    <a:gd name="connsiteX5" fmla="*/ 216016 w 1330865"/>
                    <a:gd name="connsiteY5" fmla="*/ 443342 h 499529"/>
                    <a:gd name="connsiteX6" fmla="*/ 311085 w 1330865"/>
                    <a:gd name="connsiteY6" fmla="*/ 412321 h 499529"/>
                    <a:gd name="connsiteX7" fmla="*/ 1330865 w 1330865"/>
                    <a:gd name="connsiteY7" fmla="*/ 67048 h 499529"/>
                    <a:gd name="connsiteX8" fmla="*/ 1313724 w 1330865"/>
                    <a:gd name="connsiteY8" fmla="*/ 38 h 499529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59225 w 1447407"/>
                    <a:gd name="connsiteY2" fmla="*/ 78395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74060 w 1362242"/>
                    <a:gd name="connsiteY2" fmla="*/ 78395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15510 w 1362242"/>
                    <a:gd name="connsiteY3" fmla="*/ 48659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2500"/>
                    <a:gd name="connsiteX1" fmla="*/ 470854 w 1362242"/>
                    <a:gd name="connsiteY1" fmla="*/ 0 h 442500"/>
                    <a:gd name="connsiteX2" fmla="*/ 469577 w 1362242"/>
                    <a:gd name="connsiteY2" fmla="*/ 42536 h 442500"/>
                    <a:gd name="connsiteX3" fmla="*/ 115510 w 1362242"/>
                    <a:gd name="connsiteY3" fmla="*/ 48659 h 442500"/>
                    <a:gd name="connsiteX4" fmla="*/ 0 w 1362242"/>
                    <a:gd name="connsiteY4" fmla="*/ 297823 h 442500"/>
                    <a:gd name="connsiteX5" fmla="*/ 394422 w 1362242"/>
                    <a:gd name="connsiteY5" fmla="*/ 442500 h 442500"/>
                    <a:gd name="connsiteX6" fmla="*/ 342462 w 1362242"/>
                    <a:gd name="connsiteY6" fmla="*/ 412321 h 442500"/>
                    <a:gd name="connsiteX7" fmla="*/ 1362242 w 1362242"/>
                    <a:gd name="connsiteY7" fmla="*/ 67048 h 442500"/>
                    <a:gd name="connsiteX8" fmla="*/ 1345101 w 1362242"/>
                    <a:gd name="connsiteY8" fmla="*/ 38 h 442500"/>
                    <a:gd name="connsiteX0" fmla="*/ 1452821 w 1469962"/>
                    <a:gd name="connsiteY0" fmla="*/ 38 h 442500"/>
                    <a:gd name="connsiteX1" fmla="*/ 578574 w 1469962"/>
                    <a:gd name="connsiteY1" fmla="*/ 0 h 442500"/>
                    <a:gd name="connsiteX2" fmla="*/ 577297 w 1469962"/>
                    <a:gd name="connsiteY2" fmla="*/ 42536 h 442500"/>
                    <a:gd name="connsiteX3" fmla="*/ 223230 w 1469962"/>
                    <a:gd name="connsiteY3" fmla="*/ 48659 h 442500"/>
                    <a:gd name="connsiteX4" fmla="*/ 0 w 1469962"/>
                    <a:gd name="connsiteY4" fmla="*/ 290786 h 442500"/>
                    <a:gd name="connsiteX5" fmla="*/ 502142 w 1469962"/>
                    <a:gd name="connsiteY5" fmla="*/ 442500 h 442500"/>
                    <a:gd name="connsiteX6" fmla="*/ 450182 w 1469962"/>
                    <a:gd name="connsiteY6" fmla="*/ 412321 h 442500"/>
                    <a:gd name="connsiteX7" fmla="*/ 1469962 w 1469962"/>
                    <a:gd name="connsiteY7" fmla="*/ 67048 h 442500"/>
                    <a:gd name="connsiteX8" fmla="*/ 1452821 w 1469962"/>
                    <a:gd name="connsiteY8" fmla="*/ 38 h 442500"/>
                    <a:gd name="connsiteX0" fmla="*/ 1354184 w 1371325"/>
                    <a:gd name="connsiteY0" fmla="*/ 38 h 442500"/>
                    <a:gd name="connsiteX1" fmla="*/ 479937 w 1371325"/>
                    <a:gd name="connsiteY1" fmla="*/ 0 h 442500"/>
                    <a:gd name="connsiteX2" fmla="*/ 478660 w 1371325"/>
                    <a:gd name="connsiteY2" fmla="*/ 42536 h 442500"/>
                    <a:gd name="connsiteX3" fmla="*/ 124593 w 1371325"/>
                    <a:gd name="connsiteY3" fmla="*/ 48659 h 442500"/>
                    <a:gd name="connsiteX4" fmla="*/ 0 w 1371325"/>
                    <a:gd name="connsiteY4" fmla="*/ 191287 h 442500"/>
                    <a:gd name="connsiteX5" fmla="*/ 403505 w 1371325"/>
                    <a:gd name="connsiteY5" fmla="*/ 442500 h 442500"/>
                    <a:gd name="connsiteX6" fmla="*/ 351545 w 1371325"/>
                    <a:gd name="connsiteY6" fmla="*/ 412321 h 442500"/>
                    <a:gd name="connsiteX7" fmla="*/ 1371325 w 1371325"/>
                    <a:gd name="connsiteY7" fmla="*/ 67048 h 442500"/>
                    <a:gd name="connsiteX8" fmla="*/ 1354184 w 1371325"/>
                    <a:gd name="connsiteY8" fmla="*/ 38 h 442500"/>
                    <a:gd name="connsiteX0" fmla="*/ 1354184 w 1371325"/>
                    <a:gd name="connsiteY0" fmla="*/ 31107 h 473569"/>
                    <a:gd name="connsiteX1" fmla="*/ 512556 w 1371325"/>
                    <a:gd name="connsiteY1" fmla="*/ 0 h 473569"/>
                    <a:gd name="connsiteX2" fmla="*/ 478660 w 1371325"/>
                    <a:gd name="connsiteY2" fmla="*/ 73605 h 473569"/>
                    <a:gd name="connsiteX3" fmla="*/ 124593 w 1371325"/>
                    <a:gd name="connsiteY3" fmla="*/ 79728 h 473569"/>
                    <a:gd name="connsiteX4" fmla="*/ 0 w 1371325"/>
                    <a:gd name="connsiteY4" fmla="*/ 222356 h 473569"/>
                    <a:gd name="connsiteX5" fmla="*/ 403505 w 1371325"/>
                    <a:gd name="connsiteY5" fmla="*/ 473569 h 473569"/>
                    <a:gd name="connsiteX6" fmla="*/ 351545 w 1371325"/>
                    <a:gd name="connsiteY6" fmla="*/ 443390 h 473569"/>
                    <a:gd name="connsiteX7" fmla="*/ 1371325 w 1371325"/>
                    <a:gd name="connsiteY7" fmla="*/ 98117 h 473569"/>
                    <a:gd name="connsiteX8" fmla="*/ 1354184 w 1371325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92545 w 1285210"/>
                    <a:gd name="connsiteY2" fmla="*/ 73605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423997 w 1285210"/>
                    <a:gd name="connsiteY2" fmla="*/ 77524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8478 w 1285210"/>
                    <a:gd name="connsiteY2" fmla="*/ 79728 h 473569"/>
                    <a:gd name="connsiteX3" fmla="*/ 0 w 1285210"/>
                    <a:gd name="connsiteY3" fmla="*/ 274609 h 473569"/>
                    <a:gd name="connsiteX4" fmla="*/ 317390 w 1285210"/>
                    <a:gd name="connsiteY4" fmla="*/ 473569 h 473569"/>
                    <a:gd name="connsiteX5" fmla="*/ 265430 w 1285210"/>
                    <a:gd name="connsiteY5" fmla="*/ 443390 h 473569"/>
                    <a:gd name="connsiteX6" fmla="*/ 1285210 w 1285210"/>
                    <a:gd name="connsiteY6" fmla="*/ 98117 h 473569"/>
                    <a:gd name="connsiteX7" fmla="*/ 1268069 w 1285210"/>
                    <a:gd name="connsiteY7" fmla="*/ 31107 h 473569"/>
                    <a:gd name="connsiteX0" fmla="*/ 1268069 w 1285210"/>
                    <a:gd name="connsiteY0" fmla="*/ 50749 h 493211"/>
                    <a:gd name="connsiteX1" fmla="*/ 426441 w 1285210"/>
                    <a:gd name="connsiteY1" fmla="*/ 19642 h 493211"/>
                    <a:gd name="connsiteX2" fmla="*/ 54958 w 1285210"/>
                    <a:gd name="connsiteY2" fmla="*/ 18379 h 493211"/>
                    <a:gd name="connsiteX3" fmla="*/ 0 w 1285210"/>
                    <a:gd name="connsiteY3" fmla="*/ 294251 h 493211"/>
                    <a:gd name="connsiteX4" fmla="*/ 317390 w 1285210"/>
                    <a:gd name="connsiteY4" fmla="*/ 493211 h 493211"/>
                    <a:gd name="connsiteX5" fmla="*/ 265430 w 1285210"/>
                    <a:gd name="connsiteY5" fmla="*/ 463032 h 493211"/>
                    <a:gd name="connsiteX6" fmla="*/ 1285210 w 1285210"/>
                    <a:gd name="connsiteY6" fmla="*/ 117759 h 493211"/>
                    <a:gd name="connsiteX7" fmla="*/ 1268069 w 1285210"/>
                    <a:gd name="connsiteY7" fmla="*/ 50749 h 493211"/>
                    <a:gd name="connsiteX0" fmla="*/ 1268069 w 1285210"/>
                    <a:gd name="connsiteY0" fmla="*/ 32370 h 474832"/>
                    <a:gd name="connsiteX1" fmla="*/ 426441 w 1285210"/>
                    <a:gd name="connsiteY1" fmla="*/ 1263 h 474832"/>
                    <a:gd name="connsiteX2" fmla="*/ 54958 w 1285210"/>
                    <a:gd name="connsiteY2" fmla="*/ 0 h 474832"/>
                    <a:gd name="connsiteX3" fmla="*/ 0 w 1285210"/>
                    <a:gd name="connsiteY3" fmla="*/ 275872 h 474832"/>
                    <a:gd name="connsiteX4" fmla="*/ 317390 w 1285210"/>
                    <a:gd name="connsiteY4" fmla="*/ 474832 h 474832"/>
                    <a:gd name="connsiteX5" fmla="*/ 265430 w 1285210"/>
                    <a:gd name="connsiteY5" fmla="*/ 444653 h 474832"/>
                    <a:gd name="connsiteX6" fmla="*/ 1285210 w 1285210"/>
                    <a:gd name="connsiteY6" fmla="*/ 99380 h 474832"/>
                    <a:gd name="connsiteX7" fmla="*/ 1268069 w 1285210"/>
                    <a:gd name="connsiteY7" fmla="*/ 32370 h 474832"/>
                    <a:gd name="connsiteX0" fmla="*/ 1268069 w 1285210"/>
                    <a:gd name="connsiteY0" fmla="*/ 51241 h 493703"/>
                    <a:gd name="connsiteX1" fmla="*/ 426441 w 1285210"/>
                    <a:gd name="connsiteY1" fmla="*/ 20134 h 493703"/>
                    <a:gd name="connsiteX2" fmla="*/ 57309 w 1285210"/>
                    <a:gd name="connsiteY2" fmla="*/ 0 h 493703"/>
                    <a:gd name="connsiteX3" fmla="*/ 0 w 1285210"/>
                    <a:gd name="connsiteY3" fmla="*/ 294743 h 493703"/>
                    <a:gd name="connsiteX4" fmla="*/ 317390 w 1285210"/>
                    <a:gd name="connsiteY4" fmla="*/ 493703 h 493703"/>
                    <a:gd name="connsiteX5" fmla="*/ 265430 w 1285210"/>
                    <a:gd name="connsiteY5" fmla="*/ 463524 h 493703"/>
                    <a:gd name="connsiteX6" fmla="*/ 1285210 w 1285210"/>
                    <a:gd name="connsiteY6" fmla="*/ 118251 h 493703"/>
                    <a:gd name="connsiteX7" fmla="*/ 1268069 w 1285210"/>
                    <a:gd name="connsiteY7" fmla="*/ 51241 h 493703"/>
                    <a:gd name="connsiteX0" fmla="*/ 1268069 w 1285210"/>
                    <a:gd name="connsiteY0" fmla="*/ 51241 h 463524"/>
                    <a:gd name="connsiteX1" fmla="*/ 426441 w 1285210"/>
                    <a:gd name="connsiteY1" fmla="*/ 20134 h 463524"/>
                    <a:gd name="connsiteX2" fmla="*/ 57309 w 1285210"/>
                    <a:gd name="connsiteY2" fmla="*/ 0 h 463524"/>
                    <a:gd name="connsiteX3" fmla="*/ 0 w 1285210"/>
                    <a:gd name="connsiteY3" fmla="*/ 294743 h 463524"/>
                    <a:gd name="connsiteX4" fmla="*/ 265430 w 1285210"/>
                    <a:gd name="connsiteY4" fmla="*/ 463524 h 463524"/>
                    <a:gd name="connsiteX5" fmla="*/ 1285210 w 1285210"/>
                    <a:gd name="connsiteY5" fmla="*/ 118251 h 463524"/>
                    <a:gd name="connsiteX6" fmla="*/ 1268069 w 1285210"/>
                    <a:gd name="connsiteY6" fmla="*/ 51241 h 463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85210" h="463524">
                      <a:moveTo>
                        <a:pt x="1268069" y="51241"/>
                      </a:moveTo>
                      <a:lnTo>
                        <a:pt x="426441" y="20134"/>
                      </a:lnTo>
                      <a:lnTo>
                        <a:pt x="57309" y="0"/>
                      </a:lnTo>
                      <a:lnTo>
                        <a:pt x="0" y="294743"/>
                      </a:lnTo>
                      <a:lnTo>
                        <a:pt x="265430" y="463524"/>
                      </a:lnTo>
                      <a:lnTo>
                        <a:pt x="1285210" y="118251"/>
                      </a:lnTo>
                      <a:lnTo>
                        <a:pt x="1268069" y="51241"/>
                      </a:lnTo>
                      <a:close/>
                    </a:path>
                  </a:pathLst>
                </a:custGeom>
                <a:solidFill>
                  <a:srgbClr val="84C6BF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122D4F"/>
                    </a:solidFill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EC5D271A-E19E-4846-92BD-3A4B27BFBC2B}"/>
                    </a:ext>
                  </a:extLst>
                </p:cNvPr>
                <p:cNvSpPr/>
                <p:nvPr/>
              </p:nvSpPr>
              <p:spPr>
                <a:xfrm rot="7978738">
                  <a:off x="1822985" y="1387816"/>
                  <a:ext cx="2616727" cy="2629172"/>
                </a:xfrm>
                <a:custGeom>
                  <a:avLst/>
                  <a:gdLst>
                    <a:gd name="connsiteX0" fmla="*/ 1583940 w 1583940"/>
                    <a:gd name="connsiteY0" fmla="*/ 0 h 1316123"/>
                    <a:gd name="connsiteX1" fmla="*/ 1086567 w 1583940"/>
                    <a:gd name="connsiteY1" fmla="*/ 600672 h 1316123"/>
                    <a:gd name="connsiteX2" fmla="*/ 967963 w 1583940"/>
                    <a:gd name="connsiteY2" fmla="*/ 485894 h 1316123"/>
                    <a:gd name="connsiteX3" fmla="*/ 661888 w 1583940"/>
                    <a:gd name="connsiteY3" fmla="*/ 665713 h 1316123"/>
                    <a:gd name="connsiteX4" fmla="*/ 505024 w 1583940"/>
                    <a:gd name="connsiteY4" fmla="*/ 799621 h 1316123"/>
                    <a:gd name="connsiteX5" fmla="*/ 0 w 1583940"/>
                    <a:gd name="connsiteY5" fmla="*/ 1308472 h 1316123"/>
                    <a:gd name="connsiteX6" fmla="*/ 179819 w 1583940"/>
                    <a:gd name="connsiteY6" fmla="*/ 1316123 h 1316123"/>
                    <a:gd name="connsiteX7" fmla="*/ 459113 w 1583940"/>
                    <a:gd name="connsiteY7" fmla="*/ 1296994 h 1316123"/>
                    <a:gd name="connsiteX8" fmla="*/ 746058 w 1583940"/>
                    <a:gd name="connsiteY8" fmla="*/ 1243431 h 1316123"/>
                    <a:gd name="connsiteX9" fmla="*/ 1017700 w 1583940"/>
                    <a:gd name="connsiteY9" fmla="*/ 1170738 h 1316123"/>
                    <a:gd name="connsiteX10" fmla="*/ 738407 w 1583940"/>
                    <a:gd name="connsiteY10" fmla="*/ 849359 h 1316123"/>
                    <a:gd name="connsiteX11" fmla="*/ 1033004 w 1583940"/>
                    <a:gd name="connsiteY11" fmla="*/ 547109 h 1316123"/>
                    <a:gd name="connsiteX0" fmla="*/ 1086567 w 1086567"/>
                    <a:gd name="connsiteY0" fmla="*/ 114778 h 830229"/>
                    <a:gd name="connsiteX1" fmla="*/ 967963 w 1086567"/>
                    <a:gd name="connsiteY1" fmla="*/ 0 h 830229"/>
                    <a:gd name="connsiteX2" fmla="*/ 661888 w 1086567"/>
                    <a:gd name="connsiteY2" fmla="*/ 179819 h 830229"/>
                    <a:gd name="connsiteX3" fmla="*/ 505024 w 1086567"/>
                    <a:gd name="connsiteY3" fmla="*/ 313727 h 830229"/>
                    <a:gd name="connsiteX4" fmla="*/ 0 w 1086567"/>
                    <a:gd name="connsiteY4" fmla="*/ 822578 h 830229"/>
                    <a:gd name="connsiteX5" fmla="*/ 179819 w 1086567"/>
                    <a:gd name="connsiteY5" fmla="*/ 830229 h 830229"/>
                    <a:gd name="connsiteX6" fmla="*/ 459113 w 1086567"/>
                    <a:gd name="connsiteY6" fmla="*/ 811100 h 830229"/>
                    <a:gd name="connsiteX7" fmla="*/ 746058 w 1086567"/>
                    <a:gd name="connsiteY7" fmla="*/ 757537 h 830229"/>
                    <a:gd name="connsiteX8" fmla="*/ 1017700 w 1086567"/>
                    <a:gd name="connsiteY8" fmla="*/ 684844 h 830229"/>
                    <a:gd name="connsiteX9" fmla="*/ 738407 w 1086567"/>
                    <a:gd name="connsiteY9" fmla="*/ 363465 h 830229"/>
                    <a:gd name="connsiteX10" fmla="*/ 1033004 w 1086567"/>
                    <a:gd name="connsiteY10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38407 w 1033004"/>
                    <a:gd name="connsiteY8" fmla="*/ 363465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967963 w 1033004"/>
                    <a:gd name="connsiteY0" fmla="*/ 0 h 830229"/>
                    <a:gd name="connsiteX1" fmla="*/ 661888 w 1033004"/>
                    <a:gd name="connsiteY1" fmla="*/ 179819 h 830229"/>
                    <a:gd name="connsiteX2" fmla="*/ 505024 w 1033004"/>
                    <a:gd name="connsiteY2" fmla="*/ 313727 h 830229"/>
                    <a:gd name="connsiteX3" fmla="*/ 0 w 1033004"/>
                    <a:gd name="connsiteY3" fmla="*/ 822578 h 830229"/>
                    <a:gd name="connsiteX4" fmla="*/ 179819 w 1033004"/>
                    <a:gd name="connsiteY4" fmla="*/ 830229 h 830229"/>
                    <a:gd name="connsiteX5" fmla="*/ 459113 w 1033004"/>
                    <a:gd name="connsiteY5" fmla="*/ 811100 h 830229"/>
                    <a:gd name="connsiteX6" fmla="*/ 746058 w 1033004"/>
                    <a:gd name="connsiteY6" fmla="*/ 757537 h 830229"/>
                    <a:gd name="connsiteX7" fmla="*/ 1017700 w 1033004"/>
                    <a:gd name="connsiteY7" fmla="*/ 684844 h 830229"/>
                    <a:gd name="connsiteX8" fmla="*/ 742233 w 1033004"/>
                    <a:gd name="connsiteY8" fmla="*/ 374943 h 830229"/>
                    <a:gd name="connsiteX9" fmla="*/ 1033004 w 1033004"/>
                    <a:gd name="connsiteY9" fmla="*/ 61215 h 830229"/>
                    <a:gd name="connsiteX10" fmla="*/ 967963 w 1033004"/>
                    <a:gd name="connsiteY10" fmla="*/ 0 h 830229"/>
                    <a:gd name="connsiteX0" fmla="*/ 619802 w 1033004"/>
                    <a:gd name="connsiteY0" fmla="*/ 0 h 1140130"/>
                    <a:gd name="connsiteX1" fmla="*/ 661888 w 1033004"/>
                    <a:gd name="connsiteY1" fmla="*/ 489720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19802 w 1033004"/>
                    <a:gd name="connsiteY0" fmla="*/ 0 h 1140130"/>
                    <a:gd name="connsiteX1" fmla="*/ 348160 w 1033004"/>
                    <a:gd name="connsiteY1" fmla="*/ 309901 h 1140130"/>
                    <a:gd name="connsiteX2" fmla="*/ 505024 w 1033004"/>
                    <a:gd name="connsiteY2" fmla="*/ 623628 h 1140130"/>
                    <a:gd name="connsiteX3" fmla="*/ 0 w 1033004"/>
                    <a:gd name="connsiteY3" fmla="*/ 1132479 h 1140130"/>
                    <a:gd name="connsiteX4" fmla="*/ 179819 w 1033004"/>
                    <a:gd name="connsiteY4" fmla="*/ 1140130 h 1140130"/>
                    <a:gd name="connsiteX5" fmla="*/ 459113 w 1033004"/>
                    <a:gd name="connsiteY5" fmla="*/ 1121001 h 1140130"/>
                    <a:gd name="connsiteX6" fmla="*/ 746058 w 1033004"/>
                    <a:gd name="connsiteY6" fmla="*/ 1067438 h 1140130"/>
                    <a:gd name="connsiteX7" fmla="*/ 1017700 w 1033004"/>
                    <a:gd name="connsiteY7" fmla="*/ 994745 h 1140130"/>
                    <a:gd name="connsiteX8" fmla="*/ 742233 w 1033004"/>
                    <a:gd name="connsiteY8" fmla="*/ 684844 h 1140130"/>
                    <a:gd name="connsiteX9" fmla="*/ 1033004 w 1033004"/>
                    <a:gd name="connsiteY9" fmla="*/ 371116 h 1140130"/>
                    <a:gd name="connsiteX10" fmla="*/ 619802 w 1033004"/>
                    <a:gd name="connsiteY10" fmla="*/ 0 h 1140130"/>
                    <a:gd name="connsiteX0" fmla="*/ 608325 w 1033004"/>
                    <a:gd name="connsiteY0" fmla="*/ 0 h 1143956"/>
                    <a:gd name="connsiteX1" fmla="*/ 348160 w 1033004"/>
                    <a:gd name="connsiteY1" fmla="*/ 313727 h 1143956"/>
                    <a:gd name="connsiteX2" fmla="*/ 505024 w 1033004"/>
                    <a:gd name="connsiteY2" fmla="*/ 627454 h 1143956"/>
                    <a:gd name="connsiteX3" fmla="*/ 0 w 1033004"/>
                    <a:gd name="connsiteY3" fmla="*/ 1136305 h 1143956"/>
                    <a:gd name="connsiteX4" fmla="*/ 179819 w 1033004"/>
                    <a:gd name="connsiteY4" fmla="*/ 1143956 h 1143956"/>
                    <a:gd name="connsiteX5" fmla="*/ 459113 w 1033004"/>
                    <a:gd name="connsiteY5" fmla="*/ 1124827 h 1143956"/>
                    <a:gd name="connsiteX6" fmla="*/ 746058 w 1033004"/>
                    <a:gd name="connsiteY6" fmla="*/ 1071264 h 1143956"/>
                    <a:gd name="connsiteX7" fmla="*/ 1017700 w 1033004"/>
                    <a:gd name="connsiteY7" fmla="*/ 998571 h 1143956"/>
                    <a:gd name="connsiteX8" fmla="*/ 742233 w 1033004"/>
                    <a:gd name="connsiteY8" fmla="*/ 688670 h 1143956"/>
                    <a:gd name="connsiteX9" fmla="*/ 1033004 w 1033004"/>
                    <a:gd name="connsiteY9" fmla="*/ 374942 h 1143956"/>
                    <a:gd name="connsiteX10" fmla="*/ 608325 w 1033004"/>
                    <a:gd name="connsiteY10" fmla="*/ 0 h 1143956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459113 w 1033004"/>
                    <a:gd name="connsiteY5" fmla="*/ 112482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179819 w 1033004"/>
                    <a:gd name="connsiteY4" fmla="*/ 1143956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608325 w 1033004"/>
                    <a:gd name="connsiteY0" fmla="*/ 0 h 1155434"/>
                    <a:gd name="connsiteX1" fmla="*/ 348160 w 1033004"/>
                    <a:gd name="connsiteY1" fmla="*/ 313727 h 1155434"/>
                    <a:gd name="connsiteX2" fmla="*/ 45911 w 1033004"/>
                    <a:gd name="connsiteY2" fmla="*/ 1155434 h 1155434"/>
                    <a:gd name="connsiteX3" fmla="*/ 0 w 1033004"/>
                    <a:gd name="connsiteY3" fmla="*/ 1136305 h 1155434"/>
                    <a:gd name="connsiteX4" fmla="*/ 244860 w 1033004"/>
                    <a:gd name="connsiteY4" fmla="*/ 1059785 h 1155434"/>
                    <a:gd name="connsiteX5" fmla="*/ 336683 w 1033004"/>
                    <a:gd name="connsiteY5" fmla="*/ 1002397 h 1155434"/>
                    <a:gd name="connsiteX6" fmla="*/ 746058 w 1033004"/>
                    <a:gd name="connsiteY6" fmla="*/ 1071264 h 1155434"/>
                    <a:gd name="connsiteX7" fmla="*/ 1017700 w 1033004"/>
                    <a:gd name="connsiteY7" fmla="*/ 998571 h 1155434"/>
                    <a:gd name="connsiteX8" fmla="*/ 742233 w 1033004"/>
                    <a:gd name="connsiteY8" fmla="*/ 688670 h 1155434"/>
                    <a:gd name="connsiteX9" fmla="*/ 1033004 w 1033004"/>
                    <a:gd name="connsiteY9" fmla="*/ 374942 h 1155434"/>
                    <a:gd name="connsiteX10" fmla="*/ 608325 w 1033004"/>
                    <a:gd name="connsiteY10" fmla="*/ 0 h 1155434"/>
                    <a:gd name="connsiteX0" fmla="*/ 562414 w 987093"/>
                    <a:gd name="connsiteY0" fmla="*/ 0 h 1155434"/>
                    <a:gd name="connsiteX1" fmla="*/ 302249 w 987093"/>
                    <a:gd name="connsiteY1" fmla="*/ 313727 h 1155434"/>
                    <a:gd name="connsiteX2" fmla="*/ 0 w 987093"/>
                    <a:gd name="connsiteY2" fmla="*/ 1155434 h 1155434"/>
                    <a:gd name="connsiteX3" fmla="*/ 198949 w 987093"/>
                    <a:gd name="connsiteY3" fmla="*/ 1059785 h 1155434"/>
                    <a:gd name="connsiteX4" fmla="*/ 290772 w 987093"/>
                    <a:gd name="connsiteY4" fmla="*/ 1002397 h 1155434"/>
                    <a:gd name="connsiteX5" fmla="*/ 700147 w 987093"/>
                    <a:gd name="connsiteY5" fmla="*/ 1071264 h 1155434"/>
                    <a:gd name="connsiteX6" fmla="*/ 971789 w 987093"/>
                    <a:gd name="connsiteY6" fmla="*/ 998571 h 1155434"/>
                    <a:gd name="connsiteX7" fmla="*/ 696322 w 987093"/>
                    <a:gd name="connsiteY7" fmla="*/ 688670 h 1155434"/>
                    <a:gd name="connsiteX8" fmla="*/ 987093 w 987093"/>
                    <a:gd name="connsiteY8" fmla="*/ 374942 h 1155434"/>
                    <a:gd name="connsiteX9" fmla="*/ 562414 w 987093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65189 w 971789"/>
                    <a:gd name="connsiteY8" fmla="*/ 61214 h 1155434"/>
                    <a:gd name="connsiteX9" fmla="*/ 562414 w 971789"/>
                    <a:gd name="connsiteY9" fmla="*/ 0 h 1155434"/>
                    <a:gd name="connsiteX0" fmla="*/ 562414 w 971789"/>
                    <a:gd name="connsiteY0" fmla="*/ 0 h 1155434"/>
                    <a:gd name="connsiteX1" fmla="*/ 302249 w 971789"/>
                    <a:gd name="connsiteY1" fmla="*/ 313727 h 1155434"/>
                    <a:gd name="connsiteX2" fmla="*/ 0 w 971789"/>
                    <a:gd name="connsiteY2" fmla="*/ 1155434 h 1155434"/>
                    <a:gd name="connsiteX3" fmla="*/ 198949 w 971789"/>
                    <a:gd name="connsiteY3" fmla="*/ 1059785 h 1155434"/>
                    <a:gd name="connsiteX4" fmla="*/ 290772 w 971789"/>
                    <a:gd name="connsiteY4" fmla="*/ 1002397 h 1155434"/>
                    <a:gd name="connsiteX5" fmla="*/ 700147 w 971789"/>
                    <a:gd name="connsiteY5" fmla="*/ 1071264 h 1155434"/>
                    <a:gd name="connsiteX6" fmla="*/ 971789 w 971789"/>
                    <a:gd name="connsiteY6" fmla="*/ 998571 h 1155434"/>
                    <a:gd name="connsiteX7" fmla="*/ 696322 w 971789"/>
                    <a:gd name="connsiteY7" fmla="*/ 688670 h 1155434"/>
                    <a:gd name="connsiteX8" fmla="*/ 757537 w 971789"/>
                    <a:gd name="connsiteY8" fmla="*/ 68865 h 1155434"/>
                    <a:gd name="connsiteX9" fmla="*/ 562414 w 971789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700148 w 757537"/>
                    <a:gd name="connsiteY6" fmla="*/ 795796 h 1155434"/>
                    <a:gd name="connsiteX7" fmla="*/ 696322 w 757537"/>
                    <a:gd name="connsiteY7" fmla="*/ 688670 h 1155434"/>
                    <a:gd name="connsiteX8" fmla="*/ 757537 w 757537"/>
                    <a:gd name="connsiteY8" fmla="*/ 68865 h 1155434"/>
                    <a:gd name="connsiteX9" fmla="*/ 562414 w 757537"/>
                    <a:gd name="connsiteY9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96322 w 757537"/>
                    <a:gd name="connsiteY6" fmla="*/ 688670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700147 w 757537"/>
                    <a:gd name="connsiteY5" fmla="*/ 1071264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0772 w 757537"/>
                    <a:gd name="connsiteY4" fmla="*/ 100239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2414 w 757537"/>
                    <a:gd name="connsiteY0" fmla="*/ 0 h 1155434"/>
                    <a:gd name="connsiteX1" fmla="*/ 302249 w 757537"/>
                    <a:gd name="connsiteY1" fmla="*/ 313727 h 1155434"/>
                    <a:gd name="connsiteX2" fmla="*/ 0 w 757537"/>
                    <a:gd name="connsiteY2" fmla="*/ 1155434 h 1155434"/>
                    <a:gd name="connsiteX3" fmla="*/ 198949 w 757537"/>
                    <a:gd name="connsiteY3" fmla="*/ 1059785 h 1155434"/>
                    <a:gd name="connsiteX4" fmla="*/ 298424 w 757537"/>
                    <a:gd name="connsiteY4" fmla="*/ 1021527 h 1155434"/>
                    <a:gd name="connsiteX5" fmla="*/ 539457 w 757537"/>
                    <a:gd name="connsiteY5" fmla="*/ 887619 h 1155434"/>
                    <a:gd name="connsiteX6" fmla="*/ 684845 w 757537"/>
                    <a:gd name="connsiteY6" fmla="*/ 784319 h 1155434"/>
                    <a:gd name="connsiteX7" fmla="*/ 757537 w 757537"/>
                    <a:gd name="connsiteY7" fmla="*/ 68865 h 1155434"/>
                    <a:gd name="connsiteX8" fmla="*/ 562414 w 757537"/>
                    <a:gd name="connsiteY8" fmla="*/ 0 h 1155434"/>
                    <a:gd name="connsiteX0" fmla="*/ 566240 w 761363"/>
                    <a:gd name="connsiteY0" fmla="*/ 0 h 1163086"/>
                    <a:gd name="connsiteX1" fmla="*/ 306075 w 761363"/>
                    <a:gd name="connsiteY1" fmla="*/ 313727 h 1163086"/>
                    <a:gd name="connsiteX2" fmla="*/ 0 w 761363"/>
                    <a:gd name="connsiteY2" fmla="*/ 1163086 h 1163086"/>
                    <a:gd name="connsiteX3" fmla="*/ 202775 w 761363"/>
                    <a:gd name="connsiteY3" fmla="*/ 1059785 h 1163086"/>
                    <a:gd name="connsiteX4" fmla="*/ 302250 w 761363"/>
                    <a:gd name="connsiteY4" fmla="*/ 1021527 h 1163086"/>
                    <a:gd name="connsiteX5" fmla="*/ 543283 w 761363"/>
                    <a:gd name="connsiteY5" fmla="*/ 887619 h 1163086"/>
                    <a:gd name="connsiteX6" fmla="*/ 688671 w 761363"/>
                    <a:gd name="connsiteY6" fmla="*/ 784319 h 1163086"/>
                    <a:gd name="connsiteX7" fmla="*/ 761363 w 761363"/>
                    <a:gd name="connsiteY7" fmla="*/ 68865 h 1163086"/>
                    <a:gd name="connsiteX8" fmla="*/ 566240 w 761363"/>
                    <a:gd name="connsiteY8" fmla="*/ 0 h 1163086"/>
                    <a:gd name="connsiteX0" fmla="*/ 566240 w 749885"/>
                    <a:gd name="connsiteY0" fmla="*/ 0 h 1163086"/>
                    <a:gd name="connsiteX1" fmla="*/ 306075 w 749885"/>
                    <a:gd name="connsiteY1" fmla="*/ 313727 h 1163086"/>
                    <a:gd name="connsiteX2" fmla="*/ 0 w 749885"/>
                    <a:gd name="connsiteY2" fmla="*/ 1163086 h 1163086"/>
                    <a:gd name="connsiteX3" fmla="*/ 202775 w 749885"/>
                    <a:gd name="connsiteY3" fmla="*/ 1059785 h 1163086"/>
                    <a:gd name="connsiteX4" fmla="*/ 302250 w 749885"/>
                    <a:gd name="connsiteY4" fmla="*/ 1021527 h 1163086"/>
                    <a:gd name="connsiteX5" fmla="*/ 543283 w 749885"/>
                    <a:gd name="connsiteY5" fmla="*/ 887619 h 1163086"/>
                    <a:gd name="connsiteX6" fmla="*/ 688671 w 749885"/>
                    <a:gd name="connsiteY6" fmla="*/ 784319 h 1163086"/>
                    <a:gd name="connsiteX7" fmla="*/ 749885 w 749885"/>
                    <a:gd name="connsiteY7" fmla="*/ 68865 h 1163086"/>
                    <a:gd name="connsiteX8" fmla="*/ 566240 w 749885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84319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540753 w 753711"/>
                    <a:gd name="connsiteY6" fmla="*/ 887413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753711"/>
                    <a:gd name="connsiteY0" fmla="*/ 0 h 1163086"/>
                    <a:gd name="connsiteX1" fmla="*/ 306075 w 753711"/>
                    <a:gd name="connsiteY1" fmla="*/ 313727 h 1163086"/>
                    <a:gd name="connsiteX2" fmla="*/ 0 w 753711"/>
                    <a:gd name="connsiteY2" fmla="*/ 1163086 h 1163086"/>
                    <a:gd name="connsiteX3" fmla="*/ 202775 w 753711"/>
                    <a:gd name="connsiteY3" fmla="*/ 1059785 h 1163086"/>
                    <a:gd name="connsiteX4" fmla="*/ 302250 w 753711"/>
                    <a:gd name="connsiteY4" fmla="*/ 1021527 h 1163086"/>
                    <a:gd name="connsiteX5" fmla="*/ 543283 w 753711"/>
                    <a:gd name="connsiteY5" fmla="*/ 887619 h 1163086"/>
                    <a:gd name="connsiteX6" fmla="*/ 688671 w 753711"/>
                    <a:gd name="connsiteY6" fmla="*/ 757425 h 1163086"/>
                    <a:gd name="connsiteX7" fmla="*/ 753711 w 753711"/>
                    <a:gd name="connsiteY7" fmla="*/ 53562 h 1163086"/>
                    <a:gd name="connsiteX8" fmla="*/ 566240 w 753711"/>
                    <a:gd name="connsiteY8" fmla="*/ 0 h 1163086"/>
                    <a:gd name="connsiteX0" fmla="*/ 566240 w 1533640"/>
                    <a:gd name="connsiteY0" fmla="*/ 0 h 1163086"/>
                    <a:gd name="connsiteX1" fmla="*/ 306075 w 1533640"/>
                    <a:gd name="connsiteY1" fmla="*/ 313727 h 1163086"/>
                    <a:gd name="connsiteX2" fmla="*/ 0 w 1533640"/>
                    <a:gd name="connsiteY2" fmla="*/ 1163086 h 1163086"/>
                    <a:gd name="connsiteX3" fmla="*/ 202775 w 1533640"/>
                    <a:gd name="connsiteY3" fmla="*/ 1059785 h 1163086"/>
                    <a:gd name="connsiteX4" fmla="*/ 302250 w 1533640"/>
                    <a:gd name="connsiteY4" fmla="*/ 1021527 h 1163086"/>
                    <a:gd name="connsiteX5" fmla="*/ 543283 w 1533640"/>
                    <a:gd name="connsiteY5" fmla="*/ 887619 h 1163086"/>
                    <a:gd name="connsiteX6" fmla="*/ 688671 w 1533640"/>
                    <a:gd name="connsiteY6" fmla="*/ 757425 h 1163086"/>
                    <a:gd name="connsiteX7" fmla="*/ 1533640 w 1533640"/>
                    <a:gd name="connsiteY7" fmla="*/ 627304 h 1163086"/>
                    <a:gd name="connsiteX8" fmla="*/ 566240 w 1533640"/>
                    <a:gd name="connsiteY8" fmla="*/ 0 h 1163086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688671 w 1533640"/>
                    <a:gd name="connsiteY6" fmla="*/ 443698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43283 w 1533640"/>
                    <a:gd name="connsiteY5" fmla="*/ 573892 h 849359"/>
                    <a:gd name="connsiteX6" fmla="*/ 513860 w 1533640"/>
                    <a:gd name="connsiteY6" fmla="*/ 658850 h 849359"/>
                    <a:gd name="connsiteX7" fmla="*/ 1533640 w 1533640"/>
                    <a:gd name="connsiteY7" fmla="*/ 313577 h 849359"/>
                    <a:gd name="connsiteX8" fmla="*/ 1516499 w 1533640"/>
                    <a:gd name="connsiteY8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302250 w 1533640"/>
                    <a:gd name="connsiteY4" fmla="*/ 707800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246567 h 849359"/>
                    <a:gd name="connsiteX1" fmla="*/ 306075 w 1533640"/>
                    <a:gd name="connsiteY1" fmla="*/ 0 h 849359"/>
                    <a:gd name="connsiteX2" fmla="*/ 0 w 1533640"/>
                    <a:gd name="connsiteY2" fmla="*/ 849359 h 849359"/>
                    <a:gd name="connsiteX3" fmla="*/ 202775 w 1533640"/>
                    <a:gd name="connsiteY3" fmla="*/ 746058 h 849359"/>
                    <a:gd name="connsiteX4" fmla="*/ 418791 w 1533640"/>
                    <a:gd name="connsiteY4" fmla="*/ 689871 h 849359"/>
                    <a:gd name="connsiteX5" fmla="*/ 513860 w 1533640"/>
                    <a:gd name="connsiteY5" fmla="*/ 658850 h 849359"/>
                    <a:gd name="connsiteX6" fmla="*/ 1533640 w 1533640"/>
                    <a:gd name="connsiteY6" fmla="*/ 313577 h 849359"/>
                    <a:gd name="connsiteX7" fmla="*/ 1516499 w 1533640"/>
                    <a:gd name="connsiteY7" fmla="*/ 246567 h 849359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516499 w 1533640"/>
                    <a:gd name="connsiteY0" fmla="*/ 38 h 602830"/>
                    <a:gd name="connsiteX1" fmla="*/ 642252 w 1533640"/>
                    <a:gd name="connsiteY1" fmla="*/ 0 h 602830"/>
                    <a:gd name="connsiteX2" fmla="*/ 0 w 1533640"/>
                    <a:gd name="connsiteY2" fmla="*/ 602830 h 602830"/>
                    <a:gd name="connsiteX3" fmla="*/ 202775 w 1533640"/>
                    <a:gd name="connsiteY3" fmla="*/ 499529 h 602830"/>
                    <a:gd name="connsiteX4" fmla="*/ 418791 w 1533640"/>
                    <a:gd name="connsiteY4" fmla="*/ 443342 h 602830"/>
                    <a:gd name="connsiteX5" fmla="*/ 513860 w 1533640"/>
                    <a:gd name="connsiteY5" fmla="*/ 412321 h 602830"/>
                    <a:gd name="connsiteX6" fmla="*/ 1533640 w 1533640"/>
                    <a:gd name="connsiteY6" fmla="*/ 67048 h 602830"/>
                    <a:gd name="connsiteX7" fmla="*/ 1516499 w 1533640"/>
                    <a:gd name="connsiteY7" fmla="*/ 38 h 602830"/>
                    <a:gd name="connsiteX0" fmla="*/ 1313724 w 1330865"/>
                    <a:gd name="connsiteY0" fmla="*/ 28863 h 528354"/>
                    <a:gd name="connsiteX1" fmla="*/ 439477 w 1330865"/>
                    <a:gd name="connsiteY1" fmla="*/ 28825 h 528354"/>
                    <a:gd name="connsiteX2" fmla="*/ 133401 w 1330865"/>
                    <a:gd name="connsiteY2" fmla="*/ 93773 h 528354"/>
                    <a:gd name="connsiteX3" fmla="*/ 0 w 1330865"/>
                    <a:gd name="connsiteY3" fmla="*/ 528354 h 528354"/>
                    <a:gd name="connsiteX4" fmla="*/ 216016 w 1330865"/>
                    <a:gd name="connsiteY4" fmla="*/ 472167 h 528354"/>
                    <a:gd name="connsiteX5" fmla="*/ 311085 w 1330865"/>
                    <a:gd name="connsiteY5" fmla="*/ 441146 h 528354"/>
                    <a:gd name="connsiteX6" fmla="*/ 1330865 w 1330865"/>
                    <a:gd name="connsiteY6" fmla="*/ 95873 h 528354"/>
                    <a:gd name="connsiteX7" fmla="*/ 1313724 w 1330865"/>
                    <a:gd name="connsiteY7" fmla="*/ 28863 h 528354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133401 w 1330865"/>
                    <a:gd name="connsiteY2" fmla="*/ 64948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0 w 1330865"/>
                    <a:gd name="connsiteY3" fmla="*/ 499529 h 499529"/>
                    <a:gd name="connsiteX4" fmla="*/ 216016 w 1330865"/>
                    <a:gd name="connsiteY4" fmla="*/ 443342 h 499529"/>
                    <a:gd name="connsiteX5" fmla="*/ 311085 w 1330865"/>
                    <a:gd name="connsiteY5" fmla="*/ 412321 h 499529"/>
                    <a:gd name="connsiteX6" fmla="*/ 1330865 w 1330865"/>
                    <a:gd name="connsiteY6" fmla="*/ 67048 h 499529"/>
                    <a:gd name="connsiteX7" fmla="*/ 1313724 w 1330865"/>
                    <a:gd name="connsiteY7" fmla="*/ 38 h 499529"/>
                    <a:gd name="connsiteX0" fmla="*/ 1313724 w 1330865"/>
                    <a:gd name="connsiteY0" fmla="*/ 38 h 499529"/>
                    <a:gd name="connsiteX1" fmla="*/ 439477 w 1330865"/>
                    <a:gd name="connsiteY1" fmla="*/ 0 h 499529"/>
                    <a:gd name="connsiteX2" fmla="*/ 424754 w 1330865"/>
                    <a:gd name="connsiteY2" fmla="*/ 73912 h 499529"/>
                    <a:gd name="connsiteX3" fmla="*/ 70686 w 1330865"/>
                    <a:gd name="connsiteY3" fmla="*/ 75553 h 499529"/>
                    <a:gd name="connsiteX4" fmla="*/ 0 w 1330865"/>
                    <a:gd name="connsiteY4" fmla="*/ 499529 h 499529"/>
                    <a:gd name="connsiteX5" fmla="*/ 216016 w 1330865"/>
                    <a:gd name="connsiteY5" fmla="*/ 443342 h 499529"/>
                    <a:gd name="connsiteX6" fmla="*/ 311085 w 1330865"/>
                    <a:gd name="connsiteY6" fmla="*/ 412321 h 499529"/>
                    <a:gd name="connsiteX7" fmla="*/ 1330865 w 1330865"/>
                    <a:gd name="connsiteY7" fmla="*/ 67048 h 499529"/>
                    <a:gd name="connsiteX8" fmla="*/ 1313724 w 1330865"/>
                    <a:gd name="connsiteY8" fmla="*/ 38 h 499529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41296 w 1447407"/>
                    <a:gd name="connsiteY2" fmla="*/ 73912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430266 w 1447407"/>
                    <a:gd name="connsiteY0" fmla="*/ 38 h 443342"/>
                    <a:gd name="connsiteX1" fmla="*/ 556019 w 1447407"/>
                    <a:gd name="connsiteY1" fmla="*/ 0 h 443342"/>
                    <a:gd name="connsiteX2" fmla="*/ 559225 w 1447407"/>
                    <a:gd name="connsiteY2" fmla="*/ 78395 h 443342"/>
                    <a:gd name="connsiteX3" fmla="*/ 187228 w 1447407"/>
                    <a:gd name="connsiteY3" fmla="*/ 75553 h 443342"/>
                    <a:gd name="connsiteX4" fmla="*/ 0 w 1447407"/>
                    <a:gd name="connsiteY4" fmla="*/ 253000 h 443342"/>
                    <a:gd name="connsiteX5" fmla="*/ 332558 w 1447407"/>
                    <a:gd name="connsiteY5" fmla="*/ 443342 h 443342"/>
                    <a:gd name="connsiteX6" fmla="*/ 427627 w 1447407"/>
                    <a:gd name="connsiteY6" fmla="*/ 412321 h 443342"/>
                    <a:gd name="connsiteX7" fmla="*/ 1447407 w 1447407"/>
                    <a:gd name="connsiteY7" fmla="*/ 67048 h 443342"/>
                    <a:gd name="connsiteX8" fmla="*/ 1430266 w 1447407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74060 w 1362242"/>
                    <a:gd name="connsiteY2" fmla="*/ 78395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02063 w 1362242"/>
                    <a:gd name="connsiteY3" fmla="*/ 75553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3342"/>
                    <a:gd name="connsiteX1" fmla="*/ 470854 w 1362242"/>
                    <a:gd name="connsiteY1" fmla="*/ 0 h 443342"/>
                    <a:gd name="connsiteX2" fmla="*/ 469577 w 1362242"/>
                    <a:gd name="connsiteY2" fmla="*/ 42536 h 443342"/>
                    <a:gd name="connsiteX3" fmla="*/ 115510 w 1362242"/>
                    <a:gd name="connsiteY3" fmla="*/ 48659 h 443342"/>
                    <a:gd name="connsiteX4" fmla="*/ 0 w 1362242"/>
                    <a:gd name="connsiteY4" fmla="*/ 297823 h 443342"/>
                    <a:gd name="connsiteX5" fmla="*/ 247393 w 1362242"/>
                    <a:gd name="connsiteY5" fmla="*/ 443342 h 443342"/>
                    <a:gd name="connsiteX6" fmla="*/ 342462 w 1362242"/>
                    <a:gd name="connsiteY6" fmla="*/ 412321 h 443342"/>
                    <a:gd name="connsiteX7" fmla="*/ 1362242 w 1362242"/>
                    <a:gd name="connsiteY7" fmla="*/ 67048 h 443342"/>
                    <a:gd name="connsiteX8" fmla="*/ 1345101 w 1362242"/>
                    <a:gd name="connsiteY8" fmla="*/ 38 h 443342"/>
                    <a:gd name="connsiteX0" fmla="*/ 1345101 w 1362242"/>
                    <a:gd name="connsiteY0" fmla="*/ 38 h 442500"/>
                    <a:gd name="connsiteX1" fmla="*/ 470854 w 1362242"/>
                    <a:gd name="connsiteY1" fmla="*/ 0 h 442500"/>
                    <a:gd name="connsiteX2" fmla="*/ 469577 w 1362242"/>
                    <a:gd name="connsiteY2" fmla="*/ 42536 h 442500"/>
                    <a:gd name="connsiteX3" fmla="*/ 115510 w 1362242"/>
                    <a:gd name="connsiteY3" fmla="*/ 48659 h 442500"/>
                    <a:gd name="connsiteX4" fmla="*/ 0 w 1362242"/>
                    <a:gd name="connsiteY4" fmla="*/ 297823 h 442500"/>
                    <a:gd name="connsiteX5" fmla="*/ 394422 w 1362242"/>
                    <a:gd name="connsiteY5" fmla="*/ 442500 h 442500"/>
                    <a:gd name="connsiteX6" fmla="*/ 342462 w 1362242"/>
                    <a:gd name="connsiteY6" fmla="*/ 412321 h 442500"/>
                    <a:gd name="connsiteX7" fmla="*/ 1362242 w 1362242"/>
                    <a:gd name="connsiteY7" fmla="*/ 67048 h 442500"/>
                    <a:gd name="connsiteX8" fmla="*/ 1345101 w 1362242"/>
                    <a:gd name="connsiteY8" fmla="*/ 38 h 442500"/>
                    <a:gd name="connsiteX0" fmla="*/ 1452821 w 1469962"/>
                    <a:gd name="connsiteY0" fmla="*/ 38 h 442500"/>
                    <a:gd name="connsiteX1" fmla="*/ 578574 w 1469962"/>
                    <a:gd name="connsiteY1" fmla="*/ 0 h 442500"/>
                    <a:gd name="connsiteX2" fmla="*/ 577297 w 1469962"/>
                    <a:gd name="connsiteY2" fmla="*/ 42536 h 442500"/>
                    <a:gd name="connsiteX3" fmla="*/ 223230 w 1469962"/>
                    <a:gd name="connsiteY3" fmla="*/ 48659 h 442500"/>
                    <a:gd name="connsiteX4" fmla="*/ 0 w 1469962"/>
                    <a:gd name="connsiteY4" fmla="*/ 290786 h 442500"/>
                    <a:gd name="connsiteX5" fmla="*/ 502142 w 1469962"/>
                    <a:gd name="connsiteY5" fmla="*/ 442500 h 442500"/>
                    <a:gd name="connsiteX6" fmla="*/ 450182 w 1469962"/>
                    <a:gd name="connsiteY6" fmla="*/ 412321 h 442500"/>
                    <a:gd name="connsiteX7" fmla="*/ 1469962 w 1469962"/>
                    <a:gd name="connsiteY7" fmla="*/ 67048 h 442500"/>
                    <a:gd name="connsiteX8" fmla="*/ 1452821 w 1469962"/>
                    <a:gd name="connsiteY8" fmla="*/ 38 h 442500"/>
                    <a:gd name="connsiteX0" fmla="*/ 1354184 w 1371325"/>
                    <a:gd name="connsiteY0" fmla="*/ 38 h 442500"/>
                    <a:gd name="connsiteX1" fmla="*/ 479937 w 1371325"/>
                    <a:gd name="connsiteY1" fmla="*/ 0 h 442500"/>
                    <a:gd name="connsiteX2" fmla="*/ 478660 w 1371325"/>
                    <a:gd name="connsiteY2" fmla="*/ 42536 h 442500"/>
                    <a:gd name="connsiteX3" fmla="*/ 124593 w 1371325"/>
                    <a:gd name="connsiteY3" fmla="*/ 48659 h 442500"/>
                    <a:gd name="connsiteX4" fmla="*/ 0 w 1371325"/>
                    <a:gd name="connsiteY4" fmla="*/ 191287 h 442500"/>
                    <a:gd name="connsiteX5" fmla="*/ 403505 w 1371325"/>
                    <a:gd name="connsiteY5" fmla="*/ 442500 h 442500"/>
                    <a:gd name="connsiteX6" fmla="*/ 351545 w 1371325"/>
                    <a:gd name="connsiteY6" fmla="*/ 412321 h 442500"/>
                    <a:gd name="connsiteX7" fmla="*/ 1371325 w 1371325"/>
                    <a:gd name="connsiteY7" fmla="*/ 67048 h 442500"/>
                    <a:gd name="connsiteX8" fmla="*/ 1354184 w 1371325"/>
                    <a:gd name="connsiteY8" fmla="*/ 38 h 442500"/>
                    <a:gd name="connsiteX0" fmla="*/ 1354184 w 1371325"/>
                    <a:gd name="connsiteY0" fmla="*/ 31107 h 473569"/>
                    <a:gd name="connsiteX1" fmla="*/ 512556 w 1371325"/>
                    <a:gd name="connsiteY1" fmla="*/ 0 h 473569"/>
                    <a:gd name="connsiteX2" fmla="*/ 478660 w 1371325"/>
                    <a:gd name="connsiteY2" fmla="*/ 73605 h 473569"/>
                    <a:gd name="connsiteX3" fmla="*/ 124593 w 1371325"/>
                    <a:gd name="connsiteY3" fmla="*/ 79728 h 473569"/>
                    <a:gd name="connsiteX4" fmla="*/ 0 w 1371325"/>
                    <a:gd name="connsiteY4" fmla="*/ 222356 h 473569"/>
                    <a:gd name="connsiteX5" fmla="*/ 403505 w 1371325"/>
                    <a:gd name="connsiteY5" fmla="*/ 473569 h 473569"/>
                    <a:gd name="connsiteX6" fmla="*/ 351545 w 1371325"/>
                    <a:gd name="connsiteY6" fmla="*/ 443390 h 473569"/>
                    <a:gd name="connsiteX7" fmla="*/ 1371325 w 1371325"/>
                    <a:gd name="connsiteY7" fmla="*/ 98117 h 473569"/>
                    <a:gd name="connsiteX8" fmla="*/ 1354184 w 1371325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92545 w 1285210"/>
                    <a:gd name="connsiteY2" fmla="*/ 73605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423997 w 1285210"/>
                    <a:gd name="connsiteY2" fmla="*/ 77524 h 473569"/>
                    <a:gd name="connsiteX3" fmla="*/ 38478 w 1285210"/>
                    <a:gd name="connsiteY3" fmla="*/ 79728 h 473569"/>
                    <a:gd name="connsiteX4" fmla="*/ 0 w 1285210"/>
                    <a:gd name="connsiteY4" fmla="*/ 274609 h 473569"/>
                    <a:gd name="connsiteX5" fmla="*/ 317390 w 1285210"/>
                    <a:gd name="connsiteY5" fmla="*/ 473569 h 473569"/>
                    <a:gd name="connsiteX6" fmla="*/ 265430 w 1285210"/>
                    <a:gd name="connsiteY6" fmla="*/ 443390 h 473569"/>
                    <a:gd name="connsiteX7" fmla="*/ 1285210 w 1285210"/>
                    <a:gd name="connsiteY7" fmla="*/ 98117 h 473569"/>
                    <a:gd name="connsiteX8" fmla="*/ 1268069 w 1285210"/>
                    <a:gd name="connsiteY8" fmla="*/ 31107 h 473569"/>
                    <a:gd name="connsiteX0" fmla="*/ 1268069 w 1285210"/>
                    <a:gd name="connsiteY0" fmla="*/ 31107 h 473569"/>
                    <a:gd name="connsiteX1" fmla="*/ 426441 w 1285210"/>
                    <a:gd name="connsiteY1" fmla="*/ 0 h 473569"/>
                    <a:gd name="connsiteX2" fmla="*/ 38478 w 1285210"/>
                    <a:gd name="connsiteY2" fmla="*/ 79728 h 473569"/>
                    <a:gd name="connsiteX3" fmla="*/ 0 w 1285210"/>
                    <a:gd name="connsiteY3" fmla="*/ 274609 h 473569"/>
                    <a:gd name="connsiteX4" fmla="*/ 317390 w 1285210"/>
                    <a:gd name="connsiteY4" fmla="*/ 473569 h 473569"/>
                    <a:gd name="connsiteX5" fmla="*/ 265430 w 1285210"/>
                    <a:gd name="connsiteY5" fmla="*/ 443390 h 473569"/>
                    <a:gd name="connsiteX6" fmla="*/ 1285210 w 1285210"/>
                    <a:gd name="connsiteY6" fmla="*/ 98117 h 473569"/>
                    <a:gd name="connsiteX7" fmla="*/ 1268069 w 1285210"/>
                    <a:gd name="connsiteY7" fmla="*/ 31107 h 473569"/>
                    <a:gd name="connsiteX0" fmla="*/ 1268069 w 1285210"/>
                    <a:gd name="connsiteY0" fmla="*/ 50749 h 493211"/>
                    <a:gd name="connsiteX1" fmla="*/ 426441 w 1285210"/>
                    <a:gd name="connsiteY1" fmla="*/ 19642 h 493211"/>
                    <a:gd name="connsiteX2" fmla="*/ 54958 w 1285210"/>
                    <a:gd name="connsiteY2" fmla="*/ 18379 h 493211"/>
                    <a:gd name="connsiteX3" fmla="*/ 0 w 1285210"/>
                    <a:gd name="connsiteY3" fmla="*/ 294251 h 493211"/>
                    <a:gd name="connsiteX4" fmla="*/ 317390 w 1285210"/>
                    <a:gd name="connsiteY4" fmla="*/ 493211 h 493211"/>
                    <a:gd name="connsiteX5" fmla="*/ 265430 w 1285210"/>
                    <a:gd name="connsiteY5" fmla="*/ 463032 h 493211"/>
                    <a:gd name="connsiteX6" fmla="*/ 1285210 w 1285210"/>
                    <a:gd name="connsiteY6" fmla="*/ 117759 h 493211"/>
                    <a:gd name="connsiteX7" fmla="*/ 1268069 w 1285210"/>
                    <a:gd name="connsiteY7" fmla="*/ 50749 h 493211"/>
                    <a:gd name="connsiteX0" fmla="*/ 1268069 w 1285210"/>
                    <a:gd name="connsiteY0" fmla="*/ 32370 h 474832"/>
                    <a:gd name="connsiteX1" fmla="*/ 426441 w 1285210"/>
                    <a:gd name="connsiteY1" fmla="*/ 1263 h 474832"/>
                    <a:gd name="connsiteX2" fmla="*/ 54958 w 1285210"/>
                    <a:gd name="connsiteY2" fmla="*/ 0 h 474832"/>
                    <a:gd name="connsiteX3" fmla="*/ 0 w 1285210"/>
                    <a:gd name="connsiteY3" fmla="*/ 275872 h 474832"/>
                    <a:gd name="connsiteX4" fmla="*/ 317390 w 1285210"/>
                    <a:gd name="connsiteY4" fmla="*/ 474832 h 474832"/>
                    <a:gd name="connsiteX5" fmla="*/ 265430 w 1285210"/>
                    <a:gd name="connsiteY5" fmla="*/ 444653 h 474832"/>
                    <a:gd name="connsiteX6" fmla="*/ 1285210 w 1285210"/>
                    <a:gd name="connsiteY6" fmla="*/ 99380 h 474832"/>
                    <a:gd name="connsiteX7" fmla="*/ 1268069 w 1285210"/>
                    <a:gd name="connsiteY7" fmla="*/ 32370 h 474832"/>
                    <a:gd name="connsiteX0" fmla="*/ 1268069 w 1285210"/>
                    <a:gd name="connsiteY0" fmla="*/ 51241 h 493703"/>
                    <a:gd name="connsiteX1" fmla="*/ 426441 w 1285210"/>
                    <a:gd name="connsiteY1" fmla="*/ 20134 h 493703"/>
                    <a:gd name="connsiteX2" fmla="*/ 57309 w 1285210"/>
                    <a:gd name="connsiteY2" fmla="*/ 0 h 493703"/>
                    <a:gd name="connsiteX3" fmla="*/ 0 w 1285210"/>
                    <a:gd name="connsiteY3" fmla="*/ 294743 h 493703"/>
                    <a:gd name="connsiteX4" fmla="*/ 317390 w 1285210"/>
                    <a:gd name="connsiteY4" fmla="*/ 493703 h 493703"/>
                    <a:gd name="connsiteX5" fmla="*/ 265430 w 1285210"/>
                    <a:gd name="connsiteY5" fmla="*/ 463524 h 493703"/>
                    <a:gd name="connsiteX6" fmla="*/ 1285210 w 1285210"/>
                    <a:gd name="connsiteY6" fmla="*/ 118251 h 493703"/>
                    <a:gd name="connsiteX7" fmla="*/ 1268069 w 1285210"/>
                    <a:gd name="connsiteY7" fmla="*/ 51241 h 493703"/>
                    <a:gd name="connsiteX0" fmla="*/ 1450257 w 1467398"/>
                    <a:gd name="connsiteY0" fmla="*/ 370645 h 813107"/>
                    <a:gd name="connsiteX1" fmla="*/ 608629 w 1467398"/>
                    <a:gd name="connsiteY1" fmla="*/ 339538 h 813107"/>
                    <a:gd name="connsiteX2" fmla="*/ 0 w 1467398"/>
                    <a:gd name="connsiteY2" fmla="*/ 0 h 813107"/>
                    <a:gd name="connsiteX3" fmla="*/ 182188 w 1467398"/>
                    <a:gd name="connsiteY3" fmla="*/ 614147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450257 w 1467398"/>
                    <a:gd name="connsiteY0" fmla="*/ 370645 h 813107"/>
                    <a:gd name="connsiteX1" fmla="*/ 0 w 1467398"/>
                    <a:gd name="connsiteY1" fmla="*/ 0 h 813107"/>
                    <a:gd name="connsiteX2" fmla="*/ 182188 w 1467398"/>
                    <a:gd name="connsiteY2" fmla="*/ 614147 h 813107"/>
                    <a:gd name="connsiteX3" fmla="*/ 499578 w 1467398"/>
                    <a:gd name="connsiteY3" fmla="*/ 813107 h 813107"/>
                    <a:gd name="connsiteX4" fmla="*/ 447618 w 1467398"/>
                    <a:gd name="connsiteY4" fmla="*/ 782928 h 813107"/>
                    <a:gd name="connsiteX5" fmla="*/ 1467398 w 1467398"/>
                    <a:gd name="connsiteY5" fmla="*/ 437655 h 813107"/>
                    <a:gd name="connsiteX6" fmla="*/ 1450257 w 1467398"/>
                    <a:gd name="connsiteY6" fmla="*/ 370645 h 813107"/>
                    <a:gd name="connsiteX0" fmla="*/ 1450257 w 1467398"/>
                    <a:gd name="connsiteY0" fmla="*/ 370645 h 813107"/>
                    <a:gd name="connsiteX1" fmla="*/ 1055026 w 1467398"/>
                    <a:gd name="connsiteY1" fmla="*/ 234420 h 813107"/>
                    <a:gd name="connsiteX2" fmla="*/ 0 w 1467398"/>
                    <a:gd name="connsiteY2" fmla="*/ 0 h 813107"/>
                    <a:gd name="connsiteX3" fmla="*/ 182188 w 1467398"/>
                    <a:gd name="connsiteY3" fmla="*/ 614147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450257 w 1467398"/>
                    <a:gd name="connsiteY0" fmla="*/ 370645 h 813107"/>
                    <a:gd name="connsiteX1" fmla="*/ 1055026 w 1467398"/>
                    <a:gd name="connsiteY1" fmla="*/ 234420 h 813107"/>
                    <a:gd name="connsiteX2" fmla="*/ 0 w 1467398"/>
                    <a:gd name="connsiteY2" fmla="*/ 0 h 813107"/>
                    <a:gd name="connsiteX3" fmla="*/ 182188 w 1467398"/>
                    <a:gd name="connsiteY3" fmla="*/ 614147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450257 w 1467398"/>
                    <a:gd name="connsiteY0" fmla="*/ 370645 h 813107"/>
                    <a:gd name="connsiteX1" fmla="*/ 1055026 w 1467398"/>
                    <a:gd name="connsiteY1" fmla="*/ 234420 h 813107"/>
                    <a:gd name="connsiteX2" fmla="*/ 0 w 1467398"/>
                    <a:gd name="connsiteY2" fmla="*/ 0 h 813107"/>
                    <a:gd name="connsiteX3" fmla="*/ 411664 w 1467398"/>
                    <a:gd name="connsiteY3" fmla="*/ 506892 h 813107"/>
                    <a:gd name="connsiteX4" fmla="*/ 499578 w 1467398"/>
                    <a:gd name="connsiteY4" fmla="*/ 813107 h 813107"/>
                    <a:gd name="connsiteX5" fmla="*/ 447618 w 1467398"/>
                    <a:gd name="connsiteY5" fmla="*/ 782928 h 813107"/>
                    <a:gd name="connsiteX6" fmla="*/ 1467398 w 1467398"/>
                    <a:gd name="connsiteY6" fmla="*/ 437655 h 813107"/>
                    <a:gd name="connsiteX7" fmla="*/ 1450257 w 1467398"/>
                    <a:gd name="connsiteY7" fmla="*/ 370645 h 813107"/>
                    <a:gd name="connsiteX0" fmla="*/ 1282539 w 1299680"/>
                    <a:gd name="connsiteY0" fmla="*/ 149066 h 591528"/>
                    <a:gd name="connsiteX1" fmla="*/ 887308 w 1299680"/>
                    <a:gd name="connsiteY1" fmla="*/ 12841 h 591528"/>
                    <a:gd name="connsiteX2" fmla="*/ 0 w 1299680"/>
                    <a:gd name="connsiteY2" fmla="*/ 0 h 591528"/>
                    <a:gd name="connsiteX3" fmla="*/ 243946 w 1299680"/>
                    <a:gd name="connsiteY3" fmla="*/ 285313 h 591528"/>
                    <a:gd name="connsiteX4" fmla="*/ 331860 w 1299680"/>
                    <a:gd name="connsiteY4" fmla="*/ 591528 h 591528"/>
                    <a:gd name="connsiteX5" fmla="*/ 279900 w 1299680"/>
                    <a:gd name="connsiteY5" fmla="*/ 561349 h 591528"/>
                    <a:gd name="connsiteX6" fmla="*/ 1299680 w 1299680"/>
                    <a:gd name="connsiteY6" fmla="*/ 216076 h 591528"/>
                    <a:gd name="connsiteX7" fmla="*/ 1282539 w 1299680"/>
                    <a:gd name="connsiteY7" fmla="*/ 149066 h 591528"/>
                    <a:gd name="connsiteX0" fmla="*/ 1282539 w 1299680"/>
                    <a:gd name="connsiteY0" fmla="*/ 149066 h 591528"/>
                    <a:gd name="connsiteX1" fmla="*/ 887308 w 1299680"/>
                    <a:gd name="connsiteY1" fmla="*/ 12841 h 591528"/>
                    <a:gd name="connsiteX2" fmla="*/ 0 w 1299680"/>
                    <a:gd name="connsiteY2" fmla="*/ 0 h 591528"/>
                    <a:gd name="connsiteX3" fmla="*/ 243946 w 1299680"/>
                    <a:gd name="connsiteY3" fmla="*/ 285313 h 591528"/>
                    <a:gd name="connsiteX4" fmla="*/ 331860 w 1299680"/>
                    <a:gd name="connsiteY4" fmla="*/ 591528 h 591528"/>
                    <a:gd name="connsiteX5" fmla="*/ 462584 w 1299680"/>
                    <a:gd name="connsiteY5" fmla="*/ 216722 h 591528"/>
                    <a:gd name="connsiteX6" fmla="*/ 1299680 w 1299680"/>
                    <a:gd name="connsiteY6" fmla="*/ 216076 h 591528"/>
                    <a:gd name="connsiteX7" fmla="*/ 1282539 w 1299680"/>
                    <a:gd name="connsiteY7" fmla="*/ 149066 h 591528"/>
                    <a:gd name="connsiteX0" fmla="*/ 1282539 w 1299680"/>
                    <a:gd name="connsiteY0" fmla="*/ 149066 h 285313"/>
                    <a:gd name="connsiteX1" fmla="*/ 887308 w 1299680"/>
                    <a:gd name="connsiteY1" fmla="*/ 12841 h 285313"/>
                    <a:gd name="connsiteX2" fmla="*/ 0 w 1299680"/>
                    <a:gd name="connsiteY2" fmla="*/ 0 h 285313"/>
                    <a:gd name="connsiteX3" fmla="*/ 243946 w 1299680"/>
                    <a:gd name="connsiteY3" fmla="*/ 285313 h 285313"/>
                    <a:gd name="connsiteX4" fmla="*/ 462584 w 1299680"/>
                    <a:gd name="connsiteY4" fmla="*/ 216722 h 285313"/>
                    <a:gd name="connsiteX5" fmla="*/ 1299680 w 1299680"/>
                    <a:gd name="connsiteY5" fmla="*/ 216076 h 285313"/>
                    <a:gd name="connsiteX6" fmla="*/ 1282539 w 1299680"/>
                    <a:gd name="connsiteY6" fmla="*/ 149066 h 285313"/>
                    <a:gd name="connsiteX0" fmla="*/ 1282539 w 1299680"/>
                    <a:gd name="connsiteY0" fmla="*/ 149066 h 228622"/>
                    <a:gd name="connsiteX1" fmla="*/ 887308 w 1299680"/>
                    <a:gd name="connsiteY1" fmla="*/ 12841 h 228622"/>
                    <a:gd name="connsiteX2" fmla="*/ 0 w 1299680"/>
                    <a:gd name="connsiteY2" fmla="*/ 0 h 228622"/>
                    <a:gd name="connsiteX3" fmla="*/ 200808 w 1299680"/>
                    <a:gd name="connsiteY3" fmla="*/ 228622 h 228622"/>
                    <a:gd name="connsiteX4" fmla="*/ 462584 w 1299680"/>
                    <a:gd name="connsiteY4" fmla="*/ 216722 h 228622"/>
                    <a:gd name="connsiteX5" fmla="*/ 1299680 w 1299680"/>
                    <a:gd name="connsiteY5" fmla="*/ 216076 h 228622"/>
                    <a:gd name="connsiteX6" fmla="*/ 1282539 w 1299680"/>
                    <a:gd name="connsiteY6" fmla="*/ 149066 h 228622"/>
                    <a:gd name="connsiteX0" fmla="*/ 1282539 w 1299680"/>
                    <a:gd name="connsiteY0" fmla="*/ 149066 h 232280"/>
                    <a:gd name="connsiteX1" fmla="*/ 887308 w 1299680"/>
                    <a:gd name="connsiteY1" fmla="*/ 12841 h 232280"/>
                    <a:gd name="connsiteX2" fmla="*/ 0 w 1299680"/>
                    <a:gd name="connsiteY2" fmla="*/ 0 h 232280"/>
                    <a:gd name="connsiteX3" fmla="*/ 200808 w 1299680"/>
                    <a:gd name="connsiteY3" fmla="*/ 228622 h 232280"/>
                    <a:gd name="connsiteX4" fmla="*/ 477081 w 1299680"/>
                    <a:gd name="connsiteY4" fmla="*/ 232280 h 232280"/>
                    <a:gd name="connsiteX5" fmla="*/ 1299680 w 1299680"/>
                    <a:gd name="connsiteY5" fmla="*/ 216076 h 232280"/>
                    <a:gd name="connsiteX6" fmla="*/ 1282539 w 1299680"/>
                    <a:gd name="connsiteY6" fmla="*/ 149066 h 232280"/>
                    <a:gd name="connsiteX0" fmla="*/ 1426449 w 1443590"/>
                    <a:gd name="connsiteY0" fmla="*/ 334697 h 417911"/>
                    <a:gd name="connsiteX1" fmla="*/ 1031218 w 1443590"/>
                    <a:gd name="connsiteY1" fmla="*/ 198472 h 417911"/>
                    <a:gd name="connsiteX2" fmla="*/ 0 w 1443590"/>
                    <a:gd name="connsiteY2" fmla="*/ 0 h 417911"/>
                    <a:gd name="connsiteX3" fmla="*/ 344718 w 1443590"/>
                    <a:gd name="connsiteY3" fmla="*/ 414253 h 417911"/>
                    <a:gd name="connsiteX4" fmla="*/ 620991 w 1443590"/>
                    <a:gd name="connsiteY4" fmla="*/ 417911 h 417911"/>
                    <a:gd name="connsiteX5" fmla="*/ 1443590 w 1443590"/>
                    <a:gd name="connsiteY5" fmla="*/ 401707 h 417911"/>
                    <a:gd name="connsiteX6" fmla="*/ 1426449 w 1443590"/>
                    <a:gd name="connsiteY6" fmla="*/ 334697 h 417911"/>
                    <a:gd name="connsiteX0" fmla="*/ 1426449 w 1443590"/>
                    <a:gd name="connsiteY0" fmla="*/ 334697 h 417911"/>
                    <a:gd name="connsiteX1" fmla="*/ 699318 w 1443590"/>
                    <a:gd name="connsiteY1" fmla="*/ 81437 h 417911"/>
                    <a:gd name="connsiteX2" fmla="*/ 0 w 1443590"/>
                    <a:gd name="connsiteY2" fmla="*/ 0 h 417911"/>
                    <a:gd name="connsiteX3" fmla="*/ 344718 w 1443590"/>
                    <a:gd name="connsiteY3" fmla="*/ 414253 h 417911"/>
                    <a:gd name="connsiteX4" fmla="*/ 620991 w 1443590"/>
                    <a:gd name="connsiteY4" fmla="*/ 417911 h 417911"/>
                    <a:gd name="connsiteX5" fmla="*/ 1443590 w 1443590"/>
                    <a:gd name="connsiteY5" fmla="*/ 401707 h 417911"/>
                    <a:gd name="connsiteX6" fmla="*/ 1426449 w 1443590"/>
                    <a:gd name="connsiteY6" fmla="*/ 334697 h 417911"/>
                    <a:gd name="connsiteX0" fmla="*/ 1426449 w 1443590"/>
                    <a:gd name="connsiteY0" fmla="*/ 334697 h 435350"/>
                    <a:gd name="connsiteX1" fmla="*/ 699318 w 1443590"/>
                    <a:gd name="connsiteY1" fmla="*/ 81437 h 435350"/>
                    <a:gd name="connsiteX2" fmla="*/ 0 w 1443590"/>
                    <a:gd name="connsiteY2" fmla="*/ 0 h 435350"/>
                    <a:gd name="connsiteX3" fmla="*/ 374065 w 1443590"/>
                    <a:gd name="connsiteY3" fmla="*/ 435350 h 435350"/>
                    <a:gd name="connsiteX4" fmla="*/ 620991 w 1443590"/>
                    <a:gd name="connsiteY4" fmla="*/ 417911 h 435350"/>
                    <a:gd name="connsiteX5" fmla="*/ 1443590 w 1443590"/>
                    <a:gd name="connsiteY5" fmla="*/ 401707 h 435350"/>
                    <a:gd name="connsiteX6" fmla="*/ 1426449 w 1443590"/>
                    <a:gd name="connsiteY6" fmla="*/ 334697 h 435350"/>
                    <a:gd name="connsiteX0" fmla="*/ 1426449 w 1443590"/>
                    <a:gd name="connsiteY0" fmla="*/ 334697 h 435350"/>
                    <a:gd name="connsiteX1" fmla="*/ 699318 w 1443590"/>
                    <a:gd name="connsiteY1" fmla="*/ 81437 h 435350"/>
                    <a:gd name="connsiteX2" fmla="*/ 0 w 1443590"/>
                    <a:gd name="connsiteY2" fmla="*/ 0 h 435350"/>
                    <a:gd name="connsiteX3" fmla="*/ 374065 w 1443590"/>
                    <a:gd name="connsiteY3" fmla="*/ 435350 h 435350"/>
                    <a:gd name="connsiteX4" fmla="*/ 620991 w 1443590"/>
                    <a:gd name="connsiteY4" fmla="*/ 417911 h 435350"/>
                    <a:gd name="connsiteX5" fmla="*/ 1443590 w 1443590"/>
                    <a:gd name="connsiteY5" fmla="*/ 401707 h 435350"/>
                    <a:gd name="connsiteX6" fmla="*/ 1426449 w 1443590"/>
                    <a:gd name="connsiteY6" fmla="*/ 334697 h 435350"/>
                    <a:gd name="connsiteX0" fmla="*/ 1196383 w 1213524"/>
                    <a:gd name="connsiteY0" fmla="*/ 316547 h 417200"/>
                    <a:gd name="connsiteX1" fmla="*/ 469252 w 1213524"/>
                    <a:gd name="connsiteY1" fmla="*/ 63287 h 417200"/>
                    <a:gd name="connsiteX2" fmla="*/ 0 w 1213524"/>
                    <a:gd name="connsiteY2" fmla="*/ 0 h 417200"/>
                    <a:gd name="connsiteX3" fmla="*/ 143999 w 1213524"/>
                    <a:gd name="connsiteY3" fmla="*/ 417200 h 417200"/>
                    <a:gd name="connsiteX4" fmla="*/ 390925 w 1213524"/>
                    <a:gd name="connsiteY4" fmla="*/ 399761 h 417200"/>
                    <a:gd name="connsiteX5" fmla="*/ 1213524 w 1213524"/>
                    <a:gd name="connsiteY5" fmla="*/ 383557 h 417200"/>
                    <a:gd name="connsiteX6" fmla="*/ 1196383 w 1213524"/>
                    <a:gd name="connsiteY6" fmla="*/ 316547 h 417200"/>
                    <a:gd name="connsiteX0" fmla="*/ 1320419 w 1337560"/>
                    <a:gd name="connsiteY0" fmla="*/ 316547 h 417200"/>
                    <a:gd name="connsiteX1" fmla="*/ 593288 w 1337560"/>
                    <a:gd name="connsiteY1" fmla="*/ 63287 h 417200"/>
                    <a:gd name="connsiteX2" fmla="*/ 124036 w 1337560"/>
                    <a:gd name="connsiteY2" fmla="*/ 0 h 417200"/>
                    <a:gd name="connsiteX3" fmla="*/ 4570 w 1337560"/>
                    <a:gd name="connsiteY3" fmla="*/ 117744 h 417200"/>
                    <a:gd name="connsiteX4" fmla="*/ 268035 w 1337560"/>
                    <a:gd name="connsiteY4" fmla="*/ 417200 h 417200"/>
                    <a:gd name="connsiteX5" fmla="*/ 514961 w 1337560"/>
                    <a:gd name="connsiteY5" fmla="*/ 399761 h 417200"/>
                    <a:gd name="connsiteX6" fmla="*/ 1337560 w 1337560"/>
                    <a:gd name="connsiteY6" fmla="*/ 383557 h 417200"/>
                    <a:gd name="connsiteX7" fmla="*/ 1320419 w 1337560"/>
                    <a:gd name="connsiteY7" fmla="*/ 316547 h 417200"/>
                    <a:gd name="connsiteX0" fmla="*/ 1320419 w 1337560"/>
                    <a:gd name="connsiteY0" fmla="*/ 316547 h 417200"/>
                    <a:gd name="connsiteX1" fmla="*/ 593288 w 1337560"/>
                    <a:gd name="connsiteY1" fmla="*/ 63287 h 417200"/>
                    <a:gd name="connsiteX2" fmla="*/ 124036 w 1337560"/>
                    <a:gd name="connsiteY2" fmla="*/ 0 h 417200"/>
                    <a:gd name="connsiteX3" fmla="*/ 4570 w 1337560"/>
                    <a:gd name="connsiteY3" fmla="*/ 117744 h 417200"/>
                    <a:gd name="connsiteX4" fmla="*/ 268035 w 1337560"/>
                    <a:gd name="connsiteY4" fmla="*/ 417200 h 417200"/>
                    <a:gd name="connsiteX5" fmla="*/ 514961 w 1337560"/>
                    <a:gd name="connsiteY5" fmla="*/ 399761 h 417200"/>
                    <a:gd name="connsiteX6" fmla="*/ 1337560 w 1337560"/>
                    <a:gd name="connsiteY6" fmla="*/ 383557 h 417200"/>
                    <a:gd name="connsiteX7" fmla="*/ 1320419 w 1337560"/>
                    <a:gd name="connsiteY7" fmla="*/ 316547 h 417200"/>
                    <a:gd name="connsiteX0" fmla="*/ 1315849 w 1332990"/>
                    <a:gd name="connsiteY0" fmla="*/ 316547 h 417200"/>
                    <a:gd name="connsiteX1" fmla="*/ 588718 w 1332990"/>
                    <a:gd name="connsiteY1" fmla="*/ 63287 h 417200"/>
                    <a:gd name="connsiteX2" fmla="*/ 119466 w 1332990"/>
                    <a:gd name="connsiteY2" fmla="*/ 0 h 417200"/>
                    <a:gd name="connsiteX3" fmla="*/ 0 w 1332990"/>
                    <a:gd name="connsiteY3" fmla="*/ 117744 h 417200"/>
                    <a:gd name="connsiteX4" fmla="*/ 263465 w 1332990"/>
                    <a:gd name="connsiteY4" fmla="*/ 417200 h 417200"/>
                    <a:gd name="connsiteX5" fmla="*/ 510391 w 1332990"/>
                    <a:gd name="connsiteY5" fmla="*/ 399761 h 417200"/>
                    <a:gd name="connsiteX6" fmla="*/ 1332990 w 1332990"/>
                    <a:gd name="connsiteY6" fmla="*/ 383557 h 417200"/>
                    <a:gd name="connsiteX7" fmla="*/ 1315849 w 1332990"/>
                    <a:gd name="connsiteY7" fmla="*/ 316547 h 417200"/>
                    <a:gd name="connsiteX0" fmla="*/ 1315849 w 1332990"/>
                    <a:gd name="connsiteY0" fmla="*/ 316547 h 417200"/>
                    <a:gd name="connsiteX1" fmla="*/ 637533 w 1332990"/>
                    <a:gd name="connsiteY1" fmla="*/ 196351 h 417200"/>
                    <a:gd name="connsiteX2" fmla="*/ 119466 w 1332990"/>
                    <a:gd name="connsiteY2" fmla="*/ 0 h 417200"/>
                    <a:gd name="connsiteX3" fmla="*/ 0 w 1332990"/>
                    <a:gd name="connsiteY3" fmla="*/ 117744 h 417200"/>
                    <a:gd name="connsiteX4" fmla="*/ 263465 w 1332990"/>
                    <a:gd name="connsiteY4" fmla="*/ 417200 h 417200"/>
                    <a:gd name="connsiteX5" fmla="*/ 510391 w 1332990"/>
                    <a:gd name="connsiteY5" fmla="*/ 399761 h 417200"/>
                    <a:gd name="connsiteX6" fmla="*/ 1332990 w 1332990"/>
                    <a:gd name="connsiteY6" fmla="*/ 383557 h 417200"/>
                    <a:gd name="connsiteX7" fmla="*/ 1315849 w 1332990"/>
                    <a:gd name="connsiteY7" fmla="*/ 316547 h 417200"/>
                    <a:gd name="connsiteX0" fmla="*/ 1315849 w 1332990"/>
                    <a:gd name="connsiteY0" fmla="*/ 206919 h 307572"/>
                    <a:gd name="connsiteX1" fmla="*/ 637533 w 1332990"/>
                    <a:gd name="connsiteY1" fmla="*/ 86723 h 307572"/>
                    <a:gd name="connsiteX2" fmla="*/ 193430 w 1332990"/>
                    <a:gd name="connsiteY2" fmla="*/ 0 h 307572"/>
                    <a:gd name="connsiteX3" fmla="*/ 0 w 1332990"/>
                    <a:gd name="connsiteY3" fmla="*/ 8116 h 307572"/>
                    <a:gd name="connsiteX4" fmla="*/ 263465 w 1332990"/>
                    <a:gd name="connsiteY4" fmla="*/ 307572 h 307572"/>
                    <a:gd name="connsiteX5" fmla="*/ 510391 w 1332990"/>
                    <a:gd name="connsiteY5" fmla="*/ 290133 h 307572"/>
                    <a:gd name="connsiteX6" fmla="*/ 1332990 w 1332990"/>
                    <a:gd name="connsiteY6" fmla="*/ 273929 h 307572"/>
                    <a:gd name="connsiteX7" fmla="*/ 1315849 w 1332990"/>
                    <a:gd name="connsiteY7" fmla="*/ 206919 h 307572"/>
                    <a:gd name="connsiteX0" fmla="*/ 1122419 w 1139560"/>
                    <a:gd name="connsiteY0" fmla="*/ 206919 h 307572"/>
                    <a:gd name="connsiteX1" fmla="*/ 444103 w 1139560"/>
                    <a:gd name="connsiteY1" fmla="*/ 86723 h 307572"/>
                    <a:gd name="connsiteX2" fmla="*/ 0 w 1139560"/>
                    <a:gd name="connsiteY2" fmla="*/ 0 h 307572"/>
                    <a:gd name="connsiteX3" fmla="*/ 70035 w 1139560"/>
                    <a:gd name="connsiteY3" fmla="*/ 307572 h 307572"/>
                    <a:gd name="connsiteX4" fmla="*/ 316961 w 1139560"/>
                    <a:gd name="connsiteY4" fmla="*/ 290133 h 307572"/>
                    <a:gd name="connsiteX5" fmla="*/ 1139560 w 1139560"/>
                    <a:gd name="connsiteY5" fmla="*/ 273929 h 307572"/>
                    <a:gd name="connsiteX6" fmla="*/ 1122419 w 1139560"/>
                    <a:gd name="connsiteY6" fmla="*/ 206919 h 307572"/>
                    <a:gd name="connsiteX0" fmla="*/ 1122419 w 1139560"/>
                    <a:gd name="connsiteY0" fmla="*/ 285386 h 386039"/>
                    <a:gd name="connsiteX1" fmla="*/ 863416 w 1139560"/>
                    <a:gd name="connsiteY1" fmla="*/ 0 h 386039"/>
                    <a:gd name="connsiteX2" fmla="*/ 0 w 1139560"/>
                    <a:gd name="connsiteY2" fmla="*/ 78467 h 386039"/>
                    <a:gd name="connsiteX3" fmla="*/ 70035 w 1139560"/>
                    <a:gd name="connsiteY3" fmla="*/ 386039 h 386039"/>
                    <a:gd name="connsiteX4" fmla="*/ 316961 w 1139560"/>
                    <a:gd name="connsiteY4" fmla="*/ 368600 h 386039"/>
                    <a:gd name="connsiteX5" fmla="*/ 1139560 w 1139560"/>
                    <a:gd name="connsiteY5" fmla="*/ 352396 h 386039"/>
                    <a:gd name="connsiteX6" fmla="*/ 1122419 w 1139560"/>
                    <a:gd name="connsiteY6" fmla="*/ 285386 h 386039"/>
                    <a:gd name="connsiteX0" fmla="*/ 1122419 w 1139560"/>
                    <a:gd name="connsiteY0" fmla="*/ 285386 h 420038"/>
                    <a:gd name="connsiteX1" fmla="*/ 863416 w 1139560"/>
                    <a:gd name="connsiteY1" fmla="*/ 0 h 420038"/>
                    <a:gd name="connsiteX2" fmla="*/ 0 w 1139560"/>
                    <a:gd name="connsiteY2" fmla="*/ 78467 h 420038"/>
                    <a:gd name="connsiteX3" fmla="*/ 70035 w 1139560"/>
                    <a:gd name="connsiteY3" fmla="*/ 386039 h 420038"/>
                    <a:gd name="connsiteX4" fmla="*/ 947533 w 1139560"/>
                    <a:gd name="connsiteY4" fmla="*/ 420038 h 420038"/>
                    <a:gd name="connsiteX5" fmla="*/ 1139560 w 1139560"/>
                    <a:gd name="connsiteY5" fmla="*/ 352396 h 420038"/>
                    <a:gd name="connsiteX6" fmla="*/ 1122419 w 1139560"/>
                    <a:gd name="connsiteY6" fmla="*/ 285386 h 420038"/>
                    <a:gd name="connsiteX0" fmla="*/ 1122419 w 1139560"/>
                    <a:gd name="connsiteY0" fmla="*/ 285386 h 420038"/>
                    <a:gd name="connsiteX1" fmla="*/ 863416 w 1139560"/>
                    <a:gd name="connsiteY1" fmla="*/ 0 h 420038"/>
                    <a:gd name="connsiteX2" fmla="*/ 0 w 1139560"/>
                    <a:gd name="connsiteY2" fmla="*/ 78467 h 420038"/>
                    <a:gd name="connsiteX3" fmla="*/ 673055 w 1139560"/>
                    <a:gd name="connsiteY3" fmla="*/ 115447 h 420038"/>
                    <a:gd name="connsiteX4" fmla="*/ 947533 w 1139560"/>
                    <a:gd name="connsiteY4" fmla="*/ 420038 h 420038"/>
                    <a:gd name="connsiteX5" fmla="*/ 1139560 w 1139560"/>
                    <a:gd name="connsiteY5" fmla="*/ 352396 h 420038"/>
                    <a:gd name="connsiteX6" fmla="*/ 1122419 w 1139560"/>
                    <a:gd name="connsiteY6" fmla="*/ 285386 h 420038"/>
                    <a:gd name="connsiteX0" fmla="*/ 449364 w 466505"/>
                    <a:gd name="connsiteY0" fmla="*/ 285386 h 420038"/>
                    <a:gd name="connsiteX1" fmla="*/ 190361 w 466505"/>
                    <a:gd name="connsiteY1" fmla="*/ 0 h 420038"/>
                    <a:gd name="connsiteX2" fmla="*/ 0 w 466505"/>
                    <a:gd name="connsiteY2" fmla="*/ 115447 h 420038"/>
                    <a:gd name="connsiteX3" fmla="*/ 274478 w 466505"/>
                    <a:gd name="connsiteY3" fmla="*/ 420038 h 420038"/>
                    <a:gd name="connsiteX4" fmla="*/ 466505 w 466505"/>
                    <a:gd name="connsiteY4" fmla="*/ 352396 h 420038"/>
                    <a:gd name="connsiteX5" fmla="*/ 449364 w 466505"/>
                    <a:gd name="connsiteY5" fmla="*/ 285386 h 420038"/>
                    <a:gd name="connsiteX0" fmla="*/ 449364 w 449364"/>
                    <a:gd name="connsiteY0" fmla="*/ 285386 h 420038"/>
                    <a:gd name="connsiteX1" fmla="*/ 190361 w 449364"/>
                    <a:gd name="connsiteY1" fmla="*/ 0 h 420038"/>
                    <a:gd name="connsiteX2" fmla="*/ 0 w 449364"/>
                    <a:gd name="connsiteY2" fmla="*/ 115447 h 420038"/>
                    <a:gd name="connsiteX3" fmla="*/ 274478 w 449364"/>
                    <a:gd name="connsiteY3" fmla="*/ 420038 h 420038"/>
                    <a:gd name="connsiteX4" fmla="*/ 449364 w 449364"/>
                    <a:gd name="connsiteY4" fmla="*/ 285386 h 420038"/>
                    <a:gd name="connsiteX0" fmla="*/ 402494 w 402494"/>
                    <a:gd name="connsiteY0" fmla="*/ 285386 h 420038"/>
                    <a:gd name="connsiteX1" fmla="*/ 143491 w 402494"/>
                    <a:gd name="connsiteY1" fmla="*/ 0 h 420038"/>
                    <a:gd name="connsiteX2" fmla="*/ 0 w 402494"/>
                    <a:gd name="connsiteY2" fmla="*/ 165746 h 420038"/>
                    <a:gd name="connsiteX3" fmla="*/ 227608 w 402494"/>
                    <a:gd name="connsiteY3" fmla="*/ 420038 h 420038"/>
                    <a:gd name="connsiteX4" fmla="*/ 402494 w 402494"/>
                    <a:gd name="connsiteY4" fmla="*/ 285386 h 420038"/>
                    <a:gd name="connsiteX0" fmla="*/ 425585 w 425585"/>
                    <a:gd name="connsiteY0" fmla="*/ 285386 h 420038"/>
                    <a:gd name="connsiteX1" fmla="*/ 166582 w 425585"/>
                    <a:gd name="connsiteY1" fmla="*/ 0 h 420038"/>
                    <a:gd name="connsiteX2" fmla="*/ 0 w 425585"/>
                    <a:gd name="connsiteY2" fmla="*/ 130879 h 420038"/>
                    <a:gd name="connsiteX3" fmla="*/ 250699 w 425585"/>
                    <a:gd name="connsiteY3" fmla="*/ 420038 h 420038"/>
                    <a:gd name="connsiteX4" fmla="*/ 425585 w 425585"/>
                    <a:gd name="connsiteY4" fmla="*/ 285386 h 420038"/>
                    <a:gd name="connsiteX0" fmla="*/ 420116 w 420116"/>
                    <a:gd name="connsiteY0" fmla="*/ 259697 h 420038"/>
                    <a:gd name="connsiteX1" fmla="*/ 166582 w 420116"/>
                    <a:gd name="connsiteY1" fmla="*/ 0 h 420038"/>
                    <a:gd name="connsiteX2" fmla="*/ 0 w 420116"/>
                    <a:gd name="connsiteY2" fmla="*/ 130879 h 420038"/>
                    <a:gd name="connsiteX3" fmla="*/ 250699 w 420116"/>
                    <a:gd name="connsiteY3" fmla="*/ 420038 h 420038"/>
                    <a:gd name="connsiteX4" fmla="*/ 420116 w 420116"/>
                    <a:gd name="connsiteY4" fmla="*/ 259697 h 420038"/>
                    <a:gd name="connsiteX0" fmla="*/ 438766 w 438766"/>
                    <a:gd name="connsiteY0" fmla="*/ 273104 h 420038"/>
                    <a:gd name="connsiteX1" fmla="*/ 166582 w 438766"/>
                    <a:gd name="connsiteY1" fmla="*/ 0 h 420038"/>
                    <a:gd name="connsiteX2" fmla="*/ 0 w 438766"/>
                    <a:gd name="connsiteY2" fmla="*/ 130879 h 420038"/>
                    <a:gd name="connsiteX3" fmla="*/ 250699 w 438766"/>
                    <a:gd name="connsiteY3" fmla="*/ 420038 h 420038"/>
                    <a:gd name="connsiteX4" fmla="*/ 438766 w 438766"/>
                    <a:gd name="connsiteY4" fmla="*/ 273104 h 420038"/>
                    <a:gd name="connsiteX0" fmla="*/ 486625 w 486625"/>
                    <a:gd name="connsiteY0" fmla="*/ 271606 h 420038"/>
                    <a:gd name="connsiteX1" fmla="*/ 166582 w 486625"/>
                    <a:gd name="connsiteY1" fmla="*/ 0 h 420038"/>
                    <a:gd name="connsiteX2" fmla="*/ 0 w 486625"/>
                    <a:gd name="connsiteY2" fmla="*/ 130879 h 420038"/>
                    <a:gd name="connsiteX3" fmla="*/ 250699 w 486625"/>
                    <a:gd name="connsiteY3" fmla="*/ 420038 h 420038"/>
                    <a:gd name="connsiteX4" fmla="*/ 486625 w 486625"/>
                    <a:gd name="connsiteY4" fmla="*/ 271606 h 420038"/>
                    <a:gd name="connsiteX0" fmla="*/ 535383 w 535383"/>
                    <a:gd name="connsiteY0" fmla="*/ 271606 h 420038"/>
                    <a:gd name="connsiteX1" fmla="*/ 215340 w 535383"/>
                    <a:gd name="connsiteY1" fmla="*/ 0 h 420038"/>
                    <a:gd name="connsiteX2" fmla="*/ 0 w 535383"/>
                    <a:gd name="connsiteY2" fmla="*/ 157841 h 420038"/>
                    <a:gd name="connsiteX3" fmla="*/ 299457 w 535383"/>
                    <a:gd name="connsiteY3" fmla="*/ 420038 h 420038"/>
                    <a:gd name="connsiteX4" fmla="*/ 535383 w 535383"/>
                    <a:gd name="connsiteY4" fmla="*/ 271606 h 420038"/>
                    <a:gd name="connsiteX0" fmla="*/ 535383 w 535383"/>
                    <a:gd name="connsiteY0" fmla="*/ 271606 h 381841"/>
                    <a:gd name="connsiteX1" fmla="*/ 215340 w 535383"/>
                    <a:gd name="connsiteY1" fmla="*/ 0 h 381841"/>
                    <a:gd name="connsiteX2" fmla="*/ 0 w 535383"/>
                    <a:gd name="connsiteY2" fmla="*/ 157841 h 381841"/>
                    <a:gd name="connsiteX3" fmla="*/ 300805 w 535383"/>
                    <a:gd name="connsiteY3" fmla="*/ 381841 h 381841"/>
                    <a:gd name="connsiteX4" fmla="*/ 535383 w 535383"/>
                    <a:gd name="connsiteY4" fmla="*/ 271606 h 381841"/>
                    <a:gd name="connsiteX0" fmla="*/ 1226849 w 1226849"/>
                    <a:gd name="connsiteY0" fmla="*/ 582526 h 582526"/>
                    <a:gd name="connsiteX1" fmla="*/ 215340 w 1226849"/>
                    <a:gd name="connsiteY1" fmla="*/ 0 h 582526"/>
                    <a:gd name="connsiteX2" fmla="*/ 0 w 1226849"/>
                    <a:gd name="connsiteY2" fmla="*/ 157841 h 582526"/>
                    <a:gd name="connsiteX3" fmla="*/ 300805 w 1226849"/>
                    <a:gd name="connsiteY3" fmla="*/ 381841 h 582526"/>
                    <a:gd name="connsiteX4" fmla="*/ 1226849 w 1226849"/>
                    <a:gd name="connsiteY4" fmla="*/ 582526 h 582526"/>
                    <a:gd name="connsiteX0" fmla="*/ 1226849 w 1226849"/>
                    <a:gd name="connsiteY0" fmla="*/ 582526 h 659102"/>
                    <a:gd name="connsiteX1" fmla="*/ 215340 w 1226849"/>
                    <a:gd name="connsiteY1" fmla="*/ 0 h 659102"/>
                    <a:gd name="connsiteX2" fmla="*/ 0 w 1226849"/>
                    <a:gd name="connsiteY2" fmla="*/ 157841 h 659102"/>
                    <a:gd name="connsiteX3" fmla="*/ 1027861 w 1226849"/>
                    <a:gd name="connsiteY3" fmla="*/ 659102 h 659102"/>
                    <a:gd name="connsiteX4" fmla="*/ 1226849 w 1226849"/>
                    <a:gd name="connsiteY4" fmla="*/ 582526 h 659102"/>
                    <a:gd name="connsiteX0" fmla="*/ 1218350 w 1218350"/>
                    <a:gd name="connsiteY0" fmla="*/ 568747 h 659102"/>
                    <a:gd name="connsiteX1" fmla="*/ 215340 w 1218350"/>
                    <a:gd name="connsiteY1" fmla="*/ 0 h 659102"/>
                    <a:gd name="connsiteX2" fmla="*/ 0 w 1218350"/>
                    <a:gd name="connsiteY2" fmla="*/ 157841 h 659102"/>
                    <a:gd name="connsiteX3" fmla="*/ 1027861 w 1218350"/>
                    <a:gd name="connsiteY3" fmla="*/ 659102 h 659102"/>
                    <a:gd name="connsiteX4" fmla="*/ 1218350 w 1218350"/>
                    <a:gd name="connsiteY4" fmla="*/ 568747 h 659102"/>
                    <a:gd name="connsiteX0" fmla="*/ 1218350 w 1218350"/>
                    <a:gd name="connsiteY0" fmla="*/ 492626 h 582981"/>
                    <a:gd name="connsiteX1" fmla="*/ 971958 w 1218350"/>
                    <a:gd name="connsiteY1" fmla="*/ 0 h 582981"/>
                    <a:gd name="connsiteX2" fmla="*/ 0 w 1218350"/>
                    <a:gd name="connsiteY2" fmla="*/ 81720 h 582981"/>
                    <a:gd name="connsiteX3" fmla="*/ 1027861 w 1218350"/>
                    <a:gd name="connsiteY3" fmla="*/ 582981 h 582981"/>
                    <a:gd name="connsiteX4" fmla="*/ 1218350 w 1218350"/>
                    <a:gd name="connsiteY4" fmla="*/ 492626 h 582981"/>
                    <a:gd name="connsiteX0" fmla="*/ 1213862 w 1213862"/>
                    <a:gd name="connsiteY0" fmla="*/ 492467 h 582981"/>
                    <a:gd name="connsiteX1" fmla="*/ 971958 w 1213862"/>
                    <a:gd name="connsiteY1" fmla="*/ 0 h 582981"/>
                    <a:gd name="connsiteX2" fmla="*/ 0 w 1213862"/>
                    <a:gd name="connsiteY2" fmla="*/ 81720 h 582981"/>
                    <a:gd name="connsiteX3" fmla="*/ 1027861 w 1213862"/>
                    <a:gd name="connsiteY3" fmla="*/ 582981 h 582981"/>
                    <a:gd name="connsiteX4" fmla="*/ 1213862 w 1213862"/>
                    <a:gd name="connsiteY4" fmla="*/ 492467 h 582981"/>
                    <a:gd name="connsiteX0" fmla="*/ 1213862 w 1213862"/>
                    <a:gd name="connsiteY0" fmla="*/ 492467 h 582981"/>
                    <a:gd name="connsiteX1" fmla="*/ 971958 w 1213862"/>
                    <a:gd name="connsiteY1" fmla="*/ 0 h 582981"/>
                    <a:gd name="connsiteX2" fmla="*/ 408762 w 1213862"/>
                    <a:gd name="connsiteY2" fmla="*/ 49247 h 582981"/>
                    <a:gd name="connsiteX3" fmla="*/ 0 w 1213862"/>
                    <a:gd name="connsiteY3" fmla="*/ 81720 h 582981"/>
                    <a:gd name="connsiteX4" fmla="*/ 1027861 w 1213862"/>
                    <a:gd name="connsiteY4" fmla="*/ 582981 h 582981"/>
                    <a:gd name="connsiteX5" fmla="*/ 1213862 w 1213862"/>
                    <a:gd name="connsiteY5" fmla="*/ 492467 h 582981"/>
                    <a:gd name="connsiteX0" fmla="*/ 1213862 w 1213862"/>
                    <a:gd name="connsiteY0" fmla="*/ 609625 h 700139"/>
                    <a:gd name="connsiteX1" fmla="*/ 971958 w 1213862"/>
                    <a:gd name="connsiteY1" fmla="*/ 117158 h 700139"/>
                    <a:gd name="connsiteX2" fmla="*/ 1104297 w 1213862"/>
                    <a:gd name="connsiteY2" fmla="*/ 0 h 700139"/>
                    <a:gd name="connsiteX3" fmla="*/ 0 w 1213862"/>
                    <a:gd name="connsiteY3" fmla="*/ 198878 h 700139"/>
                    <a:gd name="connsiteX4" fmla="*/ 1027861 w 1213862"/>
                    <a:gd name="connsiteY4" fmla="*/ 700139 h 700139"/>
                    <a:gd name="connsiteX5" fmla="*/ 1213862 w 1213862"/>
                    <a:gd name="connsiteY5" fmla="*/ 609625 h 700139"/>
                    <a:gd name="connsiteX0" fmla="*/ 1213862 w 1213862"/>
                    <a:gd name="connsiteY0" fmla="*/ 609625 h 700139"/>
                    <a:gd name="connsiteX1" fmla="*/ 971958 w 1213862"/>
                    <a:gd name="connsiteY1" fmla="*/ 117158 h 700139"/>
                    <a:gd name="connsiteX2" fmla="*/ 1104297 w 1213862"/>
                    <a:gd name="connsiteY2" fmla="*/ 0 h 700139"/>
                    <a:gd name="connsiteX3" fmla="*/ 430618 w 1213862"/>
                    <a:gd name="connsiteY3" fmla="*/ 120001 h 700139"/>
                    <a:gd name="connsiteX4" fmla="*/ 0 w 1213862"/>
                    <a:gd name="connsiteY4" fmla="*/ 198878 h 700139"/>
                    <a:gd name="connsiteX5" fmla="*/ 1027861 w 1213862"/>
                    <a:gd name="connsiteY5" fmla="*/ 700139 h 700139"/>
                    <a:gd name="connsiteX6" fmla="*/ 1213862 w 1213862"/>
                    <a:gd name="connsiteY6" fmla="*/ 609625 h 700139"/>
                    <a:gd name="connsiteX0" fmla="*/ 1213862 w 1213862"/>
                    <a:gd name="connsiteY0" fmla="*/ 1244078 h 1334592"/>
                    <a:gd name="connsiteX1" fmla="*/ 971958 w 1213862"/>
                    <a:gd name="connsiteY1" fmla="*/ 751611 h 1334592"/>
                    <a:gd name="connsiteX2" fmla="*/ 1104297 w 1213862"/>
                    <a:gd name="connsiteY2" fmla="*/ 634453 h 1334592"/>
                    <a:gd name="connsiteX3" fmla="*/ 504417 w 1213862"/>
                    <a:gd name="connsiteY3" fmla="*/ 0 h 1334592"/>
                    <a:gd name="connsiteX4" fmla="*/ 0 w 1213862"/>
                    <a:gd name="connsiteY4" fmla="*/ 833331 h 1334592"/>
                    <a:gd name="connsiteX5" fmla="*/ 1027861 w 1213862"/>
                    <a:gd name="connsiteY5" fmla="*/ 1334592 h 1334592"/>
                    <a:gd name="connsiteX6" fmla="*/ 1213862 w 1213862"/>
                    <a:gd name="connsiteY6" fmla="*/ 1244078 h 1334592"/>
                    <a:gd name="connsiteX0" fmla="*/ 1213862 w 1213862"/>
                    <a:gd name="connsiteY0" fmla="*/ 1244078 h 2086186"/>
                    <a:gd name="connsiteX1" fmla="*/ 971958 w 1213862"/>
                    <a:gd name="connsiteY1" fmla="*/ 751611 h 2086186"/>
                    <a:gd name="connsiteX2" fmla="*/ 1104297 w 1213862"/>
                    <a:gd name="connsiteY2" fmla="*/ 634453 h 2086186"/>
                    <a:gd name="connsiteX3" fmla="*/ 504417 w 1213862"/>
                    <a:gd name="connsiteY3" fmla="*/ 0 h 2086186"/>
                    <a:gd name="connsiteX4" fmla="*/ 0 w 1213862"/>
                    <a:gd name="connsiteY4" fmla="*/ 833331 h 2086186"/>
                    <a:gd name="connsiteX5" fmla="*/ 1055315 w 1213862"/>
                    <a:gd name="connsiteY5" fmla="*/ 2086186 h 2086186"/>
                    <a:gd name="connsiteX6" fmla="*/ 1027861 w 1213862"/>
                    <a:gd name="connsiteY6" fmla="*/ 1334592 h 2086186"/>
                    <a:gd name="connsiteX7" fmla="*/ 1213862 w 1213862"/>
                    <a:gd name="connsiteY7" fmla="*/ 1244078 h 2086186"/>
                    <a:gd name="connsiteX0" fmla="*/ 1213862 w 1213862"/>
                    <a:gd name="connsiteY0" fmla="*/ 1244078 h 2086186"/>
                    <a:gd name="connsiteX1" fmla="*/ 971958 w 1213862"/>
                    <a:gd name="connsiteY1" fmla="*/ 751611 h 2086186"/>
                    <a:gd name="connsiteX2" fmla="*/ 1104297 w 1213862"/>
                    <a:gd name="connsiteY2" fmla="*/ 634453 h 2086186"/>
                    <a:gd name="connsiteX3" fmla="*/ 504417 w 1213862"/>
                    <a:gd name="connsiteY3" fmla="*/ 0 h 2086186"/>
                    <a:gd name="connsiteX4" fmla="*/ 0 w 1213862"/>
                    <a:gd name="connsiteY4" fmla="*/ 833331 h 2086186"/>
                    <a:gd name="connsiteX5" fmla="*/ 1055315 w 1213862"/>
                    <a:gd name="connsiteY5" fmla="*/ 2086186 h 2086186"/>
                    <a:gd name="connsiteX6" fmla="*/ 1027861 w 1213862"/>
                    <a:gd name="connsiteY6" fmla="*/ 1334592 h 2086186"/>
                    <a:gd name="connsiteX7" fmla="*/ 1213862 w 1213862"/>
                    <a:gd name="connsiteY7" fmla="*/ 1244078 h 2086186"/>
                    <a:gd name="connsiteX0" fmla="*/ 1213862 w 1213862"/>
                    <a:gd name="connsiteY0" fmla="*/ 1244078 h 2097801"/>
                    <a:gd name="connsiteX1" fmla="*/ 971958 w 1213862"/>
                    <a:gd name="connsiteY1" fmla="*/ 751611 h 2097801"/>
                    <a:gd name="connsiteX2" fmla="*/ 1104297 w 1213862"/>
                    <a:gd name="connsiteY2" fmla="*/ 634453 h 2097801"/>
                    <a:gd name="connsiteX3" fmla="*/ 504417 w 1213862"/>
                    <a:gd name="connsiteY3" fmla="*/ 0 h 2097801"/>
                    <a:gd name="connsiteX4" fmla="*/ 0 w 1213862"/>
                    <a:gd name="connsiteY4" fmla="*/ 833331 h 2097801"/>
                    <a:gd name="connsiteX5" fmla="*/ 875188 w 1213862"/>
                    <a:gd name="connsiteY5" fmla="*/ 2097801 h 2097801"/>
                    <a:gd name="connsiteX6" fmla="*/ 1055315 w 1213862"/>
                    <a:gd name="connsiteY6" fmla="*/ 2086186 h 2097801"/>
                    <a:gd name="connsiteX7" fmla="*/ 1027861 w 1213862"/>
                    <a:gd name="connsiteY7" fmla="*/ 1334592 h 2097801"/>
                    <a:gd name="connsiteX8" fmla="*/ 1213862 w 1213862"/>
                    <a:gd name="connsiteY8" fmla="*/ 1244078 h 2097801"/>
                    <a:gd name="connsiteX0" fmla="*/ 1213862 w 1213862"/>
                    <a:gd name="connsiteY0" fmla="*/ 1244078 h 2129054"/>
                    <a:gd name="connsiteX1" fmla="*/ 971958 w 1213862"/>
                    <a:gd name="connsiteY1" fmla="*/ 751611 h 2129054"/>
                    <a:gd name="connsiteX2" fmla="*/ 1104297 w 1213862"/>
                    <a:gd name="connsiteY2" fmla="*/ 634453 h 2129054"/>
                    <a:gd name="connsiteX3" fmla="*/ 504417 w 1213862"/>
                    <a:gd name="connsiteY3" fmla="*/ 0 h 2129054"/>
                    <a:gd name="connsiteX4" fmla="*/ 0 w 1213862"/>
                    <a:gd name="connsiteY4" fmla="*/ 833331 h 2129054"/>
                    <a:gd name="connsiteX5" fmla="*/ 875188 w 1213862"/>
                    <a:gd name="connsiteY5" fmla="*/ 2097801 h 2129054"/>
                    <a:gd name="connsiteX6" fmla="*/ 1060542 w 1213862"/>
                    <a:gd name="connsiteY6" fmla="*/ 2129054 h 2129054"/>
                    <a:gd name="connsiteX7" fmla="*/ 1027861 w 1213862"/>
                    <a:gd name="connsiteY7" fmla="*/ 1334592 h 2129054"/>
                    <a:gd name="connsiteX8" fmla="*/ 1213862 w 1213862"/>
                    <a:gd name="connsiteY8" fmla="*/ 1244078 h 2129054"/>
                    <a:gd name="connsiteX0" fmla="*/ 1213862 w 1213862"/>
                    <a:gd name="connsiteY0" fmla="*/ 1244078 h 2129054"/>
                    <a:gd name="connsiteX1" fmla="*/ 971958 w 1213862"/>
                    <a:gd name="connsiteY1" fmla="*/ 751611 h 2129054"/>
                    <a:gd name="connsiteX2" fmla="*/ 1104297 w 1213862"/>
                    <a:gd name="connsiteY2" fmla="*/ 634453 h 2129054"/>
                    <a:gd name="connsiteX3" fmla="*/ 504417 w 1213862"/>
                    <a:gd name="connsiteY3" fmla="*/ 0 h 2129054"/>
                    <a:gd name="connsiteX4" fmla="*/ 0 w 1213862"/>
                    <a:gd name="connsiteY4" fmla="*/ 833331 h 2129054"/>
                    <a:gd name="connsiteX5" fmla="*/ 869909 w 1213862"/>
                    <a:gd name="connsiteY5" fmla="*/ 2120080 h 2129054"/>
                    <a:gd name="connsiteX6" fmla="*/ 1060542 w 1213862"/>
                    <a:gd name="connsiteY6" fmla="*/ 2129054 h 2129054"/>
                    <a:gd name="connsiteX7" fmla="*/ 1027861 w 1213862"/>
                    <a:gd name="connsiteY7" fmla="*/ 1334592 h 2129054"/>
                    <a:gd name="connsiteX8" fmla="*/ 1213862 w 1213862"/>
                    <a:gd name="connsiteY8" fmla="*/ 1244078 h 2129054"/>
                    <a:gd name="connsiteX0" fmla="*/ 1213862 w 1213862"/>
                    <a:gd name="connsiteY0" fmla="*/ 1244078 h 2129054"/>
                    <a:gd name="connsiteX1" fmla="*/ 971958 w 1213862"/>
                    <a:gd name="connsiteY1" fmla="*/ 751611 h 2129054"/>
                    <a:gd name="connsiteX2" fmla="*/ 1104297 w 1213862"/>
                    <a:gd name="connsiteY2" fmla="*/ 634453 h 2129054"/>
                    <a:gd name="connsiteX3" fmla="*/ 504417 w 1213862"/>
                    <a:gd name="connsiteY3" fmla="*/ 0 h 2129054"/>
                    <a:gd name="connsiteX4" fmla="*/ 0 w 1213862"/>
                    <a:gd name="connsiteY4" fmla="*/ 833331 h 2129054"/>
                    <a:gd name="connsiteX5" fmla="*/ 869909 w 1213862"/>
                    <a:gd name="connsiteY5" fmla="*/ 2120080 h 2129054"/>
                    <a:gd name="connsiteX6" fmla="*/ 1060542 w 1213862"/>
                    <a:gd name="connsiteY6" fmla="*/ 2129054 h 2129054"/>
                    <a:gd name="connsiteX7" fmla="*/ 1027861 w 1213862"/>
                    <a:gd name="connsiteY7" fmla="*/ 1334592 h 2129054"/>
                    <a:gd name="connsiteX8" fmla="*/ 1213862 w 1213862"/>
                    <a:gd name="connsiteY8" fmla="*/ 1244078 h 2129054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797849 w 1213862"/>
                    <a:gd name="connsiteY5" fmla="*/ 2443273 h 2443273"/>
                    <a:gd name="connsiteX6" fmla="*/ 869909 w 1213862"/>
                    <a:gd name="connsiteY6" fmla="*/ 2120080 h 2443273"/>
                    <a:gd name="connsiteX7" fmla="*/ 1060542 w 1213862"/>
                    <a:gd name="connsiteY7" fmla="*/ 2129054 h 2443273"/>
                    <a:gd name="connsiteX8" fmla="*/ 1027861 w 1213862"/>
                    <a:gd name="connsiteY8" fmla="*/ 1334592 h 2443273"/>
                    <a:gd name="connsiteX9" fmla="*/ 1213862 w 1213862"/>
                    <a:gd name="connsiteY9" fmla="*/ 1244078 h 2443273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797849 w 1213862"/>
                    <a:gd name="connsiteY5" fmla="*/ 2443273 h 2443273"/>
                    <a:gd name="connsiteX6" fmla="*/ 869909 w 1213862"/>
                    <a:gd name="connsiteY6" fmla="*/ 2120080 h 2443273"/>
                    <a:gd name="connsiteX7" fmla="*/ 1060542 w 1213862"/>
                    <a:gd name="connsiteY7" fmla="*/ 2129054 h 2443273"/>
                    <a:gd name="connsiteX8" fmla="*/ 1027861 w 1213862"/>
                    <a:gd name="connsiteY8" fmla="*/ 1334592 h 2443273"/>
                    <a:gd name="connsiteX9" fmla="*/ 1213862 w 1213862"/>
                    <a:gd name="connsiteY9" fmla="*/ 1244078 h 2443273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437116 w 1213862"/>
                    <a:gd name="connsiteY5" fmla="*/ 1716169 h 2443273"/>
                    <a:gd name="connsiteX6" fmla="*/ 797849 w 1213862"/>
                    <a:gd name="connsiteY6" fmla="*/ 2443273 h 2443273"/>
                    <a:gd name="connsiteX7" fmla="*/ 869909 w 1213862"/>
                    <a:gd name="connsiteY7" fmla="*/ 2120080 h 2443273"/>
                    <a:gd name="connsiteX8" fmla="*/ 1060542 w 1213862"/>
                    <a:gd name="connsiteY8" fmla="*/ 2129054 h 2443273"/>
                    <a:gd name="connsiteX9" fmla="*/ 1027861 w 1213862"/>
                    <a:gd name="connsiteY9" fmla="*/ 1334592 h 2443273"/>
                    <a:gd name="connsiteX10" fmla="*/ 1213862 w 1213862"/>
                    <a:gd name="connsiteY10" fmla="*/ 1244078 h 2443273"/>
                    <a:gd name="connsiteX0" fmla="*/ 1213862 w 1213862"/>
                    <a:gd name="connsiteY0" fmla="*/ 1244078 h 2443273"/>
                    <a:gd name="connsiteX1" fmla="*/ 971958 w 1213862"/>
                    <a:gd name="connsiteY1" fmla="*/ 751611 h 2443273"/>
                    <a:gd name="connsiteX2" fmla="*/ 1104297 w 1213862"/>
                    <a:gd name="connsiteY2" fmla="*/ 634453 h 2443273"/>
                    <a:gd name="connsiteX3" fmla="*/ 504417 w 1213862"/>
                    <a:gd name="connsiteY3" fmla="*/ 0 h 2443273"/>
                    <a:gd name="connsiteX4" fmla="*/ 0 w 1213862"/>
                    <a:gd name="connsiteY4" fmla="*/ 833331 h 2443273"/>
                    <a:gd name="connsiteX5" fmla="*/ 709211 w 1213862"/>
                    <a:gd name="connsiteY5" fmla="*/ 2408695 h 2443273"/>
                    <a:gd name="connsiteX6" fmla="*/ 797849 w 1213862"/>
                    <a:gd name="connsiteY6" fmla="*/ 2443273 h 2443273"/>
                    <a:gd name="connsiteX7" fmla="*/ 869909 w 1213862"/>
                    <a:gd name="connsiteY7" fmla="*/ 2120080 h 2443273"/>
                    <a:gd name="connsiteX8" fmla="*/ 1060542 w 1213862"/>
                    <a:gd name="connsiteY8" fmla="*/ 2129054 h 2443273"/>
                    <a:gd name="connsiteX9" fmla="*/ 1027861 w 1213862"/>
                    <a:gd name="connsiteY9" fmla="*/ 1334592 h 2443273"/>
                    <a:gd name="connsiteX10" fmla="*/ 1213862 w 1213862"/>
                    <a:gd name="connsiteY10" fmla="*/ 1244078 h 2443273"/>
                    <a:gd name="connsiteX0" fmla="*/ 3354000 w 3354000"/>
                    <a:gd name="connsiteY0" fmla="*/ 1244078 h 2443273"/>
                    <a:gd name="connsiteX1" fmla="*/ 3112096 w 3354000"/>
                    <a:gd name="connsiteY1" fmla="*/ 751611 h 2443273"/>
                    <a:gd name="connsiteX2" fmla="*/ 3244435 w 3354000"/>
                    <a:gd name="connsiteY2" fmla="*/ 634453 h 2443273"/>
                    <a:gd name="connsiteX3" fmla="*/ 2644555 w 3354000"/>
                    <a:gd name="connsiteY3" fmla="*/ 0 h 2443273"/>
                    <a:gd name="connsiteX4" fmla="*/ 0 w 3354000"/>
                    <a:gd name="connsiteY4" fmla="*/ 1512620 h 2443273"/>
                    <a:gd name="connsiteX5" fmla="*/ 2849349 w 3354000"/>
                    <a:gd name="connsiteY5" fmla="*/ 2408695 h 2443273"/>
                    <a:gd name="connsiteX6" fmla="*/ 2937987 w 3354000"/>
                    <a:gd name="connsiteY6" fmla="*/ 2443273 h 2443273"/>
                    <a:gd name="connsiteX7" fmla="*/ 3010047 w 3354000"/>
                    <a:gd name="connsiteY7" fmla="*/ 2120080 h 2443273"/>
                    <a:gd name="connsiteX8" fmla="*/ 3200680 w 3354000"/>
                    <a:gd name="connsiteY8" fmla="*/ 2129054 h 2443273"/>
                    <a:gd name="connsiteX9" fmla="*/ 3167999 w 3354000"/>
                    <a:gd name="connsiteY9" fmla="*/ 1334592 h 2443273"/>
                    <a:gd name="connsiteX10" fmla="*/ 3354000 w 3354000"/>
                    <a:gd name="connsiteY10" fmla="*/ 1244078 h 2443273"/>
                    <a:gd name="connsiteX0" fmla="*/ 3354000 w 3354000"/>
                    <a:gd name="connsiteY0" fmla="*/ 1244078 h 2443273"/>
                    <a:gd name="connsiteX1" fmla="*/ 3112096 w 3354000"/>
                    <a:gd name="connsiteY1" fmla="*/ 751611 h 2443273"/>
                    <a:gd name="connsiteX2" fmla="*/ 3244435 w 3354000"/>
                    <a:gd name="connsiteY2" fmla="*/ 634453 h 2443273"/>
                    <a:gd name="connsiteX3" fmla="*/ 2644555 w 3354000"/>
                    <a:gd name="connsiteY3" fmla="*/ 0 h 2443273"/>
                    <a:gd name="connsiteX4" fmla="*/ 0 w 3354000"/>
                    <a:gd name="connsiteY4" fmla="*/ 1512620 h 2443273"/>
                    <a:gd name="connsiteX5" fmla="*/ 2436144 w 3354000"/>
                    <a:gd name="connsiteY5" fmla="*/ 2277297 h 2443273"/>
                    <a:gd name="connsiteX6" fmla="*/ 2849349 w 3354000"/>
                    <a:gd name="connsiteY6" fmla="*/ 2408695 h 2443273"/>
                    <a:gd name="connsiteX7" fmla="*/ 2937987 w 3354000"/>
                    <a:gd name="connsiteY7" fmla="*/ 2443273 h 2443273"/>
                    <a:gd name="connsiteX8" fmla="*/ 3010047 w 3354000"/>
                    <a:gd name="connsiteY8" fmla="*/ 2120080 h 2443273"/>
                    <a:gd name="connsiteX9" fmla="*/ 3200680 w 3354000"/>
                    <a:gd name="connsiteY9" fmla="*/ 2129054 h 2443273"/>
                    <a:gd name="connsiteX10" fmla="*/ 3167999 w 3354000"/>
                    <a:gd name="connsiteY10" fmla="*/ 1334592 h 2443273"/>
                    <a:gd name="connsiteX11" fmla="*/ 3354000 w 3354000"/>
                    <a:gd name="connsiteY11" fmla="*/ 1244078 h 2443273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2632006 w 3354000"/>
                    <a:gd name="connsiteY5" fmla="*/ 2901987 h 2901987"/>
                    <a:gd name="connsiteX6" fmla="*/ 2849349 w 3354000"/>
                    <a:gd name="connsiteY6" fmla="*/ 2408695 h 2901987"/>
                    <a:gd name="connsiteX7" fmla="*/ 2937987 w 3354000"/>
                    <a:gd name="connsiteY7" fmla="*/ 2443273 h 2901987"/>
                    <a:gd name="connsiteX8" fmla="*/ 3010047 w 3354000"/>
                    <a:gd name="connsiteY8" fmla="*/ 2120080 h 2901987"/>
                    <a:gd name="connsiteX9" fmla="*/ 3200680 w 3354000"/>
                    <a:gd name="connsiteY9" fmla="*/ 2129054 h 2901987"/>
                    <a:gd name="connsiteX10" fmla="*/ 3167999 w 3354000"/>
                    <a:gd name="connsiteY10" fmla="*/ 1334592 h 2901987"/>
                    <a:gd name="connsiteX11" fmla="*/ 3354000 w 3354000"/>
                    <a:gd name="connsiteY11" fmla="*/ 1244078 h 2901987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2025687 w 3354000"/>
                    <a:gd name="connsiteY5" fmla="*/ 2577317 h 2901987"/>
                    <a:gd name="connsiteX6" fmla="*/ 2632006 w 3354000"/>
                    <a:gd name="connsiteY6" fmla="*/ 2901987 h 2901987"/>
                    <a:gd name="connsiteX7" fmla="*/ 2849349 w 3354000"/>
                    <a:gd name="connsiteY7" fmla="*/ 2408695 h 2901987"/>
                    <a:gd name="connsiteX8" fmla="*/ 2937987 w 3354000"/>
                    <a:gd name="connsiteY8" fmla="*/ 2443273 h 2901987"/>
                    <a:gd name="connsiteX9" fmla="*/ 3010047 w 3354000"/>
                    <a:gd name="connsiteY9" fmla="*/ 2120080 h 2901987"/>
                    <a:gd name="connsiteX10" fmla="*/ 3200680 w 3354000"/>
                    <a:gd name="connsiteY10" fmla="*/ 2129054 h 2901987"/>
                    <a:gd name="connsiteX11" fmla="*/ 3167999 w 3354000"/>
                    <a:gd name="connsiteY11" fmla="*/ 1334592 h 2901987"/>
                    <a:gd name="connsiteX12" fmla="*/ 3354000 w 3354000"/>
                    <a:gd name="connsiteY12" fmla="*/ 1244078 h 2901987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2452724 w 3354000"/>
                    <a:gd name="connsiteY5" fmla="*/ 2826018 h 2901987"/>
                    <a:gd name="connsiteX6" fmla="*/ 2632006 w 3354000"/>
                    <a:gd name="connsiteY6" fmla="*/ 2901987 h 2901987"/>
                    <a:gd name="connsiteX7" fmla="*/ 2849349 w 3354000"/>
                    <a:gd name="connsiteY7" fmla="*/ 2408695 h 2901987"/>
                    <a:gd name="connsiteX8" fmla="*/ 2937987 w 3354000"/>
                    <a:gd name="connsiteY8" fmla="*/ 2443273 h 2901987"/>
                    <a:gd name="connsiteX9" fmla="*/ 3010047 w 3354000"/>
                    <a:gd name="connsiteY9" fmla="*/ 2120080 h 2901987"/>
                    <a:gd name="connsiteX10" fmla="*/ 3200680 w 3354000"/>
                    <a:gd name="connsiteY10" fmla="*/ 2129054 h 2901987"/>
                    <a:gd name="connsiteX11" fmla="*/ 3167999 w 3354000"/>
                    <a:gd name="connsiteY11" fmla="*/ 1334592 h 2901987"/>
                    <a:gd name="connsiteX12" fmla="*/ 3354000 w 3354000"/>
                    <a:gd name="connsiteY12" fmla="*/ 1244078 h 2901987"/>
                    <a:gd name="connsiteX0" fmla="*/ 3354000 w 3354000"/>
                    <a:gd name="connsiteY0" fmla="*/ 1244078 h 2901987"/>
                    <a:gd name="connsiteX1" fmla="*/ 3112096 w 3354000"/>
                    <a:gd name="connsiteY1" fmla="*/ 751611 h 2901987"/>
                    <a:gd name="connsiteX2" fmla="*/ 3244435 w 3354000"/>
                    <a:gd name="connsiteY2" fmla="*/ 634453 h 2901987"/>
                    <a:gd name="connsiteX3" fmla="*/ 2644555 w 3354000"/>
                    <a:gd name="connsiteY3" fmla="*/ 0 h 2901987"/>
                    <a:gd name="connsiteX4" fmla="*/ 0 w 3354000"/>
                    <a:gd name="connsiteY4" fmla="*/ 1512620 h 2901987"/>
                    <a:gd name="connsiteX5" fmla="*/ 1824284 w 3354000"/>
                    <a:gd name="connsiteY5" fmla="*/ 2491584 h 2901987"/>
                    <a:gd name="connsiteX6" fmla="*/ 2452724 w 3354000"/>
                    <a:gd name="connsiteY6" fmla="*/ 2826018 h 2901987"/>
                    <a:gd name="connsiteX7" fmla="*/ 2632006 w 3354000"/>
                    <a:gd name="connsiteY7" fmla="*/ 2901987 h 2901987"/>
                    <a:gd name="connsiteX8" fmla="*/ 2849349 w 3354000"/>
                    <a:gd name="connsiteY8" fmla="*/ 2408695 h 2901987"/>
                    <a:gd name="connsiteX9" fmla="*/ 2937987 w 3354000"/>
                    <a:gd name="connsiteY9" fmla="*/ 2443273 h 2901987"/>
                    <a:gd name="connsiteX10" fmla="*/ 3010047 w 3354000"/>
                    <a:gd name="connsiteY10" fmla="*/ 2120080 h 2901987"/>
                    <a:gd name="connsiteX11" fmla="*/ 3200680 w 3354000"/>
                    <a:gd name="connsiteY11" fmla="*/ 2129054 h 2901987"/>
                    <a:gd name="connsiteX12" fmla="*/ 3167999 w 3354000"/>
                    <a:gd name="connsiteY12" fmla="*/ 1334592 h 2901987"/>
                    <a:gd name="connsiteX13" fmla="*/ 3354000 w 3354000"/>
                    <a:gd name="connsiteY13" fmla="*/ 1244078 h 2901987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1835165 w 3354000"/>
                    <a:gd name="connsiteY5" fmla="*/ 3392799 h 3392799"/>
                    <a:gd name="connsiteX6" fmla="*/ 2452724 w 3354000"/>
                    <a:gd name="connsiteY6" fmla="*/ 2826018 h 3392799"/>
                    <a:gd name="connsiteX7" fmla="*/ 2632006 w 3354000"/>
                    <a:gd name="connsiteY7" fmla="*/ 2901987 h 3392799"/>
                    <a:gd name="connsiteX8" fmla="*/ 2849349 w 3354000"/>
                    <a:gd name="connsiteY8" fmla="*/ 2408695 h 3392799"/>
                    <a:gd name="connsiteX9" fmla="*/ 2937987 w 3354000"/>
                    <a:gd name="connsiteY9" fmla="*/ 2443273 h 3392799"/>
                    <a:gd name="connsiteX10" fmla="*/ 3010047 w 3354000"/>
                    <a:gd name="connsiteY10" fmla="*/ 2120080 h 3392799"/>
                    <a:gd name="connsiteX11" fmla="*/ 3200680 w 3354000"/>
                    <a:gd name="connsiteY11" fmla="*/ 2129054 h 3392799"/>
                    <a:gd name="connsiteX12" fmla="*/ 3167999 w 3354000"/>
                    <a:gd name="connsiteY12" fmla="*/ 1334592 h 3392799"/>
                    <a:gd name="connsiteX13" fmla="*/ 3354000 w 3354000"/>
                    <a:gd name="connsiteY13" fmla="*/ 1244078 h 3392799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848738 w 3354000"/>
                    <a:gd name="connsiteY5" fmla="*/ 2380778 h 3392799"/>
                    <a:gd name="connsiteX6" fmla="*/ 1835165 w 3354000"/>
                    <a:gd name="connsiteY6" fmla="*/ 3392799 h 3392799"/>
                    <a:gd name="connsiteX7" fmla="*/ 2452724 w 3354000"/>
                    <a:gd name="connsiteY7" fmla="*/ 2826018 h 3392799"/>
                    <a:gd name="connsiteX8" fmla="*/ 2632006 w 3354000"/>
                    <a:gd name="connsiteY8" fmla="*/ 2901987 h 3392799"/>
                    <a:gd name="connsiteX9" fmla="*/ 2849349 w 3354000"/>
                    <a:gd name="connsiteY9" fmla="*/ 2408695 h 3392799"/>
                    <a:gd name="connsiteX10" fmla="*/ 2937987 w 3354000"/>
                    <a:gd name="connsiteY10" fmla="*/ 2443273 h 3392799"/>
                    <a:gd name="connsiteX11" fmla="*/ 3010047 w 3354000"/>
                    <a:gd name="connsiteY11" fmla="*/ 2120080 h 3392799"/>
                    <a:gd name="connsiteX12" fmla="*/ 3200680 w 3354000"/>
                    <a:gd name="connsiteY12" fmla="*/ 2129054 h 3392799"/>
                    <a:gd name="connsiteX13" fmla="*/ 3167999 w 3354000"/>
                    <a:gd name="connsiteY13" fmla="*/ 1334592 h 3392799"/>
                    <a:gd name="connsiteX14" fmla="*/ 3354000 w 3354000"/>
                    <a:gd name="connsiteY14" fmla="*/ 1244078 h 3392799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1709465 w 3354000"/>
                    <a:gd name="connsiteY5" fmla="*/ 3262560 h 3392799"/>
                    <a:gd name="connsiteX6" fmla="*/ 1835165 w 3354000"/>
                    <a:gd name="connsiteY6" fmla="*/ 3392799 h 3392799"/>
                    <a:gd name="connsiteX7" fmla="*/ 2452724 w 3354000"/>
                    <a:gd name="connsiteY7" fmla="*/ 2826018 h 3392799"/>
                    <a:gd name="connsiteX8" fmla="*/ 2632006 w 3354000"/>
                    <a:gd name="connsiteY8" fmla="*/ 2901987 h 3392799"/>
                    <a:gd name="connsiteX9" fmla="*/ 2849349 w 3354000"/>
                    <a:gd name="connsiteY9" fmla="*/ 2408695 h 3392799"/>
                    <a:gd name="connsiteX10" fmla="*/ 2937987 w 3354000"/>
                    <a:gd name="connsiteY10" fmla="*/ 2443273 h 3392799"/>
                    <a:gd name="connsiteX11" fmla="*/ 3010047 w 3354000"/>
                    <a:gd name="connsiteY11" fmla="*/ 2120080 h 3392799"/>
                    <a:gd name="connsiteX12" fmla="*/ 3200680 w 3354000"/>
                    <a:gd name="connsiteY12" fmla="*/ 2129054 h 3392799"/>
                    <a:gd name="connsiteX13" fmla="*/ 3167999 w 3354000"/>
                    <a:gd name="connsiteY13" fmla="*/ 1334592 h 3392799"/>
                    <a:gd name="connsiteX14" fmla="*/ 3354000 w 3354000"/>
                    <a:gd name="connsiteY14" fmla="*/ 1244078 h 3392799"/>
                    <a:gd name="connsiteX0" fmla="*/ 3354000 w 3354000"/>
                    <a:gd name="connsiteY0" fmla="*/ 1244078 h 3392799"/>
                    <a:gd name="connsiteX1" fmla="*/ 3112096 w 3354000"/>
                    <a:gd name="connsiteY1" fmla="*/ 751611 h 3392799"/>
                    <a:gd name="connsiteX2" fmla="*/ 3244435 w 3354000"/>
                    <a:gd name="connsiteY2" fmla="*/ 634453 h 3392799"/>
                    <a:gd name="connsiteX3" fmla="*/ 2644555 w 3354000"/>
                    <a:gd name="connsiteY3" fmla="*/ 0 h 3392799"/>
                    <a:gd name="connsiteX4" fmla="*/ 0 w 3354000"/>
                    <a:gd name="connsiteY4" fmla="*/ 1512620 h 3392799"/>
                    <a:gd name="connsiteX5" fmla="*/ 926818 w 3354000"/>
                    <a:gd name="connsiteY5" fmla="*/ 2459913 h 3392799"/>
                    <a:gd name="connsiteX6" fmla="*/ 1709465 w 3354000"/>
                    <a:gd name="connsiteY6" fmla="*/ 3262560 h 3392799"/>
                    <a:gd name="connsiteX7" fmla="*/ 1835165 w 3354000"/>
                    <a:gd name="connsiteY7" fmla="*/ 3392799 h 3392799"/>
                    <a:gd name="connsiteX8" fmla="*/ 2452724 w 3354000"/>
                    <a:gd name="connsiteY8" fmla="*/ 2826018 h 3392799"/>
                    <a:gd name="connsiteX9" fmla="*/ 2632006 w 3354000"/>
                    <a:gd name="connsiteY9" fmla="*/ 2901987 h 3392799"/>
                    <a:gd name="connsiteX10" fmla="*/ 2849349 w 3354000"/>
                    <a:gd name="connsiteY10" fmla="*/ 2408695 h 3392799"/>
                    <a:gd name="connsiteX11" fmla="*/ 2937987 w 3354000"/>
                    <a:gd name="connsiteY11" fmla="*/ 2443273 h 3392799"/>
                    <a:gd name="connsiteX12" fmla="*/ 3010047 w 3354000"/>
                    <a:gd name="connsiteY12" fmla="*/ 2120080 h 3392799"/>
                    <a:gd name="connsiteX13" fmla="*/ 3200680 w 3354000"/>
                    <a:gd name="connsiteY13" fmla="*/ 2129054 h 3392799"/>
                    <a:gd name="connsiteX14" fmla="*/ 3167999 w 3354000"/>
                    <a:gd name="connsiteY14" fmla="*/ 1334592 h 3392799"/>
                    <a:gd name="connsiteX15" fmla="*/ 3354000 w 3354000"/>
                    <a:gd name="connsiteY15" fmla="*/ 1244078 h 3392799"/>
                    <a:gd name="connsiteX0" fmla="*/ 3354000 w 3354000"/>
                    <a:gd name="connsiteY0" fmla="*/ 1244078 h 3491523"/>
                    <a:gd name="connsiteX1" fmla="*/ 3112096 w 3354000"/>
                    <a:gd name="connsiteY1" fmla="*/ 751611 h 3491523"/>
                    <a:gd name="connsiteX2" fmla="*/ 3244435 w 3354000"/>
                    <a:gd name="connsiteY2" fmla="*/ 634453 h 3491523"/>
                    <a:gd name="connsiteX3" fmla="*/ 2644555 w 3354000"/>
                    <a:gd name="connsiteY3" fmla="*/ 0 h 3491523"/>
                    <a:gd name="connsiteX4" fmla="*/ 0 w 3354000"/>
                    <a:gd name="connsiteY4" fmla="*/ 1512620 h 3491523"/>
                    <a:gd name="connsiteX5" fmla="*/ 1258834 w 3354000"/>
                    <a:gd name="connsiteY5" fmla="*/ 3491523 h 3491523"/>
                    <a:gd name="connsiteX6" fmla="*/ 1709465 w 3354000"/>
                    <a:gd name="connsiteY6" fmla="*/ 3262560 h 3491523"/>
                    <a:gd name="connsiteX7" fmla="*/ 1835165 w 3354000"/>
                    <a:gd name="connsiteY7" fmla="*/ 3392799 h 3491523"/>
                    <a:gd name="connsiteX8" fmla="*/ 2452724 w 3354000"/>
                    <a:gd name="connsiteY8" fmla="*/ 2826018 h 3491523"/>
                    <a:gd name="connsiteX9" fmla="*/ 2632006 w 3354000"/>
                    <a:gd name="connsiteY9" fmla="*/ 2901987 h 3491523"/>
                    <a:gd name="connsiteX10" fmla="*/ 2849349 w 3354000"/>
                    <a:gd name="connsiteY10" fmla="*/ 2408695 h 3491523"/>
                    <a:gd name="connsiteX11" fmla="*/ 2937987 w 3354000"/>
                    <a:gd name="connsiteY11" fmla="*/ 2443273 h 3491523"/>
                    <a:gd name="connsiteX12" fmla="*/ 3010047 w 3354000"/>
                    <a:gd name="connsiteY12" fmla="*/ 2120080 h 3491523"/>
                    <a:gd name="connsiteX13" fmla="*/ 3200680 w 3354000"/>
                    <a:gd name="connsiteY13" fmla="*/ 2129054 h 3491523"/>
                    <a:gd name="connsiteX14" fmla="*/ 3167999 w 3354000"/>
                    <a:gd name="connsiteY14" fmla="*/ 1334592 h 3491523"/>
                    <a:gd name="connsiteX15" fmla="*/ 3354000 w 3354000"/>
                    <a:gd name="connsiteY15" fmla="*/ 1244078 h 3491523"/>
                    <a:gd name="connsiteX0" fmla="*/ 3354000 w 3354000"/>
                    <a:gd name="connsiteY0" fmla="*/ 1244078 h 3491523"/>
                    <a:gd name="connsiteX1" fmla="*/ 3112096 w 3354000"/>
                    <a:gd name="connsiteY1" fmla="*/ 751611 h 3491523"/>
                    <a:gd name="connsiteX2" fmla="*/ 3244435 w 3354000"/>
                    <a:gd name="connsiteY2" fmla="*/ 634453 h 3491523"/>
                    <a:gd name="connsiteX3" fmla="*/ 2644555 w 3354000"/>
                    <a:gd name="connsiteY3" fmla="*/ 0 h 3491523"/>
                    <a:gd name="connsiteX4" fmla="*/ 0 w 3354000"/>
                    <a:gd name="connsiteY4" fmla="*/ 1512620 h 3491523"/>
                    <a:gd name="connsiteX5" fmla="*/ 1258834 w 3354000"/>
                    <a:gd name="connsiteY5" fmla="*/ 3491523 h 3491523"/>
                    <a:gd name="connsiteX6" fmla="*/ 1709465 w 3354000"/>
                    <a:gd name="connsiteY6" fmla="*/ 3262560 h 3491523"/>
                    <a:gd name="connsiteX7" fmla="*/ 1835165 w 3354000"/>
                    <a:gd name="connsiteY7" fmla="*/ 3392799 h 3491523"/>
                    <a:gd name="connsiteX8" fmla="*/ 2452724 w 3354000"/>
                    <a:gd name="connsiteY8" fmla="*/ 2826018 h 3491523"/>
                    <a:gd name="connsiteX9" fmla="*/ 2632006 w 3354000"/>
                    <a:gd name="connsiteY9" fmla="*/ 2901987 h 3491523"/>
                    <a:gd name="connsiteX10" fmla="*/ 2849349 w 3354000"/>
                    <a:gd name="connsiteY10" fmla="*/ 2408695 h 3491523"/>
                    <a:gd name="connsiteX11" fmla="*/ 2937987 w 3354000"/>
                    <a:gd name="connsiteY11" fmla="*/ 2443273 h 3491523"/>
                    <a:gd name="connsiteX12" fmla="*/ 3010047 w 3354000"/>
                    <a:gd name="connsiteY12" fmla="*/ 2120080 h 3491523"/>
                    <a:gd name="connsiteX13" fmla="*/ 3200680 w 3354000"/>
                    <a:gd name="connsiteY13" fmla="*/ 2129054 h 3491523"/>
                    <a:gd name="connsiteX14" fmla="*/ 3167999 w 3354000"/>
                    <a:gd name="connsiteY14" fmla="*/ 1334592 h 3491523"/>
                    <a:gd name="connsiteX15" fmla="*/ 3354000 w 3354000"/>
                    <a:gd name="connsiteY15" fmla="*/ 1244078 h 3491523"/>
                    <a:gd name="connsiteX0" fmla="*/ 3354000 w 3354000"/>
                    <a:gd name="connsiteY0" fmla="*/ 1244078 h 3491523"/>
                    <a:gd name="connsiteX1" fmla="*/ 3112096 w 3354000"/>
                    <a:gd name="connsiteY1" fmla="*/ 751611 h 3491523"/>
                    <a:gd name="connsiteX2" fmla="*/ 3244435 w 3354000"/>
                    <a:gd name="connsiteY2" fmla="*/ 634453 h 3491523"/>
                    <a:gd name="connsiteX3" fmla="*/ 2644555 w 3354000"/>
                    <a:gd name="connsiteY3" fmla="*/ 0 h 3491523"/>
                    <a:gd name="connsiteX4" fmla="*/ 0 w 3354000"/>
                    <a:gd name="connsiteY4" fmla="*/ 1512620 h 3491523"/>
                    <a:gd name="connsiteX5" fmla="*/ 1258834 w 3354000"/>
                    <a:gd name="connsiteY5" fmla="*/ 3491523 h 3491523"/>
                    <a:gd name="connsiteX6" fmla="*/ 1709465 w 3354000"/>
                    <a:gd name="connsiteY6" fmla="*/ 3262560 h 3491523"/>
                    <a:gd name="connsiteX7" fmla="*/ 1835165 w 3354000"/>
                    <a:gd name="connsiteY7" fmla="*/ 3392799 h 3491523"/>
                    <a:gd name="connsiteX8" fmla="*/ 2452724 w 3354000"/>
                    <a:gd name="connsiteY8" fmla="*/ 2826018 h 3491523"/>
                    <a:gd name="connsiteX9" fmla="*/ 2632006 w 3354000"/>
                    <a:gd name="connsiteY9" fmla="*/ 2901987 h 3491523"/>
                    <a:gd name="connsiteX10" fmla="*/ 2849349 w 3354000"/>
                    <a:gd name="connsiteY10" fmla="*/ 2408695 h 3491523"/>
                    <a:gd name="connsiteX11" fmla="*/ 2937987 w 3354000"/>
                    <a:gd name="connsiteY11" fmla="*/ 2443273 h 3491523"/>
                    <a:gd name="connsiteX12" fmla="*/ 3010047 w 3354000"/>
                    <a:gd name="connsiteY12" fmla="*/ 2120080 h 3491523"/>
                    <a:gd name="connsiteX13" fmla="*/ 3200680 w 3354000"/>
                    <a:gd name="connsiteY13" fmla="*/ 2129054 h 3491523"/>
                    <a:gd name="connsiteX14" fmla="*/ 3167999 w 3354000"/>
                    <a:gd name="connsiteY14" fmla="*/ 1334592 h 3491523"/>
                    <a:gd name="connsiteX15" fmla="*/ 3354000 w 3354000"/>
                    <a:gd name="connsiteY15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099085 w 3194251"/>
                    <a:gd name="connsiteY5" fmla="*/ 3491523 h 3491523"/>
                    <a:gd name="connsiteX6" fmla="*/ 1549716 w 3194251"/>
                    <a:gd name="connsiteY6" fmla="*/ 3262560 h 3491523"/>
                    <a:gd name="connsiteX7" fmla="*/ 1675416 w 3194251"/>
                    <a:gd name="connsiteY7" fmla="*/ 3392799 h 3491523"/>
                    <a:gd name="connsiteX8" fmla="*/ 2292975 w 3194251"/>
                    <a:gd name="connsiteY8" fmla="*/ 2826018 h 3491523"/>
                    <a:gd name="connsiteX9" fmla="*/ 2472257 w 3194251"/>
                    <a:gd name="connsiteY9" fmla="*/ 2901987 h 3491523"/>
                    <a:gd name="connsiteX10" fmla="*/ 2689600 w 3194251"/>
                    <a:gd name="connsiteY10" fmla="*/ 2408695 h 3491523"/>
                    <a:gd name="connsiteX11" fmla="*/ 2778238 w 3194251"/>
                    <a:gd name="connsiteY11" fmla="*/ 2443273 h 3491523"/>
                    <a:gd name="connsiteX12" fmla="*/ 2850298 w 3194251"/>
                    <a:gd name="connsiteY12" fmla="*/ 2120080 h 3491523"/>
                    <a:gd name="connsiteX13" fmla="*/ 3040931 w 3194251"/>
                    <a:gd name="connsiteY13" fmla="*/ 2129054 h 3491523"/>
                    <a:gd name="connsiteX14" fmla="*/ 3008250 w 3194251"/>
                    <a:gd name="connsiteY14" fmla="*/ 1334592 h 3491523"/>
                    <a:gd name="connsiteX15" fmla="*/ 3194251 w 3194251"/>
                    <a:gd name="connsiteY15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014880 w 3194251"/>
                    <a:gd name="connsiteY5" fmla="*/ 3331299 h 3491523"/>
                    <a:gd name="connsiteX6" fmla="*/ 1099085 w 3194251"/>
                    <a:gd name="connsiteY6" fmla="*/ 3491523 h 3491523"/>
                    <a:gd name="connsiteX7" fmla="*/ 1549716 w 3194251"/>
                    <a:gd name="connsiteY7" fmla="*/ 3262560 h 3491523"/>
                    <a:gd name="connsiteX8" fmla="*/ 1675416 w 3194251"/>
                    <a:gd name="connsiteY8" fmla="*/ 3392799 h 3491523"/>
                    <a:gd name="connsiteX9" fmla="*/ 2292975 w 3194251"/>
                    <a:gd name="connsiteY9" fmla="*/ 2826018 h 3491523"/>
                    <a:gd name="connsiteX10" fmla="*/ 2472257 w 3194251"/>
                    <a:gd name="connsiteY10" fmla="*/ 2901987 h 3491523"/>
                    <a:gd name="connsiteX11" fmla="*/ 2689600 w 3194251"/>
                    <a:gd name="connsiteY11" fmla="*/ 2408695 h 3491523"/>
                    <a:gd name="connsiteX12" fmla="*/ 2778238 w 3194251"/>
                    <a:gd name="connsiteY12" fmla="*/ 2443273 h 3491523"/>
                    <a:gd name="connsiteX13" fmla="*/ 2850298 w 3194251"/>
                    <a:gd name="connsiteY13" fmla="*/ 2120080 h 3491523"/>
                    <a:gd name="connsiteX14" fmla="*/ 3040931 w 3194251"/>
                    <a:gd name="connsiteY14" fmla="*/ 2129054 h 3491523"/>
                    <a:gd name="connsiteX15" fmla="*/ 3008250 w 3194251"/>
                    <a:gd name="connsiteY15" fmla="*/ 1334592 h 3491523"/>
                    <a:gd name="connsiteX16" fmla="*/ 3194251 w 3194251"/>
                    <a:gd name="connsiteY16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607901 w 3194251"/>
                    <a:gd name="connsiteY5" fmla="*/ 2577852 h 3491523"/>
                    <a:gd name="connsiteX6" fmla="*/ 1014880 w 3194251"/>
                    <a:gd name="connsiteY6" fmla="*/ 3331299 h 3491523"/>
                    <a:gd name="connsiteX7" fmla="*/ 1099085 w 3194251"/>
                    <a:gd name="connsiteY7" fmla="*/ 3491523 h 3491523"/>
                    <a:gd name="connsiteX8" fmla="*/ 1549716 w 3194251"/>
                    <a:gd name="connsiteY8" fmla="*/ 3262560 h 3491523"/>
                    <a:gd name="connsiteX9" fmla="*/ 1675416 w 3194251"/>
                    <a:gd name="connsiteY9" fmla="*/ 3392799 h 3491523"/>
                    <a:gd name="connsiteX10" fmla="*/ 2292975 w 3194251"/>
                    <a:gd name="connsiteY10" fmla="*/ 2826018 h 3491523"/>
                    <a:gd name="connsiteX11" fmla="*/ 2472257 w 3194251"/>
                    <a:gd name="connsiteY11" fmla="*/ 2901987 h 3491523"/>
                    <a:gd name="connsiteX12" fmla="*/ 2689600 w 3194251"/>
                    <a:gd name="connsiteY12" fmla="*/ 2408695 h 3491523"/>
                    <a:gd name="connsiteX13" fmla="*/ 2778238 w 3194251"/>
                    <a:gd name="connsiteY13" fmla="*/ 2443273 h 3491523"/>
                    <a:gd name="connsiteX14" fmla="*/ 2850298 w 3194251"/>
                    <a:gd name="connsiteY14" fmla="*/ 2120080 h 3491523"/>
                    <a:gd name="connsiteX15" fmla="*/ 3040931 w 3194251"/>
                    <a:gd name="connsiteY15" fmla="*/ 2129054 h 3491523"/>
                    <a:gd name="connsiteX16" fmla="*/ 3008250 w 3194251"/>
                    <a:gd name="connsiteY16" fmla="*/ 1334592 h 3491523"/>
                    <a:gd name="connsiteX17" fmla="*/ 3194251 w 3194251"/>
                    <a:gd name="connsiteY17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204784 w 3194251"/>
                    <a:gd name="connsiteY5" fmla="*/ 3370106 h 3491523"/>
                    <a:gd name="connsiteX6" fmla="*/ 1014880 w 3194251"/>
                    <a:gd name="connsiteY6" fmla="*/ 3331299 h 3491523"/>
                    <a:gd name="connsiteX7" fmla="*/ 1099085 w 3194251"/>
                    <a:gd name="connsiteY7" fmla="*/ 3491523 h 3491523"/>
                    <a:gd name="connsiteX8" fmla="*/ 1549716 w 3194251"/>
                    <a:gd name="connsiteY8" fmla="*/ 3262560 h 3491523"/>
                    <a:gd name="connsiteX9" fmla="*/ 1675416 w 3194251"/>
                    <a:gd name="connsiteY9" fmla="*/ 3392799 h 3491523"/>
                    <a:gd name="connsiteX10" fmla="*/ 2292975 w 3194251"/>
                    <a:gd name="connsiteY10" fmla="*/ 2826018 h 3491523"/>
                    <a:gd name="connsiteX11" fmla="*/ 2472257 w 3194251"/>
                    <a:gd name="connsiteY11" fmla="*/ 2901987 h 3491523"/>
                    <a:gd name="connsiteX12" fmla="*/ 2689600 w 3194251"/>
                    <a:gd name="connsiteY12" fmla="*/ 2408695 h 3491523"/>
                    <a:gd name="connsiteX13" fmla="*/ 2778238 w 3194251"/>
                    <a:gd name="connsiteY13" fmla="*/ 2443273 h 3491523"/>
                    <a:gd name="connsiteX14" fmla="*/ 2850298 w 3194251"/>
                    <a:gd name="connsiteY14" fmla="*/ 2120080 h 3491523"/>
                    <a:gd name="connsiteX15" fmla="*/ 3040931 w 3194251"/>
                    <a:gd name="connsiteY15" fmla="*/ 2129054 h 3491523"/>
                    <a:gd name="connsiteX16" fmla="*/ 3008250 w 3194251"/>
                    <a:gd name="connsiteY16" fmla="*/ 1334592 h 3491523"/>
                    <a:gd name="connsiteX17" fmla="*/ 3194251 w 3194251"/>
                    <a:gd name="connsiteY17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27703 w 3194251"/>
                    <a:gd name="connsiteY5" fmla="*/ 2626054 h 3491523"/>
                    <a:gd name="connsiteX6" fmla="*/ 204784 w 3194251"/>
                    <a:gd name="connsiteY6" fmla="*/ 3370106 h 3491523"/>
                    <a:gd name="connsiteX7" fmla="*/ 1014880 w 3194251"/>
                    <a:gd name="connsiteY7" fmla="*/ 3331299 h 3491523"/>
                    <a:gd name="connsiteX8" fmla="*/ 1099085 w 3194251"/>
                    <a:gd name="connsiteY8" fmla="*/ 3491523 h 3491523"/>
                    <a:gd name="connsiteX9" fmla="*/ 1549716 w 3194251"/>
                    <a:gd name="connsiteY9" fmla="*/ 3262560 h 3491523"/>
                    <a:gd name="connsiteX10" fmla="*/ 1675416 w 3194251"/>
                    <a:gd name="connsiteY10" fmla="*/ 3392799 h 3491523"/>
                    <a:gd name="connsiteX11" fmla="*/ 2292975 w 3194251"/>
                    <a:gd name="connsiteY11" fmla="*/ 2826018 h 3491523"/>
                    <a:gd name="connsiteX12" fmla="*/ 2472257 w 3194251"/>
                    <a:gd name="connsiteY12" fmla="*/ 2901987 h 3491523"/>
                    <a:gd name="connsiteX13" fmla="*/ 2689600 w 3194251"/>
                    <a:gd name="connsiteY13" fmla="*/ 2408695 h 3491523"/>
                    <a:gd name="connsiteX14" fmla="*/ 2778238 w 3194251"/>
                    <a:gd name="connsiteY14" fmla="*/ 2443273 h 3491523"/>
                    <a:gd name="connsiteX15" fmla="*/ 2850298 w 3194251"/>
                    <a:gd name="connsiteY15" fmla="*/ 2120080 h 3491523"/>
                    <a:gd name="connsiteX16" fmla="*/ 3040931 w 3194251"/>
                    <a:gd name="connsiteY16" fmla="*/ 2129054 h 3491523"/>
                    <a:gd name="connsiteX17" fmla="*/ 3008250 w 3194251"/>
                    <a:gd name="connsiteY17" fmla="*/ 1334592 h 3491523"/>
                    <a:gd name="connsiteX18" fmla="*/ 3194251 w 3194251"/>
                    <a:gd name="connsiteY18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88944 w 3194251"/>
                    <a:gd name="connsiteY5" fmla="*/ 3055042 h 3491523"/>
                    <a:gd name="connsiteX6" fmla="*/ 204784 w 3194251"/>
                    <a:gd name="connsiteY6" fmla="*/ 3370106 h 3491523"/>
                    <a:gd name="connsiteX7" fmla="*/ 1014880 w 3194251"/>
                    <a:gd name="connsiteY7" fmla="*/ 3331299 h 3491523"/>
                    <a:gd name="connsiteX8" fmla="*/ 1099085 w 3194251"/>
                    <a:gd name="connsiteY8" fmla="*/ 3491523 h 3491523"/>
                    <a:gd name="connsiteX9" fmla="*/ 1549716 w 3194251"/>
                    <a:gd name="connsiteY9" fmla="*/ 3262560 h 3491523"/>
                    <a:gd name="connsiteX10" fmla="*/ 1675416 w 3194251"/>
                    <a:gd name="connsiteY10" fmla="*/ 3392799 h 3491523"/>
                    <a:gd name="connsiteX11" fmla="*/ 2292975 w 3194251"/>
                    <a:gd name="connsiteY11" fmla="*/ 2826018 h 3491523"/>
                    <a:gd name="connsiteX12" fmla="*/ 2472257 w 3194251"/>
                    <a:gd name="connsiteY12" fmla="*/ 2901987 h 3491523"/>
                    <a:gd name="connsiteX13" fmla="*/ 2689600 w 3194251"/>
                    <a:gd name="connsiteY13" fmla="*/ 2408695 h 3491523"/>
                    <a:gd name="connsiteX14" fmla="*/ 2778238 w 3194251"/>
                    <a:gd name="connsiteY14" fmla="*/ 2443273 h 3491523"/>
                    <a:gd name="connsiteX15" fmla="*/ 2850298 w 3194251"/>
                    <a:gd name="connsiteY15" fmla="*/ 2120080 h 3491523"/>
                    <a:gd name="connsiteX16" fmla="*/ 3040931 w 3194251"/>
                    <a:gd name="connsiteY16" fmla="*/ 2129054 h 3491523"/>
                    <a:gd name="connsiteX17" fmla="*/ 3008250 w 3194251"/>
                    <a:gd name="connsiteY17" fmla="*/ 1334592 h 3491523"/>
                    <a:gd name="connsiteX18" fmla="*/ 3194251 w 3194251"/>
                    <a:gd name="connsiteY18" fmla="*/ 1244078 h 3491523"/>
                    <a:gd name="connsiteX0" fmla="*/ 3194251 w 3194251"/>
                    <a:gd name="connsiteY0" fmla="*/ 1244078 h 3491523"/>
                    <a:gd name="connsiteX1" fmla="*/ 2952347 w 3194251"/>
                    <a:gd name="connsiteY1" fmla="*/ 751611 h 3491523"/>
                    <a:gd name="connsiteX2" fmla="*/ 3084686 w 3194251"/>
                    <a:gd name="connsiteY2" fmla="*/ 634453 h 3491523"/>
                    <a:gd name="connsiteX3" fmla="*/ 2484806 w 3194251"/>
                    <a:gd name="connsiteY3" fmla="*/ 0 h 3491523"/>
                    <a:gd name="connsiteX4" fmla="*/ 0 w 3194251"/>
                    <a:gd name="connsiteY4" fmla="*/ 1441877 h 3491523"/>
                    <a:gd name="connsiteX5" fmla="*/ 129181 w 3194251"/>
                    <a:gd name="connsiteY5" fmla="*/ 2520522 h 3491523"/>
                    <a:gd name="connsiteX6" fmla="*/ 188944 w 3194251"/>
                    <a:gd name="connsiteY6" fmla="*/ 3055042 h 3491523"/>
                    <a:gd name="connsiteX7" fmla="*/ 204784 w 3194251"/>
                    <a:gd name="connsiteY7" fmla="*/ 3370106 h 3491523"/>
                    <a:gd name="connsiteX8" fmla="*/ 1014880 w 3194251"/>
                    <a:gd name="connsiteY8" fmla="*/ 3331299 h 3491523"/>
                    <a:gd name="connsiteX9" fmla="*/ 1099085 w 3194251"/>
                    <a:gd name="connsiteY9" fmla="*/ 3491523 h 3491523"/>
                    <a:gd name="connsiteX10" fmla="*/ 1549716 w 3194251"/>
                    <a:gd name="connsiteY10" fmla="*/ 3262560 h 3491523"/>
                    <a:gd name="connsiteX11" fmla="*/ 1675416 w 3194251"/>
                    <a:gd name="connsiteY11" fmla="*/ 3392799 h 3491523"/>
                    <a:gd name="connsiteX12" fmla="*/ 2292975 w 3194251"/>
                    <a:gd name="connsiteY12" fmla="*/ 2826018 h 3491523"/>
                    <a:gd name="connsiteX13" fmla="*/ 2472257 w 3194251"/>
                    <a:gd name="connsiteY13" fmla="*/ 2901987 h 3491523"/>
                    <a:gd name="connsiteX14" fmla="*/ 2689600 w 3194251"/>
                    <a:gd name="connsiteY14" fmla="*/ 2408695 h 3491523"/>
                    <a:gd name="connsiteX15" fmla="*/ 2778238 w 3194251"/>
                    <a:gd name="connsiteY15" fmla="*/ 2443273 h 3491523"/>
                    <a:gd name="connsiteX16" fmla="*/ 2850298 w 3194251"/>
                    <a:gd name="connsiteY16" fmla="*/ 2120080 h 3491523"/>
                    <a:gd name="connsiteX17" fmla="*/ 3040931 w 3194251"/>
                    <a:gd name="connsiteY17" fmla="*/ 2129054 h 3491523"/>
                    <a:gd name="connsiteX18" fmla="*/ 3008250 w 3194251"/>
                    <a:gd name="connsiteY18" fmla="*/ 1334592 h 3491523"/>
                    <a:gd name="connsiteX19" fmla="*/ 3194251 w 319425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515620 w 3709871"/>
                    <a:gd name="connsiteY4" fmla="*/ 1441877 h 3491523"/>
                    <a:gd name="connsiteX5" fmla="*/ 0 w 3709871"/>
                    <a:gd name="connsiteY5" fmla="*/ 2904378 h 3491523"/>
                    <a:gd name="connsiteX6" fmla="*/ 704564 w 3709871"/>
                    <a:gd name="connsiteY6" fmla="*/ 3055042 h 3491523"/>
                    <a:gd name="connsiteX7" fmla="*/ 720404 w 3709871"/>
                    <a:gd name="connsiteY7" fmla="*/ 3370106 h 3491523"/>
                    <a:gd name="connsiteX8" fmla="*/ 1530500 w 3709871"/>
                    <a:gd name="connsiteY8" fmla="*/ 3331299 h 3491523"/>
                    <a:gd name="connsiteX9" fmla="*/ 1614705 w 3709871"/>
                    <a:gd name="connsiteY9" fmla="*/ 3491523 h 3491523"/>
                    <a:gd name="connsiteX10" fmla="*/ 2065336 w 3709871"/>
                    <a:gd name="connsiteY10" fmla="*/ 3262560 h 3491523"/>
                    <a:gd name="connsiteX11" fmla="*/ 2191036 w 3709871"/>
                    <a:gd name="connsiteY11" fmla="*/ 3392799 h 3491523"/>
                    <a:gd name="connsiteX12" fmla="*/ 2808595 w 3709871"/>
                    <a:gd name="connsiteY12" fmla="*/ 2826018 h 3491523"/>
                    <a:gd name="connsiteX13" fmla="*/ 2987877 w 3709871"/>
                    <a:gd name="connsiteY13" fmla="*/ 2901987 h 3491523"/>
                    <a:gd name="connsiteX14" fmla="*/ 3205220 w 3709871"/>
                    <a:gd name="connsiteY14" fmla="*/ 2408695 h 3491523"/>
                    <a:gd name="connsiteX15" fmla="*/ 3293858 w 3709871"/>
                    <a:gd name="connsiteY15" fmla="*/ 2443273 h 3491523"/>
                    <a:gd name="connsiteX16" fmla="*/ 3365918 w 3709871"/>
                    <a:gd name="connsiteY16" fmla="*/ 2120080 h 3491523"/>
                    <a:gd name="connsiteX17" fmla="*/ 3556551 w 3709871"/>
                    <a:gd name="connsiteY17" fmla="*/ 2129054 h 3491523"/>
                    <a:gd name="connsiteX18" fmla="*/ 3523870 w 3709871"/>
                    <a:gd name="connsiteY18" fmla="*/ 1334592 h 3491523"/>
                    <a:gd name="connsiteX19" fmla="*/ 3709871 w 370987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515620 w 3709871"/>
                    <a:gd name="connsiteY4" fmla="*/ 1441877 h 3491523"/>
                    <a:gd name="connsiteX5" fmla="*/ 0 w 3709871"/>
                    <a:gd name="connsiteY5" fmla="*/ 2904378 h 3491523"/>
                    <a:gd name="connsiteX6" fmla="*/ 716707 w 3709871"/>
                    <a:gd name="connsiteY6" fmla="*/ 3156561 h 3491523"/>
                    <a:gd name="connsiteX7" fmla="*/ 720404 w 3709871"/>
                    <a:gd name="connsiteY7" fmla="*/ 3370106 h 3491523"/>
                    <a:gd name="connsiteX8" fmla="*/ 1530500 w 3709871"/>
                    <a:gd name="connsiteY8" fmla="*/ 3331299 h 3491523"/>
                    <a:gd name="connsiteX9" fmla="*/ 1614705 w 3709871"/>
                    <a:gd name="connsiteY9" fmla="*/ 3491523 h 3491523"/>
                    <a:gd name="connsiteX10" fmla="*/ 2065336 w 3709871"/>
                    <a:gd name="connsiteY10" fmla="*/ 3262560 h 3491523"/>
                    <a:gd name="connsiteX11" fmla="*/ 2191036 w 3709871"/>
                    <a:gd name="connsiteY11" fmla="*/ 3392799 h 3491523"/>
                    <a:gd name="connsiteX12" fmla="*/ 2808595 w 3709871"/>
                    <a:gd name="connsiteY12" fmla="*/ 2826018 h 3491523"/>
                    <a:gd name="connsiteX13" fmla="*/ 2987877 w 3709871"/>
                    <a:gd name="connsiteY13" fmla="*/ 2901987 h 3491523"/>
                    <a:gd name="connsiteX14" fmla="*/ 3205220 w 3709871"/>
                    <a:gd name="connsiteY14" fmla="*/ 2408695 h 3491523"/>
                    <a:gd name="connsiteX15" fmla="*/ 3293858 w 3709871"/>
                    <a:gd name="connsiteY15" fmla="*/ 2443273 h 3491523"/>
                    <a:gd name="connsiteX16" fmla="*/ 3365918 w 3709871"/>
                    <a:gd name="connsiteY16" fmla="*/ 2120080 h 3491523"/>
                    <a:gd name="connsiteX17" fmla="*/ 3556551 w 3709871"/>
                    <a:gd name="connsiteY17" fmla="*/ 2129054 h 3491523"/>
                    <a:gd name="connsiteX18" fmla="*/ 3523870 w 3709871"/>
                    <a:gd name="connsiteY18" fmla="*/ 1334592 h 3491523"/>
                    <a:gd name="connsiteX19" fmla="*/ 3709871 w 370987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61667 w 3709871"/>
                    <a:gd name="connsiteY4" fmla="*/ 2719820 h 3491523"/>
                    <a:gd name="connsiteX5" fmla="*/ 0 w 3709871"/>
                    <a:gd name="connsiteY5" fmla="*/ 2904378 h 3491523"/>
                    <a:gd name="connsiteX6" fmla="*/ 716707 w 3709871"/>
                    <a:gd name="connsiteY6" fmla="*/ 3156561 h 3491523"/>
                    <a:gd name="connsiteX7" fmla="*/ 720404 w 3709871"/>
                    <a:gd name="connsiteY7" fmla="*/ 3370106 h 3491523"/>
                    <a:gd name="connsiteX8" fmla="*/ 1530500 w 3709871"/>
                    <a:gd name="connsiteY8" fmla="*/ 3331299 h 3491523"/>
                    <a:gd name="connsiteX9" fmla="*/ 1614705 w 3709871"/>
                    <a:gd name="connsiteY9" fmla="*/ 3491523 h 3491523"/>
                    <a:gd name="connsiteX10" fmla="*/ 2065336 w 3709871"/>
                    <a:gd name="connsiteY10" fmla="*/ 3262560 h 3491523"/>
                    <a:gd name="connsiteX11" fmla="*/ 2191036 w 3709871"/>
                    <a:gd name="connsiteY11" fmla="*/ 3392799 h 3491523"/>
                    <a:gd name="connsiteX12" fmla="*/ 2808595 w 3709871"/>
                    <a:gd name="connsiteY12" fmla="*/ 2826018 h 3491523"/>
                    <a:gd name="connsiteX13" fmla="*/ 2987877 w 3709871"/>
                    <a:gd name="connsiteY13" fmla="*/ 2901987 h 3491523"/>
                    <a:gd name="connsiteX14" fmla="*/ 3205220 w 3709871"/>
                    <a:gd name="connsiteY14" fmla="*/ 2408695 h 3491523"/>
                    <a:gd name="connsiteX15" fmla="*/ 3293858 w 3709871"/>
                    <a:gd name="connsiteY15" fmla="*/ 2443273 h 3491523"/>
                    <a:gd name="connsiteX16" fmla="*/ 3365918 w 3709871"/>
                    <a:gd name="connsiteY16" fmla="*/ 2120080 h 3491523"/>
                    <a:gd name="connsiteX17" fmla="*/ 3556551 w 3709871"/>
                    <a:gd name="connsiteY17" fmla="*/ 2129054 h 3491523"/>
                    <a:gd name="connsiteX18" fmla="*/ 3523870 w 3709871"/>
                    <a:gd name="connsiteY18" fmla="*/ 1334592 h 3491523"/>
                    <a:gd name="connsiteX19" fmla="*/ 3709871 w 3709871"/>
                    <a:gd name="connsiteY19" fmla="*/ 1244078 h 3491523"/>
                    <a:gd name="connsiteX0" fmla="*/ 3709871 w 3709871"/>
                    <a:gd name="connsiteY0" fmla="*/ 1244078 h 3491523"/>
                    <a:gd name="connsiteX1" fmla="*/ 3467967 w 3709871"/>
                    <a:gd name="connsiteY1" fmla="*/ 751611 h 3491523"/>
                    <a:gd name="connsiteX2" fmla="*/ 3600306 w 3709871"/>
                    <a:gd name="connsiteY2" fmla="*/ 634453 h 3491523"/>
                    <a:gd name="connsiteX3" fmla="*/ 3000426 w 3709871"/>
                    <a:gd name="connsiteY3" fmla="*/ 0 h 3491523"/>
                    <a:gd name="connsiteX4" fmla="*/ 378412 w 3709871"/>
                    <a:gd name="connsiteY4" fmla="*/ 2430249 h 3491523"/>
                    <a:gd name="connsiteX5" fmla="*/ 61667 w 3709871"/>
                    <a:gd name="connsiteY5" fmla="*/ 2719820 h 3491523"/>
                    <a:gd name="connsiteX6" fmla="*/ 0 w 3709871"/>
                    <a:gd name="connsiteY6" fmla="*/ 2904378 h 3491523"/>
                    <a:gd name="connsiteX7" fmla="*/ 716707 w 3709871"/>
                    <a:gd name="connsiteY7" fmla="*/ 3156561 h 3491523"/>
                    <a:gd name="connsiteX8" fmla="*/ 720404 w 3709871"/>
                    <a:gd name="connsiteY8" fmla="*/ 3370106 h 3491523"/>
                    <a:gd name="connsiteX9" fmla="*/ 1530500 w 3709871"/>
                    <a:gd name="connsiteY9" fmla="*/ 3331299 h 3491523"/>
                    <a:gd name="connsiteX10" fmla="*/ 1614705 w 3709871"/>
                    <a:gd name="connsiteY10" fmla="*/ 3491523 h 3491523"/>
                    <a:gd name="connsiteX11" fmla="*/ 2065336 w 3709871"/>
                    <a:gd name="connsiteY11" fmla="*/ 3262560 h 3491523"/>
                    <a:gd name="connsiteX12" fmla="*/ 2191036 w 3709871"/>
                    <a:gd name="connsiteY12" fmla="*/ 3392799 h 3491523"/>
                    <a:gd name="connsiteX13" fmla="*/ 2808595 w 3709871"/>
                    <a:gd name="connsiteY13" fmla="*/ 2826018 h 3491523"/>
                    <a:gd name="connsiteX14" fmla="*/ 2987877 w 3709871"/>
                    <a:gd name="connsiteY14" fmla="*/ 2901987 h 3491523"/>
                    <a:gd name="connsiteX15" fmla="*/ 3205220 w 3709871"/>
                    <a:gd name="connsiteY15" fmla="*/ 2408695 h 3491523"/>
                    <a:gd name="connsiteX16" fmla="*/ 3293858 w 3709871"/>
                    <a:gd name="connsiteY16" fmla="*/ 2443273 h 3491523"/>
                    <a:gd name="connsiteX17" fmla="*/ 3365918 w 3709871"/>
                    <a:gd name="connsiteY17" fmla="*/ 2120080 h 3491523"/>
                    <a:gd name="connsiteX18" fmla="*/ 3556551 w 3709871"/>
                    <a:gd name="connsiteY18" fmla="*/ 2129054 h 3491523"/>
                    <a:gd name="connsiteX19" fmla="*/ 3523870 w 3709871"/>
                    <a:gd name="connsiteY19" fmla="*/ 1334592 h 3491523"/>
                    <a:gd name="connsiteX20" fmla="*/ 3709871 w 3709871"/>
                    <a:gd name="connsiteY20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0 w 4141714"/>
                    <a:gd name="connsiteY4" fmla="*/ 2282594 h 3491523"/>
                    <a:gd name="connsiteX5" fmla="*/ 493510 w 4141714"/>
                    <a:gd name="connsiteY5" fmla="*/ 2719820 h 3491523"/>
                    <a:gd name="connsiteX6" fmla="*/ 431843 w 4141714"/>
                    <a:gd name="connsiteY6" fmla="*/ 2904378 h 3491523"/>
                    <a:gd name="connsiteX7" fmla="*/ 1148550 w 4141714"/>
                    <a:gd name="connsiteY7" fmla="*/ 3156561 h 3491523"/>
                    <a:gd name="connsiteX8" fmla="*/ 1152247 w 4141714"/>
                    <a:gd name="connsiteY8" fmla="*/ 3370106 h 3491523"/>
                    <a:gd name="connsiteX9" fmla="*/ 1962343 w 4141714"/>
                    <a:gd name="connsiteY9" fmla="*/ 3331299 h 3491523"/>
                    <a:gd name="connsiteX10" fmla="*/ 2046548 w 4141714"/>
                    <a:gd name="connsiteY10" fmla="*/ 3491523 h 3491523"/>
                    <a:gd name="connsiteX11" fmla="*/ 2497179 w 4141714"/>
                    <a:gd name="connsiteY11" fmla="*/ 3262560 h 3491523"/>
                    <a:gd name="connsiteX12" fmla="*/ 2622879 w 4141714"/>
                    <a:gd name="connsiteY12" fmla="*/ 3392799 h 3491523"/>
                    <a:gd name="connsiteX13" fmla="*/ 3240438 w 4141714"/>
                    <a:gd name="connsiteY13" fmla="*/ 2826018 h 3491523"/>
                    <a:gd name="connsiteX14" fmla="*/ 3419720 w 4141714"/>
                    <a:gd name="connsiteY14" fmla="*/ 2901987 h 3491523"/>
                    <a:gd name="connsiteX15" fmla="*/ 3637063 w 4141714"/>
                    <a:gd name="connsiteY15" fmla="*/ 2408695 h 3491523"/>
                    <a:gd name="connsiteX16" fmla="*/ 3725701 w 4141714"/>
                    <a:gd name="connsiteY16" fmla="*/ 2443273 h 3491523"/>
                    <a:gd name="connsiteX17" fmla="*/ 3797761 w 4141714"/>
                    <a:gd name="connsiteY17" fmla="*/ 2120080 h 3491523"/>
                    <a:gd name="connsiteX18" fmla="*/ 3988394 w 4141714"/>
                    <a:gd name="connsiteY18" fmla="*/ 2129054 h 3491523"/>
                    <a:gd name="connsiteX19" fmla="*/ 3955713 w 4141714"/>
                    <a:gd name="connsiteY19" fmla="*/ 1334592 h 3491523"/>
                    <a:gd name="connsiteX20" fmla="*/ 4141714 w 4141714"/>
                    <a:gd name="connsiteY20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505958 w 4141714"/>
                    <a:gd name="connsiteY4" fmla="*/ 1950001 h 3491523"/>
                    <a:gd name="connsiteX5" fmla="*/ 0 w 4141714"/>
                    <a:gd name="connsiteY5" fmla="*/ 2282594 h 3491523"/>
                    <a:gd name="connsiteX6" fmla="*/ 493510 w 4141714"/>
                    <a:gd name="connsiteY6" fmla="*/ 2719820 h 3491523"/>
                    <a:gd name="connsiteX7" fmla="*/ 431843 w 4141714"/>
                    <a:gd name="connsiteY7" fmla="*/ 2904378 h 3491523"/>
                    <a:gd name="connsiteX8" fmla="*/ 1148550 w 4141714"/>
                    <a:gd name="connsiteY8" fmla="*/ 3156561 h 3491523"/>
                    <a:gd name="connsiteX9" fmla="*/ 1152247 w 4141714"/>
                    <a:gd name="connsiteY9" fmla="*/ 3370106 h 3491523"/>
                    <a:gd name="connsiteX10" fmla="*/ 1962343 w 4141714"/>
                    <a:gd name="connsiteY10" fmla="*/ 3331299 h 3491523"/>
                    <a:gd name="connsiteX11" fmla="*/ 2046548 w 4141714"/>
                    <a:gd name="connsiteY11" fmla="*/ 3491523 h 3491523"/>
                    <a:gd name="connsiteX12" fmla="*/ 2497179 w 4141714"/>
                    <a:gd name="connsiteY12" fmla="*/ 3262560 h 3491523"/>
                    <a:gd name="connsiteX13" fmla="*/ 2622879 w 4141714"/>
                    <a:gd name="connsiteY13" fmla="*/ 3392799 h 3491523"/>
                    <a:gd name="connsiteX14" fmla="*/ 3240438 w 4141714"/>
                    <a:gd name="connsiteY14" fmla="*/ 2826018 h 3491523"/>
                    <a:gd name="connsiteX15" fmla="*/ 3419720 w 4141714"/>
                    <a:gd name="connsiteY15" fmla="*/ 2901987 h 3491523"/>
                    <a:gd name="connsiteX16" fmla="*/ 3637063 w 4141714"/>
                    <a:gd name="connsiteY16" fmla="*/ 2408695 h 3491523"/>
                    <a:gd name="connsiteX17" fmla="*/ 3725701 w 4141714"/>
                    <a:gd name="connsiteY17" fmla="*/ 2443273 h 3491523"/>
                    <a:gd name="connsiteX18" fmla="*/ 3797761 w 4141714"/>
                    <a:gd name="connsiteY18" fmla="*/ 2120080 h 3491523"/>
                    <a:gd name="connsiteX19" fmla="*/ 3988394 w 4141714"/>
                    <a:gd name="connsiteY19" fmla="*/ 2129054 h 3491523"/>
                    <a:gd name="connsiteX20" fmla="*/ 3955713 w 4141714"/>
                    <a:gd name="connsiteY20" fmla="*/ 1334592 h 3491523"/>
                    <a:gd name="connsiteX21" fmla="*/ 4141714 w 4141714"/>
                    <a:gd name="connsiteY21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84414 w 4141714"/>
                    <a:gd name="connsiteY4" fmla="*/ 2182236 h 3491523"/>
                    <a:gd name="connsiteX5" fmla="*/ 0 w 4141714"/>
                    <a:gd name="connsiteY5" fmla="*/ 2282594 h 3491523"/>
                    <a:gd name="connsiteX6" fmla="*/ 493510 w 4141714"/>
                    <a:gd name="connsiteY6" fmla="*/ 2719820 h 3491523"/>
                    <a:gd name="connsiteX7" fmla="*/ 431843 w 4141714"/>
                    <a:gd name="connsiteY7" fmla="*/ 2904378 h 3491523"/>
                    <a:gd name="connsiteX8" fmla="*/ 1148550 w 4141714"/>
                    <a:gd name="connsiteY8" fmla="*/ 3156561 h 3491523"/>
                    <a:gd name="connsiteX9" fmla="*/ 1152247 w 4141714"/>
                    <a:gd name="connsiteY9" fmla="*/ 3370106 h 3491523"/>
                    <a:gd name="connsiteX10" fmla="*/ 1962343 w 4141714"/>
                    <a:gd name="connsiteY10" fmla="*/ 3331299 h 3491523"/>
                    <a:gd name="connsiteX11" fmla="*/ 2046548 w 4141714"/>
                    <a:gd name="connsiteY11" fmla="*/ 3491523 h 3491523"/>
                    <a:gd name="connsiteX12" fmla="*/ 2497179 w 4141714"/>
                    <a:gd name="connsiteY12" fmla="*/ 3262560 h 3491523"/>
                    <a:gd name="connsiteX13" fmla="*/ 2622879 w 4141714"/>
                    <a:gd name="connsiteY13" fmla="*/ 3392799 h 3491523"/>
                    <a:gd name="connsiteX14" fmla="*/ 3240438 w 4141714"/>
                    <a:gd name="connsiteY14" fmla="*/ 2826018 h 3491523"/>
                    <a:gd name="connsiteX15" fmla="*/ 3419720 w 4141714"/>
                    <a:gd name="connsiteY15" fmla="*/ 2901987 h 3491523"/>
                    <a:gd name="connsiteX16" fmla="*/ 3637063 w 4141714"/>
                    <a:gd name="connsiteY16" fmla="*/ 2408695 h 3491523"/>
                    <a:gd name="connsiteX17" fmla="*/ 3725701 w 4141714"/>
                    <a:gd name="connsiteY17" fmla="*/ 2443273 h 3491523"/>
                    <a:gd name="connsiteX18" fmla="*/ 3797761 w 4141714"/>
                    <a:gd name="connsiteY18" fmla="*/ 2120080 h 3491523"/>
                    <a:gd name="connsiteX19" fmla="*/ 3988394 w 4141714"/>
                    <a:gd name="connsiteY19" fmla="*/ 2129054 h 3491523"/>
                    <a:gd name="connsiteX20" fmla="*/ 3955713 w 4141714"/>
                    <a:gd name="connsiteY20" fmla="*/ 1334592 h 3491523"/>
                    <a:gd name="connsiteX21" fmla="*/ 4141714 w 4141714"/>
                    <a:gd name="connsiteY21" fmla="*/ 1244078 h 3491523"/>
                    <a:gd name="connsiteX0" fmla="*/ 4141714 w 4141714"/>
                    <a:gd name="connsiteY0" fmla="*/ 1244078 h 3491523"/>
                    <a:gd name="connsiteX1" fmla="*/ 3899810 w 4141714"/>
                    <a:gd name="connsiteY1" fmla="*/ 751611 h 3491523"/>
                    <a:gd name="connsiteX2" fmla="*/ 4032149 w 4141714"/>
                    <a:gd name="connsiteY2" fmla="*/ 634453 h 3491523"/>
                    <a:gd name="connsiteX3" fmla="*/ 3432269 w 4141714"/>
                    <a:gd name="connsiteY3" fmla="*/ 0 h 3491523"/>
                    <a:gd name="connsiteX4" fmla="*/ 419907 w 4141714"/>
                    <a:gd name="connsiteY4" fmla="*/ 1969429 h 3491523"/>
                    <a:gd name="connsiteX5" fmla="*/ 84414 w 4141714"/>
                    <a:gd name="connsiteY5" fmla="*/ 2182236 h 3491523"/>
                    <a:gd name="connsiteX6" fmla="*/ 0 w 4141714"/>
                    <a:gd name="connsiteY6" fmla="*/ 2282594 h 3491523"/>
                    <a:gd name="connsiteX7" fmla="*/ 493510 w 4141714"/>
                    <a:gd name="connsiteY7" fmla="*/ 2719820 h 3491523"/>
                    <a:gd name="connsiteX8" fmla="*/ 431843 w 4141714"/>
                    <a:gd name="connsiteY8" fmla="*/ 2904378 h 3491523"/>
                    <a:gd name="connsiteX9" fmla="*/ 1148550 w 4141714"/>
                    <a:gd name="connsiteY9" fmla="*/ 3156561 h 3491523"/>
                    <a:gd name="connsiteX10" fmla="*/ 1152247 w 4141714"/>
                    <a:gd name="connsiteY10" fmla="*/ 3370106 h 3491523"/>
                    <a:gd name="connsiteX11" fmla="*/ 1962343 w 4141714"/>
                    <a:gd name="connsiteY11" fmla="*/ 3331299 h 3491523"/>
                    <a:gd name="connsiteX12" fmla="*/ 2046548 w 4141714"/>
                    <a:gd name="connsiteY12" fmla="*/ 3491523 h 3491523"/>
                    <a:gd name="connsiteX13" fmla="*/ 2497179 w 4141714"/>
                    <a:gd name="connsiteY13" fmla="*/ 3262560 h 3491523"/>
                    <a:gd name="connsiteX14" fmla="*/ 2622879 w 4141714"/>
                    <a:gd name="connsiteY14" fmla="*/ 3392799 h 3491523"/>
                    <a:gd name="connsiteX15" fmla="*/ 3240438 w 4141714"/>
                    <a:gd name="connsiteY15" fmla="*/ 2826018 h 3491523"/>
                    <a:gd name="connsiteX16" fmla="*/ 3419720 w 4141714"/>
                    <a:gd name="connsiteY16" fmla="*/ 2901987 h 3491523"/>
                    <a:gd name="connsiteX17" fmla="*/ 3637063 w 4141714"/>
                    <a:gd name="connsiteY17" fmla="*/ 2408695 h 3491523"/>
                    <a:gd name="connsiteX18" fmla="*/ 3725701 w 4141714"/>
                    <a:gd name="connsiteY18" fmla="*/ 2443273 h 3491523"/>
                    <a:gd name="connsiteX19" fmla="*/ 3797761 w 4141714"/>
                    <a:gd name="connsiteY19" fmla="*/ 2120080 h 3491523"/>
                    <a:gd name="connsiteX20" fmla="*/ 3988394 w 4141714"/>
                    <a:gd name="connsiteY20" fmla="*/ 2129054 h 3491523"/>
                    <a:gd name="connsiteX21" fmla="*/ 3955713 w 4141714"/>
                    <a:gd name="connsiteY21" fmla="*/ 1334592 h 3491523"/>
                    <a:gd name="connsiteX22" fmla="*/ 4141714 w 4141714"/>
                    <a:gd name="connsiteY22" fmla="*/ 1244078 h 3491523"/>
                    <a:gd name="connsiteX0" fmla="*/ 4196409 w 4196409"/>
                    <a:gd name="connsiteY0" fmla="*/ 1244078 h 3491523"/>
                    <a:gd name="connsiteX1" fmla="*/ 3954505 w 4196409"/>
                    <a:gd name="connsiteY1" fmla="*/ 751611 h 3491523"/>
                    <a:gd name="connsiteX2" fmla="*/ 4086844 w 4196409"/>
                    <a:gd name="connsiteY2" fmla="*/ 634453 h 3491523"/>
                    <a:gd name="connsiteX3" fmla="*/ 3486964 w 4196409"/>
                    <a:gd name="connsiteY3" fmla="*/ 0 h 3491523"/>
                    <a:gd name="connsiteX4" fmla="*/ 0 w 4196409"/>
                    <a:gd name="connsiteY4" fmla="*/ 1986378 h 3491523"/>
                    <a:gd name="connsiteX5" fmla="*/ 139109 w 4196409"/>
                    <a:gd name="connsiteY5" fmla="*/ 2182236 h 3491523"/>
                    <a:gd name="connsiteX6" fmla="*/ 54695 w 4196409"/>
                    <a:gd name="connsiteY6" fmla="*/ 2282594 h 3491523"/>
                    <a:gd name="connsiteX7" fmla="*/ 548205 w 4196409"/>
                    <a:gd name="connsiteY7" fmla="*/ 2719820 h 3491523"/>
                    <a:gd name="connsiteX8" fmla="*/ 486538 w 4196409"/>
                    <a:gd name="connsiteY8" fmla="*/ 2904378 h 3491523"/>
                    <a:gd name="connsiteX9" fmla="*/ 1203245 w 4196409"/>
                    <a:gd name="connsiteY9" fmla="*/ 3156561 h 3491523"/>
                    <a:gd name="connsiteX10" fmla="*/ 1206942 w 4196409"/>
                    <a:gd name="connsiteY10" fmla="*/ 3370106 h 3491523"/>
                    <a:gd name="connsiteX11" fmla="*/ 2017038 w 4196409"/>
                    <a:gd name="connsiteY11" fmla="*/ 3331299 h 3491523"/>
                    <a:gd name="connsiteX12" fmla="*/ 2101243 w 4196409"/>
                    <a:gd name="connsiteY12" fmla="*/ 3491523 h 3491523"/>
                    <a:gd name="connsiteX13" fmla="*/ 2551874 w 4196409"/>
                    <a:gd name="connsiteY13" fmla="*/ 3262560 h 3491523"/>
                    <a:gd name="connsiteX14" fmla="*/ 2677574 w 4196409"/>
                    <a:gd name="connsiteY14" fmla="*/ 3392799 h 3491523"/>
                    <a:gd name="connsiteX15" fmla="*/ 3295133 w 4196409"/>
                    <a:gd name="connsiteY15" fmla="*/ 2826018 h 3491523"/>
                    <a:gd name="connsiteX16" fmla="*/ 3474415 w 4196409"/>
                    <a:gd name="connsiteY16" fmla="*/ 2901987 h 3491523"/>
                    <a:gd name="connsiteX17" fmla="*/ 3691758 w 4196409"/>
                    <a:gd name="connsiteY17" fmla="*/ 2408695 h 3491523"/>
                    <a:gd name="connsiteX18" fmla="*/ 3780396 w 4196409"/>
                    <a:gd name="connsiteY18" fmla="*/ 2443273 h 3491523"/>
                    <a:gd name="connsiteX19" fmla="*/ 3852456 w 4196409"/>
                    <a:gd name="connsiteY19" fmla="*/ 2120080 h 3491523"/>
                    <a:gd name="connsiteX20" fmla="*/ 4043089 w 4196409"/>
                    <a:gd name="connsiteY20" fmla="*/ 2129054 h 3491523"/>
                    <a:gd name="connsiteX21" fmla="*/ 4010408 w 4196409"/>
                    <a:gd name="connsiteY21" fmla="*/ 1334592 h 3491523"/>
                    <a:gd name="connsiteX22" fmla="*/ 4196409 w 4196409"/>
                    <a:gd name="connsiteY22" fmla="*/ 1244078 h 3491523"/>
                    <a:gd name="connsiteX0" fmla="*/ 4196409 w 4196409"/>
                    <a:gd name="connsiteY0" fmla="*/ 1244078 h 3491523"/>
                    <a:gd name="connsiteX1" fmla="*/ 3954505 w 4196409"/>
                    <a:gd name="connsiteY1" fmla="*/ 751611 h 3491523"/>
                    <a:gd name="connsiteX2" fmla="*/ 4086844 w 4196409"/>
                    <a:gd name="connsiteY2" fmla="*/ 634453 h 3491523"/>
                    <a:gd name="connsiteX3" fmla="*/ 3486964 w 4196409"/>
                    <a:gd name="connsiteY3" fmla="*/ 0 h 3491523"/>
                    <a:gd name="connsiteX4" fmla="*/ 559332 w 4196409"/>
                    <a:gd name="connsiteY4" fmla="*/ 1669146 h 3491523"/>
                    <a:gd name="connsiteX5" fmla="*/ 0 w 4196409"/>
                    <a:gd name="connsiteY5" fmla="*/ 1986378 h 3491523"/>
                    <a:gd name="connsiteX6" fmla="*/ 139109 w 4196409"/>
                    <a:gd name="connsiteY6" fmla="*/ 2182236 h 3491523"/>
                    <a:gd name="connsiteX7" fmla="*/ 54695 w 4196409"/>
                    <a:gd name="connsiteY7" fmla="*/ 2282594 h 3491523"/>
                    <a:gd name="connsiteX8" fmla="*/ 548205 w 4196409"/>
                    <a:gd name="connsiteY8" fmla="*/ 2719820 h 3491523"/>
                    <a:gd name="connsiteX9" fmla="*/ 486538 w 4196409"/>
                    <a:gd name="connsiteY9" fmla="*/ 2904378 h 3491523"/>
                    <a:gd name="connsiteX10" fmla="*/ 1203245 w 4196409"/>
                    <a:gd name="connsiteY10" fmla="*/ 3156561 h 3491523"/>
                    <a:gd name="connsiteX11" fmla="*/ 1206942 w 4196409"/>
                    <a:gd name="connsiteY11" fmla="*/ 3370106 h 3491523"/>
                    <a:gd name="connsiteX12" fmla="*/ 2017038 w 4196409"/>
                    <a:gd name="connsiteY12" fmla="*/ 3331299 h 3491523"/>
                    <a:gd name="connsiteX13" fmla="*/ 2101243 w 4196409"/>
                    <a:gd name="connsiteY13" fmla="*/ 3491523 h 3491523"/>
                    <a:gd name="connsiteX14" fmla="*/ 2551874 w 4196409"/>
                    <a:gd name="connsiteY14" fmla="*/ 3262560 h 3491523"/>
                    <a:gd name="connsiteX15" fmla="*/ 2677574 w 4196409"/>
                    <a:gd name="connsiteY15" fmla="*/ 3392799 h 3491523"/>
                    <a:gd name="connsiteX16" fmla="*/ 3295133 w 4196409"/>
                    <a:gd name="connsiteY16" fmla="*/ 2826018 h 3491523"/>
                    <a:gd name="connsiteX17" fmla="*/ 3474415 w 4196409"/>
                    <a:gd name="connsiteY17" fmla="*/ 2901987 h 3491523"/>
                    <a:gd name="connsiteX18" fmla="*/ 3691758 w 4196409"/>
                    <a:gd name="connsiteY18" fmla="*/ 2408695 h 3491523"/>
                    <a:gd name="connsiteX19" fmla="*/ 3780396 w 4196409"/>
                    <a:gd name="connsiteY19" fmla="*/ 2443273 h 3491523"/>
                    <a:gd name="connsiteX20" fmla="*/ 3852456 w 4196409"/>
                    <a:gd name="connsiteY20" fmla="*/ 2120080 h 3491523"/>
                    <a:gd name="connsiteX21" fmla="*/ 4043089 w 4196409"/>
                    <a:gd name="connsiteY21" fmla="*/ 2129054 h 3491523"/>
                    <a:gd name="connsiteX22" fmla="*/ 4010408 w 4196409"/>
                    <a:gd name="connsiteY22" fmla="*/ 1334592 h 3491523"/>
                    <a:gd name="connsiteX23" fmla="*/ 4196409 w 4196409"/>
                    <a:gd name="connsiteY23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0 w 4336364"/>
                    <a:gd name="connsiteY4" fmla="*/ 1305254 h 3491523"/>
                    <a:gd name="connsiteX5" fmla="*/ 139955 w 4336364"/>
                    <a:gd name="connsiteY5" fmla="*/ 1986378 h 3491523"/>
                    <a:gd name="connsiteX6" fmla="*/ 279064 w 4336364"/>
                    <a:gd name="connsiteY6" fmla="*/ 2182236 h 3491523"/>
                    <a:gd name="connsiteX7" fmla="*/ 194650 w 4336364"/>
                    <a:gd name="connsiteY7" fmla="*/ 2282594 h 3491523"/>
                    <a:gd name="connsiteX8" fmla="*/ 688160 w 4336364"/>
                    <a:gd name="connsiteY8" fmla="*/ 2719820 h 3491523"/>
                    <a:gd name="connsiteX9" fmla="*/ 626493 w 4336364"/>
                    <a:gd name="connsiteY9" fmla="*/ 2904378 h 3491523"/>
                    <a:gd name="connsiteX10" fmla="*/ 1343200 w 4336364"/>
                    <a:gd name="connsiteY10" fmla="*/ 3156561 h 3491523"/>
                    <a:gd name="connsiteX11" fmla="*/ 1346897 w 4336364"/>
                    <a:gd name="connsiteY11" fmla="*/ 3370106 h 3491523"/>
                    <a:gd name="connsiteX12" fmla="*/ 2156993 w 4336364"/>
                    <a:gd name="connsiteY12" fmla="*/ 3331299 h 3491523"/>
                    <a:gd name="connsiteX13" fmla="*/ 2241198 w 4336364"/>
                    <a:gd name="connsiteY13" fmla="*/ 3491523 h 3491523"/>
                    <a:gd name="connsiteX14" fmla="*/ 2691829 w 4336364"/>
                    <a:gd name="connsiteY14" fmla="*/ 3262560 h 3491523"/>
                    <a:gd name="connsiteX15" fmla="*/ 2817529 w 4336364"/>
                    <a:gd name="connsiteY15" fmla="*/ 3392799 h 3491523"/>
                    <a:gd name="connsiteX16" fmla="*/ 3435088 w 4336364"/>
                    <a:gd name="connsiteY16" fmla="*/ 2826018 h 3491523"/>
                    <a:gd name="connsiteX17" fmla="*/ 3614370 w 4336364"/>
                    <a:gd name="connsiteY17" fmla="*/ 2901987 h 3491523"/>
                    <a:gd name="connsiteX18" fmla="*/ 3831713 w 4336364"/>
                    <a:gd name="connsiteY18" fmla="*/ 2408695 h 3491523"/>
                    <a:gd name="connsiteX19" fmla="*/ 3920351 w 4336364"/>
                    <a:gd name="connsiteY19" fmla="*/ 2443273 h 3491523"/>
                    <a:gd name="connsiteX20" fmla="*/ 3992411 w 4336364"/>
                    <a:gd name="connsiteY20" fmla="*/ 2120080 h 3491523"/>
                    <a:gd name="connsiteX21" fmla="*/ 4183044 w 4336364"/>
                    <a:gd name="connsiteY21" fmla="*/ 2129054 h 3491523"/>
                    <a:gd name="connsiteX22" fmla="*/ 4150363 w 4336364"/>
                    <a:gd name="connsiteY22" fmla="*/ 1334592 h 3491523"/>
                    <a:gd name="connsiteX23" fmla="*/ 4336364 w 4336364"/>
                    <a:gd name="connsiteY23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0 w 4336364"/>
                    <a:gd name="connsiteY4" fmla="*/ 1305254 h 3491523"/>
                    <a:gd name="connsiteX5" fmla="*/ 111764 w 4336364"/>
                    <a:gd name="connsiteY5" fmla="*/ 1830377 h 3491523"/>
                    <a:gd name="connsiteX6" fmla="*/ 139955 w 4336364"/>
                    <a:gd name="connsiteY6" fmla="*/ 1986378 h 3491523"/>
                    <a:gd name="connsiteX7" fmla="*/ 279064 w 4336364"/>
                    <a:gd name="connsiteY7" fmla="*/ 2182236 h 3491523"/>
                    <a:gd name="connsiteX8" fmla="*/ 194650 w 4336364"/>
                    <a:gd name="connsiteY8" fmla="*/ 2282594 h 3491523"/>
                    <a:gd name="connsiteX9" fmla="*/ 688160 w 4336364"/>
                    <a:gd name="connsiteY9" fmla="*/ 2719820 h 3491523"/>
                    <a:gd name="connsiteX10" fmla="*/ 626493 w 4336364"/>
                    <a:gd name="connsiteY10" fmla="*/ 2904378 h 3491523"/>
                    <a:gd name="connsiteX11" fmla="*/ 1343200 w 4336364"/>
                    <a:gd name="connsiteY11" fmla="*/ 3156561 h 3491523"/>
                    <a:gd name="connsiteX12" fmla="*/ 1346897 w 4336364"/>
                    <a:gd name="connsiteY12" fmla="*/ 3370106 h 3491523"/>
                    <a:gd name="connsiteX13" fmla="*/ 2156993 w 4336364"/>
                    <a:gd name="connsiteY13" fmla="*/ 3331299 h 3491523"/>
                    <a:gd name="connsiteX14" fmla="*/ 2241198 w 4336364"/>
                    <a:gd name="connsiteY14" fmla="*/ 3491523 h 3491523"/>
                    <a:gd name="connsiteX15" fmla="*/ 2691829 w 4336364"/>
                    <a:gd name="connsiteY15" fmla="*/ 3262560 h 3491523"/>
                    <a:gd name="connsiteX16" fmla="*/ 2817529 w 4336364"/>
                    <a:gd name="connsiteY16" fmla="*/ 3392799 h 3491523"/>
                    <a:gd name="connsiteX17" fmla="*/ 3435088 w 4336364"/>
                    <a:gd name="connsiteY17" fmla="*/ 2826018 h 3491523"/>
                    <a:gd name="connsiteX18" fmla="*/ 3614370 w 4336364"/>
                    <a:gd name="connsiteY18" fmla="*/ 2901987 h 3491523"/>
                    <a:gd name="connsiteX19" fmla="*/ 3831713 w 4336364"/>
                    <a:gd name="connsiteY19" fmla="*/ 2408695 h 3491523"/>
                    <a:gd name="connsiteX20" fmla="*/ 3920351 w 4336364"/>
                    <a:gd name="connsiteY20" fmla="*/ 2443273 h 3491523"/>
                    <a:gd name="connsiteX21" fmla="*/ 3992411 w 4336364"/>
                    <a:gd name="connsiteY21" fmla="*/ 2120080 h 3491523"/>
                    <a:gd name="connsiteX22" fmla="*/ 4183044 w 4336364"/>
                    <a:gd name="connsiteY22" fmla="*/ 2129054 h 3491523"/>
                    <a:gd name="connsiteX23" fmla="*/ 4150363 w 4336364"/>
                    <a:gd name="connsiteY23" fmla="*/ 1334592 h 3491523"/>
                    <a:gd name="connsiteX24" fmla="*/ 4336364 w 4336364"/>
                    <a:gd name="connsiteY24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0 w 4336364"/>
                    <a:gd name="connsiteY4" fmla="*/ 1305254 h 3491523"/>
                    <a:gd name="connsiteX5" fmla="*/ 225268 w 4336364"/>
                    <a:gd name="connsiteY5" fmla="*/ 1924241 h 3491523"/>
                    <a:gd name="connsiteX6" fmla="*/ 139955 w 4336364"/>
                    <a:gd name="connsiteY6" fmla="*/ 1986378 h 3491523"/>
                    <a:gd name="connsiteX7" fmla="*/ 279064 w 4336364"/>
                    <a:gd name="connsiteY7" fmla="*/ 2182236 h 3491523"/>
                    <a:gd name="connsiteX8" fmla="*/ 194650 w 4336364"/>
                    <a:gd name="connsiteY8" fmla="*/ 2282594 h 3491523"/>
                    <a:gd name="connsiteX9" fmla="*/ 688160 w 4336364"/>
                    <a:gd name="connsiteY9" fmla="*/ 2719820 h 3491523"/>
                    <a:gd name="connsiteX10" fmla="*/ 626493 w 4336364"/>
                    <a:gd name="connsiteY10" fmla="*/ 2904378 h 3491523"/>
                    <a:gd name="connsiteX11" fmla="*/ 1343200 w 4336364"/>
                    <a:gd name="connsiteY11" fmla="*/ 3156561 h 3491523"/>
                    <a:gd name="connsiteX12" fmla="*/ 1346897 w 4336364"/>
                    <a:gd name="connsiteY12" fmla="*/ 3370106 h 3491523"/>
                    <a:gd name="connsiteX13" fmla="*/ 2156993 w 4336364"/>
                    <a:gd name="connsiteY13" fmla="*/ 3331299 h 3491523"/>
                    <a:gd name="connsiteX14" fmla="*/ 2241198 w 4336364"/>
                    <a:gd name="connsiteY14" fmla="*/ 3491523 h 3491523"/>
                    <a:gd name="connsiteX15" fmla="*/ 2691829 w 4336364"/>
                    <a:gd name="connsiteY15" fmla="*/ 3262560 h 3491523"/>
                    <a:gd name="connsiteX16" fmla="*/ 2817529 w 4336364"/>
                    <a:gd name="connsiteY16" fmla="*/ 3392799 h 3491523"/>
                    <a:gd name="connsiteX17" fmla="*/ 3435088 w 4336364"/>
                    <a:gd name="connsiteY17" fmla="*/ 2826018 h 3491523"/>
                    <a:gd name="connsiteX18" fmla="*/ 3614370 w 4336364"/>
                    <a:gd name="connsiteY18" fmla="*/ 2901987 h 3491523"/>
                    <a:gd name="connsiteX19" fmla="*/ 3831713 w 4336364"/>
                    <a:gd name="connsiteY19" fmla="*/ 2408695 h 3491523"/>
                    <a:gd name="connsiteX20" fmla="*/ 3920351 w 4336364"/>
                    <a:gd name="connsiteY20" fmla="*/ 2443273 h 3491523"/>
                    <a:gd name="connsiteX21" fmla="*/ 3992411 w 4336364"/>
                    <a:gd name="connsiteY21" fmla="*/ 2120080 h 3491523"/>
                    <a:gd name="connsiteX22" fmla="*/ 4183044 w 4336364"/>
                    <a:gd name="connsiteY22" fmla="*/ 2129054 h 3491523"/>
                    <a:gd name="connsiteX23" fmla="*/ 4150363 w 4336364"/>
                    <a:gd name="connsiteY23" fmla="*/ 1334592 h 3491523"/>
                    <a:gd name="connsiteX24" fmla="*/ 4336364 w 4336364"/>
                    <a:gd name="connsiteY24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386491 w 4336364"/>
                    <a:gd name="connsiteY4" fmla="*/ 1175119 h 3491523"/>
                    <a:gd name="connsiteX5" fmla="*/ 0 w 4336364"/>
                    <a:gd name="connsiteY5" fmla="*/ 1305254 h 3491523"/>
                    <a:gd name="connsiteX6" fmla="*/ 225268 w 4336364"/>
                    <a:gd name="connsiteY6" fmla="*/ 1924241 h 3491523"/>
                    <a:gd name="connsiteX7" fmla="*/ 139955 w 4336364"/>
                    <a:gd name="connsiteY7" fmla="*/ 1986378 h 3491523"/>
                    <a:gd name="connsiteX8" fmla="*/ 279064 w 4336364"/>
                    <a:gd name="connsiteY8" fmla="*/ 2182236 h 3491523"/>
                    <a:gd name="connsiteX9" fmla="*/ 194650 w 4336364"/>
                    <a:gd name="connsiteY9" fmla="*/ 2282594 h 3491523"/>
                    <a:gd name="connsiteX10" fmla="*/ 688160 w 4336364"/>
                    <a:gd name="connsiteY10" fmla="*/ 2719820 h 3491523"/>
                    <a:gd name="connsiteX11" fmla="*/ 626493 w 4336364"/>
                    <a:gd name="connsiteY11" fmla="*/ 2904378 h 3491523"/>
                    <a:gd name="connsiteX12" fmla="*/ 1343200 w 4336364"/>
                    <a:gd name="connsiteY12" fmla="*/ 3156561 h 3491523"/>
                    <a:gd name="connsiteX13" fmla="*/ 1346897 w 4336364"/>
                    <a:gd name="connsiteY13" fmla="*/ 3370106 h 3491523"/>
                    <a:gd name="connsiteX14" fmla="*/ 2156993 w 4336364"/>
                    <a:gd name="connsiteY14" fmla="*/ 3331299 h 3491523"/>
                    <a:gd name="connsiteX15" fmla="*/ 2241198 w 4336364"/>
                    <a:gd name="connsiteY15" fmla="*/ 3491523 h 3491523"/>
                    <a:gd name="connsiteX16" fmla="*/ 2691829 w 4336364"/>
                    <a:gd name="connsiteY16" fmla="*/ 3262560 h 3491523"/>
                    <a:gd name="connsiteX17" fmla="*/ 2817529 w 4336364"/>
                    <a:gd name="connsiteY17" fmla="*/ 3392799 h 3491523"/>
                    <a:gd name="connsiteX18" fmla="*/ 3435088 w 4336364"/>
                    <a:gd name="connsiteY18" fmla="*/ 2826018 h 3491523"/>
                    <a:gd name="connsiteX19" fmla="*/ 3614370 w 4336364"/>
                    <a:gd name="connsiteY19" fmla="*/ 2901987 h 3491523"/>
                    <a:gd name="connsiteX20" fmla="*/ 3831713 w 4336364"/>
                    <a:gd name="connsiteY20" fmla="*/ 2408695 h 3491523"/>
                    <a:gd name="connsiteX21" fmla="*/ 3920351 w 4336364"/>
                    <a:gd name="connsiteY21" fmla="*/ 2443273 h 3491523"/>
                    <a:gd name="connsiteX22" fmla="*/ 3992411 w 4336364"/>
                    <a:gd name="connsiteY22" fmla="*/ 2120080 h 3491523"/>
                    <a:gd name="connsiteX23" fmla="*/ 4183044 w 4336364"/>
                    <a:gd name="connsiteY23" fmla="*/ 2129054 h 3491523"/>
                    <a:gd name="connsiteX24" fmla="*/ 4150363 w 4336364"/>
                    <a:gd name="connsiteY24" fmla="*/ 1334592 h 3491523"/>
                    <a:gd name="connsiteX25" fmla="*/ 4336364 w 4336364"/>
                    <a:gd name="connsiteY25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41641 w 4336364"/>
                    <a:gd name="connsiteY4" fmla="*/ 1238366 h 3491523"/>
                    <a:gd name="connsiteX5" fmla="*/ 0 w 4336364"/>
                    <a:gd name="connsiteY5" fmla="*/ 1305254 h 3491523"/>
                    <a:gd name="connsiteX6" fmla="*/ 225268 w 4336364"/>
                    <a:gd name="connsiteY6" fmla="*/ 1924241 h 3491523"/>
                    <a:gd name="connsiteX7" fmla="*/ 139955 w 4336364"/>
                    <a:gd name="connsiteY7" fmla="*/ 1986378 h 3491523"/>
                    <a:gd name="connsiteX8" fmla="*/ 279064 w 4336364"/>
                    <a:gd name="connsiteY8" fmla="*/ 2182236 h 3491523"/>
                    <a:gd name="connsiteX9" fmla="*/ 194650 w 4336364"/>
                    <a:gd name="connsiteY9" fmla="*/ 2282594 h 3491523"/>
                    <a:gd name="connsiteX10" fmla="*/ 688160 w 4336364"/>
                    <a:gd name="connsiteY10" fmla="*/ 2719820 h 3491523"/>
                    <a:gd name="connsiteX11" fmla="*/ 626493 w 4336364"/>
                    <a:gd name="connsiteY11" fmla="*/ 2904378 h 3491523"/>
                    <a:gd name="connsiteX12" fmla="*/ 1343200 w 4336364"/>
                    <a:gd name="connsiteY12" fmla="*/ 3156561 h 3491523"/>
                    <a:gd name="connsiteX13" fmla="*/ 1346897 w 4336364"/>
                    <a:gd name="connsiteY13" fmla="*/ 3370106 h 3491523"/>
                    <a:gd name="connsiteX14" fmla="*/ 2156993 w 4336364"/>
                    <a:gd name="connsiteY14" fmla="*/ 3331299 h 3491523"/>
                    <a:gd name="connsiteX15" fmla="*/ 2241198 w 4336364"/>
                    <a:gd name="connsiteY15" fmla="*/ 3491523 h 3491523"/>
                    <a:gd name="connsiteX16" fmla="*/ 2691829 w 4336364"/>
                    <a:gd name="connsiteY16" fmla="*/ 3262560 h 3491523"/>
                    <a:gd name="connsiteX17" fmla="*/ 2817529 w 4336364"/>
                    <a:gd name="connsiteY17" fmla="*/ 3392799 h 3491523"/>
                    <a:gd name="connsiteX18" fmla="*/ 3435088 w 4336364"/>
                    <a:gd name="connsiteY18" fmla="*/ 2826018 h 3491523"/>
                    <a:gd name="connsiteX19" fmla="*/ 3614370 w 4336364"/>
                    <a:gd name="connsiteY19" fmla="*/ 2901987 h 3491523"/>
                    <a:gd name="connsiteX20" fmla="*/ 3831713 w 4336364"/>
                    <a:gd name="connsiteY20" fmla="*/ 2408695 h 3491523"/>
                    <a:gd name="connsiteX21" fmla="*/ 3920351 w 4336364"/>
                    <a:gd name="connsiteY21" fmla="*/ 2443273 h 3491523"/>
                    <a:gd name="connsiteX22" fmla="*/ 3992411 w 4336364"/>
                    <a:gd name="connsiteY22" fmla="*/ 2120080 h 3491523"/>
                    <a:gd name="connsiteX23" fmla="*/ 4183044 w 4336364"/>
                    <a:gd name="connsiteY23" fmla="*/ 2129054 h 3491523"/>
                    <a:gd name="connsiteX24" fmla="*/ 4150363 w 4336364"/>
                    <a:gd name="connsiteY24" fmla="*/ 1334592 h 3491523"/>
                    <a:gd name="connsiteX25" fmla="*/ 4336364 w 4336364"/>
                    <a:gd name="connsiteY25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471486 w 4336364"/>
                    <a:gd name="connsiteY4" fmla="*/ 1121957 h 3491523"/>
                    <a:gd name="connsiteX5" fmla="*/ 141641 w 4336364"/>
                    <a:gd name="connsiteY5" fmla="*/ 1238366 h 3491523"/>
                    <a:gd name="connsiteX6" fmla="*/ 0 w 4336364"/>
                    <a:gd name="connsiteY6" fmla="*/ 1305254 h 3491523"/>
                    <a:gd name="connsiteX7" fmla="*/ 225268 w 4336364"/>
                    <a:gd name="connsiteY7" fmla="*/ 1924241 h 3491523"/>
                    <a:gd name="connsiteX8" fmla="*/ 139955 w 4336364"/>
                    <a:gd name="connsiteY8" fmla="*/ 1986378 h 3491523"/>
                    <a:gd name="connsiteX9" fmla="*/ 279064 w 4336364"/>
                    <a:gd name="connsiteY9" fmla="*/ 2182236 h 3491523"/>
                    <a:gd name="connsiteX10" fmla="*/ 194650 w 4336364"/>
                    <a:gd name="connsiteY10" fmla="*/ 2282594 h 3491523"/>
                    <a:gd name="connsiteX11" fmla="*/ 688160 w 4336364"/>
                    <a:gd name="connsiteY11" fmla="*/ 2719820 h 3491523"/>
                    <a:gd name="connsiteX12" fmla="*/ 626493 w 4336364"/>
                    <a:gd name="connsiteY12" fmla="*/ 2904378 h 3491523"/>
                    <a:gd name="connsiteX13" fmla="*/ 1343200 w 4336364"/>
                    <a:gd name="connsiteY13" fmla="*/ 3156561 h 3491523"/>
                    <a:gd name="connsiteX14" fmla="*/ 1346897 w 4336364"/>
                    <a:gd name="connsiteY14" fmla="*/ 3370106 h 3491523"/>
                    <a:gd name="connsiteX15" fmla="*/ 2156993 w 4336364"/>
                    <a:gd name="connsiteY15" fmla="*/ 3331299 h 3491523"/>
                    <a:gd name="connsiteX16" fmla="*/ 2241198 w 4336364"/>
                    <a:gd name="connsiteY16" fmla="*/ 3491523 h 3491523"/>
                    <a:gd name="connsiteX17" fmla="*/ 2691829 w 4336364"/>
                    <a:gd name="connsiteY17" fmla="*/ 3262560 h 3491523"/>
                    <a:gd name="connsiteX18" fmla="*/ 2817529 w 4336364"/>
                    <a:gd name="connsiteY18" fmla="*/ 3392799 h 3491523"/>
                    <a:gd name="connsiteX19" fmla="*/ 3435088 w 4336364"/>
                    <a:gd name="connsiteY19" fmla="*/ 2826018 h 3491523"/>
                    <a:gd name="connsiteX20" fmla="*/ 3614370 w 4336364"/>
                    <a:gd name="connsiteY20" fmla="*/ 2901987 h 3491523"/>
                    <a:gd name="connsiteX21" fmla="*/ 3831713 w 4336364"/>
                    <a:gd name="connsiteY21" fmla="*/ 2408695 h 3491523"/>
                    <a:gd name="connsiteX22" fmla="*/ 3920351 w 4336364"/>
                    <a:gd name="connsiteY22" fmla="*/ 2443273 h 3491523"/>
                    <a:gd name="connsiteX23" fmla="*/ 3992411 w 4336364"/>
                    <a:gd name="connsiteY23" fmla="*/ 2120080 h 3491523"/>
                    <a:gd name="connsiteX24" fmla="*/ 4183044 w 4336364"/>
                    <a:gd name="connsiteY24" fmla="*/ 2129054 h 3491523"/>
                    <a:gd name="connsiteX25" fmla="*/ 4150363 w 4336364"/>
                    <a:gd name="connsiteY25" fmla="*/ 1334592 h 3491523"/>
                    <a:gd name="connsiteX26" fmla="*/ 4336364 w 4336364"/>
                    <a:gd name="connsiteY26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69194 w 4336364"/>
                    <a:gd name="connsiteY4" fmla="*/ 457569 h 3491523"/>
                    <a:gd name="connsiteX5" fmla="*/ 141641 w 4336364"/>
                    <a:gd name="connsiteY5" fmla="*/ 1238366 h 3491523"/>
                    <a:gd name="connsiteX6" fmla="*/ 0 w 4336364"/>
                    <a:gd name="connsiteY6" fmla="*/ 1305254 h 3491523"/>
                    <a:gd name="connsiteX7" fmla="*/ 225268 w 4336364"/>
                    <a:gd name="connsiteY7" fmla="*/ 1924241 h 3491523"/>
                    <a:gd name="connsiteX8" fmla="*/ 139955 w 4336364"/>
                    <a:gd name="connsiteY8" fmla="*/ 1986378 h 3491523"/>
                    <a:gd name="connsiteX9" fmla="*/ 279064 w 4336364"/>
                    <a:gd name="connsiteY9" fmla="*/ 2182236 h 3491523"/>
                    <a:gd name="connsiteX10" fmla="*/ 194650 w 4336364"/>
                    <a:gd name="connsiteY10" fmla="*/ 2282594 h 3491523"/>
                    <a:gd name="connsiteX11" fmla="*/ 688160 w 4336364"/>
                    <a:gd name="connsiteY11" fmla="*/ 2719820 h 3491523"/>
                    <a:gd name="connsiteX12" fmla="*/ 626493 w 4336364"/>
                    <a:gd name="connsiteY12" fmla="*/ 2904378 h 3491523"/>
                    <a:gd name="connsiteX13" fmla="*/ 1343200 w 4336364"/>
                    <a:gd name="connsiteY13" fmla="*/ 3156561 h 3491523"/>
                    <a:gd name="connsiteX14" fmla="*/ 1346897 w 4336364"/>
                    <a:gd name="connsiteY14" fmla="*/ 3370106 h 3491523"/>
                    <a:gd name="connsiteX15" fmla="*/ 2156993 w 4336364"/>
                    <a:gd name="connsiteY15" fmla="*/ 3331299 h 3491523"/>
                    <a:gd name="connsiteX16" fmla="*/ 2241198 w 4336364"/>
                    <a:gd name="connsiteY16" fmla="*/ 3491523 h 3491523"/>
                    <a:gd name="connsiteX17" fmla="*/ 2691829 w 4336364"/>
                    <a:gd name="connsiteY17" fmla="*/ 3262560 h 3491523"/>
                    <a:gd name="connsiteX18" fmla="*/ 2817529 w 4336364"/>
                    <a:gd name="connsiteY18" fmla="*/ 3392799 h 3491523"/>
                    <a:gd name="connsiteX19" fmla="*/ 3435088 w 4336364"/>
                    <a:gd name="connsiteY19" fmla="*/ 2826018 h 3491523"/>
                    <a:gd name="connsiteX20" fmla="*/ 3614370 w 4336364"/>
                    <a:gd name="connsiteY20" fmla="*/ 2901987 h 3491523"/>
                    <a:gd name="connsiteX21" fmla="*/ 3831713 w 4336364"/>
                    <a:gd name="connsiteY21" fmla="*/ 2408695 h 3491523"/>
                    <a:gd name="connsiteX22" fmla="*/ 3920351 w 4336364"/>
                    <a:gd name="connsiteY22" fmla="*/ 2443273 h 3491523"/>
                    <a:gd name="connsiteX23" fmla="*/ 3992411 w 4336364"/>
                    <a:gd name="connsiteY23" fmla="*/ 2120080 h 3491523"/>
                    <a:gd name="connsiteX24" fmla="*/ 4183044 w 4336364"/>
                    <a:gd name="connsiteY24" fmla="*/ 2129054 h 3491523"/>
                    <a:gd name="connsiteX25" fmla="*/ 4150363 w 4336364"/>
                    <a:gd name="connsiteY25" fmla="*/ 1334592 h 3491523"/>
                    <a:gd name="connsiteX26" fmla="*/ 4336364 w 4336364"/>
                    <a:gd name="connsiteY26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004260 w 4336364"/>
                    <a:gd name="connsiteY4" fmla="*/ 347757 h 3491523"/>
                    <a:gd name="connsiteX5" fmla="*/ 169194 w 4336364"/>
                    <a:gd name="connsiteY5" fmla="*/ 457569 h 3491523"/>
                    <a:gd name="connsiteX6" fmla="*/ 141641 w 4336364"/>
                    <a:gd name="connsiteY6" fmla="*/ 1238366 h 3491523"/>
                    <a:gd name="connsiteX7" fmla="*/ 0 w 4336364"/>
                    <a:gd name="connsiteY7" fmla="*/ 1305254 h 3491523"/>
                    <a:gd name="connsiteX8" fmla="*/ 225268 w 4336364"/>
                    <a:gd name="connsiteY8" fmla="*/ 1924241 h 3491523"/>
                    <a:gd name="connsiteX9" fmla="*/ 139955 w 4336364"/>
                    <a:gd name="connsiteY9" fmla="*/ 1986378 h 3491523"/>
                    <a:gd name="connsiteX10" fmla="*/ 279064 w 4336364"/>
                    <a:gd name="connsiteY10" fmla="*/ 2182236 h 3491523"/>
                    <a:gd name="connsiteX11" fmla="*/ 194650 w 4336364"/>
                    <a:gd name="connsiteY11" fmla="*/ 2282594 h 3491523"/>
                    <a:gd name="connsiteX12" fmla="*/ 688160 w 4336364"/>
                    <a:gd name="connsiteY12" fmla="*/ 2719820 h 3491523"/>
                    <a:gd name="connsiteX13" fmla="*/ 626493 w 4336364"/>
                    <a:gd name="connsiteY13" fmla="*/ 2904378 h 3491523"/>
                    <a:gd name="connsiteX14" fmla="*/ 1343200 w 4336364"/>
                    <a:gd name="connsiteY14" fmla="*/ 3156561 h 3491523"/>
                    <a:gd name="connsiteX15" fmla="*/ 1346897 w 4336364"/>
                    <a:gd name="connsiteY15" fmla="*/ 3370106 h 3491523"/>
                    <a:gd name="connsiteX16" fmla="*/ 2156993 w 4336364"/>
                    <a:gd name="connsiteY16" fmla="*/ 3331299 h 3491523"/>
                    <a:gd name="connsiteX17" fmla="*/ 2241198 w 4336364"/>
                    <a:gd name="connsiteY17" fmla="*/ 3491523 h 3491523"/>
                    <a:gd name="connsiteX18" fmla="*/ 2691829 w 4336364"/>
                    <a:gd name="connsiteY18" fmla="*/ 3262560 h 3491523"/>
                    <a:gd name="connsiteX19" fmla="*/ 2817529 w 4336364"/>
                    <a:gd name="connsiteY19" fmla="*/ 3392799 h 3491523"/>
                    <a:gd name="connsiteX20" fmla="*/ 3435088 w 4336364"/>
                    <a:gd name="connsiteY20" fmla="*/ 2826018 h 3491523"/>
                    <a:gd name="connsiteX21" fmla="*/ 3614370 w 4336364"/>
                    <a:gd name="connsiteY21" fmla="*/ 2901987 h 3491523"/>
                    <a:gd name="connsiteX22" fmla="*/ 3831713 w 4336364"/>
                    <a:gd name="connsiteY22" fmla="*/ 2408695 h 3491523"/>
                    <a:gd name="connsiteX23" fmla="*/ 3920351 w 4336364"/>
                    <a:gd name="connsiteY23" fmla="*/ 2443273 h 3491523"/>
                    <a:gd name="connsiteX24" fmla="*/ 3992411 w 4336364"/>
                    <a:gd name="connsiteY24" fmla="*/ 2120080 h 3491523"/>
                    <a:gd name="connsiteX25" fmla="*/ 4183044 w 4336364"/>
                    <a:gd name="connsiteY25" fmla="*/ 2129054 h 3491523"/>
                    <a:gd name="connsiteX26" fmla="*/ 4150363 w 4336364"/>
                    <a:gd name="connsiteY26" fmla="*/ 1334592 h 3491523"/>
                    <a:gd name="connsiteX27" fmla="*/ 4336364 w 4336364"/>
                    <a:gd name="connsiteY27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326568 w 4336364"/>
                    <a:gd name="connsiteY4" fmla="*/ 454137 h 3491523"/>
                    <a:gd name="connsiteX5" fmla="*/ 169194 w 4336364"/>
                    <a:gd name="connsiteY5" fmla="*/ 457569 h 3491523"/>
                    <a:gd name="connsiteX6" fmla="*/ 141641 w 4336364"/>
                    <a:gd name="connsiteY6" fmla="*/ 1238366 h 3491523"/>
                    <a:gd name="connsiteX7" fmla="*/ 0 w 4336364"/>
                    <a:gd name="connsiteY7" fmla="*/ 1305254 h 3491523"/>
                    <a:gd name="connsiteX8" fmla="*/ 225268 w 4336364"/>
                    <a:gd name="connsiteY8" fmla="*/ 1924241 h 3491523"/>
                    <a:gd name="connsiteX9" fmla="*/ 139955 w 4336364"/>
                    <a:gd name="connsiteY9" fmla="*/ 1986378 h 3491523"/>
                    <a:gd name="connsiteX10" fmla="*/ 279064 w 4336364"/>
                    <a:gd name="connsiteY10" fmla="*/ 2182236 h 3491523"/>
                    <a:gd name="connsiteX11" fmla="*/ 194650 w 4336364"/>
                    <a:gd name="connsiteY11" fmla="*/ 2282594 h 3491523"/>
                    <a:gd name="connsiteX12" fmla="*/ 688160 w 4336364"/>
                    <a:gd name="connsiteY12" fmla="*/ 2719820 h 3491523"/>
                    <a:gd name="connsiteX13" fmla="*/ 626493 w 4336364"/>
                    <a:gd name="connsiteY13" fmla="*/ 2904378 h 3491523"/>
                    <a:gd name="connsiteX14" fmla="*/ 1343200 w 4336364"/>
                    <a:gd name="connsiteY14" fmla="*/ 3156561 h 3491523"/>
                    <a:gd name="connsiteX15" fmla="*/ 1346897 w 4336364"/>
                    <a:gd name="connsiteY15" fmla="*/ 3370106 h 3491523"/>
                    <a:gd name="connsiteX16" fmla="*/ 2156993 w 4336364"/>
                    <a:gd name="connsiteY16" fmla="*/ 3331299 h 3491523"/>
                    <a:gd name="connsiteX17" fmla="*/ 2241198 w 4336364"/>
                    <a:gd name="connsiteY17" fmla="*/ 3491523 h 3491523"/>
                    <a:gd name="connsiteX18" fmla="*/ 2691829 w 4336364"/>
                    <a:gd name="connsiteY18" fmla="*/ 3262560 h 3491523"/>
                    <a:gd name="connsiteX19" fmla="*/ 2817529 w 4336364"/>
                    <a:gd name="connsiteY19" fmla="*/ 3392799 h 3491523"/>
                    <a:gd name="connsiteX20" fmla="*/ 3435088 w 4336364"/>
                    <a:gd name="connsiteY20" fmla="*/ 2826018 h 3491523"/>
                    <a:gd name="connsiteX21" fmla="*/ 3614370 w 4336364"/>
                    <a:gd name="connsiteY21" fmla="*/ 2901987 h 3491523"/>
                    <a:gd name="connsiteX22" fmla="*/ 3831713 w 4336364"/>
                    <a:gd name="connsiteY22" fmla="*/ 2408695 h 3491523"/>
                    <a:gd name="connsiteX23" fmla="*/ 3920351 w 4336364"/>
                    <a:gd name="connsiteY23" fmla="*/ 2443273 h 3491523"/>
                    <a:gd name="connsiteX24" fmla="*/ 3992411 w 4336364"/>
                    <a:gd name="connsiteY24" fmla="*/ 2120080 h 3491523"/>
                    <a:gd name="connsiteX25" fmla="*/ 4183044 w 4336364"/>
                    <a:gd name="connsiteY25" fmla="*/ 2129054 h 3491523"/>
                    <a:gd name="connsiteX26" fmla="*/ 4150363 w 4336364"/>
                    <a:gd name="connsiteY26" fmla="*/ 1334592 h 3491523"/>
                    <a:gd name="connsiteX27" fmla="*/ 4336364 w 4336364"/>
                    <a:gd name="connsiteY27" fmla="*/ 1244078 h 3491523"/>
                    <a:gd name="connsiteX0" fmla="*/ 4336364 w 4336364"/>
                    <a:gd name="connsiteY0" fmla="*/ 1244078 h 3491523"/>
                    <a:gd name="connsiteX1" fmla="*/ 4094460 w 4336364"/>
                    <a:gd name="connsiteY1" fmla="*/ 751611 h 3491523"/>
                    <a:gd name="connsiteX2" fmla="*/ 4226799 w 4336364"/>
                    <a:gd name="connsiteY2" fmla="*/ 634453 h 3491523"/>
                    <a:gd name="connsiteX3" fmla="*/ 3626919 w 4336364"/>
                    <a:gd name="connsiteY3" fmla="*/ 0 h 3491523"/>
                    <a:gd name="connsiteX4" fmla="*/ 1206824 w 4336364"/>
                    <a:gd name="connsiteY4" fmla="*/ 336933 h 3491523"/>
                    <a:gd name="connsiteX5" fmla="*/ 326568 w 4336364"/>
                    <a:gd name="connsiteY5" fmla="*/ 454137 h 3491523"/>
                    <a:gd name="connsiteX6" fmla="*/ 169194 w 4336364"/>
                    <a:gd name="connsiteY6" fmla="*/ 457569 h 3491523"/>
                    <a:gd name="connsiteX7" fmla="*/ 141641 w 4336364"/>
                    <a:gd name="connsiteY7" fmla="*/ 1238366 h 3491523"/>
                    <a:gd name="connsiteX8" fmla="*/ 0 w 4336364"/>
                    <a:gd name="connsiteY8" fmla="*/ 1305254 h 3491523"/>
                    <a:gd name="connsiteX9" fmla="*/ 225268 w 4336364"/>
                    <a:gd name="connsiteY9" fmla="*/ 1924241 h 3491523"/>
                    <a:gd name="connsiteX10" fmla="*/ 139955 w 4336364"/>
                    <a:gd name="connsiteY10" fmla="*/ 1986378 h 3491523"/>
                    <a:gd name="connsiteX11" fmla="*/ 279064 w 4336364"/>
                    <a:gd name="connsiteY11" fmla="*/ 2182236 h 3491523"/>
                    <a:gd name="connsiteX12" fmla="*/ 194650 w 4336364"/>
                    <a:gd name="connsiteY12" fmla="*/ 2282594 h 3491523"/>
                    <a:gd name="connsiteX13" fmla="*/ 688160 w 4336364"/>
                    <a:gd name="connsiteY13" fmla="*/ 2719820 h 3491523"/>
                    <a:gd name="connsiteX14" fmla="*/ 626493 w 4336364"/>
                    <a:gd name="connsiteY14" fmla="*/ 2904378 h 3491523"/>
                    <a:gd name="connsiteX15" fmla="*/ 1343200 w 4336364"/>
                    <a:gd name="connsiteY15" fmla="*/ 3156561 h 3491523"/>
                    <a:gd name="connsiteX16" fmla="*/ 1346897 w 4336364"/>
                    <a:gd name="connsiteY16" fmla="*/ 3370106 h 3491523"/>
                    <a:gd name="connsiteX17" fmla="*/ 2156993 w 4336364"/>
                    <a:gd name="connsiteY17" fmla="*/ 3331299 h 3491523"/>
                    <a:gd name="connsiteX18" fmla="*/ 2241198 w 4336364"/>
                    <a:gd name="connsiteY18" fmla="*/ 3491523 h 3491523"/>
                    <a:gd name="connsiteX19" fmla="*/ 2691829 w 4336364"/>
                    <a:gd name="connsiteY19" fmla="*/ 3262560 h 3491523"/>
                    <a:gd name="connsiteX20" fmla="*/ 2817529 w 4336364"/>
                    <a:gd name="connsiteY20" fmla="*/ 3392799 h 3491523"/>
                    <a:gd name="connsiteX21" fmla="*/ 3435088 w 4336364"/>
                    <a:gd name="connsiteY21" fmla="*/ 2826018 h 3491523"/>
                    <a:gd name="connsiteX22" fmla="*/ 3614370 w 4336364"/>
                    <a:gd name="connsiteY22" fmla="*/ 2901987 h 3491523"/>
                    <a:gd name="connsiteX23" fmla="*/ 3831713 w 4336364"/>
                    <a:gd name="connsiteY23" fmla="*/ 2408695 h 3491523"/>
                    <a:gd name="connsiteX24" fmla="*/ 3920351 w 4336364"/>
                    <a:gd name="connsiteY24" fmla="*/ 2443273 h 3491523"/>
                    <a:gd name="connsiteX25" fmla="*/ 3992411 w 4336364"/>
                    <a:gd name="connsiteY25" fmla="*/ 2120080 h 3491523"/>
                    <a:gd name="connsiteX26" fmla="*/ 4183044 w 4336364"/>
                    <a:gd name="connsiteY26" fmla="*/ 2129054 h 3491523"/>
                    <a:gd name="connsiteX27" fmla="*/ 4150363 w 4336364"/>
                    <a:gd name="connsiteY27" fmla="*/ 1334592 h 3491523"/>
                    <a:gd name="connsiteX28" fmla="*/ 4336364 w 4336364"/>
                    <a:gd name="connsiteY28" fmla="*/ 1244078 h 3491523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661688 w 4336364"/>
                    <a:gd name="connsiteY4" fmla="*/ 0 h 3748921"/>
                    <a:gd name="connsiteX5" fmla="*/ 326568 w 4336364"/>
                    <a:gd name="connsiteY5" fmla="*/ 711535 h 3748921"/>
                    <a:gd name="connsiteX6" fmla="*/ 169194 w 4336364"/>
                    <a:gd name="connsiteY6" fmla="*/ 714967 h 3748921"/>
                    <a:gd name="connsiteX7" fmla="*/ 141641 w 4336364"/>
                    <a:gd name="connsiteY7" fmla="*/ 1495764 h 3748921"/>
                    <a:gd name="connsiteX8" fmla="*/ 0 w 4336364"/>
                    <a:gd name="connsiteY8" fmla="*/ 1562652 h 3748921"/>
                    <a:gd name="connsiteX9" fmla="*/ 225268 w 4336364"/>
                    <a:gd name="connsiteY9" fmla="*/ 2181639 h 3748921"/>
                    <a:gd name="connsiteX10" fmla="*/ 139955 w 4336364"/>
                    <a:gd name="connsiteY10" fmla="*/ 2243776 h 3748921"/>
                    <a:gd name="connsiteX11" fmla="*/ 279064 w 4336364"/>
                    <a:gd name="connsiteY11" fmla="*/ 2439634 h 3748921"/>
                    <a:gd name="connsiteX12" fmla="*/ 194650 w 4336364"/>
                    <a:gd name="connsiteY12" fmla="*/ 2539992 h 3748921"/>
                    <a:gd name="connsiteX13" fmla="*/ 688160 w 4336364"/>
                    <a:gd name="connsiteY13" fmla="*/ 2977218 h 3748921"/>
                    <a:gd name="connsiteX14" fmla="*/ 626493 w 4336364"/>
                    <a:gd name="connsiteY14" fmla="*/ 3161776 h 3748921"/>
                    <a:gd name="connsiteX15" fmla="*/ 1343200 w 4336364"/>
                    <a:gd name="connsiteY15" fmla="*/ 3413959 h 3748921"/>
                    <a:gd name="connsiteX16" fmla="*/ 1346897 w 4336364"/>
                    <a:gd name="connsiteY16" fmla="*/ 3627504 h 3748921"/>
                    <a:gd name="connsiteX17" fmla="*/ 2156993 w 4336364"/>
                    <a:gd name="connsiteY17" fmla="*/ 3588697 h 3748921"/>
                    <a:gd name="connsiteX18" fmla="*/ 2241198 w 4336364"/>
                    <a:gd name="connsiteY18" fmla="*/ 3748921 h 3748921"/>
                    <a:gd name="connsiteX19" fmla="*/ 2691829 w 4336364"/>
                    <a:gd name="connsiteY19" fmla="*/ 3519958 h 3748921"/>
                    <a:gd name="connsiteX20" fmla="*/ 2817529 w 4336364"/>
                    <a:gd name="connsiteY20" fmla="*/ 3650197 h 3748921"/>
                    <a:gd name="connsiteX21" fmla="*/ 3435088 w 4336364"/>
                    <a:gd name="connsiteY21" fmla="*/ 3083416 h 3748921"/>
                    <a:gd name="connsiteX22" fmla="*/ 3614370 w 4336364"/>
                    <a:gd name="connsiteY22" fmla="*/ 3159385 h 3748921"/>
                    <a:gd name="connsiteX23" fmla="*/ 3831713 w 4336364"/>
                    <a:gd name="connsiteY23" fmla="*/ 2666093 h 3748921"/>
                    <a:gd name="connsiteX24" fmla="*/ 3920351 w 4336364"/>
                    <a:gd name="connsiteY24" fmla="*/ 2700671 h 3748921"/>
                    <a:gd name="connsiteX25" fmla="*/ 3992411 w 4336364"/>
                    <a:gd name="connsiteY25" fmla="*/ 2377478 h 3748921"/>
                    <a:gd name="connsiteX26" fmla="*/ 4183044 w 4336364"/>
                    <a:gd name="connsiteY26" fmla="*/ 2386452 h 3748921"/>
                    <a:gd name="connsiteX27" fmla="*/ 4150363 w 4336364"/>
                    <a:gd name="connsiteY27" fmla="*/ 1591990 h 3748921"/>
                    <a:gd name="connsiteX28" fmla="*/ 4336364 w 4336364"/>
                    <a:gd name="connsiteY28" fmla="*/ 1501476 h 3748921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1521515 w 4336364"/>
                    <a:gd name="connsiteY4" fmla="*/ 79765 h 3748921"/>
                    <a:gd name="connsiteX5" fmla="*/ 661688 w 4336364"/>
                    <a:gd name="connsiteY5" fmla="*/ 0 h 3748921"/>
                    <a:gd name="connsiteX6" fmla="*/ 326568 w 4336364"/>
                    <a:gd name="connsiteY6" fmla="*/ 711535 h 3748921"/>
                    <a:gd name="connsiteX7" fmla="*/ 169194 w 4336364"/>
                    <a:gd name="connsiteY7" fmla="*/ 714967 h 3748921"/>
                    <a:gd name="connsiteX8" fmla="*/ 141641 w 4336364"/>
                    <a:gd name="connsiteY8" fmla="*/ 1495764 h 3748921"/>
                    <a:gd name="connsiteX9" fmla="*/ 0 w 4336364"/>
                    <a:gd name="connsiteY9" fmla="*/ 1562652 h 3748921"/>
                    <a:gd name="connsiteX10" fmla="*/ 225268 w 4336364"/>
                    <a:gd name="connsiteY10" fmla="*/ 2181639 h 3748921"/>
                    <a:gd name="connsiteX11" fmla="*/ 139955 w 4336364"/>
                    <a:gd name="connsiteY11" fmla="*/ 2243776 h 3748921"/>
                    <a:gd name="connsiteX12" fmla="*/ 279064 w 4336364"/>
                    <a:gd name="connsiteY12" fmla="*/ 2439634 h 3748921"/>
                    <a:gd name="connsiteX13" fmla="*/ 194650 w 4336364"/>
                    <a:gd name="connsiteY13" fmla="*/ 2539992 h 3748921"/>
                    <a:gd name="connsiteX14" fmla="*/ 688160 w 4336364"/>
                    <a:gd name="connsiteY14" fmla="*/ 2977218 h 3748921"/>
                    <a:gd name="connsiteX15" fmla="*/ 626493 w 4336364"/>
                    <a:gd name="connsiteY15" fmla="*/ 3161776 h 3748921"/>
                    <a:gd name="connsiteX16" fmla="*/ 1343200 w 4336364"/>
                    <a:gd name="connsiteY16" fmla="*/ 3413959 h 3748921"/>
                    <a:gd name="connsiteX17" fmla="*/ 1346897 w 4336364"/>
                    <a:gd name="connsiteY17" fmla="*/ 3627504 h 3748921"/>
                    <a:gd name="connsiteX18" fmla="*/ 2156993 w 4336364"/>
                    <a:gd name="connsiteY18" fmla="*/ 3588697 h 3748921"/>
                    <a:gd name="connsiteX19" fmla="*/ 2241198 w 4336364"/>
                    <a:gd name="connsiteY19" fmla="*/ 3748921 h 3748921"/>
                    <a:gd name="connsiteX20" fmla="*/ 2691829 w 4336364"/>
                    <a:gd name="connsiteY20" fmla="*/ 3519958 h 3748921"/>
                    <a:gd name="connsiteX21" fmla="*/ 2817529 w 4336364"/>
                    <a:gd name="connsiteY21" fmla="*/ 3650197 h 3748921"/>
                    <a:gd name="connsiteX22" fmla="*/ 3435088 w 4336364"/>
                    <a:gd name="connsiteY22" fmla="*/ 3083416 h 3748921"/>
                    <a:gd name="connsiteX23" fmla="*/ 3614370 w 4336364"/>
                    <a:gd name="connsiteY23" fmla="*/ 3159385 h 3748921"/>
                    <a:gd name="connsiteX24" fmla="*/ 3831713 w 4336364"/>
                    <a:gd name="connsiteY24" fmla="*/ 2666093 h 3748921"/>
                    <a:gd name="connsiteX25" fmla="*/ 3920351 w 4336364"/>
                    <a:gd name="connsiteY25" fmla="*/ 2700671 h 3748921"/>
                    <a:gd name="connsiteX26" fmla="*/ 3992411 w 4336364"/>
                    <a:gd name="connsiteY26" fmla="*/ 2377478 h 3748921"/>
                    <a:gd name="connsiteX27" fmla="*/ 4183044 w 4336364"/>
                    <a:gd name="connsiteY27" fmla="*/ 2386452 h 3748921"/>
                    <a:gd name="connsiteX28" fmla="*/ 4150363 w 4336364"/>
                    <a:gd name="connsiteY28" fmla="*/ 1591990 h 3748921"/>
                    <a:gd name="connsiteX29" fmla="*/ 4336364 w 4336364"/>
                    <a:gd name="connsiteY29" fmla="*/ 1501476 h 3748921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852110 w 4336364"/>
                    <a:gd name="connsiteY4" fmla="*/ 78607 h 3748921"/>
                    <a:gd name="connsiteX5" fmla="*/ 661688 w 4336364"/>
                    <a:gd name="connsiteY5" fmla="*/ 0 h 3748921"/>
                    <a:gd name="connsiteX6" fmla="*/ 326568 w 4336364"/>
                    <a:gd name="connsiteY6" fmla="*/ 711535 h 3748921"/>
                    <a:gd name="connsiteX7" fmla="*/ 169194 w 4336364"/>
                    <a:gd name="connsiteY7" fmla="*/ 714967 h 3748921"/>
                    <a:gd name="connsiteX8" fmla="*/ 141641 w 4336364"/>
                    <a:gd name="connsiteY8" fmla="*/ 1495764 h 3748921"/>
                    <a:gd name="connsiteX9" fmla="*/ 0 w 4336364"/>
                    <a:gd name="connsiteY9" fmla="*/ 1562652 h 3748921"/>
                    <a:gd name="connsiteX10" fmla="*/ 225268 w 4336364"/>
                    <a:gd name="connsiteY10" fmla="*/ 2181639 h 3748921"/>
                    <a:gd name="connsiteX11" fmla="*/ 139955 w 4336364"/>
                    <a:gd name="connsiteY11" fmla="*/ 2243776 h 3748921"/>
                    <a:gd name="connsiteX12" fmla="*/ 279064 w 4336364"/>
                    <a:gd name="connsiteY12" fmla="*/ 2439634 h 3748921"/>
                    <a:gd name="connsiteX13" fmla="*/ 194650 w 4336364"/>
                    <a:gd name="connsiteY13" fmla="*/ 2539992 h 3748921"/>
                    <a:gd name="connsiteX14" fmla="*/ 688160 w 4336364"/>
                    <a:gd name="connsiteY14" fmla="*/ 2977218 h 3748921"/>
                    <a:gd name="connsiteX15" fmla="*/ 626493 w 4336364"/>
                    <a:gd name="connsiteY15" fmla="*/ 3161776 h 3748921"/>
                    <a:gd name="connsiteX16" fmla="*/ 1343200 w 4336364"/>
                    <a:gd name="connsiteY16" fmla="*/ 3413959 h 3748921"/>
                    <a:gd name="connsiteX17" fmla="*/ 1346897 w 4336364"/>
                    <a:gd name="connsiteY17" fmla="*/ 3627504 h 3748921"/>
                    <a:gd name="connsiteX18" fmla="*/ 2156993 w 4336364"/>
                    <a:gd name="connsiteY18" fmla="*/ 3588697 h 3748921"/>
                    <a:gd name="connsiteX19" fmla="*/ 2241198 w 4336364"/>
                    <a:gd name="connsiteY19" fmla="*/ 3748921 h 3748921"/>
                    <a:gd name="connsiteX20" fmla="*/ 2691829 w 4336364"/>
                    <a:gd name="connsiteY20" fmla="*/ 3519958 h 3748921"/>
                    <a:gd name="connsiteX21" fmla="*/ 2817529 w 4336364"/>
                    <a:gd name="connsiteY21" fmla="*/ 3650197 h 3748921"/>
                    <a:gd name="connsiteX22" fmla="*/ 3435088 w 4336364"/>
                    <a:gd name="connsiteY22" fmla="*/ 3083416 h 3748921"/>
                    <a:gd name="connsiteX23" fmla="*/ 3614370 w 4336364"/>
                    <a:gd name="connsiteY23" fmla="*/ 3159385 h 3748921"/>
                    <a:gd name="connsiteX24" fmla="*/ 3831713 w 4336364"/>
                    <a:gd name="connsiteY24" fmla="*/ 2666093 h 3748921"/>
                    <a:gd name="connsiteX25" fmla="*/ 3920351 w 4336364"/>
                    <a:gd name="connsiteY25" fmla="*/ 2700671 h 3748921"/>
                    <a:gd name="connsiteX26" fmla="*/ 3992411 w 4336364"/>
                    <a:gd name="connsiteY26" fmla="*/ 2377478 h 3748921"/>
                    <a:gd name="connsiteX27" fmla="*/ 4183044 w 4336364"/>
                    <a:gd name="connsiteY27" fmla="*/ 2386452 h 3748921"/>
                    <a:gd name="connsiteX28" fmla="*/ 4150363 w 4336364"/>
                    <a:gd name="connsiteY28" fmla="*/ 1591990 h 3748921"/>
                    <a:gd name="connsiteX29" fmla="*/ 4336364 w 4336364"/>
                    <a:gd name="connsiteY29" fmla="*/ 1501476 h 3748921"/>
                    <a:gd name="connsiteX0" fmla="*/ 4336364 w 4336364"/>
                    <a:gd name="connsiteY0" fmla="*/ 1501476 h 3748921"/>
                    <a:gd name="connsiteX1" fmla="*/ 4094460 w 4336364"/>
                    <a:gd name="connsiteY1" fmla="*/ 1009009 h 3748921"/>
                    <a:gd name="connsiteX2" fmla="*/ 4226799 w 4336364"/>
                    <a:gd name="connsiteY2" fmla="*/ 891851 h 3748921"/>
                    <a:gd name="connsiteX3" fmla="*/ 3626919 w 4336364"/>
                    <a:gd name="connsiteY3" fmla="*/ 257398 h 3748921"/>
                    <a:gd name="connsiteX4" fmla="*/ 1930127 w 4336364"/>
                    <a:gd name="connsiteY4" fmla="*/ 150345 h 3748921"/>
                    <a:gd name="connsiteX5" fmla="*/ 852110 w 4336364"/>
                    <a:gd name="connsiteY5" fmla="*/ 78607 h 3748921"/>
                    <a:gd name="connsiteX6" fmla="*/ 661688 w 4336364"/>
                    <a:gd name="connsiteY6" fmla="*/ 0 h 3748921"/>
                    <a:gd name="connsiteX7" fmla="*/ 326568 w 4336364"/>
                    <a:gd name="connsiteY7" fmla="*/ 711535 h 3748921"/>
                    <a:gd name="connsiteX8" fmla="*/ 169194 w 4336364"/>
                    <a:gd name="connsiteY8" fmla="*/ 714967 h 3748921"/>
                    <a:gd name="connsiteX9" fmla="*/ 141641 w 4336364"/>
                    <a:gd name="connsiteY9" fmla="*/ 1495764 h 3748921"/>
                    <a:gd name="connsiteX10" fmla="*/ 0 w 4336364"/>
                    <a:gd name="connsiteY10" fmla="*/ 1562652 h 3748921"/>
                    <a:gd name="connsiteX11" fmla="*/ 225268 w 4336364"/>
                    <a:gd name="connsiteY11" fmla="*/ 2181639 h 3748921"/>
                    <a:gd name="connsiteX12" fmla="*/ 139955 w 4336364"/>
                    <a:gd name="connsiteY12" fmla="*/ 2243776 h 3748921"/>
                    <a:gd name="connsiteX13" fmla="*/ 279064 w 4336364"/>
                    <a:gd name="connsiteY13" fmla="*/ 2439634 h 3748921"/>
                    <a:gd name="connsiteX14" fmla="*/ 194650 w 4336364"/>
                    <a:gd name="connsiteY14" fmla="*/ 2539992 h 3748921"/>
                    <a:gd name="connsiteX15" fmla="*/ 688160 w 4336364"/>
                    <a:gd name="connsiteY15" fmla="*/ 2977218 h 3748921"/>
                    <a:gd name="connsiteX16" fmla="*/ 626493 w 4336364"/>
                    <a:gd name="connsiteY16" fmla="*/ 3161776 h 3748921"/>
                    <a:gd name="connsiteX17" fmla="*/ 1343200 w 4336364"/>
                    <a:gd name="connsiteY17" fmla="*/ 3413959 h 3748921"/>
                    <a:gd name="connsiteX18" fmla="*/ 1346897 w 4336364"/>
                    <a:gd name="connsiteY18" fmla="*/ 3627504 h 3748921"/>
                    <a:gd name="connsiteX19" fmla="*/ 2156993 w 4336364"/>
                    <a:gd name="connsiteY19" fmla="*/ 3588697 h 3748921"/>
                    <a:gd name="connsiteX20" fmla="*/ 2241198 w 4336364"/>
                    <a:gd name="connsiteY20" fmla="*/ 3748921 h 3748921"/>
                    <a:gd name="connsiteX21" fmla="*/ 2691829 w 4336364"/>
                    <a:gd name="connsiteY21" fmla="*/ 3519958 h 3748921"/>
                    <a:gd name="connsiteX22" fmla="*/ 2817529 w 4336364"/>
                    <a:gd name="connsiteY22" fmla="*/ 3650197 h 3748921"/>
                    <a:gd name="connsiteX23" fmla="*/ 3435088 w 4336364"/>
                    <a:gd name="connsiteY23" fmla="*/ 3083416 h 3748921"/>
                    <a:gd name="connsiteX24" fmla="*/ 3614370 w 4336364"/>
                    <a:gd name="connsiteY24" fmla="*/ 3159385 h 3748921"/>
                    <a:gd name="connsiteX25" fmla="*/ 3831713 w 4336364"/>
                    <a:gd name="connsiteY25" fmla="*/ 2666093 h 3748921"/>
                    <a:gd name="connsiteX26" fmla="*/ 3920351 w 4336364"/>
                    <a:gd name="connsiteY26" fmla="*/ 2700671 h 3748921"/>
                    <a:gd name="connsiteX27" fmla="*/ 3992411 w 4336364"/>
                    <a:gd name="connsiteY27" fmla="*/ 2377478 h 3748921"/>
                    <a:gd name="connsiteX28" fmla="*/ 4183044 w 4336364"/>
                    <a:gd name="connsiteY28" fmla="*/ 2386452 h 3748921"/>
                    <a:gd name="connsiteX29" fmla="*/ 4150363 w 4336364"/>
                    <a:gd name="connsiteY29" fmla="*/ 1591990 h 3748921"/>
                    <a:gd name="connsiteX30" fmla="*/ 4336364 w 4336364"/>
                    <a:gd name="connsiteY30" fmla="*/ 1501476 h 374892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461329 w 4336364"/>
                    <a:gd name="connsiteY4" fmla="*/ 0 h 4255361"/>
                    <a:gd name="connsiteX5" fmla="*/ 852110 w 4336364"/>
                    <a:gd name="connsiteY5" fmla="*/ 585047 h 4255361"/>
                    <a:gd name="connsiteX6" fmla="*/ 661688 w 4336364"/>
                    <a:gd name="connsiteY6" fmla="*/ 506440 h 4255361"/>
                    <a:gd name="connsiteX7" fmla="*/ 326568 w 4336364"/>
                    <a:gd name="connsiteY7" fmla="*/ 1217975 h 4255361"/>
                    <a:gd name="connsiteX8" fmla="*/ 169194 w 4336364"/>
                    <a:gd name="connsiteY8" fmla="*/ 1221407 h 4255361"/>
                    <a:gd name="connsiteX9" fmla="*/ 141641 w 4336364"/>
                    <a:gd name="connsiteY9" fmla="*/ 2002204 h 4255361"/>
                    <a:gd name="connsiteX10" fmla="*/ 0 w 4336364"/>
                    <a:gd name="connsiteY10" fmla="*/ 2069092 h 4255361"/>
                    <a:gd name="connsiteX11" fmla="*/ 225268 w 4336364"/>
                    <a:gd name="connsiteY11" fmla="*/ 2688079 h 4255361"/>
                    <a:gd name="connsiteX12" fmla="*/ 139955 w 4336364"/>
                    <a:gd name="connsiteY12" fmla="*/ 2750216 h 4255361"/>
                    <a:gd name="connsiteX13" fmla="*/ 279064 w 4336364"/>
                    <a:gd name="connsiteY13" fmla="*/ 2946074 h 4255361"/>
                    <a:gd name="connsiteX14" fmla="*/ 194650 w 4336364"/>
                    <a:gd name="connsiteY14" fmla="*/ 3046432 h 4255361"/>
                    <a:gd name="connsiteX15" fmla="*/ 688160 w 4336364"/>
                    <a:gd name="connsiteY15" fmla="*/ 3483658 h 4255361"/>
                    <a:gd name="connsiteX16" fmla="*/ 626493 w 4336364"/>
                    <a:gd name="connsiteY16" fmla="*/ 3668216 h 4255361"/>
                    <a:gd name="connsiteX17" fmla="*/ 1343200 w 4336364"/>
                    <a:gd name="connsiteY17" fmla="*/ 3920399 h 4255361"/>
                    <a:gd name="connsiteX18" fmla="*/ 1346897 w 4336364"/>
                    <a:gd name="connsiteY18" fmla="*/ 4133944 h 4255361"/>
                    <a:gd name="connsiteX19" fmla="*/ 2156993 w 4336364"/>
                    <a:gd name="connsiteY19" fmla="*/ 4095137 h 4255361"/>
                    <a:gd name="connsiteX20" fmla="*/ 2241198 w 4336364"/>
                    <a:gd name="connsiteY20" fmla="*/ 4255361 h 4255361"/>
                    <a:gd name="connsiteX21" fmla="*/ 2691829 w 4336364"/>
                    <a:gd name="connsiteY21" fmla="*/ 4026398 h 4255361"/>
                    <a:gd name="connsiteX22" fmla="*/ 2817529 w 4336364"/>
                    <a:gd name="connsiteY22" fmla="*/ 4156637 h 4255361"/>
                    <a:gd name="connsiteX23" fmla="*/ 3435088 w 4336364"/>
                    <a:gd name="connsiteY23" fmla="*/ 3589856 h 4255361"/>
                    <a:gd name="connsiteX24" fmla="*/ 3614370 w 4336364"/>
                    <a:gd name="connsiteY24" fmla="*/ 3665825 h 4255361"/>
                    <a:gd name="connsiteX25" fmla="*/ 3831713 w 4336364"/>
                    <a:gd name="connsiteY25" fmla="*/ 3172533 h 4255361"/>
                    <a:gd name="connsiteX26" fmla="*/ 3920351 w 4336364"/>
                    <a:gd name="connsiteY26" fmla="*/ 3207111 h 4255361"/>
                    <a:gd name="connsiteX27" fmla="*/ 3992411 w 4336364"/>
                    <a:gd name="connsiteY27" fmla="*/ 2883918 h 4255361"/>
                    <a:gd name="connsiteX28" fmla="*/ 4183044 w 4336364"/>
                    <a:gd name="connsiteY28" fmla="*/ 2892892 h 4255361"/>
                    <a:gd name="connsiteX29" fmla="*/ 4150363 w 4336364"/>
                    <a:gd name="connsiteY29" fmla="*/ 2098430 h 4255361"/>
                    <a:gd name="connsiteX30" fmla="*/ 4336364 w 4336364"/>
                    <a:gd name="connsiteY30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461329 w 4336364"/>
                    <a:gd name="connsiteY4" fmla="*/ 0 h 4255361"/>
                    <a:gd name="connsiteX5" fmla="*/ 856756 w 4336364"/>
                    <a:gd name="connsiteY5" fmla="*/ 580718 h 4255361"/>
                    <a:gd name="connsiteX6" fmla="*/ 661688 w 4336364"/>
                    <a:gd name="connsiteY6" fmla="*/ 506440 h 4255361"/>
                    <a:gd name="connsiteX7" fmla="*/ 326568 w 4336364"/>
                    <a:gd name="connsiteY7" fmla="*/ 1217975 h 4255361"/>
                    <a:gd name="connsiteX8" fmla="*/ 169194 w 4336364"/>
                    <a:gd name="connsiteY8" fmla="*/ 1221407 h 4255361"/>
                    <a:gd name="connsiteX9" fmla="*/ 141641 w 4336364"/>
                    <a:gd name="connsiteY9" fmla="*/ 2002204 h 4255361"/>
                    <a:gd name="connsiteX10" fmla="*/ 0 w 4336364"/>
                    <a:gd name="connsiteY10" fmla="*/ 2069092 h 4255361"/>
                    <a:gd name="connsiteX11" fmla="*/ 225268 w 4336364"/>
                    <a:gd name="connsiteY11" fmla="*/ 2688079 h 4255361"/>
                    <a:gd name="connsiteX12" fmla="*/ 139955 w 4336364"/>
                    <a:gd name="connsiteY12" fmla="*/ 2750216 h 4255361"/>
                    <a:gd name="connsiteX13" fmla="*/ 279064 w 4336364"/>
                    <a:gd name="connsiteY13" fmla="*/ 2946074 h 4255361"/>
                    <a:gd name="connsiteX14" fmla="*/ 194650 w 4336364"/>
                    <a:gd name="connsiteY14" fmla="*/ 3046432 h 4255361"/>
                    <a:gd name="connsiteX15" fmla="*/ 688160 w 4336364"/>
                    <a:gd name="connsiteY15" fmla="*/ 3483658 h 4255361"/>
                    <a:gd name="connsiteX16" fmla="*/ 626493 w 4336364"/>
                    <a:gd name="connsiteY16" fmla="*/ 3668216 h 4255361"/>
                    <a:gd name="connsiteX17" fmla="*/ 1343200 w 4336364"/>
                    <a:gd name="connsiteY17" fmla="*/ 3920399 h 4255361"/>
                    <a:gd name="connsiteX18" fmla="*/ 1346897 w 4336364"/>
                    <a:gd name="connsiteY18" fmla="*/ 4133944 h 4255361"/>
                    <a:gd name="connsiteX19" fmla="*/ 2156993 w 4336364"/>
                    <a:gd name="connsiteY19" fmla="*/ 4095137 h 4255361"/>
                    <a:gd name="connsiteX20" fmla="*/ 2241198 w 4336364"/>
                    <a:gd name="connsiteY20" fmla="*/ 4255361 h 4255361"/>
                    <a:gd name="connsiteX21" fmla="*/ 2691829 w 4336364"/>
                    <a:gd name="connsiteY21" fmla="*/ 4026398 h 4255361"/>
                    <a:gd name="connsiteX22" fmla="*/ 2817529 w 4336364"/>
                    <a:gd name="connsiteY22" fmla="*/ 4156637 h 4255361"/>
                    <a:gd name="connsiteX23" fmla="*/ 3435088 w 4336364"/>
                    <a:gd name="connsiteY23" fmla="*/ 3589856 h 4255361"/>
                    <a:gd name="connsiteX24" fmla="*/ 3614370 w 4336364"/>
                    <a:gd name="connsiteY24" fmla="*/ 3665825 h 4255361"/>
                    <a:gd name="connsiteX25" fmla="*/ 3831713 w 4336364"/>
                    <a:gd name="connsiteY25" fmla="*/ 3172533 h 4255361"/>
                    <a:gd name="connsiteX26" fmla="*/ 3920351 w 4336364"/>
                    <a:gd name="connsiteY26" fmla="*/ 3207111 h 4255361"/>
                    <a:gd name="connsiteX27" fmla="*/ 3992411 w 4336364"/>
                    <a:gd name="connsiteY27" fmla="*/ 2883918 h 4255361"/>
                    <a:gd name="connsiteX28" fmla="*/ 4183044 w 4336364"/>
                    <a:gd name="connsiteY28" fmla="*/ 2892892 h 4255361"/>
                    <a:gd name="connsiteX29" fmla="*/ 4150363 w 4336364"/>
                    <a:gd name="connsiteY29" fmla="*/ 2098430 h 4255361"/>
                    <a:gd name="connsiteX30" fmla="*/ 4336364 w 4336364"/>
                    <a:gd name="connsiteY30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461329 w 4336364"/>
                    <a:gd name="connsiteY4" fmla="*/ 0 h 4255361"/>
                    <a:gd name="connsiteX5" fmla="*/ 852586 w 4336364"/>
                    <a:gd name="connsiteY5" fmla="*/ 571585 h 4255361"/>
                    <a:gd name="connsiteX6" fmla="*/ 661688 w 4336364"/>
                    <a:gd name="connsiteY6" fmla="*/ 506440 h 4255361"/>
                    <a:gd name="connsiteX7" fmla="*/ 326568 w 4336364"/>
                    <a:gd name="connsiteY7" fmla="*/ 1217975 h 4255361"/>
                    <a:gd name="connsiteX8" fmla="*/ 169194 w 4336364"/>
                    <a:gd name="connsiteY8" fmla="*/ 1221407 h 4255361"/>
                    <a:gd name="connsiteX9" fmla="*/ 141641 w 4336364"/>
                    <a:gd name="connsiteY9" fmla="*/ 2002204 h 4255361"/>
                    <a:gd name="connsiteX10" fmla="*/ 0 w 4336364"/>
                    <a:gd name="connsiteY10" fmla="*/ 2069092 h 4255361"/>
                    <a:gd name="connsiteX11" fmla="*/ 225268 w 4336364"/>
                    <a:gd name="connsiteY11" fmla="*/ 2688079 h 4255361"/>
                    <a:gd name="connsiteX12" fmla="*/ 139955 w 4336364"/>
                    <a:gd name="connsiteY12" fmla="*/ 2750216 h 4255361"/>
                    <a:gd name="connsiteX13" fmla="*/ 279064 w 4336364"/>
                    <a:gd name="connsiteY13" fmla="*/ 2946074 h 4255361"/>
                    <a:gd name="connsiteX14" fmla="*/ 194650 w 4336364"/>
                    <a:gd name="connsiteY14" fmla="*/ 3046432 h 4255361"/>
                    <a:gd name="connsiteX15" fmla="*/ 688160 w 4336364"/>
                    <a:gd name="connsiteY15" fmla="*/ 3483658 h 4255361"/>
                    <a:gd name="connsiteX16" fmla="*/ 626493 w 4336364"/>
                    <a:gd name="connsiteY16" fmla="*/ 3668216 h 4255361"/>
                    <a:gd name="connsiteX17" fmla="*/ 1343200 w 4336364"/>
                    <a:gd name="connsiteY17" fmla="*/ 3920399 h 4255361"/>
                    <a:gd name="connsiteX18" fmla="*/ 1346897 w 4336364"/>
                    <a:gd name="connsiteY18" fmla="*/ 4133944 h 4255361"/>
                    <a:gd name="connsiteX19" fmla="*/ 2156993 w 4336364"/>
                    <a:gd name="connsiteY19" fmla="*/ 4095137 h 4255361"/>
                    <a:gd name="connsiteX20" fmla="*/ 2241198 w 4336364"/>
                    <a:gd name="connsiteY20" fmla="*/ 4255361 h 4255361"/>
                    <a:gd name="connsiteX21" fmla="*/ 2691829 w 4336364"/>
                    <a:gd name="connsiteY21" fmla="*/ 4026398 h 4255361"/>
                    <a:gd name="connsiteX22" fmla="*/ 2817529 w 4336364"/>
                    <a:gd name="connsiteY22" fmla="*/ 4156637 h 4255361"/>
                    <a:gd name="connsiteX23" fmla="*/ 3435088 w 4336364"/>
                    <a:gd name="connsiteY23" fmla="*/ 3589856 h 4255361"/>
                    <a:gd name="connsiteX24" fmla="*/ 3614370 w 4336364"/>
                    <a:gd name="connsiteY24" fmla="*/ 3665825 h 4255361"/>
                    <a:gd name="connsiteX25" fmla="*/ 3831713 w 4336364"/>
                    <a:gd name="connsiteY25" fmla="*/ 3172533 h 4255361"/>
                    <a:gd name="connsiteX26" fmla="*/ 3920351 w 4336364"/>
                    <a:gd name="connsiteY26" fmla="*/ 3207111 h 4255361"/>
                    <a:gd name="connsiteX27" fmla="*/ 3992411 w 4336364"/>
                    <a:gd name="connsiteY27" fmla="*/ 2883918 h 4255361"/>
                    <a:gd name="connsiteX28" fmla="*/ 4183044 w 4336364"/>
                    <a:gd name="connsiteY28" fmla="*/ 2892892 h 4255361"/>
                    <a:gd name="connsiteX29" fmla="*/ 4150363 w 4336364"/>
                    <a:gd name="connsiteY29" fmla="*/ 2098430 h 4255361"/>
                    <a:gd name="connsiteX30" fmla="*/ 4336364 w 4336364"/>
                    <a:gd name="connsiteY30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973836 w 4336364"/>
                    <a:gd name="connsiteY4" fmla="*/ 182078 h 4255361"/>
                    <a:gd name="connsiteX5" fmla="*/ 1461329 w 4336364"/>
                    <a:gd name="connsiteY5" fmla="*/ 0 h 4255361"/>
                    <a:gd name="connsiteX6" fmla="*/ 852586 w 4336364"/>
                    <a:gd name="connsiteY6" fmla="*/ 571585 h 4255361"/>
                    <a:gd name="connsiteX7" fmla="*/ 661688 w 4336364"/>
                    <a:gd name="connsiteY7" fmla="*/ 506440 h 4255361"/>
                    <a:gd name="connsiteX8" fmla="*/ 326568 w 4336364"/>
                    <a:gd name="connsiteY8" fmla="*/ 1217975 h 4255361"/>
                    <a:gd name="connsiteX9" fmla="*/ 169194 w 4336364"/>
                    <a:gd name="connsiteY9" fmla="*/ 1221407 h 4255361"/>
                    <a:gd name="connsiteX10" fmla="*/ 141641 w 4336364"/>
                    <a:gd name="connsiteY10" fmla="*/ 2002204 h 4255361"/>
                    <a:gd name="connsiteX11" fmla="*/ 0 w 4336364"/>
                    <a:gd name="connsiteY11" fmla="*/ 2069092 h 4255361"/>
                    <a:gd name="connsiteX12" fmla="*/ 225268 w 4336364"/>
                    <a:gd name="connsiteY12" fmla="*/ 2688079 h 4255361"/>
                    <a:gd name="connsiteX13" fmla="*/ 139955 w 4336364"/>
                    <a:gd name="connsiteY13" fmla="*/ 2750216 h 4255361"/>
                    <a:gd name="connsiteX14" fmla="*/ 279064 w 4336364"/>
                    <a:gd name="connsiteY14" fmla="*/ 2946074 h 4255361"/>
                    <a:gd name="connsiteX15" fmla="*/ 194650 w 4336364"/>
                    <a:gd name="connsiteY15" fmla="*/ 3046432 h 4255361"/>
                    <a:gd name="connsiteX16" fmla="*/ 688160 w 4336364"/>
                    <a:gd name="connsiteY16" fmla="*/ 3483658 h 4255361"/>
                    <a:gd name="connsiteX17" fmla="*/ 626493 w 4336364"/>
                    <a:gd name="connsiteY17" fmla="*/ 3668216 h 4255361"/>
                    <a:gd name="connsiteX18" fmla="*/ 1343200 w 4336364"/>
                    <a:gd name="connsiteY18" fmla="*/ 3920399 h 4255361"/>
                    <a:gd name="connsiteX19" fmla="*/ 1346897 w 4336364"/>
                    <a:gd name="connsiteY19" fmla="*/ 4133944 h 4255361"/>
                    <a:gd name="connsiteX20" fmla="*/ 2156993 w 4336364"/>
                    <a:gd name="connsiteY20" fmla="*/ 4095137 h 4255361"/>
                    <a:gd name="connsiteX21" fmla="*/ 2241198 w 4336364"/>
                    <a:gd name="connsiteY21" fmla="*/ 4255361 h 4255361"/>
                    <a:gd name="connsiteX22" fmla="*/ 2691829 w 4336364"/>
                    <a:gd name="connsiteY22" fmla="*/ 4026398 h 4255361"/>
                    <a:gd name="connsiteX23" fmla="*/ 2817529 w 4336364"/>
                    <a:gd name="connsiteY23" fmla="*/ 4156637 h 4255361"/>
                    <a:gd name="connsiteX24" fmla="*/ 3435088 w 4336364"/>
                    <a:gd name="connsiteY24" fmla="*/ 3589856 h 4255361"/>
                    <a:gd name="connsiteX25" fmla="*/ 3614370 w 4336364"/>
                    <a:gd name="connsiteY25" fmla="*/ 3665825 h 4255361"/>
                    <a:gd name="connsiteX26" fmla="*/ 3831713 w 4336364"/>
                    <a:gd name="connsiteY26" fmla="*/ 3172533 h 4255361"/>
                    <a:gd name="connsiteX27" fmla="*/ 3920351 w 4336364"/>
                    <a:gd name="connsiteY27" fmla="*/ 3207111 h 4255361"/>
                    <a:gd name="connsiteX28" fmla="*/ 3992411 w 4336364"/>
                    <a:gd name="connsiteY28" fmla="*/ 2883918 h 4255361"/>
                    <a:gd name="connsiteX29" fmla="*/ 4183044 w 4336364"/>
                    <a:gd name="connsiteY29" fmla="*/ 2892892 h 4255361"/>
                    <a:gd name="connsiteX30" fmla="*/ 4150363 w 4336364"/>
                    <a:gd name="connsiteY30" fmla="*/ 2098430 h 4255361"/>
                    <a:gd name="connsiteX31" fmla="*/ 4336364 w 4336364"/>
                    <a:gd name="connsiteY31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1591674 w 4336364"/>
                    <a:gd name="connsiteY4" fmla="*/ 125909 h 4255361"/>
                    <a:gd name="connsiteX5" fmla="*/ 1461329 w 4336364"/>
                    <a:gd name="connsiteY5" fmla="*/ 0 h 4255361"/>
                    <a:gd name="connsiteX6" fmla="*/ 852586 w 4336364"/>
                    <a:gd name="connsiteY6" fmla="*/ 571585 h 4255361"/>
                    <a:gd name="connsiteX7" fmla="*/ 661688 w 4336364"/>
                    <a:gd name="connsiteY7" fmla="*/ 506440 h 4255361"/>
                    <a:gd name="connsiteX8" fmla="*/ 326568 w 4336364"/>
                    <a:gd name="connsiteY8" fmla="*/ 1217975 h 4255361"/>
                    <a:gd name="connsiteX9" fmla="*/ 169194 w 4336364"/>
                    <a:gd name="connsiteY9" fmla="*/ 1221407 h 4255361"/>
                    <a:gd name="connsiteX10" fmla="*/ 141641 w 4336364"/>
                    <a:gd name="connsiteY10" fmla="*/ 2002204 h 4255361"/>
                    <a:gd name="connsiteX11" fmla="*/ 0 w 4336364"/>
                    <a:gd name="connsiteY11" fmla="*/ 2069092 h 4255361"/>
                    <a:gd name="connsiteX12" fmla="*/ 225268 w 4336364"/>
                    <a:gd name="connsiteY12" fmla="*/ 2688079 h 4255361"/>
                    <a:gd name="connsiteX13" fmla="*/ 139955 w 4336364"/>
                    <a:gd name="connsiteY13" fmla="*/ 2750216 h 4255361"/>
                    <a:gd name="connsiteX14" fmla="*/ 279064 w 4336364"/>
                    <a:gd name="connsiteY14" fmla="*/ 2946074 h 4255361"/>
                    <a:gd name="connsiteX15" fmla="*/ 194650 w 4336364"/>
                    <a:gd name="connsiteY15" fmla="*/ 3046432 h 4255361"/>
                    <a:gd name="connsiteX16" fmla="*/ 688160 w 4336364"/>
                    <a:gd name="connsiteY16" fmla="*/ 3483658 h 4255361"/>
                    <a:gd name="connsiteX17" fmla="*/ 626493 w 4336364"/>
                    <a:gd name="connsiteY17" fmla="*/ 3668216 h 4255361"/>
                    <a:gd name="connsiteX18" fmla="*/ 1343200 w 4336364"/>
                    <a:gd name="connsiteY18" fmla="*/ 3920399 h 4255361"/>
                    <a:gd name="connsiteX19" fmla="*/ 1346897 w 4336364"/>
                    <a:gd name="connsiteY19" fmla="*/ 4133944 h 4255361"/>
                    <a:gd name="connsiteX20" fmla="*/ 2156993 w 4336364"/>
                    <a:gd name="connsiteY20" fmla="*/ 4095137 h 4255361"/>
                    <a:gd name="connsiteX21" fmla="*/ 2241198 w 4336364"/>
                    <a:gd name="connsiteY21" fmla="*/ 4255361 h 4255361"/>
                    <a:gd name="connsiteX22" fmla="*/ 2691829 w 4336364"/>
                    <a:gd name="connsiteY22" fmla="*/ 4026398 h 4255361"/>
                    <a:gd name="connsiteX23" fmla="*/ 2817529 w 4336364"/>
                    <a:gd name="connsiteY23" fmla="*/ 4156637 h 4255361"/>
                    <a:gd name="connsiteX24" fmla="*/ 3435088 w 4336364"/>
                    <a:gd name="connsiteY24" fmla="*/ 3589856 h 4255361"/>
                    <a:gd name="connsiteX25" fmla="*/ 3614370 w 4336364"/>
                    <a:gd name="connsiteY25" fmla="*/ 3665825 h 4255361"/>
                    <a:gd name="connsiteX26" fmla="*/ 3831713 w 4336364"/>
                    <a:gd name="connsiteY26" fmla="*/ 3172533 h 4255361"/>
                    <a:gd name="connsiteX27" fmla="*/ 3920351 w 4336364"/>
                    <a:gd name="connsiteY27" fmla="*/ 3207111 h 4255361"/>
                    <a:gd name="connsiteX28" fmla="*/ 3992411 w 4336364"/>
                    <a:gd name="connsiteY28" fmla="*/ 2883918 h 4255361"/>
                    <a:gd name="connsiteX29" fmla="*/ 4183044 w 4336364"/>
                    <a:gd name="connsiteY29" fmla="*/ 2892892 h 4255361"/>
                    <a:gd name="connsiteX30" fmla="*/ 4150363 w 4336364"/>
                    <a:gd name="connsiteY30" fmla="*/ 2098430 h 4255361"/>
                    <a:gd name="connsiteX31" fmla="*/ 4336364 w 4336364"/>
                    <a:gd name="connsiteY31" fmla="*/ 2007916 h 4255361"/>
                    <a:gd name="connsiteX0" fmla="*/ 4336364 w 4336364"/>
                    <a:gd name="connsiteY0" fmla="*/ 2007916 h 4255361"/>
                    <a:gd name="connsiteX1" fmla="*/ 4094460 w 4336364"/>
                    <a:gd name="connsiteY1" fmla="*/ 1515449 h 4255361"/>
                    <a:gd name="connsiteX2" fmla="*/ 4226799 w 4336364"/>
                    <a:gd name="connsiteY2" fmla="*/ 1398291 h 4255361"/>
                    <a:gd name="connsiteX3" fmla="*/ 3626919 w 4336364"/>
                    <a:gd name="connsiteY3" fmla="*/ 763838 h 4255361"/>
                    <a:gd name="connsiteX4" fmla="*/ 2215889 w 4336364"/>
                    <a:gd name="connsiteY4" fmla="*/ 325408 h 4255361"/>
                    <a:gd name="connsiteX5" fmla="*/ 1591674 w 4336364"/>
                    <a:gd name="connsiteY5" fmla="*/ 125909 h 4255361"/>
                    <a:gd name="connsiteX6" fmla="*/ 1461329 w 4336364"/>
                    <a:gd name="connsiteY6" fmla="*/ 0 h 4255361"/>
                    <a:gd name="connsiteX7" fmla="*/ 852586 w 4336364"/>
                    <a:gd name="connsiteY7" fmla="*/ 571585 h 4255361"/>
                    <a:gd name="connsiteX8" fmla="*/ 661688 w 4336364"/>
                    <a:gd name="connsiteY8" fmla="*/ 506440 h 4255361"/>
                    <a:gd name="connsiteX9" fmla="*/ 326568 w 4336364"/>
                    <a:gd name="connsiteY9" fmla="*/ 1217975 h 4255361"/>
                    <a:gd name="connsiteX10" fmla="*/ 169194 w 4336364"/>
                    <a:gd name="connsiteY10" fmla="*/ 1221407 h 4255361"/>
                    <a:gd name="connsiteX11" fmla="*/ 141641 w 4336364"/>
                    <a:gd name="connsiteY11" fmla="*/ 2002204 h 4255361"/>
                    <a:gd name="connsiteX12" fmla="*/ 0 w 4336364"/>
                    <a:gd name="connsiteY12" fmla="*/ 2069092 h 4255361"/>
                    <a:gd name="connsiteX13" fmla="*/ 225268 w 4336364"/>
                    <a:gd name="connsiteY13" fmla="*/ 2688079 h 4255361"/>
                    <a:gd name="connsiteX14" fmla="*/ 139955 w 4336364"/>
                    <a:gd name="connsiteY14" fmla="*/ 2750216 h 4255361"/>
                    <a:gd name="connsiteX15" fmla="*/ 279064 w 4336364"/>
                    <a:gd name="connsiteY15" fmla="*/ 2946074 h 4255361"/>
                    <a:gd name="connsiteX16" fmla="*/ 194650 w 4336364"/>
                    <a:gd name="connsiteY16" fmla="*/ 3046432 h 4255361"/>
                    <a:gd name="connsiteX17" fmla="*/ 688160 w 4336364"/>
                    <a:gd name="connsiteY17" fmla="*/ 3483658 h 4255361"/>
                    <a:gd name="connsiteX18" fmla="*/ 626493 w 4336364"/>
                    <a:gd name="connsiteY18" fmla="*/ 3668216 h 4255361"/>
                    <a:gd name="connsiteX19" fmla="*/ 1343200 w 4336364"/>
                    <a:gd name="connsiteY19" fmla="*/ 3920399 h 4255361"/>
                    <a:gd name="connsiteX20" fmla="*/ 1346897 w 4336364"/>
                    <a:gd name="connsiteY20" fmla="*/ 4133944 h 4255361"/>
                    <a:gd name="connsiteX21" fmla="*/ 2156993 w 4336364"/>
                    <a:gd name="connsiteY21" fmla="*/ 4095137 h 4255361"/>
                    <a:gd name="connsiteX22" fmla="*/ 2241198 w 4336364"/>
                    <a:gd name="connsiteY22" fmla="*/ 4255361 h 4255361"/>
                    <a:gd name="connsiteX23" fmla="*/ 2691829 w 4336364"/>
                    <a:gd name="connsiteY23" fmla="*/ 4026398 h 4255361"/>
                    <a:gd name="connsiteX24" fmla="*/ 2817529 w 4336364"/>
                    <a:gd name="connsiteY24" fmla="*/ 4156637 h 4255361"/>
                    <a:gd name="connsiteX25" fmla="*/ 3435088 w 4336364"/>
                    <a:gd name="connsiteY25" fmla="*/ 3589856 h 4255361"/>
                    <a:gd name="connsiteX26" fmla="*/ 3614370 w 4336364"/>
                    <a:gd name="connsiteY26" fmla="*/ 3665825 h 4255361"/>
                    <a:gd name="connsiteX27" fmla="*/ 3831713 w 4336364"/>
                    <a:gd name="connsiteY27" fmla="*/ 3172533 h 4255361"/>
                    <a:gd name="connsiteX28" fmla="*/ 3920351 w 4336364"/>
                    <a:gd name="connsiteY28" fmla="*/ 3207111 h 4255361"/>
                    <a:gd name="connsiteX29" fmla="*/ 3992411 w 4336364"/>
                    <a:gd name="connsiteY29" fmla="*/ 2883918 h 4255361"/>
                    <a:gd name="connsiteX30" fmla="*/ 4183044 w 4336364"/>
                    <a:gd name="connsiteY30" fmla="*/ 2892892 h 4255361"/>
                    <a:gd name="connsiteX31" fmla="*/ 4150363 w 4336364"/>
                    <a:gd name="connsiteY31" fmla="*/ 2098430 h 4255361"/>
                    <a:gd name="connsiteX32" fmla="*/ 4336364 w 4336364"/>
                    <a:gd name="connsiteY32" fmla="*/ 2007916 h 4255361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082692 w 4336364"/>
                    <a:gd name="connsiteY4" fmla="*/ 0 h 4356988"/>
                    <a:gd name="connsiteX5" fmla="*/ 1591674 w 4336364"/>
                    <a:gd name="connsiteY5" fmla="*/ 227536 h 4356988"/>
                    <a:gd name="connsiteX6" fmla="*/ 1461329 w 4336364"/>
                    <a:gd name="connsiteY6" fmla="*/ 101627 h 4356988"/>
                    <a:gd name="connsiteX7" fmla="*/ 852586 w 4336364"/>
                    <a:gd name="connsiteY7" fmla="*/ 673212 h 4356988"/>
                    <a:gd name="connsiteX8" fmla="*/ 661688 w 4336364"/>
                    <a:gd name="connsiteY8" fmla="*/ 608067 h 4356988"/>
                    <a:gd name="connsiteX9" fmla="*/ 326568 w 4336364"/>
                    <a:gd name="connsiteY9" fmla="*/ 1319602 h 4356988"/>
                    <a:gd name="connsiteX10" fmla="*/ 169194 w 4336364"/>
                    <a:gd name="connsiteY10" fmla="*/ 1323034 h 4356988"/>
                    <a:gd name="connsiteX11" fmla="*/ 141641 w 4336364"/>
                    <a:gd name="connsiteY11" fmla="*/ 2103831 h 4356988"/>
                    <a:gd name="connsiteX12" fmla="*/ 0 w 4336364"/>
                    <a:gd name="connsiteY12" fmla="*/ 2170719 h 4356988"/>
                    <a:gd name="connsiteX13" fmla="*/ 225268 w 4336364"/>
                    <a:gd name="connsiteY13" fmla="*/ 2789706 h 4356988"/>
                    <a:gd name="connsiteX14" fmla="*/ 139955 w 4336364"/>
                    <a:gd name="connsiteY14" fmla="*/ 2851843 h 4356988"/>
                    <a:gd name="connsiteX15" fmla="*/ 279064 w 4336364"/>
                    <a:gd name="connsiteY15" fmla="*/ 3047701 h 4356988"/>
                    <a:gd name="connsiteX16" fmla="*/ 194650 w 4336364"/>
                    <a:gd name="connsiteY16" fmla="*/ 3148059 h 4356988"/>
                    <a:gd name="connsiteX17" fmla="*/ 688160 w 4336364"/>
                    <a:gd name="connsiteY17" fmla="*/ 3585285 h 4356988"/>
                    <a:gd name="connsiteX18" fmla="*/ 626493 w 4336364"/>
                    <a:gd name="connsiteY18" fmla="*/ 3769843 h 4356988"/>
                    <a:gd name="connsiteX19" fmla="*/ 1343200 w 4336364"/>
                    <a:gd name="connsiteY19" fmla="*/ 4022026 h 4356988"/>
                    <a:gd name="connsiteX20" fmla="*/ 1346897 w 4336364"/>
                    <a:gd name="connsiteY20" fmla="*/ 4235571 h 4356988"/>
                    <a:gd name="connsiteX21" fmla="*/ 2156993 w 4336364"/>
                    <a:gd name="connsiteY21" fmla="*/ 4196764 h 4356988"/>
                    <a:gd name="connsiteX22" fmla="*/ 2241198 w 4336364"/>
                    <a:gd name="connsiteY22" fmla="*/ 4356988 h 4356988"/>
                    <a:gd name="connsiteX23" fmla="*/ 2691829 w 4336364"/>
                    <a:gd name="connsiteY23" fmla="*/ 4128025 h 4356988"/>
                    <a:gd name="connsiteX24" fmla="*/ 2817529 w 4336364"/>
                    <a:gd name="connsiteY24" fmla="*/ 4258264 h 4356988"/>
                    <a:gd name="connsiteX25" fmla="*/ 3435088 w 4336364"/>
                    <a:gd name="connsiteY25" fmla="*/ 3691483 h 4356988"/>
                    <a:gd name="connsiteX26" fmla="*/ 3614370 w 4336364"/>
                    <a:gd name="connsiteY26" fmla="*/ 3767452 h 4356988"/>
                    <a:gd name="connsiteX27" fmla="*/ 3831713 w 4336364"/>
                    <a:gd name="connsiteY27" fmla="*/ 3274160 h 4356988"/>
                    <a:gd name="connsiteX28" fmla="*/ 3920351 w 4336364"/>
                    <a:gd name="connsiteY28" fmla="*/ 3308738 h 4356988"/>
                    <a:gd name="connsiteX29" fmla="*/ 3992411 w 4336364"/>
                    <a:gd name="connsiteY29" fmla="*/ 2985545 h 4356988"/>
                    <a:gd name="connsiteX30" fmla="*/ 4183044 w 4336364"/>
                    <a:gd name="connsiteY30" fmla="*/ 2994519 h 4356988"/>
                    <a:gd name="connsiteX31" fmla="*/ 4150363 w 4336364"/>
                    <a:gd name="connsiteY31" fmla="*/ 2200057 h 4356988"/>
                    <a:gd name="connsiteX32" fmla="*/ 4336364 w 4336364"/>
                    <a:gd name="connsiteY32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666416 w 4336364"/>
                    <a:gd name="connsiteY4" fmla="*/ 328364 h 4356988"/>
                    <a:gd name="connsiteX5" fmla="*/ 2082692 w 4336364"/>
                    <a:gd name="connsiteY5" fmla="*/ 0 h 4356988"/>
                    <a:gd name="connsiteX6" fmla="*/ 1591674 w 4336364"/>
                    <a:gd name="connsiteY6" fmla="*/ 227536 h 4356988"/>
                    <a:gd name="connsiteX7" fmla="*/ 1461329 w 4336364"/>
                    <a:gd name="connsiteY7" fmla="*/ 101627 h 4356988"/>
                    <a:gd name="connsiteX8" fmla="*/ 852586 w 4336364"/>
                    <a:gd name="connsiteY8" fmla="*/ 673212 h 4356988"/>
                    <a:gd name="connsiteX9" fmla="*/ 661688 w 4336364"/>
                    <a:gd name="connsiteY9" fmla="*/ 608067 h 4356988"/>
                    <a:gd name="connsiteX10" fmla="*/ 326568 w 4336364"/>
                    <a:gd name="connsiteY10" fmla="*/ 1319602 h 4356988"/>
                    <a:gd name="connsiteX11" fmla="*/ 169194 w 4336364"/>
                    <a:gd name="connsiteY11" fmla="*/ 1323034 h 4356988"/>
                    <a:gd name="connsiteX12" fmla="*/ 141641 w 4336364"/>
                    <a:gd name="connsiteY12" fmla="*/ 2103831 h 4356988"/>
                    <a:gd name="connsiteX13" fmla="*/ 0 w 4336364"/>
                    <a:gd name="connsiteY13" fmla="*/ 2170719 h 4356988"/>
                    <a:gd name="connsiteX14" fmla="*/ 225268 w 4336364"/>
                    <a:gd name="connsiteY14" fmla="*/ 2789706 h 4356988"/>
                    <a:gd name="connsiteX15" fmla="*/ 139955 w 4336364"/>
                    <a:gd name="connsiteY15" fmla="*/ 2851843 h 4356988"/>
                    <a:gd name="connsiteX16" fmla="*/ 279064 w 4336364"/>
                    <a:gd name="connsiteY16" fmla="*/ 3047701 h 4356988"/>
                    <a:gd name="connsiteX17" fmla="*/ 194650 w 4336364"/>
                    <a:gd name="connsiteY17" fmla="*/ 3148059 h 4356988"/>
                    <a:gd name="connsiteX18" fmla="*/ 688160 w 4336364"/>
                    <a:gd name="connsiteY18" fmla="*/ 3585285 h 4356988"/>
                    <a:gd name="connsiteX19" fmla="*/ 626493 w 4336364"/>
                    <a:gd name="connsiteY19" fmla="*/ 3769843 h 4356988"/>
                    <a:gd name="connsiteX20" fmla="*/ 1343200 w 4336364"/>
                    <a:gd name="connsiteY20" fmla="*/ 4022026 h 4356988"/>
                    <a:gd name="connsiteX21" fmla="*/ 1346897 w 4336364"/>
                    <a:gd name="connsiteY21" fmla="*/ 4235571 h 4356988"/>
                    <a:gd name="connsiteX22" fmla="*/ 2156993 w 4336364"/>
                    <a:gd name="connsiteY22" fmla="*/ 4196764 h 4356988"/>
                    <a:gd name="connsiteX23" fmla="*/ 2241198 w 4336364"/>
                    <a:gd name="connsiteY23" fmla="*/ 4356988 h 4356988"/>
                    <a:gd name="connsiteX24" fmla="*/ 2691829 w 4336364"/>
                    <a:gd name="connsiteY24" fmla="*/ 4128025 h 4356988"/>
                    <a:gd name="connsiteX25" fmla="*/ 2817529 w 4336364"/>
                    <a:gd name="connsiteY25" fmla="*/ 4258264 h 4356988"/>
                    <a:gd name="connsiteX26" fmla="*/ 3435088 w 4336364"/>
                    <a:gd name="connsiteY26" fmla="*/ 3691483 h 4356988"/>
                    <a:gd name="connsiteX27" fmla="*/ 3614370 w 4336364"/>
                    <a:gd name="connsiteY27" fmla="*/ 3767452 h 4356988"/>
                    <a:gd name="connsiteX28" fmla="*/ 3831713 w 4336364"/>
                    <a:gd name="connsiteY28" fmla="*/ 3274160 h 4356988"/>
                    <a:gd name="connsiteX29" fmla="*/ 3920351 w 4336364"/>
                    <a:gd name="connsiteY29" fmla="*/ 3308738 h 4356988"/>
                    <a:gd name="connsiteX30" fmla="*/ 3992411 w 4336364"/>
                    <a:gd name="connsiteY30" fmla="*/ 2985545 h 4356988"/>
                    <a:gd name="connsiteX31" fmla="*/ 4183044 w 4336364"/>
                    <a:gd name="connsiteY31" fmla="*/ 2994519 h 4356988"/>
                    <a:gd name="connsiteX32" fmla="*/ 4150363 w 4336364"/>
                    <a:gd name="connsiteY32" fmla="*/ 2200057 h 4356988"/>
                    <a:gd name="connsiteX33" fmla="*/ 4336364 w 4336364"/>
                    <a:gd name="connsiteY33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164572 w 4336364"/>
                    <a:gd name="connsiteY4" fmla="*/ 162389 h 4356988"/>
                    <a:gd name="connsiteX5" fmla="*/ 2082692 w 4336364"/>
                    <a:gd name="connsiteY5" fmla="*/ 0 h 4356988"/>
                    <a:gd name="connsiteX6" fmla="*/ 1591674 w 4336364"/>
                    <a:gd name="connsiteY6" fmla="*/ 227536 h 4356988"/>
                    <a:gd name="connsiteX7" fmla="*/ 1461329 w 4336364"/>
                    <a:gd name="connsiteY7" fmla="*/ 101627 h 4356988"/>
                    <a:gd name="connsiteX8" fmla="*/ 852586 w 4336364"/>
                    <a:gd name="connsiteY8" fmla="*/ 673212 h 4356988"/>
                    <a:gd name="connsiteX9" fmla="*/ 661688 w 4336364"/>
                    <a:gd name="connsiteY9" fmla="*/ 608067 h 4356988"/>
                    <a:gd name="connsiteX10" fmla="*/ 326568 w 4336364"/>
                    <a:gd name="connsiteY10" fmla="*/ 1319602 h 4356988"/>
                    <a:gd name="connsiteX11" fmla="*/ 169194 w 4336364"/>
                    <a:gd name="connsiteY11" fmla="*/ 1323034 h 4356988"/>
                    <a:gd name="connsiteX12" fmla="*/ 141641 w 4336364"/>
                    <a:gd name="connsiteY12" fmla="*/ 2103831 h 4356988"/>
                    <a:gd name="connsiteX13" fmla="*/ 0 w 4336364"/>
                    <a:gd name="connsiteY13" fmla="*/ 2170719 h 4356988"/>
                    <a:gd name="connsiteX14" fmla="*/ 225268 w 4336364"/>
                    <a:gd name="connsiteY14" fmla="*/ 2789706 h 4356988"/>
                    <a:gd name="connsiteX15" fmla="*/ 139955 w 4336364"/>
                    <a:gd name="connsiteY15" fmla="*/ 2851843 h 4356988"/>
                    <a:gd name="connsiteX16" fmla="*/ 279064 w 4336364"/>
                    <a:gd name="connsiteY16" fmla="*/ 3047701 h 4356988"/>
                    <a:gd name="connsiteX17" fmla="*/ 194650 w 4336364"/>
                    <a:gd name="connsiteY17" fmla="*/ 3148059 h 4356988"/>
                    <a:gd name="connsiteX18" fmla="*/ 688160 w 4336364"/>
                    <a:gd name="connsiteY18" fmla="*/ 3585285 h 4356988"/>
                    <a:gd name="connsiteX19" fmla="*/ 626493 w 4336364"/>
                    <a:gd name="connsiteY19" fmla="*/ 3769843 h 4356988"/>
                    <a:gd name="connsiteX20" fmla="*/ 1343200 w 4336364"/>
                    <a:gd name="connsiteY20" fmla="*/ 4022026 h 4356988"/>
                    <a:gd name="connsiteX21" fmla="*/ 1346897 w 4336364"/>
                    <a:gd name="connsiteY21" fmla="*/ 4235571 h 4356988"/>
                    <a:gd name="connsiteX22" fmla="*/ 2156993 w 4336364"/>
                    <a:gd name="connsiteY22" fmla="*/ 4196764 h 4356988"/>
                    <a:gd name="connsiteX23" fmla="*/ 2241198 w 4336364"/>
                    <a:gd name="connsiteY23" fmla="*/ 4356988 h 4356988"/>
                    <a:gd name="connsiteX24" fmla="*/ 2691829 w 4336364"/>
                    <a:gd name="connsiteY24" fmla="*/ 4128025 h 4356988"/>
                    <a:gd name="connsiteX25" fmla="*/ 2817529 w 4336364"/>
                    <a:gd name="connsiteY25" fmla="*/ 4258264 h 4356988"/>
                    <a:gd name="connsiteX26" fmla="*/ 3435088 w 4336364"/>
                    <a:gd name="connsiteY26" fmla="*/ 3691483 h 4356988"/>
                    <a:gd name="connsiteX27" fmla="*/ 3614370 w 4336364"/>
                    <a:gd name="connsiteY27" fmla="*/ 3767452 h 4356988"/>
                    <a:gd name="connsiteX28" fmla="*/ 3831713 w 4336364"/>
                    <a:gd name="connsiteY28" fmla="*/ 3274160 h 4356988"/>
                    <a:gd name="connsiteX29" fmla="*/ 3920351 w 4336364"/>
                    <a:gd name="connsiteY29" fmla="*/ 3308738 h 4356988"/>
                    <a:gd name="connsiteX30" fmla="*/ 3992411 w 4336364"/>
                    <a:gd name="connsiteY30" fmla="*/ 2985545 h 4356988"/>
                    <a:gd name="connsiteX31" fmla="*/ 4183044 w 4336364"/>
                    <a:gd name="connsiteY31" fmla="*/ 2994519 h 4356988"/>
                    <a:gd name="connsiteX32" fmla="*/ 4150363 w 4336364"/>
                    <a:gd name="connsiteY32" fmla="*/ 2200057 h 4356988"/>
                    <a:gd name="connsiteX33" fmla="*/ 4336364 w 4336364"/>
                    <a:gd name="connsiteY33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758697 w 4336364"/>
                    <a:gd name="connsiteY4" fmla="*/ 450682 h 4356988"/>
                    <a:gd name="connsiteX5" fmla="*/ 2164572 w 4336364"/>
                    <a:gd name="connsiteY5" fmla="*/ 162389 h 4356988"/>
                    <a:gd name="connsiteX6" fmla="*/ 2082692 w 4336364"/>
                    <a:gd name="connsiteY6" fmla="*/ 0 h 4356988"/>
                    <a:gd name="connsiteX7" fmla="*/ 1591674 w 4336364"/>
                    <a:gd name="connsiteY7" fmla="*/ 227536 h 4356988"/>
                    <a:gd name="connsiteX8" fmla="*/ 1461329 w 4336364"/>
                    <a:gd name="connsiteY8" fmla="*/ 101627 h 4356988"/>
                    <a:gd name="connsiteX9" fmla="*/ 852586 w 4336364"/>
                    <a:gd name="connsiteY9" fmla="*/ 673212 h 4356988"/>
                    <a:gd name="connsiteX10" fmla="*/ 661688 w 4336364"/>
                    <a:gd name="connsiteY10" fmla="*/ 608067 h 4356988"/>
                    <a:gd name="connsiteX11" fmla="*/ 326568 w 4336364"/>
                    <a:gd name="connsiteY11" fmla="*/ 1319602 h 4356988"/>
                    <a:gd name="connsiteX12" fmla="*/ 169194 w 4336364"/>
                    <a:gd name="connsiteY12" fmla="*/ 1323034 h 4356988"/>
                    <a:gd name="connsiteX13" fmla="*/ 141641 w 4336364"/>
                    <a:gd name="connsiteY13" fmla="*/ 2103831 h 4356988"/>
                    <a:gd name="connsiteX14" fmla="*/ 0 w 4336364"/>
                    <a:gd name="connsiteY14" fmla="*/ 2170719 h 4356988"/>
                    <a:gd name="connsiteX15" fmla="*/ 225268 w 4336364"/>
                    <a:gd name="connsiteY15" fmla="*/ 2789706 h 4356988"/>
                    <a:gd name="connsiteX16" fmla="*/ 139955 w 4336364"/>
                    <a:gd name="connsiteY16" fmla="*/ 2851843 h 4356988"/>
                    <a:gd name="connsiteX17" fmla="*/ 279064 w 4336364"/>
                    <a:gd name="connsiteY17" fmla="*/ 3047701 h 4356988"/>
                    <a:gd name="connsiteX18" fmla="*/ 194650 w 4336364"/>
                    <a:gd name="connsiteY18" fmla="*/ 3148059 h 4356988"/>
                    <a:gd name="connsiteX19" fmla="*/ 688160 w 4336364"/>
                    <a:gd name="connsiteY19" fmla="*/ 3585285 h 4356988"/>
                    <a:gd name="connsiteX20" fmla="*/ 626493 w 4336364"/>
                    <a:gd name="connsiteY20" fmla="*/ 3769843 h 4356988"/>
                    <a:gd name="connsiteX21" fmla="*/ 1343200 w 4336364"/>
                    <a:gd name="connsiteY21" fmla="*/ 4022026 h 4356988"/>
                    <a:gd name="connsiteX22" fmla="*/ 1346897 w 4336364"/>
                    <a:gd name="connsiteY22" fmla="*/ 4235571 h 4356988"/>
                    <a:gd name="connsiteX23" fmla="*/ 2156993 w 4336364"/>
                    <a:gd name="connsiteY23" fmla="*/ 4196764 h 4356988"/>
                    <a:gd name="connsiteX24" fmla="*/ 2241198 w 4336364"/>
                    <a:gd name="connsiteY24" fmla="*/ 4356988 h 4356988"/>
                    <a:gd name="connsiteX25" fmla="*/ 2691829 w 4336364"/>
                    <a:gd name="connsiteY25" fmla="*/ 4128025 h 4356988"/>
                    <a:gd name="connsiteX26" fmla="*/ 2817529 w 4336364"/>
                    <a:gd name="connsiteY26" fmla="*/ 4258264 h 4356988"/>
                    <a:gd name="connsiteX27" fmla="*/ 3435088 w 4336364"/>
                    <a:gd name="connsiteY27" fmla="*/ 3691483 h 4356988"/>
                    <a:gd name="connsiteX28" fmla="*/ 3614370 w 4336364"/>
                    <a:gd name="connsiteY28" fmla="*/ 3767452 h 4356988"/>
                    <a:gd name="connsiteX29" fmla="*/ 3831713 w 4336364"/>
                    <a:gd name="connsiteY29" fmla="*/ 3274160 h 4356988"/>
                    <a:gd name="connsiteX30" fmla="*/ 3920351 w 4336364"/>
                    <a:gd name="connsiteY30" fmla="*/ 3308738 h 4356988"/>
                    <a:gd name="connsiteX31" fmla="*/ 3992411 w 4336364"/>
                    <a:gd name="connsiteY31" fmla="*/ 2985545 h 4356988"/>
                    <a:gd name="connsiteX32" fmla="*/ 4183044 w 4336364"/>
                    <a:gd name="connsiteY32" fmla="*/ 2994519 h 4356988"/>
                    <a:gd name="connsiteX33" fmla="*/ 4150363 w 4336364"/>
                    <a:gd name="connsiteY33" fmla="*/ 2200057 h 4356988"/>
                    <a:gd name="connsiteX34" fmla="*/ 4336364 w 4336364"/>
                    <a:gd name="connsiteY34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938294 w 4336364"/>
                    <a:gd name="connsiteY4" fmla="*/ 135776 h 4356988"/>
                    <a:gd name="connsiteX5" fmla="*/ 2164572 w 4336364"/>
                    <a:gd name="connsiteY5" fmla="*/ 162389 h 4356988"/>
                    <a:gd name="connsiteX6" fmla="*/ 2082692 w 4336364"/>
                    <a:gd name="connsiteY6" fmla="*/ 0 h 4356988"/>
                    <a:gd name="connsiteX7" fmla="*/ 1591674 w 4336364"/>
                    <a:gd name="connsiteY7" fmla="*/ 227536 h 4356988"/>
                    <a:gd name="connsiteX8" fmla="*/ 1461329 w 4336364"/>
                    <a:gd name="connsiteY8" fmla="*/ 101627 h 4356988"/>
                    <a:gd name="connsiteX9" fmla="*/ 852586 w 4336364"/>
                    <a:gd name="connsiteY9" fmla="*/ 673212 h 4356988"/>
                    <a:gd name="connsiteX10" fmla="*/ 661688 w 4336364"/>
                    <a:gd name="connsiteY10" fmla="*/ 608067 h 4356988"/>
                    <a:gd name="connsiteX11" fmla="*/ 326568 w 4336364"/>
                    <a:gd name="connsiteY11" fmla="*/ 1319602 h 4356988"/>
                    <a:gd name="connsiteX12" fmla="*/ 169194 w 4336364"/>
                    <a:gd name="connsiteY12" fmla="*/ 1323034 h 4356988"/>
                    <a:gd name="connsiteX13" fmla="*/ 141641 w 4336364"/>
                    <a:gd name="connsiteY13" fmla="*/ 2103831 h 4356988"/>
                    <a:gd name="connsiteX14" fmla="*/ 0 w 4336364"/>
                    <a:gd name="connsiteY14" fmla="*/ 2170719 h 4356988"/>
                    <a:gd name="connsiteX15" fmla="*/ 225268 w 4336364"/>
                    <a:gd name="connsiteY15" fmla="*/ 2789706 h 4356988"/>
                    <a:gd name="connsiteX16" fmla="*/ 139955 w 4336364"/>
                    <a:gd name="connsiteY16" fmla="*/ 2851843 h 4356988"/>
                    <a:gd name="connsiteX17" fmla="*/ 279064 w 4336364"/>
                    <a:gd name="connsiteY17" fmla="*/ 3047701 h 4356988"/>
                    <a:gd name="connsiteX18" fmla="*/ 194650 w 4336364"/>
                    <a:gd name="connsiteY18" fmla="*/ 3148059 h 4356988"/>
                    <a:gd name="connsiteX19" fmla="*/ 688160 w 4336364"/>
                    <a:gd name="connsiteY19" fmla="*/ 3585285 h 4356988"/>
                    <a:gd name="connsiteX20" fmla="*/ 626493 w 4336364"/>
                    <a:gd name="connsiteY20" fmla="*/ 3769843 h 4356988"/>
                    <a:gd name="connsiteX21" fmla="*/ 1343200 w 4336364"/>
                    <a:gd name="connsiteY21" fmla="*/ 4022026 h 4356988"/>
                    <a:gd name="connsiteX22" fmla="*/ 1346897 w 4336364"/>
                    <a:gd name="connsiteY22" fmla="*/ 4235571 h 4356988"/>
                    <a:gd name="connsiteX23" fmla="*/ 2156993 w 4336364"/>
                    <a:gd name="connsiteY23" fmla="*/ 4196764 h 4356988"/>
                    <a:gd name="connsiteX24" fmla="*/ 2241198 w 4336364"/>
                    <a:gd name="connsiteY24" fmla="*/ 4356988 h 4356988"/>
                    <a:gd name="connsiteX25" fmla="*/ 2691829 w 4336364"/>
                    <a:gd name="connsiteY25" fmla="*/ 4128025 h 4356988"/>
                    <a:gd name="connsiteX26" fmla="*/ 2817529 w 4336364"/>
                    <a:gd name="connsiteY26" fmla="*/ 4258264 h 4356988"/>
                    <a:gd name="connsiteX27" fmla="*/ 3435088 w 4336364"/>
                    <a:gd name="connsiteY27" fmla="*/ 3691483 h 4356988"/>
                    <a:gd name="connsiteX28" fmla="*/ 3614370 w 4336364"/>
                    <a:gd name="connsiteY28" fmla="*/ 3767452 h 4356988"/>
                    <a:gd name="connsiteX29" fmla="*/ 3831713 w 4336364"/>
                    <a:gd name="connsiteY29" fmla="*/ 3274160 h 4356988"/>
                    <a:gd name="connsiteX30" fmla="*/ 3920351 w 4336364"/>
                    <a:gd name="connsiteY30" fmla="*/ 3308738 h 4356988"/>
                    <a:gd name="connsiteX31" fmla="*/ 3992411 w 4336364"/>
                    <a:gd name="connsiteY31" fmla="*/ 2985545 h 4356988"/>
                    <a:gd name="connsiteX32" fmla="*/ 4183044 w 4336364"/>
                    <a:gd name="connsiteY32" fmla="*/ 2994519 h 4356988"/>
                    <a:gd name="connsiteX33" fmla="*/ 4150363 w 4336364"/>
                    <a:gd name="connsiteY33" fmla="*/ 2200057 h 4356988"/>
                    <a:gd name="connsiteX34" fmla="*/ 4336364 w 4336364"/>
                    <a:gd name="connsiteY34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072335 w 4336364"/>
                    <a:gd name="connsiteY4" fmla="*/ 284280 h 4356988"/>
                    <a:gd name="connsiteX5" fmla="*/ 2938294 w 4336364"/>
                    <a:gd name="connsiteY5" fmla="*/ 135776 h 4356988"/>
                    <a:gd name="connsiteX6" fmla="*/ 2164572 w 4336364"/>
                    <a:gd name="connsiteY6" fmla="*/ 162389 h 4356988"/>
                    <a:gd name="connsiteX7" fmla="*/ 2082692 w 4336364"/>
                    <a:gd name="connsiteY7" fmla="*/ 0 h 4356988"/>
                    <a:gd name="connsiteX8" fmla="*/ 1591674 w 4336364"/>
                    <a:gd name="connsiteY8" fmla="*/ 227536 h 4356988"/>
                    <a:gd name="connsiteX9" fmla="*/ 1461329 w 4336364"/>
                    <a:gd name="connsiteY9" fmla="*/ 101627 h 4356988"/>
                    <a:gd name="connsiteX10" fmla="*/ 852586 w 4336364"/>
                    <a:gd name="connsiteY10" fmla="*/ 673212 h 4356988"/>
                    <a:gd name="connsiteX11" fmla="*/ 661688 w 4336364"/>
                    <a:gd name="connsiteY11" fmla="*/ 608067 h 4356988"/>
                    <a:gd name="connsiteX12" fmla="*/ 326568 w 4336364"/>
                    <a:gd name="connsiteY12" fmla="*/ 1319602 h 4356988"/>
                    <a:gd name="connsiteX13" fmla="*/ 169194 w 4336364"/>
                    <a:gd name="connsiteY13" fmla="*/ 1323034 h 4356988"/>
                    <a:gd name="connsiteX14" fmla="*/ 141641 w 4336364"/>
                    <a:gd name="connsiteY14" fmla="*/ 2103831 h 4356988"/>
                    <a:gd name="connsiteX15" fmla="*/ 0 w 4336364"/>
                    <a:gd name="connsiteY15" fmla="*/ 2170719 h 4356988"/>
                    <a:gd name="connsiteX16" fmla="*/ 225268 w 4336364"/>
                    <a:gd name="connsiteY16" fmla="*/ 2789706 h 4356988"/>
                    <a:gd name="connsiteX17" fmla="*/ 139955 w 4336364"/>
                    <a:gd name="connsiteY17" fmla="*/ 2851843 h 4356988"/>
                    <a:gd name="connsiteX18" fmla="*/ 279064 w 4336364"/>
                    <a:gd name="connsiteY18" fmla="*/ 3047701 h 4356988"/>
                    <a:gd name="connsiteX19" fmla="*/ 194650 w 4336364"/>
                    <a:gd name="connsiteY19" fmla="*/ 3148059 h 4356988"/>
                    <a:gd name="connsiteX20" fmla="*/ 688160 w 4336364"/>
                    <a:gd name="connsiteY20" fmla="*/ 3585285 h 4356988"/>
                    <a:gd name="connsiteX21" fmla="*/ 626493 w 4336364"/>
                    <a:gd name="connsiteY21" fmla="*/ 3769843 h 4356988"/>
                    <a:gd name="connsiteX22" fmla="*/ 1343200 w 4336364"/>
                    <a:gd name="connsiteY22" fmla="*/ 4022026 h 4356988"/>
                    <a:gd name="connsiteX23" fmla="*/ 1346897 w 4336364"/>
                    <a:gd name="connsiteY23" fmla="*/ 4235571 h 4356988"/>
                    <a:gd name="connsiteX24" fmla="*/ 2156993 w 4336364"/>
                    <a:gd name="connsiteY24" fmla="*/ 4196764 h 4356988"/>
                    <a:gd name="connsiteX25" fmla="*/ 2241198 w 4336364"/>
                    <a:gd name="connsiteY25" fmla="*/ 4356988 h 4356988"/>
                    <a:gd name="connsiteX26" fmla="*/ 2691829 w 4336364"/>
                    <a:gd name="connsiteY26" fmla="*/ 4128025 h 4356988"/>
                    <a:gd name="connsiteX27" fmla="*/ 2817529 w 4336364"/>
                    <a:gd name="connsiteY27" fmla="*/ 4258264 h 4356988"/>
                    <a:gd name="connsiteX28" fmla="*/ 3435088 w 4336364"/>
                    <a:gd name="connsiteY28" fmla="*/ 3691483 h 4356988"/>
                    <a:gd name="connsiteX29" fmla="*/ 3614370 w 4336364"/>
                    <a:gd name="connsiteY29" fmla="*/ 3767452 h 4356988"/>
                    <a:gd name="connsiteX30" fmla="*/ 3831713 w 4336364"/>
                    <a:gd name="connsiteY30" fmla="*/ 3274160 h 4356988"/>
                    <a:gd name="connsiteX31" fmla="*/ 3920351 w 4336364"/>
                    <a:gd name="connsiteY31" fmla="*/ 3308738 h 4356988"/>
                    <a:gd name="connsiteX32" fmla="*/ 3992411 w 4336364"/>
                    <a:gd name="connsiteY32" fmla="*/ 2985545 h 4356988"/>
                    <a:gd name="connsiteX33" fmla="*/ 4183044 w 4336364"/>
                    <a:gd name="connsiteY33" fmla="*/ 2994519 h 4356988"/>
                    <a:gd name="connsiteX34" fmla="*/ 4150363 w 4336364"/>
                    <a:gd name="connsiteY34" fmla="*/ 2200057 h 4356988"/>
                    <a:gd name="connsiteX35" fmla="*/ 4336364 w 4336364"/>
                    <a:gd name="connsiteY35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2948221 w 4336364"/>
                    <a:gd name="connsiteY4" fmla="*/ 300119 h 4356988"/>
                    <a:gd name="connsiteX5" fmla="*/ 2938294 w 4336364"/>
                    <a:gd name="connsiteY5" fmla="*/ 135776 h 4356988"/>
                    <a:gd name="connsiteX6" fmla="*/ 2164572 w 4336364"/>
                    <a:gd name="connsiteY6" fmla="*/ 162389 h 4356988"/>
                    <a:gd name="connsiteX7" fmla="*/ 2082692 w 4336364"/>
                    <a:gd name="connsiteY7" fmla="*/ 0 h 4356988"/>
                    <a:gd name="connsiteX8" fmla="*/ 1591674 w 4336364"/>
                    <a:gd name="connsiteY8" fmla="*/ 227536 h 4356988"/>
                    <a:gd name="connsiteX9" fmla="*/ 1461329 w 4336364"/>
                    <a:gd name="connsiteY9" fmla="*/ 101627 h 4356988"/>
                    <a:gd name="connsiteX10" fmla="*/ 852586 w 4336364"/>
                    <a:gd name="connsiteY10" fmla="*/ 673212 h 4356988"/>
                    <a:gd name="connsiteX11" fmla="*/ 661688 w 4336364"/>
                    <a:gd name="connsiteY11" fmla="*/ 608067 h 4356988"/>
                    <a:gd name="connsiteX12" fmla="*/ 326568 w 4336364"/>
                    <a:gd name="connsiteY12" fmla="*/ 1319602 h 4356988"/>
                    <a:gd name="connsiteX13" fmla="*/ 169194 w 4336364"/>
                    <a:gd name="connsiteY13" fmla="*/ 1323034 h 4356988"/>
                    <a:gd name="connsiteX14" fmla="*/ 141641 w 4336364"/>
                    <a:gd name="connsiteY14" fmla="*/ 2103831 h 4356988"/>
                    <a:gd name="connsiteX15" fmla="*/ 0 w 4336364"/>
                    <a:gd name="connsiteY15" fmla="*/ 2170719 h 4356988"/>
                    <a:gd name="connsiteX16" fmla="*/ 225268 w 4336364"/>
                    <a:gd name="connsiteY16" fmla="*/ 2789706 h 4356988"/>
                    <a:gd name="connsiteX17" fmla="*/ 139955 w 4336364"/>
                    <a:gd name="connsiteY17" fmla="*/ 2851843 h 4356988"/>
                    <a:gd name="connsiteX18" fmla="*/ 279064 w 4336364"/>
                    <a:gd name="connsiteY18" fmla="*/ 3047701 h 4356988"/>
                    <a:gd name="connsiteX19" fmla="*/ 194650 w 4336364"/>
                    <a:gd name="connsiteY19" fmla="*/ 3148059 h 4356988"/>
                    <a:gd name="connsiteX20" fmla="*/ 688160 w 4336364"/>
                    <a:gd name="connsiteY20" fmla="*/ 3585285 h 4356988"/>
                    <a:gd name="connsiteX21" fmla="*/ 626493 w 4336364"/>
                    <a:gd name="connsiteY21" fmla="*/ 3769843 h 4356988"/>
                    <a:gd name="connsiteX22" fmla="*/ 1343200 w 4336364"/>
                    <a:gd name="connsiteY22" fmla="*/ 4022026 h 4356988"/>
                    <a:gd name="connsiteX23" fmla="*/ 1346897 w 4336364"/>
                    <a:gd name="connsiteY23" fmla="*/ 4235571 h 4356988"/>
                    <a:gd name="connsiteX24" fmla="*/ 2156993 w 4336364"/>
                    <a:gd name="connsiteY24" fmla="*/ 4196764 h 4356988"/>
                    <a:gd name="connsiteX25" fmla="*/ 2241198 w 4336364"/>
                    <a:gd name="connsiteY25" fmla="*/ 4356988 h 4356988"/>
                    <a:gd name="connsiteX26" fmla="*/ 2691829 w 4336364"/>
                    <a:gd name="connsiteY26" fmla="*/ 4128025 h 4356988"/>
                    <a:gd name="connsiteX27" fmla="*/ 2817529 w 4336364"/>
                    <a:gd name="connsiteY27" fmla="*/ 4258264 h 4356988"/>
                    <a:gd name="connsiteX28" fmla="*/ 3435088 w 4336364"/>
                    <a:gd name="connsiteY28" fmla="*/ 3691483 h 4356988"/>
                    <a:gd name="connsiteX29" fmla="*/ 3614370 w 4336364"/>
                    <a:gd name="connsiteY29" fmla="*/ 3767452 h 4356988"/>
                    <a:gd name="connsiteX30" fmla="*/ 3831713 w 4336364"/>
                    <a:gd name="connsiteY30" fmla="*/ 3274160 h 4356988"/>
                    <a:gd name="connsiteX31" fmla="*/ 3920351 w 4336364"/>
                    <a:gd name="connsiteY31" fmla="*/ 3308738 h 4356988"/>
                    <a:gd name="connsiteX32" fmla="*/ 3992411 w 4336364"/>
                    <a:gd name="connsiteY32" fmla="*/ 2985545 h 4356988"/>
                    <a:gd name="connsiteX33" fmla="*/ 4183044 w 4336364"/>
                    <a:gd name="connsiteY33" fmla="*/ 2994519 h 4356988"/>
                    <a:gd name="connsiteX34" fmla="*/ 4150363 w 4336364"/>
                    <a:gd name="connsiteY34" fmla="*/ 2200057 h 4356988"/>
                    <a:gd name="connsiteX35" fmla="*/ 4336364 w 4336364"/>
                    <a:gd name="connsiteY35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231821 w 4336364"/>
                    <a:gd name="connsiteY4" fmla="*/ 539265 h 4356988"/>
                    <a:gd name="connsiteX5" fmla="*/ 2948221 w 4336364"/>
                    <a:gd name="connsiteY5" fmla="*/ 300119 h 4356988"/>
                    <a:gd name="connsiteX6" fmla="*/ 2938294 w 4336364"/>
                    <a:gd name="connsiteY6" fmla="*/ 135776 h 4356988"/>
                    <a:gd name="connsiteX7" fmla="*/ 2164572 w 4336364"/>
                    <a:gd name="connsiteY7" fmla="*/ 162389 h 4356988"/>
                    <a:gd name="connsiteX8" fmla="*/ 2082692 w 4336364"/>
                    <a:gd name="connsiteY8" fmla="*/ 0 h 4356988"/>
                    <a:gd name="connsiteX9" fmla="*/ 1591674 w 4336364"/>
                    <a:gd name="connsiteY9" fmla="*/ 227536 h 4356988"/>
                    <a:gd name="connsiteX10" fmla="*/ 1461329 w 4336364"/>
                    <a:gd name="connsiteY10" fmla="*/ 101627 h 4356988"/>
                    <a:gd name="connsiteX11" fmla="*/ 852586 w 4336364"/>
                    <a:gd name="connsiteY11" fmla="*/ 673212 h 4356988"/>
                    <a:gd name="connsiteX12" fmla="*/ 661688 w 4336364"/>
                    <a:gd name="connsiteY12" fmla="*/ 608067 h 4356988"/>
                    <a:gd name="connsiteX13" fmla="*/ 326568 w 4336364"/>
                    <a:gd name="connsiteY13" fmla="*/ 1319602 h 4356988"/>
                    <a:gd name="connsiteX14" fmla="*/ 169194 w 4336364"/>
                    <a:gd name="connsiteY14" fmla="*/ 1323034 h 4356988"/>
                    <a:gd name="connsiteX15" fmla="*/ 141641 w 4336364"/>
                    <a:gd name="connsiteY15" fmla="*/ 2103831 h 4356988"/>
                    <a:gd name="connsiteX16" fmla="*/ 0 w 4336364"/>
                    <a:gd name="connsiteY16" fmla="*/ 2170719 h 4356988"/>
                    <a:gd name="connsiteX17" fmla="*/ 225268 w 4336364"/>
                    <a:gd name="connsiteY17" fmla="*/ 2789706 h 4356988"/>
                    <a:gd name="connsiteX18" fmla="*/ 139955 w 4336364"/>
                    <a:gd name="connsiteY18" fmla="*/ 2851843 h 4356988"/>
                    <a:gd name="connsiteX19" fmla="*/ 279064 w 4336364"/>
                    <a:gd name="connsiteY19" fmla="*/ 3047701 h 4356988"/>
                    <a:gd name="connsiteX20" fmla="*/ 194650 w 4336364"/>
                    <a:gd name="connsiteY20" fmla="*/ 3148059 h 4356988"/>
                    <a:gd name="connsiteX21" fmla="*/ 688160 w 4336364"/>
                    <a:gd name="connsiteY21" fmla="*/ 3585285 h 4356988"/>
                    <a:gd name="connsiteX22" fmla="*/ 626493 w 4336364"/>
                    <a:gd name="connsiteY22" fmla="*/ 3769843 h 4356988"/>
                    <a:gd name="connsiteX23" fmla="*/ 1343200 w 4336364"/>
                    <a:gd name="connsiteY23" fmla="*/ 4022026 h 4356988"/>
                    <a:gd name="connsiteX24" fmla="*/ 1346897 w 4336364"/>
                    <a:gd name="connsiteY24" fmla="*/ 4235571 h 4356988"/>
                    <a:gd name="connsiteX25" fmla="*/ 2156993 w 4336364"/>
                    <a:gd name="connsiteY25" fmla="*/ 4196764 h 4356988"/>
                    <a:gd name="connsiteX26" fmla="*/ 2241198 w 4336364"/>
                    <a:gd name="connsiteY26" fmla="*/ 4356988 h 4356988"/>
                    <a:gd name="connsiteX27" fmla="*/ 2691829 w 4336364"/>
                    <a:gd name="connsiteY27" fmla="*/ 4128025 h 4356988"/>
                    <a:gd name="connsiteX28" fmla="*/ 2817529 w 4336364"/>
                    <a:gd name="connsiteY28" fmla="*/ 4258264 h 4356988"/>
                    <a:gd name="connsiteX29" fmla="*/ 3435088 w 4336364"/>
                    <a:gd name="connsiteY29" fmla="*/ 3691483 h 4356988"/>
                    <a:gd name="connsiteX30" fmla="*/ 3614370 w 4336364"/>
                    <a:gd name="connsiteY30" fmla="*/ 3767452 h 4356988"/>
                    <a:gd name="connsiteX31" fmla="*/ 3831713 w 4336364"/>
                    <a:gd name="connsiteY31" fmla="*/ 3274160 h 4356988"/>
                    <a:gd name="connsiteX32" fmla="*/ 3920351 w 4336364"/>
                    <a:gd name="connsiteY32" fmla="*/ 3308738 h 4356988"/>
                    <a:gd name="connsiteX33" fmla="*/ 3992411 w 4336364"/>
                    <a:gd name="connsiteY33" fmla="*/ 2985545 h 4356988"/>
                    <a:gd name="connsiteX34" fmla="*/ 4183044 w 4336364"/>
                    <a:gd name="connsiteY34" fmla="*/ 2994519 h 4356988"/>
                    <a:gd name="connsiteX35" fmla="*/ 4150363 w 4336364"/>
                    <a:gd name="connsiteY35" fmla="*/ 2200057 h 4356988"/>
                    <a:gd name="connsiteX36" fmla="*/ 4336364 w 4336364"/>
                    <a:gd name="connsiteY36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263812 w 4336364"/>
                    <a:gd name="connsiteY4" fmla="*/ 396620 h 4356988"/>
                    <a:gd name="connsiteX5" fmla="*/ 2948221 w 4336364"/>
                    <a:gd name="connsiteY5" fmla="*/ 300119 h 4356988"/>
                    <a:gd name="connsiteX6" fmla="*/ 2938294 w 4336364"/>
                    <a:gd name="connsiteY6" fmla="*/ 135776 h 4356988"/>
                    <a:gd name="connsiteX7" fmla="*/ 2164572 w 4336364"/>
                    <a:gd name="connsiteY7" fmla="*/ 162389 h 4356988"/>
                    <a:gd name="connsiteX8" fmla="*/ 2082692 w 4336364"/>
                    <a:gd name="connsiteY8" fmla="*/ 0 h 4356988"/>
                    <a:gd name="connsiteX9" fmla="*/ 1591674 w 4336364"/>
                    <a:gd name="connsiteY9" fmla="*/ 227536 h 4356988"/>
                    <a:gd name="connsiteX10" fmla="*/ 1461329 w 4336364"/>
                    <a:gd name="connsiteY10" fmla="*/ 101627 h 4356988"/>
                    <a:gd name="connsiteX11" fmla="*/ 852586 w 4336364"/>
                    <a:gd name="connsiteY11" fmla="*/ 673212 h 4356988"/>
                    <a:gd name="connsiteX12" fmla="*/ 661688 w 4336364"/>
                    <a:gd name="connsiteY12" fmla="*/ 608067 h 4356988"/>
                    <a:gd name="connsiteX13" fmla="*/ 326568 w 4336364"/>
                    <a:gd name="connsiteY13" fmla="*/ 1319602 h 4356988"/>
                    <a:gd name="connsiteX14" fmla="*/ 169194 w 4336364"/>
                    <a:gd name="connsiteY14" fmla="*/ 1323034 h 4356988"/>
                    <a:gd name="connsiteX15" fmla="*/ 141641 w 4336364"/>
                    <a:gd name="connsiteY15" fmla="*/ 2103831 h 4356988"/>
                    <a:gd name="connsiteX16" fmla="*/ 0 w 4336364"/>
                    <a:gd name="connsiteY16" fmla="*/ 2170719 h 4356988"/>
                    <a:gd name="connsiteX17" fmla="*/ 225268 w 4336364"/>
                    <a:gd name="connsiteY17" fmla="*/ 2789706 h 4356988"/>
                    <a:gd name="connsiteX18" fmla="*/ 139955 w 4336364"/>
                    <a:gd name="connsiteY18" fmla="*/ 2851843 h 4356988"/>
                    <a:gd name="connsiteX19" fmla="*/ 279064 w 4336364"/>
                    <a:gd name="connsiteY19" fmla="*/ 3047701 h 4356988"/>
                    <a:gd name="connsiteX20" fmla="*/ 194650 w 4336364"/>
                    <a:gd name="connsiteY20" fmla="*/ 3148059 h 4356988"/>
                    <a:gd name="connsiteX21" fmla="*/ 688160 w 4336364"/>
                    <a:gd name="connsiteY21" fmla="*/ 3585285 h 4356988"/>
                    <a:gd name="connsiteX22" fmla="*/ 626493 w 4336364"/>
                    <a:gd name="connsiteY22" fmla="*/ 3769843 h 4356988"/>
                    <a:gd name="connsiteX23" fmla="*/ 1343200 w 4336364"/>
                    <a:gd name="connsiteY23" fmla="*/ 4022026 h 4356988"/>
                    <a:gd name="connsiteX24" fmla="*/ 1346897 w 4336364"/>
                    <a:gd name="connsiteY24" fmla="*/ 4235571 h 4356988"/>
                    <a:gd name="connsiteX25" fmla="*/ 2156993 w 4336364"/>
                    <a:gd name="connsiteY25" fmla="*/ 4196764 h 4356988"/>
                    <a:gd name="connsiteX26" fmla="*/ 2241198 w 4336364"/>
                    <a:gd name="connsiteY26" fmla="*/ 4356988 h 4356988"/>
                    <a:gd name="connsiteX27" fmla="*/ 2691829 w 4336364"/>
                    <a:gd name="connsiteY27" fmla="*/ 4128025 h 4356988"/>
                    <a:gd name="connsiteX28" fmla="*/ 2817529 w 4336364"/>
                    <a:gd name="connsiteY28" fmla="*/ 4258264 h 4356988"/>
                    <a:gd name="connsiteX29" fmla="*/ 3435088 w 4336364"/>
                    <a:gd name="connsiteY29" fmla="*/ 3691483 h 4356988"/>
                    <a:gd name="connsiteX30" fmla="*/ 3614370 w 4336364"/>
                    <a:gd name="connsiteY30" fmla="*/ 3767452 h 4356988"/>
                    <a:gd name="connsiteX31" fmla="*/ 3831713 w 4336364"/>
                    <a:gd name="connsiteY31" fmla="*/ 3274160 h 4356988"/>
                    <a:gd name="connsiteX32" fmla="*/ 3920351 w 4336364"/>
                    <a:gd name="connsiteY32" fmla="*/ 3308738 h 4356988"/>
                    <a:gd name="connsiteX33" fmla="*/ 3992411 w 4336364"/>
                    <a:gd name="connsiteY33" fmla="*/ 2985545 h 4356988"/>
                    <a:gd name="connsiteX34" fmla="*/ 4183044 w 4336364"/>
                    <a:gd name="connsiteY34" fmla="*/ 2994519 h 4356988"/>
                    <a:gd name="connsiteX35" fmla="*/ 4150363 w 4336364"/>
                    <a:gd name="connsiteY35" fmla="*/ 2200057 h 4356988"/>
                    <a:gd name="connsiteX36" fmla="*/ 4336364 w 4336364"/>
                    <a:gd name="connsiteY36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334766 w 4336364"/>
                    <a:gd name="connsiteY4" fmla="*/ 486736 h 4356988"/>
                    <a:gd name="connsiteX5" fmla="*/ 3263812 w 4336364"/>
                    <a:gd name="connsiteY5" fmla="*/ 396620 h 4356988"/>
                    <a:gd name="connsiteX6" fmla="*/ 2948221 w 4336364"/>
                    <a:gd name="connsiteY6" fmla="*/ 300119 h 4356988"/>
                    <a:gd name="connsiteX7" fmla="*/ 2938294 w 4336364"/>
                    <a:gd name="connsiteY7" fmla="*/ 135776 h 4356988"/>
                    <a:gd name="connsiteX8" fmla="*/ 2164572 w 4336364"/>
                    <a:gd name="connsiteY8" fmla="*/ 162389 h 4356988"/>
                    <a:gd name="connsiteX9" fmla="*/ 2082692 w 4336364"/>
                    <a:gd name="connsiteY9" fmla="*/ 0 h 4356988"/>
                    <a:gd name="connsiteX10" fmla="*/ 1591674 w 4336364"/>
                    <a:gd name="connsiteY10" fmla="*/ 227536 h 4356988"/>
                    <a:gd name="connsiteX11" fmla="*/ 1461329 w 4336364"/>
                    <a:gd name="connsiteY11" fmla="*/ 101627 h 4356988"/>
                    <a:gd name="connsiteX12" fmla="*/ 852586 w 4336364"/>
                    <a:gd name="connsiteY12" fmla="*/ 673212 h 4356988"/>
                    <a:gd name="connsiteX13" fmla="*/ 661688 w 4336364"/>
                    <a:gd name="connsiteY13" fmla="*/ 608067 h 4356988"/>
                    <a:gd name="connsiteX14" fmla="*/ 326568 w 4336364"/>
                    <a:gd name="connsiteY14" fmla="*/ 1319602 h 4356988"/>
                    <a:gd name="connsiteX15" fmla="*/ 169194 w 4336364"/>
                    <a:gd name="connsiteY15" fmla="*/ 1323034 h 4356988"/>
                    <a:gd name="connsiteX16" fmla="*/ 141641 w 4336364"/>
                    <a:gd name="connsiteY16" fmla="*/ 2103831 h 4356988"/>
                    <a:gd name="connsiteX17" fmla="*/ 0 w 4336364"/>
                    <a:gd name="connsiteY17" fmla="*/ 2170719 h 4356988"/>
                    <a:gd name="connsiteX18" fmla="*/ 225268 w 4336364"/>
                    <a:gd name="connsiteY18" fmla="*/ 2789706 h 4356988"/>
                    <a:gd name="connsiteX19" fmla="*/ 139955 w 4336364"/>
                    <a:gd name="connsiteY19" fmla="*/ 2851843 h 4356988"/>
                    <a:gd name="connsiteX20" fmla="*/ 279064 w 4336364"/>
                    <a:gd name="connsiteY20" fmla="*/ 3047701 h 4356988"/>
                    <a:gd name="connsiteX21" fmla="*/ 194650 w 4336364"/>
                    <a:gd name="connsiteY21" fmla="*/ 3148059 h 4356988"/>
                    <a:gd name="connsiteX22" fmla="*/ 688160 w 4336364"/>
                    <a:gd name="connsiteY22" fmla="*/ 3585285 h 4356988"/>
                    <a:gd name="connsiteX23" fmla="*/ 626493 w 4336364"/>
                    <a:gd name="connsiteY23" fmla="*/ 3769843 h 4356988"/>
                    <a:gd name="connsiteX24" fmla="*/ 1343200 w 4336364"/>
                    <a:gd name="connsiteY24" fmla="*/ 4022026 h 4356988"/>
                    <a:gd name="connsiteX25" fmla="*/ 1346897 w 4336364"/>
                    <a:gd name="connsiteY25" fmla="*/ 4235571 h 4356988"/>
                    <a:gd name="connsiteX26" fmla="*/ 2156993 w 4336364"/>
                    <a:gd name="connsiteY26" fmla="*/ 4196764 h 4356988"/>
                    <a:gd name="connsiteX27" fmla="*/ 2241198 w 4336364"/>
                    <a:gd name="connsiteY27" fmla="*/ 4356988 h 4356988"/>
                    <a:gd name="connsiteX28" fmla="*/ 2691829 w 4336364"/>
                    <a:gd name="connsiteY28" fmla="*/ 4128025 h 4356988"/>
                    <a:gd name="connsiteX29" fmla="*/ 2817529 w 4336364"/>
                    <a:gd name="connsiteY29" fmla="*/ 4258264 h 4356988"/>
                    <a:gd name="connsiteX30" fmla="*/ 3435088 w 4336364"/>
                    <a:gd name="connsiteY30" fmla="*/ 3691483 h 4356988"/>
                    <a:gd name="connsiteX31" fmla="*/ 3614370 w 4336364"/>
                    <a:gd name="connsiteY31" fmla="*/ 3767452 h 4356988"/>
                    <a:gd name="connsiteX32" fmla="*/ 3831713 w 4336364"/>
                    <a:gd name="connsiteY32" fmla="*/ 3274160 h 4356988"/>
                    <a:gd name="connsiteX33" fmla="*/ 3920351 w 4336364"/>
                    <a:gd name="connsiteY33" fmla="*/ 3308738 h 4356988"/>
                    <a:gd name="connsiteX34" fmla="*/ 3992411 w 4336364"/>
                    <a:gd name="connsiteY34" fmla="*/ 2985545 h 4356988"/>
                    <a:gd name="connsiteX35" fmla="*/ 4183044 w 4336364"/>
                    <a:gd name="connsiteY35" fmla="*/ 2994519 h 4356988"/>
                    <a:gd name="connsiteX36" fmla="*/ 4150363 w 4336364"/>
                    <a:gd name="connsiteY36" fmla="*/ 2200057 h 4356988"/>
                    <a:gd name="connsiteX37" fmla="*/ 4336364 w 4336364"/>
                    <a:gd name="connsiteY37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256475 w 4336364"/>
                    <a:gd name="connsiteY4" fmla="*/ 477234 h 4356988"/>
                    <a:gd name="connsiteX5" fmla="*/ 3263812 w 4336364"/>
                    <a:gd name="connsiteY5" fmla="*/ 396620 h 4356988"/>
                    <a:gd name="connsiteX6" fmla="*/ 2948221 w 4336364"/>
                    <a:gd name="connsiteY6" fmla="*/ 300119 h 4356988"/>
                    <a:gd name="connsiteX7" fmla="*/ 2938294 w 4336364"/>
                    <a:gd name="connsiteY7" fmla="*/ 135776 h 4356988"/>
                    <a:gd name="connsiteX8" fmla="*/ 2164572 w 4336364"/>
                    <a:gd name="connsiteY8" fmla="*/ 162389 h 4356988"/>
                    <a:gd name="connsiteX9" fmla="*/ 2082692 w 4336364"/>
                    <a:gd name="connsiteY9" fmla="*/ 0 h 4356988"/>
                    <a:gd name="connsiteX10" fmla="*/ 1591674 w 4336364"/>
                    <a:gd name="connsiteY10" fmla="*/ 227536 h 4356988"/>
                    <a:gd name="connsiteX11" fmla="*/ 1461329 w 4336364"/>
                    <a:gd name="connsiteY11" fmla="*/ 101627 h 4356988"/>
                    <a:gd name="connsiteX12" fmla="*/ 852586 w 4336364"/>
                    <a:gd name="connsiteY12" fmla="*/ 673212 h 4356988"/>
                    <a:gd name="connsiteX13" fmla="*/ 661688 w 4336364"/>
                    <a:gd name="connsiteY13" fmla="*/ 608067 h 4356988"/>
                    <a:gd name="connsiteX14" fmla="*/ 326568 w 4336364"/>
                    <a:gd name="connsiteY14" fmla="*/ 1319602 h 4356988"/>
                    <a:gd name="connsiteX15" fmla="*/ 169194 w 4336364"/>
                    <a:gd name="connsiteY15" fmla="*/ 1323034 h 4356988"/>
                    <a:gd name="connsiteX16" fmla="*/ 141641 w 4336364"/>
                    <a:gd name="connsiteY16" fmla="*/ 2103831 h 4356988"/>
                    <a:gd name="connsiteX17" fmla="*/ 0 w 4336364"/>
                    <a:gd name="connsiteY17" fmla="*/ 2170719 h 4356988"/>
                    <a:gd name="connsiteX18" fmla="*/ 225268 w 4336364"/>
                    <a:gd name="connsiteY18" fmla="*/ 2789706 h 4356988"/>
                    <a:gd name="connsiteX19" fmla="*/ 139955 w 4336364"/>
                    <a:gd name="connsiteY19" fmla="*/ 2851843 h 4356988"/>
                    <a:gd name="connsiteX20" fmla="*/ 279064 w 4336364"/>
                    <a:gd name="connsiteY20" fmla="*/ 3047701 h 4356988"/>
                    <a:gd name="connsiteX21" fmla="*/ 194650 w 4336364"/>
                    <a:gd name="connsiteY21" fmla="*/ 3148059 h 4356988"/>
                    <a:gd name="connsiteX22" fmla="*/ 688160 w 4336364"/>
                    <a:gd name="connsiteY22" fmla="*/ 3585285 h 4356988"/>
                    <a:gd name="connsiteX23" fmla="*/ 626493 w 4336364"/>
                    <a:gd name="connsiteY23" fmla="*/ 3769843 h 4356988"/>
                    <a:gd name="connsiteX24" fmla="*/ 1343200 w 4336364"/>
                    <a:gd name="connsiteY24" fmla="*/ 4022026 h 4356988"/>
                    <a:gd name="connsiteX25" fmla="*/ 1346897 w 4336364"/>
                    <a:gd name="connsiteY25" fmla="*/ 4235571 h 4356988"/>
                    <a:gd name="connsiteX26" fmla="*/ 2156993 w 4336364"/>
                    <a:gd name="connsiteY26" fmla="*/ 4196764 h 4356988"/>
                    <a:gd name="connsiteX27" fmla="*/ 2241198 w 4336364"/>
                    <a:gd name="connsiteY27" fmla="*/ 4356988 h 4356988"/>
                    <a:gd name="connsiteX28" fmla="*/ 2691829 w 4336364"/>
                    <a:gd name="connsiteY28" fmla="*/ 4128025 h 4356988"/>
                    <a:gd name="connsiteX29" fmla="*/ 2817529 w 4336364"/>
                    <a:gd name="connsiteY29" fmla="*/ 4258264 h 4356988"/>
                    <a:gd name="connsiteX30" fmla="*/ 3435088 w 4336364"/>
                    <a:gd name="connsiteY30" fmla="*/ 3691483 h 4356988"/>
                    <a:gd name="connsiteX31" fmla="*/ 3614370 w 4336364"/>
                    <a:gd name="connsiteY31" fmla="*/ 3767452 h 4356988"/>
                    <a:gd name="connsiteX32" fmla="*/ 3831713 w 4336364"/>
                    <a:gd name="connsiteY32" fmla="*/ 3274160 h 4356988"/>
                    <a:gd name="connsiteX33" fmla="*/ 3920351 w 4336364"/>
                    <a:gd name="connsiteY33" fmla="*/ 3308738 h 4356988"/>
                    <a:gd name="connsiteX34" fmla="*/ 3992411 w 4336364"/>
                    <a:gd name="connsiteY34" fmla="*/ 2985545 h 4356988"/>
                    <a:gd name="connsiteX35" fmla="*/ 4183044 w 4336364"/>
                    <a:gd name="connsiteY35" fmla="*/ 2994519 h 4356988"/>
                    <a:gd name="connsiteX36" fmla="*/ 4150363 w 4336364"/>
                    <a:gd name="connsiteY36" fmla="*/ 2200057 h 4356988"/>
                    <a:gd name="connsiteX37" fmla="*/ 4336364 w 4336364"/>
                    <a:gd name="connsiteY37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347700 w 4336364"/>
                    <a:gd name="connsiteY4" fmla="*/ 565819 h 4356988"/>
                    <a:gd name="connsiteX5" fmla="*/ 3256475 w 4336364"/>
                    <a:gd name="connsiteY5" fmla="*/ 477234 h 4356988"/>
                    <a:gd name="connsiteX6" fmla="*/ 3263812 w 4336364"/>
                    <a:gd name="connsiteY6" fmla="*/ 396620 h 4356988"/>
                    <a:gd name="connsiteX7" fmla="*/ 2948221 w 4336364"/>
                    <a:gd name="connsiteY7" fmla="*/ 300119 h 4356988"/>
                    <a:gd name="connsiteX8" fmla="*/ 2938294 w 4336364"/>
                    <a:gd name="connsiteY8" fmla="*/ 135776 h 4356988"/>
                    <a:gd name="connsiteX9" fmla="*/ 2164572 w 4336364"/>
                    <a:gd name="connsiteY9" fmla="*/ 162389 h 4356988"/>
                    <a:gd name="connsiteX10" fmla="*/ 2082692 w 4336364"/>
                    <a:gd name="connsiteY10" fmla="*/ 0 h 4356988"/>
                    <a:gd name="connsiteX11" fmla="*/ 1591674 w 4336364"/>
                    <a:gd name="connsiteY11" fmla="*/ 227536 h 4356988"/>
                    <a:gd name="connsiteX12" fmla="*/ 1461329 w 4336364"/>
                    <a:gd name="connsiteY12" fmla="*/ 101627 h 4356988"/>
                    <a:gd name="connsiteX13" fmla="*/ 852586 w 4336364"/>
                    <a:gd name="connsiteY13" fmla="*/ 673212 h 4356988"/>
                    <a:gd name="connsiteX14" fmla="*/ 661688 w 4336364"/>
                    <a:gd name="connsiteY14" fmla="*/ 608067 h 4356988"/>
                    <a:gd name="connsiteX15" fmla="*/ 326568 w 4336364"/>
                    <a:gd name="connsiteY15" fmla="*/ 1319602 h 4356988"/>
                    <a:gd name="connsiteX16" fmla="*/ 169194 w 4336364"/>
                    <a:gd name="connsiteY16" fmla="*/ 1323034 h 4356988"/>
                    <a:gd name="connsiteX17" fmla="*/ 141641 w 4336364"/>
                    <a:gd name="connsiteY17" fmla="*/ 2103831 h 4356988"/>
                    <a:gd name="connsiteX18" fmla="*/ 0 w 4336364"/>
                    <a:gd name="connsiteY18" fmla="*/ 2170719 h 4356988"/>
                    <a:gd name="connsiteX19" fmla="*/ 225268 w 4336364"/>
                    <a:gd name="connsiteY19" fmla="*/ 2789706 h 4356988"/>
                    <a:gd name="connsiteX20" fmla="*/ 139955 w 4336364"/>
                    <a:gd name="connsiteY20" fmla="*/ 2851843 h 4356988"/>
                    <a:gd name="connsiteX21" fmla="*/ 279064 w 4336364"/>
                    <a:gd name="connsiteY21" fmla="*/ 3047701 h 4356988"/>
                    <a:gd name="connsiteX22" fmla="*/ 194650 w 4336364"/>
                    <a:gd name="connsiteY22" fmla="*/ 3148059 h 4356988"/>
                    <a:gd name="connsiteX23" fmla="*/ 688160 w 4336364"/>
                    <a:gd name="connsiteY23" fmla="*/ 3585285 h 4356988"/>
                    <a:gd name="connsiteX24" fmla="*/ 626493 w 4336364"/>
                    <a:gd name="connsiteY24" fmla="*/ 3769843 h 4356988"/>
                    <a:gd name="connsiteX25" fmla="*/ 1343200 w 4336364"/>
                    <a:gd name="connsiteY25" fmla="*/ 4022026 h 4356988"/>
                    <a:gd name="connsiteX26" fmla="*/ 1346897 w 4336364"/>
                    <a:gd name="connsiteY26" fmla="*/ 4235571 h 4356988"/>
                    <a:gd name="connsiteX27" fmla="*/ 2156993 w 4336364"/>
                    <a:gd name="connsiteY27" fmla="*/ 4196764 h 4356988"/>
                    <a:gd name="connsiteX28" fmla="*/ 2241198 w 4336364"/>
                    <a:gd name="connsiteY28" fmla="*/ 4356988 h 4356988"/>
                    <a:gd name="connsiteX29" fmla="*/ 2691829 w 4336364"/>
                    <a:gd name="connsiteY29" fmla="*/ 4128025 h 4356988"/>
                    <a:gd name="connsiteX30" fmla="*/ 2817529 w 4336364"/>
                    <a:gd name="connsiteY30" fmla="*/ 4258264 h 4356988"/>
                    <a:gd name="connsiteX31" fmla="*/ 3435088 w 4336364"/>
                    <a:gd name="connsiteY31" fmla="*/ 3691483 h 4356988"/>
                    <a:gd name="connsiteX32" fmla="*/ 3614370 w 4336364"/>
                    <a:gd name="connsiteY32" fmla="*/ 3767452 h 4356988"/>
                    <a:gd name="connsiteX33" fmla="*/ 3831713 w 4336364"/>
                    <a:gd name="connsiteY33" fmla="*/ 3274160 h 4356988"/>
                    <a:gd name="connsiteX34" fmla="*/ 3920351 w 4336364"/>
                    <a:gd name="connsiteY34" fmla="*/ 3308738 h 4356988"/>
                    <a:gd name="connsiteX35" fmla="*/ 3992411 w 4336364"/>
                    <a:gd name="connsiteY35" fmla="*/ 2985545 h 4356988"/>
                    <a:gd name="connsiteX36" fmla="*/ 4183044 w 4336364"/>
                    <a:gd name="connsiteY36" fmla="*/ 2994519 h 4356988"/>
                    <a:gd name="connsiteX37" fmla="*/ 4150363 w 4336364"/>
                    <a:gd name="connsiteY37" fmla="*/ 2200057 h 4356988"/>
                    <a:gd name="connsiteX38" fmla="*/ 4336364 w 4336364"/>
                    <a:gd name="connsiteY38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718038 w 4336364"/>
                    <a:gd name="connsiteY4" fmla="*/ 702443 h 4356988"/>
                    <a:gd name="connsiteX5" fmla="*/ 3256475 w 4336364"/>
                    <a:gd name="connsiteY5" fmla="*/ 477234 h 4356988"/>
                    <a:gd name="connsiteX6" fmla="*/ 3263812 w 4336364"/>
                    <a:gd name="connsiteY6" fmla="*/ 396620 h 4356988"/>
                    <a:gd name="connsiteX7" fmla="*/ 2948221 w 4336364"/>
                    <a:gd name="connsiteY7" fmla="*/ 300119 h 4356988"/>
                    <a:gd name="connsiteX8" fmla="*/ 2938294 w 4336364"/>
                    <a:gd name="connsiteY8" fmla="*/ 135776 h 4356988"/>
                    <a:gd name="connsiteX9" fmla="*/ 2164572 w 4336364"/>
                    <a:gd name="connsiteY9" fmla="*/ 162389 h 4356988"/>
                    <a:gd name="connsiteX10" fmla="*/ 2082692 w 4336364"/>
                    <a:gd name="connsiteY10" fmla="*/ 0 h 4356988"/>
                    <a:gd name="connsiteX11" fmla="*/ 1591674 w 4336364"/>
                    <a:gd name="connsiteY11" fmla="*/ 227536 h 4356988"/>
                    <a:gd name="connsiteX12" fmla="*/ 1461329 w 4336364"/>
                    <a:gd name="connsiteY12" fmla="*/ 101627 h 4356988"/>
                    <a:gd name="connsiteX13" fmla="*/ 852586 w 4336364"/>
                    <a:gd name="connsiteY13" fmla="*/ 673212 h 4356988"/>
                    <a:gd name="connsiteX14" fmla="*/ 661688 w 4336364"/>
                    <a:gd name="connsiteY14" fmla="*/ 608067 h 4356988"/>
                    <a:gd name="connsiteX15" fmla="*/ 326568 w 4336364"/>
                    <a:gd name="connsiteY15" fmla="*/ 1319602 h 4356988"/>
                    <a:gd name="connsiteX16" fmla="*/ 169194 w 4336364"/>
                    <a:gd name="connsiteY16" fmla="*/ 1323034 h 4356988"/>
                    <a:gd name="connsiteX17" fmla="*/ 141641 w 4336364"/>
                    <a:gd name="connsiteY17" fmla="*/ 2103831 h 4356988"/>
                    <a:gd name="connsiteX18" fmla="*/ 0 w 4336364"/>
                    <a:gd name="connsiteY18" fmla="*/ 2170719 h 4356988"/>
                    <a:gd name="connsiteX19" fmla="*/ 225268 w 4336364"/>
                    <a:gd name="connsiteY19" fmla="*/ 2789706 h 4356988"/>
                    <a:gd name="connsiteX20" fmla="*/ 139955 w 4336364"/>
                    <a:gd name="connsiteY20" fmla="*/ 2851843 h 4356988"/>
                    <a:gd name="connsiteX21" fmla="*/ 279064 w 4336364"/>
                    <a:gd name="connsiteY21" fmla="*/ 3047701 h 4356988"/>
                    <a:gd name="connsiteX22" fmla="*/ 194650 w 4336364"/>
                    <a:gd name="connsiteY22" fmla="*/ 3148059 h 4356988"/>
                    <a:gd name="connsiteX23" fmla="*/ 688160 w 4336364"/>
                    <a:gd name="connsiteY23" fmla="*/ 3585285 h 4356988"/>
                    <a:gd name="connsiteX24" fmla="*/ 626493 w 4336364"/>
                    <a:gd name="connsiteY24" fmla="*/ 3769843 h 4356988"/>
                    <a:gd name="connsiteX25" fmla="*/ 1343200 w 4336364"/>
                    <a:gd name="connsiteY25" fmla="*/ 4022026 h 4356988"/>
                    <a:gd name="connsiteX26" fmla="*/ 1346897 w 4336364"/>
                    <a:gd name="connsiteY26" fmla="*/ 4235571 h 4356988"/>
                    <a:gd name="connsiteX27" fmla="*/ 2156993 w 4336364"/>
                    <a:gd name="connsiteY27" fmla="*/ 4196764 h 4356988"/>
                    <a:gd name="connsiteX28" fmla="*/ 2241198 w 4336364"/>
                    <a:gd name="connsiteY28" fmla="*/ 4356988 h 4356988"/>
                    <a:gd name="connsiteX29" fmla="*/ 2691829 w 4336364"/>
                    <a:gd name="connsiteY29" fmla="*/ 4128025 h 4356988"/>
                    <a:gd name="connsiteX30" fmla="*/ 2817529 w 4336364"/>
                    <a:gd name="connsiteY30" fmla="*/ 4258264 h 4356988"/>
                    <a:gd name="connsiteX31" fmla="*/ 3435088 w 4336364"/>
                    <a:gd name="connsiteY31" fmla="*/ 3691483 h 4356988"/>
                    <a:gd name="connsiteX32" fmla="*/ 3614370 w 4336364"/>
                    <a:gd name="connsiteY32" fmla="*/ 3767452 h 4356988"/>
                    <a:gd name="connsiteX33" fmla="*/ 3831713 w 4336364"/>
                    <a:gd name="connsiteY33" fmla="*/ 3274160 h 4356988"/>
                    <a:gd name="connsiteX34" fmla="*/ 3920351 w 4336364"/>
                    <a:gd name="connsiteY34" fmla="*/ 3308738 h 4356988"/>
                    <a:gd name="connsiteX35" fmla="*/ 3992411 w 4336364"/>
                    <a:gd name="connsiteY35" fmla="*/ 2985545 h 4356988"/>
                    <a:gd name="connsiteX36" fmla="*/ 4183044 w 4336364"/>
                    <a:gd name="connsiteY36" fmla="*/ 2994519 h 4356988"/>
                    <a:gd name="connsiteX37" fmla="*/ 4150363 w 4336364"/>
                    <a:gd name="connsiteY37" fmla="*/ 2200057 h 4356988"/>
                    <a:gd name="connsiteX38" fmla="*/ 4336364 w 4336364"/>
                    <a:gd name="connsiteY38" fmla="*/ 2109543 h 4356988"/>
                    <a:gd name="connsiteX0" fmla="*/ 4336364 w 4336364"/>
                    <a:gd name="connsiteY0" fmla="*/ 2109543 h 4356988"/>
                    <a:gd name="connsiteX1" fmla="*/ 4094460 w 4336364"/>
                    <a:gd name="connsiteY1" fmla="*/ 1617076 h 4356988"/>
                    <a:gd name="connsiteX2" fmla="*/ 4226799 w 4336364"/>
                    <a:gd name="connsiteY2" fmla="*/ 1499918 h 4356988"/>
                    <a:gd name="connsiteX3" fmla="*/ 3626919 w 4336364"/>
                    <a:gd name="connsiteY3" fmla="*/ 865465 h 4356988"/>
                    <a:gd name="connsiteX4" fmla="*/ 3718038 w 4336364"/>
                    <a:gd name="connsiteY4" fmla="*/ 702443 h 4356988"/>
                    <a:gd name="connsiteX5" fmla="*/ 3244861 w 4336364"/>
                    <a:gd name="connsiteY5" fmla="*/ 488056 h 4356988"/>
                    <a:gd name="connsiteX6" fmla="*/ 3263812 w 4336364"/>
                    <a:gd name="connsiteY6" fmla="*/ 396620 h 4356988"/>
                    <a:gd name="connsiteX7" fmla="*/ 2948221 w 4336364"/>
                    <a:gd name="connsiteY7" fmla="*/ 300119 h 4356988"/>
                    <a:gd name="connsiteX8" fmla="*/ 2938294 w 4336364"/>
                    <a:gd name="connsiteY8" fmla="*/ 135776 h 4356988"/>
                    <a:gd name="connsiteX9" fmla="*/ 2164572 w 4336364"/>
                    <a:gd name="connsiteY9" fmla="*/ 162389 h 4356988"/>
                    <a:gd name="connsiteX10" fmla="*/ 2082692 w 4336364"/>
                    <a:gd name="connsiteY10" fmla="*/ 0 h 4356988"/>
                    <a:gd name="connsiteX11" fmla="*/ 1591674 w 4336364"/>
                    <a:gd name="connsiteY11" fmla="*/ 227536 h 4356988"/>
                    <a:gd name="connsiteX12" fmla="*/ 1461329 w 4336364"/>
                    <a:gd name="connsiteY12" fmla="*/ 101627 h 4356988"/>
                    <a:gd name="connsiteX13" fmla="*/ 852586 w 4336364"/>
                    <a:gd name="connsiteY13" fmla="*/ 673212 h 4356988"/>
                    <a:gd name="connsiteX14" fmla="*/ 661688 w 4336364"/>
                    <a:gd name="connsiteY14" fmla="*/ 608067 h 4356988"/>
                    <a:gd name="connsiteX15" fmla="*/ 326568 w 4336364"/>
                    <a:gd name="connsiteY15" fmla="*/ 1319602 h 4356988"/>
                    <a:gd name="connsiteX16" fmla="*/ 169194 w 4336364"/>
                    <a:gd name="connsiteY16" fmla="*/ 1323034 h 4356988"/>
                    <a:gd name="connsiteX17" fmla="*/ 141641 w 4336364"/>
                    <a:gd name="connsiteY17" fmla="*/ 2103831 h 4356988"/>
                    <a:gd name="connsiteX18" fmla="*/ 0 w 4336364"/>
                    <a:gd name="connsiteY18" fmla="*/ 2170719 h 4356988"/>
                    <a:gd name="connsiteX19" fmla="*/ 225268 w 4336364"/>
                    <a:gd name="connsiteY19" fmla="*/ 2789706 h 4356988"/>
                    <a:gd name="connsiteX20" fmla="*/ 139955 w 4336364"/>
                    <a:gd name="connsiteY20" fmla="*/ 2851843 h 4356988"/>
                    <a:gd name="connsiteX21" fmla="*/ 279064 w 4336364"/>
                    <a:gd name="connsiteY21" fmla="*/ 3047701 h 4356988"/>
                    <a:gd name="connsiteX22" fmla="*/ 194650 w 4336364"/>
                    <a:gd name="connsiteY22" fmla="*/ 3148059 h 4356988"/>
                    <a:gd name="connsiteX23" fmla="*/ 688160 w 4336364"/>
                    <a:gd name="connsiteY23" fmla="*/ 3585285 h 4356988"/>
                    <a:gd name="connsiteX24" fmla="*/ 626493 w 4336364"/>
                    <a:gd name="connsiteY24" fmla="*/ 3769843 h 4356988"/>
                    <a:gd name="connsiteX25" fmla="*/ 1343200 w 4336364"/>
                    <a:gd name="connsiteY25" fmla="*/ 4022026 h 4356988"/>
                    <a:gd name="connsiteX26" fmla="*/ 1346897 w 4336364"/>
                    <a:gd name="connsiteY26" fmla="*/ 4235571 h 4356988"/>
                    <a:gd name="connsiteX27" fmla="*/ 2156993 w 4336364"/>
                    <a:gd name="connsiteY27" fmla="*/ 4196764 h 4356988"/>
                    <a:gd name="connsiteX28" fmla="*/ 2241198 w 4336364"/>
                    <a:gd name="connsiteY28" fmla="*/ 4356988 h 4356988"/>
                    <a:gd name="connsiteX29" fmla="*/ 2691829 w 4336364"/>
                    <a:gd name="connsiteY29" fmla="*/ 4128025 h 4356988"/>
                    <a:gd name="connsiteX30" fmla="*/ 2817529 w 4336364"/>
                    <a:gd name="connsiteY30" fmla="*/ 4258264 h 4356988"/>
                    <a:gd name="connsiteX31" fmla="*/ 3435088 w 4336364"/>
                    <a:gd name="connsiteY31" fmla="*/ 3691483 h 4356988"/>
                    <a:gd name="connsiteX32" fmla="*/ 3614370 w 4336364"/>
                    <a:gd name="connsiteY32" fmla="*/ 3767452 h 4356988"/>
                    <a:gd name="connsiteX33" fmla="*/ 3831713 w 4336364"/>
                    <a:gd name="connsiteY33" fmla="*/ 3274160 h 4356988"/>
                    <a:gd name="connsiteX34" fmla="*/ 3920351 w 4336364"/>
                    <a:gd name="connsiteY34" fmla="*/ 3308738 h 4356988"/>
                    <a:gd name="connsiteX35" fmla="*/ 3992411 w 4336364"/>
                    <a:gd name="connsiteY35" fmla="*/ 2985545 h 4356988"/>
                    <a:gd name="connsiteX36" fmla="*/ 4183044 w 4336364"/>
                    <a:gd name="connsiteY36" fmla="*/ 2994519 h 4356988"/>
                    <a:gd name="connsiteX37" fmla="*/ 4150363 w 4336364"/>
                    <a:gd name="connsiteY37" fmla="*/ 2200057 h 4356988"/>
                    <a:gd name="connsiteX38" fmla="*/ 4336364 w 4336364"/>
                    <a:gd name="connsiteY38" fmla="*/ 2109543 h 4356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4336364" h="4356988">
                      <a:moveTo>
                        <a:pt x="4336364" y="2109543"/>
                      </a:moveTo>
                      <a:lnTo>
                        <a:pt x="4094460" y="1617076"/>
                      </a:lnTo>
                      <a:lnTo>
                        <a:pt x="4226799" y="1499918"/>
                      </a:lnTo>
                      <a:lnTo>
                        <a:pt x="3626919" y="865465"/>
                      </a:lnTo>
                      <a:lnTo>
                        <a:pt x="3718038" y="702443"/>
                      </a:lnTo>
                      <a:lnTo>
                        <a:pt x="3244861" y="488056"/>
                      </a:lnTo>
                      <a:lnTo>
                        <a:pt x="3263812" y="396620"/>
                      </a:lnTo>
                      <a:lnTo>
                        <a:pt x="2948221" y="300119"/>
                      </a:lnTo>
                      <a:lnTo>
                        <a:pt x="2938294" y="135776"/>
                      </a:lnTo>
                      <a:lnTo>
                        <a:pt x="2164572" y="162389"/>
                      </a:lnTo>
                      <a:lnTo>
                        <a:pt x="2082692" y="0"/>
                      </a:lnTo>
                      <a:lnTo>
                        <a:pt x="1591674" y="227536"/>
                      </a:lnTo>
                      <a:lnTo>
                        <a:pt x="1461329" y="101627"/>
                      </a:lnTo>
                      <a:lnTo>
                        <a:pt x="852586" y="673212"/>
                      </a:lnTo>
                      <a:lnTo>
                        <a:pt x="661688" y="608067"/>
                      </a:lnTo>
                      <a:lnTo>
                        <a:pt x="326568" y="1319602"/>
                      </a:lnTo>
                      <a:lnTo>
                        <a:pt x="169194" y="1323034"/>
                      </a:lnTo>
                      <a:lnTo>
                        <a:pt x="141641" y="2103831"/>
                      </a:lnTo>
                      <a:lnTo>
                        <a:pt x="0" y="2170719"/>
                      </a:lnTo>
                      <a:lnTo>
                        <a:pt x="225268" y="2789706"/>
                      </a:lnTo>
                      <a:lnTo>
                        <a:pt x="139955" y="2851843"/>
                      </a:lnTo>
                      <a:lnTo>
                        <a:pt x="279064" y="3047701"/>
                      </a:lnTo>
                      <a:lnTo>
                        <a:pt x="194650" y="3148059"/>
                      </a:lnTo>
                      <a:lnTo>
                        <a:pt x="688160" y="3585285"/>
                      </a:lnTo>
                      <a:lnTo>
                        <a:pt x="626493" y="3769843"/>
                      </a:lnTo>
                      <a:lnTo>
                        <a:pt x="1343200" y="4022026"/>
                      </a:lnTo>
                      <a:cubicBezTo>
                        <a:pt x="1344432" y="4093208"/>
                        <a:pt x="1345665" y="4164389"/>
                        <a:pt x="1346897" y="4235571"/>
                      </a:cubicBezTo>
                      <a:lnTo>
                        <a:pt x="2156993" y="4196764"/>
                      </a:lnTo>
                      <a:lnTo>
                        <a:pt x="2241198" y="4356988"/>
                      </a:lnTo>
                      <a:lnTo>
                        <a:pt x="2691829" y="4128025"/>
                      </a:lnTo>
                      <a:lnTo>
                        <a:pt x="2817529" y="4258264"/>
                      </a:lnTo>
                      <a:lnTo>
                        <a:pt x="3435088" y="3691483"/>
                      </a:lnTo>
                      <a:lnTo>
                        <a:pt x="3614370" y="3767452"/>
                      </a:lnTo>
                      <a:lnTo>
                        <a:pt x="3831713" y="3274160"/>
                      </a:lnTo>
                      <a:lnTo>
                        <a:pt x="3920351" y="3308738"/>
                      </a:lnTo>
                      <a:lnTo>
                        <a:pt x="3992411" y="2985545"/>
                      </a:lnTo>
                      <a:lnTo>
                        <a:pt x="4183044" y="2994519"/>
                      </a:lnTo>
                      <a:lnTo>
                        <a:pt x="4150363" y="2200057"/>
                      </a:lnTo>
                      <a:lnTo>
                        <a:pt x="4336364" y="21095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rgbClr val="122D4F"/>
                    </a:solidFill>
                  </a:endParaRPr>
                </a:p>
              </p:txBody>
            </p: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0CF037B-79DC-774E-B156-7DF81C610E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12730" y="3029416"/>
                <a:ext cx="7254405" cy="6948546"/>
              </a:xfrm>
              <a:prstGeom prst="line">
                <a:avLst/>
              </a:prstGeom>
              <a:ln w="6350">
                <a:solidFill>
                  <a:srgbClr val="0432FF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83AA6A83-AE0E-2A27-D9F1-E42A717FF67E}"/>
                  </a:ext>
                </a:extLst>
              </p:cNvPr>
              <p:cNvSpPr/>
              <p:nvPr/>
            </p:nvSpPr>
            <p:spPr>
              <a:xfrm rot="20599022">
                <a:off x="3757891" y="5915760"/>
                <a:ext cx="1127463" cy="314905"/>
              </a:xfrm>
              <a:custGeom>
                <a:avLst/>
                <a:gdLst>
                  <a:gd name="connsiteX0" fmla="*/ 1583940 w 1583940"/>
                  <a:gd name="connsiteY0" fmla="*/ 0 h 1316123"/>
                  <a:gd name="connsiteX1" fmla="*/ 1086567 w 1583940"/>
                  <a:gd name="connsiteY1" fmla="*/ 600672 h 1316123"/>
                  <a:gd name="connsiteX2" fmla="*/ 967963 w 1583940"/>
                  <a:gd name="connsiteY2" fmla="*/ 485894 h 1316123"/>
                  <a:gd name="connsiteX3" fmla="*/ 661888 w 1583940"/>
                  <a:gd name="connsiteY3" fmla="*/ 665713 h 1316123"/>
                  <a:gd name="connsiteX4" fmla="*/ 505024 w 1583940"/>
                  <a:gd name="connsiteY4" fmla="*/ 799621 h 1316123"/>
                  <a:gd name="connsiteX5" fmla="*/ 0 w 1583940"/>
                  <a:gd name="connsiteY5" fmla="*/ 1308472 h 1316123"/>
                  <a:gd name="connsiteX6" fmla="*/ 179819 w 1583940"/>
                  <a:gd name="connsiteY6" fmla="*/ 1316123 h 1316123"/>
                  <a:gd name="connsiteX7" fmla="*/ 459113 w 1583940"/>
                  <a:gd name="connsiteY7" fmla="*/ 1296994 h 1316123"/>
                  <a:gd name="connsiteX8" fmla="*/ 746058 w 1583940"/>
                  <a:gd name="connsiteY8" fmla="*/ 1243431 h 1316123"/>
                  <a:gd name="connsiteX9" fmla="*/ 1017700 w 1583940"/>
                  <a:gd name="connsiteY9" fmla="*/ 1170738 h 1316123"/>
                  <a:gd name="connsiteX10" fmla="*/ 738407 w 1583940"/>
                  <a:gd name="connsiteY10" fmla="*/ 849359 h 1316123"/>
                  <a:gd name="connsiteX11" fmla="*/ 1033004 w 1583940"/>
                  <a:gd name="connsiteY11" fmla="*/ 547109 h 1316123"/>
                  <a:gd name="connsiteX0" fmla="*/ 1086567 w 1086567"/>
                  <a:gd name="connsiteY0" fmla="*/ 114778 h 830229"/>
                  <a:gd name="connsiteX1" fmla="*/ 967963 w 1086567"/>
                  <a:gd name="connsiteY1" fmla="*/ 0 h 830229"/>
                  <a:gd name="connsiteX2" fmla="*/ 661888 w 1086567"/>
                  <a:gd name="connsiteY2" fmla="*/ 179819 h 830229"/>
                  <a:gd name="connsiteX3" fmla="*/ 505024 w 1086567"/>
                  <a:gd name="connsiteY3" fmla="*/ 313727 h 830229"/>
                  <a:gd name="connsiteX4" fmla="*/ 0 w 1086567"/>
                  <a:gd name="connsiteY4" fmla="*/ 822578 h 830229"/>
                  <a:gd name="connsiteX5" fmla="*/ 179819 w 1086567"/>
                  <a:gd name="connsiteY5" fmla="*/ 830229 h 830229"/>
                  <a:gd name="connsiteX6" fmla="*/ 459113 w 1086567"/>
                  <a:gd name="connsiteY6" fmla="*/ 811100 h 830229"/>
                  <a:gd name="connsiteX7" fmla="*/ 746058 w 1086567"/>
                  <a:gd name="connsiteY7" fmla="*/ 757537 h 830229"/>
                  <a:gd name="connsiteX8" fmla="*/ 1017700 w 1086567"/>
                  <a:gd name="connsiteY8" fmla="*/ 684844 h 830229"/>
                  <a:gd name="connsiteX9" fmla="*/ 738407 w 1086567"/>
                  <a:gd name="connsiteY9" fmla="*/ 363465 h 830229"/>
                  <a:gd name="connsiteX10" fmla="*/ 1033004 w 1086567"/>
                  <a:gd name="connsiteY10" fmla="*/ 61215 h 830229"/>
                  <a:gd name="connsiteX0" fmla="*/ 967963 w 1033004"/>
                  <a:gd name="connsiteY0" fmla="*/ 0 h 830229"/>
                  <a:gd name="connsiteX1" fmla="*/ 661888 w 1033004"/>
                  <a:gd name="connsiteY1" fmla="*/ 179819 h 830229"/>
                  <a:gd name="connsiteX2" fmla="*/ 505024 w 1033004"/>
                  <a:gd name="connsiteY2" fmla="*/ 313727 h 830229"/>
                  <a:gd name="connsiteX3" fmla="*/ 0 w 1033004"/>
                  <a:gd name="connsiteY3" fmla="*/ 822578 h 830229"/>
                  <a:gd name="connsiteX4" fmla="*/ 179819 w 1033004"/>
                  <a:gd name="connsiteY4" fmla="*/ 830229 h 830229"/>
                  <a:gd name="connsiteX5" fmla="*/ 459113 w 1033004"/>
                  <a:gd name="connsiteY5" fmla="*/ 811100 h 830229"/>
                  <a:gd name="connsiteX6" fmla="*/ 746058 w 1033004"/>
                  <a:gd name="connsiteY6" fmla="*/ 757537 h 830229"/>
                  <a:gd name="connsiteX7" fmla="*/ 1017700 w 1033004"/>
                  <a:gd name="connsiteY7" fmla="*/ 684844 h 830229"/>
                  <a:gd name="connsiteX8" fmla="*/ 738407 w 1033004"/>
                  <a:gd name="connsiteY8" fmla="*/ 363465 h 830229"/>
                  <a:gd name="connsiteX9" fmla="*/ 1033004 w 1033004"/>
                  <a:gd name="connsiteY9" fmla="*/ 61215 h 830229"/>
                  <a:gd name="connsiteX0" fmla="*/ 967963 w 1033004"/>
                  <a:gd name="connsiteY0" fmla="*/ 0 h 830229"/>
                  <a:gd name="connsiteX1" fmla="*/ 661888 w 1033004"/>
                  <a:gd name="connsiteY1" fmla="*/ 179819 h 830229"/>
                  <a:gd name="connsiteX2" fmla="*/ 505024 w 1033004"/>
                  <a:gd name="connsiteY2" fmla="*/ 313727 h 830229"/>
                  <a:gd name="connsiteX3" fmla="*/ 0 w 1033004"/>
                  <a:gd name="connsiteY3" fmla="*/ 822578 h 830229"/>
                  <a:gd name="connsiteX4" fmla="*/ 179819 w 1033004"/>
                  <a:gd name="connsiteY4" fmla="*/ 830229 h 830229"/>
                  <a:gd name="connsiteX5" fmla="*/ 459113 w 1033004"/>
                  <a:gd name="connsiteY5" fmla="*/ 811100 h 830229"/>
                  <a:gd name="connsiteX6" fmla="*/ 746058 w 1033004"/>
                  <a:gd name="connsiteY6" fmla="*/ 757537 h 830229"/>
                  <a:gd name="connsiteX7" fmla="*/ 1017700 w 1033004"/>
                  <a:gd name="connsiteY7" fmla="*/ 684844 h 830229"/>
                  <a:gd name="connsiteX8" fmla="*/ 738407 w 1033004"/>
                  <a:gd name="connsiteY8" fmla="*/ 363465 h 830229"/>
                  <a:gd name="connsiteX9" fmla="*/ 1033004 w 1033004"/>
                  <a:gd name="connsiteY9" fmla="*/ 61215 h 830229"/>
                  <a:gd name="connsiteX10" fmla="*/ 967963 w 1033004"/>
                  <a:gd name="connsiteY10" fmla="*/ 0 h 830229"/>
                  <a:gd name="connsiteX0" fmla="*/ 967963 w 1033004"/>
                  <a:gd name="connsiteY0" fmla="*/ 0 h 830229"/>
                  <a:gd name="connsiteX1" fmla="*/ 661888 w 1033004"/>
                  <a:gd name="connsiteY1" fmla="*/ 179819 h 830229"/>
                  <a:gd name="connsiteX2" fmla="*/ 505024 w 1033004"/>
                  <a:gd name="connsiteY2" fmla="*/ 313727 h 830229"/>
                  <a:gd name="connsiteX3" fmla="*/ 0 w 1033004"/>
                  <a:gd name="connsiteY3" fmla="*/ 822578 h 830229"/>
                  <a:gd name="connsiteX4" fmla="*/ 179819 w 1033004"/>
                  <a:gd name="connsiteY4" fmla="*/ 830229 h 830229"/>
                  <a:gd name="connsiteX5" fmla="*/ 459113 w 1033004"/>
                  <a:gd name="connsiteY5" fmla="*/ 811100 h 830229"/>
                  <a:gd name="connsiteX6" fmla="*/ 746058 w 1033004"/>
                  <a:gd name="connsiteY6" fmla="*/ 757537 h 830229"/>
                  <a:gd name="connsiteX7" fmla="*/ 1017700 w 1033004"/>
                  <a:gd name="connsiteY7" fmla="*/ 684844 h 830229"/>
                  <a:gd name="connsiteX8" fmla="*/ 742233 w 1033004"/>
                  <a:gd name="connsiteY8" fmla="*/ 374943 h 830229"/>
                  <a:gd name="connsiteX9" fmla="*/ 1033004 w 1033004"/>
                  <a:gd name="connsiteY9" fmla="*/ 61215 h 830229"/>
                  <a:gd name="connsiteX10" fmla="*/ 967963 w 1033004"/>
                  <a:gd name="connsiteY10" fmla="*/ 0 h 830229"/>
                  <a:gd name="connsiteX0" fmla="*/ 619802 w 1033004"/>
                  <a:gd name="connsiteY0" fmla="*/ 0 h 1140130"/>
                  <a:gd name="connsiteX1" fmla="*/ 661888 w 1033004"/>
                  <a:gd name="connsiteY1" fmla="*/ 489720 h 1140130"/>
                  <a:gd name="connsiteX2" fmla="*/ 505024 w 1033004"/>
                  <a:gd name="connsiteY2" fmla="*/ 623628 h 1140130"/>
                  <a:gd name="connsiteX3" fmla="*/ 0 w 1033004"/>
                  <a:gd name="connsiteY3" fmla="*/ 1132479 h 1140130"/>
                  <a:gd name="connsiteX4" fmla="*/ 179819 w 1033004"/>
                  <a:gd name="connsiteY4" fmla="*/ 1140130 h 1140130"/>
                  <a:gd name="connsiteX5" fmla="*/ 459113 w 1033004"/>
                  <a:gd name="connsiteY5" fmla="*/ 1121001 h 1140130"/>
                  <a:gd name="connsiteX6" fmla="*/ 746058 w 1033004"/>
                  <a:gd name="connsiteY6" fmla="*/ 1067438 h 1140130"/>
                  <a:gd name="connsiteX7" fmla="*/ 1017700 w 1033004"/>
                  <a:gd name="connsiteY7" fmla="*/ 994745 h 1140130"/>
                  <a:gd name="connsiteX8" fmla="*/ 742233 w 1033004"/>
                  <a:gd name="connsiteY8" fmla="*/ 684844 h 1140130"/>
                  <a:gd name="connsiteX9" fmla="*/ 1033004 w 1033004"/>
                  <a:gd name="connsiteY9" fmla="*/ 371116 h 1140130"/>
                  <a:gd name="connsiteX10" fmla="*/ 619802 w 1033004"/>
                  <a:gd name="connsiteY10" fmla="*/ 0 h 1140130"/>
                  <a:gd name="connsiteX0" fmla="*/ 619802 w 1033004"/>
                  <a:gd name="connsiteY0" fmla="*/ 0 h 1140130"/>
                  <a:gd name="connsiteX1" fmla="*/ 348160 w 1033004"/>
                  <a:gd name="connsiteY1" fmla="*/ 309901 h 1140130"/>
                  <a:gd name="connsiteX2" fmla="*/ 505024 w 1033004"/>
                  <a:gd name="connsiteY2" fmla="*/ 623628 h 1140130"/>
                  <a:gd name="connsiteX3" fmla="*/ 0 w 1033004"/>
                  <a:gd name="connsiteY3" fmla="*/ 1132479 h 1140130"/>
                  <a:gd name="connsiteX4" fmla="*/ 179819 w 1033004"/>
                  <a:gd name="connsiteY4" fmla="*/ 1140130 h 1140130"/>
                  <a:gd name="connsiteX5" fmla="*/ 459113 w 1033004"/>
                  <a:gd name="connsiteY5" fmla="*/ 1121001 h 1140130"/>
                  <a:gd name="connsiteX6" fmla="*/ 746058 w 1033004"/>
                  <a:gd name="connsiteY6" fmla="*/ 1067438 h 1140130"/>
                  <a:gd name="connsiteX7" fmla="*/ 1017700 w 1033004"/>
                  <a:gd name="connsiteY7" fmla="*/ 994745 h 1140130"/>
                  <a:gd name="connsiteX8" fmla="*/ 742233 w 1033004"/>
                  <a:gd name="connsiteY8" fmla="*/ 684844 h 1140130"/>
                  <a:gd name="connsiteX9" fmla="*/ 1033004 w 1033004"/>
                  <a:gd name="connsiteY9" fmla="*/ 371116 h 1140130"/>
                  <a:gd name="connsiteX10" fmla="*/ 619802 w 1033004"/>
                  <a:gd name="connsiteY10" fmla="*/ 0 h 1140130"/>
                  <a:gd name="connsiteX0" fmla="*/ 608325 w 1033004"/>
                  <a:gd name="connsiteY0" fmla="*/ 0 h 1143956"/>
                  <a:gd name="connsiteX1" fmla="*/ 348160 w 1033004"/>
                  <a:gd name="connsiteY1" fmla="*/ 313727 h 1143956"/>
                  <a:gd name="connsiteX2" fmla="*/ 505024 w 1033004"/>
                  <a:gd name="connsiteY2" fmla="*/ 627454 h 1143956"/>
                  <a:gd name="connsiteX3" fmla="*/ 0 w 1033004"/>
                  <a:gd name="connsiteY3" fmla="*/ 1136305 h 1143956"/>
                  <a:gd name="connsiteX4" fmla="*/ 179819 w 1033004"/>
                  <a:gd name="connsiteY4" fmla="*/ 1143956 h 1143956"/>
                  <a:gd name="connsiteX5" fmla="*/ 459113 w 1033004"/>
                  <a:gd name="connsiteY5" fmla="*/ 1124827 h 1143956"/>
                  <a:gd name="connsiteX6" fmla="*/ 746058 w 1033004"/>
                  <a:gd name="connsiteY6" fmla="*/ 1071264 h 1143956"/>
                  <a:gd name="connsiteX7" fmla="*/ 1017700 w 1033004"/>
                  <a:gd name="connsiteY7" fmla="*/ 998571 h 1143956"/>
                  <a:gd name="connsiteX8" fmla="*/ 742233 w 1033004"/>
                  <a:gd name="connsiteY8" fmla="*/ 688670 h 1143956"/>
                  <a:gd name="connsiteX9" fmla="*/ 1033004 w 1033004"/>
                  <a:gd name="connsiteY9" fmla="*/ 374942 h 1143956"/>
                  <a:gd name="connsiteX10" fmla="*/ 608325 w 1033004"/>
                  <a:gd name="connsiteY10" fmla="*/ 0 h 1143956"/>
                  <a:gd name="connsiteX0" fmla="*/ 608325 w 1033004"/>
                  <a:gd name="connsiteY0" fmla="*/ 0 h 1155434"/>
                  <a:gd name="connsiteX1" fmla="*/ 348160 w 1033004"/>
                  <a:gd name="connsiteY1" fmla="*/ 313727 h 1155434"/>
                  <a:gd name="connsiteX2" fmla="*/ 45911 w 1033004"/>
                  <a:gd name="connsiteY2" fmla="*/ 1155434 h 1155434"/>
                  <a:gd name="connsiteX3" fmla="*/ 0 w 1033004"/>
                  <a:gd name="connsiteY3" fmla="*/ 1136305 h 1155434"/>
                  <a:gd name="connsiteX4" fmla="*/ 179819 w 1033004"/>
                  <a:gd name="connsiteY4" fmla="*/ 1143956 h 1155434"/>
                  <a:gd name="connsiteX5" fmla="*/ 459113 w 1033004"/>
                  <a:gd name="connsiteY5" fmla="*/ 1124827 h 1155434"/>
                  <a:gd name="connsiteX6" fmla="*/ 746058 w 1033004"/>
                  <a:gd name="connsiteY6" fmla="*/ 1071264 h 1155434"/>
                  <a:gd name="connsiteX7" fmla="*/ 1017700 w 1033004"/>
                  <a:gd name="connsiteY7" fmla="*/ 998571 h 1155434"/>
                  <a:gd name="connsiteX8" fmla="*/ 742233 w 1033004"/>
                  <a:gd name="connsiteY8" fmla="*/ 688670 h 1155434"/>
                  <a:gd name="connsiteX9" fmla="*/ 1033004 w 1033004"/>
                  <a:gd name="connsiteY9" fmla="*/ 374942 h 1155434"/>
                  <a:gd name="connsiteX10" fmla="*/ 608325 w 1033004"/>
                  <a:gd name="connsiteY10" fmla="*/ 0 h 1155434"/>
                  <a:gd name="connsiteX0" fmla="*/ 608325 w 1033004"/>
                  <a:gd name="connsiteY0" fmla="*/ 0 h 1155434"/>
                  <a:gd name="connsiteX1" fmla="*/ 348160 w 1033004"/>
                  <a:gd name="connsiteY1" fmla="*/ 313727 h 1155434"/>
                  <a:gd name="connsiteX2" fmla="*/ 45911 w 1033004"/>
                  <a:gd name="connsiteY2" fmla="*/ 1155434 h 1155434"/>
                  <a:gd name="connsiteX3" fmla="*/ 0 w 1033004"/>
                  <a:gd name="connsiteY3" fmla="*/ 1136305 h 1155434"/>
                  <a:gd name="connsiteX4" fmla="*/ 179819 w 1033004"/>
                  <a:gd name="connsiteY4" fmla="*/ 1143956 h 1155434"/>
                  <a:gd name="connsiteX5" fmla="*/ 336683 w 1033004"/>
                  <a:gd name="connsiteY5" fmla="*/ 1002397 h 1155434"/>
                  <a:gd name="connsiteX6" fmla="*/ 746058 w 1033004"/>
                  <a:gd name="connsiteY6" fmla="*/ 1071264 h 1155434"/>
                  <a:gd name="connsiteX7" fmla="*/ 1017700 w 1033004"/>
                  <a:gd name="connsiteY7" fmla="*/ 998571 h 1155434"/>
                  <a:gd name="connsiteX8" fmla="*/ 742233 w 1033004"/>
                  <a:gd name="connsiteY8" fmla="*/ 688670 h 1155434"/>
                  <a:gd name="connsiteX9" fmla="*/ 1033004 w 1033004"/>
                  <a:gd name="connsiteY9" fmla="*/ 374942 h 1155434"/>
                  <a:gd name="connsiteX10" fmla="*/ 608325 w 1033004"/>
                  <a:gd name="connsiteY10" fmla="*/ 0 h 1155434"/>
                  <a:gd name="connsiteX0" fmla="*/ 608325 w 1033004"/>
                  <a:gd name="connsiteY0" fmla="*/ 0 h 1155434"/>
                  <a:gd name="connsiteX1" fmla="*/ 348160 w 1033004"/>
                  <a:gd name="connsiteY1" fmla="*/ 313727 h 1155434"/>
                  <a:gd name="connsiteX2" fmla="*/ 45911 w 1033004"/>
                  <a:gd name="connsiteY2" fmla="*/ 1155434 h 1155434"/>
                  <a:gd name="connsiteX3" fmla="*/ 0 w 1033004"/>
                  <a:gd name="connsiteY3" fmla="*/ 1136305 h 1155434"/>
                  <a:gd name="connsiteX4" fmla="*/ 244860 w 1033004"/>
                  <a:gd name="connsiteY4" fmla="*/ 1059785 h 1155434"/>
                  <a:gd name="connsiteX5" fmla="*/ 336683 w 1033004"/>
                  <a:gd name="connsiteY5" fmla="*/ 1002397 h 1155434"/>
                  <a:gd name="connsiteX6" fmla="*/ 746058 w 1033004"/>
                  <a:gd name="connsiteY6" fmla="*/ 1071264 h 1155434"/>
                  <a:gd name="connsiteX7" fmla="*/ 1017700 w 1033004"/>
                  <a:gd name="connsiteY7" fmla="*/ 998571 h 1155434"/>
                  <a:gd name="connsiteX8" fmla="*/ 742233 w 1033004"/>
                  <a:gd name="connsiteY8" fmla="*/ 688670 h 1155434"/>
                  <a:gd name="connsiteX9" fmla="*/ 1033004 w 1033004"/>
                  <a:gd name="connsiteY9" fmla="*/ 374942 h 1155434"/>
                  <a:gd name="connsiteX10" fmla="*/ 608325 w 1033004"/>
                  <a:gd name="connsiteY10" fmla="*/ 0 h 1155434"/>
                  <a:gd name="connsiteX0" fmla="*/ 562414 w 987093"/>
                  <a:gd name="connsiteY0" fmla="*/ 0 h 1155434"/>
                  <a:gd name="connsiteX1" fmla="*/ 302249 w 987093"/>
                  <a:gd name="connsiteY1" fmla="*/ 313727 h 1155434"/>
                  <a:gd name="connsiteX2" fmla="*/ 0 w 987093"/>
                  <a:gd name="connsiteY2" fmla="*/ 1155434 h 1155434"/>
                  <a:gd name="connsiteX3" fmla="*/ 198949 w 987093"/>
                  <a:gd name="connsiteY3" fmla="*/ 1059785 h 1155434"/>
                  <a:gd name="connsiteX4" fmla="*/ 290772 w 987093"/>
                  <a:gd name="connsiteY4" fmla="*/ 1002397 h 1155434"/>
                  <a:gd name="connsiteX5" fmla="*/ 700147 w 987093"/>
                  <a:gd name="connsiteY5" fmla="*/ 1071264 h 1155434"/>
                  <a:gd name="connsiteX6" fmla="*/ 971789 w 987093"/>
                  <a:gd name="connsiteY6" fmla="*/ 998571 h 1155434"/>
                  <a:gd name="connsiteX7" fmla="*/ 696322 w 987093"/>
                  <a:gd name="connsiteY7" fmla="*/ 688670 h 1155434"/>
                  <a:gd name="connsiteX8" fmla="*/ 987093 w 987093"/>
                  <a:gd name="connsiteY8" fmla="*/ 374942 h 1155434"/>
                  <a:gd name="connsiteX9" fmla="*/ 562414 w 987093"/>
                  <a:gd name="connsiteY9" fmla="*/ 0 h 1155434"/>
                  <a:gd name="connsiteX0" fmla="*/ 562414 w 971789"/>
                  <a:gd name="connsiteY0" fmla="*/ 0 h 1155434"/>
                  <a:gd name="connsiteX1" fmla="*/ 302249 w 971789"/>
                  <a:gd name="connsiteY1" fmla="*/ 313727 h 1155434"/>
                  <a:gd name="connsiteX2" fmla="*/ 0 w 971789"/>
                  <a:gd name="connsiteY2" fmla="*/ 1155434 h 1155434"/>
                  <a:gd name="connsiteX3" fmla="*/ 198949 w 971789"/>
                  <a:gd name="connsiteY3" fmla="*/ 1059785 h 1155434"/>
                  <a:gd name="connsiteX4" fmla="*/ 290772 w 971789"/>
                  <a:gd name="connsiteY4" fmla="*/ 1002397 h 1155434"/>
                  <a:gd name="connsiteX5" fmla="*/ 700147 w 971789"/>
                  <a:gd name="connsiteY5" fmla="*/ 1071264 h 1155434"/>
                  <a:gd name="connsiteX6" fmla="*/ 971789 w 971789"/>
                  <a:gd name="connsiteY6" fmla="*/ 998571 h 1155434"/>
                  <a:gd name="connsiteX7" fmla="*/ 696322 w 971789"/>
                  <a:gd name="connsiteY7" fmla="*/ 688670 h 1155434"/>
                  <a:gd name="connsiteX8" fmla="*/ 765189 w 971789"/>
                  <a:gd name="connsiteY8" fmla="*/ 61214 h 1155434"/>
                  <a:gd name="connsiteX9" fmla="*/ 562414 w 971789"/>
                  <a:gd name="connsiteY9" fmla="*/ 0 h 1155434"/>
                  <a:gd name="connsiteX0" fmla="*/ 562414 w 971789"/>
                  <a:gd name="connsiteY0" fmla="*/ 0 h 1155434"/>
                  <a:gd name="connsiteX1" fmla="*/ 302249 w 971789"/>
                  <a:gd name="connsiteY1" fmla="*/ 313727 h 1155434"/>
                  <a:gd name="connsiteX2" fmla="*/ 0 w 971789"/>
                  <a:gd name="connsiteY2" fmla="*/ 1155434 h 1155434"/>
                  <a:gd name="connsiteX3" fmla="*/ 198949 w 971789"/>
                  <a:gd name="connsiteY3" fmla="*/ 1059785 h 1155434"/>
                  <a:gd name="connsiteX4" fmla="*/ 290772 w 971789"/>
                  <a:gd name="connsiteY4" fmla="*/ 1002397 h 1155434"/>
                  <a:gd name="connsiteX5" fmla="*/ 700147 w 971789"/>
                  <a:gd name="connsiteY5" fmla="*/ 1071264 h 1155434"/>
                  <a:gd name="connsiteX6" fmla="*/ 971789 w 971789"/>
                  <a:gd name="connsiteY6" fmla="*/ 998571 h 1155434"/>
                  <a:gd name="connsiteX7" fmla="*/ 696322 w 971789"/>
                  <a:gd name="connsiteY7" fmla="*/ 688670 h 1155434"/>
                  <a:gd name="connsiteX8" fmla="*/ 757537 w 971789"/>
                  <a:gd name="connsiteY8" fmla="*/ 68865 h 1155434"/>
                  <a:gd name="connsiteX9" fmla="*/ 562414 w 971789"/>
                  <a:gd name="connsiteY9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700148 w 757537"/>
                  <a:gd name="connsiteY6" fmla="*/ 795796 h 1155434"/>
                  <a:gd name="connsiteX7" fmla="*/ 696322 w 757537"/>
                  <a:gd name="connsiteY7" fmla="*/ 688670 h 1155434"/>
                  <a:gd name="connsiteX8" fmla="*/ 757537 w 757537"/>
                  <a:gd name="connsiteY8" fmla="*/ 68865 h 1155434"/>
                  <a:gd name="connsiteX9" fmla="*/ 562414 w 757537"/>
                  <a:gd name="connsiteY9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696322 w 757537"/>
                  <a:gd name="connsiteY6" fmla="*/ 688670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700147 w 757537"/>
                  <a:gd name="connsiteY5" fmla="*/ 1071264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0772 w 757537"/>
                  <a:gd name="connsiteY4" fmla="*/ 1002397 h 1155434"/>
                  <a:gd name="connsiteX5" fmla="*/ 539457 w 757537"/>
                  <a:gd name="connsiteY5" fmla="*/ 887619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2414 w 757537"/>
                  <a:gd name="connsiteY0" fmla="*/ 0 h 1155434"/>
                  <a:gd name="connsiteX1" fmla="*/ 302249 w 757537"/>
                  <a:gd name="connsiteY1" fmla="*/ 313727 h 1155434"/>
                  <a:gd name="connsiteX2" fmla="*/ 0 w 757537"/>
                  <a:gd name="connsiteY2" fmla="*/ 1155434 h 1155434"/>
                  <a:gd name="connsiteX3" fmla="*/ 198949 w 757537"/>
                  <a:gd name="connsiteY3" fmla="*/ 1059785 h 1155434"/>
                  <a:gd name="connsiteX4" fmla="*/ 298424 w 757537"/>
                  <a:gd name="connsiteY4" fmla="*/ 1021527 h 1155434"/>
                  <a:gd name="connsiteX5" fmla="*/ 539457 w 757537"/>
                  <a:gd name="connsiteY5" fmla="*/ 887619 h 1155434"/>
                  <a:gd name="connsiteX6" fmla="*/ 684845 w 757537"/>
                  <a:gd name="connsiteY6" fmla="*/ 784319 h 1155434"/>
                  <a:gd name="connsiteX7" fmla="*/ 757537 w 757537"/>
                  <a:gd name="connsiteY7" fmla="*/ 68865 h 1155434"/>
                  <a:gd name="connsiteX8" fmla="*/ 562414 w 757537"/>
                  <a:gd name="connsiteY8" fmla="*/ 0 h 1155434"/>
                  <a:gd name="connsiteX0" fmla="*/ 566240 w 761363"/>
                  <a:gd name="connsiteY0" fmla="*/ 0 h 1163086"/>
                  <a:gd name="connsiteX1" fmla="*/ 306075 w 761363"/>
                  <a:gd name="connsiteY1" fmla="*/ 313727 h 1163086"/>
                  <a:gd name="connsiteX2" fmla="*/ 0 w 761363"/>
                  <a:gd name="connsiteY2" fmla="*/ 1163086 h 1163086"/>
                  <a:gd name="connsiteX3" fmla="*/ 202775 w 761363"/>
                  <a:gd name="connsiteY3" fmla="*/ 1059785 h 1163086"/>
                  <a:gd name="connsiteX4" fmla="*/ 302250 w 761363"/>
                  <a:gd name="connsiteY4" fmla="*/ 1021527 h 1163086"/>
                  <a:gd name="connsiteX5" fmla="*/ 543283 w 761363"/>
                  <a:gd name="connsiteY5" fmla="*/ 887619 h 1163086"/>
                  <a:gd name="connsiteX6" fmla="*/ 688671 w 761363"/>
                  <a:gd name="connsiteY6" fmla="*/ 784319 h 1163086"/>
                  <a:gd name="connsiteX7" fmla="*/ 761363 w 761363"/>
                  <a:gd name="connsiteY7" fmla="*/ 68865 h 1163086"/>
                  <a:gd name="connsiteX8" fmla="*/ 566240 w 761363"/>
                  <a:gd name="connsiteY8" fmla="*/ 0 h 1163086"/>
                  <a:gd name="connsiteX0" fmla="*/ 566240 w 749885"/>
                  <a:gd name="connsiteY0" fmla="*/ 0 h 1163086"/>
                  <a:gd name="connsiteX1" fmla="*/ 306075 w 749885"/>
                  <a:gd name="connsiteY1" fmla="*/ 313727 h 1163086"/>
                  <a:gd name="connsiteX2" fmla="*/ 0 w 749885"/>
                  <a:gd name="connsiteY2" fmla="*/ 1163086 h 1163086"/>
                  <a:gd name="connsiteX3" fmla="*/ 202775 w 749885"/>
                  <a:gd name="connsiteY3" fmla="*/ 1059785 h 1163086"/>
                  <a:gd name="connsiteX4" fmla="*/ 302250 w 749885"/>
                  <a:gd name="connsiteY4" fmla="*/ 1021527 h 1163086"/>
                  <a:gd name="connsiteX5" fmla="*/ 543283 w 749885"/>
                  <a:gd name="connsiteY5" fmla="*/ 887619 h 1163086"/>
                  <a:gd name="connsiteX6" fmla="*/ 688671 w 749885"/>
                  <a:gd name="connsiteY6" fmla="*/ 784319 h 1163086"/>
                  <a:gd name="connsiteX7" fmla="*/ 749885 w 749885"/>
                  <a:gd name="connsiteY7" fmla="*/ 68865 h 1163086"/>
                  <a:gd name="connsiteX8" fmla="*/ 566240 w 749885"/>
                  <a:gd name="connsiteY8" fmla="*/ 0 h 1163086"/>
                  <a:gd name="connsiteX0" fmla="*/ 566240 w 753711"/>
                  <a:gd name="connsiteY0" fmla="*/ 0 h 1163086"/>
                  <a:gd name="connsiteX1" fmla="*/ 306075 w 753711"/>
                  <a:gd name="connsiteY1" fmla="*/ 313727 h 1163086"/>
                  <a:gd name="connsiteX2" fmla="*/ 0 w 753711"/>
                  <a:gd name="connsiteY2" fmla="*/ 1163086 h 1163086"/>
                  <a:gd name="connsiteX3" fmla="*/ 202775 w 753711"/>
                  <a:gd name="connsiteY3" fmla="*/ 1059785 h 1163086"/>
                  <a:gd name="connsiteX4" fmla="*/ 302250 w 753711"/>
                  <a:gd name="connsiteY4" fmla="*/ 1021527 h 1163086"/>
                  <a:gd name="connsiteX5" fmla="*/ 543283 w 753711"/>
                  <a:gd name="connsiteY5" fmla="*/ 887619 h 1163086"/>
                  <a:gd name="connsiteX6" fmla="*/ 688671 w 753711"/>
                  <a:gd name="connsiteY6" fmla="*/ 784319 h 1163086"/>
                  <a:gd name="connsiteX7" fmla="*/ 753711 w 753711"/>
                  <a:gd name="connsiteY7" fmla="*/ 53562 h 1163086"/>
                  <a:gd name="connsiteX8" fmla="*/ 566240 w 753711"/>
                  <a:gd name="connsiteY8" fmla="*/ 0 h 1163086"/>
                  <a:gd name="connsiteX0" fmla="*/ 566240 w 753711"/>
                  <a:gd name="connsiteY0" fmla="*/ 0 h 1163086"/>
                  <a:gd name="connsiteX1" fmla="*/ 306075 w 753711"/>
                  <a:gd name="connsiteY1" fmla="*/ 313727 h 1163086"/>
                  <a:gd name="connsiteX2" fmla="*/ 0 w 753711"/>
                  <a:gd name="connsiteY2" fmla="*/ 1163086 h 1163086"/>
                  <a:gd name="connsiteX3" fmla="*/ 202775 w 753711"/>
                  <a:gd name="connsiteY3" fmla="*/ 1059785 h 1163086"/>
                  <a:gd name="connsiteX4" fmla="*/ 302250 w 753711"/>
                  <a:gd name="connsiteY4" fmla="*/ 1021527 h 1163086"/>
                  <a:gd name="connsiteX5" fmla="*/ 543283 w 753711"/>
                  <a:gd name="connsiteY5" fmla="*/ 887619 h 1163086"/>
                  <a:gd name="connsiteX6" fmla="*/ 540753 w 753711"/>
                  <a:gd name="connsiteY6" fmla="*/ 887413 h 1163086"/>
                  <a:gd name="connsiteX7" fmla="*/ 753711 w 753711"/>
                  <a:gd name="connsiteY7" fmla="*/ 53562 h 1163086"/>
                  <a:gd name="connsiteX8" fmla="*/ 566240 w 753711"/>
                  <a:gd name="connsiteY8" fmla="*/ 0 h 1163086"/>
                  <a:gd name="connsiteX0" fmla="*/ 566240 w 753711"/>
                  <a:gd name="connsiteY0" fmla="*/ 0 h 1163086"/>
                  <a:gd name="connsiteX1" fmla="*/ 306075 w 753711"/>
                  <a:gd name="connsiteY1" fmla="*/ 313727 h 1163086"/>
                  <a:gd name="connsiteX2" fmla="*/ 0 w 753711"/>
                  <a:gd name="connsiteY2" fmla="*/ 1163086 h 1163086"/>
                  <a:gd name="connsiteX3" fmla="*/ 202775 w 753711"/>
                  <a:gd name="connsiteY3" fmla="*/ 1059785 h 1163086"/>
                  <a:gd name="connsiteX4" fmla="*/ 302250 w 753711"/>
                  <a:gd name="connsiteY4" fmla="*/ 1021527 h 1163086"/>
                  <a:gd name="connsiteX5" fmla="*/ 543283 w 753711"/>
                  <a:gd name="connsiteY5" fmla="*/ 887619 h 1163086"/>
                  <a:gd name="connsiteX6" fmla="*/ 688671 w 753711"/>
                  <a:gd name="connsiteY6" fmla="*/ 757425 h 1163086"/>
                  <a:gd name="connsiteX7" fmla="*/ 753711 w 753711"/>
                  <a:gd name="connsiteY7" fmla="*/ 53562 h 1163086"/>
                  <a:gd name="connsiteX8" fmla="*/ 566240 w 753711"/>
                  <a:gd name="connsiteY8" fmla="*/ 0 h 1163086"/>
                  <a:gd name="connsiteX0" fmla="*/ 566240 w 1533640"/>
                  <a:gd name="connsiteY0" fmla="*/ 0 h 1163086"/>
                  <a:gd name="connsiteX1" fmla="*/ 306075 w 1533640"/>
                  <a:gd name="connsiteY1" fmla="*/ 313727 h 1163086"/>
                  <a:gd name="connsiteX2" fmla="*/ 0 w 1533640"/>
                  <a:gd name="connsiteY2" fmla="*/ 1163086 h 1163086"/>
                  <a:gd name="connsiteX3" fmla="*/ 202775 w 1533640"/>
                  <a:gd name="connsiteY3" fmla="*/ 1059785 h 1163086"/>
                  <a:gd name="connsiteX4" fmla="*/ 302250 w 1533640"/>
                  <a:gd name="connsiteY4" fmla="*/ 1021527 h 1163086"/>
                  <a:gd name="connsiteX5" fmla="*/ 543283 w 1533640"/>
                  <a:gd name="connsiteY5" fmla="*/ 887619 h 1163086"/>
                  <a:gd name="connsiteX6" fmla="*/ 688671 w 1533640"/>
                  <a:gd name="connsiteY6" fmla="*/ 757425 h 1163086"/>
                  <a:gd name="connsiteX7" fmla="*/ 1533640 w 1533640"/>
                  <a:gd name="connsiteY7" fmla="*/ 627304 h 1163086"/>
                  <a:gd name="connsiteX8" fmla="*/ 566240 w 1533640"/>
                  <a:gd name="connsiteY8" fmla="*/ 0 h 1163086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302250 w 1533640"/>
                  <a:gd name="connsiteY4" fmla="*/ 707800 h 849359"/>
                  <a:gd name="connsiteX5" fmla="*/ 543283 w 1533640"/>
                  <a:gd name="connsiteY5" fmla="*/ 573892 h 849359"/>
                  <a:gd name="connsiteX6" fmla="*/ 688671 w 1533640"/>
                  <a:gd name="connsiteY6" fmla="*/ 443698 h 849359"/>
                  <a:gd name="connsiteX7" fmla="*/ 1533640 w 1533640"/>
                  <a:gd name="connsiteY7" fmla="*/ 313577 h 849359"/>
                  <a:gd name="connsiteX8" fmla="*/ 1516499 w 1533640"/>
                  <a:gd name="connsiteY8" fmla="*/ 246567 h 849359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302250 w 1533640"/>
                  <a:gd name="connsiteY4" fmla="*/ 707800 h 849359"/>
                  <a:gd name="connsiteX5" fmla="*/ 543283 w 1533640"/>
                  <a:gd name="connsiteY5" fmla="*/ 573892 h 849359"/>
                  <a:gd name="connsiteX6" fmla="*/ 513860 w 1533640"/>
                  <a:gd name="connsiteY6" fmla="*/ 658850 h 849359"/>
                  <a:gd name="connsiteX7" fmla="*/ 1533640 w 1533640"/>
                  <a:gd name="connsiteY7" fmla="*/ 313577 h 849359"/>
                  <a:gd name="connsiteX8" fmla="*/ 1516499 w 1533640"/>
                  <a:gd name="connsiteY8" fmla="*/ 246567 h 849359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302250 w 1533640"/>
                  <a:gd name="connsiteY4" fmla="*/ 707800 h 849359"/>
                  <a:gd name="connsiteX5" fmla="*/ 513860 w 1533640"/>
                  <a:gd name="connsiteY5" fmla="*/ 658850 h 849359"/>
                  <a:gd name="connsiteX6" fmla="*/ 1533640 w 1533640"/>
                  <a:gd name="connsiteY6" fmla="*/ 313577 h 849359"/>
                  <a:gd name="connsiteX7" fmla="*/ 1516499 w 1533640"/>
                  <a:gd name="connsiteY7" fmla="*/ 246567 h 849359"/>
                  <a:gd name="connsiteX0" fmla="*/ 1516499 w 1533640"/>
                  <a:gd name="connsiteY0" fmla="*/ 246567 h 849359"/>
                  <a:gd name="connsiteX1" fmla="*/ 306075 w 1533640"/>
                  <a:gd name="connsiteY1" fmla="*/ 0 h 849359"/>
                  <a:gd name="connsiteX2" fmla="*/ 0 w 1533640"/>
                  <a:gd name="connsiteY2" fmla="*/ 849359 h 849359"/>
                  <a:gd name="connsiteX3" fmla="*/ 202775 w 1533640"/>
                  <a:gd name="connsiteY3" fmla="*/ 746058 h 849359"/>
                  <a:gd name="connsiteX4" fmla="*/ 418791 w 1533640"/>
                  <a:gd name="connsiteY4" fmla="*/ 689871 h 849359"/>
                  <a:gd name="connsiteX5" fmla="*/ 513860 w 1533640"/>
                  <a:gd name="connsiteY5" fmla="*/ 658850 h 849359"/>
                  <a:gd name="connsiteX6" fmla="*/ 1533640 w 1533640"/>
                  <a:gd name="connsiteY6" fmla="*/ 313577 h 849359"/>
                  <a:gd name="connsiteX7" fmla="*/ 1516499 w 1533640"/>
                  <a:gd name="connsiteY7" fmla="*/ 246567 h 849359"/>
                  <a:gd name="connsiteX0" fmla="*/ 1516499 w 1533640"/>
                  <a:gd name="connsiteY0" fmla="*/ 38 h 602830"/>
                  <a:gd name="connsiteX1" fmla="*/ 642252 w 1533640"/>
                  <a:gd name="connsiteY1" fmla="*/ 0 h 602830"/>
                  <a:gd name="connsiteX2" fmla="*/ 0 w 1533640"/>
                  <a:gd name="connsiteY2" fmla="*/ 602830 h 602830"/>
                  <a:gd name="connsiteX3" fmla="*/ 202775 w 1533640"/>
                  <a:gd name="connsiteY3" fmla="*/ 499529 h 602830"/>
                  <a:gd name="connsiteX4" fmla="*/ 418791 w 1533640"/>
                  <a:gd name="connsiteY4" fmla="*/ 443342 h 602830"/>
                  <a:gd name="connsiteX5" fmla="*/ 513860 w 1533640"/>
                  <a:gd name="connsiteY5" fmla="*/ 412321 h 602830"/>
                  <a:gd name="connsiteX6" fmla="*/ 1533640 w 1533640"/>
                  <a:gd name="connsiteY6" fmla="*/ 67048 h 602830"/>
                  <a:gd name="connsiteX7" fmla="*/ 1516499 w 1533640"/>
                  <a:gd name="connsiteY7" fmla="*/ 38 h 602830"/>
                  <a:gd name="connsiteX0" fmla="*/ 1516499 w 1533640"/>
                  <a:gd name="connsiteY0" fmla="*/ 38 h 602830"/>
                  <a:gd name="connsiteX1" fmla="*/ 642252 w 1533640"/>
                  <a:gd name="connsiteY1" fmla="*/ 0 h 602830"/>
                  <a:gd name="connsiteX2" fmla="*/ 0 w 1533640"/>
                  <a:gd name="connsiteY2" fmla="*/ 602830 h 602830"/>
                  <a:gd name="connsiteX3" fmla="*/ 202775 w 1533640"/>
                  <a:gd name="connsiteY3" fmla="*/ 499529 h 602830"/>
                  <a:gd name="connsiteX4" fmla="*/ 418791 w 1533640"/>
                  <a:gd name="connsiteY4" fmla="*/ 443342 h 602830"/>
                  <a:gd name="connsiteX5" fmla="*/ 513860 w 1533640"/>
                  <a:gd name="connsiteY5" fmla="*/ 412321 h 602830"/>
                  <a:gd name="connsiteX6" fmla="*/ 1533640 w 1533640"/>
                  <a:gd name="connsiteY6" fmla="*/ 67048 h 602830"/>
                  <a:gd name="connsiteX7" fmla="*/ 1516499 w 1533640"/>
                  <a:gd name="connsiteY7" fmla="*/ 38 h 602830"/>
                  <a:gd name="connsiteX0" fmla="*/ 1313724 w 1330865"/>
                  <a:gd name="connsiteY0" fmla="*/ 28863 h 528354"/>
                  <a:gd name="connsiteX1" fmla="*/ 439477 w 1330865"/>
                  <a:gd name="connsiteY1" fmla="*/ 28825 h 528354"/>
                  <a:gd name="connsiteX2" fmla="*/ 133401 w 1330865"/>
                  <a:gd name="connsiteY2" fmla="*/ 93773 h 528354"/>
                  <a:gd name="connsiteX3" fmla="*/ 0 w 1330865"/>
                  <a:gd name="connsiteY3" fmla="*/ 528354 h 528354"/>
                  <a:gd name="connsiteX4" fmla="*/ 216016 w 1330865"/>
                  <a:gd name="connsiteY4" fmla="*/ 472167 h 528354"/>
                  <a:gd name="connsiteX5" fmla="*/ 311085 w 1330865"/>
                  <a:gd name="connsiteY5" fmla="*/ 441146 h 528354"/>
                  <a:gd name="connsiteX6" fmla="*/ 1330865 w 1330865"/>
                  <a:gd name="connsiteY6" fmla="*/ 95873 h 528354"/>
                  <a:gd name="connsiteX7" fmla="*/ 1313724 w 1330865"/>
                  <a:gd name="connsiteY7" fmla="*/ 28863 h 528354"/>
                  <a:gd name="connsiteX0" fmla="*/ 1313724 w 1330865"/>
                  <a:gd name="connsiteY0" fmla="*/ 38 h 499529"/>
                  <a:gd name="connsiteX1" fmla="*/ 439477 w 1330865"/>
                  <a:gd name="connsiteY1" fmla="*/ 0 h 499529"/>
                  <a:gd name="connsiteX2" fmla="*/ 133401 w 1330865"/>
                  <a:gd name="connsiteY2" fmla="*/ 64948 h 499529"/>
                  <a:gd name="connsiteX3" fmla="*/ 0 w 1330865"/>
                  <a:gd name="connsiteY3" fmla="*/ 499529 h 499529"/>
                  <a:gd name="connsiteX4" fmla="*/ 216016 w 1330865"/>
                  <a:gd name="connsiteY4" fmla="*/ 443342 h 499529"/>
                  <a:gd name="connsiteX5" fmla="*/ 311085 w 1330865"/>
                  <a:gd name="connsiteY5" fmla="*/ 412321 h 499529"/>
                  <a:gd name="connsiteX6" fmla="*/ 1330865 w 1330865"/>
                  <a:gd name="connsiteY6" fmla="*/ 67048 h 499529"/>
                  <a:gd name="connsiteX7" fmla="*/ 1313724 w 1330865"/>
                  <a:gd name="connsiteY7" fmla="*/ 38 h 499529"/>
                  <a:gd name="connsiteX0" fmla="*/ 1313724 w 1330865"/>
                  <a:gd name="connsiteY0" fmla="*/ 38 h 499529"/>
                  <a:gd name="connsiteX1" fmla="*/ 439477 w 1330865"/>
                  <a:gd name="connsiteY1" fmla="*/ 0 h 499529"/>
                  <a:gd name="connsiteX2" fmla="*/ 424754 w 1330865"/>
                  <a:gd name="connsiteY2" fmla="*/ 73912 h 499529"/>
                  <a:gd name="connsiteX3" fmla="*/ 0 w 1330865"/>
                  <a:gd name="connsiteY3" fmla="*/ 499529 h 499529"/>
                  <a:gd name="connsiteX4" fmla="*/ 216016 w 1330865"/>
                  <a:gd name="connsiteY4" fmla="*/ 443342 h 499529"/>
                  <a:gd name="connsiteX5" fmla="*/ 311085 w 1330865"/>
                  <a:gd name="connsiteY5" fmla="*/ 412321 h 499529"/>
                  <a:gd name="connsiteX6" fmla="*/ 1330865 w 1330865"/>
                  <a:gd name="connsiteY6" fmla="*/ 67048 h 499529"/>
                  <a:gd name="connsiteX7" fmla="*/ 1313724 w 1330865"/>
                  <a:gd name="connsiteY7" fmla="*/ 38 h 499529"/>
                  <a:gd name="connsiteX0" fmla="*/ 1313724 w 1330865"/>
                  <a:gd name="connsiteY0" fmla="*/ 38 h 499529"/>
                  <a:gd name="connsiteX1" fmla="*/ 439477 w 1330865"/>
                  <a:gd name="connsiteY1" fmla="*/ 0 h 499529"/>
                  <a:gd name="connsiteX2" fmla="*/ 424754 w 1330865"/>
                  <a:gd name="connsiteY2" fmla="*/ 73912 h 499529"/>
                  <a:gd name="connsiteX3" fmla="*/ 70686 w 1330865"/>
                  <a:gd name="connsiteY3" fmla="*/ 75553 h 499529"/>
                  <a:gd name="connsiteX4" fmla="*/ 0 w 1330865"/>
                  <a:gd name="connsiteY4" fmla="*/ 499529 h 499529"/>
                  <a:gd name="connsiteX5" fmla="*/ 216016 w 1330865"/>
                  <a:gd name="connsiteY5" fmla="*/ 443342 h 499529"/>
                  <a:gd name="connsiteX6" fmla="*/ 311085 w 1330865"/>
                  <a:gd name="connsiteY6" fmla="*/ 412321 h 499529"/>
                  <a:gd name="connsiteX7" fmla="*/ 1330865 w 1330865"/>
                  <a:gd name="connsiteY7" fmla="*/ 67048 h 499529"/>
                  <a:gd name="connsiteX8" fmla="*/ 1313724 w 1330865"/>
                  <a:gd name="connsiteY8" fmla="*/ 38 h 499529"/>
                  <a:gd name="connsiteX0" fmla="*/ 1430266 w 1447407"/>
                  <a:gd name="connsiteY0" fmla="*/ 38 h 443342"/>
                  <a:gd name="connsiteX1" fmla="*/ 556019 w 1447407"/>
                  <a:gd name="connsiteY1" fmla="*/ 0 h 443342"/>
                  <a:gd name="connsiteX2" fmla="*/ 541296 w 1447407"/>
                  <a:gd name="connsiteY2" fmla="*/ 73912 h 443342"/>
                  <a:gd name="connsiteX3" fmla="*/ 187228 w 1447407"/>
                  <a:gd name="connsiteY3" fmla="*/ 75553 h 443342"/>
                  <a:gd name="connsiteX4" fmla="*/ 0 w 1447407"/>
                  <a:gd name="connsiteY4" fmla="*/ 253000 h 443342"/>
                  <a:gd name="connsiteX5" fmla="*/ 332558 w 1447407"/>
                  <a:gd name="connsiteY5" fmla="*/ 443342 h 443342"/>
                  <a:gd name="connsiteX6" fmla="*/ 427627 w 1447407"/>
                  <a:gd name="connsiteY6" fmla="*/ 412321 h 443342"/>
                  <a:gd name="connsiteX7" fmla="*/ 1447407 w 1447407"/>
                  <a:gd name="connsiteY7" fmla="*/ 67048 h 443342"/>
                  <a:gd name="connsiteX8" fmla="*/ 1430266 w 1447407"/>
                  <a:gd name="connsiteY8" fmla="*/ 38 h 443342"/>
                  <a:gd name="connsiteX0" fmla="*/ 1430266 w 1447407"/>
                  <a:gd name="connsiteY0" fmla="*/ 38 h 443342"/>
                  <a:gd name="connsiteX1" fmla="*/ 556019 w 1447407"/>
                  <a:gd name="connsiteY1" fmla="*/ 0 h 443342"/>
                  <a:gd name="connsiteX2" fmla="*/ 541296 w 1447407"/>
                  <a:gd name="connsiteY2" fmla="*/ 73912 h 443342"/>
                  <a:gd name="connsiteX3" fmla="*/ 187228 w 1447407"/>
                  <a:gd name="connsiteY3" fmla="*/ 75553 h 443342"/>
                  <a:gd name="connsiteX4" fmla="*/ 0 w 1447407"/>
                  <a:gd name="connsiteY4" fmla="*/ 253000 h 443342"/>
                  <a:gd name="connsiteX5" fmla="*/ 332558 w 1447407"/>
                  <a:gd name="connsiteY5" fmla="*/ 443342 h 443342"/>
                  <a:gd name="connsiteX6" fmla="*/ 427627 w 1447407"/>
                  <a:gd name="connsiteY6" fmla="*/ 412321 h 443342"/>
                  <a:gd name="connsiteX7" fmla="*/ 1447407 w 1447407"/>
                  <a:gd name="connsiteY7" fmla="*/ 67048 h 443342"/>
                  <a:gd name="connsiteX8" fmla="*/ 1430266 w 1447407"/>
                  <a:gd name="connsiteY8" fmla="*/ 38 h 443342"/>
                  <a:gd name="connsiteX0" fmla="*/ 1430266 w 1447407"/>
                  <a:gd name="connsiteY0" fmla="*/ 38 h 443342"/>
                  <a:gd name="connsiteX1" fmla="*/ 556019 w 1447407"/>
                  <a:gd name="connsiteY1" fmla="*/ 0 h 443342"/>
                  <a:gd name="connsiteX2" fmla="*/ 559225 w 1447407"/>
                  <a:gd name="connsiteY2" fmla="*/ 78395 h 443342"/>
                  <a:gd name="connsiteX3" fmla="*/ 187228 w 1447407"/>
                  <a:gd name="connsiteY3" fmla="*/ 75553 h 443342"/>
                  <a:gd name="connsiteX4" fmla="*/ 0 w 1447407"/>
                  <a:gd name="connsiteY4" fmla="*/ 253000 h 443342"/>
                  <a:gd name="connsiteX5" fmla="*/ 332558 w 1447407"/>
                  <a:gd name="connsiteY5" fmla="*/ 443342 h 443342"/>
                  <a:gd name="connsiteX6" fmla="*/ 427627 w 1447407"/>
                  <a:gd name="connsiteY6" fmla="*/ 412321 h 443342"/>
                  <a:gd name="connsiteX7" fmla="*/ 1447407 w 1447407"/>
                  <a:gd name="connsiteY7" fmla="*/ 67048 h 443342"/>
                  <a:gd name="connsiteX8" fmla="*/ 1430266 w 1447407"/>
                  <a:gd name="connsiteY8" fmla="*/ 38 h 443342"/>
                  <a:gd name="connsiteX0" fmla="*/ 1345101 w 1362242"/>
                  <a:gd name="connsiteY0" fmla="*/ 38 h 443342"/>
                  <a:gd name="connsiteX1" fmla="*/ 470854 w 1362242"/>
                  <a:gd name="connsiteY1" fmla="*/ 0 h 443342"/>
                  <a:gd name="connsiteX2" fmla="*/ 474060 w 1362242"/>
                  <a:gd name="connsiteY2" fmla="*/ 78395 h 443342"/>
                  <a:gd name="connsiteX3" fmla="*/ 102063 w 1362242"/>
                  <a:gd name="connsiteY3" fmla="*/ 75553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1345101 w 1362242"/>
                  <a:gd name="connsiteY8" fmla="*/ 38 h 443342"/>
                  <a:gd name="connsiteX0" fmla="*/ 1345101 w 1362242"/>
                  <a:gd name="connsiteY0" fmla="*/ 38 h 443342"/>
                  <a:gd name="connsiteX1" fmla="*/ 470854 w 1362242"/>
                  <a:gd name="connsiteY1" fmla="*/ 0 h 443342"/>
                  <a:gd name="connsiteX2" fmla="*/ 469577 w 1362242"/>
                  <a:gd name="connsiteY2" fmla="*/ 42536 h 443342"/>
                  <a:gd name="connsiteX3" fmla="*/ 102063 w 1362242"/>
                  <a:gd name="connsiteY3" fmla="*/ 75553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1345101 w 1362242"/>
                  <a:gd name="connsiteY8" fmla="*/ 38 h 443342"/>
                  <a:gd name="connsiteX0" fmla="*/ 1345101 w 1362242"/>
                  <a:gd name="connsiteY0" fmla="*/ 38 h 443342"/>
                  <a:gd name="connsiteX1" fmla="*/ 470854 w 1362242"/>
                  <a:gd name="connsiteY1" fmla="*/ 0 h 443342"/>
                  <a:gd name="connsiteX2" fmla="*/ 469577 w 1362242"/>
                  <a:gd name="connsiteY2" fmla="*/ 42536 h 443342"/>
                  <a:gd name="connsiteX3" fmla="*/ 115510 w 1362242"/>
                  <a:gd name="connsiteY3" fmla="*/ 48659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1345101 w 1362242"/>
                  <a:gd name="connsiteY8" fmla="*/ 38 h 443342"/>
                  <a:gd name="connsiteX0" fmla="*/ 922254 w 1362242"/>
                  <a:gd name="connsiteY0" fmla="*/ 232336 h 443342"/>
                  <a:gd name="connsiteX1" fmla="*/ 470854 w 1362242"/>
                  <a:gd name="connsiteY1" fmla="*/ 0 h 443342"/>
                  <a:gd name="connsiteX2" fmla="*/ 469577 w 1362242"/>
                  <a:gd name="connsiteY2" fmla="*/ 42536 h 443342"/>
                  <a:gd name="connsiteX3" fmla="*/ 115510 w 1362242"/>
                  <a:gd name="connsiteY3" fmla="*/ 48659 h 443342"/>
                  <a:gd name="connsiteX4" fmla="*/ 0 w 1362242"/>
                  <a:gd name="connsiteY4" fmla="*/ 297823 h 443342"/>
                  <a:gd name="connsiteX5" fmla="*/ 247393 w 1362242"/>
                  <a:gd name="connsiteY5" fmla="*/ 443342 h 443342"/>
                  <a:gd name="connsiteX6" fmla="*/ 342462 w 1362242"/>
                  <a:gd name="connsiteY6" fmla="*/ 412321 h 443342"/>
                  <a:gd name="connsiteX7" fmla="*/ 1362242 w 1362242"/>
                  <a:gd name="connsiteY7" fmla="*/ 67048 h 443342"/>
                  <a:gd name="connsiteX8" fmla="*/ 922254 w 1362242"/>
                  <a:gd name="connsiteY8" fmla="*/ 232336 h 443342"/>
                  <a:gd name="connsiteX0" fmla="*/ 922254 w 1244305"/>
                  <a:gd name="connsiteY0" fmla="*/ 232336 h 443342"/>
                  <a:gd name="connsiteX1" fmla="*/ 470854 w 1244305"/>
                  <a:gd name="connsiteY1" fmla="*/ 0 h 443342"/>
                  <a:gd name="connsiteX2" fmla="*/ 469577 w 1244305"/>
                  <a:gd name="connsiteY2" fmla="*/ 42536 h 443342"/>
                  <a:gd name="connsiteX3" fmla="*/ 115510 w 1244305"/>
                  <a:gd name="connsiteY3" fmla="*/ 48659 h 443342"/>
                  <a:gd name="connsiteX4" fmla="*/ 0 w 1244305"/>
                  <a:gd name="connsiteY4" fmla="*/ 297823 h 443342"/>
                  <a:gd name="connsiteX5" fmla="*/ 247393 w 1244305"/>
                  <a:gd name="connsiteY5" fmla="*/ 443342 h 443342"/>
                  <a:gd name="connsiteX6" fmla="*/ 342462 w 1244305"/>
                  <a:gd name="connsiteY6" fmla="*/ 412321 h 443342"/>
                  <a:gd name="connsiteX7" fmla="*/ 1244305 w 1244305"/>
                  <a:gd name="connsiteY7" fmla="*/ 112773 h 443342"/>
                  <a:gd name="connsiteX8" fmla="*/ 922254 w 1244305"/>
                  <a:gd name="connsiteY8" fmla="*/ 232336 h 443342"/>
                  <a:gd name="connsiteX0" fmla="*/ 1212284 w 1244305"/>
                  <a:gd name="connsiteY0" fmla="*/ 18139 h 443342"/>
                  <a:gd name="connsiteX1" fmla="*/ 470854 w 1244305"/>
                  <a:gd name="connsiteY1" fmla="*/ 0 h 443342"/>
                  <a:gd name="connsiteX2" fmla="*/ 469577 w 1244305"/>
                  <a:gd name="connsiteY2" fmla="*/ 42536 h 443342"/>
                  <a:gd name="connsiteX3" fmla="*/ 115510 w 1244305"/>
                  <a:gd name="connsiteY3" fmla="*/ 48659 h 443342"/>
                  <a:gd name="connsiteX4" fmla="*/ 0 w 1244305"/>
                  <a:gd name="connsiteY4" fmla="*/ 297823 h 443342"/>
                  <a:gd name="connsiteX5" fmla="*/ 247393 w 1244305"/>
                  <a:gd name="connsiteY5" fmla="*/ 443342 h 443342"/>
                  <a:gd name="connsiteX6" fmla="*/ 342462 w 1244305"/>
                  <a:gd name="connsiteY6" fmla="*/ 412321 h 443342"/>
                  <a:gd name="connsiteX7" fmla="*/ 1244305 w 1244305"/>
                  <a:gd name="connsiteY7" fmla="*/ 112773 h 443342"/>
                  <a:gd name="connsiteX8" fmla="*/ 1212284 w 1244305"/>
                  <a:gd name="connsiteY8" fmla="*/ 18139 h 443342"/>
                  <a:gd name="connsiteX0" fmla="*/ 1212284 w 1244305"/>
                  <a:gd name="connsiteY0" fmla="*/ 2621 h 427824"/>
                  <a:gd name="connsiteX1" fmla="*/ 469577 w 1244305"/>
                  <a:gd name="connsiteY1" fmla="*/ 27018 h 427824"/>
                  <a:gd name="connsiteX2" fmla="*/ 115510 w 1244305"/>
                  <a:gd name="connsiteY2" fmla="*/ 33141 h 427824"/>
                  <a:gd name="connsiteX3" fmla="*/ 0 w 1244305"/>
                  <a:gd name="connsiteY3" fmla="*/ 282305 h 427824"/>
                  <a:gd name="connsiteX4" fmla="*/ 247393 w 1244305"/>
                  <a:gd name="connsiteY4" fmla="*/ 427824 h 427824"/>
                  <a:gd name="connsiteX5" fmla="*/ 342462 w 1244305"/>
                  <a:gd name="connsiteY5" fmla="*/ 396803 h 427824"/>
                  <a:gd name="connsiteX6" fmla="*/ 1244305 w 1244305"/>
                  <a:gd name="connsiteY6" fmla="*/ 97255 h 427824"/>
                  <a:gd name="connsiteX7" fmla="*/ 1212284 w 1244305"/>
                  <a:gd name="connsiteY7" fmla="*/ 2621 h 427824"/>
                  <a:gd name="connsiteX0" fmla="*/ 1212284 w 1244305"/>
                  <a:gd name="connsiteY0" fmla="*/ 7330 h 432533"/>
                  <a:gd name="connsiteX1" fmla="*/ 115510 w 1244305"/>
                  <a:gd name="connsiteY1" fmla="*/ 37850 h 432533"/>
                  <a:gd name="connsiteX2" fmla="*/ 0 w 1244305"/>
                  <a:gd name="connsiteY2" fmla="*/ 287014 h 432533"/>
                  <a:gd name="connsiteX3" fmla="*/ 247393 w 1244305"/>
                  <a:gd name="connsiteY3" fmla="*/ 432533 h 432533"/>
                  <a:gd name="connsiteX4" fmla="*/ 342462 w 1244305"/>
                  <a:gd name="connsiteY4" fmla="*/ 401512 h 432533"/>
                  <a:gd name="connsiteX5" fmla="*/ 1244305 w 1244305"/>
                  <a:gd name="connsiteY5" fmla="*/ 101964 h 432533"/>
                  <a:gd name="connsiteX6" fmla="*/ 1212284 w 1244305"/>
                  <a:gd name="connsiteY6" fmla="*/ 7330 h 432533"/>
                  <a:gd name="connsiteX0" fmla="*/ 1212284 w 1244305"/>
                  <a:gd name="connsiteY0" fmla="*/ 4775 h 429978"/>
                  <a:gd name="connsiteX1" fmla="*/ 71949 w 1244305"/>
                  <a:gd name="connsiteY1" fmla="*/ 45401 h 429978"/>
                  <a:gd name="connsiteX2" fmla="*/ 0 w 1244305"/>
                  <a:gd name="connsiteY2" fmla="*/ 284459 h 429978"/>
                  <a:gd name="connsiteX3" fmla="*/ 247393 w 1244305"/>
                  <a:gd name="connsiteY3" fmla="*/ 429978 h 429978"/>
                  <a:gd name="connsiteX4" fmla="*/ 342462 w 1244305"/>
                  <a:gd name="connsiteY4" fmla="*/ 398957 h 429978"/>
                  <a:gd name="connsiteX5" fmla="*/ 1244305 w 1244305"/>
                  <a:gd name="connsiteY5" fmla="*/ 99409 h 429978"/>
                  <a:gd name="connsiteX6" fmla="*/ 1212284 w 1244305"/>
                  <a:gd name="connsiteY6" fmla="*/ 4775 h 429978"/>
                  <a:gd name="connsiteX0" fmla="*/ 1212284 w 1244305"/>
                  <a:gd name="connsiteY0" fmla="*/ 1 h 425204"/>
                  <a:gd name="connsiteX1" fmla="*/ 71949 w 1244305"/>
                  <a:gd name="connsiteY1" fmla="*/ 40627 h 425204"/>
                  <a:gd name="connsiteX2" fmla="*/ 0 w 1244305"/>
                  <a:gd name="connsiteY2" fmla="*/ 279685 h 425204"/>
                  <a:gd name="connsiteX3" fmla="*/ 247393 w 1244305"/>
                  <a:gd name="connsiteY3" fmla="*/ 425204 h 425204"/>
                  <a:gd name="connsiteX4" fmla="*/ 342462 w 1244305"/>
                  <a:gd name="connsiteY4" fmla="*/ 394183 h 425204"/>
                  <a:gd name="connsiteX5" fmla="*/ 1244305 w 1244305"/>
                  <a:gd name="connsiteY5" fmla="*/ 94635 h 425204"/>
                  <a:gd name="connsiteX6" fmla="*/ 1212284 w 1244305"/>
                  <a:gd name="connsiteY6" fmla="*/ 1 h 425204"/>
                  <a:gd name="connsiteX0" fmla="*/ 1217062 w 1244305"/>
                  <a:gd name="connsiteY0" fmla="*/ 1 h 441142"/>
                  <a:gd name="connsiteX1" fmla="*/ 71949 w 1244305"/>
                  <a:gd name="connsiteY1" fmla="*/ 56565 h 441142"/>
                  <a:gd name="connsiteX2" fmla="*/ 0 w 1244305"/>
                  <a:gd name="connsiteY2" fmla="*/ 295623 h 441142"/>
                  <a:gd name="connsiteX3" fmla="*/ 247393 w 1244305"/>
                  <a:gd name="connsiteY3" fmla="*/ 441142 h 441142"/>
                  <a:gd name="connsiteX4" fmla="*/ 342462 w 1244305"/>
                  <a:gd name="connsiteY4" fmla="*/ 410121 h 441142"/>
                  <a:gd name="connsiteX5" fmla="*/ 1244305 w 1244305"/>
                  <a:gd name="connsiteY5" fmla="*/ 110573 h 441142"/>
                  <a:gd name="connsiteX6" fmla="*/ 1217062 w 1244305"/>
                  <a:gd name="connsiteY6" fmla="*/ 1 h 441142"/>
                  <a:gd name="connsiteX0" fmla="*/ 1145113 w 1172356"/>
                  <a:gd name="connsiteY0" fmla="*/ 0 h 441141"/>
                  <a:gd name="connsiteX1" fmla="*/ 0 w 1172356"/>
                  <a:gd name="connsiteY1" fmla="*/ 56564 h 441141"/>
                  <a:gd name="connsiteX2" fmla="*/ 175444 w 1172356"/>
                  <a:gd name="connsiteY2" fmla="*/ 441141 h 441141"/>
                  <a:gd name="connsiteX3" fmla="*/ 270513 w 1172356"/>
                  <a:gd name="connsiteY3" fmla="*/ 410120 h 441141"/>
                  <a:gd name="connsiteX4" fmla="*/ 1172356 w 1172356"/>
                  <a:gd name="connsiteY4" fmla="*/ 110572 h 441141"/>
                  <a:gd name="connsiteX5" fmla="*/ 1145113 w 1172356"/>
                  <a:gd name="connsiteY5" fmla="*/ 0 h 441141"/>
                  <a:gd name="connsiteX0" fmla="*/ 1145113 w 1172356"/>
                  <a:gd name="connsiteY0" fmla="*/ 0 h 441141"/>
                  <a:gd name="connsiteX1" fmla="*/ 0 w 1172356"/>
                  <a:gd name="connsiteY1" fmla="*/ 56564 h 441141"/>
                  <a:gd name="connsiteX2" fmla="*/ 175444 w 1172356"/>
                  <a:gd name="connsiteY2" fmla="*/ 441141 h 441141"/>
                  <a:gd name="connsiteX3" fmla="*/ 990897 w 1172356"/>
                  <a:gd name="connsiteY3" fmla="*/ 209083 h 441141"/>
                  <a:gd name="connsiteX4" fmla="*/ 1172356 w 1172356"/>
                  <a:gd name="connsiteY4" fmla="*/ 110572 h 441141"/>
                  <a:gd name="connsiteX5" fmla="*/ 1145113 w 1172356"/>
                  <a:gd name="connsiteY5" fmla="*/ 0 h 441141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990897 w 1172356"/>
                  <a:gd name="connsiteY3" fmla="*/ 209083 h 337488"/>
                  <a:gd name="connsiteX4" fmla="*/ 1172356 w 1172356"/>
                  <a:gd name="connsiteY4" fmla="*/ 110572 h 337488"/>
                  <a:gd name="connsiteX5" fmla="*/ 1145113 w 1172356"/>
                  <a:gd name="connsiteY5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829365 w 1172356"/>
                  <a:gd name="connsiteY3" fmla="*/ 149093 h 337488"/>
                  <a:gd name="connsiteX4" fmla="*/ 1172356 w 1172356"/>
                  <a:gd name="connsiteY4" fmla="*/ 110572 h 337488"/>
                  <a:gd name="connsiteX5" fmla="*/ 1145113 w 1172356"/>
                  <a:gd name="connsiteY5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728792 w 1172356"/>
                  <a:gd name="connsiteY3" fmla="*/ 248464 h 337488"/>
                  <a:gd name="connsiteX4" fmla="*/ 829365 w 1172356"/>
                  <a:gd name="connsiteY4" fmla="*/ 149093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728792 w 1172356"/>
                  <a:gd name="connsiteY3" fmla="*/ 248464 h 337488"/>
                  <a:gd name="connsiteX4" fmla="*/ 716207 w 1172356"/>
                  <a:gd name="connsiteY4" fmla="*/ 17887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728792 w 1172356"/>
                  <a:gd name="connsiteY3" fmla="*/ 248464 h 337488"/>
                  <a:gd name="connsiteX4" fmla="*/ 716207 w 1172356"/>
                  <a:gd name="connsiteY4" fmla="*/ 17887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441379 w 1172356"/>
                  <a:gd name="connsiteY3" fmla="*/ 318676 h 337488"/>
                  <a:gd name="connsiteX4" fmla="*/ 716207 w 1172356"/>
                  <a:gd name="connsiteY4" fmla="*/ 17887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441379 w 1172356"/>
                  <a:gd name="connsiteY3" fmla="*/ 318676 h 337488"/>
                  <a:gd name="connsiteX4" fmla="*/ 530789 w 1172356"/>
                  <a:gd name="connsiteY4" fmla="*/ 198589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2356"/>
                  <a:gd name="connsiteY0" fmla="*/ 0 h 337488"/>
                  <a:gd name="connsiteX1" fmla="*/ 0 w 1172356"/>
                  <a:gd name="connsiteY1" fmla="*/ 56564 h 337488"/>
                  <a:gd name="connsiteX2" fmla="*/ 351275 w 1172356"/>
                  <a:gd name="connsiteY2" fmla="*/ 337488 h 337488"/>
                  <a:gd name="connsiteX3" fmla="*/ 441379 w 1172356"/>
                  <a:gd name="connsiteY3" fmla="*/ 318676 h 337488"/>
                  <a:gd name="connsiteX4" fmla="*/ 557374 w 1172356"/>
                  <a:gd name="connsiteY4" fmla="*/ 264463 h 337488"/>
                  <a:gd name="connsiteX5" fmla="*/ 1172356 w 1172356"/>
                  <a:gd name="connsiteY5" fmla="*/ 110572 h 337488"/>
                  <a:gd name="connsiteX6" fmla="*/ 1145113 w 1172356"/>
                  <a:gd name="connsiteY6" fmla="*/ 0 h 337488"/>
                  <a:gd name="connsiteX0" fmla="*/ 1145113 w 1179797"/>
                  <a:gd name="connsiteY0" fmla="*/ 0 h 337488"/>
                  <a:gd name="connsiteX1" fmla="*/ 0 w 1179797"/>
                  <a:gd name="connsiteY1" fmla="*/ 56564 h 337488"/>
                  <a:gd name="connsiteX2" fmla="*/ 351275 w 1179797"/>
                  <a:gd name="connsiteY2" fmla="*/ 337488 h 337488"/>
                  <a:gd name="connsiteX3" fmla="*/ 441379 w 1179797"/>
                  <a:gd name="connsiteY3" fmla="*/ 318676 h 337488"/>
                  <a:gd name="connsiteX4" fmla="*/ 557374 w 1179797"/>
                  <a:gd name="connsiteY4" fmla="*/ 264463 h 337488"/>
                  <a:gd name="connsiteX5" fmla="*/ 1179797 w 1179797"/>
                  <a:gd name="connsiteY5" fmla="*/ 124385 h 337488"/>
                  <a:gd name="connsiteX6" fmla="*/ 1145113 w 1179797"/>
                  <a:gd name="connsiteY6" fmla="*/ 0 h 337488"/>
                  <a:gd name="connsiteX0" fmla="*/ 1171679 w 1179797"/>
                  <a:gd name="connsiteY0" fmla="*/ 0 h 329523"/>
                  <a:gd name="connsiteX1" fmla="*/ 0 w 1179797"/>
                  <a:gd name="connsiteY1" fmla="*/ 48599 h 329523"/>
                  <a:gd name="connsiteX2" fmla="*/ 351275 w 1179797"/>
                  <a:gd name="connsiteY2" fmla="*/ 329523 h 329523"/>
                  <a:gd name="connsiteX3" fmla="*/ 441379 w 1179797"/>
                  <a:gd name="connsiteY3" fmla="*/ 310711 h 329523"/>
                  <a:gd name="connsiteX4" fmla="*/ 557374 w 1179797"/>
                  <a:gd name="connsiteY4" fmla="*/ 256498 h 329523"/>
                  <a:gd name="connsiteX5" fmla="*/ 1179797 w 1179797"/>
                  <a:gd name="connsiteY5" fmla="*/ 116420 h 329523"/>
                  <a:gd name="connsiteX6" fmla="*/ 1171679 w 1179797"/>
                  <a:gd name="connsiteY6" fmla="*/ 0 h 329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9797" h="329523">
                    <a:moveTo>
                      <a:pt x="1171679" y="0"/>
                    </a:moveTo>
                    <a:lnTo>
                      <a:pt x="0" y="48599"/>
                    </a:lnTo>
                    <a:lnTo>
                      <a:pt x="351275" y="329523"/>
                    </a:lnTo>
                    <a:lnTo>
                      <a:pt x="441379" y="310711"/>
                    </a:lnTo>
                    <a:lnTo>
                      <a:pt x="557374" y="256498"/>
                    </a:lnTo>
                    <a:lnTo>
                      <a:pt x="1179797" y="116420"/>
                    </a:lnTo>
                    <a:lnTo>
                      <a:pt x="1171679" y="0"/>
                    </a:lnTo>
                    <a:close/>
                  </a:path>
                </a:pathLst>
              </a:custGeom>
              <a:solidFill>
                <a:srgbClr val="84C6BF"/>
              </a:solidFill>
              <a:ln w="63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122D4F"/>
                  </a:solidFill>
                </a:endParaRPr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56E8D33-87B5-8EE6-EE05-3C7DFA21E283}"/>
              </a:ext>
            </a:extLst>
          </p:cNvPr>
          <p:cNvSpPr txBox="1"/>
          <p:nvPr/>
        </p:nvSpPr>
        <p:spPr>
          <a:xfrm>
            <a:off x="9216175" y="4626744"/>
            <a:ext cx="19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BL02</a:t>
            </a:r>
            <a:r>
              <a:rPr lang="en-US" dirty="0"/>
              <a:t>  ID source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4DCD590-05A5-1DF2-14FE-F9BA25B8BA80}"/>
              </a:ext>
            </a:extLst>
          </p:cNvPr>
          <p:cNvSpPr txBox="1"/>
          <p:nvPr/>
        </p:nvSpPr>
        <p:spPr>
          <a:xfrm>
            <a:off x="9238660" y="5245138"/>
            <a:ext cx="196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BL03</a:t>
            </a:r>
            <a:r>
              <a:rPr lang="en-US" dirty="0"/>
              <a:t> </a:t>
            </a:r>
            <a:r>
              <a:rPr lang="en-US" dirty="0" err="1"/>
              <a:t>Superbend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957A3B0-2F51-527A-4D84-B3D8B583E6D4}"/>
              </a:ext>
            </a:extLst>
          </p:cNvPr>
          <p:cNvSpPr txBox="1"/>
          <p:nvPr/>
        </p:nvSpPr>
        <p:spPr>
          <a:xfrm>
            <a:off x="7873186" y="6495279"/>
            <a:ext cx="19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BL04</a:t>
            </a:r>
            <a:r>
              <a:rPr lang="en-US" dirty="0"/>
              <a:t>  ID source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F273280-3137-1D1C-B0F1-DDD86EC3B637}"/>
              </a:ext>
            </a:extLst>
          </p:cNvPr>
          <p:cNvSpPr txBox="1"/>
          <p:nvPr/>
        </p:nvSpPr>
        <p:spPr>
          <a:xfrm>
            <a:off x="1873092" y="6358141"/>
            <a:ext cx="19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BL08</a:t>
            </a:r>
            <a:r>
              <a:rPr lang="en-US" dirty="0"/>
              <a:t>  ID source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9708C12-48A1-7B02-5467-5B49DD017008}"/>
              </a:ext>
            </a:extLst>
          </p:cNvPr>
          <p:cNvSpPr txBox="1"/>
          <p:nvPr/>
        </p:nvSpPr>
        <p:spPr>
          <a:xfrm>
            <a:off x="4112009" y="1486451"/>
            <a:ext cx="156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Main building (or extension)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F427CBB-1404-270F-944E-27F86B6853E2}"/>
              </a:ext>
            </a:extLst>
          </p:cNvPr>
          <p:cNvSpPr txBox="1"/>
          <p:nvPr/>
        </p:nvSpPr>
        <p:spPr>
          <a:xfrm>
            <a:off x="7697163" y="3224981"/>
            <a:ext cx="253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Far Experimental Hall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A6E3D3E-B4B0-5B35-DF0E-BDCEA0899CC5}"/>
              </a:ext>
            </a:extLst>
          </p:cNvPr>
          <p:cNvSpPr txBox="1"/>
          <p:nvPr/>
        </p:nvSpPr>
        <p:spPr>
          <a:xfrm>
            <a:off x="4712719" y="5958219"/>
            <a:ext cx="253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Stream course</a:t>
            </a:r>
          </a:p>
          <a:p>
            <a:r>
              <a:rPr lang="en-US" i="1" dirty="0"/>
              <a:t>(not usable)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340A33-1165-0299-D9D7-7F5AB1227DF9}"/>
              </a:ext>
            </a:extLst>
          </p:cNvPr>
          <p:cNvSpPr txBox="1"/>
          <p:nvPr/>
        </p:nvSpPr>
        <p:spPr>
          <a:xfrm>
            <a:off x="5618392" y="2355507"/>
            <a:ext cx="156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Dead length</a:t>
            </a:r>
          </a:p>
        </p:txBody>
      </p:sp>
      <p:sp>
        <p:nvSpPr>
          <p:cNvPr id="135" name="Right Brace 134">
            <a:extLst>
              <a:ext uri="{FF2B5EF4-FFF2-40B4-BE49-F238E27FC236}">
                <a16:creationId xmlns:a16="http://schemas.microsoft.com/office/drawing/2014/main" id="{17A6524E-7B75-19FD-680A-6B88FEE488A7}"/>
              </a:ext>
            </a:extLst>
          </p:cNvPr>
          <p:cNvSpPr/>
          <p:nvPr/>
        </p:nvSpPr>
        <p:spPr>
          <a:xfrm rot="17557993">
            <a:off x="3953313" y="1568056"/>
            <a:ext cx="233646" cy="1222541"/>
          </a:xfrm>
          <a:prstGeom prst="rightBrace">
            <a:avLst>
              <a:gd name="adj1" fmla="val 20018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Brace 136">
            <a:extLst>
              <a:ext uri="{FF2B5EF4-FFF2-40B4-BE49-F238E27FC236}">
                <a16:creationId xmlns:a16="http://schemas.microsoft.com/office/drawing/2014/main" id="{2F2E2E9A-03D3-0864-E69B-B6EFDDACBDC3}"/>
              </a:ext>
            </a:extLst>
          </p:cNvPr>
          <p:cNvSpPr/>
          <p:nvPr/>
        </p:nvSpPr>
        <p:spPr>
          <a:xfrm rot="17557993">
            <a:off x="5516644" y="1824921"/>
            <a:ext cx="233646" cy="2014904"/>
          </a:xfrm>
          <a:prstGeom prst="rightBrace">
            <a:avLst>
              <a:gd name="adj1" fmla="val 20018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Brace 137">
            <a:extLst>
              <a:ext uri="{FF2B5EF4-FFF2-40B4-BE49-F238E27FC236}">
                <a16:creationId xmlns:a16="http://schemas.microsoft.com/office/drawing/2014/main" id="{91055C31-CC60-4F59-C57A-369A644799A3}"/>
              </a:ext>
            </a:extLst>
          </p:cNvPr>
          <p:cNvSpPr/>
          <p:nvPr/>
        </p:nvSpPr>
        <p:spPr>
          <a:xfrm rot="17557993">
            <a:off x="7984903" y="2270414"/>
            <a:ext cx="233646" cy="3182009"/>
          </a:xfrm>
          <a:prstGeom prst="rightBrace">
            <a:avLst>
              <a:gd name="adj1" fmla="val 20018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CC5C2C-4223-45F5-9A17-734497B700A6}"/>
              </a:ext>
            </a:extLst>
          </p:cNvPr>
          <p:cNvSpPr txBox="1"/>
          <p:nvPr/>
        </p:nvSpPr>
        <p:spPr>
          <a:xfrm>
            <a:off x="7067288" y="537519"/>
            <a:ext cx="3904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FEH is yet to build and there is a lot of space along the beam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Each BL may host </a:t>
            </a:r>
            <a:r>
              <a:rPr lang="en-US" b="1" i="1" dirty="0">
                <a:solidFill>
                  <a:srgbClr val="0000FF"/>
                </a:solidFill>
              </a:rPr>
              <a:t>more than one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experimental 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There is also space for </a:t>
            </a:r>
            <a:r>
              <a:rPr lang="en-US" b="1" i="1" dirty="0">
                <a:solidFill>
                  <a:srgbClr val="0000FF"/>
                </a:solidFill>
              </a:rPr>
              <a:t>additional facilities</a:t>
            </a:r>
            <a:r>
              <a:rPr lang="en-US" i="1" dirty="0"/>
              <a:t> and laboratories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F1F124-8FBC-C8FE-785E-A9E16AD522A4}"/>
              </a:ext>
            </a:extLst>
          </p:cNvPr>
          <p:cNvSpPr/>
          <p:nvPr/>
        </p:nvSpPr>
        <p:spPr>
          <a:xfrm rot="1313881">
            <a:off x="7074698" y="4016837"/>
            <a:ext cx="759612" cy="174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231E9-4499-0E19-5520-6E200BD3D10C}"/>
              </a:ext>
            </a:extLst>
          </p:cNvPr>
          <p:cNvSpPr/>
          <p:nvPr/>
        </p:nvSpPr>
        <p:spPr>
          <a:xfrm rot="1313881">
            <a:off x="8474390" y="4615598"/>
            <a:ext cx="759612" cy="1918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C764D6-E718-0CA4-84A2-BBD0B266F5AE}"/>
              </a:ext>
            </a:extLst>
          </p:cNvPr>
          <p:cNvSpPr/>
          <p:nvPr/>
        </p:nvSpPr>
        <p:spPr>
          <a:xfrm rot="1477361">
            <a:off x="6438143" y="4116337"/>
            <a:ext cx="759612" cy="1280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BA72C0-8364-77AF-8E10-C736E5E0345E}"/>
              </a:ext>
            </a:extLst>
          </p:cNvPr>
          <p:cNvSpPr/>
          <p:nvPr/>
        </p:nvSpPr>
        <p:spPr>
          <a:xfrm rot="1477361">
            <a:off x="8424446" y="5084692"/>
            <a:ext cx="759612" cy="1632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EA716644-ED68-5DD8-E923-5BA6D2292DDC}"/>
              </a:ext>
            </a:extLst>
          </p:cNvPr>
          <p:cNvSpPr/>
          <p:nvPr/>
        </p:nvSpPr>
        <p:spPr>
          <a:xfrm rot="11431090">
            <a:off x="3287440" y="2429182"/>
            <a:ext cx="1056472" cy="321953"/>
          </a:xfrm>
          <a:custGeom>
            <a:avLst/>
            <a:gdLst>
              <a:gd name="connsiteX0" fmla="*/ 1583940 w 1583940"/>
              <a:gd name="connsiteY0" fmla="*/ 0 h 1316123"/>
              <a:gd name="connsiteX1" fmla="*/ 1086567 w 1583940"/>
              <a:gd name="connsiteY1" fmla="*/ 600672 h 1316123"/>
              <a:gd name="connsiteX2" fmla="*/ 967963 w 1583940"/>
              <a:gd name="connsiteY2" fmla="*/ 485894 h 1316123"/>
              <a:gd name="connsiteX3" fmla="*/ 661888 w 1583940"/>
              <a:gd name="connsiteY3" fmla="*/ 665713 h 1316123"/>
              <a:gd name="connsiteX4" fmla="*/ 505024 w 1583940"/>
              <a:gd name="connsiteY4" fmla="*/ 799621 h 1316123"/>
              <a:gd name="connsiteX5" fmla="*/ 0 w 1583940"/>
              <a:gd name="connsiteY5" fmla="*/ 1308472 h 1316123"/>
              <a:gd name="connsiteX6" fmla="*/ 179819 w 1583940"/>
              <a:gd name="connsiteY6" fmla="*/ 1316123 h 1316123"/>
              <a:gd name="connsiteX7" fmla="*/ 459113 w 1583940"/>
              <a:gd name="connsiteY7" fmla="*/ 1296994 h 1316123"/>
              <a:gd name="connsiteX8" fmla="*/ 746058 w 1583940"/>
              <a:gd name="connsiteY8" fmla="*/ 1243431 h 1316123"/>
              <a:gd name="connsiteX9" fmla="*/ 1017700 w 1583940"/>
              <a:gd name="connsiteY9" fmla="*/ 1170738 h 1316123"/>
              <a:gd name="connsiteX10" fmla="*/ 738407 w 1583940"/>
              <a:gd name="connsiteY10" fmla="*/ 849359 h 1316123"/>
              <a:gd name="connsiteX11" fmla="*/ 1033004 w 1583940"/>
              <a:gd name="connsiteY11" fmla="*/ 547109 h 1316123"/>
              <a:gd name="connsiteX0" fmla="*/ 1086567 w 1086567"/>
              <a:gd name="connsiteY0" fmla="*/ 114778 h 830229"/>
              <a:gd name="connsiteX1" fmla="*/ 967963 w 1086567"/>
              <a:gd name="connsiteY1" fmla="*/ 0 h 830229"/>
              <a:gd name="connsiteX2" fmla="*/ 661888 w 1086567"/>
              <a:gd name="connsiteY2" fmla="*/ 179819 h 830229"/>
              <a:gd name="connsiteX3" fmla="*/ 505024 w 1086567"/>
              <a:gd name="connsiteY3" fmla="*/ 313727 h 830229"/>
              <a:gd name="connsiteX4" fmla="*/ 0 w 1086567"/>
              <a:gd name="connsiteY4" fmla="*/ 822578 h 830229"/>
              <a:gd name="connsiteX5" fmla="*/ 179819 w 1086567"/>
              <a:gd name="connsiteY5" fmla="*/ 830229 h 830229"/>
              <a:gd name="connsiteX6" fmla="*/ 459113 w 1086567"/>
              <a:gd name="connsiteY6" fmla="*/ 811100 h 830229"/>
              <a:gd name="connsiteX7" fmla="*/ 746058 w 1086567"/>
              <a:gd name="connsiteY7" fmla="*/ 757537 h 830229"/>
              <a:gd name="connsiteX8" fmla="*/ 1017700 w 1086567"/>
              <a:gd name="connsiteY8" fmla="*/ 684844 h 830229"/>
              <a:gd name="connsiteX9" fmla="*/ 738407 w 1086567"/>
              <a:gd name="connsiteY9" fmla="*/ 363465 h 830229"/>
              <a:gd name="connsiteX10" fmla="*/ 1033004 w 1086567"/>
              <a:gd name="connsiteY10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42233 w 1033004"/>
              <a:gd name="connsiteY8" fmla="*/ 374943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619802 w 1033004"/>
              <a:gd name="connsiteY0" fmla="*/ 0 h 1140130"/>
              <a:gd name="connsiteX1" fmla="*/ 661888 w 1033004"/>
              <a:gd name="connsiteY1" fmla="*/ 489720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19802 w 1033004"/>
              <a:gd name="connsiteY0" fmla="*/ 0 h 1140130"/>
              <a:gd name="connsiteX1" fmla="*/ 348160 w 1033004"/>
              <a:gd name="connsiteY1" fmla="*/ 309901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08325 w 1033004"/>
              <a:gd name="connsiteY0" fmla="*/ 0 h 1143956"/>
              <a:gd name="connsiteX1" fmla="*/ 348160 w 1033004"/>
              <a:gd name="connsiteY1" fmla="*/ 313727 h 1143956"/>
              <a:gd name="connsiteX2" fmla="*/ 505024 w 1033004"/>
              <a:gd name="connsiteY2" fmla="*/ 627454 h 1143956"/>
              <a:gd name="connsiteX3" fmla="*/ 0 w 1033004"/>
              <a:gd name="connsiteY3" fmla="*/ 1136305 h 1143956"/>
              <a:gd name="connsiteX4" fmla="*/ 179819 w 1033004"/>
              <a:gd name="connsiteY4" fmla="*/ 1143956 h 1143956"/>
              <a:gd name="connsiteX5" fmla="*/ 459113 w 1033004"/>
              <a:gd name="connsiteY5" fmla="*/ 1124827 h 1143956"/>
              <a:gd name="connsiteX6" fmla="*/ 746058 w 1033004"/>
              <a:gd name="connsiteY6" fmla="*/ 1071264 h 1143956"/>
              <a:gd name="connsiteX7" fmla="*/ 1017700 w 1033004"/>
              <a:gd name="connsiteY7" fmla="*/ 998571 h 1143956"/>
              <a:gd name="connsiteX8" fmla="*/ 742233 w 1033004"/>
              <a:gd name="connsiteY8" fmla="*/ 688670 h 1143956"/>
              <a:gd name="connsiteX9" fmla="*/ 1033004 w 1033004"/>
              <a:gd name="connsiteY9" fmla="*/ 374942 h 1143956"/>
              <a:gd name="connsiteX10" fmla="*/ 608325 w 1033004"/>
              <a:gd name="connsiteY10" fmla="*/ 0 h 1143956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459113 w 1033004"/>
              <a:gd name="connsiteY5" fmla="*/ 112482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244860 w 1033004"/>
              <a:gd name="connsiteY4" fmla="*/ 1059785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562414 w 987093"/>
              <a:gd name="connsiteY0" fmla="*/ 0 h 1155434"/>
              <a:gd name="connsiteX1" fmla="*/ 302249 w 987093"/>
              <a:gd name="connsiteY1" fmla="*/ 313727 h 1155434"/>
              <a:gd name="connsiteX2" fmla="*/ 0 w 987093"/>
              <a:gd name="connsiteY2" fmla="*/ 1155434 h 1155434"/>
              <a:gd name="connsiteX3" fmla="*/ 198949 w 987093"/>
              <a:gd name="connsiteY3" fmla="*/ 1059785 h 1155434"/>
              <a:gd name="connsiteX4" fmla="*/ 290772 w 987093"/>
              <a:gd name="connsiteY4" fmla="*/ 1002397 h 1155434"/>
              <a:gd name="connsiteX5" fmla="*/ 700147 w 987093"/>
              <a:gd name="connsiteY5" fmla="*/ 1071264 h 1155434"/>
              <a:gd name="connsiteX6" fmla="*/ 971789 w 987093"/>
              <a:gd name="connsiteY6" fmla="*/ 998571 h 1155434"/>
              <a:gd name="connsiteX7" fmla="*/ 696322 w 987093"/>
              <a:gd name="connsiteY7" fmla="*/ 688670 h 1155434"/>
              <a:gd name="connsiteX8" fmla="*/ 987093 w 987093"/>
              <a:gd name="connsiteY8" fmla="*/ 374942 h 1155434"/>
              <a:gd name="connsiteX9" fmla="*/ 562414 w 987093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65189 w 971789"/>
              <a:gd name="connsiteY8" fmla="*/ 61214 h 1155434"/>
              <a:gd name="connsiteX9" fmla="*/ 562414 w 971789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57537 w 971789"/>
              <a:gd name="connsiteY8" fmla="*/ 68865 h 1155434"/>
              <a:gd name="connsiteX9" fmla="*/ 562414 w 971789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700148 w 757537"/>
              <a:gd name="connsiteY6" fmla="*/ 795796 h 1155434"/>
              <a:gd name="connsiteX7" fmla="*/ 696322 w 757537"/>
              <a:gd name="connsiteY7" fmla="*/ 688670 h 1155434"/>
              <a:gd name="connsiteX8" fmla="*/ 757537 w 757537"/>
              <a:gd name="connsiteY8" fmla="*/ 68865 h 1155434"/>
              <a:gd name="connsiteX9" fmla="*/ 562414 w 757537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96322 w 757537"/>
              <a:gd name="connsiteY6" fmla="*/ 688670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8424 w 757537"/>
              <a:gd name="connsiteY4" fmla="*/ 102152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6240 w 761363"/>
              <a:gd name="connsiteY0" fmla="*/ 0 h 1163086"/>
              <a:gd name="connsiteX1" fmla="*/ 306075 w 761363"/>
              <a:gd name="connsiteY1" fmla="*/ 313727 h 1163086"/>
              <a:gd name="connsiteX2" fmla="*/ 0 w 761363"/>
              <a:gd name="connsiteY2" fmla="*/ 1163086 h 1163086"/>
              <a:gd name="connsiteX3" fmla="*/ 202775 w 761363"/>
              <a:gd name="connsiteY3" fmla="*/ 1059785 h 1163086"/>
              <a:gd name="connsiteX4" fmla="*/ 302250 w 761363"/>
              <a:gd name="connsiteY4" fmla="*/ 1021527 h 1163086"/>
              <a:gd name="connsiteX5" fmla="*/ 543283 w 761363"/>
              <a:gd name="connsiteY5" fmla="*/ 887619 h 1163086"/>
              <a:gd name="connsiteX6" fmla="*/ 688671 w 761363"/>
              <a:gd name="connsiteY6" fmla="*/ 784319 h 1163086"/>
              <a:gd name="connsiteX7" fmla="*/ 761363 w 761363"/>
              <a:gd name="connsiteY7" fmla="*/ 68865 h 1163086"/>
              <a:gd name="connsiteX8" fmla="*/ 566240 w 761363"/>
              <a:gd name="connsiteY8" fmla="*/ 0 h 1163086"/>
              <a:gd name="connsiteX0" fmla="*/ 566240 w 749885"/>
              <a:gd name="connsiteY0" fmla="*/ 0 h 1163086"/>
              <a:gd name="connsiteX1" fmla="*/ 306075 w 749885"/>
              <a:gd name="connsiteY1" fmla="*/ 313727 h 1163086"/>
              <a:gd name="connsiteX2" fmla="*/ 0 w 749885"/>
              <a:gd name="connsiteY2" fmla="*/ 1163086 h 1163086"/>
              <a:gd name="connsiteX3" fmla="*/ 202775 w 749885"/>
              <a:gd name="connsiteY3" fmla="*/ 1059785 h 1163086"/>
              <a:gd name="connsiteX4" fmla="*/ 302250 w 749885"/>
              <a:gd name="connsiteY4" fmla="*/ 1021527 h 1163086"/>
              <a:gd name="connsiteX5" fmla="*/ 543283 w 749885"/>
              <a:gd name="connsiteY5" fmla="*/ 887619 h 1163086"/>
              <a:gd name="connsiteX6" fmla="*/ 688671 w 749885"/>
              <a:gd name="connsiteY6" fmla="*/ 784319 h 1163086"/>
              <a:gd name="connsiteX7" fmla="*/ 749885 w 749885"/>
              <a:gd name="connsiteY7" fmla="*/ 68865 h 1163086"/>
              <a:gd name="connsiteX8" fmla="*/ 566240 w 749885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84319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540753 w 753711"/>
              <a:gd name="connsiteY6" fmla="*/ 887413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57425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1533640"/>
              <a:gd name="connsiteY0" fmla="*/ 0 h 1163086"/>
              <a:gd name="connsiteX1" fmla="*/ 306075 w 1533640"/>
              <a:gd name="connsiteY1" fmla="*/ 313727 h 1163086"/>
              <a:gd name="connsiteX2" fmla="*/ 0 w 1533640"/>
              <a:gd name="connsiteY2" fmla="*/ 1163086 h 1163086"/>
              <a:gd name="connsiteX3" fmla="*/ 202775 w 1533640"/>
              <a:gd name="connsiteY3" fmla="*/ 1059785 h 1163086"/>
              <a:gd name="connsiteX4" fmla="*/ 302250 w 1533640"/>
              <a:gd name="connsiteY4" fmla="*/ 1021527 h 1163086"/>
              <a:gd name="connsiteX5" fmla="*/ 543283 w 1533640"/>
              <a:gd name="connsiteY5" fmla="*/ 887619 h 1163086"/>
              <a:gd name="connsiteX6" fmla="*/ 688671 w 1533640"/>
              <a:gd name="connsiteY6" fmla="*/ 757425 h 1163086"/>
              <a:gd name="connsiteX7" fmla="*/ 1533640 w 1533640"/>
              <a:gd name="connsiteY7" fmla="*/ 627304 h 1163086"/>
              <a:gd name="connsiteX8" fmla="*/ 566240 w 1533640"/>
              <a:gd name="connsiteY8" fmla="*/ 0 h 1163086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688671 w 1533640"/>
              <a:gd name="connsiteY6" fmla="*/ 443698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513860 w 1533640"/>
              <a:gd name="connsiteY6" fmla="*/ 658850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418791 w 1533640"/>
              <a:gd name="connsiteY4" fmla="*/ 689871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313724 w 1330865"/>
              <a:gd name="connsiteY0" fmla="*/ 28863 h 528354"/>
              <a:gd name="connsiteX1" fmla="*/ 439477 w 1330865"/>
              <a:gd name="connsiteY1" fmla="*/ 28825 h 528354"/>
              <a:gd name="connsiteX2" fmla="*/ 133401 w 1330865"/>
              <a:gd name="connsiteY2" fmla="*/ 93773 h 528354"/>
              <a:gd name="connsiteX3" fmla="*/ 0 w 1330865"/>
              <a:gd name="connsiteY3" fmla="*/ 528354 h 528354"/>
              <a:gd name="connsiteX4" fmla="*/ 216016 w 1330865"/>
              <a:gd name="connsiteY4" fmla="*/ 472167 h 528354"/>
              <a:gd name="connsiteX5" fmla="*/ 311085 w 1330865"/>
              <a:gd name="connsiteY5" fmla="*/ 441146 h 528354"/>
              <a:gd name="connsiteX6" fmla="*/ 1330865 w 1330865"/>
              <a:gd name="connsiteY6" fmla="*/ 95873 h 528354"/>
              <a:gd name="connsiteX7" fmla="*/ 1313724 w 1330865"/>
              <a:gd name="connsiteY7" fmla="*/ 28863 h 528354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133401 w 1330865"/>
              <a:gd name="connsiteY2" fmla="*/ 64948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70686 w 1330865"/>
              <a:gd name="connsiteY3" fmla="*/ 75553 h 499529"/>
              <a:gd name="connsiteX4" fmla="*/ 0 w 1330865"/>
              <a:gd name="connsiteY4" fmla="*/ 499529 h 499529"/>
              <a:gd name="connsiteX5" fmla="*/ 216016 w 1330865"/>
              <a:gd name="connsiteY5" fmla="*/ 443342 h 499529"/>
              <a:gd name="connsiteX6" fmla="*/ 311085 w 1330865"/>
              <a:gd name="connsiteY6" fmla="*/ 412321 h 499529"/>
              <a:gd name="connsiteX7" fmla="*/ 1330865 w 1330865"/>
              <a:gd name="connsiteY7" fmla="*/ 67048 h 499529"/>
              <a:gd name="connsiteX8" fmla="*/ 1313724 w 1330865"/>
              <a:gd name="connsiteY8" fmla="*/ 38 h 499529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59225 w 1447407"/>
              <a:gd name="connsiteY2" fmla="*/ 78395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74060 w 1362242"/>
              <a:gd name="connsiteY2" fmla="*/ 78395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15510 w 1362242"/>
              <a:gd name="connsiteY3" fmla="*/ 48659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2500"/>
              <a:gd name="connsiteX1" fmla="*/ 470854 w 1362242"/>
              <a:gd name="connsiteY1" fmla="*/ 0 h 442500"/>
              <a:gd name="connsiteX2" fmla="*/ 469577 w 1362242"/>
              <a:gd name="connsiteY2" fmla="*/ 42536 h 442500"/>
              <a:gd name="connsiteX3" fmla="*/ 115510 w 1362242"/>
              <a:gd name="connsiteY3" fmla="*/ 48659 h 442500"/>
              <a:gd name="connsiteX4" fmla="*/ 0 w 1362242"/>
              <a:gd name="connsiteY4" fmla="*/ 297823 h 442500"/>
              <a:gd name="connsiteX5" fmla="*/ 394422 w 1362242"/>
              <a:gd name="connsiteY5" fmla="*/ 442500 h 442500"/>
              <a:gd name="connsiteX6" fmla="*/ 342462 w 1362242"/>
              <a:gd name="connsiteY6" fmla="*/ 412321 h 442500"/>
              <a:gd name="connsiteX7" fmla="*/ 1362242 w 1362242"/>
              <a:gd name="connsiteY7" fmla="*/ 67048 h 442500"/>
              <a:gd name="connsiteX8" fmla="*/ 1345101 w 1362242"/>
              <a:gd name="connsiteY8" fmla="*/ 38 h 442500"/>
              <a:gd name="connsiteX0" fmla="*/ 1452821 w 1469962"/>
              <a:gd name="connsiteY0" fmla="*/ 38 h 442500"/>
              <a:gd name="connsiteX1" fmla="*/ 578574 w 1469962"/>
              <a:gd name="connsiteY1" fmla="*/ 0 h 442500"/>
              <a:gd name="connsiteX2" fmla="*/ 577297 w 1469962"/>
              <a:gd name="connsiteY2" fmla="*/ 42536 h 442500"/>
              <a:gd name="connsiteX3" fmla="*/ 223230 w 1469962"/>
              <a:gd name="connsiteY3" fmla="*/ 48659 h 442500"/>
              <a:gd name="connsiteX4" fmla="*/ 0 w 1469962"/>
              <a:gd name="connsiteY4" fmla="*/ 290786 h 442500"/>
              <a:gd name="connsiteX5" fmla="*/ 502142 w 1469962"/>
              <a:gd name="connsiteY5" fmla="*/ 442500 h 442500"/>
              <a:gd name="connsiteX6" fmla="*/ 450182 w 1469962"/>
              <a:gd name="connsiteY6" fmla="*/ 412321 h 442500"/>
              <a:gd name="connsiteX7" fmla="*/ 1469962 w 1469962"/>
              <a:gd name="connsiteY7" fmla="*/ 67048 h 442500"/>
              <a:gd name="connsiteX8" fmla="*/ 1452821 w 1469962"/>
              <a:gd name="connsiteY8" fmla="*/ 38 h 442500"/>
              <a:gd name="connsiteX0" fmla="*/ 1354184 w 1371325"/>
              <a:gd name="connsiteY0" fmla="*/ 38 h 442500"/>
              <a:gd name="connsiteX1" fmla="*/ 479937 w 1371325"/>
              <a:gd name="connsiteY1" fmla="*/ 0 h 442500"/>
              <a:gd name="connsiteX2" fmla="*/ 478660 w 1371325"/>
              <a:gd name="connsiteY2" fmla="*/ 42536 h 442500"/>
              <a:gd name="connsiteX3" fmla="*/ 124593 w 1371325"/>
              <a:gd name="connsiteY3" fmla="*/ 48659 h 442500"/>
              <a:gd name="connsiteX4" fmla="*/ 0 w 1371325"/>
              <a:gd name="connsiteY4" fmla="*/ 191287 h 442500"/>
              <a:gd name="connsiteX5" fmla="*/ 403505 w 1371325"/>
              <a:gd name="connsiteY5" fmla="*/ 442500 h 442500"/>
              <a:gd name="connsiteX6" fmla="*/ 351545 w 1371325"/>
              <a:gd name="connsiteY6" fmla="*/ 412321 h 442500"/>
              <a:gd name="connsiteX7" fmla="*/ 1371325 w 1371325"/>
              <a:gd name="connsiteY7" fmla="*/ 67048 h 442500"/>
              <a:gd name="connsiteX8" fmla="*/ 1354184 w 1371325"/>
              <a:gd name="connsiteY8" fmla="*/ 38 h 442500"/>
              <a:gd name="connsiteX0" fmla="*/ 1354184 w 1371325"/>
              <a:gd name="connsiteY0" fmla="*/ 31107 h 473569"/>
              <a:gd name="connsiteX1" fmla="*/ 512556 w 1371325"/>
              <a:gd name="connsiteY1" fmla="*/ 0 h 473569"/>
              <a:gd name="connsiteX2" fmla="*/ 478660 w 1371325"/>
              <a:gd name="connsiteY2" fmla="*/ 73605 h 473569"/>
              <a:gd name="connsiteX3" fmla="*/ 124593 w 1371325"/>
              <a:gd name="connsiteY3" fmla="*/ 79728 h 473569"/>
              <a:gd name="connsiteX4" fmla="*/ 0 w 1371325"/>
              <a:gd name="connsiteY4" fmla="*/ 222356 h 473569"/>
              <a:gd name="connsiteX5" fmla="*/ 403505 w 1371325"/>
              <a:gd name="connsiteY5" fmla="*/ 473569 h 473569"/>
              <a:gd name="connsiteX6" fmla="*/ 351545 w 1371325"/>
              <a:gd name="connsiteY6" fmla="*/ 443390 h 473569"/>
              <a:gd name="connsiteX7" fmla="*/ 1371325 w 1371325"/>
              <a:gd name="connsiteY7" fmla="*/ 98117 h 473569"/>
              <a:gd name="connsiteX8" fmla="*/ 1354184 w 1371325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92545 w 1285210"/>
              <a:gd name="connsiteY2" fmla="*/ 73605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423997 w 1285210"/>
              <a:gd name="connsiteY2" fmla="*/ 77524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8478 w 1285210"/>
              <a:gd name="connsiteY2" fmla="*/ 79728 h 473569"/>
              <a:gd name="connsiteX3" fmla="*/ 0 w 1285210"/>
              <a:gd name="connsiteY3" fmla="*/ 274609 h 473569"/>
              <a:gd name="connsiteX4" fmla="*/ 317390 w 1285210"/>
              <a:gd name="connsiteY4" fmla="*/ 473569 h 473569"/>
              <a:gd name="connsiteX5" fmla="*/ 265430 w 1285210"/>
              <a:gd name="connsiteY5" fmla="*/ 443390 h 473569"/>
              <a:gd name="connsiteX6" fmla="*/ 1285210 w 1285210"/>
              <a:gd name="connsiteY6" fmla="*/ 98117 h 473569"/>
              <a:gd name="connsiteX7" fmla="*/ 1268069 w 1285210"/>
              <a:gd name="connsiteY7" fmla="*/ 31107 h 473569"/>
              <a:gd name="connsiteX0" fmla="*/ 1268069 w 1285210"/>
              <a:gd name="connsiteY0" fmla="*/ 50749 h 493211"/>
              <a:gd name="connsiteX1" fmla="*/ 426441 w 1285210"/>
              <a:gd name="connsiteY1" fmla="*/ 19642 h 493211"/>
              <a:gd name="connsiteX2" fmla="*/ 54958 w 1285210"/>
              <a:gd name="connsiteY2" fmla="*/ 18379 h 493211"/>
              <a:gd name="connsiteX3" fmla="*/ 0 w 1285210"/>
              <a:gd name="connsiteY3" fmla="*/ 294251 h 493211"/>
              <a:gd name="connsiteX4" fmla="*/ 317390 w 1285210"/>
              <a:gd name="connsiteY4" fmla="*/ 493211 h 493211"/>
              <a:gd name="connsiteX5" fmla="*/ 265430 w 1285210"/>
              <a:gd name="connsiteY5" fmla="*/ 463032 h 493211"/>
              <a:gd name="connsiteX6" fmla="*/ 1285210 w 1285210"/>
              <a:gd name="connsiteY6" fmla="*/ 117759 h 493211"/>
              <a:gd name="connsiteX7" fmla="*/ 1268069 w 1285210"/>
              <a:gd name="connsiteY7" fmla="*/ 50749 h 493211"/>
              <a:gd name="connsiteX0" fmla="*/ 1268069 w 1285210"/>
              <a:gd name="connsiteY0" fmla="*/ 32370 h 474832"/>
              <a:gd name="connsiteX1" fmla="*/ 426441 w 1285210"/>
              <a:gd name="connsiteY1" fmla="*/ 1263 h 474832"/>
              <a:gd name="connsiteX2" fmla="*/ 54958 w 1285210"/>
              <a:gd name="connsiteY2" fmla="*/ 0 h 474832"/>
              <a:gd name="connsiteX3" fmla="*/ 0 w 1285210"/>
              <a:gd name="connsiteY3" fmla="*/ 275872 h 474832"/>
              <a:gd name="connsiteX4" fmla="*/ 317390 w 1285210"/>
              <a:gd name="connsiteY4" fmla="*/ 474832 h 474832"/>
              <a:gd name="connsiteX5" fmla="*/ 265430 w 1285210"/>
              <a:gd name="connsiteY5" fmla="*/ 444653 h 474832"/>
              <a:gd name="connsiteX6" fmla="*/ 1285210 w 1285210"/>
              <a:gd name="connsiteY6" fmla="*/ 99380 h 474832"/>
              <a:gd name="connsiteX7" fmla="*/ 1268069 w 1285210"/>
              <a:gd name="connsiteY7" fmla="*/ 32370 h 474832"/>
              <a:gd name="connsiteX0" fmla="*/ 1268069 w 1285210"/>
              <a:gd name="connsiteY0" fmla="*/ 51241 h 493703"/>
              <a:gd name="connsiteX1" fmla="*/ 426441 w 1285210"/>
              <a:gd name="connsiteY1" fmla="*/ 20134 h 493703"/>
              <a:gd name="connsiteX2" fmla="*/ 57309 w 1285210"/>
              <a:gd name="connsiteY2" fmla="*/ 0 h 493703"/>
              <a:gd name="connsiteX3" fmla="*/ 0 w 1285210"/>
              <a:gd name="connsiteY3" fmla="*/ 294743 h 493703"/>
              <a:gd name="connsiteX4" fmla="*/ 317390 w 1285210"/>
              <a:gd name="connsiteY4" fmla="*/ 493703 h 493703"/>
              <a:gd name="connsiteX5" fmla="*/ 265430 w 1285210"/>
              <a:gd name="connsiteY5" fmla="*/ 463524 h 493703"/>
              <a:gd name="connsiteX6" fmla="*/ 1285210 w 1285210"/>
              <a:gd name="connsiteY6" fmla="*/ 118251 h 493703"/>
              <a:gd name="connsiteX7" fmla="*/ 1268069 w 1285210"/>
              <a:gd name="connsiteY7" fmla="*/ 51241 h 493703"/>
              <a:gd name="connsiteX0" fmla="*/ 1450257 w 1467398"/>
              <a:gd name="connsiteY0" fmla="*/ 370645 h 813107"/>
              <a:gd name="connsiteX1" fmla="*/ 608629 w 1467398"/>
              <a:gd name="connsiteY1" fmla="*/ 339538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0 w 1467398"/>
              <a:gd name="connsiteY1" fmla="*/ 0 h 813107"/>
              <a:gd name="connsiteX2" fmla="*/ 182188 w 1467398"/>
              <a:gd name="connsiteY2" fmla="*/ 614147 h 813107"/>
              <a:gd name="connsiteX3" fmla="*/ 499578 w 1467398"/>
              <a:gd name="connsiteY3" fmla="*/ 813107 h 813107"/>
              <a:gd name="connsiteX4" fmla="*/ 447618 w 1467398"/>
              <a:gd name="connsiteY4" fmla="*/ 782928 h 813107"/>
              <a:gd name="connsiteX5" fmla="*/ 1467398 w 1467398"/>
              <a:gd name="connsiteY5" fmla="*/ 437655 h 813107"/>
              <a:gd name="connsiteX6" fmla="*/ 1450257 w 1467398"/>
              <a:gd name="connsiteY6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411664 w 1467398"/>
              <a:gd name="connsiteY3" fmla="*/ 506892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282539 w 1299680"/>
              <a:gd name="connsiteY0" fmla="*/ 149066 h 591528"/>
              <a:gd name="connsiteX1" fmla="*/ 887308 w 1299680"/>
              <a:gd name="connsiteY1" fmla="*/ 12841 h 591528"/>
              <a:gd name="connsiteX2" fmla="*/ 0 w 1299680"/>
              <a:gd name="connsiteY2" fmla="*/ 0 h 591528"/>
              <a:gd name="connsiteX3" fmla="*/ 243946 w 1299680"/>
              <a:gd name="connsiteY3" fmla="*/ 285313 h 591528"/>
              <a:gd name="connsiteX4" fmla="*/ 331860 w 1299680"/>
              <a:gd name="connsiteY4" fmla="*/ 591528 h 591528"/>
              <a:gd name="connsiteX5" fmla="*/ 279900 w 1299680"/>
              <a:gd name="connsiteY5" fmla="*/ 561349 h 591528"/>
              <a:gd name="connsiteX6" fmla="*/ 1299680 w 1299680"/>
              <a:gd name="connsiteY6" fmla="*/ 216076 h 591528"/>
              <a:gd name="connsiteX7" fmla="*/ 1282539 w 1299680"/>
              <a:gd name="connsiteY7" fmla="*/ 149066 h 591528"/>
              <a:gd name="connsiteX0" fmla="*/ 1282539 w 1299680"/>
              <a:gd name="connsiteY0" fmla="*/ 149066 h 591528"/>
              <a:gd name="connsiteX1" fmla="*/ 887308 w 1299680"/>
              <a:gd name="connsiteY1" fmla="*/ 12841 h 591528"/>
              <a:gd name="connsiteX2" fmla="*/ 0 w 1299680"/>
              <a:gd name="connsiteY2" fmla="*/ 0 h 591528"/>
              <a:gd name="connsiteX3" fmla="*/ 243946 w 1299680"/>
              <a:gd name="connsiteY3" fmla="*/ 285313 h 591528"/>
              <a:gd name="connsiteX4" fmla="*/ 331860 w 1299680"/>
              <a:gd name="connsiteY4" fmla="*/ 591528 h 591528"/>
              <a:gd name="connsiteX5" fmla="*/ 462584 w 1299680"/>
              <a:gd name="connsiteY5" fmla="*/ 216722 h 591528"/>
              <a:gd name="connsiteX6" fmla="*/ 1299680 w 1299680"/>
              <a:gd name="connsiteY6" fmla="*/ 216076 h 591528"/>
              <a:gd name="connsiteX7" fmla="*/ 1282539 w 1299680"/>
              <a:gd name="connsiteY7" fmla="*/ 149066 h 591528"/>
              <a:gd name="connsiteX0" fmla="*/ 1282539 w 1299680"/>
              <a:gd name="connsiteY0" fmla="*/ 149066 h 285313"/>
              <a:gd name="connsiteX1" fmla="*/ 887308 w 1299680"/>
              <a:gd name="connsiteY1" fmla="*/ 12841 h 285313"/>
              <a:gd name="connsiteX2" fmla="*/ 0 w 1299680"/>
              <a:gd name="connsiteY2" fmla="*/ 0 h 285313"/>
              <a:gd name="connsiteX3" fmla="*/ 243946 w 1299680"/>
              <a:gd name="connsiteY3" fmla="*/ 285313 h 285313"/>
              <a:gd name="connsiteX4" fmla="*/ 462584 w 1299680"/>
              <a:gd name="connsiteY4" fmla="*/ 216722 h 285313"/>
              <a:gd name="connsiteX5" fmla="*/ 1299680 w 1299680"/>
              <a:gd name="connsiteY5" fmla="*/ 216076 h 285313"/>
              <a:gd name="connsiteX6" fmla="*/ 1282539 w 1299680"/>
              <a:gd name="connsiteY6" fmla="*/ 149066 h 285313"/>
              <a:gd name="connsiteX0" fmla="*/ 1282539 w 1299680"/>
              <a:gd name="connsiteY0" fmla="*/ 149066 h 228622"/>
              <a:gd name="connsiteX1" fmla="*/ 887308 w 1299680"/>
              <a:gd name="connsiteY1" fmla="*/ 12841 h 228622"/>
              <a:gd name="connsiteX2" fmla="*/ 0 w 1299680"/>
              <a:gd name="connsiteY2" fmla="*/ 0 h 228622"/>
              <a:gd name="connsiteX3" fmla="*/ 200808 w 1299680"/>
              <a:gd name="connsiteY3" fmla="*/ 228622 h 228622"/>
              <a:gd name="connsiteX4" fmla="*/ 462584 w 1299680"/>
              <a:gd name="connsiteY4" fmla="*/ 216722 h 228622"/>
              <a:gd name="connsiteX5" fmla="*/ 1299680 w 1299680"/>
              <a:gd name="connsiteY5" fmla="*/ 216076 h 228622"/>
              <a:gd name="connsiteX6" fmla="*/ 1282539 w 1299680"/>
              <a:gd name="connsiteY6" fmla="*/ 149066 h 228622"/>
              <a:gd name="connsiteX0" fmla="*/ 1282539 w 1299680"/>
              <a:gd name="connsiteY0" fmla="*/ 149066 h 232280"/>
              <a:gd name="connsiteX1" fmla="*/ 887308 w 1299680"/>
              <a:gd name="connsiteY1" fmla="*/ 12841 h 232280"/>
              <a:gd name="connsiteX2" fmla="*/ 0 w 1299680"/>
              <a:gd name="connsiteY2" fmla="*/ 0 h 232280"/>
              <a:gd name="connsiteX3" fmla="*/ 200808 w 1299680"/>
              <a:gd name="connsiteY3" fmla="*/ 228622 h 232280"/>
              <a:gd name="connsiteX4" fmla="*/ 477081 w 1299680"/>
              <a:gd name="connsiteY4" fmla="*/ 232280 h 232280"/>
              <a:gd name="connsiteX5" fmla="*/ 1299680 w 1299680"/>
              <a:gd name="connsiteY5" fmla="*/ 216076 h 232280"/>
              <a:gd name="connsiteX6" fmla="*/ 1282539 w 1299680"/>
              <a:gd name="connsiteY6" fmla="*/ 149066 h 232280"/>
              <a:gd name="connsiteX0" fmla="*/ 1426449 w 1443590"/>
              <a:gd name="connsiteY0" fmla="*/ 334697 h 417911"/>
              <a:gd name="connsiteX1" fmla="*/ 1031218 w 1443590"/>
              <a:gd name="connsiteY1" fmla="*/ 198472 h 417911"/>
              <a:gd name="connsiteX2" fmla="*/ 0 w 1443590"/>
              <a:gd name="connsiteY2" fmla="*/ 0 h 417911"/>
              <a:gd name="connsiteX3" fmla="*/ 344718 w 1443590"/>
              <a:gd name="connsiteY3" fmla="*/ 414253 h 417911"/>
              <a:gd name="connsiteX4" fmla="*/ 620991 w 1443590"/>
              <a:gd name="connsiteY4" fmla="*/ 417911 h 417911"/>
              <a:gd name="connsiteX5" fmla="*/ 1443590 w 1443590"/>
              <a:gd name="connsiteY5" fmla="*/ 401707 h 417911"/>
              <a:gd name="connsiteX6" fmla="*/ 1426449 w 1443590"/>
              <a:gd name="connsiteY6" fmla="*/ 334697 h 417911"/>
              <a:gd name="connsiteX0" fmla="*/ 1426449 w 1443590"/>
              <a:gd name="connsiteY0" fmla="*/ 334697 h 417911"/>
              <a:gd name="connsiteX1" fmla="*/ 699318 w 1443590"/>
              <a:gd name="connsiteY1" fmla="*/ 81437 h 417911"/>
              <a:gd name="connsiteX2" fmla="*/ 0 w 1443590"/>
              <a:gd name="connsiteY2" fmla="*/ 0 h 417911"/>
              <a:gd name="connsiteX3" fmla="*/ 344718 w 1443590"/>
              <a:gd name="connsiteY3" fmla="*/ 414253 h 417911"/>
              <a:gd name="connsiteX4" fmla="*/ 620991 w 1443590"/>
              <a:gd name="connsiteY4" fmla="*/ 417911 h 417911"/>
              <a:gd name="connsiteX5" fmla="*/ 1443590 w 1443590"/>
              <a:gd name="connsiteY5" fmla="*/ 401707 h 417911"/>
              <a:gd name="connsiteX6" fmla="*/ 1426449 w 1443590"/>
              <a:gd name="connsiteY6" fmla="*/ 334697 h 417911"/>
              <a:gd name="connsiteX0" fmla="*/ 1426449 w 1443590"/>
              <a:gd name="connsiteY0" fmla="*/ 334697 h 435350"/>
              <a:gd name="connsiteX1" fmla="*/ 699318 w 1443590"/>
              <a:gd name="connsiteY1" fmla="*/ 81437 h 435350"/>
              <a:gd name="connsiteX2" fmla="*/ 0 w 1443590"/>
              <a:gd name="connsiteY2" fmla="*/ 0 h 435350"/>
              <a:gd name="connsiteX3" fmla="*/ 374065 w 1443590"/>
              <a:gd name="connsiteY3" fmla="*/ 435350 h 435350"/>
              <a:gd name="connsiteX4" fmla="*/ 620991 w 1443590"/>
              <a:gd name="connsiteY4" fmla="*/ 417911 h 435350"/>
              <a:gd name="connsiteX5" fmla="*/ 1443590 w 1443590"/>
              <a:gd name="connsiteY5" fmla="*/ 401707 h 435350"/>
              <a:gd name="connsiteX6" fmla="*/ 1426449 w 1443590"/>
              <a:gd name="connsiteY6" fmla="*/ 334697 h 435350"/>
              <a:gd name="connsiteX0" fmla="*/ 1426449 w 1443590"/>
              <a:gd name="connsiteY0" fmla="*/ 334697 h 435350"/>
              <a:gd name="connsiteX1" fmla="*/ 699318 w 1443590"/>
              <a:gd name="connsiteY1" fmla="*/ 81437 h 435350"/>
              <a:gd name="connsiteX2" fmla="*/ 0 w 1443590"/>
              <a:gd name="connsiteY2" fmla="*/ 0 h 435350"/>
              <a:gd name="connsiteX3" fmla="*/ 374065 w 1443590"/>
              <a:gd name="connsiteY3" fmla="*/ 435350 h 435350"/>
              <a:gd name="connsiteX4" fmla="*/ 620991 w 1443590"/>
              <a:gd name="connsiteY4" fmla="*/ 417911 h 435350"/>
              <a:gd name="connsiteX5" fmla="*/ 1443590 w 1443590"/>
              <a:gd name="connsiteY5" fmla="*/ 401707 h 435350"/>
              <a:gd name="connsiteX6" fmla="*/ 1426449 w 1443590"/>
              <a:gd name="connsiteY6" fmla="*/ 334697 h 435350"/>
              <a:gd name="connsiteX0" fmla="*/ 1196383 w 1213524"/>
              <a:gd name="connsiteY0" fmla="*/ 316547 h 417200"/>
              <a:gd name="connsiteX1" fmla="*/ 469252 w 1213524"/>
              <a:gd name="connsiteY1" fmla="*/ 63287 h 417200"/>
              <a:gd name="connsiteX2" fmla="*/ 0 w 1213524"/>
              <a:gd name="connsiteY2" fmla="*/ 0 h 417200"/>
              <a:gd name="connsiteX3" fmla="*/ 143999 w 1213524"/>
              <a:gd name="connsiteY3" fmla="*/ 417200 h 417200"/>
              <a:gd name="connsiteX4" fmla="*/ 390925 w 1213524"/>
              <a:gd name="connsiteY4" fmla="*/ 399761 h 417200"/>
              <a:gd name="connsiteX5" fmla="*/ 1213524 w 1213524"/>
              <a:gd name="connsiteY5" fmla="*/ 383557 h 417200"/>
              <a:gd name="connsiteX6" fmla="*/ 1196383 w 1213524"/>
              <a:gd name="connsiteY6" fmla="*/ 316547 h 417200"/>
              <a:gd name="connsiteX0" fmla="*/ 1320419 w 1337560"/>
              <a:gd name="connsiteY0" fmla="*/ 316547 h 417200"/>
              <a:gd name="connsiteX1" fmla="*/ 593288 w 1337560"/>
              <a:gd name="connsiteY1" fmla="*/ 63287 h 417200"/>
              <a:gd name="connsiteX2" fmla="*/ 124036 w 1337560"/>
              <a:gd name="connsiteY2" fmla="*/ 0 h 417200"/>
              <a:gd name="connsiteX3" fmla="*/ 4570 w 1337560"/>
              <a:gd name="connsiteY3" fmla="*/ 117744 h 417200"/>
              <a:gd name="connsiteX4" fmla="*/ 268035 w 1337560"/>
              <a:gd name="connsiteY4" fmla="*/ 417200 h 417200"/>
              <a:gd name="connsiteX5" fmla="*/ 514961 w 1337560"/>
              <a:gd name="connsiteY5" fmla="*/ 399761 h 417200"/>
              <a:gd name="connsiteX6" fmla="*/ 1337560 w 1337560"/>
              <a:gd name="connsiteY6" fmla="*/ 383557 h 417200"/>
              <a:gd name="connsiteX7" fmla="*/ 1320419 w 1337560"/>
              <a:gd name="connsiteY7" fmla="*/ 316547 h 417200"/>
              <a:gd name="connsiteX0" fmla="*/ 1320419 w 1337560"/>
              <a:gd name="connsiteY0" fmla="*/ 316547 h 417200"/>
              <a:gd name="connsiteX1" fmla="*/ 593288 w 1337560"/>
              <a:gd name="connsiteY1" fmla="*/ 63287 h 417200"/>
              <a:gd name="connsiteX2" fmla="*/ 124036 w 1337560"/>
              <a:gd name="connsiteY2" fmla="*/ 0 h 417200"/>
              <a:gd name="connsiteX3" fmla="*/ 4570 w 1337560"/>
              <a:gd name="connsiteY3" fmla="*/ 117744 h 417200"/>
              <a:gd name="connsiteX4" fmla="*/ 268035 w 1337560"/>
              <a:gd name="connsiteY4" fmla="*/ 417200 h 417200"/>
              <a:gd name="connsiteX5" fmla="*/ 514961 w 1337560"/>
              <a:gd name="connsiteY5" fmla="*/ 399761 h 417200"/>
              <a:gd name="connsiteX6" fmla="*/ 1337560 w 1337560"/>
              <a:gd name="connsiteY6" fmla="*/ 383557 h 417200"/>
              <a:gd name="connsiteX7" fmla="*/ 1320419 w 1337560"/>
              <a:gd name="connsiteY7" fmla="*/ 316547 h 417200"/>
              <a:gd name="connsiteX0" fmla="*/ 1315849 w 1332990"/>
              <a:gd name="connsiteY0" fmla="*/ 316547 h 417200"/>
              <a:gd name="connsiteX1" fmla="*/ 588718 w 1332990"/>
              <a:gd name="connsiteY1" fmla="*/ 63287 h 417200"/>
              <a:gd name="connsiteX2" fmla="*/ 119466 w 1332990"/>
              <a:gd name="connsiteY2" fmla="*/ 0 h 417200"/>
              <a:gd name="connsiteX3" fmla="*/ 0 w 1332990"/>
              <a:gd name="connsiteY3" fmla="*/ 117744 h 417200"/>
              <a:gd name="connsiteX4" fmla="*/ 263465 w 1332990"/>
              <a:gd name="connsiteY4" fmla="*/ 417200 h 417200"/>
              <a:gd name="connsiteX5" fmla="*/ 510391 w 1332990"/>
              <a:gd name="connsiteY5" fmla="*/ 399761 h 417200"/>
              <a:gd name="connsiteX6" fmla="*/ 1332990 w 1332990"/>
              <a:gd name="connsiteY6" fmla="*/ 383557 h 417200"/>
              <a:gd name="connsiteX7" fmla="*/ 1315849 w 1332990"/>
              <a:gd name="connsiteY7" fmla="*/ 316547 h 417200"/>
              <a:gd name="connsiteX0" fmla="*/ 1772450 w 1789591"/>
              <a:gd name="connsiteY0" fmla="*/ 489389 h 590042"/>
              <a:gd name="connsiteX1" fmla="*/ 0 w 1789591"/>
              <a:gd name="connsiteY1" fmla="*/ -1 h 590042"/>
              <a:gd name="connsiteX2" fmla="*/ 576067 w 1789591"/>
              <a:gd name="connsiteY2" fmla="*/ 172842 h 590042"/>
              <a:gd name="connsiteX3" fmla="*/ 456601 w 1789591"/>
              <a:gd name="connsiteY3" fmla="*/ 290586 h 590042"/>
              <a:gd name="connsiteX4" fmla="*/ 720066 w 1789591"/>
              <a:gd name="connsiteY4" fmla="*/ 590042 h 590042"/>
              <a:gd name="connsiteX5" fmla="*/ 966992 w 1789591"/>
              <a:gd name="connsiteY5" fmla="*/ 572603 h 590042"/>
              <a:gd name="connsiteX6" fmla="*/ 1789591 w 1789591"/>
              <a:gd name="connsiteY6" fmla="*/ 556399 h 590042"/>
              <a:gd name="connsiteX7" fmla="*/ 1772450 w 1789591"/>
              <a:gd name="connsiteY7" fmla="*/ 489389 h 590042"/>
              <a:gd name="connsiteX0" fmla="*/ 1772450 w 1789591"/>
              <a:gd name="connsiteY0" fmla="*/ 489391 h 590044"/>
              <a:gd name="connsiteX1" fmla="*/ 0 w 1789591"/>
              <a:gd name="connsiteY1" fmla="*/ 1 h 590044"/>
              <a:gd name="connsiteX2" fmla="*/ 456601 w 1789591"/>
              <a:gd name="connsiteY2" fmla="*/ 290588 h 590044"/>
              <a:gd name="connsiteX3" fmla="*/ 720066 w 1789591"/>
              <a:gd name="connsiteY3" fmla="*/ 590044 h 590044"/>
              <a:gd name="connsiteX4" fmla="*/ 966992 w 1789591"/>
              <a:gd name="connsiteY4" fmla="*/ 572605 h 590044"/>
              <a:gd name="connsiteX5" fmla="*/ 1789591 w 1789591"/>
              <a:gd name="connsiteY5" fmla="*/ 556401 h 590044"/>
              <a:gd name="connsiteX6" fmla="*/ 1772450 w 1789591"/>
              <a:gd name="connsiteY6" fmla="*/ 489391 h 590044"/>
              <a:gd name="connsiteX0" fmla="*/ 1772450 w 1789591"/>
              <a:gd name="connsiteY0" fmla="*/ 489389 h 590042"/>
              <a:gd name="connsiteX1" fmla="*/ 0 w 1789591"/>
              <a:gd name="connsiteY1" fmla="*/ -1 h 590042"/>
              <a:gd name="connsiteX2" fmla="*/ 456601 w 1789591"/>
              <a:gd name="connsiteY2" fmla="*/ 290586 h 590042"/>
              <a:gd name="connsiteX3" fmla="*/ 720066 w 1789591"/>
              <a:gd name="connsiteY3" fmla="*/ 590042 h 590042"/>
              <a:gd name="connsiteX4" fmla="*/ 688646 w 1789591"/>
              <a:gd name="connsiteY4" fmla="*/ 440912 h 590042"/>
              <a:gd name="connsiteX5" fmla="*/ 1789591 w 1789591"/>
              <a:gd name="connsiteY5" fmla="*/ 556399 h 590042"/>
              <a:gd name="connsiteX6" fmla="*/ 1772450 w 1789591"/>
              <a:gd name="connsiteY6" fmla="*/ 489389 h 590042"/>
              <a:gd name="connsiteX0" fmla="*/ 1772450 w 1785306"/>
              <a:gd name="connsiteY0" fmla="*/ 489391 h 590044"/>
              <a:gd name="connsiteX1" fmla="*/ 0 w 1785306"/>
              <a:gd name="connsiteY1" fmla="*/ 1 h 590044"/>
              <a:gd name="connsiteX2" fmla="*/ 456601 w 1785306"/>
              <a:gd name="connsiteY2" fmla="*/ 290588 h 590044"/>
              <a:gd name="connsiteX3" fmla="*/ 720066 w 1785306"/>
              <a:gd name="connsiteY3" fmla="*/ 590044 h 590044"/>
              <a:gd name="connsiteX4" fmla="*/ 688646 w 1785306"/>
              <a:gd name="connsiteY4" fmla="*/ 440914 h 590044"/>
              <a:gd name="connsiteX5" fmla="*/ 1785306 w 1785306"/>
              <a:gd name="connsiteY5" fmla="*/ 571301 h 590044"/>
              <a:gd name="connsiteX6" fmla="*/ 1772450 w 1785306"/>
              <a:gd name="connsiteY6" fmla="*/ 489391 h 590044"/>
              <a:gd name="connsiteX0" fmla="*/ 1805274 w 1805274"/>
              <a:gd name="connsiteY0" fmla="*/ 476242 h 590042"/>
              <a:gd name="connsiteX1" fmla="*/ 0 w 1805274"/>
              <a:gd name="connsiteY1" fmla="*/ -1 h 590042"/>
              <a:gd name="connsiteX2" fmla="*/ 456601 w 1805274"/>
              <a:gd name="connsiteY2" fmla="*/ 290586 h 590042"/>
              <a:gd name="connsiteX3" fmla="*/ 720066 w 1805274"/>
              <a:gd name="connsiteY3" fmla="*/ 590042 h 590042"/>
              <a:gd name="connsiteX4" fmla="*/ 688646 w 1805274"/>
              <a:gd name="connsiteY4" fmla="*/ 440912 h 590042"/>
              <a:gd name="connsiteX5" fmla="*/ 1785306 w 1805274"/>
              <a:gd name="connsiteY5" fmla="*/ 571299 h 590042"/>
              <a:gd name="connsiteX6" fmla="*/ 1805274 w 1805274"/>
              <a:gd name="connsiteY6" fmla="*/ 476242 h 590042"/>
              <a:gd name="connsiteX0" fmla="*/ 1805274 w 1805274"/>
              <a:gd name="connsiteY0" fmla="*/ 476244 h 590044"/>
              <a:gd name="connsiteX1" fmla="*/ 0 w 1805274"/>
              <a:gd name="connsiteY1" fmla="*/ 1 h 590044"/>
              <a:gd name="connsiteX2" fmla="*/ 5570 w 1805274"/>
              <a:gd name="connsiteY2" fmla="*/ 254435 h 590044"/>
              <a:gd name="connsiteX3" fmla="*/ 720066 w 1805274"/>
              <a:gd name="connsiteY3" fmla="*/ 590044 h 590044"/>
              <a:gd name="connsiteX4" fmla="*/ 688646 w 1805274"/>
              <a:gd name="connsiteY4" fmla="*/ 440914 h 590044"/>
              <a:gd name="connsiteX5" fmla="*/ 1785306 w 1805274"/>
              <a:gd name="connsiteY5" fmla="*/ 571301 h 590044"/>
              <a:gd name="connsiteX6" fmla="*/ 1805274 w 1805274"/>
              <a:gd name="connsiteY6" fmla="*/ 476244 h 590044"/>
              <a:gd name="connsiteX0" fmla="*/ 1805274 w 1805274"/>
              <a:gd name="connsiteY0" fmla="*/ 476242 h 590042"/>
              <a:gd name="connsiteX1" fmla="*/ 0 w 1805274"/>
              <a:gd name="connsiteY1" fmla="*/ -1 h 590042"/>
              <a:gd name="connsiteX2" fmla="*/ 5570 w 1805274"/>
              <a:gd name="connsiteY2" fmla="*/ 254433 h 590042"/>
              <a:gd name="connsiteX3" fmla="*/ 720066 w 1805274"/>
              <a:gd name="connsiteY3" fmla="*/ 590042 h 590042"/>
              <a:gd name="connsiteX4" fmla="*/ 684073 w 1805274"/>
              <a:gd name="connsiteY4" fmla="*/ 378287 h 590042"/>
              <a:gd name="connsiteX5" fmla="*/ 1785306 w 1805274"/>
              <a:gd name="connsiteY5" fmla="*/ 571299 h 590042"/>
              <a:gd name="connsiteX6" fmla="*/ 1805274 w 1805274"/>
              <a:gd name="connsiteY6" fmla="*/ 476242 h 590042"/>
              <a:gd name="connsiteX0" fmla="*/ 1805274 w 1805274"/>
              <a:gd name="connsiteY0" fmla="*/ 476244 h 571302"/>
              <a:gd name="connsiteX1" fmla="*/ 0 w 1805274"/>
              <a:gd name="connsiteY1" fmla="*/ 1 h 571302"/>
              <a:gd name="connsiteX2" fmla="*/ 5570 w 1805274"/>
              <a:gd name="connsiteY2" fmla="*/ 254435 h 571302"/>
              <a:gd name="connsiteX3" fmla="*/ 641474 w 1805274"/>
              <a:gd name="connsiteY3" fmla="*/ 470636 h 571302"/>
              <a:gd name="connsiteX4" fmla="*/ 684073 w 1805274"/>
              <a:gd name="connsiteY4" fmla="*/ 378289 h 571302"/>
              <a:gd name="connsiteX5" fmla="*/ 1785306 w 1805274"/>
              <a:gd name="connsiteY5" fmla="*/ 571301 h 571302"/>
              <a:gd name="connsiteX6" fmla="*/ 1805274 w 1805274"/>
              <a:gd name="connsiteY6" fmla="*/ 476244 h 571302"/>
              <a:gd name="connsiteX0" fmla="*/ 1874697 w 1874697"/>
              <a:gd name="connsiteY0" fmla="*/ 476242 h 571298"/>
              <a:gd name="connsiteX1" fmla="*/ 69423 w 1874697"/>
              <a:gd name="connsiteY1" fmla="*/ -1 h 571298"/>
              <a:gd name="connsiteX2" fmla="*/ 0 w 1874697"/>
              <a:gd name="connsiteY2" fmla="*/ 268356 h 571298"/>
              <a:gd name="connsiteX3" fmla="*/ 710897 w 1874697"/>
              <a:gd name="connsiteY3" fmla="*/ 470634 h 571298"/>
              <a:gd name="connsiteX4" fmla="*/ 753496 w 1874697"/>
              <a:gd name="connsiteY4" fmla="*/ 378287 h 571298"/>
              <a:gd name="connsiteX5" fmla="*/ 1854729 w 1874697"/>
              <a:gd name="connsiteY5" fmla="*/ 571299 h 571298"/>
              <a:gd name="connsiteX6" fmla="*/ 1874697 w 1874697"/>
              <a:gd name="connsiteY6" fmla="*/ 476242 h 571298"/>
              <a:gd name="connsiteX0" fmla="*/ 1874697 w 1874697"/>
              <a:gd name="connsiteY0" fmla="*/ 476244 h 571302"/>
              <a:gd name="connsiteX1" fmla="*/ 69423 w 1874697"/>
              <a:gd name="connsiteY1" fmla="*/ 1 h 571302"/>
              <a:gd name="connsiteX2" fmla="*/ 0 w 1874697"/>
              <a:gd name="connsiteY2" fmla="*/ 268358 h 571302"/>
              <a:gd name="connsiteX3" fmla="*/ 710897 w 1874697"/>
              <a:gd name="connsiteY3" fmla="*/ 470636 h 571302"/>
              <a:gd name="connsiteX4" fmla="*/ 757004 w 1874697"/>
              <a:gd name="connsiteY4" fmla="*/ 321215 h 571302"/>
              <a:gd name="connsiteX5" fmla="*/ 1854729 w 1874697"/>
              <a:gd name="connsiteY5" fmla="*/ 571301 h 571302"/>
              <a:gd name="connsiteX6" fmla="*/ 1874697 w 1874697"/>
              <a:gd name="connsiteY6" fmla="*/ 476244 h 57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697" h="571302">
                <a:moveTo>
                  <a:pt x="1874697" y="476244"/>
                </a:moveTo>
                <a:lnTo>
                  <a:pt x="69423" y="1"/>
                </a:lnTo>
                <a:lnTo>
                  <a:pt x="0" y="268358"/>
                </a:lnTo>
                <a:lnTo>
                  <a:pt x="710897" y="470636"/>
                </a:lnTo>
                <a:lnTo>
                  <a:pt x="757004" y="321215"/>
                </a:lnTo>
                <a:lnTo>
                  <a:pt x="1854729" y="571301"/>
                </a:lnTo>
                <a:lnTo>
                  <a:pt x="1874697" y="47624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2D4F"/>
              </a:solidFill>
            </a:endParaRPr>
          </a:p>
        </p:txBody>
      </p:sp>
      <p:sp>
        <p:nvSpPr>
          <p:cNvPr id="24" name="Chord 23">
            <a:extLst>
              <a:ext uri="{FF2B5EF4-FFF2-40B4-BE49-F238E27FC236}">
                <a16:creationId xmlns:a16="http://schemas.microsoft.com/office/drawing/2014/main" id="{639DB6CE-44DC-0E78-C658-1FC982AD1F22}"/>
              </a:ext>
            </a:extLst>
          </p:cNvPr>
          <p:cNvSpPr/>
          <p:nvPr/>
        </p:nvSpPr>
        <p:spPr>
          <a:xfrm rot="7405042">
            <a:off x="6483761" y="3485578"/>
            <a:ext cx="610444" cy="610444"/>
          </a:xfrm>
          <a:prstGeom prst="chord">
            <a:avLst>
              <a:gd name="adj1" fmla="val 2700000"/>
              <a:gd name="adj2" fmla="val 1761192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2C7025-BBB9-1E4E-20CF-84D5998E51DE}"/>
              </a:ext>
            </a:extLst>
          </p:cNvPr>
          <p:cNvSpPr/>
          <p:nvPr/>
        </p:nvSpPr>
        <p:spPr>
          <a:xfrm rot="2592603">
            <a:off x="6570884" y="5863615"/>
            <a:ext cx="759612" cy="174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52B97-548E-9624-2637-68764F01CA7C}"/>
              </a:ext>
            </a:extLst>
          </p:cNvPr>
          <p:cNvSpPr/>
          <p:nvPr/>
        </p:nvSpPr>
        <p:spPr>
          <a:xfrm rot="2592603">
            <a:off x="7630305" y="6921397"/>
            <a:ext cx="759612" cy="1741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854D30-9787-9DB5-4FF1-6A35D7593561}"/>
              </a:ext>
            </a:extLst>
          </p:cNvPr>
          <p:cNvSpPr/>
          <p:nvPr/>
        </p:nvSpPr>
        <p:spPr>
          <a:xfrm rot="5400000">
            <a:off x="3329217" y="6508554"/>
            <a:ext cx="492671" cy="1918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78BFF5C-EB3A-440C-9BF7-CC1B00125C35}"/>
              </a:ext>
            </a:extLst>
          </p:cNvPr>
          <p:cNvSpPr/>
          <p:nvPr/>
        </p:nvSpPr>
        <p:spPr>
          <a:xfrm rot="15408736">
            <a:off x="3100668" y="4061096"/>
            <a:ext cx="957553" cy="330197"/>
          </a:xfrm>
          <a:custGeom>
            <a:avLst/>
            <a:gdLst>
              <a:gd name="connsiteX0" fmla="*/ 1583940 w 1583940"/>
              <a:gd name="connsiteY0" fmla="*/ 0 h 1316123"/>
              <a:gd name="connsiteX1" fmla="*/ 1086567 w 1583940"/>
              <a:gd name="connsiteY1" fmla="*/ 600672 h 1316123"/>
              <a:gd name="connsiteX2" fmla="*/ 967963 w 1583940"/>
              <a:gd name="connsiteY2" fmla="*/ 485894 h 1316123"/>
              <a:gd name="connsiteX3" fmla="*/ 661888 w 1583940"/>
              <a:gd name="connsiteY3" fmla="*/ 665713 h 1316123"/>
              <a:gd name="connsiteX4" fmla="*/ 505024 w 1583940"/>
              <a:gd name="connsiteY4" fmla="*/ 799621 h 1316123"/>
              <a:gd name="connsiteX5" fmla="*/ 0 w 1583940"/>
              <a:gd name="connsiteY5" fmla="*/ 1308472 h 1316123"/>
              <a:gd name="connsiteX6" fmla="*/ 179819 w 1583940"/>
              <a:gd name="connsiteY6" fmla="*/ 1316123 h 1316123"/>
              <a:gd name="connsiteX7" fmla="*/ 459113 w 1583940"/>
              <a:gd name="connsiteY7" fmla="*/ 1296994 h 1316123"/>
              <a:gd name="connsiteX8" fmla="*/ 746058 w 1583940"/>
              <a:gd name="connsiteY8" fmla="*/ 1243431 h 1316123"/>
              <a:gd name="connsiteX9" fmla="*/ 1017700 w 1583940"/>
              <a:gd name="connsiteY9" fmla="*/ 1170738 h 1316123"/>
              <a:gd name="connsiteX10" fmla="*/ 738407 w 1583940"/>
              <a:gd name="connsiteY10" fmla="*/ 849359 h 1316123"/>
              <a:gd name="connsiteX11" fmla="*/ 1033004 w 1583940"/>
              <a:gd name="connsiteY11" fmla="*/ 547109 h 1316123"/>
              <a:gd name="connsiteX0" fmla="*/ 1086567 w 1086567"/>
              <a:gd name="connsiteY0" fmla="*/ 114778 h 830229"/>
              <a:gd name="connsiteX1" fmla="*/ 967963 w 1086567"/>
              <a:gd name="connsiteY1" fmla="*/ 0 h 830229"/>
              <a:gd name="connsiteX2" fmla="*/ 661888 w 1086567"/>
              <a:gd name="connsiteY2" fmla="*/ 179819 h 830229"/>
              <a:gd name="connsiteX3" fmla="*/ 505024 w 1086567"/>
              <a:gd name="connsiteY3" fmla="*/ 313727 h 830229"/>
              <a:gd name="connsiteX4" fmla="*/ 0 w 1086567"/>
              <a:gd name="connsiteY4" fmla="*/ 822578 h 830229"/>
              <a:gd name="connsiteX5" fmla="*/ 179819 w 1086567"/>
              <a:gd name="connsiteY5" fmla="*/ 830229 h 830229"/>
              <a:gd name="connsiteX6" fmla="*/ 459113 w 1086567"/>
              <a:gd name="connsiteY6" fmla="*/ 811100 h 830229"/>
              <a:gd name="connsiteX7" fmla="*/ 746058 w 1086567"/>
              <a:gd name="connsiteY7" fmla="*/ 757537 h 830229"/>
              <a:gd name="connsiteX8" fmla="*/ 1017700 w 1086567"/>
              <a:gd name="connsiteY8" fmla="*/ 684844 h 830229"/>
              <a:gd name="connsiteX9" fmla="*/ 738407 w 1086567"/>
              <a:gd name="connsiteY9" fmla="*/ 363465 h 830229"/>
              <a:gd name="connsiteX10" fmla="*/ 1033004 w 1086567"/>
              <a:gd name="connsiteY10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38407 w 1033004"/>
              <a:gd name="connsiteY8" fmla="*/ 363465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967963 w 1033004"/>
              <a:gd name="connsiteY0" fmla="*/ 0 h 830229"/>
              <a:gd name="connsiteX1" fmla="*/ 661888 w 1033004"/>
              <a:gd name="connsiteY1" fmla="*/ 179819 h 830229"/>
              <a:gd name="connsiteX2" fmla="*/ 505024 w 1033004"/>
              <a:gd name="connsiteY2" fmla="*/ 313727 h 830229"/>
              <a:gd name="connsiteX3" fmla="*/ 0 w 1033004"/>
              <a:gd name="connsiteY3" fmla="*/ 822578 h 830229"/>
              <a:gd name="connsiteX4" fmla="*/ 179819 w 1033004"/>
              <a:gd name="connsiteY4" fmla="*/ 830229 h 830229"/>
              <a:gd name="connsiteX5" fmla="*/ 459113 w 1033004"/>
              <a:gd name="connsiteY5" fmla="*/ 811100 h 830229"/>
              <a:gd name="connsiteX6" fmla="*/ 746058 w 1033004"/>
              <a:gd name="connsiteY6" fmla="*/ 757537 h 830229"/>
              <a:gd name="connsiteX7" fmla="*/ 1017700 w 1033004"/>
              <a:gd name="connsiteY7" fmla="*/ 684844 h 830229"/>
              <a:gd name="connsiteX8" fmla="*/ 742233 w 1033004"/>
              <a:gd name="connsiteY8" fmla="*/ 374943 h 830229"/>
              <a:gd name="connsiteX9" fmla="*/ 1033004 w 1033004"/>
              <a:gd name="connsiteY9" fmla="*/ 61215 h 830229"/>
              <a:gd name="connsiteX10" fmla="*/ 967963 w 1033004"/>
              <a:gd name="connsiteY10" fmla="*/ 0 h 830229"/>
              <a:gd name="connsiteX0" fmla="*/ 619802 w 1033004"/>
              <a:gd name="connsiteY0" fmla="*/ 0 h 1140130"/>
              <a:gd name="connsiteX1" fmla="*/ 661888 w 1033004"/>
              <a:gd name="connsiteY1" fmla="*/ 489720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19802 w 1033004"/>
              <a:gd name="connsiteY0" fmla="*/ 0 h 1140130"/>
              <a:gd name="connsiteX1" fmla="*/ 348160 w 1033004"/>
              <a:gd name="connsiteY1" fmla="*/ 309901 h 1140130"/>
              <a:gd name="connsiteX2" fmla="*/ 505024 w 1033004"/>
              <a:gd name="connsiteY2" fmla="*/ 623628 h 1140130"/>
              <a:gd name="connsiteX3" fmla="*/ 0 w 1033004"/>
              <a:gd name="connsiteY3" fmla="*/ 1132479 h 1140130"/>
              <a:gd name="connsiteX4" fmla="*/ 179819 w 1033004"/>
              <a:gd name="connsiteY4" fmla="*/ 1140130 h 1140130"/>
              <a:gd name="connsiteX5" fmla="*/ 459113 w 1033004"/>
              <a:gd name="connsiteY5" fmla="*/ 1121001 h 1140130"/>
              <a:gd name="connsiteX6" fmla="*/ 746058 w 1033004"/>
              <a:gd name="connsiteY6" fmla="*/ 1067438 h 1140130"/>
              <a:gd name="connsiteX7" fmla="*/ 1017700 w 1033004"/>
              <a:gd name="connsiteY7" fmla="*/ 994745 h 1140130"/>
              <a:gd name="connsiteX8" fmla="*/ 742233 w 1033004"/>
              <a:gd name="connsiteY8" fmla="*/ 684844 h 1140130"/>
              <a:gd name="connsiteX9" fmla="*/ 1033004 w 1033004"/>
              <a:gd name="connsiteY9" fmla="*/ 371116 h 1140130"/>
              <a:gd name="connsiteX10" fmla="*/ 619802 w 1033004"/>
              <a:gd name="connsiteY10" fmla="*/ 0 h 1140130"/>
              <a:gd name="connsiteX0" fmla="*/ 608325 w 1033004"/>
              <a:gd name="connsiteY0" fmla="*/ 0 h 1143956"/>
              <a:gd name="connsiteX1" fmla="*/ 348160 w 1033004"/>
              <a:gd name="connsiteY1" fmla="*/ 313727 h 1143956"/>
              <a:gd name="connsiteX2" fmla="*/ 505024 w 1033004"/>
              <a:gd name="connsiteY2" fmla="*/ 627454 h 1143956"/>
              <a:gd name="connsiteX3" fmla="*/ 0 w 1033004"/>
              <a:gd name="connsiteY3" fmla="*/ 1136305 h 1143956"/>
              <a:gd name="connsiteX4" fmla="*/ 179819 w 1033004"/>
              <a:gd name="connsiteY4" fmla="*/ 1143956 h 1143956"/>
              <a:gd name="connsiteX5" fmla="*/ 459113 w 1033004"/>
              <a:gd name="connsiteY5" fmla="*/ 1124827 h 1143956"/>
              <a:gd name="connsiteX6" fmla="*/ 746058 w 1033004"/>
              <a:gd name="connsiteY6" fmla="*/ 1071264 h 1143956"/>
              <a:gd name="connsiteX7" fmla="*/ 1017700 w 1033004"/>
              <a:gd name="connsiteY7" fmla="*/ 998571 h 1143956"/>
              <a:gd name="connsiteX8" fmla="*/ 742233 w 1033004"/>
              <a:gd name="connsiteY8" fmla="*/ 688670 h 1143956"/>
              <a:gd name="connsiteX9" fmla="*/ 1033004 w 1033004"/>
              <a:gd name="connsiteY9" fmla="*/ 374942 h 1143956"/>
              <a:gd name="connsiteX10" fmla="*/ 608325 w 1033004"/>
              <a:gd name="connsiteY10" fmla="*/ 0 h 1143956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459113 w 1033004"/>
              <a:gd name="connsiteY5" fmla="*/ 112482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179819 w 1033004"/>
              <a:gd name="connsiteY4" fmla="*/ 1143956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608325 w 1033004"/>
              <a:gd name="connsiteY0" fmla="*/ 0 h 1155434"/>
              <a:gd name="connsiteX1" fmla="*/ 348160 w 1033004"/>
              <a:gd name="connsiteY1" fmla="*/ 313727 h 1155434"/>
              <a:gd name="connsiteX2" fmla="*/ 45911 w 1033004"/>
              <a:gd name="connsiteY2" fmla="*/ 1155434 h 1155434"/>
              <a:gd name="connsiteX3" fmla="*/ 0 w 1033004"/>
              <a:gd name="connsiteY3" fmla="*/ 1136305 h 1155434"/>
              <a:gd name="connsiteX4" fmla="*/ 244860 w 1033004"/>
              <a:gd name="connsiteY4" fmla="*/ 1059785 h 1155434"/>
              <a:gd name="connsiteX5" fmla="*/ 336683 w 1033004"/>
              <a:gd name="connsiteY5" fmla="*/ 1002397 h 1155434"/>
              <a:gd name="connsiteX6" fmla="*/ 746058 w 1033004"/>
              <a:gd name="connsiteY6" fmla="*/ 1071264 h 1155434"/>
              <a:gd name="connsiteX7" fmla="*/ 1017700 w 1033004"/>
              <a:gd name="connsiteY7" fmla="*/ 998571 h 1155434"/>
              <a:gd name="connsiteX8" fmla="*/ 742233 w 1033004"/>
              <a:gd name="connsiteY8" fmla="*/ 688670 h 1155434"/>
              <a:gd name="connsiteX9" fmla="*/ 1033004 w 1033004"/>
              <a:gd name="connsiteY9" fmla="*/ 374942 h 1155434"/>
              <a:gd name="connsiteX10" fmla="*/ 608325 w 1033004"/>
              <a:gd name="connsiteY10" fmla="*/ 0 h 1155434"/>
              <a:gd name="connsiteX0" fmla="*/ 562414 w 987093"/>
              <a:gd name="connsiteY0" fmla="*/ 0 h 1155434"/>
              <a:gd name="connsiteX1" fmla="*/ 302249 w 987093"/>
              <a:gd name="connsiteY1" fmla="*/ 313727 h 1155434"/>
              <a:gd name="connsiteX2" fmla="*/ 0 w 987093"/>
              <a:gd name="connsiteY2" fmla="*/ 1155434 h 1155434"/>
              <a:gd name="connsiteX3" fmla="*/ 198949 w 987093"/>
              <a:gd name="connsiteY3" fmla="*/ 1059785 h 1155434"/>
              <a:gd name="connsiteX4" fmla="*/ 290772 w 987093"/>
              <a:gd name="connsiteY4" fmla="*/ 1002397 h 1155434"/>
              <a:gd name="connsiteX5" fmla="*/ 700147 w 987093"/>
              <a:gd name="connsiteY5" fmla="*/ 1071264 h 1155434"/>
              <a:gd name="connsiteX6" fmla="*/ 971789 w 987093"/>
              <a:gd name="connsiteY6" fmla="*/ 998571 h 1155434"/>
              <a:gd name="connsiteX7" fmla="*/ 696322 w 987093"/>
              <a:gd name="connsiteY7" fmla="*/ 688670 h 1155434"/>
              <a:gd name="connsiteX8" fmla="*/ 987093 w 987093"/>
              <a:gd name="connsiteY8" fmla="*/ 374942 h 1155434"/>
              <a:gd name="connsiteX9" fmla="*/ 562414 w 987093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65189 w 971789"/>
              <a:gd name="connsiteY8" fmla="*/ 61214 h 1155434"/>
              <a:gd name="connsiteX9" fmla="*/ 562414 w 971789"/>
              <a:gd name="connsiteY9" fmla="*/ 0 h 1155434"/>
              <a:gd name="connsiteX0" fmla="*/ 562414 w 971789"/>
              <a:gd name="connsiteY0" fmla="*/ 0 h 1155434"/>
              <a:gd name="connsiteX1" fmla="*/ 302249 w 971789"/>
              <a:gd name="connsiteY1" fmla="*/ 313727 h 1155434"/>
              <a:gd name="connsiteX2" fmla="*/ 0 w 971789"/>
              <a:gd name="connsiteY2" fmla="*/ 1155434 h 1155434"/>
              <a:gd name="connsiteX3" fmla="*/ 198949 w 971789"/>
              <a:gd name="connsiteY3" fmla="*/ 1059785 h 1155434"/>
              <a:gd name="connsiteX4" fmla="*/ 290772 w 971789"/>
              <a:gd name="connsiteY4" fmla="*/ 1002397 h 1155434"/>
              <a:gd name="connsiteX5" fmla="*/ 700147 w 971789"/>
              <a:gd name="connsiteY5" fmla="*/ 1071264 h 1155434"/>
              <a:gd name="connsiteX6" fmla="*/ 971789 w 971789"/>
              <a:gd name="connsiteY6" fmla="*/ 998571 h 1155434"/>
              <a:gd name="connsiteX7" fmla="*/ 696322 w 971789"/>
              <a:gd name="connsiteY7" fmla="*/ 688670 h 1155434"/>
              <a:gd name="connsiteX8" fmla="*/ 757537 w 971789"/>
              <a:gd name="connsiteY8" fmla="*/ 68865 h 1155434"/>
              <a:gd name="connsiteX9" fmla="*/ 562414 w 971789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700148 w 757537"/>
              <a:gd name="connsiteY6" fmla="*/ 795796 h 1155434"/>
              <a:gd name="connsiteX7" fmla="*/ 696322 w 757537"/>
              <a:gd name="connsiteY7" fmla="*/ 688670 h 1155434"/>
              <a:gd name="connsiteX8" fmla="*/ 757537 w 757537"/>
              <a:gd name="connsiteY8" fmla="*/ 68865 h 1155434"/>
              <a:gd name="connsiteX9" fmla="*/ 562414 w 757537"/>
              <a:gd name="connsiteY9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96322 w 757537"/>
              <a:gd name="connsiteY6" fmla="*/ 688670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700147 w 757537"/>
              <a:gd name="connsiteY5" fmla="*/ 1071264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0772 w 757537"/>
              <a:gd name="connsiteY4" fmla="*/ 100239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2414 w 757537"/>
              <a:gd name="connsiteY0" fmla="*/ 0 h 1155434"/>
              <a:gd name="connsiteX1" fmla="*/ 302249 w 757537"/>
              <a:gd name="connsiteY1" fmla="*/ 313727 h 1155434"/>
              <a:gd name="connsiteX2" fmla="*/ 0 w 757537"/>
              <a:gd name="connsiteY2" fmla="*/ 1155434 h 1155434"/>
              <a:gd name="connsiteX3" fmla="*/ 198949 w 757537"/>
              <a:gd name="connsiteY3" fmla="*/ 1059785 h 1155434"/>
              <a:gd name="connsiteX4" fmla="*/ 298424 w 757537"/>
              <a:gd name="connsiteY4" fmla="*/ 1021527 h 1155434"/>
              <a:gd name="connsiteX5" fmla="*/ 539457 w 757537"/>
              <a:gd name="connsiteY5" fmla="*/ 887619 h 1155434"/>
              <a:gd name="connsiteX6" fmla="*/ 684845 w 757537"/>
              <a:gd name="connsiteY6" fmla="*/ 784319 h 1155434"/>
              <a:gd name="connsiteX7" fmla="*/ 757537 w 757537"/>
              <a:gd name="connsiteY7" fmla="*/ 68865 h 1155434"/>
              <a:gd name="connsiteX8" fmla="*/ 562414 w 757537"/>
              <a:gd name="connsiteY8" fmla="*/ 0 h 1155434"/>
              <a:gd name="connsiteX0" fmla="*/ 566240 w 761363"/>
              <a:gd name="connsiteY0" fmla="*/ 0 h 1163086"/>
              <a:gd name="connsiteX1" fmla="*/ 306075 w 761363"/>
              <a:gd name="connsiteY1" fmla="*/ 313727 h 1163086"/>
              <a:gd name="connsiteX2" fmla="*/ 0 w 761363"/>
              <a:gd name="connsiteY2" fmla="*/ 1163086 h 1163086"/>
              <a:gd name="connsiteX3" fmla="*/ 202775 w 761363"/>
              <a:gd name="connsiteY3" fmla="*/ 1059785 h 1163086"/>
              <a:gd name="connsiteX4" fmla="*/ 302250 w 761363"/>
              <a:gd name="connsiteY4" fmla="*/ 1021527 h 1163086"/>
              <a:gd name="connsiteX5" fmla="*/ 543283 w 761363"/>
              <a:gd name="connsiteY5" fmla="*/ 887619 h 1163086"/>
              <a:gd name="connsiteX6" fmla="*/ 688671 w 761363"/>
              <a:gd name="connsiteY6" fmla="*/ 784319 h 1163086"/>
              <a:gd name="connsiteX7" fmla="*/ 761363 w 761363"/>
              <a:gd name="connsiteY7" fmla="*/ 68865 h 1163086"/>
              <a:gd name="connsiteX8" fmla="*/ 566240 w 761363"/>
              <a:gd name="connsiteY8" fmla="*/ 0 h 1163086"/>
              <a:gd name="connsiteX0" fmla="*/ 566240 w 749885"/>
              <a:gd name="connsiteY0" fmla="*/ 0 h 1163086"/>
              <a:gd name="connsiteX1" fmla="*/ 306075 w 749885"/>
              <a:gd name="connsiteY1" fmla="*/ 313727 h 1163086"/>
              <a:gd name="connsiteX2" fmla="*/ 0 w 749885"/>
              <a:gd name="connsiteY2" fmla="*/ 1163086 h 1163086"/>
              <a:gd name="connsiteX3" fmla="*/ 202775 w 749885"/>
              <a:gd name="connsiteY3" fmla="*/ 1059785 h 1163086"/>
              <a:gd name="connsiteX4" fmla="*/ 302250 w 749885"/>
              <a:gd name="connsiteY4" fmla="*/ 1021527 h 1163086"/>
              <a:gd name="connsiteX5" fmla="*/ 543283 w 749885"/>
              <a:gd name="connsiteY5" fmla="*/ 887619 h 1163086"/>
              <a:gd name="connsiteX6" fmla="*/ 688671 w 749885"/>
              <a:gd name="connsiteY6" fmla="*/ 784319 h 1163086"/>
              <a:gd name="connsiteX7" fmla="*/ 749885 w 749885"/>
              <a:gd name="connsiteY7" fmla="*/ 68865 h 1163086"/>
              <a:gd name="connsiteX8" fmla="*/ 566240 w 749885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84319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540753 w 753711"/>
              <a:gd name="connsiteY6" fmla="*/ 887413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753711"/>
              <a:gd name="connsiteY0" fmla="*/ 0 h 1163086"/>
              <a:gd name="connsiteX1" fmla="*/ 306075 w 753711"/>
              <a:gd name="connsiteY1" fmla="*/ 313727 h 1163086"/>
              <a:gd name="connsiteX2" fmla="*/ 0 w 753711"/>
              <a:gd name="connsiteY2" fmla="*/ 1163086 h 1163086"/>
              <a:gd name="connsiteX3" fmla="*/ 202775 w 753711"/>
              <a:gd name="connsiteY3" fmla="*/ 1059785 h 1163086"/>
              <a:gd name="connsiteX4" fmla="*/ 302250 w 753711"/>
              <a:gd name="connsiteY4" fmla="*/ 1021527 h 1163086"/>
              <a:gd name="connsiteX5" fmla="*/ 543283 w 753711"/>
              <a:gd name="connsiteY5" fmla="*/ 887619 h 1163086"/>
              <a:gd name="connsiteX6" fmla="*/ 688671 w 753711"/>
              <a:gd name="connsiteY6" fmla="*/ 757425 h 1163086"/>
              <a:gd name="connsiteX7" fmla="*/ 753711 w 753711"/>
              <a:gd name="connsiteY7" fmla="*/ 53562 h 1163086"/>
              <a:gd name="connsiteX8" fmla="*/ 566240 w 753711"/>
              <a:gd name="connsiteY8" fmla="*/ 0 h 1163086"/>
              <a:gd name="connsiteX0" fmla="*/ 566240 w 1533640"/>
              <a:gd name="connsiteY0" fmla="*/ 0 h 1163086"/>
              <a:gd name="connsiteX1" fmla="*/ 306075 w 1533640"/>
              <a:gd name="connsiteY1" fmla="*/ 313727 h 1163086"/>
              <a:gd name="connsiteX2" fmla="*/ 0 w 1533640"/>
              <a:gd name="connsiteY2" fmla="*/ 1163086 h 1163086"/>
              <a:gd name="connsiteX3" fmla="*/ 202775 w 1533640"/>
              <a:gd name="connsiteY3" fmla="*/ 1059785 h 1163086"/>
              <a:gd name="connsiteX4" fmla="*/ 302250 w 1533640"/>
              <a:gd name="connsiteY4" fmla="*/ 1021527 h 1163086"/>
              <a:gd name="connsiteX5" fmla="*/ 543283 w 1533640"/>
              <a:gd name="connsiteY5" fmla="*/ 887619 h 1163086"/>
              <a:gd name="connsiteX6" fmla="*/ 688671 w 1533640"/>
              <a:gd name="connsiteY6" fmla="*/ 757425 h 1163086"/>
              <a:gd name="connsiteX7" fmla="*/ 1533640 w 1533640"/>
              <a:gd name="connsiteY7" fmla="*/ 627304 h 1163086"/>
              <a:gd name="connsiteX8" fmla="*/ 566240 w 1533640"/>
              <a:gd name="connsiteY8" fmla="*/ 0 h 1163086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688671 w 1533640"/>
              <a:gd name="connsiteY6" fmla="*/ 443698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43283 w 1533640"/>
              <a:gd name="connsiteY5" fmla="*/ 573892 h 849359"/>
              <a:gd name="connsiteX6" fmla="*/ 513860 w 1533640"/>
              <a:gd name="connsiteY6" fmla="*/ 658850 h 849359"/>
              <a:gd name="connsiteX7" fmla="*/ 1533640 w 1533640"/>
              <a:gd name="connsiteY7" fmla="*/ 313577 h 849359"/>
              <a:gd name="connsiteX8" fmla="*/ 1516499 w 1533640"/>
              <a:gd name="connsiteY8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302250 w 1533640"/>
              <a:gd name="connsiteY4" fmla="*/ 707800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246567 h 849359"/>
              <a:gd name="connsiteX1" fmla="*/ 306075 w 1533640"/>
              <a:gd name="connsiteY1" fmla="*/ 0 h 849359"/>
              <a:gd name="connsiteX2" fmla="*/ 0 w 1533640"/>
              <a:gd name="connsiteY2" fmla="*/ 849359 h 849359"/>
              <a:gd name="connsiteX3" fmla="*/ 202775 w 1533640"/>
              <a:gd name="connsiteY3" fmla="*/ 746058 h 849359"/>
              <a:gd name="connsiteX4" fmla="*/ 418791 w 1533640"/>
              <a:gd name="connsiteY4" fmla="*/ 689871 h 849359"/>
              <a:gd name="connsiteX5" fmla="*/ 513860 w 1533640"/>
              <a:gd name="connsiteY5" fmla="*/ 658850 h 849359"/>
              <a:gd name="connsiteX6" fmla="*/ 1533640 w 1533640"/>
              <a:gd name="connsiteY6" fmla="*/ 313577 h 849359"/>
              <a:gd name="connsiteX7" fmla="*/ 1516499 w 1533640"/>
              <a:gd name="connsiteY7" fmla="*/ 246567 h 849359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516499 w 1533640"/>
              <a:gd name="connsiteY0" fmla="*/ 38 h 602830"/>
              <a:gd name="connsiteX1" fmla="*/ 642252 w 1533640"/>
              <a:gd name="connsiteY1" fmla="*/ 0 h 602830"/>
              <a:gd name="connsiteX2" fmla="*/ 0 w 1533640"/>
              <a:gd name="connsiteY2" fmla="*/ 602830 h 602830"/>
              <a:gd name="connsiteX3" fmla="*/ 202775 w 1533640"/>
              <a:gd name="connsiteY3" fmla="*/ 499529 h 602830"/>
              <a:gd name="connsiteX4" fmla="*/ 418791 w 1533640"/>
              <a:gd name="connsiteY4" fmla="*/ 443342 h 602830"/>
              <a:gd name="connsiteX5" fmla="*/ 513860 w 1533640"/>
              <a:gd name="connsiteY5" fmla="*/ 412321 h 602830"/>
              <a:gd name="connsiteX6" fmla="*/ 1533640 w 1533640"/>
              <a:gd name="connsiteY6" fmla="*/ 67048 h 602830"/>
              <a:gd name="connsiteX7" fmla="*/ 1516499 w 1533640"/>
              <a:gd name="connsiteY7" fmla="*/ 38 h 602830"/>
              <a:gd name="connsiteX0" fmla="*/ 1313724 w 1330865"/>
              <a:gd name="connsiteY0" fmla="*/ 28863 h 528354"/>
              <a:gd name="connsiteX1" fmla="*/ 439477 w 1330865"/>
              <a:gd name="connsiteY1" fmla="*/ 28825 h 528354"/>
              <a:gd name="connsiteX2" fmla="*/ 133401 w 1330865"/>
              <a:gd name="connsiteY2" fmla="*/ 93773 h 528354"/>
              <a:gd name="connsiteX3" fmla="*/ 0 w 1330865"/>
              <a:gd name="connsiteY3" fmla="*/ 528354 h 528354"/>
              <a:gd name="connsiteX4" fmla="*/ 216016 w 1330865"/>
              <a:gd name="connsiteY4" fmla="*/ 472167 h 528354"/>
              <a:gd name="connsiteX5" fmla="*/ 311085 w 1330865"/>
              <a:gd name="connsiteY5" fmla="*/ 441146 h 528354"/>
              <a:gd name="connsiteX6" fmla="*/ 1330865 w 1330865"/>
              <a:gd name="connsiteY6" fmla="*/ 95873 h 528354"/>
              <a:gd name="connsiteX7" fmla="*/ 1313724 w 1330865"/>
              <a:gd name="connsiteY7" fmla="*/ 28863 h 528354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133401 w 1330865"/>
              <a:gd name="connsiteY2" fmla="*/ 64948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0 w 1330865"/>
              <a:gd name="connsiteY3" fmla="*/ 499529 h 499529"/>
              <a:gd name="connsiteX4" fmla="*/ 216016 w 1330865"/>
              <a:gd name="connsiteY4" fmla="*/ 443342 h 499529"/>
              <a:gd name="connsiteX5" fmla="*/ 311085 w 1330865"/>
              <a:gd name="connsiteY5" fmla="*/ 412321 h 499529"/>
              <a:gd name="connsiteX6" fmla="*/ 1330865 w 1330865"/>
              <a:gd name="connsiteY6" fmla="*/ 67048 h 499529"/>
              <a:gd name="connsiteX7" fmla="*/ 1313724 w 1330865"/>
              <a:gd name="connsiteY7" fmla="*/ 38 h 499529"/>
              <a:gd name="connsiteX0" fmla="*/ 1313724 w 1330865"/>
              <a:gd name="connsiteY0" fmla="*/ 38 h 499529"/>
              <a:gd name="connsiteX1" fmla="*/ 439477 w 1330865"/>
              <a:gd name="connsiteY1" fmla="*/ 0 h 499529"/>
              <a:gd name="connsiteX2" fmla="*/ 424754 w 1330865"/>
              <a:gd name="connsiteY2" fmla="*/ 73912 h 499529"/>
              <a:gd name="connsiteX3" fmla="*/ 70686 w 1330865"/>
              <a:gd name="connsiteY3" fmla="*/ 75553 h 499529"/>
              <a:gd name="connsiteX4" fmla="*/ 0 w 1330865"/>
              <a:gd name="connsiteY4" fmla="*/ 499529 h 499529"/>
              <a:gd name="connsiteX5" fmla="*/ 216016 w 1330865"/>
              <a:gd name="connsiteY5" fmla="*/ 443342 h 499529"/>
              <a:gd name="connsiteX6" fmla="*/ 311085 w 1330865"/>
              <a:gd name="connsiteY6" fmla="*/ 412321 h 499529"/>
              <a:gd name="connsiteX7" fmla="*/ 1330865 w 1330865"/>
              <a:gd name="connsiteY7" fmla="*/ 67048 h 499529"/>
              <a:gd name="connsiteX8" fmla="*/ 1313724 w 1330865"/>
              <a:gd name="connsiteY8" fmla="*/ 38 h 499529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41296 w 1447407"/>
              <a:gd name="connsiteY2" fmla="*/ 73912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430266 w 1447407"/>
              <a:gd name="connsiteY0" fmla="*/ 38 h 443342"/>
              <a:gd name="connsiteX1" fmla="*/ 556019 w 1447407"/>
              <a:gd name="connsiteY1" fmla="*/ 0 h 443342"/>
              <a:gd name="connsiteX2" fmla="*/ 559225 w 1447407"/>
              <a:gd name="connsiteY2" fmla="*/ 78395 h 443342"/>
              <a:gd name="connsiteX3" fmla="*/ 187228 w 1447407"/>
              <a:gd name="connsiteY3" fmla="*/ 75553 h 443342"/>
              <a:gd name="connsiteX4" fmla="*/ 0 w 1447407"/>
              <a:gd name="connsiteY4" fmla="*/ 253000 h 443342"/>
              <a:gd name="connsiteX5" fmla="*/ 332558 w 1447407"/>
              <a:gd name="connsiteY5" fmla="*/ 443342 h 443342"/>
              <a:gd name="connsiteX6" fmla="*/ 427627 w 1447407"/>
              <a:gd name="connsiteY6" fmla="*/ 412321 h 443342"/>
              <a:gd name="connsiteX7" fmla="*/ 1447407 w 1447407"/>
              <a:gd name="connsiteY7" fmla="*/ 67048 h 443342"/>
              <a:gd name="connsiteX8" fmla="*/ 1430266 w 1447407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74060 w 1362242"/>
              <a:gd name="connsiteY2" fmla="*/ 78395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02063 w 1362242"/>
              <a:gd name="connsiteY3" fmla="*/ 75553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3342"/>
              <a:gd name="connsiteX1" fmla="*/ 470854 w 1362242"/>
              <a:gd name="connsiteY1" fmla="*/ 0 h 443342"/>
              <a:gd name="connsiteX2" fmla="*/ 469577 w 1362242"/>
              <a:gd name="connsiteY2" fmla="*/ 42536 h 443342"/>
              <a:gd name="connsiteX3" fmla="*/ 115510 w 1362242"/>
              <a:gd name="connsiteY3" fmla="*/ 48659 h 443342"/>
              <a:gd name="connsiteX4" fmla="*/ 0 w 1362242"/>
              <a:gd name="connsiteY4" fmla="*/ 297823 h 443342"/>
              <a:gd name="connsiteX5" fmla="*/ 247393 w 1362242"/>
              <a:gd name="connsiteY5" fmla="*/ 443342 h 443342"/>
              <a:gd name="connsiteX6" fmla="*/ 342462 w 1362242"/>
              <a:gd name="connsiteY6" fmla="*/ 412321 h 443342"/>
              <a:gd name="connsiteX7" fmla="*/ 1362242 w 1362242"/>
              <a:gd name="connsiteY7" fmla="*/ 67048 h 443342"/>
              <a:gd name="connsiteX8" fmla="*/ 1345101 w 1362242"/>
              <a:gd name="connsiteY8" fmla="*/ 38 h 443342"/>
              <a:gd name="connsiteX0" fmla="*/ 1345101 w 1362242"/>
              <a:gd name="connsiteY0" fmla="*/ 38 h 442500"/>
              <a:gd name="connsiteX1" fmla="*/ 470854 w 1362242"/>
              <a:gd name="connsiteY1" fmla="*/ 0 h 442500"/>
              <a:gd name="connsiteX2" fmla="*/ 469577 w 1362242"/>
              <a:gd name="connsiteY2" fmla="*/ 42536 h 442500"/>
              <a:gd name="connsiteX3" fmla="*/ 115510 w 1362242"/>
              <a:gd name="connsiteY3" fmla="*/ 48659 h 442500"/>
              <a:gd name="connsiteX4" fmla="*/ 0 w 1362242"/>
              <a:gd name="connsiteY4" fmla="*/ 297823 h 442500"/>
              <a:gd name="connsiteX5" fmla="*/ 394422 w 1362242"/>
              <a:gd name="connsiteY5" fmla="*/ 442500 h 442500"/>
              <a:gd name="connsiteX6" fmla="*/ 342462 w 1362242"/>
              <a:gd name="connsiteY6" fmla="*/ 412321 h 442500"/>
              <a:gd name="connsiteX7" fmla="*/ 1362242 w 1362242"/>
              <a:gd name="connsiteY7" fmla="*/ 67048 h 442500"/>
              <a:gd name="connsiteX8" fmla="*/ 1345101 w 1362242"/>
              <a:gd name="connsiteY8" fmla="*/ 38 h 442500"/>
              <a:gd name="connsiteX0" fmla="*/ 1452821 w 1469962"/>
              <a:gd name="connsiteY0" fmla="*/ 38 h 442500"/>
              <a:gd name="connsiteX1" fmla="*/ 578574 w 1469962"/>
              <a:gd name="connsiteY1" fmla="*/ 0 h 442500"/>
              <a:gd name="connsiteX2" fmla="*/ 577297 w 1469962"/>
              <a:gd name="connsiteY2" fmla="*/ 42536 h 442500"/>
              <a:gd name="connsiteX3" fmla="*/ 223230 w 1469962"/>
              <a:gd name="connsiteY3" fmla="*/ 48659 h 442500"/>
              <a:gd name="connsiteX4" fmla="*/ 0 w 1469962"/>
              <a:gd name="connsiteY4" fmla="*/ 290786 h 442500"/>
              <a:gd name="connsiteX5" fmla="*/ 502142 w 1469962"/>
              <a:gd name="connsiteY5" fmla="*/ 442500 h 442500"/>
              <a:gd name="connsiteX6" fmla="*/ 450182 w 1469962"/>
              <a:gd name="connsiteY6" fmla="*/ 412321 h 442500"/>
              <a:gd name="connsiteX7" fmla="*/ 1469962 w 1469962"/>
              <a:gd name="connsiteY7" fmla="*/ 67048 h 442500"/>
              <a:gd name="connsiteX8" fmla="*/ 1452821 w 1469962"/>
              <a:gd name="connsiteY8" fmla="*/ 38 h 442500"/>
              <a:gd name="connsiteX0" fmla="*/ 1354184 w 1371325"/>
              <a:gd name="connsiteY0" fmla="*/ 38 h 442500"/>
              <a:gd name="connsiteX1" fmla="*/ 479937 w 1371325"/>
              <a:gd name="connsiteY1" fmla="*/ 0 h 442500"/>
              <a:gd name="connsiteX2" fmla="*/ 478660 w 1371325"/>
              <a:gd name="connsiteY2" fmla="*/ 42536 h 442500"/>
              <a:gd name="connsiteX3" fmla="*/ 124593 w 1371325"/>
              <a:gd name="connsiteY3" fmla="*/ 48659 h 442500"/>
              <a:gd name="connsiteX4" fmla="*/ 0 w 1371325"/>
              <a:gd name="connsiteY4" fmla="*/ 191287 h 442500"/>
              <a:gd name="connsiteX5" fmla="*/ 403505 w 1371325"/>
              <a:gd name="connsiteY5" fmla="*/ 442500 h 442500"/>
              <a:gd name="connsiteX6" fmla="*/ 351545 w 1371325"/>
              <a:gd name="connsiteY6" fmla="*/ 412321 h 442500"/>
              <a:gd name="connsiteX7" fmla="*/ 1371325 w 1371325"/>
              <a:gd name="connsiteY7" fmla="*/ 67048 h 442500"/>
              <a:gd name="connsiteX8" fmla="*/ 1354184 w 1371325"/>
              <a:gd name="connsiteY8" fmla="*/ 38 h 442500"/>
              <a:gd name="connsiteX0" fmla="*/ 1354184 w 1371325"/>
              <a:gd name="connsiteY0" fmla="*/ 31107 h 473569"/>
              <a:gd name="connsiteX1" fmla="*/ 512556 w 1371325"/>
              <a:gd name="connsiteY1" fmla="*/ 0 h 473569"/>
              <a:gd name="connsiteX2" fmla="*/ 478660 w 1371325"/>
              <a:gd name="connsiteY2" fmla="*/ 73605 h 473569"/>
              <a:gd name="connsiteX3" fmla="*/ 124593 w 1371325"/>
              <a:gd name="connsiteY3" fmla="*/ 79728 h 473569"/>
              <a:gd name="connsiteX4" fmla="*/ 0 w 1371325"/>
              <a:gd name="connsiteY4" fmla="*/ 222356 h 473569"/>
              <a:gd name="connsiteX5" fmla="*/ 403505 w 1371325"/>
              <a:gd name="connsiteY5" fmla="*/ 473569 h 473569"/>
              <a:gd name="connsiteX6" fmla="*/ 351545 w 1371325"/>
              <a:gd name="connsiteY6" fmla="*/ 443390 h 473569"/>
              <a:gd name="connsiteX7" fmla="*/ 1371325 w 1371325"/>
              <a:gd name="connsiteY7" fmla="*/ 98117 h 473569"/>
              <a:gd name="connsiteX8" fmla="*/ 1354184 w 1371325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92545 w 1285210"/>
              <a:gd name="connsiteY2" fmla="*/ 73605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423997 w 1285210"/>
              <a:gd name="connsiteY2" fmla="*/ 77524 h 473569"/>
              <a:gd name="connsiteX3" fmla="*/ 38478 w 1285210"/>
              <a:gd name="connsiteY3" fmla="*/ 79728 h 473569"/>
              <a:gd name="connsiteX4" fmla="*/ 0 w 1285210"/>
              <a:gd name="connsiteY4" fmla="*/ 274609 h 473569"/>
              <a:gd name="connsiteX5" fmla="*/ 317390 w 1285210"/>
              <a:gd name="connsiteY5" fmla="*/ 473569 h 473569"/>
              <a:gd name="connsiteX6" fmla="*/ 265430 w 1285210"/>
              <a:gd name="connsiteY6" fmla="*/ 443390 h 473569"/>
              <a:gd name="connsiteX7" fmla="*/ 1285210 w 1285210"/>
              <a:gd name="connsiteY7" fmla="*/ 98117 h 473569"/>
              <a:gd name="connsiteX8" fmla="*/ 1268069 w 1285210"/>
              <a:gd name="connsiteY8" fmla="*/ 31107 h 473569"/>
              <a:gd name="connsiteX0" fmla="*/ 1268069 w 1285210"/>
              <a:gd name="connsiteY0" fmla="*/ 31107 h 473569"/>
              <a:gd name="connsiteX1" fmla="*/ 426441 w 1285210"/>
              <a:gd name="connsiteY1" fmla="*/ 0 h 473569"/>
              <a:gd name="connsiteX2" fmla="*/ 38478 w 1285210"/>
              <a:gd name="connsiteY2" fmla="*/ 79728 h 473569"/>
              <a:gd name="connsiteX3" fmla="*/ 0 w 1285210"/>
              <a:gd name="connsiteY3" fmla="*/ 274609 h 473569"/>
              <a:gd name="connsiteX4" fmla="*/ 317390 w 1285210"/>
              <a:gd name="connsiteY4" fmla="*/ 473569 h 473569"/>
              <a:gd name="connsiteX5" fmla="*/ 265430 w 1285210"/>
              <a:gd name="connsiteY5" fmla="*/ 443390 h 473569"/>
              <a:gd name="connsiteX6" fmla="*/ 1285210 w 1285210"/>
              <a:gd name="connsiteY6" fmla="*/ 98117 h 473569"/>
              <a:gd name="connsiteX7" fmla="*/ 1268069 w 1285210"/>
              <a:gd name="connsiteY7" fmla="*/ 31107 h 473569"/>
              <a:gd name="connsiteX0" fmla="*/ 1268069 w 1285210"/>
              <a:gd name="connsiteY0" fmla="*/ 50749 h 493211"/>
              <a:gd name="connsiteX1" fmla="*/ 426441 w 1285210"/>
              <a:gd name="connsiteY1" fmla="*/ 19642 h 493211"/>
              <a:gd name="connsiteX2" fmla="*/ 54958 w 1285210"/>
              <a:gd name="connsiteY2" fmla="*/ 18379 h 493211"/>
              <a:gd name="connsiteX3" fmla="*/ 0 w 1285210"/>
              <a:gd name="connsiteY3" fmla="*/ 294251 h 493211"/>
              <a:gd name="connsiteX4" fmla="*/ 317390 w 1285210"/>
              <a:gd name="connsiteY4" fmla="*/ 493211 h 493211"/>
              <a:gd name="connsiteX5" fmla="*/ 265430 w 1285210"/>
              <a:gd name="connsiteY5" fmla="*/ 463032 h 493211"/>
              <a:gd name="connsiteX6" fmla="*/ 1285210 w 1285210"/>
              <a:gd name="connsiteY6" fmla="*/ 117759 h 493211"/>
              <a:gd name="connsiteX7" fmla="*/ 1268069 w 1285210"/>
              <a:gd name="connsiteY7" fmla="*/ 50749 h 493211"/>
              <a:gd name="connsiteX0" fmla="*/ 1268069 w 1285210"/>
              <a:gd name="connsiteY0" fmla="*/ 32370 h 474832"/>
              <a:gd name="connsiteX1" fmla="*/ 426441 w 1285210"/>
              <a:gd name="connsiteY1" fmla="*/ 1263 h 474832"/>
              <a:gd name="connsiteX2" fmla="*/ 54958 w 1285210"/>
              <a:gd name="connsiteY2" fmla="*/ 0 h 474832"/>
              <a:gd name="connsiteX3" fmla="*/ 0 w 1285210"/>
              <a:gd name="connsiteY3" fmla="*/ 275872 h 474832"/>
              <a:gd name="connsiteX4" fmla="*/ 317390 w 1285210"/>
              <a:gd name="connsiteY4" fmla="*/ 474832 h 474832"/>
              <a:gd name="connsiteX5" fmla="*/ 265430 w 1285210"/>
              <a:gd name="connsiteY5" fmla="*/ 444653 h 474832"/>
              <a:gd name="connsiteX6" fmla="*/ 1285210 w 1285210"/>
              <a:gd name="connsiteY6" fmla="*/ 99380 h 474832"/>
              <a:gd name="connsiteX7" fmla="*/ 1268069 w 1285210"/>
              <a:gd name="connsiteY7" fmla="*/ 32370 h 474832"/>
              <a:gd name="connsiteX0" fmla="*/ 1268069 w 1285210"/>
              <a:gd name="connsiteY0" fmla="*/ 51241 h 493703"/>
              <a:gd name="connsiteX1" fmla="*/ 426441 w 1285210"/>
              <a:gd name="connsiteY1" fmla="*/ 20134 h 493703"/>
              <a:gd name="connsiteX2" fmla="*/ 57309 w 1285210"/>
              <a:gd name="connsiteY2" fmla="*/ 0 h 493703"/>
              <a:gd name="connsiteX3" fmla="*/ 0 w 1285210"/>
              <a:gd name="connsiteY3" fmla="*/ 294743 h 493703"/>
              <a:gd name="connsiteX4" fmla="*/ 317390 w 1285210"/>
              <a:gd name="connsiteY4" fmla="*/ 493703 h 493703"/>
              <a:gd name="connsiteX5" fmla="*/ 265430 w 1285210"/>
              <a:gd name="connsiteY5" fmla="*/ 463524 h 493703"/>
              <a:gd name="connsiteX6" fmla="*/ 1285210 w 1285210"/>
              <a:gd name="connsiteY6" fmla="*/ 118251 h 493703"/>
              <a:gd name="connsiteX7" fmla="*/ 1268069 w 1285210"/>
              <a:gd name="connsiteY7" fmla="*/ 51241 h 493703"/>
              <a:gd name="connsiteX0" fmla="*/ 1450257 w 1467398"/>
              <a:gd name="connsiteY0" fmla="*/ 370645 h 813107"/>
              <a:gd name="connsiteX1" fmla="*/ 608629 w 1467398"/>
              <a:gd name="connsiteY1" fmla="*/ 339538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0 w 1467398"/>
              <a:gd name="connsiteY1" fmla="*/ 0 h 813107"/>
              <a:gd name="connsiteX2" fmla="*/ 182188 w 1467398"/>
              <a:gd name="connsiteY2" fmla="*/ 614147 h 813107"/>
              <a:gd name="connsiteX3" fmla="*/ 499578 w 1467398"/>
              <a:gd name="connsiteY3" fmla="*/ 813107 h 813107"/>
              <a:gd name="connsiteX4" fmla="*/ 447618 w 1467398"/>
              <a:gd name="connsiteY4" fmla="*/ 782928 h 813107"/>
              <a:gd name="connsiteX5" fmla="*/ 1467398 w 1467398"/>
              <a:gd name="connsiteY5" fmla="*/ 437655 h 813107"/>
              <a:gd name="connsiteX6" fmla="*/ 1450257 w 1467398"/>
              <a:gd name="connsiteY6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182188 w 1467398"/>
              <a:gd name="connsiteY3" fmla="*/ 614147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450257 w 1467398"/>
              <a:gd name="connsiteY0" fmla="*/ 370645 h 813107"/>
              <a:gd name="connsiteX1" fmla="*/ 1055026 w 1467398"/>
              <a:gd name="connsiteY1" fmla="*/ 234420 h 813107"/>
              <a:gd name="connsiteX2" fmla="*/ 0 w 1467398"/>
              <a:gd name="connsiteY2" fmla="*/ 0 h 813107"/>
              <a:gd name="connsiteX3" fmla="*/ 411664 w 1467398"/>
              <a:gd name="connsiteY3" fmla="*/ 506892 h 813107"/>
              <a:gd name="connsiteX4" fmla="*/ 499578 w 1467398"/>
              <a:gd name="connsiteY4" fmla="*/ 813107 h 813107"/>
              <a:gd name="connsiteX5" fmla="*/ 447618 w 1467398"/>
              <a:gd name="connsiteY5" fmla="*/ 782928 h 813107"/>
              <a:gd name="connsiteX6" fmla="*/ 1467398 w 1467398"/>
              <a:gd name="connsiteY6" fmla="*/ 437655 h 813107"/>
              <a:gd name="connsiteX7" fmla="*/ 1450257 w 1467398"/>
              <a:gd name="connsiteY7" fmla="*/ 370645 h 813107"/>
              <a:gd name="connsiteX0" fmla="*/ 1282539 w 1299680"/>
              <a:gd name="connsiteY0" fmla="*/ 149066 h 591528"/>
              <a:gd name="connsiteX1" fmla="*/ 887308 w 1299680"/>
              <a:gd name="connsiteY1" fmla="*/ 12841 h 591528"/>
              <a:gd name="connsiteX2" fmla="*/ 0 w 1299680"/>
              <a:gd name="connsiteY2" fmla="*/ 0 h 591528"/>
              <a:gd name="connsiteX3" fmla="*/ 243946 w 1299680"/>
              <a:gd name="connsiteY3" fmla="*/ 285313 h 591528"/>
              <a:gd name="connsiteX4" fmla="*/ 331860 w 1299680"/>
              <a:gd name="connsiteY4" fmla="*/ 591528 h 591528"/>
              <a:gd name="connsiteX5" fmla="*/ 279900 w 1299680"/>
              <a:gd name="connsiteY5" fmla="*/ 561349 h 591528"/>
              <a:gd name="connsiteX6" fmla="*/ 1299680 w 1299680"/>
              <a:gd name="connsiteY6" fmla="*/ 216076 h 591528"/>
              <a:gd name="connsiteX7" fmla="*/ 1282539 w 1299680"/>
              <a:gd name="connsiteY7" fmla="*/ 149066 h 591528"/>
              <a:gd name="connsiteX0" fmla="*/ 1282539 w 1299680"/>
              <a:gd name="connsiteY0" fmla="*/ 149066 h 591528"/>
              <a:gd name="connsiteX1" fmla="*/ 887308 w 1299680"/>
              <a:gd name="connsiteY1" fmla="*/ 12841 h 591528"/>
              <a:gd name="connsiteX2" fmla="*/ 0 w 1299680"/>
              <a:gd name="connsiteY2" fmla="*/ 0 h 591528"/>
              <a:gd name="connsiteX3" fmla="*/ 243946 w 1299680"/>
              <a:gd name="connsiteY3" fmla="*/ 285313 h 591528"/>
              <a:gd name="connsiteX4" fmla="*/ 331860 w 1299680"/>
              <a:gd name="connsiteY4" fmla="*/ 591528 h 591528"/>
              <a:gd name="connsiteX5" fmla="*/ 462584 w 1299680"/>
              <a:gd name="connsiteY5" fmla="*/ 216722 h 591528"/>
              <a:gd name="connsiteX6" fmla="*/ 1299680 w 1299680"/>
              <a:gd name="connsiteY6" fmla="*/ 216076 h 591528"/>
              <a:gd name="connsiteX7" fmla="*/ 1282539 w 1299680"/>
              <a:gd name="connsiteY7" fmla="*/ 149066 h 591528"/>
              <a:gd name="connsiteX0" fmla="*/ 1282539 w 1299680"/>
              <a:gd name="connsiteY0" fmla="*/ 149066 h 285313"/>
              <a:gd name="connsiteX1" fmla="*/ 887308 w 1299680"/>
              <a:gd name="connsiteY1" fmla="*/ 12841 h 285313"/>
              <a:gd name="connsiteX2" fmla="*/ 0 w 1299680"/>
              <a:gd name="connsiteY2" fmla="*/ 0 h 285313"/>
              <a:gd name="connsiteX3" fmla="*/ 243946 w 1299680"/>
              <a:gd name="connsiteY3" fmla="*/ 285313 h 285313"/>
              <a:gd name="connsiteX4" fmla="*/ 462584 w 1299680"/>
              <a:gd name="connsiteY4" fmla="*/ 216722 h 285313"/>
              <a:gd name="connsiteX5" fmla="*/ 1299680 w 1299680"/>
              <a:gd name="connsiteY5" fmla="*/ 216076 h 285313"/>
              <a:gd name="connsiteX6" fmla="*/ 1282539 w 1299680"/>
              <a:gd name="connsiteY6" fmla="*/ 149066 h 285313"/>
              <a:gd name="connsiteX0" fmla="*/ 1282539 w 1299680"/>
              <a:gd name="connsiteY0" fmla="*/ 149066 h 228622"/>
              <a:gd name="connsiteX1" fmla="*/ 887308 w 1299680"/>
              <a:gd name="connsiteY1" fmla="*/ 12841 h 228622"/>
              <a:gd name="connsiteX2" fmla="*/ 0 w 1299680"/>
              <a:gd name="connsiteY2" fmla="*/ 0 h 228622"/>
              <a:gd name="connsiteX3" fmla="*/ 200808 w 1299680"/>
              <a:gd name="connsiteY3" fmla="*/ 228622 h 228622"/>
              <a:gd name="connsiteX4" fmla="*/ 462584 w 1299680"/>
              <a:gd name="connsiteY4" fmla="*/ 216722 h 228622"/>
              <a:gd name="connsiteX5" fmla="*/ 1299680 w 1299680"/>
              <a:gd name="connsiteY5" fmla="*/ 216076 h 228622"/>
              <a:gd name="connsiteX6" fmla="*/ 1282539 w 1299680"/>
              <a:gd name="connsiteY6" fmla="*/ 149066 h 228622"/>
              <a:gd name="connsiteX0" fmla="*/ 1282539 w 1299680"/>
              <a:gd name="connsiteY0" fmla="*/ 149066 h 232280"/>
              <a:gd name="connsiteX1" fmla="*/ 887308 w 1299680"/>
              <a:gd name="connsiteY1" fmla="*/ 12841 h 232280"/>
              <a:gd name="connsiteX2" fmla="*/ 0 w 1299680"/>
              <a:gd name="connsiteY2" fmla="*/ 0 h 232280"/>
              <a:gd name="connsiteX3" fmla="*/ 200808 w 1299680"/>
              <a:gd name="connsiteY3" fmla="*/ 228622 h 232280"/>
              <a:gd name="connsiteX4" fmla="*/ 477081 w 1299680"/>
              <a:gd name="connsiteY4" fmla="*/ 232280 h 232280"/>
              <a:gd name="connsiteX5" fmla="*/ 1299680 w 1299680"/>
              <a:gd name="connsiteY5" fmla="*/ 216076 h 232280"/>
              <a:gd name="connsiteX6" fmla="*/ 1282539 w 1299680"/>
              <a:gd name="connsiteY6" fmla="*/ 149066 h 232280"/>
              <a:gd name="connsiteX0" fmla="*/ 1426449 w 1443590"/>
              <a:gd name="connsiteY0" fmla="*/ 334697 h 417911"/>
              <a:gd name="connsiteX1" fmla="*/ 1031218 w 1443590"/>
              <a:gd name="connsiteY1" fmla="*/ 198472 h 417911"/>
              <a:gd name="connsiteX2" fmla="*/ 0 w 1443590"/>
              <a:gd name="connsiteY2" fmla="*/ 0 h 417911"/>
              <a:gd name="connsiteX3" fmla="*/ 344718 w 1443590"/>
              <a:gd name="connsiteY3" fmla="*/ 414253 h 417911"/>
              <a:gd name="connsiteX4" fmla="*/ 620991 w 1443590"/>
              <a:gd name="connsiteY4" fmla="*/ 417911 h 417911"/>
              <a:gd name="connsiteX5" fmla="*/ 1443590 w 1443590"/>
              <a:gd name="connsiteY5" fmla="*/ 401707 h 417911"/>
              <a:gd name="connsiteX6" fmla="*/ 1426449 w 1443590"/>
              <a:gd name="connsiteY6" fmla="*/ 334697 h 417911"/>
              <a:gd name="connsiteX0" fmla="*/ 1426449 w 1443590"/>
              <a:gd name="connsiteY0" fmla="*/ 334697 h 417911"/>
              <a:gd name="connsiteX1" fmla="*/ 699318 w 1443590"/>
              <a:gd name="connsiteY1" fmla="*/ 81437 h 417911"/>
              <a:gd name="connsiteX2" fmla="*/ 0 w 1443590"/>
              <a:gd name="connsiteY2" fmla="*/ 0 h 417911"/>
              <a:gd name="connsiteX3" fmla="*/ 344718 w 1443590"/>
              <a:gd name="connsiteY3" fmla="*/ 414253 h 417911"/>
              <a:gd name="connsiteX4" fmla="*/ 620991 w 1443590"/>
              <a:gd name="connsiteY4" fmla="*/ 417911 h 417911"/>
              <a:gd name="connsiteX5" fmla="*/ 1443590 w 1443590"/>
              <a:gd name="connsiteY5" fmla="*/ 401707 h 417911"/>
              <a:gd name="connsiteX6" fmla="*/ 1426449 w 1443590"/>
              <a:gd name="connsiteY6" fmla="*/ 334697 h 417911"/>
              <a:gd name="connsiteX0" fmla="*/ 1426449 w 1443590"/>
              <a:gd name="connsiteY0" fmla="*/ 334697 h 435350"/>
              <a:gd name="connsiteX1" fmla="*/ 699318 w 1443590"/>
              <a:gd name="connsiteY1" fmla="*/ 81437 h 435350"/>
              <a:gd name="connsiteX2" fmla="*/ 0 w 1443590"/>
              <a:gd name="connsiteY2" fmla="*/ 0 h 435350"/>
              <a:gd name="connsiteX3" fmla="*/ 374065 w 1443590"/>
              <a:gd name="connsiteY3" fmla="*/ 435350 h 435350"/>
              <a:gd name="connsiteX4" fmla="*/ 620991 w 1443590"/>
              <a:gd name="connsiteY4" fmla="*/ 417911 h 435350"/>
              <a:gd name="connsiteX5" fmla="*/ 1443590 w 1443590"/>
              <a:gd name="connsiteY5" fmla="*/ 401707 h 435350"/>
              <a:gd name="connsiteX6" fmla="*/ 1426449 w 1443590"/>
              <a:gd name="connsiteY6" fmla="*/ 334697 h 435350"/>
              <a:gd name="connsiteX0" fmla="*/ 1426449 w 1443590"/>
              <a:gd name="connsiteY0" fmla="*/ 334697 h 435350"/>
              <a:gd name="connsiteX1" fmla="*/ 699318 w 1443590"/>
              <a:gd name="connsiteY1" fmla="*/ 81437 h 435350"/>
              <a:gd name="connsiteX2" fmla="*/ 0 w 1443590"/>
              <a:gd name="connsiteY2" fmla="*/ 0 h 435350"/>
              <a:gd name="connsiteX3" fmla="*/ 374065 w 1443590"/>
              <a:gd name="connsiteY3" fmla="*/ 435350 h 435350"/>
              <a:gd name="connsiteX4" fmla="*/ 620991 w 1443590"/>
              <a:gd name="connsiteY4" fmla="*/ 417911 h 435350"/>
              <a:gd name="connsiteX5" fmla="*/ 1443590 w 1443590"/>
              <a:gd name="connsiteY5" fmla="*/ 401707 h 435350"/>
              <a:gd name="connsiteX6" fmla="*/ 1426449 w 1443590"/>
              <a:gd name="connsiteY6" fmla="*/ 334697 h 435350"/>
              <a:gd name="connsiteX0" fmla="*/ 1196383 w 1213524"/>
              <a:gd name="connsiteY0" fmla="*/ 316547 h 417200"/>
              <a:gd name="connsiteX1" fmla="*/ 469252 w 1213524"/>
              <a:gd name="connsiteY1" fmla="*/ 63287 h 417200"/>
              <a:gd name="connsiteX2" fmla="*/ 0 w 1213524"/>
              <a:gd name="connsiteY2" fmla="*/ 0 h 417200"/>
              <a:gd name="connsiteX3" fmla="*/ 143999 w 1213524"/>
              <a:gd name="connsiteY3" fmla="*/ 417200 h 417200"/>
              <a:gd name="connsiteX4" fmla="*/ 390925 w 1213524"/>
              <a:gd name="connsiteY4" fmla="*/ 399761 h 417200"/>
              <a:gd name="connsiteX5" fmla="*/ 1213524 w 1213524"/>
              <a:gd name="connsiteY5" fmla="*/ 383557 h 417200"/>
              <a:gd name="connsiteX6" fmla="*/ 1196383 w 1213524"/>
              <a:gd name="connsiteY6" fmla="*/ 316547 h 417200"/>
              <a:gd name="connsiteX0" fmla="*/ 1320419 w 1337560"/>
              <a:gd name="connsiteY0" fmla="*/ 316547 h 417200"/>
              <a:gd name="connsiteX1" fmla="*/ 593288 w 1337560"/>
              <a:gd name="connsiteY1" fmla="*/ 63287 h 417200"/>
              <a:gd name="connsiteX2" fmla="*/ 124036 w 1337560"/>
              <a:gd name="connsiteY2" fmla="*/ 0 h 417200"/>
              <a:gd name="connsiteX3" fmla="*/ 4570 w 1337560"/>
              <a:gd name="connsiteY3" fmla="*/ 117744 h 417200"/>
              <a:gd name="connsiteX4" fmla="*/ 268035 w 1337560"/>
              <a:gd name="connsiteY4" fmla="*/ 417200 h 417200"/>
              <a:gd name="connsiteX5" fmla="*/ 514961 w 1337560"/>
              <a:gd name="connsiteY5" fmla="*/ 399761 h 417200"/>
              <a:gd name="connsiteX6" fmla="*/ 1337560 w 1337560"/>
              <a:gd name="connsiteY6" fmla="*/ 383557 h 417200"/>
              <a:gd name="connsiteX7" fmla="*/ 1320419 w 1337560"/>
              <a:gd name="connsiteY7" fmla="*/ 316547 h 417200"/>
              <a:gd name="connsiteX0" fmla="*/ 1320419 w 1337560"/>
              <a:gd name="connsiteY0" fmla="*/ 316547 h 417200"/>
              <a:gd name="connsiteX1" fmla="*/ 593288 w 1337560"/>
              <a:gd name="connsiteY1" fmla="*/ 63287 h 417200"/>
              <a:gd name="connsiteX2" fmla="*/ 124036 w 1337560"/>
              <a:gd name="connsiteY2" fmla="*/ 0 h 417200"/>
              <a:gd name="connsiteX3" fmla="*/ 4570 w 1337560"/>
              <a:gd name="connsiteY3" fmla="*/ 117744 h 417200"/>
              <a:gd name="connsiteX4" fmla="*/ 268035 w 1337560"/>
              <a:gd name="connsiteY4" fmla="*/ 417200 h 417200"/>
              <a:gd name="connsiteX5" fmla="*/ 514961 w 1337560"/>
              <a:gd name="connsiteY5" fmla="*/ 399761 h 417200"/>
              <a:gd name="connsiteX6" fmla="*/ 1337560 w 1337560"/>
              <a:gd name="connsiteY6" fmla="*/ 383557 h 417200"/>
              <a:gd name="connsiteX7" fmla="*/ 1320419 w 1337560"/>
              <a:gd name="connsiteY7" fmla="*/ 316547 h 417200"/>
              <a:gd name="connsiteX0" fmla="*/ 1315849 w 1332990"/>
              <a:gd name="connsiteY0" fmla="*/ 316547 h 417200"/>
              <a:gd name="connsiteX1" fmla="*/ 588718 w 1332990"/>
              <a:gd name="connsiteY1" fmla="*/ 63287 h 417200"/>
              <a:gd name="connsiteX2" fmla="*/ 119466 w 1332990"/>
              <a:gd name="connsiteY2" fmla="*/ 0 h 417200"/>
              <a:gd name="connsiteX3" fmla="*/ 0 w 1332990"/>
              <a:gd name="connsiteY3" fmla="*/ 117744 h 417200"/>
              <a:gd name="connsiteX4" fmla="*/ 263465 w 1332990"/>
              <a:gd name="connsiteY4" fmla="*/ 417200 h 417200"/>
              <a:gd name="connsiteX5" fmla="*/ 510391 w 1332990"/>
              <a:gd name="connsiteY5" fmla="*/ 399761 h 417200"/>
              <a:gd name="connsiteX6" fmla="*/ 1332990 w 1332990"/>
              <a:gd name="connsiteY6" fmla="*/ 383557 h 417200"/>
              <a:gd name="connsiteX7" fmla="*/ 1315849 w 1332990"/>
              <a:gd name="connsiteY7" fmla="*/ 316547 h 417200"/>
              <a:gd name="connsiteX0" fmla="*/ 1772450 w 1789591"/>
              <a:gd name="connsiteY0" fmla="*/ 489389 h 590042"/>
              <a:gd name="connsiteX1" fmla="*/ 0 w 1789591"/>
              <a:gd name="connsiteY1" fmla="*/ -1 h 590042"/>
              <a:gd name="connsiteX2" fmla="*/ 576067 w 1789591"/>
              <a:gd name="connsiteY2" fmla="*/ 172842 h 590042"/>
              <a:gd name="connsiteX3" fmla="*/ 456601 w 1789591"/>
              <a:gd name="connsiteY3" fmla="*/ 290586 h 590042"/>
              <a:gd name="connsiteX4" fmla="*/ 720066 w 1789591"/>
              <a:gd name="connsiteY4" fmla="*/ 590042 h 590042"/>
              <a:gd name="connsiteX5" fmla="*/ 966992 w 1789591"/>
              <a:gd name="connsiteY5" fmla="*/ 572603 h 590042"/>
              <a:gd name="connsiteX6" fmla="*/ 1789591 w 1789591"/>
              <a:gd name="connsiteY6" fmla="*/ 556399 h 590042"/>
              <a:gd name="connsiteX7" fmla="*/ 1772450 w 1789591"/>
              <a:gd name="connsiteY7" fmla="*/ 489389 h 590042"/>
              <a:gd name="connsiteX0" fmla="*/ 1772450 w 1789591"/>
              <a:gd name="connsiteY0" fmla="*/ 489391 h 590044"/>
              <a:gd name="connsiteX1" fmla="*/ 0 w 1789591"/>
              <a:gd name="connsiteY1" fmla="*/ 1 h 590044"/>
              <a:gd name="connsiteX2" fmla="*/ 456601 w 1789591"/>
              <a:gd name="connsiteY2" fmla="*/ 290588 h 590044"/>
              <a:gd name="connsiteX3" fmla="*/ 720066 w 1789591"/>
              <a:gd name="connsiteY3" fmla="*/ 590044 h 590044"/>
              <a:gd name="connsiteX4" fmla="*/ 966992 w 1789591"/>
              <a:gd name="connsiteY4" fmla="*/ 572605 h 590044"/>
              <a:gd name="connsiteX5" fmla="*/ 1789591 w 1789591"/>
              <a:gd name="connsiteY5" fmla="*/ 556401 h 590044"/>
              <a:gd name="connsiteX6" fmla="*/ 1772450 w 1789591"/>
              <a:gd name="connsiteY6" fmla="*/ 489391 h 590044"/>
              <a:gd name="connsiteX0" fmla="*/ 1772450 w 1789591"/>
              <a:gd name="connsiteY0" fmla="*/ 489389 h 590042"/>
              <a:gd name="connsiteX1" fmla="*/ 0 w 1789591"/>
              <a:gd name="connsiteY1" fmla="*/ -1 h 590042"/>
              <a:gd name="connsiteX2" fmla="*/ 456601 w 1789591"/>
              <a:gd name="connsiteY2" fmla="*/ 290586 h 590042"/>
              <a:gd name="connsiteX3" fmla="*/ 720066 w 1789591"/>
              <a:gd name="connsiteY3" fmla="*/ 590042 h 590042"/>
              <a:gd name="connsiteX4" fmla="*/ 688646 w 1789591"/>
              <a:gd name="connsiteY4" fmla="*/ 440912 h 590042"/>
              <a:gd name="connsiteX5" fmla="*/ 1789591 w 1789591"/>
              <a:gd name="connsiteY5" fmla="*/ 556399 h 590042"/>
              <a:gd name="connsiteX6" fmla="*/ 1772450 w 1789591"/>
              <a:gd name="connsiteY6" fmla="*/ 489389 h 590042"/>
              <a:gd name="connsiteX0" fmla="*/ 1772450 w 1785306"/>
              <a:gd name="connsiteY0" fmla="*/ 489391 h 590044"/>
              <a:gd name="connsiteX1" fmla="*/ 0 w 1785306"/>
              <a:gd name="connsiteY1" fmla="*/ 1 h 590044"/>
              <a:gd name="connsiteX2" fmla="*/ 456601 w 1785306"/>
              <a:gd name="connsiteY2" fmla="*/ 290588 h 590044"/>
              <a:gd name="connsiteX3" fmla="*/ 720066 w 1785306"/>
              <a:gd name="connsiteY3" fmla="*/ 590044 h 590044"/>
              <a:gd name="connsiteX4" fmla="*/ 688646 w 1785306"/>
              <a:gd name="connsiteY4" fmla="*/ 440914 h 590044"/>
              <a:gd name="connsiteX5" fmla="*/ 1785306 w 1785306"/>
              <a:gd name="connsiteY5" fmla="*/ 571301 h 590044"/>
              <a:gd name="connsiteX6" fmla="*/ 1772450 w 1785306"/>
              <a:gd name="connsiteY6" fmla="*/ 489391 h 590044"/>
              <a:gd name="connsiteX0" fmla="*/ 1805274 w 1805274"/>
              <a:gd name="connsiteY0" fmla="*/ 476242 h 590042"/>
              <a:gd name="connsiteX1" fmla="*/ 0 w 1805274"/>
              <a:gd name="connsiteY1" fmla="*/ -1 h 590042"/>
              <a:gd name="connsiteX2" fmla="*/ 456601 w 1805274"/>
              <a:gd name="connsiteY2" fmla="*/ 290586 h 590042"/>
              <a:gd name="connsiteX3" fmla="*/ 720066 w 1805274"/>
              <a:gd name="connsiteY3" fmla="*/ 590042 h 590042"/>
              <a:gd name="connsiteX4" fmla="*/ 688646 w 1805274"/>
              <a:gd name="connsiteY4" fmla="*/ 440912 h 590042"/>
              <a:gd name="connsiteX5" fmla="*/ 1785306 w 1805274"/>
              <a:gd name="connsiteY5" fmla="*/ 571299 h 590042"/>
              <a:gd name="connsiteX6" fmla="*/ 1805274 w 1805274"/>
              <a:gd name="connsiteY6" fmla="*/ 476242 h 590042"/>
              <a:gd name="connsiteX0" fmla="*/ 1805274 w 1805274"/>
              <a:gd name="connsiteY0" fmla="*/ 476244 h 590044"/>
              <a:gd name="connsiteX1" fmla="*/ 0 w 1805274"/>
              <a:gd name="connsiteY1" fmla="*/ 1 h 590044"/>
              <a:gd name="connsiteX2" fmla="*/ 5570 w 1805274"/>
              <a:gd name="connsiteY2" fmla="*/ 254435 h 590044"/>
              <a:gd name="connsiteX3" fmla="*/ 720066 w 1805274"/>
              <a:gd name="connsiteY3" fmla="*/ 590044 h 590044"/>
              <a:gd name="connsiteX4" fmla="*/ 688646 w 1805274"/>
              <a:gd name="connsiteY4" fmla="*/ 440914 h 590044"/>
              <a:gd name="connsiteX5" fmla="*/ 1785306 w 1805274"/>
              <a:gd name="connsiteY5" fmla="*/ 571301 h 590044"/>
              <a:gd name="connsiteX6" fmla="*/ 1805274 w 1805274"/>
              <a:gd name="connsiteY6" fmla="*/ 476244 h 590044"/>
              <a:gd name="connsiteX0" fmla="*/ 1805274 w 1805274"/>
              <a:gd name="connsiteY0" fmla="*/ 476242 h 590042"/>
              <a:gd name="connsiteX1" fmla="*/ 0 w 1805274"/>
              <a:gd name="connsiteY1" fmla="*/ -1 h 590042"/>
              <a:gd name="connsiteX2" fmla="*/ 5570 w 1805274"/>
              <a:gd name="connsiteY2" fmla="*/ 254433 h 590042"/>
              <a:gd name="connsiteX3" fmla="*/ 720066 w 1805274"/>
              <a:gd name="connsiteY3" fmla="*/ 590042 h 590042"/>
              <a:gd name="connsiteX4" fmla="*/ 684073 w 1805274"/>
              <a:gd name="connsiteY4" fmla="*/ 378287 h 590042"/>
              <a:gd name="connsiteX5" fmla="*/ 1785306 w 1805274"/>
              <a:gd name="connsiteY5" fmla="*/ 571299 h 590042"/>
              <a:gd name="connsiteX6" fmla="*/ 1805274 w 1805274"/>
              <a:gd name="connsiteY6" fmla="*/ 476242 h 590042"/>
              <a:gd name="connsiteX0" fmla="*/ 1805274 w 1805274"/>
              <a:gd name="connsiteY0" fmla="*/ 476244 h 571302"/>
              <a:gd name="connsiteX1" fmla="*/ 0 w 1805274"/>
              <a:gd name="connsiteY1" fmla="*/ 1 h 571302"/>
              <a:gd name="connsiteX2" fmla="*/ 5570 w 1805274"/>
              <a:gd name="connsiteY2" fmla="*/ 254435 h 571302"/>
              <a:gd name="connsiteX3" fmla="*/ 641474 w 1805274"/>
              <a:gd name="connsiteY3" fmla="*/ 470636 h 571302"/>
              <a:gd name="connsiteX4" fmla="*/ 684073 w 1805274"/>
              <a:gd name="connsiteY4" fmla="*/ 378289 h 571302"/>
              <a:gd name="connsiteX5" fmla="*/ 1785306 w 1805274"/>
              <a:gd name="connsiteY5" fmla="*/ 571301 h 571302"/>
              <a:gd name="connsiteX6" fmla="*/ 1805274 w 1805274"/>
              <a:gd name="connsiteY6" fmla="*/ 476244 h 571302"/>
              <a:gd name="connsiteX0" fmla="*/ 1874697 w 1874697"/>
              <a:gd name="connsiteY0" fmla="*/ 476242 h 571298"/>
              <a:gd name="connsiteX1" fmla="*/ 69423 w 1874697"/>
              <a:gd name="connsiteY1" fmla="*/ -1 h 571298"/>
              <a:gd name="connsiteX2" fmla="*/ 0 w 1874697"/>
              <a:gd name="connsiteY2" fmla="*/ 268356 h 571298"/>
              <a:gd name="connsiteX3" fmla="*/ 710897 w 1874697"/>
              <a:gd name="connsiteY3" fmla="*/ 470634 h 571298"/>
              <a:gd name="connsiteX4" fmla="*/ 753496 w 1874697"/>
              <a:gd name="connsiteY4" fmla="*/ 378287 h 571298"/>
              <a:gd name="connsiteX5" fmla="*/ 1854729 w 1874697"/>
              <a:gd name="connsiteY5" fmla="*/ 571299 h 571298"/>
              <a:gd name="connsiteX6" fmla="*/ 1874697 w 1874697"/>
              <a:gd name="connsiteY6" fmla="*/ 476242 h 571298"/>
              <a:gd name="connsiteX0" fmla="*/ 1874697 w 1874697"/>
              <a:gd name="connsiteY0" fmla="*/ 476244 h 571302"/>
              <a:gd name="connsiteX1" fmla="*/ 69423 w 1874697"/>
              <a:gd name="connsiteY1" fmla="*/ 1 h 571302"/>
              <a:gd name="connsiteX2" fmla="*/ 0 w 1874697"/>
              <a:gd name="connsiteY2" fmla="*/ 268358 h 571302"/>
              <a:gd name="connsiteX3" fmla="*/ 710897 w 1874697"/>
              <a:gd name="connsiteY3" fmla="*/ 470636 h 571302"/>
              <a:gd name="connsiteX4" fmla="*/ 757004 w 1874697"/>
              <a:gd name="connsiteY4" fmla="*/ 321215 h 571302"/>
              <a:gd name="connsiteX5" fmla="*/ 1854729 w 1874697"/>
              <a:gd name="connsiteY5" fmla="*/ 571301 h 571302"/>
              <a:gd name="connsiteX6" fmla="*/ 1874697 w 1874697"/>
              <a:gd name="connsiteY6" fmla="*/ 476244 h 571302"/>
              <a:gd name="connsiteX0" fmla="*/ 1805274 w 1805274"/>
              <a:gd name="connsiteY0" fmla="*/ 476242 h 571298"/>
              <a:gd name="connsiteX1" fmla="*/ 0 w 1805274"/>
              <a:gd name="connsiteY1" fmla="*/ -1 h 571298"/>
              <a:gd name="connsiteX2" fmla="*/ 294882 w 1805274"/>
              <a:gd name="connsiteY2" fmla="*/ 432703 h 571298"/>
              <a:gd name="connsiteX3" fmla="*/ 641474 w 1805274"/>
              <a:gd name="connsiteY3" fmla="*/ 470634 h 571298"/>
              <a:gd name="connsiteX4" fmla="*/ 687581 w 1805274"/>
              <a:gd name="connsiteY4" fmla="*/ 321213 h 571298"/>
              <a:gd name="connsiteX5" fmla="*/ 1785306 w 1805274"/>
              <a:gd name="connsiteY5" fmla="*/ 571299 h 571298"/>
              <a:gd name="connsiteX6" fmla="*/ 1805274 w 1805274"/>
              <a:gd name="connsiteY6" fmla="*/ 476242 h 571298"/>
              <a:gd name="connsiteX0" fmla="*/ 1699167 w 1699167"/>
              <a:gd name="connsiteY0" fmla="*/ 490873 h 585930"/>
              <a:gd name="connsiteX1" fmla="*/ 1 w 1699167"/>
              <a:gd name="connsiteY1" fmla="*/ 1 h 585930"/>
              <a:gd name="connsiteX2" fmla="*/ 188775 w 1699167"/>
              <a:gd name="connsiteY2" fmla="*/ 447334 h 585930"/>
              <a:gd name="connsiteX3" fmla="*/ 535367 w 1699167"/>
              <a:gd name="connsiteY3" fmla="*/ 485265 h 585930"/>
              <a:gd name="connsiteX4" fmla="*/ 581474 w 1699167"/>
              <a:gd name="connsiteY4" fmla="*/ 335844 h 585930"/>
              <a:gd name="connsiteX5" fmla="*/ 1679199 w 1699167"/>
              <a:gd name="connsiteY5" fmla="*/ 585930 h 585930"/>
              <a:gd name="connsiteX6" fmla="*/ 1699167 w 1699167"/>
              <a:gd name="connsiteY6" fmla="*/ 490873 h 585930"/>
              <a:gd name="connsiteX0" fmla="*/ 1699165 w 1699165"/>
              <a:gd name="connsiteY0" fmla="*/ 490871 h 585928"/>
              <a:gd name="connsiteX1" fmla="*/ -1 w 1699165"/>
              <a:gd name="connsiteY1" fmla="*/ -1 h 585928"/>
              <a:gd name="connsiteX2" fmla="*/ 188773 w 1699165"/>
              <a:gd name="connsiteY2" fmla="*/ 447332 h 585928"/>
              <a:gd name="connsiteX3" fmla="*/ 473119 w 1699165"/>
              <a:gd name="connsiteY3" fmla="*/ 312711 h 585928"/>
              <a:gd name="connsiteX4" fmla="*/ 581472 w 1699165"/>
              <a:gd name="connsiteY4" fmla="*/ 335842 h 585928"/>
              <a:gd name="connsiteX5" fmla="*/ 1679197 w 1699165"/>
              <a:gd name="connsiteY5" fmla="*/ 585928 h 585928"/>
              <a:gd name="connsiteX6" fmla="*/ 1699165 w 1699165"/>
              <a:gd name="connsiteY6" fmla="*/ 490871 h 585928"/>
              <a:gd name="connsiteX0" fmla="*/ 1699167 w 1699167"/>
              <a:gd name="connsiteY0" fmla="*/ 490873 h 618277"/>
              <a:gd name="connsiteX1" fmla="*/ 1 w 1699167"/>
              <a:gd name="connsiteY1" fmla="*/ 1 h 618277"/>
              <a:gd name="connsiteX2" fmla="*/ 188775 w 1699167"/>
              <a:gd name="connsiteY2" fmla="*/ 447334 h 618277"/>
              <a:gd name="connsiteX3" fmla="*/ 496301 w 1699167"/>
              <a:gd name="connsiteY3" fmla="*/ 618277 h 618277"/>
              <a:gd name="connsiteX4" fmla="*/ 581474 w 1699167"/>
              <a:gd name="connsiteY4" fmla="*/ 335844 h 618277"/>
              <a:gd name="connsiteX5" fmla="*/ 1679199 w 1699167"/>
              <a:gd name="connsiteY5" fmla="*/ 585930 h 618277"/>
              <a:gd name="connsiteX6" fmla="*/ 1699167 w 1699167"/>
              <a:gd name="connsiteY6" fmla="*/ 490873 h 618277"/>
              <a:gd name="connsiteX0" fmla="*/ 1699165 w 1699165"/>
              <a:gd name="connsiteY0" fmla="*/ 490871 h 618275"/>
              <a:gd name="connsiteX1" fmla="*/ -1 w 1699165"/>
              <a:gd name="connsiteY1" fmla="*/ -1 h 618275"/>
              <a:gd name="connsiteX2" fmla="*/ 188773 w 1699165"/>
              <a:gd name="connsiteY2" fmla="*/ 447332 h 618275"/>
              <a:gd name="connsiteX3" fmla="*/ 496299 w 1699165"/>
              <a:gd name="connsiteY3" fmla="*/ 618275 h 618275"/>
              <a:gd name="connsiteX4" fmla="*/ 635634 w 1699165"/>
              <a:gd name="connsiteY4" fmla="*/ 340637 h 618275"/>
              <a:gd name="connsiteX5" fmla="*/ 1679197 w 1699165"/>
              <a:gd name="connsiteY5" fmla="*/ 585928 h 618275"/>
              <a:gd name="connsiteX6" fmla="*/ 1699165 w 1699165"/>
              <a:gd name="connsiteY6" fmla="*/ 490871 h 618275"/>
              <a:gd name="connsiteX0" fmla="*/ 1699167 w 1699167"/>
              <a:gd name="connsiteY0" fmla="*/ 490873 h 585930"/>
              <a:gd name="connsiteX1" fmla="*/ 1 w 1699167"/>
              <a:gd name="connsiteY1" fmla="*/ 1 h 585930"/>
              <a:gd name="connsiteX2" fmla="*/ 188775 w 1699167"/>
              <a:gd name="connsiteY2" fmla="*/ 447334 h 585930"/>
              <a:gd name="connsiteX3" fmla="*/ 635636 w 1699167"/>
              <a:gd name="connsiteY3" fmla="*/ 340639 h 585930"/>
              <a:gd name="connsiteX4" fmla="*/ 1679199 w 1699167"/>
              <a:gd name="connsiteY4" fmla="*/ 585930 h 585930"/>
              <a:gd name="connsiteX5" fmla="*/ 1699167 w 1699167"/>
              <a:gd name="connsiteY5" fmla="*/ 490873 h 585930"/>
              <a:gd name="connsiteX0" fmla="*/ 1699165 w 1699165"/>
              <a:gd name="connsiteY0" fmla="*/ 490871 h 585928"/>
              <a:gd name="connsiteX1" fmla="*/ -1 w 1699165"/>
              <a:gd name="connsiteY1" fmla="*/ -1 h 585928"/>
              <a:gd name="connsiteX2" fmla="*/ 231597 w 1699165"/>
              <a:gd name="connsiteY2" fmla="*/ 567941 h 585928"/>
              <a:gd name="connsiteX3" fmla="*/ 635634 w 1699165"/>
              <a:gd name="connsiteY3" fmla="*/ 340637 h 585928"/>
              <a:gd name="connsiteX4" fmla="*/ 1679197 w 1699165"/>
              <a:gd name="connsiteY4" fmla="*/ 585928 h 585928"/>
              <a:gd name="connsiteX5" fmla="*/ 1699165 w 1699165"/>
              <a:gd name="connsiteY5" fmla="*/ 490871 h 585928"/>
              <a:gd name="connsiteX0" fmla="*/ 1699167 w 1699167"/>
              <a:gd name="connsiteY0" fmla="*/ 490873 h 585930"/>
              <a:gd name="connsiteX1" fmla="*/ 1 w 1699167"/>
              <a:gd name="connsiteY1" fmla="*/ 1 h 585930"/>
              <a:gd name="connsiteX2" fmla="*/ 266811 w 1699167"/>
              <a:gd name="connsiteY2" fmla="*/ 552501 h 585930"/>
              <a:gd name="connsiteX3" fmla="*/ 635636 w 1699167"/>
              <a:gd name="connsiteY3" fmla="*/ 340639 h 585930"/>
              <a:gd name="connsiteX4" fmla="*/ 1679199 w 1699167"/>
              <a:gd name="connsiteY4" fmla="*/ 585930 h 585930"/>
              <a:gd name="connsiteX5" fmla="*/ 1699167 w 1699167"/>
              <a:gd name="connsiteY5" fmla="*/ 490873 h 585930"/>
              <a:gd name="connsiteX0" fmla="*/ 1699165 w 1699165"/>
              <a:gd name="connsiteY0" fmla="*/ 490871 h 585928"/>
              <a:gd name="connsiteX1" fmla="*/ -1 w 1699165"/>
              <a:gd name="connsiteY1" fmla="*/ -1 h 585928"/>
              <a:gd name="connsiteX2" fmla="*/ 266809 w 1699165"/>
              <a:gd name="connsiteY2" fmla="*/ 552499 h 585928"/>
              <a:gd name="connsiteX3" fmla="*/ 635634 w 1699165"/>
              <a:gd name="connsiteY3" fmla="*/ 340637 h 585928"/>
              <a:gd name="connsiteX4" fmla="*/ 1679197 w 1699165"/>
              <a:gd name="connsiteY4" fmla="*/ 585928 h 585928"/>
              <a:gd name="connsiteX5" fmla="*/ 1699165 w 1699165"/>
              <a:gd name="connsiteY5" fmla="*/ 490871 h 585928"/>
              <a:gd name="connsiteX0" fmla="*/ 1699167 w 1699167"/>
              <a:gd name="connsiteY0" fmla="*/ 490873 h 585930"/>
              <a:gd name="connsiteX1" fmla="*/ 1 w 1699167"/>
              <a:gd name="connsiteY1" fmla="*/ 1 h 585930"/>
              <a:gd name="connsiteX2" fmla="*/ 266811 w 1699167"/>
              <a:gd name="connsiteY2" fmla="*/ 552501 h 585930"/>
              <a:gd name="connsiteX3" fmla="*/ 635636 w 1699167"/>
              <a:gd name="connsiteY3" fmla="*/ 340639 h 585930"/>
              <a:gd name="connsiteX4" fmla="*/ 1679199 w 1699167"/>
              <a:gd name="connsiteY4" fmla="*/ 585930 h 585930"/>
              <a:gd name="connsiteX5" fmla="*/ 1699167 w 1699167"/>
              <a:gd name="connsiteY5" fmla="*/ 490873 h 58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9167" h="585930">
                <a:moveTo>
                  <a:pt x="1699167" y="490873"/>
                </a:moveTo>
                <a:lnTo>
                  <a:pt x="1" y="1"/>
                </a:lnTo>
                <a:cubicBezTo>
                  <a:pt x="88938" y="184168"/>
                  <a:pt x="136459" y="342831"/>
                  <a:pt x="266811" y="552501"/>
                </a:cubicBezTo>
                <a:lnTo>
                  <a:pt x="635636" y="340639"/>
                </a:lnTo>
                <a:lnTo>
                  <a:pt x="1679199" y="585930"/>
                </a:lnTo>
                <a:lnTo>
                  <a:pt x="1699167" y="49087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122D4F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B9C484FF-4161-6E64-6376-4E840A85E0E1}"/>
              </a:ext>
            </a:extLst>
          </p:cNvPr>
          <p:cNvSpPr/>
          <p:nvPr/>
        </p:nvSpPr>
        <p:spPr>
          <a:xfrm>
            <a:off x="864052" y="1589106"/>
            <a:ext cx="3425575" cy="3425575"/>
          </a:xfrm>
          <a:prstGeom prst="arc">
            <a:avLst>
              <a:gd name="adj1" fmla="val 1748677"/>
              <a:gd name="adj2" fmla="val 4170006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8D33B2-C83D-4B09-ABE8-B71D87CF38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71331"/>
              </p:ext>
            </p:extLst>
          </p:nvPr>
        </p:nvGraphicFramePr>
        <p:xfrm>
          <a:off x="296671" y="1265672"/>
          <a:ext cx="11598657" cy="4200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1101">
                  <a:extLst>
                    <a:ext uri="{9D8B030D-6E8A-4147-A177-3AD203B41FA5}">
                      <a16:colId xmlns:a16="http://schemas.microsoft.com/office/drawing/2014/main" val="2299801167"/>
                    </a:ext>
                  </a:extLst>
                </a:gridCol>
                <a:gridCol w="2395044">
                  <a:extLst>
                    <a:ext uri="{9D8B030D-6E8A-4147-A177-3AD203B41FA5}">
                      <a16:colId xmlns:a16="http://schemas.microsoft.com/office/drawing/2014/main" val="8847559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9703299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195455678"/>
                    </a:ext>
                  </a:extLst>
                </a:gridCol>
                <a:gridCol w="1536192">
                  <a:extLst>
                    <a:ext uri="{9D8B030D-6E8A-4147-A177-3AD203B41FA5}">
                      <a16:colId xmlns:a16="http://schemas.microsoft.com/office/drawing/2014/main" val="3299439850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12897742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Title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Presenter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Energy Range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Experimental technique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>
                          <a:effectLst/>
                        </a:rPr>
                        <a:t>AREA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Remarks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51042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CORUS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Jose Javier Conesa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HXR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nano-XRF/ Phase contrast imaging/ nano-XANES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Bio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800" u="none" strike="noStrike" dirty="0">
                          <a:effectLst/>
                        </a:rPr>
                        <a:t>nanoprobe </a:t>
                      </a:r>
                      <a:endParaRPr lang="en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6565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CoDI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Ana Diaz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HXR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Ptychography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Materials / Bio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800" u="none" strike="noStrike" dirty="0">
                          <a:effectLst/>
                        </a:rPr>
                        <a:t> coherence</a:t>
                      </a:r>
                      <a:endParaRPr lang="en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081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HXR imaging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Carles</a:t>
                      </a:r>
                      <a:r>
                        <a:rPr lang="en-GB" sz="1800" u="none" strike="noStrike" dirty="0">
                          <a:effectLst/>
                        </a:rPr>
                        <a:t> Bosch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HXR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Ptychography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Bio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800" u="none" strike="noStrike" dirty="0">
                          <a:effectLst/>
                        </a:rPr>
                        <a:t>coherence</a:t>
                      </a:r>
                      <a:endParaRPr lang="en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309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SXR nanoprobe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Mari Cruz García-Gutierrez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SXR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err="1">
                          <a:effectLst/>
                        </a:rPr>
                        <a:t>STXM+Resonant</a:t>
                      </a:r>
                      <a:r>
                        <a:rPr lang="en-GB" sz="1800" u="none" strike="noStrike" dirty="0">
                          <a:effectLst/>
                        </a:rPr>
                        <a:t> Scattering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Structure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800" u="none" strike="noStrike" dirty="0">
                          <a:effectLst/>
                        </a:rPr>
                        <a:t>nanoprobe </a:t>
                      </a:r>
                      <a:endParaRPr lang="en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756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SXR RIXS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Santiago Blanco </a:t>
                      </a:r>
                      <a:r>
                        <a:rPr lang="en-GB" sz="1800" u="none" strike="noStrike" dirty="0" err="1">
                          <a:effectLst/>
                        </a:rPr>
                        <a:t>Canosa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SXR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RiXS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</a:rPr>
                        <a:t>Structure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ES" sz="1800" u="none" strike="noStrike" dirty="0">
                          <a:effectLst/>
                        </a:rPr>
                        <a:t> space around</a:t>
                      </a:r>
                      <a:endParaRPr lang="en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8421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2364C8"/>
                          </a:solidFill>
                          <a:effectLst/>
                        </a:rPr>
                        <a:t>3D INXAS</a:t>
                      </a:r>
                      <a:endParaRPr lang="en-GB" sz="1800" b="0" i="0" u="none" strike="noStrike" dirty="0">
                        <a:solidFill>
                          <a:srgbClr val="2364C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2364C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rgbClr val="2364C8"/>
                          </a:solidFill>
                          <a:effectLst/>
                        </a:rPr>
                        <a:t>HXR</a:t>
                      </a:r>
                      <a:endParaRPr lang="en-GB" sz="1800" b="0" i="0" u="none" strike="noStrike">
                        <a:solidFill>
                          <a:srgbClr val="2364C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rgbClr val="2364C8"/>
                          </a:solidFill>
                          <a:effectLst/>
                        </a:rPr>
                        <a:t>nano-XRF / nano-XAS XRD /Imaging</a:t>
                      </a:r>
                      <a:endParaRPr lang="en-GB" sz="1800" b="0" i="0" u="none" strike="noStrike">
                        <a:solidFill>
                          <a:srgbClr val="2364C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rgbClr val="2364C8"/>
                          </a:solidFill>
                          <a:effectLst/>
                        </a:rPr>
                        <a:t>Materials</a:t>
                      </a:r>
                      <a:endParaRPr lang="en-GB" sz="1800" b="0" i="0" u="none" strike="noStrike">
                        <a:solidFill>
                          <a:srgbClr val="2364C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2364C8"/>
                          </a:solidFill>
                          <a:effectLst/>
                        </a:rPr>
                        <a:t>Nanoprobe </a:t>
                      </a:r>
                    </a:p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2364C8"/>
                          </a:solidFill>
                          <a:effectLst/>
                        </a:rPr>
                        <a:t>call 2021</a:t>
                      </a:r>
                      <a:endParaRPr lang="en-GB" sz="1800" b="0" i="0" u="none" strike="noStrike" dirty="0">
                        <a:solidFill>
                          <a:srgbClr val="2364C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867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EXTQ</a:t>
                      </a:r>
                      <a:r>
                        <a:rPr lang="el-G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α</a:t>
                      </a:r>
                      <a:endParaRPr lang="el-G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HXR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SAXS/WAXS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Materials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call 2021, may be not long BL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3680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ATTOMS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solidFill>
                            <a:srgbClr val="FF0000"/>
                          </a:solidFill>
                          <a:effectLst/>
                        </a:rPr>
                        <a:t>SXR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XAS/XPCS/Ptychography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Structure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call 2021, may be not long BL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820104"/>
                  </a:ext>
                </a:extLst>
              </a:tr>
            </a:tbl>
          </a:graphicData>
        </a:graphic>
      </p:graphicFrame>
      <p:sp>
        <p:nvSpPr>
          <p:cNvPr id="3" name="CuadroTexto 4">
            <a:extLst>
              <a:ext uri="{FF2B5EF4-FFF2-40B4-BE49-F238E27FC236}">
                <a16:creationId xmlns:a16="http://schemas.microsoft.com/office/drawing/2014/main" id="{89DD264B-6507-961F-E285-FEC6BDD05183}"/>
              </a:ext>
            </a:extLst>
          </p:cNvPr>
          <p:cNvSpPr txBox="1"/>
          <p:nvPr/>
        </p:nvSpPr>
        <p:spPr>
          <a:xfrm>
            <a:off x="2480453" y="226271"/>
            <a:ext cx="9556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Proposals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in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preparation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1D98C-A2EE-95AA-B089-EC2199C94B4F}"/>
              </a:ext>
            </a:extLst>
          </p:cNvPr>
          <p:cNvSpPr txBox="1"/>
          <p:nvPr/>
        </p:nvSpPr>
        <p:spPr>
          <a:xfrm>
            <a:off x="488831" y="5608652"/>
            <a:ext cx="11662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Disclaimer</a:t>
            </a:r>
            <a:r>
              <a:rPr lang="en-US" sz="1800" i="1" dirty="0"/>
              <a:t>: Table based on the information available at the abstracts for today’s presentation, and last call pre-proposals </a:t>
            </a:r>
          </a:p>
          <a:p>
            <a:r>
              <a:rPr lang="en-US" i="1" dirty="0"/>
              <a:t>	   The period to submit proposals is still open, and additional proposals may be presented</a:t>
            </a:r>
          </a:p>
          <a:p>
            <a:r>
              <a:rPr lang="en-US" i="1" dirty="0"/>
              <a:t>	   </a:t>
            </a:r>
            <a:r>
              <a:rPr lang="en-US" b="1" i="1" dirty="0">
                <a:solidFill>
                  <a:srgbClr val="C00000"/>
                </a:solidFill>
              </a:rPr>
              <a:t>Only proposals submitted to this new call will be considered for the evaluation.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9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10B203-2BCB-8024-1D70-C99869007DEF}"/>
              </a:ext>
            </a:extLst>
          </p:cNvPr>
          <p:cNvSpPr/>
          <p:nvPr/>
        </p:nvSpPr>
        <p:spPr>
          <a:xfrm>
            <a:off x="2663952" y="2103120"/>
            <a:ext cx="3218688" cy="1299802"/>
          </a:xfrm>
          <a:prstGeom prst="rect">
            <a:avLst/>
          </a:prstGeom>
          <a:solidFill>
            <a:srgbClr val="84C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Hard x-ray nanoprobes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4267F-B728-8ECA-9E54-1F3FB5D9DC12}"/>
              </a:ext>
            </a:extLst>
          </p:cNvPr>
          <p:cNvSpPr/>
          <p:nvPr/>
        </p:nvSpPr>
        <p:spPr>
          <a:xfrm>
            <a:off x="2663952" y="3601382"/>
            <a:ext cx="3218688" cy="1299802"/>
          </a:xfrm>
          <a:prstGeom prst="rect">
            <a:avLst/>
          </a:prstGeom>
          <a:solidFill>
            <a:srgbClr val="84C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Soft  x-ray nanoprobes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01F9CD-68E2-1131-12B7-C75F377B31DB}"/>
              </a:ext>
            </a:extLst>
          </p:cNvPr>
          <p:cNvSpPr/>
          <p:nvPr/>
        </p:nvSpPr>
        <p:spPr>
          <a:xfrm>
            <a:off x="6096000" y="2103120"/>
            <a:ext cx="3218688" cy="1299802"/>
          </a:xfrm>
          <a:prstGeom prst="rect">
            <a:avLst/>
          </a:prstGeom>
          <a:solidFill>
            <a:srgbClr val="84C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RIXS beamline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C3EDA-2E57-6E34-E90D-719C3795862C}"/>
              </a:ext>
            </a:extLst>
          </p:cNvPr>
          <p:cNvSpPr/>
          <p:nvPr/>
        </p:nvSpPr>
        <p:spPr>
          <a:xfrm>
            <a:off x="6096000" y="3601382"/>
            <a:ext cx="3218688" cy="1299802"/>
          </a:xfrm>
          <a:prstGeom prst="rect">
            <a:avLst/>
          </a:prstGeom>
          <a:solidFill>
            <a:srgbClr val="84C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Ptychography</a:t>
            </a:r>
          </a:p>
          <a:p>
            <a:pPr algn="ctr"/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Coherent imaging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54461100-72A5-347C-6BB7-4A6DE6502C88}"/>
              </a:ext>
            </a:extLst>
          </p:cNvPr>
          <p:cNvSpPr txBox="1"/>
          <p:nvPr/>
        </p:nvSpPr>
        <p:spPr>
          <a:xfrm>
            <a:off x="2635729" y="24988"/>
            <a:ext cx="7916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One</a:t>
            </a:r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classification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6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">
            <a:extLst>
              <a:ext uri="{FF2B5EF4-FFF2-40B4-BE49-F238E27FC236}">
                <a16:creationId xmlns:a16="http://schemas.microsoft.com/office/drawing/2014/main" id="{A25FE47A-B905-7703-522B-631716525E5A}"/>
              </a:ext>
            </a:extLst>
          </p:cNvPr>
          <p:cNvSpPr txBox="1"/>
          <p:nvPr/>
        </p:nvSpPr>
        <p:spPr>
          <a:xfrm>
            <a:off x="2635729" y="24988"/>
            <a:ext cx="895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Transversal </a:t>
            </a:r>
            <a:r>
              <a:rPr lang="es-ES" sz="4000" b="1" dirty="0" err="1">
                <a:solidFill>
                  <a:srgbClr val="092F56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coherence</a:t>
            </a:r>
            <a:endParaRPr lang="es-ES" sz="4000" b="1" dirty="0">
              <a:solidFill>
                <a:srgbClr val="092F56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F39B28A-BC26-1CCA-8D9C-15E767109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199" y="3945297"/>
            <a:ext cx="4726939" cy="29363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7956D2F-C0EE-FAF9-6113-8793A935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200" y="3954278"/>
            <a:ext cx="4717750" cy="293107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7DAA187-FC6F-797A-7C3A-EE2851DB898D}"/>
              </a:ext>
            </a:extLst>
          </p:cNvPr>
          <p:cNvSpPr txBox="1"/>
          <p:nvPr/>
        </p:nvSpPr>
        <p:spPr>
          <a:xfrm>
            <a:off x="9464394" y="4283986"/>
            <a:ext cx="15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1.5% @1keV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868020-496B-8163-2ECC-D9633E952228}"/>
              </a:ext>
            </a:extLst>
          </p:cNvPr>
          <p:cNvSpPr txBox="1"/>
          <p:nvPr/>
        </p:nvSpPr>
        <p:spPr>
          <a:xfrm>
            <a:off x="4927045" y="4337863"/>
            <a:ext cx="15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7% @1keV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1DD9C2-54D8-3976-7C73-E5FB8AC9EDB2}"/>
              </a:ext>
            </a:extLst>
          </p:cNvPr>
          <p:cNvSpPr txBox="1"/>
          <p:nvPr/>
        </p:nvSpPr>
        <p:spPr>
          <a:xfrm>
            <a:off x="3632586" y="5803911"/>
            <a:ext cx="159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BL02, BL04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F5EBF3-8209-FF66-6E4B-1D6E12912587}"/>
              </a:ext>
            </a:extLst>
          </p:cNvPr>
          <p:cNvSpPr txBox="1"/>
          <p:nvPr/>
        </p:nvSpPr>
        <p:spPr>
          <a:xfrm>
            <a:off x="8297117" y="5893252"/>
            <a:ext cx="159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BL08</a:t>
            </a:r>
            <a:endParaRPr lang="en-US" sz="2400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3008AFB-8AC3-8163-82E5-0E684CE1E531}"/>
              </a:ext>
            </a:extLst>
          </p:cNvPr>
          <p:cNvSpPr/>
          <p:nvPr/>
        </p:nvSpPr>
        <p:spPr>
          <a:xfrm>
            <a:off x="913989" y="2412163"/>
            <a:ext cx="6230963" cy="461965"/>
          </a:xfrm>
          <a:custGeom>
            <a:avLst/>
            <a:gdLst>
              <a:gd name="connsiteX0" fmla="*/ 0 w 3442808"/>
              <a:gd name="connsiteY0" fmla="*/ 472543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86024"/>
              <a:gd name="connsiteX1" fmla="*/ 6137 w 3442808"/>
              <a:gd name="connsiteY1" fmla="*/ 67506 h 586024"/>
              <a:gd name="connsiteX2" fmla="*/ 1362394 w 3442808"/>
              <a:gd name="connsiteY2" fmla="*/ 61370 h 586024"/>
              <a:gd name="connsiteX3" fmla="*/ 3442808 w 3442808"/>
              <a:gd name="connsiteY3" fmla="*/ 0 h 586024"/>
              <a:gd name="connsiteX4" fmla="*/ 3430534 w 3442808"/>
              <a:gd name="connsiteY4" fmla="*/ 503227 h 586024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13571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1769 w 3444577"/>
              <a:gd name="connsiteY0" fmla="*/ 494846 h 503227"/>
              <a:gd name="connsiteX1" fmla="*/ 472 w 3444577"/>
              <a:gd name="connsiteY1" fmla="*/ 156716 h 503227"/>
              <a:gd name="connsiteX2" fmla="*/ 1364163 w 3444577"/>
              <a:gd name="connsiteY2" fmla="*/ 61370 h 503227"/>
              <a:gd name="connsiteX3" fmla="*/ 3444577 w 3444577"/>
              <a:gd name="connsiteY3" fmla="*/ 0 h 503227"/>
              <a:gd name="connsiteX4" fmla="*/ 3432303 w 3444577"/>
              <a:gd name="connsiteY4" fmla="*/ 503227 h 503227"/>
              <a:gd name="connsiteX0" fmla="*/ 283805 w 3726613"/>
              <a:gd name="connsiteY0" fmla="*/ 494846 h 503227"/>
              <a:gd name="connsiteX1" fmla="*/ 10 w 3726613"/>
              <a:gd name="connsiteY1" fmla="*/ 104677 h 503227"/>
              <a:gd name="connsiteX2" fmla="*/ 1646199 w 3726613"/>
              <a:gd name="connsiteY2" fmla="*/ 61370 h 503227"/>
              <a:gd name="connsiteX3" fmla="*/ 3726613 w 3726613"/>
              <a:gd name="connsiteY3" fmla="*/ 0 h 503227"/>
              <a:gd name="connsiteX4" fmla="*/ 3714339 w 3726613"/>
              <a:gd name="connsiteY4" fmla="*/ 503227 h 503227"/>
              <a:gd name="connsiteX0" fmla="*/ 8953 w 3726824"/>
              <a:gd name="connsiteY0" fmla="*/ 494846 h 503227"/>
              <a:gd name="connsiteX1" fmla="*/ 221 w 3726824"/>
              <a:gd name="connsiteY1" fmla="*/ 104677 h 503227"/>
              <a:gd name="connsiteX2" fmla="*/ 1646410 w 3726824"/>
              <a:gd name="connsiteY2" fmla="*/ 61370 h 503227"/>
              <a:gd name="connsiteX3" fmla="*/ 3726824 w 3726824"/>
              <a:gd name="connsiteY3" fmla="*/ 0 h 503227"/>
              <a:gd name="connsiteX4" fmla="*/ 3714550 w 3726824"/>
              <a:gd name="connsiteY4" fmla="*/ 503227 h 503227"/>
              <a:gd name="connsiteX0" fmla="*/ 8953 w 3726824"/>
              <a:gd name="connsiteY0" fmla="*/ 494846 h 503227"/>
              <a:gd name="connsiteX1" fmla="*/ 221 w 3726824"/>
              <a:gd name="connsiteY1" fmla="*/ 104677 h 503227"/>
              <a:gd name="connsiteX2" fmla="*/ 1646410 w 3726824"/>
              <a:gd name="connsiteY2" fmla="*/ 61370 h 503227"/>
              <a:gd name="connsiteX3" fmla="*/ 3726824 w 3726824"/>
              <a:gd name="connsiteY3" fmla="*/ 0 h 503227"/>
              <a:gd name="connsiteX4" fmla="*/ 3714550 w 3726824"/>
              <a:gd name="connsiteY4" fmla="*/ 503227 h 503227"/>
              <a:gd name="connsiteX0" fmla="*/ 8953 w 3726824"/>
              <a:gd name="connsiteY0" fmla="*/ 494846 h 503227"/>
              <a:gd name="connsiteX1" fmla="*/ 221 w 3726824"/>
              <a:gd name="connsiteY1" fmla="*/ 104677 h 503227"/>
              <a:gd name="connsiteX2" fmla="*/ 1646410 w 3726824"/>
              <a:gd name="connsiteY2" fmla="*/ 61370 h 503227"/>
              <a:gd name="connsiteX3" fmla="*/ 3726824 w 3726824"/>
              <a:gd name="connsiteY3" fmla="*/ 0 h 503227"/>
              <a:gd name="connsiteX4" fmla="*/ 3714550 w 3726824"/>
              <a:gd name="connsiteY4" fmla="*/ 503227 h 503227"/>
              <a:gd name="connsiteX0" fmla="*/ 8953 w 3726824"/>
              <a:gd name="connsiteY0" fmla="*/ 494846 h 495793"/>
              <a:gd name="connsiteX1" fmla="*/ 221 w 3726824"/>
              <a:gd name="connsiteY1" fmla="*/ 104677 h 495793"/>
              <a:gd name="connsiteX2" fmla="*/ 1646410 w 3726824"/>
              <a:gd name="connsiteY2" fmla="*/ 61370 h 495793"/>
              <a:gd name="connsiteX3" fmla="*/ 3726824 w 3726824"/>
              <a:gd name="connsiteY3" fmla="*/ 0 h 495793"/>
              <a:gd name="connsiteX4" fmla="*/ 3275936 w 3726824"/>
              <a:gd name="connsiteY4" fmla="*/ 495793 h 495793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479585 w 3275936"/>
              <a:gd name="connsiteY3" fmla="*/ 425294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479585 w 3275936"/>
              <a:gd name="connsiteY3" fmla="*/ 425294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420112 w 3275936"/>
              <a:gd name="connsiteY3" fmla="*/ 469899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174786 w 3275936"/>
              <a:gd name="connsiteY3" fmla="*/ 447597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182220 w 3275936"/>
              <a:gd name="connsiteY3" fmla="*/ 425294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740173 h 741120"/>
              <a:gd name="connsiteX1" fmla="*/ 221 w 3275936"/>
              <a:gd name="connsiteY1" fmla="*/ 350004 h 741120"/>
              <a:gd name="connsiteX2" fmla="*/ 1646410 w 3275936"/>
              <a:gd name="connsiteY2" fmla="*/ 306697 h 741120"/>
              <a:gd name="connsiteX3" fmla="*/ 2182220 w 3275936"/>
              <a:gd name="connsiteY3" fmla="*/ 685489 h 741120"/>
              <a:gd name="connsiteX4" fmla="*/ 3236170 w 3275936"/>
              <a:gd name="connsiteY4" fmla="*/ 0 h 741120"/>
              <a:gd name="connsiteX5" fmla="*/ 3275936 w 3275936"/>
              <a:gd name="connsiteY5" fmla="*/ 741120 h 741120"/>
              <a:gd name="connsiteX0" fmla="*/ 8953 w 3275936"/>
              <a:gd name="connsiteY0" fmla="*/ 836817 h 837764"/>
              <a:gd name="connsiteX1" fmla="*/ 221 w 3275936"/>
              <a:gd name="connsiteY1" fmla="*/ 446648 h 837764"/>
              <a:gd name="connsiteX2" fmla="*/ 1646410 w 3275936"/>
              <a:gd name="connsiteY2" fmla="*/ 403341 h 837764"/>
              <a:gd name="connsiteX3" fmla="*/ 2182220 w 3275936"/>
              <a:gd name="connsiteY3" fmla="*/ 782133 h 837764"/>
              <a:gd name="connsiteX4" fmla="*/ 3251039 w 3275936"/>
              <a:gd name="connsiteY4" fmla="*/ 0 h 837764"/>
              <a:gd name="connsiteX5" fmla="*/ 3275936 w 3275936"/>
              <a:gd name="connsiteY5" fmla="*/ 837764 h 837764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646410 w 3251039"/>
              <a:gd name="connsiteY2" fmla="*/ 403341 h 845198"/>
              <a:gd name="connsiteX3" fmla="*/ 2182220 w 3251039"/>
              <a:gd name="connsiteY3" fmla="*/ 782133 h 845198"/>
              <a:gd name="connsiteX4" fmla="*/ 3251039 w 3251039"/>
              <a:gd name="connsiteY4" fmla="*/ 0 h 845198"/>
              <a:gd name="connsiteX5" fmla="*/ 3238765 w 3251039"/>
              <a:gd name="connsiteY5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653003 w 3251039"/>
              <a:gd name="connsiteY2" fmla="*/ 403341 h 845198"/>
              <a:gd name="connsiteX3" fmla="*/ 2182220 w 3251039"/>
              <a:gd name="connsiteY3" fmla="*/ 782133 h 845198"/>
              <a:gd name="connsiteX4" fmla="*/ 3251039 w 3251039"/>
              <a:gd name="connsiteY4" fmla="*/ 0 h 845198"/>
              <a:gd name="connsiteX5" fmla="*/ 3238765 w 3251039"/>
              <a:gd name="connsiteY5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246336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246336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141633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141633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141633 h 845198"/>
              <a:gd name="connsiteX3" fmla="*/ 2182220 w 3251039"/>
              <a:gd name="connsiteY3" fmla="*/ 782133 h 845198"/>
              <a:gd name="connsiteX4" fmla="*/ 3251039 w 3251039"/>
              <a:gd name="connsiteY4" fmla="*/ 0 h 845198"/>
              <a:gd name="connsiteX5" fmla="*/ 3238765 w 3251039"/>
              <a:gd name="connsiteY5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2182220 w 3251039"/>
              <a:gd name="connsiteY2" fmla="*/ 782133 h 845198"/>
              <a:gd name="connsiteX3" fmla="*/ 3251039 w 3251039"/>
              <a:gd name="connsiteY3" fmla="*/ 0 h 845198"/>
              <a:gd name="connsiteX4" fmla="*/ 3238765 w 3251039"/>
              <a:gd name="connsiteY4" fmla="*/ 845198 h 845198"/>
              <a:gd name="connsiteX0" fmla="*/ 0 w 3242086"/>
              <a:gd name="connsiteY0" fmla="*/ 836817 h 858623"/>
              <a:gd name="connsiteX1" fmla="*/ 2173267 w 3242086"/>
              <a:gd name="connsiteY1" fmla="*/ 782133 h 858623"/>
              <a:gd name="connsiteX2" fmla="*/ 3242086 w 3242086"/>
              <a:gd name="connsiteY2" fmla="*/ 0 h 858623"/>
              <a:gd name="connsiteX3" fmla="*/ 3229812 w 3242086"/>
              <a:gd name="connsiteY3" fmla="*/ 845198 h 858623"/>
              <a:gd name="connsiteX0" fmla="*/ 0 w 1068819"/>
              <a:gd name="connsiteY0" fmla="*/ 782133 h 845198"/>
              <a:gd name="connsiteX1" fmla="*/ 1068819 w 1068819"/>
              <a:gd name="connsiteY1" fmla="*/ 0 h 845198"/>
              <a:gd name="connsiteX2" fmla="*/ 1056545 w 1068819"/>
              <a:gd name="connsiteY2" fmla="*/ 845198 h 845198"/>
              <a:gd name="connsiteX0" fmla="*/ 0 w 1194081"/>
              <a:gd name="connsiteY0" fmla="*/ 1027979 h 1091044"/>
              <a:gd name="connsiteX1" fmla="*/ 1194081 w 1194081"/>
              <a:gd name="connsiteY1" fmla="*/ 0 h 1091044"/>
              <a:gd name="connsiteX2" fmla="*/ 1056545 w 1194081"/>
              <a:gd name="connsiteY2" fmla="*/ 1091044 h 1091044"/>
              <a:gd name="connsiteX0" fmla="*/ 0 w 2167106"/>
              <a:gd name="connsiteY0" fmla="*/ 1027979 h 1518278"/>
              <a:gd name="connsiteX1" fmla="*/ 1194081 w 2167106"/>
              <a:gd name="connsiteY1" fmla="*/ 0 h 1518278"/>
              <a:gd name="connsiteX2" fmla="*/ 2165665 w 2167106"/>
              <a:gd name="connsiteY2" fmla="*/ 1518278 h 1518278"/>
              <a:gd name="connsiteX0" fmla="*/ 0 w 2261345"/>
              <a:gd name="connsiteY0" fmla="*/ 1062998 h 1518278"/>
              <a:gd name="connsiteX1" fmla="*/ 1288320 w 2261345"/>
              <a:gd name="connsiteY1" fmla="*/ 0 h 1518278"/>
              <a:gd name="connsiteX2" fmla="*/ 2259904 w 2261345"/>
              <a:gd name="connsiteY2" fmla="*/ 1518278 h 1518278"/>
              <a:gd name="connsiteX0" fmla="*/ 0 w 2261345"/>
              <a:gd name="connsiteY0" fmla="*/ 1062998 h 1518278"/>
              <a:gd name="connsiteX1" fmla="*/ 287402 w 2261345"/>
              <a:gd name="connsiteY1" fmla="*/ 818280 h 1518278"/>
              <a:gd name="connsiteX2" fmla="*/ 1288320 w 2261345"/>
              <a:gd name="connsiteY2" fmla="*/ 0 h 1518278"/>
              <a:gd name="connsiteX3" fmla="*/ 2259904 w 2261345"/>
              <a:gd name="connsiteY3" fmla="*/ 1518278 h 1518278"/>
              <a:gd name="connsiteX0" fmla="*/ 0 w 2000376"/>
              <a:gd name="connsiteY0" fmla="*/ 1122530 h 1518278"/>
              <a:gd name="connsiteX1" fmla="*/ 26433 w 2000376"/>
              <a:gd name="connsiteY1" fmla="*/ 818280 h 1518278"/>
              <a:gd name="connsiteX2" fmla="*/ 1027351 w 2000376"/>
              <a:gd name="connsiteY2" fmla="*/ 0 h 1518278"/>
              <a:gd name="connsiteX3" fmla="*/ 1998935 w 2000376"/>
              <a:gd name="connsiteY3" fmla="*/ 1518278 h 1518278"/>
              <a:gd name="connsiteX0" fmla="*/ 154796 w 2155172"/>
              <a:gd name="connsiteY0" fmla="*/ 1122530 h 1518278"/>
              <a:gd name="connsiteX1" fmla="*/ 0 w 2155172"/>
              <a:gd name="connsiteY1" fmla="*/ 965361 h 1518278"/>
              <a:gd name="connsiteX2" fmla="*/ 1182147 w 2155172"/>
              <a:gd name="connsiteY2" fmla="*/ 0 h 1518278"/>
              <a:gd name="connsiteX3" fmla="*/ 2153731 w 2155172"/>
              <a:gd name="connsiteY3" fmla="*/ 1518278 h 1518278"/>
              <a:gd name="connsiteX0" fmla="*/ 752 w 2155172"/>
              <a:gd name="connsiteY0" fmla="*/ 1038484 h 1518278"/>
              <a:gd name="connsiteX1" fmla="*/ 0 w 2155172"/>
              <a:gd name="connsiteY1" fmla="*/ 965361 h 1518278"/>
              <a:gd name="connsiteX2" fmla="*/ 1182147 w 2155172"/>
              <a:gd name="connsiteY2" fmla="*/ 0 h 1518278"/>
              <a:gd name="connsiteX3" fmla="*/ 2153731 w 2155172"/>
              <a:gd name="connsiteY3" fmla="*/ 1518278 h 1518278"/>
              <a:gd name="connsiteX0" fmla="*/ 752 w 1182147"/>
              <a:gd name="connsiteY0" fmla="*/ 1038484 h 1266140"/>
              <a:gd name="connsiteX1" fmla="*/ 0 w 1182147"/>
              <a:gd name="connsiteY1" fmla="*/ 965361 h 1266140"/>
              <a:gd name="connsiteX2" fmla="*/ 1182147 w 1182147"/>
              <a:gd name="connsiteY2" fmla="*/ 0 h 1266140"/>
              <a:gd name="connsiteX3" fmla="*/ 1079045 w 1182147"/>
              <a:gd name="connsiteY3" fmla="*/ 1266140 h 1266140"/>
              <a:gd name="connsiteX0" fmla="*/ 752 w 2211526"/>
              <a:gd name="connsiteY0" fmla="*/ 306583 h 534239"/>
              <a:gd name="connsiteX1" fmla="*/ 0 w 2211526"/>
              <a:gd name="connsiteY1" fmla="*/ 233460 h 534239"/>
              <a:gd name="connsiteX2" fmla="*/ 2211526 w 2211526"/>
              <a:gd name="connsiteY2" fmla="*/ 0 h 534239"/>
              <a:gd name="connsiteX3" fmla="*/ 1079045 w 2211526"/>
              <a:gd name="connsiteY3" fmla="*/ 534239 h 534239"/>
              <a:gd name="connsiteX0" fmla="*/ 752 w 2211526"/>
              <a:gd name="connsiteY0" fmla="*/ 306583 h 523733"/>
              <a:gd name="connsiteX1" fmla="*/ 0 w 2211526"/>
              <a:gd name="connsiteY1" fmla="*/ 233460 h 523733"/>
              <a:gd name="connsiteX2" fmla="*/ 2211526 w 2211526"/>
              <a:gd name="connsiteY2" fmla="*/ 0 h 523733"/>
              <a:gd name="connsiteX3" fmla="*/ 2186353 w 2211526"/>
              <a:gd name="connsiteY3" fmla="*/ 523733 h 523733"/>
              <a:gd name="connsiteX0" fmla="*/ 752 w 2234675"/>
              <a:gd name="connsiteY0" fmla="*/ 306583 h 534239"/>
              <a:gd name="connsiteX1" fmla="*/ 0 w 2234675"/>
              <a:gd name="connsiteY1" fmla="*/ 233460 h 534239"/>
              <a:gd name="connsiteX2" fmla="*/ 2211526 w 2234675"/>
              <a:gd name="connsiteY2" fmla="*/ 0 h 534239"/>
              <a:gd name="connsiteX3" fmla="*/ 2222599 w 2234675"/>
              <a:gd name="connsiteY3" fmla="*/ 534239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4845"/>
              <a:gd name="connsiteY0" fmla="*/ 306583 h 534239"/>
              <a:gd name="connsiteX1" fmla="*/ 0 w 2224845"/>
              <a:gd name="connsiteY1" fmla="*/ 233460 h 534239"/>
              <a:gd name="connsiteX2" fmla="*/ 2211526 w 2224845"/>
              <a:gd name="connsiteY2" fmla="*/ 0 h 534239"/>
              <a:gd name="connsiteX3" fmla="*/ 2222599 w 2224845"/>
              <a:gd name="connsiteY3" fmla="*/ 534239 h 534239"/>
              <a:gd name="connsiteX4" fmla="*/ 752 w 2224845"/>
              <a:gd name="connsiteY4" fmla="*/ 306583 h 534239"/>
              <a:gd name="connsiteX0" fmla="*/ 752 w 2223839"/>
              <a:gd name="connsiteY0" fmla="*/ 306583 h 534239"/>
              <a:gd name="connsiteX1" fmla="*/ 0 w 2223839"/>
              <a:gd name="connsiteY1" fmla="*/ 233460 h 534239"/>
              <a:gd name="connsiteX2" fmla="*/ 2211526 w 2223839"/>
              <a:gd name="connsiteY2" fmla="*/ 0 h 534239"/>
              <a:gd name="connsiteX3" fmla="*/ 2222599 w 2223839"/>
              <a:gd name="connsiteY3" fmla="*/ 534239 h 534239"/>
              <a:gd name="connsiteX4" fmla="*/ 752 w 2223839"/>
              <a:gd name="connsiteY4" fmla="*/ 306583 h 534239"/>
              <a:gd name="connsiteX0" fmla="*/ 752 w 2223839"/>
              <a:gd name="connsiteY0" fmla="*/ 334375 h 562031"/>
              <a:gd name="connsiteX1" fmla="*/ 0 w 2223839"/>
              <a:gd name="connsiteY1" fmla="*/ 261252 h 562031"/>
              <a:gd name="connsiteX2" fmla="*/ 1586561 w 2223839"/>
              <a:gd name="connsiteY2" fmla="*/ 95134 h 562031"/>
              <a:gd name="connsiteX3" fmla="*/ 2211526 w 2223839"/>
              <a:gd name="connsiteY3" fmla="*/ 27792 h 562031"/>
              <a:gd name="connsiteX4" fmla="*/ 2222599 w 2223839"/>
              <a:gd name="connsiteY4" fmla="*/ 562031 h 562031"/>
              <a:gd name="connsiteX5" fmla="*/ 752 w 2223839"/>
              <a:gd name="connsiteY5" fmla="*/ 334375 h 562031"/>
              <a:gd name="connsiteX0" fmla="*/ 752 w 2223839"/>
              <a:gd name="connsiteY0" fmla="*/ 328481 h 556137"/>
              <a:gd name="connsiteX1" fmla="*/ 0 w 2223839"/>
              <a:gd name="connsiteY1" fmla="*/ 255358 h 556137"/>
              <a:gd name="connsiteX2" fmla="*/ 1149795 w 2223839"/>
              <a:gd name="connsiteY2" fmla="*/ 134588 h 556137"/>
              <a:gd name="connsiteX3" fmla="*/ 2211526 w 2223839"/>
              <a:gd name="connsiteY3" fmla="*/ 21898 h 556137"/>
              <a:gd name="connsiteX4" fmla="*/ 2222599 w 2223839"/>
              <a:gd name="connsiteY4" fmla="*/ 556137 h 556137"/>
              <a:gd name="connsiteX5" fmla="*/ 752 w 2223839"/>
              <a:gd name="connsiteY5" fmla="*/ 328481 h 556137"/>
              <a:gd name="connsiteX0" fmla="*/ 752 w 2223839"/>
              <a:gd name="connsiteY0" fmla="*/ 345518 h 573174"/>
              <a:gd name="connsiteX1" fmla="*/ 0 w 2223839"/>
              <a:gd name="connsiteY1" fmla="*/ 272395 h 573174"/>
              <a:gd name="connsiteX2" fmla="*/ 1149795 w 2223839"/>
              <a:gd name="connsiteY2" fmla="*/ 151625 h 573174"/>
              <a:gd name="connsiteX3" fmla="*/ 1772069 w 2223839"/>
              <a:gd name="connsiteY3" fmla="*/ 53371 h 573174"/>
              <a:gd name="connsiteX4" fmla="*/ 2211526 w 2223839"/>
              <a:gd name="connsiteY4" fmla="*/ 38935 h 573174"/>
              <a:gd name="connsiteX5" fmla="*/ 2222599 w 2223839"/>
              <a:gd name="connsiteY5" fmla="*/ 573174 h 573174"/>
              <a:gd name="connsiteX6" fmla="*/ 752 w 2223839"/>
              <a:gd name="connsiteY6" fmla="*/ 345518 h 573174"/>
              <a:gd name="connsiteX0" fmla="*/ 752 w 2223839"/>
              <a:gd name="connsiteY0" fmla="*/ 322868 h 550524"/>
              <a:gd name="connsiteX1" fmla="*/ 0 w 2223839"/>
              <a:gd name="connsiteY1" fmla="*/ 249745 h 550524"/>
              <a:gd name="connsiteX2" fmla="*/ 1149795 w 2223839"/>
              <a:gd name="connsiteY2" fmla="*/ 128975 h 550524"/>
              <a:gd name="connsiteX3" fmla="*/ 1147445 w 2223839"/>
              <a:gd name="connsiteY3" fmla="*/ 234789 h 550524"/>
              <a:gd name="connsiteX4" fmla="*/ 2211526 w 2223839"/>
              <a:gd name="connsiteY4" fmla="*/ 16285 h 550524"/>
              <a:gd name="connsiteX5" fmla="*/ 2222599 w 2223839"/>
              <a:gd name="connsiteY5" fmla="*/ 550524 h 550524"/>
              <a:gd name="connsiteX6" fmla="*/ 752 w 2223839"/>
              <a:gd name="connsiteY6" fmla="*/ 322868 h 550524"/>
              <a:gd name="connsiteX0" fmla="*/ 752 w 2223839"/>
              <a:gd name="connsiteY0" fmla="*/ 322868 h 550524"/>
              <a:gd name="connsiteX1" fmla="*/ 0 w 2223839"/>
              <a:gd name="connsiteY1" fmla="*/ 249745 h 550524"/>
              <a:gd name="connsiteX2" fmla="*/ 1149795 w 2223839"/>
              <a:gd name="connsiteY2" fmla="*/ 128975 h 550524"/>
              <a:gd name="connsiteX3" fmla="*/ 1147445 w 2223839"/>
              <a:gd name="connsiteY3" fmla="*/ 234789 h 550524"/>
              <a:gd name="connsiteX4" fmla="*/ 2211526 w 2223839"/>
              <a:gd name="connsiteY4" fmla="*/ 16285 h 550524"/>
              <a:gd name="connsiteX5" fmla="*/ 2222599 w 2223839"/>
              <a:gd name="connsiteY5" fmla="*/ 550524 h 550524"/>
              <a:gd name="connsiteX6" fmla="*/ 752 w 2223839"/>
              <a:gd name="connsiteY6" fmla="*/ 322868 h 550524"/>
              <a:gd name="connsiteX0" fmla="*/ 752 w 2223839"/>
              <a:gd name="connsiteY0" fmla="*/ 322868 h 322868"/>
              <a:gd name="connsiteX1" fmla="*/ 0 w 2223839"/>
              <a:gd name="connsiteY1" fmla="*/ 249745 h 322868"/>
              <a:gd name="connsiteX2" fmla="*/ 1149795 w 2223839"/>
              <a:gd name="connsiteY2" fmla="*/ 128975 h 322868"/>
              <a:gd name="connsiteX3" fmla="*/ 1147445 w 2223839"/>
              <a:gd name="connsiteY3" fmla="*/ 234789 h 322868"/>
              <a:gd name="connsiteX4" fmla="*/ 2211526 w 2223839"/>
              <a:gd name="connsiteY4" fmla="*/ 16285 h 322868"/>
              <a:gd name="connsiteX5" fmla="*/ 2222599 w 2223839"/>
              <a:gd name="connsiteY5" fmla="*/ 312443 h 322868"/>
              <a:gd name="connsiteX6" fmla="*/ 752 w 2223839"/>
              <a:gd name="connsiteY6" fmla="*/ 322868 h 322868"/>
              <a:gd name="connsiteX0" fmla="*/ 752 w 2223839"/>
              <a:gd name="connsiteY0" fmla="*/ 306583 h 306583"/>
              <a:gd name="connsiteX1" fmla="*/ 0 w 2223839"/>
              <a:gd name="connsiteY1" fmla="*/ 233460 h 306583"/>
              <a:gd name="connsiteX2" fmla="*/ 1149795 w 2223839"/>
              <a:gd name="connsiteY2" fmla="*/ 112690 h 306583"/>
              <a:gd name="connsiteX3" fmla="*/ 1147445 w 2223839"/>
              <a:gd name="connsiteY3" fmla="*/ 218504 h 306583"/>
              <a:gd name="connsiteX4" fmla="*/ 2211526 w 2223839"/>
              <a:gd name="connsiteY4" fmla="*/ 0 h 306583"/>
              <a:gd name="connsiteX5" fmla="*/ 2222599 w 2223839"/>
              <a:gd name="connsiteY5" fmla="*/ 296158 h 306583"/>
              <a:gd name="connsiteX6" fmla="*/ 752 w 2223839"/>
              <a:gd name="connsiteY6" fmla="*/ 306583 h 306583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7445 w 2224183"/>
              <a:gd name="connsiteY3" fmla="*/ 226062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9793 w 2224183"/>
              <a:gd name="connsiteY3" fmla="*/ 244957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9793 w 2224183"/>
              <a:gd name="connsiteY3" fmla="*/ 214724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9793 w 2224183"/>
              <a:gd name="connsiteY3" fmla="*/ 229841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7271"/>
              <a:gd name="connsiteX1" fmla="*/ 0 w 2224183"/>
              <a:gd name="connsiteY1" fmla="*/ 241018 h 317271"/>
              <a:gd name="connsiteX2" fmla="*/ 1149795 w 2224183"/>
              <a:gd name="connsiteY2" fmla="*/ 120248 h 317271"/>
              <a:gd name="connsiteX3" fmla="*/ 1149793 w 2224183"/>
              <a:gd name="connsiteY3" fmla="*/ 229841 h 317271"/>
              <a:gd name="connsiteX4" fmla="*/ 2216223 w 2224183"/>
              <a:gd name="connsiteY4" fmla="*/ 0 h 317271"/>
              <a:gd name="connsiteX5" fmla="*/ 2222599 w 2224183"/>
              <a:gd name="connsiteY5" fmla="*/ 317271 h 317271"/>
              <a:gd name="connsiteX6" fmla="*/ 752 w 2224183"/>
              <a:gd name="connsiteY6" fmla="*/ 314141 h 31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4183" h="317271">
                <a:moveTo>
                  <a:pt x="752" y="314141"/>
                </a:moveTo>
                <a:cubicBezTo>
                  <a:pt x="501" y="289767"/>
                  <a:pt x="251" y="265392"/>
                  <a:pt x="0" y="241018"/>
                </a:cubicBezTo>
                <a:cubicBezTo>
                  <a:pt x="264302" y="201145"/>
                  <a:pt x="781207" y="159158"/>
                  <a:pt x="1149795" y="120248"/>
                </a:cubicBezTo>
                <a:cubicBezTo>
                  <a:pt x="1149012" y="155519"/>
                  <a:pt x="1150576" y="194570"/>
                  <a:pt x="1149793" y="229841"/>
                </a:cubicBezTo>
                <a:lnTo>
                  <a:pt x="2216223" y="0"/>
                </a:lnTo>
                <a:cubicBezTo>
                  <a:pt x="2215685" y="381190"/>
                  <a:pt x="2228574" y="-42908"/>
                  <a:pt x="2222599" y="317271"/>
                </a:cubicBezTo>
                <a:cubicBezTo>
                  <a:pt x="2214147" y="314926"/>
                  <a:pt x="224866" y="302477"/>
                  <a:pt x="752" y="314141"/>
                </a:cubicBezTo>
                <a:close/>
              </a:path>
            </a:pathLst>
          </a:custGeom>
          <a:gradFill flip="none" rotWithShape="1">
            <a:gsLst>
              <a:gs pos="86000">
                <a:srgbClr val="FF9A9A">
                  <a:alpha val="76000"/>
                </a:srgbClr>
              </a:gs>
              <a:gs pos="0">
                <a:schemeClr val="bg1"/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81292D-CABD-13AD-94DE-831DEECF3EAA}"/>
                  </a:ext>
                </a:extLst>
              </p:cNvPr>
              <p:cNvSpPr txBox="1"/>
              <p:nvPr/>
            </p:nvSpPr>
            <p:spPr>
              <a:xfrm>
                <a:off x="3809421" y="2204972"/>
                <a:ext cx="7677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81292D-CABD-13AD-94DE-831DEECF3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421" y="2204972"/>
                <a:ext cx="767774" cy="276999"/>
              </a:xfrm>
              <a:prstGeom prst="rect">
                <a:avLst/>
              </a:prstGeom>
              <a:blipFill>
                <a:blip r:embed="rId4"/>
                <a:stretch>
                  <a:fillRect l="-6557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027CDF-2F15-259A-0C9C-63AD0C25E008}"/>
                  </a:ext>
                </a:extLst>
              </p:cNvPr>
              <p:cNvSpPr txBox="1"/>
              <p:nvPr/>
            </p:nvSpPr>
            <p:spPr>
              <a:xfrm>
                <a:off x="795322" y="2360715"/>
                <a:ext cx="763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area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1027CDF-2F15-259A-0C9C-63AD0C25E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22" y="2360715"/>
                <a:ext cx="763094" cy="276999"/>
              </a:xfrm>
              <a:prstGeom prst="rect">
                <a:avLst/>
              </a:prstGeom>
              <a:blipFill>
                <a:blip r:embed="rId5"/>
                <a:stretch>
                  <a:fillRect l="-9836" t="-21739" r="-18033" b="-5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059BC6C8-C37F-CDCA-4A77-6E75913D2E89}"/>
              </a:ext>
            </a:extLst>
          </p:cNvPr>
          <p:cNvSpPr txBox="1"/>
          <p:nvPr/>
        </p:nvSpPr>
        <p:spPr>
          <a:xfrm>
            <a:off x="475712" y="3114501"/>
            <a:ext cx="1177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Incoherent Source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CDE8074D-901E-146E-3ADE-2276974291AF}"/>
              </a:ext>
            </a:extLst>
          </p:cNvPr>
          <p:cNvSpPr/>
          <p:nvPr/>
        </p:nvSpPr>
        <p:spPr>
          <a:xfrm flipV="1">
            <a:off x="910862" y="2857654"/>
            <a:ext cx="6225100" cy="461964"/>
          </a:xfrm>
          <a:custGeom>
            <a:avLst/>
            <a:gdLst>
              <a:gd name="connsiteX0" fmla="*/ 0 w 3442808"/>
              <a:gd name="connsiteY0" fmla="*/ 472543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2313616 w 3442808"/>
              <a:gd name="connsiteY3" fmla="*/ 466406 h 503227"/>
              <a:gd name="connsiteX4" fmla="*/ 3442808 w 3442808"/>
              <a:gd name="connsiteY4" fmla="*/ 0 h 503227"/>
              <a:gd name="connsiteX5" fmla="*/ 3430534 w 3442808"/>
              <a:gd name="connsiteY5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86024"/>
              <a:gd name="connsiteX1" fmla="*/ 6137 w 3442808"/>
              <a:gd name="connsiteY1" fmla="*/ 67506 h 586024"/>
              <a:gd name="connsiteX2" fmla="*/ 1362394 w 3442808"/>
              <a:gd name="connsiteY2" fmla="*/ 61370 h 586024"/>
              <a:gd name="connsiteX3" fmla="*/ 3442808 w 3442808"/>
              <a:gd name="connsiteY3" fmla="*/ 0 h 586024"/>
              <a:gd name="connsiteX4" fmla="*/ 3430534 w 3442808"/>
              <a:gd name="connsiteY4" fmla="*/ 503227 h 586024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6137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0 w 3442808"/>
              <a:gd name="connsiteY0" fmla="*/ 494846 h 503227"/>
              <a:gd name="connsiteX1" fmla="*/ 13571 w 3442808"/>
              <a:gd name="connsiteY1" fmla="*/ 67506 h 503227"/>
              <a:gd name="connsiteX2" fmla="*/ 1362394 w 3442808"/>
              <a:gd name="connsiteY2" fmla="*/ 61370 h 503227"/>
              <a:gd name="connsiteX3" fmla="*/ 3442808 w 3442808"/>
              <a:gd name="connsiteY3" fmla="*/ 0 h 503227"/>
              <a:gd name="connsiteX4" fmla="*/ 3430534 w 3442808"/>
              <a:gd name="connsiteY4" fmla="*/ 503227 h 503227"/>
              <a:gd name="connsiteX0" fmla="*/ 1769 w 3444577"/>
              <a:gd name="connsiteY0" fmla="*/ 494846 h 503227"/>
              <a:gd name="connsiteX1" fmla="*/ 472 w 3444577"/>
              <a:gd name="connsiteY1" fmla="*/ 156716 h 503227"/>
              <a:gd name="connsiteX2" fmla="*/ 1364163 w 3444577"/>
              <a:gd name="connsiteY2" fmla="*/ 61370 h 503227"/>
              <a:gd name="connsiteX3" fmla="*/ 3444577 w 3444577"/>
              <a:gd name="connsiteY3" fmla="*/ 0 h 503227"/>
              <a:gd name="connsiteX4" fmla="*/ 3432303 w 3444577"/>
              <a:gd name="connsiteY4" fmla="*/ 503227 h 503227"/>
              <a:gd name="connsiteX0" fmla="*/ 283805 w 3726613"/>
              <a:gd name="connsiteY0" fmla="*/ 494846 h 503227"/>
              <a:gd name="connsiteX1" fmla="*/ 10 w 3726613"/>
              <a:gd name="connsiteY1" fmla="*/ 104677 h 503227"/>
              <a:gd name="connsiteX2" fmla="*/ 1646199 w 3726613"/>
              <a:gd name="connsiteY2" fmla="*/ 61370 h 503227"/>
              <a:gd name="connsiteX3" fmla="*/ 3726613 w 3726613"/>
              <a:gd name="connsiteY3" fmla="*/ 0 h 503227"/>
              <a:gd name="connsiteX4" fmla="*/ 3714339 w 3726613"/>
              <a:gd name="connsiteY4" fmla="*/ 503227 h 503227"/>
              <a:gd name="connsiteX0" fmla="*/ 8953 w 3726824"/>
              <a:gd name="connsiteY0" fmla="*/ 494846 h 503227"/>
              <a:gd name="connsiteX1" fmla="*/ 221 w 3726824"/>
              <a:gd name="connsiteY1" fmla="*/ 104677 h 503227"/>
              <a:gd name="connsiteX2" fmla="*/ 1646410 w 3726824"/>
              <a:gd name="connsiteY2" fmla="*/ 61370 h 503227"/>
              <a:gd name="connsiteX3" fmla="*/ 3726824 w 3726824"/>
              <a:gd name="connsiteY3" fmla="*/ 0 h 503227"/>
              <a:gd name="connsiteX4" fmla="*/ 3714550 w 3726824"/>
              <a:gd name="connsiteY4" fmla="*/ 503227 h 503227"/>
              <a:gd name="connsiteX0" fmla="*/ 8953 w 3726824"/>
              <a:gd name="connsiteY0" fmla="*/ 494846 h 503227"/>
              <a:gd name="connsiteX1" fmla="*/ 221 w 3726824"/>
              <a:gd name="connsiteY1" fmla="*/ 104677 h 503227"/>
              <a:gd name="connsiteX2" fmla="*/ 1646410 w 3726824"/>
              <a:gd name="connsiteY2" fmla="*/ 61370 h 503227"/>
              <a:gd name="connsiteX3" fmla="*/ 3726824 w 3726824"/>
              <a:gd name="connsiteY3" fmla="*/ 0 h 503227"/>
              <a:gd name="connsiteX4" fmla="*/ 3714550 w 3726824"/>
              <a:gd name="connsiteY4" fmla="*/ 503227 h 503227"/>
              <a:gd name="connsiteX0" fmla="*/ 8953 w 3726824"/>
              <a:gd name="connsiteY0" fmla="*/ 494846 h 503227"/>
              <a:gd name="connsiteX1" fmla="*/ 221 w 3726824"/>
              <a:gd name="connsiteY1" fmla="*/ 104677 h 503227"/>
              <a:gd name="connsiteX2" fmla="*/ 1646410 w 3726824"/>
              <a:gd name="connsiteY2" fmla="*/ 61370 h 503227"/>
              <a:gd name="connsiteX3" fmla="*/ 3726824 w 3726824"/>
              <a:gd name="connsiteY3" fmla="*/ 0 h 503227"/>
              <a:gd name="connsiteX4" fmla="*/ 3714550 w 3726824"/>
              <a:gd name="connsiteY4" fmla="*/ 503227 h 503227"/>
              <a:gd name="connsiteX0" fmla="*/ 8953 w 3726824"/>
              <a:gd name="connsiteY0" fmla="*/ 494846 h 495793"/>
              <a:gd name="connsiteX1" fmla="*/ 221 w 3726824"/>
              <a:gd name="connsiteY1" fmla="*/ 104677 h 495793"/>
              <a:gd name="connsiteX2" fmla="*/ 1646410 w 3726824"/>
              <a:gd name="connsiteY2" fmla="*/ 61370 h 495793"/>
              <a:gd name="connsiteX3" fmla="*/ 3726824 w 3726824"/>
              <a:gd name="connsiteY3" fmla="*/ 0 h 495793"/>
              <a:gd name="connsiteX4" fmla="*/ 3275936 w 3726824"/>
              <a:gd name="connsiteY4" fmla="*/ 495793 h 495793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3273341 w 3275936"/>
              <a:gd name="connsiteY3" fmla="*/ 0 h 480925"/>
              <a:gd name="connsiteX4" fmla="*/ 3275936 w 3275936"/>
              <a:gd name="connsiteY4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479585 w 3275936"/>
              <a:gd name="connsiteY3" fmla="*/ 425294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479585 w 3275936"/>
              <a:gd name="connsiteY3" fmla="*/ 425294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420112 w 3275936"/>
              <a:gd name="connsiteY3" fmla="*/ 469899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174786 w 3275936"/>
              <a:gd name="connsiteY3" fmla="*/ 447597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479978 h 480925"/>
              <a:gd name="connsiteX1" fmla="*/ 221 w 3275936"/>
              <a:gd name="connsiteY1" fmla="*/ 89809 h 480925"/>
              <a:gd name="connsiteX2" fmla="*/ 1646410 w 3275936"/>
              <a:gd name="connsiteY2" fmla="*/ 46502 h 480925"/>
              <a:gd name="connsiteX3" fmla="*/ 2182220 w 3275936"/>
              <a:gd name="connsiteY3" fmla="*/ 425294 h 480925"/>
              <a:gd name="connsiteX4" fmla="*/ 3273341 w 3275936"/>
              <a:gd name="connsiteY4" fmla="*/ 0 h 480925"/>
              <a:gd name="connsiteX5" fmla="*/ 3275936 w 3275936"/>
              <a:gd name="connsiteY5" fmla="*/ 480925 h 480925"/>
              <a:gd name="connsiteX0" fmla="*/ 8953 w 3275936"/>
              <a:gd name="connsiteY0" fmla="*/ 740173 h 741120"/>
              <a:gd name="connsiteX1" fmla="*/ 221 w 3275936"/>
              <a:gd name="connsiteY1" fmla="*/ 350004 h 741120"/>
              <a:gd name="connsiteX2" fmla="*/ 1646410 w 3275936"/>
              <a:gd name="connsiteY2" fmla="*/ 306697 h 741120"/>
              <a:gd name="connsiteX3" fmla="*/ 2182220 w 3275936"/>
              <a:gd name="connsiteY3" fmla="*/ 685489 h 741120"/>
              <a:gd name="connsiteX4" fmla="*/ 3236170 w 3275936"/>
              <a:gd name="connsiteY4" fmla="*/ 0 h 741120"/>
              <a:gd name="connsiteX5" fmla="*/ 3275936 w 3275936"/>
              <a:gd name="connsiteY5" fmla="*/ 741120 h 741120"/>
              <a:gd name="connsiteX0" fmla="*/ 8953 w 3275936"/>
              <a:gd name="connsiteY0" fmla="*/ 836817 h 837764"/>
              <a:gd name="connsiteX1" fmla="*/ 221 w 3275936"/>
              <a:gd name="connsiteY1" fmla="*/ 446648 h 837764"/>
              <a:gd name="connsiteX2" fmla="*/ 1646410 w 3275936"/>
              <a:gd name="connsiteY2" fmla="*/ 403341 h 837764"/>
              <a:gd name="connsiteX3" fmla="*/ 2182220 w 3275936"/>
              <a:gd name="connsiteY3" fmla="*/ 782133 h 837764"/>
              <a:gd name="connsiteX4" fmla="*/ 3251039 w 3275936"/>
              <a:gd name="connsiteY4" fmla="*/ 0 h 837764"/>
              <a:gd name="connsiteX5" fmla="*/ 3275936 w 3275936"/>
              <a:gd name="connsiteY5" fmla="*/ 837764 h 837764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646410 w 3251039"/>
              <a:gd name="connsiteY2" fmla="*/ 403341 h 845198"/>
              <a:gd name="connsiteX3" fmla="*/ 2182220 w 3251039"/>
              <a:gd name="connsiteY3" fmla="*/ 782133 h 845198"/>
              <a:gd name="connsiteX4" fmla="*/ 3251039 w 3251039"/>
              <a:gd name="connsiteY4" fmla="*/ 0 h 845198"/>
              <a:gd name="connsiteX5" fmla="*/ 3238765 w 3251039"/>
              <a:gd name="connsiteY5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653003 w 3251039"/>
              <a:gd name="connsiteY2" fmla="*/ 403341 h 845198"/>
              <a:gd name="connsiteX3" fmla="*/ 2182220 w 3251039"/>
              <a:gd name="connsiteY3" fmla="*/ 782133 h 845198"/>
              <a:gd name="connsiteX4" fmla="*/ 3251039 w 3251039"/>
              <a:gd name="connsiteY4" fmla="*/ 0 h 845198"/>
              <a:gd name="connsiteX5" fmla="*/ 3238765 w 3251039"/>
              <a:gd name="connsiteY5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246336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246336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141633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141633 h 845198"/>
              <a:gd name="connsiteX3" fmla="*/ 1653003 w 3251039"/>
              <a:gd name="connsiteY3" fmla="*/ 403341 h 845198"/>
              <a:gd name="connsiteX4" fmla="*/ 2182220 w 3251039"/>
              <a:gd name="connsiteY4" fmla="*/ 782133 h 845198"/>
              <a:gd name="connsiteX5" fmla="*/ 3251039 w 3251039"/>
              <a:gd name="connsiteY5" fmla="*/ 0 h 845198"/>
              <a:gd name="connsiteX6" fmla="*/ 3238765 w 3251039"/>
              <a:gd name="connsiteY6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1485403 w 3251039"/>
              <a:gd name="connsiteY2" fmla="*/ 141633 h 845198"/>
              <a:gd name="connsiteX3" fmla="*/ 2182220 w 3251039"/>
              <a:gd name="connsiteY3" fmla="*/ 782133 h 845198"/>
              <a:gd name="connsiteX4" fmla="*/ 3251039 w 3251039"/>
              <a:gd name="connsiteY4" fmla="*/ 0 h 845198"/>
              <a:gd name="connsiteX5" fmla="*/ 3238765 w 3251039"/>
              <a:gd name="connsiteY5" fmla="*/ 845198 h 845198"/>
              <a:gd name="connsiteX0" fmla="*/ 8953 w 3251039"/>
              <a:gd name="connsiteY0" fmla="*/ 836817 h 845198"/>
              <a:gd name="connsiteX1" fmla="*/ 221 w 3251039"/>
              <a:gd name="connsiteY1" fmla="*/ 446648 h 845198"/>
              <a:gd name="connsiteX2" fmla="*/ 2182220 w 3251039"/>
              <a:gd name="connsiteY2" fmla="*/ 782133 h 845198"/>
              <a:gd name="connsiteX3" fmla="*/ 3251039 w 3251039"/>
              <a:gd name="connsiteY3" fmla="*/ 0 h 845198"/>
              <a:gd name="connsiteX4" fmla="*/ 3238765 w 3251039"/>
              <a:gd name="connsiteY4" fmla="*/ 845198 h 845198"/>
              <a:gd name="connsiteX0" fmla="*/ 0 w 3242086"/>
              <a:gd name="connsiteY0" fmla="*/ 836817 h 858623"/>
              <a:gd name="connsiteX1" fmla="*/ 2173267 w 3242086"/>
              <a:gd name="connsiteY1" fmla="*/ 782133 h 858623"/>
              <a:gd name="connsiteX2" fmla="*/ 3242086 w 3242086"/>
              <a:gd name="connsiteY2" fmla="*/ 0 h 858623"/>
              <a:gd name="connsiteX3" fmla="*/ 3229812 w 3242086"/>
              <a:gd name="connsiteY3" fmla="*/ 845198 h 858623"/>
              <a:gd name="connsiteX0" fmla="*/ 0 w 1068819"/>
              <a:gd name="connsiteY0" fmla="*/ 782133 h 845198"/>
              <a:gd name="connsiteX1" fmla="*/ 1068819 w 1068819"/>
              <a:gd name="connsiteY1" fmla="*/ 0 h 845198"/>
              <a:gd name="connsiteX2" fmla="*/ 1056545 w 1068819"/>
              <a:gd name="connsiteY2" fmla="*/ 845198 h 845198"/>
              <a:gd name="connsiteX0" fmla="*/ 0 w 1194081"/>
              <a:gd name="connsiteY0" fmla="*/ 1027979 h 1091044"/>
              <a:gd name="connsiteX1" fmla="*/ 1194081 w 1194081"/>
              <a:gd name="connsiteY1" fmla="*/ 0 h 1091044"/>
              <a:gd name="connsiteX2" fmla="*/ 1056545 w 1194081"/>
              <a:gd name="connsiteY2" fmla="*/ 1091044 h 1091044"/>
              <a:gd name="connsiteX0" fmla="*/ 0 w 2167106"/>
              <a:gd name="connsiteY0" fmla="*/ 1027979 h 1518278"/>
              <a:gd name="connsiteX1" fmla="*/ 1194081 w 2167106"/>
              <a:gd name="connsiteY1" fmla="*/ 0 h 1518278"/>
              <a:gd name="connsiteX2" fmla="*/ 2165665 w 2167106"/>
              <a:gd name="connsiteY2" fmla="*/ 1518278 h 1518278"/>
              <a:gd name="connsiteX0" fmla="*/ 0 w 2261345"/>
              <a:gd name="connsiteY0" fmla="*/ 1062998 h 1518278"/>
              <a:gd name="connsiteX1" fmla="*/ 1288320 w 2261345"/>
              <a:gd name="connsiteY1" fmla="*/ 0 h 1518278"/>
              <a:gd name="connsiteX2" fmla="*/ 2259904 w 2261345"/>
              <a:gd name="connsiteY2" fmla="*/ 1518278 h 1518278"/>
              <a:gd name="connsiteX0" fmla="*/ 0 w 2261345"/>
              <a:gd name="connsiteY0" fmla="*/ 1062998 h 1518278"/>
              <a:gd name="connsiteX1" fmla="*/ 287402 w 2261345"/>
              <a:gd name="connsiteY1" fmla="*/ 818280 h 1518278"/>
              <a:gd name="connsiteX2" fmla="*/ 1288320 w 2261345"/>
              <a:gd name="connsiteY2" fmla="*/ 0 h 1518278"/>
              <a:gd name="connsiteX3" fmla="*/ 2259904 w 2261345"/>
              <a:gd name="connsiteY3" fmla="*/ 1518278 h 1518278"/>
              <a:gd name="connsiteX0" fmla="*/ 0 w 2000376"/>
              <a:gd name="connsiteY0" fmla="*/ 1122530 h 1518278"/>
              <a:gd name="connsiteX1" fmla="*/ 26433 w 2000376"/>
              <a:gd name="connsiteY1" fmla="*/ 818280 h 1518278"/>
              <a:gd name="connsiteX2" fmla="*/ 1027351 w 2000376"/>
              <a:gd name="connsiteY2" fmla="*/ 0 h 1518278"/>
              <a:gd name="connsiteX3" fmla="*/ 1998935 w 2000376"/>
              <a:gd name="connsiteY3" fmla="*/ 1518278 h 1518278"/>
              <a:gd name="connsiteX0" fmla="*/ 154796 w 2155172"/>
              <a:gd name="connsiteY0" fmla="*/ 1122530 h 1518278"/>
              <a:gd name="connsiteX1" fmla="*/ 0 w 2155172"/>
              <a:gd name="connsiteY1" fmla="*/ 965361 h 1518278"/>
              <a:gd name="connsiteX2" fmla="*/ 1182147 w 2155172"/>
              <a:gd name="connsiteY2" fmla="*/ 0 h 1518278"/>
              <a:gd name="connsiteX3" fmla="*/ 2153731 w 2155172"/>
              <a:gd name="connsiteY3" fmla="*/ 1518278 h 1518278"/>
              <a:gd name="connsiteX0" fmla="*/ 752 w 2155172"/>
              <a:gd name="connsiteY0" fmla="*/ 1038484 h 1518278"/>
              <a:gd name="connsiteX1" fmla="*/ 0 w 2155172"/>
              <a:gd name="connsiteY1" fmla="*/ 965361 h 1518278"/>
              <a:gd name="connsiteX2" fmla="*/ 1182147 w 2155172"/>
              <a:gd name="connsiteY2" fmla="*/ 0 h 1518278"/>
              <a:gd name="connsiteX3" fmla="*/ 2153731 w 2155172"/>
              <a:gd name="connsiteY3" fmla="*/ 1518278 h 1518278"/>
              <a:gd name="connsiteX0" fmla="*/ 752 w 1182147"/>
              <a:gd name="connsiteY0" fmla="*/ 1038484 h 1266140"/>
              <a:gd name="connsiteX1" fmla="*/ 0 w 1182147"/>
              <a:gd name="connsiteY1" fmla="*/ 965361 h 1266140"/>
              <a:gd name="connsiteX2" fmla="*/ 1182147 w 1182147"/>
              <a:gd name="connsiteY2" fmla="*/ 0 h 1266140"/>
              <a:gd name="connsiteX3" fmla="*/ 1079045 w 1182147"/>
              <a:gd name="connsiteY3" fmla="*/ 1266140 h 1266140"/>
              <a:gd name="connsiteX0" fmla="*/ 752 w 2211526"/>
              <a:gd name="connsiteY0" fmla="*/ 306583 h 534239"/>
              <a:gd name="connsiteX1" fmla="*/ 0 w 2211526"/>
              <a:gd name="connsiteY1" fmla="*/ 233460 h 534239"/>
              <a:gd name="connsiteX2" fmla="*/ 2211526 w 2211526"/>
              <a:gd name="connsiteY2" fmla="*/ 0 h 534239"/>
              <a:gd name="connsiteX3" fmla="*/ 1079045 w 2211526"/>
              <a:gd name="connsiteY3" fmla="*/ 534239 h 534239"/>
              <a:gd name="connsiteX0" fmla="*/ 752 w 2211526"/>
              <a:gd name="connsiteY0" fmla="*/ 306583 h 523733"/>
              <a:gd name="connsiteX1" fmla="*/ 0 w 2211526"/>
              <a:gd name="connsiteY1" fmla="*/ 233460 h 523733"/>
              <a:gd name="connsiteX2" fmla="*/ 2211526 w 2211526"/>
              <a:gd name="connsiteY2" fmla="*/ 0 h 523733"/>
              <a:gd name="connsiteX3" fmla="*/ 2186353 w 2211526"/>
              <a:gd name="connsiteY3" fmla="*/ 523733 h 523733"/>
              <a:gd name="connsiteX0" fmla="*/ 752 w 2234675"/>
              <a:gd name="connsiteY0" fmla="*/ 306583 h 534239"/>
              <a:gd name="connsiteX1" fmla="*/ 0 w 2234675"/>
              <a:gd name="connsiteY1" fmla="*/ 233460 h 534239"/>
              <a:gd name="connsiteX2" fmla="*/ 2211526 w 2234675"/>
              <a:gd name="connsiteY2" fmla="*/ 0 h 534239"/>
              <a:gd name="connsiteX3" fmla="*/ 2222599 w 2234675"/>
              <a:gd name="connsiteY3" fmla="*/ 534239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3003"/>
              <a:gd name="connsiteY0" fmla="*/ 306583 h 534239"/>
              <a:gd name="connsiteX1" fmla="*/ 0 w 2223003"/>
              <a:gd name="connsiteY1" fmla="*/ 233460 h 534239"/>
              <a:gd name="connsiteX2" fmla="*/ 2211526 w 2223003"/>
              <a:gd name="connsiteY2" fmla="*/ 0 h 534239"/>
              <a:gd name="connsiteX3" fmla="*/ 2222599 w 2223003"/>
              <a:gd name="connsiteY3" fmla="*/ 534239 h 534239"/>
              <a:gd name="connsiteX4" fmla="*/ 752 w 2223003"/>
              <a:gd name="connsiteY4" fmla="*/ 306583 h 534239"/>
              <a:gd name="connsiteX0" fmla="*/ 752 w 2224845"/>
              <a:gd name="connsiteY0" fmla="*/ 306583 h 534239"/>
              <a:gd name="connsiteX1" fmla="*/ 0 w 2224845"/>
              <a:gd name="connsiteY1" fmla="*/ 233460 h 534239"/>
              <a:gd name="connsiteX2" fmla="*/ 2211526 w 2224845"/>
              <a:gd name="connsiteY2" fmla="*/ 0 h 534239"/>
              <a:gd name="connsiteX3" fmla="*/ 2222599 w 2224845"/>
              <a:gd name="connsiteY3" fmla="*/ 534239 h 534239"/>
              <a:gd name="connsiteX4" fmla="*/ 752 w 2224845"/>
              <a:gd name="connsiteY4" fmla="*/ 306583 h 534239"/>
              <a:gd name="connsiteX0" fmla="*/ 752 w 2223839"/>
              <a:gd name="connsiteY0" fmla="*/ 306583 h 534239"/>
              <a:gd name="connsiteX1" fmla="*/ 0 w 2223839"/>
              <a:gd name="connsiteY1" fmla="*/ 233460 h 534239"/>
              <a:gd name="connsiteX2" fmla="*/ 2211526 w 2223839"/>
              <a:gd name="connsiteY2" fmla="*/ 0 h 534239"/>
              <a:gd name="connsiteX3" fmla="*/ 2222599 w 2223839"/>
              <a:gd name="connsiteY3" fmla="*/ 534239 h 534239"/>
              <a:gd name="connsiteX4" fmla="*/ 752 w 2223839"/>
              <a:gd name="connsiteY4" fmla="*/ 306583 h 534239"/>
              <a:gd name="connsiteX0" fmla="*/ 752 w 2223839"/>
              <a:gd name="connsiteY0" fmla="*/ 334375 h 562031"/>
              <a:gd name="connsiteX1" fmla="*/ 0 w 2223839"/>
              <a:gd name="connsiteY1" fmla="*/ 261252 h 562031"/>
              <a:gd name="connsiteX2" fmla="*/ 1586561 w 2223839"/>
              <a:gd name="connsiteY2" fmla="*/ 95134 h 562031"/>
              <a:gd name="connsiteX3" fmla="*/ 2211526 w 2223839"/>
              <a:gd name="connsiteY3" fmla="*/ 27792 h 562031"/>
              <a:gd name="connsiteX4" fmla="*/ 2222599 w 2223839"/>
              <a:gd name="connsiteY4" fmla="*/ 562031 h 562031"/>
              <a:gd name="connsiteX5" fmla="*/ 752 w 2223839"/>
              <a:gd name="connsiteY5" fmla="*/ 334375 h 562031"/>
              <a:gd name="connsiteX0" fmla="*/ 752 w 2223839"/>
              <a:gd name="connsiteY0" fmla="*/ 328481 h 556137"/>
              <a:gd name="connsiteX1" fmla="*/ 0 w 2223839"/>
              <a:gd name="connsiteY1" fmla="*/ 255358 h 556137"/>
              <a:gd name="connsiteX2" fmla="*/ 1149795 w 2223839"/>
              <a:gd name="connsiteY2" fmla="*/ 134588 h 556137"/>
              <a:gd name="connsiteX3" fmla="*/ 2211526 w 2223839"/>
              <a:gd name="connsiteY3" fmla="*/ 21898 h 556137"/>
              <a:gd name="connsiteX4" fmla="*/ 2222599 w 2223839"/>
              <a:gd name="connsiteY4" fmla="*/ 556137 h 556137"/>
              <a:gd name="connsiteX5" fmla="*/ 752 w 2223839"/>
              <a:gd name="connsiteY5" fmla="*/ 328481 h 556137"/>
              <a:gd name="connsiteX0" fmla="*/ 752 w 2223839"/>
              <a:gd name="connsiteY0" fmla="*/ 345518 h 573174"/>
              <a:gd name="connsiteX1" fmla="*/ 0 w 2223839"/>
              <a:gd name="connsiteY1" fmla="*/ 272395 h 573174"/>
              <a:gd name="connsiteX2" fmla="*/ 1149795 w 2223839"/>
              <a:gd name="connsiteY2" fmla="*/ 151625 h 573174"/>
              <a:gd name="connsiteX3" fmla="*/ 1772069 w 2223839"/>
              <a:gd name="connsiteY3" fmla="*/ 53371 h 573174"/>
              <a:gd name="connsiteX4" fmla="*/ 2211526 w 2223839"/>
              <a:gd name="connsiteY4" fmla="*/ 38935 h 573174"/>
              <a:gd name="connsiteX5" fmla="*/ 2222599 w 2223839"/>
              <a:gd name="connsiteY5" fmla="*/ 573174 h 573174"/>
              <a:gd name="connsiteX6" fmla="*/ 752 w 2223839"/>
              <a:gd name="connsiteY6" fmla="*/ 345518 h 573174"/>
              <a:gd name="connsiteX0" fmla="*/ 752 w 2223839"/>
              <a:gd name="connsiteY0" fmla="*/ 322868 h 550524"/>
              <a:gd name="connsiteX1" fmla="*/ 0 w 2223839"/>
              <a:gd name="connsiteY1" fmla="*/ 249745 h 550524"/>
              <a:gd name="connsiteX2" fmla="*/ 1149795 w 2223839"/>
              <a:gd name="connsiteY2" fmla="*/ 128975 h 550524"/>
              <a:gd name="connsiteX3" fmla="*/ 1147445 w 2223839"/>
              <a:gd name="connsiteY3" fmla="*/ 234789 h 550524"/>
              <a:gd name="connsiteX4" fmla="*/ 2211526 w 2223839"/>
              <a:gd name="connsiteY4" fmla="*/ 16285 h 550524"/>
              <a:gd name="connsiteX5" fmla="*/ 2222599 w 2223839"/>
              <a:gd name="connsiteY5" fmla="*/ 550524 h 550524"/>
              <a:gd name="connsiteX6" fmla="*/ 752 w 2223839"/>
              <a:gd name="connsiteY6" fmla="*/ 322868 h 550524"/>
              <a:gd name="connsiteX0" fmla="*/ 752 w 2223839"/>
              <a:gd name="connsiteY0" fmla="*/ 322868 h 550524"/>
              <a:gd name="connsiteX1" fmla="*/ 0 w 2223839"/>
              <a:gd name="connsiteY1" fmla="*/ 249745 h 550524"/>
              <a:gd name="connsiteX2" fmla="*/ 1149795 w 2223839"/>
              <a:gd name="connsiteY2" fmla="*/ 128975 h 550524"/>
              <a:gd name="connsiteX3" fmla="*/ 1147445 w 2223839"/>
              <a:gd name="connsiteY3" fmla="*/ 234789 h 550524"/>
              <a:gd name="connsiteX4" fmla="*/ 2211526 w 2223839"/>
              <a:gd name="connsiteY4" fmla="*/ 16285 h 550524"/>
              <a:gd name="connsiteX5" fmla="*/ 2222599 w 2223839"/>
              <a:gd name="connsiteY5" fmla="*/ 550524 h 550524"/>
              <a:gd name="connsiteX6" fmla="*/ 752 w 2223839"/>
              <a:gd name="connsiteY6" fmla="*/ 322868 h 550524"/>
              <a:gd name="connsiteX0" fmla="*/ 752 w 2223839"/>
              <a:gd name="connsiteY0" fmla="*/ 322868 h 322868"/>
              <a:gd name="connsiteX1" fmla="*/ 0 w 2223839"/>
              <a:gd name="connsiteY1" fmla="*/ 249745 h 322868"/>
              <a:gd name="connsiteX2" fmla="*/ 1149795 w 2223839"/>
              <a:gd name="connsiteY2" fmla="*/ 128975 h 322868"/>
              <a:gd name="connsiteX3" fmla="*/ 1147445 w 2223839"/>
              <a:gd name="connsiteY3" fmla="*/ 234789 h 322868"/>
              <a:gd name="connsiteX4" fmla="*/ 2211526 w 2223839"/>
              <a:gd name="connsiteY4" fmla="*/ 16285 h 322868"/>
              <a:gd name="connsiteX5" fmla="*/ 2222599 w 2223839"/>
              <a:gd name="connsiteY5" fmla="*/ 312443 h 322868"/>
              <a:gd name="connsiteX6" fmla="*/ 752 w 2223839"/>
              <a:gd name="connsiteY6" fmla="*/ 322868 h 322868"/>
              <a:gd name="connsiteX0" fmla="*/ 752 w 2223839"/>
              <a:gd name="connsiteY0" fmla="*/ 306583 h 306583"/>
              <a:gd name="connsiteX1" fmla="*/ 0 w 2223839"/>
              <a:gd name="connsiteY1" fmla="*/ 233460 h 306583"/>
              <a:gd name="connsiteX2" fmla="*/ 1149795 w 2223839"/>
              <a:gd name="connsiteY2" fmla="*/ 112690 h 306583"/>
              <a:gd name="connsiteX3" fmla="*/ 1147445 w 2223839"/>
              <a:gd name="connsiteY3" fmla="*/ 218504 h 306583"/>
              <a:gd name="connsiteX4" fmla="*/ 2211526 w 2223839"/>
              <a:gd name="connsiteY4" fmla="*/ 0 h 306583"/>
              <a:gd name="connsiteX5" fmla="*/ 2222599 w 2223839"/>
              <a:gd name="connsiteY5" fmla="*/ 296158 h 306583"/>
              <a:gd name="connsiteX6" fmla="*/ 752 w 2223839"/>
              <a:gd name="connsiteY6" fmla="*/ 306583 h 306583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7445 w 2224183"/>
              <a:gd name="connsiteY3" fmla="*/ 226062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9793 w 2224183"/>
              <a:gd name="connsiteY3" fmla="*/ 244957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9793 w 2224183"/>
              <a:gd name="connsiteY3" fmla="*/ 214724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4183"/>
              <a:gd name="connsiteY0" fmla="*/ 314141 h 314141"/>
              <a:gd name="connsiteX1" fmla="*/ 0 w 2224183"/>
              <a:gd name="connsiteY1" fmla="*/ 241018 h 314141"/>
              <a:gd name="connsiteX2" fmla="*/ 1149795 w 2224183"/>
              <a:gd name="connsiteY2" fmla="*/ 120248 h 314141"/>
              <a:gd name="connsiteX3" fmla="*/ 1149793 w 2224183"/>
              <a:gd name="connsiteY3" fmla="*/ 229841 h 314141"/>
              <a:gd name="connsiteX4" fmla="*/ 2216223 w 2224183"/>
              <a:gd name="connsiteY4" fmla="*/ 0 h 314141"/>
              <a:gd name="connsiteX5" fmla="*/ 2222599 w 2224183"/>
              <a:gd name="connsiteY5" fmla="*/ 303716 h 314141"/>
              <a:gd name="connsiteX6" fmla="*/ 752 w 2224183"/>
              <a:gd name="connsiteY6" fmla="*/ 314141 h 314141"/>
              <a:gd name="connsiteX0" fmla="*/ 752 w 2222090"/>
              <a:gd name="connsiteY0" fmla="*/ 314141 h 317270"/>
              <a:gd name="connsiteX1" fmla="*/ 0 w 2222090"/>
              <a:gd name="connsiteY1" fmla="*/ 241018 h 317270"/>
              <a:gd name="connsiteX2" fmla="*/ 1149795 w 2222090"/>
              <a:gd name="connsiteY2" fmla="*/ 120248 h 317270"/>
              <a:gd name="connsiteX3" fmla="*/ 1149793 w 2222090"/>
              <a:gd name="connsiteY3" fmla="*/ 229841 h 317270"/>
              <a:gd name="connsiteX4" fmla="*/ 2216223 w 2222090"/>
              <a:gd name="connsiteY4" fmla="*/ 0 h 317270"/>
              <a:gd name="connsiteX5" fmla="*/ 2220251 w 2222090"/>
              <a:gd name="connsiteY5" fmla="*/ 317270 h 317270"/>
              <a:gd name="connsiteX6" fmla="*/ 752 w 2222090"/>
              <a:gd name="connsiteY6" fmla="*/ 314141 h 3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2090" h="317270">
                <a:moveTo>
                  <a:pt x="752" y="314141"/>
                </a:moveTo>
                <a:cubicBezTo>
                  <a:pt x="501" y="289767"/>
                  <a:pt x="251" y="265392"/>
                  <a:pt x="0" y="241018"/>
                </a:cubicBezTo>
                <a:cubicBezTo>
                  <a:pt x="264302" y="201145"/>
                  <a:pt x="781207" y="159158"/>
                  <a:pt x="1149795" y="120248"/>
                </a:cubicBezTo>
                <a:cubicBezTo>
                  <a:pt x="1149012" y="155519"/>
                  <a:pt x="1150576" y="194570"/>
                  <a:pt x="1149793" y="229841"/>
                </a:cubicBezTo>
                <a:lnTo>
                  <a:pt x="2216223" y="0"/>
                </a:lnTo>
                <a:cubicBezTo>
                  <a:pt x="2215685" y="381190"/>
                  <a:pt x="2226226" y="-42909"/>
                  <a:pt x="2220251" y="317270"/>
                </a:cubicBezTo>
                <a:cubicBezTo>
                  <a:pt x="2211799" y="314925"/>
                  <a:pt x="224866" y="302477"/>
                  <a:pt x="752" y="314141"/>
                </a:cubicBezTo>
                <a:close/>
              </a:path>
            </a:pathLst>
          </a:custGeom>
          <a:gradFill flip="none" rotWithShape="1">
            <a:gsLst>
              <a:gs pos="86000">
                <a:srgbClr val="FF9A9A">
                  <a:alpha val="76000"/>
                </a:srgbClr>
              </a:gs>
              <a:gs pos="0">
                <a:schemeClr val="bg1"/>
              </a:gs>
              <a:gs pos="100000">
                <a:srgbClr val="FF00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355B325-5CEA-96E4-628E-EF53B98E7BC8}"/>
              </a:ext>
            </a:extLst>
          </p:cNvPr>
          <p:cNvCxnSpPr>
            <a:cxnSpLocks/>
          </p:cNvCxnSpPr>
          <p:nvPr/>
        </p:nvCxnSpPr>
        <p:spPr>
          <a:xfrm flipH="1">
            <a:off x="859746" y="2874128"/>
            <a:ext cx="6546990" cy="0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E685F5-3297-D468-4E72-1B84A0EE247A}"/>
              </a:ext>
            </a:extLst>
          </p:cNvPr>
          <p:cNvCxnSpPr>
            <a:cxnSpLocks/>
          </p:cNvCxnSpPr>
          <p:nvPr/>
        </p:nvCxnSpPr>
        <p:spPr>
          <a:xfrm>
            <a:off x="4133241" y="2492582"/>
            <a:ext cx="0" cy="259492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E441177-1604-FF6E-0B19-8E66A2FF8E33}"/>
              </a:ext>
            </a:extLst>
          </p:cNvPr>
          <p:cNvCxnSpPr>
            <a:cxnSpLocks/>
          </p:cNvCxnSpPr>
          <p:nvPr/>
        </p:nvCxnSpPr>
        <p:spPr>
          <a:xfrm>
            <a:off x="4142191" y="2970805"/>
            <a:ext cx="0" cy="259492"/>
          </a:xfrm>
          <a:prstGeom prst="straightConnector1">
            <a:avLst/>
          </a:prstGeom>
          <a:ln w="19050"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82E42CD1-63CB-6BAF-A8F2-F960E053669E}"/>
              </a:ext>
            </a:extLst>
          </p:cNvPr>
          <p:cNvSpPr txBox="1"/>
          <p:nvPr/>
        </p:nvSpPr>
        <p:spPr>
          <a:xfrm>
            <a:off x="3689595" y="3208036"/>
            <a:ext cx="1387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Coherent Source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CD6310D-CB7B-1783-B623-D4893295A0C9}"/>
              </a:ext>
            </a:extLst>
          </p:cNvPr>
          <p:cNvSpPr txBox="1"/>
          <p:nvPr/>
        </p:nvSpPr>
        <p:spPr>
          <a:xfrm>
            <a:off x="3809421" y="1900505"/>
            <a:ext cx="1387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Pinhole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4564451-2810-97CB-9DCA-E159884D0C48}"/>
                  </a:ext>
                </a:extLst>
              </p:cNvPr>
              <p:cNvSpPr txBox="1"/>
              <p:nvPr/>
            </p:nvSpPr>
            <p:spPr>
              <a:xfrm>
                <a:off x="2510781" y="2987279"/>
                <a:ext cx="183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4564451-2810-97CB-9DCA-E159884D0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781" y="2987279"/>
                <a:ext cx="183961" cy="276999"/>
              </a:xfrm>
              <a:prstGeom prst="rect">
                <a:avLst/>
              </a:prstGeom>
              <a:blipFill>
                <a:blip r:embed="rId6"/>
                <a:stretch>
                  <a:fillRect l="-31250" r="-25000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C1CEFF-4525-F2A7-5DEF-6201420945D8}"/>
              </a:ext>
            </a:extLst>
          </p:cNvPr>
          <p:cNvCxnSpPr>
            <a:cxnSpLocks/>
          </p:cNvCxnSpPr>
          <p:nvPr/>
        </p:nvCxnSpPr>
        <p:spPr>
          <a:xfrm flipH="1">
            <a:off x="918039" y="2744503"/>
            <a:ext cx="5865" cy="2263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EAFC350-A0F1-0615-87B7-F43F593809FD}"/>
              </a:ext>
            </a:extLst>
          </p:cNvPr>
          <p:cNvSpPr txBox="1"/>
          <p:nvPr/>
        </p:nvSpPr>
        <p:spPr>
          <a:xfrm>
            <a:off x="7263619" y="2509147"/>
            <a:ext cx="2102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Coherence based experiment 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E43048-7194-9D76-21FB-52362031AF3B}"/>
                  </a:ext>
                </a:extLst>
              </p:cNvPr>
              <p:cNvSpPr txBox="1"/>
              <p:nvPr/>
            </p:nvSpPr>
            <p:spPr>
              <a:xfrm>
                <a:off x="9842295" y="2351540"/>
                <a:ext cx="1986378" cy="803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E43048-7194-9D76-21FB-52362031A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95" y="2351540"/>
                <a:ext cx="1986378" cy="803938"/>
              </a:xfrm>
              <a:prstGeom prst="rect">
                <a:avLst/>
              </a:prstGeom>
              <a:blipFill>
                <a:blip r:embed="rId7"/>
                <a:stretch>
                  <a:fillRect l="-3185" r="-637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EADB8822-922C-6DFD-05A0-FDB4BBB7FF35}"/>
              </a:ext>
            </a:extLst>
          </p:cNvPr>
          <p:cNvSpPr txBox="1"/>
          <p:nvPr/>
        </p:nvSpPr>
        <p:spPr>
          <a:xfrm>
            <a:off x="10205622" y="3364352"/>
            <a:ext cx="1986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cs typeface="Arial" panose="020B0604020202020204" pitchFamily="34" charset="0"/>
              </a:rPr>
              <a:t>J. Goodman “statistical optics” Ch. 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B29FA9-9752-8EC4-2A05-1B0E8D4B5A82}"/>
              </a:ext>
            </a:extLst>
          </p:cNvPr>
          <p:cNvSpPr txBox="1"/>
          <p:nvPr/>
        </p:nvSpPr>
        <p:spPr>
          <a:xfrm>
            <a:off x="2875446" y="898704"/>
            <a:ext cx="7493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/>
              <a:t>Many imaging techniques , like ptychography, require a high degree of transversal coherence  </a:t>
            </a:r>
          </a:p>
        </p:txBody>
      </p:sp>
    </p:spTree>
    <p:extLst>
      <p:ext uri="{BB962C8B-B14F-4D97-AF65-F5344CB8AC3E}">
        <p14:creationId xmlns:p14="http://schemas.microsoft.com/office/powerpoint/2010/main" val="261523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">
      <a:dk1>
        <a:srgbClr val="0B2F56"/>
      </a:dk1>
      <a:lt1>
        <a:srgbClr val="FFFFFF"/>
      </a:lt1>
      <a:dk2>
        <a:srgbClr val="44546A"/>
      </a:dk2>
      <a:lt2>
        <a:srgbClr val="E7E6E6"/>
      </a:lt2>
      <a:accent1>
        <a:srgbClr val="2D938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07C8621-44A2-4B2A-8FC5-4FF3EB44D762}" vid="{A0AAD08A-43F7-48C8-89B1-AF36EE3ED6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2305</TotalTime>
  <Words>942</Words>
  <Application>Microsoft Macintosh PowerPoint</Application>
  <PresentationFormat>Widescreen</PresentationFormat>
  <Paragraphs>234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Cambria</vt:lpstr>
      <vt:lpstr>Cambria Math</vt:lpstr>
      <vt:lpstr>Roboto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Josep Nicolas</dc:creator>
  <cp:keywords/>
  <dc:description/>
  <cp:lastModifiedBy>Josep Nicolas</cp:lastModifiedBy>
  <cp:revision>34</cp:revision>
  <dcterms:created xsi:type="dcterms:W3CDTF">2022-06-11T18:07:38Z</dcterms:created>
  <dcterms:modified xsi:type="dcterms:W3CDTF">2022-11-15T07:54:52Z</dcterms:modified>
  <cp:category/>
</cp:coreProperties>
</file>