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3"/>
    <p:sldId id="257" r:id="rId4"/>
    <p:sldId id="377" r:id="rId5"/>
    <p:sldId id="421" r:id="rId6"/>
    <p:sldId id="314" r:id="rId7"/>
    <p:sldId id="355" r:id="rId8"/>
    <p:sldId id="358" r:id="rId9"/>
    <p:sldId id="359" r:id="rId10"/>
    <p:sldId id="378" r:id="rId11"/>
    <p:sldId id="361" r:id="rId12"/>
    <p:sldId id="363" r:id="rId13"/>
    <p:sldId id="364" r:id="rId14"/>
    <p:sldId id="325" r:id="rId15"/>
    <p:sldId id="366" r:id="rId16"/>
    <p:sldId id="455" r:id="rId17"/>
    <p:sldId id="454" r:id="rId18"/>
    <p:sldId id="439" r:id="rId19"/>
    <p:sldId id="440" r:id="rId20"/>
    <p:sldId id="441" r:id="rId21"/>
    <p:sldId id="442" r:id="rId22"/>
    <p:sldId id="443" r:id="rId23"/>
    <p:sldId id="444" r:id="rId24"/>
    <p:sldId id="449" r:id="rId25"/>
    <p:sldId id="450" r:id="rId26"/>
    <p:sldId id="446" r:id="rId27"/>
    <p:sldId id="447" r:id="rId28"/>
    <p:sldId id="379" r:id="rId29"/>
    <p:sldId id="437" r:id="rId30"/>
    <p:sldId id="391" r:id="rId32"/>
    <p:sldId id="258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zyna Skorupska" initials="K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1E18F4"/>
    <a:srgbClr val="FFD200"/>
    <a:srgbClr val="F603FD"/>
    <a:srgbClr val="1E64C8"/>
    <a:srgbClr val="12FA69"/>
    <a:srgbClr val="385D8A"/>
    <a:srgbClr val="646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/>
          </p:nvPr>
        </p:nvSpPr>
        <p:spPr/>
      </p:sp>
      <p:sp>
        <p:nvSpPr>
          <p:cNvPr id="3" name="Text Placeholder 2"/>
          <p:cNvSpPr/>
          <p:nvPr>
            <p:ph type="body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030013"/>
            <a:ext cx="9144000" cy="2091559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rgbClr val="0432FF"/>
                </a:solidFill>
              </a:defRPr>
            </a:lvl1pPr>
          </a:lstStyle>
          <a:p>
            <a:r>
              <a:rPr lang="es-ES" dirty="0" err="1"/>
              <a:t>Title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972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FDBE0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4"/>
          <p:cNvSpPr/>
          <p:nvPr/>
        </p:nvSpPr>
        <p:spPr>
          <a:xfrm>
            <a:off x="11470256" y="183537"/>
            <a:ext cx="635479" cy="336921"/>
          </a:xfrm>
          <a:prstGeom prst="snip2Diag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" name="Slide Number Placeholder 5"/>
          <p:cNvSpPr txBox="1"/>
          <p:nvPr/>
        </p:nvSpPr>
        <p:spPr>
          <a:xfrm>
            <a:off x="11655004" y="242608"/>
            <a:ext cx="47660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9027AE-73FA-42C2-B385-6A457742FAD7}" type="slidenum">
              <a:rPr lang="en-US" smtClean="0"/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31985" y="586596"/>
            <a:ext cx="9816860" cy="0"/>
          </a:xfrm>
          <a:prstGeom prst="line">
            <a:avLst/>
          </a:prstGeom>
          <a:ln w="19050">
            <a:solidFill>
              <a:srgbClr val="FF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431985" y="168666"/>
            <a:ext cx="7960743" cy="532022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1E64C8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microsoft.com/office/2007/relationships/hdphoto" Target="../media/image2.wdp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616460"/>
            <a:ext cx="12192000" cy="24154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24" name="Footer Placeholder 4"/>
          <p:cNvSpPr txBox="1"/>
          <p:nvPr/>
        </p:nvSpPr>
        <p:spPr>
          <a:xfrm>
            <a:off x="4651075" y="6606425"/>
            <a:ext cx="304512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5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Eduardo Solano | Juan Velasco</a:t>
            </a:r>
            <a:endParaRPr lang="es-ES" sz="105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" y="57021"/>
            <a:ext cx="1076403" cy="538202"/>
          </a:xfrm>
          <a:prstGeom prst="rect">
            <a:avLst/>
          </a:prstGeom>
        </p:spPr>
      </p:pic>
      <p:sp>
        <p:nvSpPr>
          <p:cNvPr id="16" name="Footer Placeholder 4"/>
          <p:cNvSpPr txBox="1"/>
          <p:nvPr/>
        </p:nvSpPr>
        <p:spPr>
          <a:xfrm>
            <a:off x="0" y="6616460"/>
            <a:ext cx="304512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50" b="0" dirty="0">
                <a:solidFill>
                  <a:srgbClr val="FFD200"/>
                </a:solidFill>
                <a:effectLst/>
              </a:rPr>
              <a:t>3SBar @ ALBA </a:t>
            </a:r>
            <a:r>
              <a:rPr lang="en-US" sz="1050" b="0" noProof="0" dirty="0">
                <a:solidFill>
                  <a:srgbClr val="FFD200"/>
                </a:solidFill>
                <a:effectLst/>
              </a:rPr>
              <a:t>synchrotron</a:t>
            </a:r>
            <a:endParaRPr lang="en-US" sz="1050" b="0" noProof="0" dirty="0">
              <a:solidFill>
                <a:srgbClr val="FFD200"/>
              </a:solidFill>
              <a:effectLst/>
            </a:endParaRPr>
          </a:p>
        </p:txBody>
      </p:sp>
      <p:sp>
        <p:nvSpPr>
          <p:cNvPr id="7" name="Text Placeholder 2"/>
          <p:cNvSpPr txBox="1"/>
          <p:nvPr/>
        </p:nvSpPr>
        <p:spPr>
          <a:xfrm>
            <a:off x="11102198" y="6609363"/>
            <a:ext cx="974784" cy="248637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None/>
              <a:defRPr sz="1000" kern="120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b="0" kern="1200" dirty="0">
              <a:solidFill>
                <a:srgbClr val="FFD2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Footer Placeholder 4"/>
          <p:cNvSpPr txBox="1"/>
          <p:nvPr userDrawn="1"/>
        </p:nvSpPr>
        <p:spPr>
          <a:xfrm>
            <a:off x="9740782" y="6616460"/>
            <a:ext cx="3045125" cy="252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es-ES" sz="1050" b="0" dirty="0">
                <a:solidFill>
                  <a:srgbClr val="FFD200"/>
                </a:solidFill>
                <a:effectLst/>
              </a:rPr>
              <a:t>07/</a:t>
            </a:r>
            <a:r>
              <a:rPr lang="es-ES" sz="1050" b="0" dirty="0">
                <a:solidFill>
                  <a:srgbClr val="FFD200"/>
                </a:solidFill>
                <a:effectLst/>
              </a:rPr>
              <a:t>0</a:t>
            </a:r>
            <a:r>
              <a:rPr lang="de-DE" altLang="es-ES" sz="1050" b="0" dirty="0">
                <a:solidFill>
                  <a:srgbClr val="FFD200"/>
                </a:solidFill>
                <a:effectLst/>
              </a:rPr>
              <a:t>9</a:t>
            </a:r>
            <a:r>
              <a:rPr lang="es-ES" sz="1050" b="0" dirty="0">
                <a:solidFill>
                  <a:srgbClr val="FFD200"/>
                </a:solidFill>
                <a:effectLst/>
              </a:rPr>
              <a:t>/2022</a:t>
            </a:r>
            <a:endParaRPr lang="en-US" sz="1050" b="0" noProof="0" dirty="0">
              <a:solidFill>
                <a:srgbClr val="FFD200"/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3500" b="1" kern="1200" smtClean="0">
          <a:solidFill>
            <a:srgbClr val="112E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Clr>
          <a:srgbClr val="959F38"/>
        </a:buClr>
        <a:buFont typeface="Arial" panose="020B0604020202020204" pitchFamily="34" charset="0"/>
        <a:buNone/>
        <a:defRPr lang="es-ES" sz="1050" b="0" kern="1200" dirty="0">
          <a:solidFill>
            <a:srgbClr val="FFD200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8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oleObject" Target="../embeddings/oleObject1.bin"/><Relationship Id="rId1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3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815" y="1825625"/>
            <a:ext cx="9952355" cy="2091690"/>
          </a:xfrm>
        </p:spPr>
        <p:txBody>
          <a:bodyPr/>
          <a:lstStyle/>
          <a:p>
            <a:r>
              <a:rPr lang="en-US" sz="4800" dirty="0">
                <a:solidFill>
                  <a:srgbClr val="1E64C8"/>
                </a:solidFill>
              </a:rPr>
              <a:t>3SBar</a:t>
            </a:r>
            <a:r>
              <a:rPr lang="de-DE" altLang="en-US" sz="4800" dirty="0">
                <a:solidFill>
                  <a:srgbClr val="1E64C8"/>
                </a:solidFill>
                <a:latin typeface="Calibri" panose="020F0502020204030204" pitchFamily="34" charset="0"/>
              </a:rPr>
              <a:t>: new opportunities at ALBA</a:t>
            </a:r>
            <a:endParaRPr lang="de-DE" altLang="en-US" sz="4800" dirty="0">
              <a:solidFill>
                <a:srgbClr val="1E64C8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8620" y="3554413"/>
            <a:ext cx="9144000" cy="1655762"/>
          </a:xfrm>
        </p:spPr>
        <p:txBody>
          <a:bodyPr/>
          <a:lstStyle/>
          <a:p>
            <a:r>
              <a:rPr lang="en-US" dirty="0"/>
              <a:t>Surface Spectroscopy and Structure at 1 bar and beyond</a:t>
            </a:r>
            <a:r>
              <a:rPr lang="de-DE" altLang="en-US" dirty="0">
                <a:latin typeface="Calibri" panose="020F0502020204030204" pitchFamily="34" charset="0"/>
              </a:rPr>
              <a:t> (starting 2026)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58208" y="3769291"/>
            <a:ext cx="3245224" cy="2806322"/>
            <a:chOff x="9765082" y="4759312"/>
            <a:chExt cx="2426918" cy="2098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765082" y="4759312"/>
              <a:ext cx="2364829" cy="13302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5082" y="6163945"/>
              <a:ext cx="2364829" cy="69405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7171" y="5689342"/>
              <a:ext cx="2364829" cy="5353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3Sbar monochromator resolution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4" name="CuadroTexto 4"/>
          <p:cNvSpPr txBox="1"/>
          <p:nvPr/>
        </p:nvSpPr>
        <p:spPr>
          <a:xfrm>
            <a:off x="7935170" y="3036096"/>
            <a:ext cx="4103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Si(311) and Si(333) show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need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of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collimating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mirror</a:t>
            </a:r>
            <a:endParaRPr lang="es-ES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Resolutions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between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100-200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meV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accesible in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most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of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energy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range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of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beamline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endParaRPr lang="es-ES" i="1" dirty="0">
              <a:solidFill>
                <a:srgbClr val="092F56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9608297" y="6109569"/>
            <a:ext cx="243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Optics</a:t>
            </a:r>
            <a:r>
              <a:rPr lang="en-US" dirty="0"/>
              <a:t>: </a:t>
            </a:r>
            <a:r>
              <a:rPr lang="en-US" dirty="0" err="1"/>
              <a:t>Josep</a:t>
            </a:r>
            <a:r>
              <a:rPr lang="en-US" dirty="0"/>
              <a:t> Nicolás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3266" y="1484027"/>
            <a:ext cx="8031504" cy="4874593"/>
            <a:chOff x="173266" y="1484027"/>
            <a:chExt cx="8031504" cy="4874593"/>
          </a:xfrm>
        </p:grpSpPr>
        <p:grpSp>
          <p:nvGrpSpPr>
            <p:cNvPr id="9" name="Grupo 8"/>
            <p:cNvGrpSpPr/>
            <p:nvPr/>
          </p:nvGrpSpPr>
          <p:grpSpPr>
            <a:xfrm>
              <a:off x="173266" y="1484027"/>
              <a:ext cx="8031504" cy="4874593"/>
              <a:chOff x="173266" y="1484027"/>
              <a:chExt cx="8031504" cy="487459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73266" y="1484027"/>
                <a:ext cx="7847881" cy="4874593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 flipH="1">
                <a:off x="6694928" y="2228166"/>
                <a:ext cx="1509842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s-ES_tradnl" sz="1400" baseline="0" dirty="0">
                    <a:solidFill>
                      <a:srgbClr val="7030A0"/>
                    </a:solidFill>
                  </a:rPr>
                  <a:t>Si(333) no VCM</a:t>
                </a:r>
                <a:endParaRPr lang="es-ES_tradnl" sz="1400" baseline="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 flipH="1">
                <a:off x="6694928" y="4790422"/>
                <a:ext cx="1187536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s-ES_tradnl" sz="1400" baseline="0" dirty="0">
                    <a:solidFill>
                      <a:srgbClr val="F603FD"/>
                    </a:solidFill>
                  </a:rPr>
                  <a:t>Si(333) VCM</a:t>
                </a:r>
                <a:endParaRPr lang="es-ES_tradnl" sz="1400" baseline="0" dirty="0">
                  <a:solidFill>
                    <a:srgbClr val="F603FD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560495" y="5989288"/>
              <a:ext cx="159413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baseline="0" dirty="0">
                  <a:solidFill>
                    <a:schemeClr val="tx1"/>
                  </a:solidFill>
                </a:rPr>
                <a:t>Energy [keV]</a:t>
              </a:r>
              <a:endParaRPr lang="en-US" baseline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3Sbar endstation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4572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6" name="image6.png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6930390" y="758825"/>
            <a:ext cx="4227195" cy="3466465"/>
          </a:xfrm>
          <a:prstGeom prst="rect">
            <a:avLst/>
          </a:prstGeom>
        </p:spPr>
      </p:pic>
      <p:sp>
        <p:nvSpPr>
          <p:cNvPr id="8" name="Rectángulo 4"/>
          <p:cNvSpPr/>
          <p:nvPr/>
        </p:nvSpPr>
        <p:spPr>
          <a:xfrm>
            <a:off x="6464207" y="4506953"/>
            <a:ext cx="4939120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en-US" sz="1200" b="1" dirty="0">
                <a:latin typeface="+mj-lt"/>
                <a:ea typeface="Calibri" panose="020F0502020204030204" pitchFamily="34" charset="0"/>
              </a:rPr>
              <a:t>Whole chamber rotation, </a:t>
            </a:r>
            <a:r>
              <a:rPr lang="en-US" sz="1200" i="1" dirty="0">
                <a:latin typeface="+mj-lt"/>
                <a:ea typeface="Calibri" panose="020F0502020204030204" pitchFamily="34" charset="0"/>
              </a:rPr>
              <a:t>to set the angle of incidence by rotating around a vertical axis intercepting the sample surface </a:t>
            </a:r>
            <a:endParaRPr lang="en-US" sz="1200" i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en-US" sz="1200" b="1" dirty="0">
                <a:latin typeface="+mj-lt"/>
                <a:ea typeface="Calibri" panose="020F0502020204030204" pitchFamily="34" charset="0"/>
              </a:rPr>
              <a:t>Goniometer, </a:t>
            </a:r>
            <a:r>
              <a:rPr lang="en-US" sz="1200" i="1" dirty="0">
                <a:latin typeface="+mj-lt"/>
                <a:ea typeface="Calibri" panose="020F0502020204030204" pitchFamily="34" charset="0"/>
              </a:rPr>
              <a:t>to azimuthally rotate the samples</a:t>
            </a:r>
            <a:endParaRPr lang="en-US" sz="1200" i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en-US" sz="1200" b="1" dirty="0">
                <a:latin typeface="+mj-lt"/>
                <a:ea typeface="Calibri" panose="020F0502020204030204" pitchFamily="34" charset="0"/>
              </a:rPr>
              <a:t>Hexapod </a:t>
            </a:r>
            <a:r>
              <a:rPr lang="en-US" sz="1200" i="1" dirty="0">
                <a:latin typeface="+mj-lt"/>
                <a:ea typeface="Calibri" panose="020F0502020204030204" pitchFamily="34" charset="0"/>
              </a:rPr>
              <a:t>for sample alignment and sample transfer. Sample positioning (wires, encoders) is off-vacuum.</a:t>
            </a:r>
            <a:endParaRPr lang="en-US" sz="1200" i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en-US" sz="1200" b="1" dirty="0">
                <a:latin typeface="+mj-lt"/>
                <a:ea typeface="Calibri" panose="020F0502020204030204" pitchFamily="34" charset="0"/>
              </a:rPr>
              <a:t>Sample load-lock and transfer, front-cone exchange</a:t>
            </a:r>
            <a:endParaRPr lang="en-US" sz="1200" b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en-US" sz="1200" b="1" dirty="0">
                <a:ea typeface="Calibri" panose="020F0502020204030204" pitchFamily="34" charset="0"/>
              </a:rPr>
              <a:t>Front-cone exchange access</a:t>
            </a:r>
            <a:endParaRPr lang="es-ES" sz="1200" b="1" dirty="0">
              <a:effectLst/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9" name="Grupo 5"/>
          <p:cNvGrpSpPr/>
          <p:nvPr/>
        </p:nvGrpSpPr>
        <p:grpSpPr>
          <a:xfrm>
            <a:off x="1089025" y="825500"/>
            <a:ext cx="4598035" cy="3399790"/>
            <a:chOff x="581810" y="307039"/>
            <a:chExt cx="5333073" cy="3970916"/>
          </a:xfrm>
        </p:grpSpPr>
        <p:pic>
          <p:nvPicPr>
            <p:cNvPr id="10" name="image10.png"/>
            <p:cNvPicPr/>
            <p:nvPr/>
          </p:nvPicPr>
          <p:blipFill>
            <a:blip r:embed="rId2"/>
            <a:srcRect b="15103"/>
            <a:stretch>
              <a:fillRect/>
            </a:stretch>
          </p:blipFill>
          <p:spPr>
            <a:xfrm>
              <a:off x="581810" y="307039"/>
              <a:ext cx="5333073" cy="3970916"/>
            </a:xfrm>
            <a:prstGeom prst="rect">
              <a:avLst/>
            </a:prstGeom>
          </p:spPr>
        </p:pic>
        <p:grpSp>
          <p:nvGrpSpPr>
            <p:cNvPr id="11" name="Grupo 9"/>
            <p:cNvGrpSpPr/>
            <p:nvPr/>
          </p:nvGrpSpPr>
          <p:grpSpPr>
            <a:xfrm>
              <a:off x="4812877" y="2723379"/>
              <a:ext cx="204853" cy="304086"/>
              <a:chOff x="6310322" y="1318690"/>
              <a:chExt cx="204853" cy="304086"/>
            </a:xfrm>
          </p:grpSpPr>
          <p:sp>
            <p:nvSpPr>
              <p:cNvPr id="12" name="Elipse 10"/>
              <p:cNvSpPr/>
              <p:nvPr/>
            </p:nvSpPr>
            <p:spPr>
              <a:xfrm>
                <a:off x="6353175" y="1371600"/>
                <a:ext cx="162000" cy="16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CuadroTexto 11"/>
              <p:cNvSpPr txBox="1"/>
              <p:nvPr/>
            </p:nvSpPr>
            <p:spPr>
              <a:xfrm>
                <a:off x="6310322" y="1318690"/>
                <a:ext cx="180000" cy="30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>
                    <a:solidFill>
                      <a:schemeClr val="bg1"/>
                    </a:solidFill>
                  </a:rPr>
                  <a:t>8</a:t>
                </a:r>
                <a:endParaRPr lang="es-ES" sz="11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Rectángulo 12"/>
          <p:cNvSpPr/>
          <p:nvPr/>
        </p:nvSpPr>
        <p:spPr>
          <a:xfrm>
            <a:off x="315909" y="3966262"/>
            <a:ext cx="3559884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ca-ES" sz="1200" b="1" dirty="0">
                <a:latin typeface="+mj-lt"/>
                <a:ea typeface="Calibri" panose="020F0502020204030204" pitchFamily="34" charset="0"/>
              </a:rPr>
              <a:t>KB </a:t>
            </a:r>
            <a:r>
              <a:rPr lang="ca-ES" sz="1200" b="1" dirty="0" err="1">
                <a:latin typeface="+mj-lt"/>
                <a:ea typeface="Calibri" panose="020F0502020204030204" pitchFamily="34" charset="0"/>
              </a:rPr>
              <a:t>mirrors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 (</a:t>
            </a:r>
            <a:r>
              <a:rPr lang="ca-ES" sz="1200" b="1" dirty="0" err="1">
                <a:latin typeface="+mj-lt"/>
                <a:ea typeface="Calibri" panose="020F0502020204030204" pitchFamily="34" charset="0"/>
              </a:rPr>
              <a:t>nanobender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) </a:t>
            </a:r>
            <a:endParaRPr lang="ca-ES" sz="1200" b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en-US" sz="1200" b="1" dirty="0">
                <a:latin typeface="+mj-lt"/>
                <a:ea typeface="Calibri" panose="020F0502020204030204" pitchFamily="34" charset="0"/>
              </a:rPr>
              <a:t> x-y-z sample positioning and azimuthal rotation for setting diffraction conditions</a:t>
            </a:r>
            <a:endParaRPr lang="en-US" sz="1200" b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ca-ES" sz="1200" b="1" dirty="0" err="1">
                <a:latin typeface="+mj-lt"/>
                <a:ea typeface="Calibri" panose="020F0502020204030204" pitchFamily="34" charset="0"/>
              </a:rPr>
              <a:t>Main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ca-ES" sz="1200" b="1" dirty="0" err="1">
                <a:latin typeface="+mj-lt"/>
                <a:ea typeface="Calibri" panose="020F0502020204030204" pitchFamily="34" charset="0"/>
              </a:rPr>
              <a:t>analysis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ca-ES" sz="1200" b="1" dirty="0" err="1">
                <a:latin typeface="+mj-lt"/>
                <a:ea typeface="Calibri" panose="020F0502020204030204" pitchFamily="34" charset="0"/>
              </a:rPr>
              <a:t>chamber</a:t>
            </a:r>
            <a:endParaRPr lang="ca-ES" sz="1200" b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en-US" sz="1200" b="1" dirty="0">
                <a:latin typeface="+mj-lt"/>
                <a:ea typeface="Calibri" panose="020F0502020204030204" pitchFamily="34" charset="0"/>
              </a:rPr>
              <a:t>Commercial 2D X ray pixel detector</a:t>
            </a:r>
            <a:endParaRPr lang="en-US" sz="1200" b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ca-ES" sz="1200" b="1" dirty="0" err="1">
                <a:latin typeface="+mj-lt"/>
                <a:ea typeface="Calibri" panose="020F0502020204030204" pitchFamily="34" charset="0"/>
              </a:rPr>
              <a:t>Differential-pumping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, </a:t>
            </a:r>
            <a:r>
              <a:rPr lang="ca-ES" sz="1200" i="1" dirty="0" err="1">
                <a:latin typeface="+mj-lt"/>
                <a:ea typeface="Calibri" panose="020F0502020204030204" pitchFamily="34" charset="0"/>
              </a:rPr>
              <a:t>inside</a:t>
            </a:r>
            <a:r>
              <a:rPr lang="ca-ES" sz="1200" i="1" dirty="0">
                <a:latin typeface="+mj-lt"/>
                <a:ea typeface="Calibri" panose="020F0502020204030204" pitchFamily="34" charset="0"/>
              </a:rPr>
              <a:t> XPS </a:t>
            </a:r>
            <a:r>
              <a:rPr lang="ca-ES" sz="1200" i="1" dirty="0" err="1">
                <a:latin typeface="+mj-lt"/>
                <a:ea typeface="Calibri" panose="020F0502020204030204" pitchFamily="34" charset="0"/>
              </a:rPr>
              <a:t>analyzer</a:t>
            </a:r>
            <a:endParaRPr lang="ca-ES" sz="1200" i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ca-ES" sz="1200" b="1" dirty="0" err="1">
                <a:latin typeface="+mj-lt"/>
                <a:ea typeface="Calibri" panose="020F0502020204030204" pitchFamily="34" charset="0"/>
              </a:rPr>
              <a:t>Hemispherical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ca-ES" sz="1200" b="1" dirty="0" err="1">
                <a:latin typeface="+mj-lt"/>
                <a:ea typeface="Calibri" panose="020F0502020204030204" pitchFamily="34" charset="0"/>
              </a:rPr>
              <a:t>photoelectron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ca-ES" sz="1200" b="1" dirty="0" err="1">
                <a:latin typeface="+mj-lt"/>
                <a:ea typeface="Calibri" panose="020F0502020204030204" pitchFamily="34" charset="0"/>
              </a:rPr>
              <a:t>analyzer</a:t>
            </a:r>
            <a:endParaRPr lang="ca-ES" sz="1200" b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ca-ES" sz="1200" b="1" dirty="0" err="1">
                <a:latin typeface="+mj-lt"/>
                <a:ea typeface="Calibri" panose="020F0502020204030204" pitchFamily="34" charset="0"/>
              </a:rPr>
              <a:t>Load-lock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ca-ES" sz="1200" b="1" dirty="0" err="1">
                <a:latin typeface="+mj-lt"/>
                <a:ea typeface="Calibri" panose="020F0502020204030204" pitchFamily="34" charset="0"/>
              </a:rPr>
              <a:t>and</a:t>
            </a:r>
            <a:r>
              <a:rPr lang="ca-ES" sz="12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ca-ES" sz="1200" b="1" dirty="0" err="1">
                <a:latin typeface="+mj-lt"/>
                <a:ea typeface="Calibri" panose="020F0502020204030204" pitchFamily="34" charset="0"/>
              </a:rPr>
              <a:t>transfer</a:t>
            </a:r>
            <a:endParaRPr lang="ca-ES" sz="1200" b="1" dirty="0">
              <a:latin typeface="+mj-lt"/>
              <a:ea typeface="Calibri" panose="020F0502020204030204" pitchFamily="34" charset="0"/>
            </a:endParaRPr>
          </a:p>
          <a:p>
            <a:pPr marL="228600" indent="-228600" algn="just">
              <a:spcAft>
                <a:spcPts val="400"/>
              </a:spcAft>
              <a:buAutoNum type="arabicPeriod"/>
            </a:pPr>
            <a:r>
              <a:rPr lang="ca-ES" sz="1200" b="1" dirty="0">
                <a:effectLst/>
                <a:latin typeface="+mj-lt"/>
                <a:ea typeface="Calibri" panose="020F0502020204030204" pitchFamily="34" charset="0"/>
              </a:rPr>
              <a:t>2D detector </a:t>
            </a:r>
            <a:r>
              <a:rPr lang="ca-ES" sz="1200" b="1" dirty="0" err="1">
                <a:effectLst/>
                <a:latin typeface="+mj-lt"/>
                <a:ea typeface="Calibri" panose="020F0502020204030204" pitchFamily="34" charset="0"/>
              </a:rPr>
              <a:t>movement</a:t>
            </a:r>
            <a:r>
              <a:rPr lang="ca-ES" sz="1200" b="1" dirty="0">
                <a:effectLst/>
                <a:latin typeface="+mj-lt"/>
                <a:ea typeface="Calibri" panose="020F0502020204030204" pitchFamily="34" charset="0"/>
              </a:rPr>
              <a:t> (y, z)</a:t>
            </a:r>
            <a:endParaRPr lang="es-ES" sz="1200" b="1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5" name="Rectángulo 13"/>
          <p:cNvSpPr/>
          <p:nvPr/>
        </p:nvSpPr>
        <p:spPr>
          <a:xfrm>
            <a:off x="4634738" y="3231861"/>
            <a:ext cx="315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ca-ES" sz="1200" b="1" dirty="0">
                <a:effectLst/>
                <a:latin typeface="+mj-lt"/>
                <a:ea typeface="Calibri" panose="020F0502020204030204" pitchFamily="34" charset="0"/>
              </a:rPr>
              <a:t>y</a:t>
            </a:r>
            <a:endParaRPr lang="es-ES" sz="1200" b="1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Rectángulo 14"/>
          <p:cNvSpPr/>
          <p:nvPr/>
        </p:nvSpPr>
        <p:spPr>
          <a:xfrm>
            <a:off x="6289689" y="4440170"/>
            <a:ext cx="5449330" cy="1191846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5"/>
          <p:cNvSpPr txBox="1"/>
          <p:nvPr/>
        </p:nvSpPr>
        <p:spPr>
          <a:xfrm>
            <a:off x="5132376" y="1505866"/>
            <a:ext cx="140976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2D detector </a:t>
            </a:r>
            <a:r>
              <a:rPr lang="es-ES" sz="1200" b="1" dirty="0"/>
              <a:t>OFF-VACUUM</a:t>
            </a:r>
            <a:r>
              <a:rPr lang="es-ES" sz="1200" dirty="0"/>
              <a:t> </a:t>
            </a:r>
            <a:r>
              <a:rPr lang="es-ES" sz="1200" dirty="0" err="1"/>
              <a:t>motion</a:t>
            </a:r>
            <a:endParaRPr lang="es-ES" sz="12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038600" y="5154962"/>
            <a:ext cx="211519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1400" b="1" dirty="0" err="1"/>
              <a:t>Critical</a:t>
            </a:r>
            <a:r>
              <a:rPr lang="es-ES" sz="1400" b="1" dirty="0"/>
              <a:t>! </a:t>
            </a:r>
            <a:r>
              <a:rPr lang="es-ES" sz="1400" dirty="0" err="1"/>
              <a:t>We</a:t>
            </a:r>
            <a:r>
              <a:rPr lang="es-ES" sz="1400" dirty="0"/>
              <a:t> </a:t>
            </a:r>
            <a:r>
              <a:rPr lang="es-ES" sz="1400" dirty="0" err="1"/>
              <a:t>profit</a:t>
            </a:r>
            <a:r>
              <a:rPr lang="es-ES" sz="1400" dirty="0"/>
              <a:t> </a:t>
            </a:r>
            <a:r>
              <a:rPr lang="es-ES" sz="1400" dirty="0" err="1"/>
              <a:t>from</a:t>
            </a:r>
            <a:r>
              <a:rPr lang="es-ES" sz="1400" dirty="0"/>
              <a:t> extreme </a:t>
            </a:r>
            <a:r>
              <a:rPr lang="es-ES" sz="1400" dirty="0" err="1"/>
              <a:t>accuracy</a:t>
            </a:r>
            <a:r>
              <a:rPr lang="es-ES" sz="1400" dirty="0"/>
              <a:t> and </a:t>
            </a:r>
            <a:r>
              <a:rPr lang="es-ES" sz="1400" dirty="0" err="1"/>
              <a:t>robustness</a:t>
            </a:r>
            <a:r>
              <a:rPr lang="es-ES" sz="1400" dirty="0"/>
              <a:t> in SXRD </a:t>
            </a:r>
            <a:r>
              <a:rPr lang="es-ES" sz="1400" dirty="0" err="1"/>
              <a:t>setups</a:t>
            </a:r>
            <a:endParaRPr lang="es-ES" sz="1400" dirty="0"/>
          </a:p>
        </p:txBody>
      </p:sp>
      <p:cxnSp>
        <p:nvCxnSpPr>
          <p:cNvPr id="20" name="Conector recto 19"/>
          <p:cNvCxnSpPr>
            <a:endCxn id="16" idx="1"/>
          </p:cNvCxnSpPr>
          <p:nvPr/>
        </p:nvCxnSpPr>
        <p:spPr>
          <a:xfrm flipV="1">
            <a:off x="6017907" y="5036093"/>
            <a:ext cx="271782" cy="240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0"/>
          <p:cNvSpPr/>
          <p:nvPr/>
        </p:nvSpPr>
        <p:spPr>
          <a:xfrm>
            <a:off x="6236568" y="6223876"/>
            <a:ext cx="57696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b="1" dirty="0">
                <a:latin typeface="Calibri" panose="020F0502020204030204" pitchFamily="34" charset="0"/>
              </a:rPr>
              <a:t>Enstation design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de-DE" altLang="en-US" dirty="0">
                <a:latin typeface="Calibri" panose="020F0502020204030204" pitchFamily="34" charset="0"/>
              </a:rPr>
              <a:t>Nahikari Gonzalez  and </a:t>
            </a:r>
            <a:r>
              <a:rPr lang="en-US" dirty="0"/>
              <a:t>Alejandro </a:t>
            </a:r>
            <a:r>
              <a:rPr lang="en-US" dirty="0" err="1"/>
              <a:t>Crisol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3780790" y="3629025"/>
            <a:ext cx="2265045" cy="2755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DE" altLang="en-US" sz="1200" b="1" baseline="0" dirty="0" err="1">
                <a:solidFill>
                  <a:schemeClr val="tx1"/>
                </a:solidFill>
                <a:latin typeface="Calibri" panose="020F0502020204030204" pitchFamily="34" charset="0"/>
              </a:rPr>
              <a:t>Gas dosing and products analysis</a:t>
            </a:r>
            <a:endParaRPr lang="de-DE" altLang="en-US" sz="1200" b="1" baseline="0" dirty="0" err="1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9" grpId="0" bldLvl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3Sbar beamline layout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4572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236568" y="6223876"/>
            <a:ext cx="360934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b="1" dirty="0">
                <a:latin typeface="Calibri" panose="020F0502020204030204" pitchFamily="34" charset="0"/>
              </a:rPr>
              <a:t>Enstation design</a:t>
            </a:r>
            <a:r>
              <a:rPr lang="en-US" b="1" dirty="0"/>
              <a:t>:</a:t>
            </a:r>
            <a:r>
              <a:rPr lang="en-US" dirty="0"/>
              <a:t> Alejandro </a:t>
            </a:r>
            <a:r>
              <a:rPr lang="en-US" dirty="0" err="1"/>
              <a:t>Crisol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pic>
        <p:nvPicPr>
          <p:cNvPr id="3" name="Content Placeholder 2" descr="M0R2InlvDgyJhaSt"/>
          <p:cNvPicPr>
            <a:picLocks noChangeAspect="1"/>
          </p:cNvPicPr>
          <p:nvPr/>
        </p:nvPicPr>
        <p:blipFill>
          <a:blip r:embed="rId1"/>
          <a:srcRect l="4946"/>
          <a:stretch>
            <a:fillRect/>
          </a:stretch>
        </p:blipFill>
        <p:spPr>
          <a:xfrm>
            <a:off x="46355" y="1134110"/>
            <a:ext cx="12099290" cy="516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1922" y="4744769"/>
            <a:ext cx="104986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XALOC</a:t>
            </a:r>
            <a:endParaRPr lang="en-US" b="1" dirty="0"/>
          </a:p>
        </p:txBody>
      </p:sp>
      <p:sp>
        <p:nvSpPr>
          <p:cNvPr id="4" name="TextBox 5"/>
          <p:cNvSpPr txBox="1"/>
          <p:nvPr/>
        </p:nvSpPr>
        <p:spPr>
          <a:xfrm>
            <a:off x="473135" y="3026605"/>
            <a:ext cx="104986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NOTOS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5162973" y="4305210"/>
            <a:ext cx="202071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/>
              <a:t>BL14 (</a:t>
            </a:r>
            <a:r>
              <a:rPr lang="ca-ES" b="1" dirty="0" err="1"/>
              <a:t>Mistral</a:t>
            </a:r>
            <a:r>
              <a:rPr lang="ca-ES" b="1" dirty="0"/>
              <a:t> </a:t>
            </a:r>
            <a:r>
              <a:rPr lang="ca-ES" b="1" dirty="0" err="1"/>
              <a:t>simulated</a:t>
            </a:r>
            <a:r>
              <a:rPr lang="ca-ES" b="1" dirty="0"/>
              <a:t>)</a:t>
            </a:r>
            <a:endParaRPr lang="en-US" b="1" dirty="0"/>
          </a:p>
        </p:txBody>
      </p:sp>
      <p:sp>
        <p:nvSpPr>
          <p:cNvPr id="22" name="TextBox 10"/>
          <p:cNvSpPr txBox="1"/>
          <p:nvPr/>
        </p:nvSpPr>
        <p:spPr>
          <a:xfrm rot="14965685">
            <a:off x="4377268" y="4694384"/>
            <a:ext cx="104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Corridor</a:t>
            </a:r>
            <a:endParaRPr lang="en-US" dirty="0"/>
          </a:p>
        </p:txBody>
      </p:sp>
      <p:sp>
        <p:nvSpPr>
          <p:cNvPr id="23" name="TextBox 11"/>
          <p:cNvSpPr txBox="1"/>
          <p:nvPr/>
        </p:nvSpPr>
        <p:spPr>
          <a:xfrm rot="20220000">
            <a:off x="5788660" y="2602230"/>
            <a:ext cx="1649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O</a:t>
            </a:r>
            <a:r>
              <a:rPr lang="en-US" altLang="ca-ES" b="1" dirty="0"/>
              <a:t>ptical hucht</a:t>
            </a:r>
            <a:endParaRPr lang="en-US" b="1" dirty="0"/>
          </a:p>
        </p:txBody>
      </p:sp>
      <p:sp>
        <p:nvSpPr>
          <p:cNvPr id="24" name="TextBox 12"/>
          <p:cNvSpPr txBox="1"/>
          <p:nvPr/>
        </p:nvSpPr>
        <p:spPr>
          <a:xfrm>
            <a:off x="3066415" y="4859655"/>
            <a:ext cx="1637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ca-ES" b="1" dirty="0"/>
              <a:t>Control room</a:t>
            </a:r>
            <a:r>
              <a:rPr lang="ca-ES" b="1" dirty="0"/>
              <a:t> (3</a:t>
            </a:r>
            <a:r>
              <a:rPr lang="en-US" altLang="ca-ES" b="1" dirty="0"/>
              <a:t>2.6 </a:t>
            </a:r>
            <a:r>
              <a:rPr lang="ca-ES" b="1" dirty="0"/>
              <a:t>m</a:t>
            </a:r>
            <a:r>
              <a:rPr lang="ca-ES" b="1" baseline="30000" dirty="0"/>
              <a:t>2</a:t>
            </a:r>
            <a:r>
              <a:rPr lang="ca-ES" b="1" dirty="0"/>
              <a:t>)</a:t>
            </a:r>
            <a:endParaRPr lang="en-US" b="1" dirty="0"/>
          </a:p>
        </p:txBody>
      </p:sp>
      <p:sp>
        <p:nvSpPr>
          <p:cNvPr id="25" name="TextBox 15"/>
          <p:cNvSpPr txBox="1"/>
          <p:nvPr/>
        </p:nvSpPr>
        <p:spPr>
          <a:xfrm>
            <a:off x="6242346" y="1593410"/>
            <a:ext cx="74096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dirty="0"/>
              <a:t>VCM</a:t>
            </a:r>
            <a:endParaRPr lang="en-US" dirty="0"/>
          </a:p>
        </p:txBody>
      </p:sp>
      <p:sp>
        <p:nvSpPr>
          <p:cNvPr id="26" name="TextBox 16"/>
          <p:cNvSpPr txBox="1"/>
          <p:nvPr/>
        </p:nvSpPr>
        <p:spPr>
          <a:xfrm>
            <a:off x="5352187" y="1784442"/>
            <a:ext cx="74096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dirty="0"/>
              <a:t>DCM</a:t>
            </a:r>
            <a:endParaRPr lang="en-US" dirty="0"/>
          </a:p>
        </p:txBody>
      </p:sp>
      <p:sp>
        <p:nvSpPr>
          <p:cNvPr id="27" name="TextBox 17"/>
          <p:cNvSpPr txBox="1"/>
          <p:nvPr/>
        </p:nvSpPr>
        <p:spPr>
          <a:xfrm>
            <a:off x="4450472" y="2194038"/>
            <a:ext cx="90208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dirty="0"/>
              <a:t>DCM2</a:t>
            </a:r>
            <a:endParaRPr lang="en-US" dirty="0"/>
          </a:p>
        </p:txBody>
      </p:sp>
      <p:sp>
        <p:nvSpPr>
          <p:cNvPr id="28" name="TextBox 18"/>
          <p:cNvSpPr txBox="1"/>
          <p:nvPr/>
        </p:nvSpPr>
        <p:spPr>
          <a:xfrm>
            <a:off x="3247802" y="3935440"/>
            <a:ext cx="63845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dirty="0"/>
              <a:t>ES</a:t>
            </a:r>
            <a:endParaRPr lang="en-US" dirty="0"/>
          </a:p>
        </p:txBody>
      </p:sp>
      <p:sp>
        <p:nvSpPr>
          <p:cNvPr id="29" name="TextBox 19"/>
          <p:cNvSpPr txBox="1"/>
          <p:nvPr/>
        </p:nvSpPr>
        <p:spPr>
          <a:xfrm>
            <a:off x="3906275" y="3317973"/>
            <a:ext cx="63845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dirty="0"/>
              <a:t>ES2</a:t>
            </a:r>
            <a:endParaRPr lang="en-US" dirty="0"/>
          </a:p>
        </p:txBody>
      </p:sp>
      <p:sp>
        <p:nvSpPr>
          <p:cNvPr id="30" name="TextBox 22"/>
          <p:cNvSpPr txBox="1"/>
          <p:nvPr/>
        </p:nvSpPr>
        <p:spPr>
          <a:xfrm>
            <a:off x="718632" y="5112960"/>
            <a:ext cx="104986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RACKS &amp; Gases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1" name="TextBox 23"/>
          <p:cNvSpPr txBox="1"/>
          <p:nvPr/>
        </p:nvSpPr>
        <p:spPr>
          <a:xfrm rot="20265698">
            <a:off x="4728488" y="3533490"/>
            <a:ext cx="12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Cryocooler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en-US" dirty="0"/>
              <a:t>Higher working pressure</a:t>
            </a:r>
            <a:r>
              <a:rPr lang="de-DE" altLang="en-US" dirty="0"/>
              <a:t>s</a:t>
            </a:r>
            <a:endParaRPr lang="de-DE" alt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3" name="Rectangle 49"/>
          <p:cNvSpPr>
            <a:spLocks noChangeAspect="1" noChangeArrowheads="1"/>
          </p:cNvSpPr>
          <p:nvPr/>
        </p:nvSpPr>
        <p:spPr bwMode="auto">
          <a:xfrm>
            <a:off x="766445" y="882650"/>
            <a:ext cx="419036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Electron scattering in gas phase</a:t>
            </a:r>
            <a:endParaRPr lang="en-GB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" name="Grafik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72"/>
          <a:stretch>
            <a:fillRect/>
          </a:stretch>
        </p:blipFill>
        <p:spPr>
          <a:xfrm>
            <a:off x="393065" y="1333500"/>
            <a:ext cx="4770755" cy="3232150"/>
          </a:xfrm>
          <a:prstGeom prst="rect">
            <a:avLst/>
          </a:prstGeom>
        </p:spPr>
      </p:pic>
      <p:sp>
        <p:nvSpPr>
          <p:cNvPr id="58376" name="Text Box 41"/>
          <p:cNvSpPr txBox="1"/>
          <p:nvPr/>
        </p:nvSpPr>
        <p:spPr>
          <a:xfrm>
            <a:off x="5449570" y="4566285"/>
            <a:ext cx="834390" cy="3860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1pPr>
            <a:lvl2pPr marL="741680" indent="-28448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>
                <a:solidFill>
                  <a:srgbClr val="003866"/>
                </a:solidFill>
                <a:latin typeface="+mn-lt"/>
              </a:defRPr>
            </a:lvl2pPr>
            <a:lvl3pPr marL="1141730" indent="-22733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>
                <a:solidFill>
                  <a:srgbClr val="003866"/>
                </a:solidFill>
                <a:latin typeface="+mn-lt"/>
              </a:defRPr>
            </a:lvl3pPr>
            <a:lvl4pPr marL="1600200" indent="-230505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>
                <a:solidFill>
                  <a:srgbClr val="003866"/>
                </a:solidFill>
                <a:latin typeface="+mn-lt"/>
              </a:defRPr>
            </a:lvl4pPr>
            <a:lvl5pPr marL="2056130" indent="-22733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>
                <a:solidFill>
                  <a:srgbClr val="003866"/>
                </a:solidFill>
                <a:latin typeface="+mn-lt"/>
              </a:defRPr>
            </a:lvl5pPr>
          </a:lstStyle>
          <a:p>
            <a:pPr marL="228600" lvl="0" indent="-228600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de-DE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X-ray</a:t>
            </a:r>
            <a:endParaRPr lang="de-DE" altLang="en-US" b="1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58377" name="Line 42"/>
          <p:cNvSpPr/>
          <p:nvPr/>
        </p:nvSpPr>
        <p:spPr>
          <a:xfrm rot="5160000" flipH="1" flipV="1">
            <a:off x="6514465" y="5179060"/>
            <a:ext cx="115570" cy="763270"/>
          </a:xfrm>
          <a:prstGeom prst="line">
            <a:avLst/>
          </a:prstGeom>
          <a:ln w="38100" cap="flat" cmpd="sng">
            <a:solidFill>
              <a:schemeClr val="hlink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58378" name="Line 42"/>
          <p:cNvSpPr/>
          <p:nvPr/>
        </p:nvSpPr>
        <p:spPr>
          <a:xfrm rot="5400000" flipH="1" flipV="1">
            <a:off x="6585585" y="5133975"/>
            <a:ext cx="11430" cy="1005205"/>
          </a:xfrm>
          <a:prstGeom prst="line">
            <a:avLst/>
          </a:prstGeom>
          <a:ln w="38100" cap="flat" cmpd="sng">
            <a:solidFill>
              <a:schemeClr val="hlink"/>
            </a:solidFill>
            <a:prstDash val="sysDot"/>
            <a:headEnd type="none" w="med" len="med"/>
            <a:tailEnd type="triangle" w="med" len="med"/>
          </a:ln>
        </p:spPr>
      </p:sp>
      <p:sp>
        <p:nvSpPr>
          <p:cNvPr id="58379" name="Line 42"/>
          <p:cNvSpPr/>
          <p:nvPr/>
        </p:nvSpPr>
        <p:spPr>
          <a:xfrm rot="5700000" flipV="1">
            <a:off x="6579870" y="5385435"/>
            <a:ext cx="57150" cy="694690"/>
          </a:xfrm>
          <a:prstGeom prst="line">
            <a:avLst/>
          </a:prstGeom>
          <a:ln w="38100" cap="flat" cmpd="sng">
            <a:solidFill>
              <a:schemeClr val="hlink"/>
            </a:solidFill>
            <a:prstDash val="sysDot"/>
            <a:headEnd type="none" w="med" len="med"/>
            <a:tailEnd type="triangle" w="med" len="med"/>
          </a:ln>
        </p:spPr>
      </p:sp>
      <p:grpSp>
        <p:nvGrpSpPr>
          <p:cNvPr id="58389" name="Group 27"/>
          <p:cNvGrpSpPr/>
          <p:nvPr/>
        </p:nvGrpSpPr>
        <p:grpSpPr>
          <a:xfrm rot="10800000" flipV="1">
            <a:off x="6098540" y="4719649"/>
            <a:ext cx="768871" cy="950266"/>
            <a:chOff x="568" y="1930"/>
            <a:chExt cx="678" cy="819"/>
          </a:xfrm>
        </p:grpSpPr>
        <p:cxnSp>
          <p:nvCxnSpPr>
            <p:cNvPr id="58402" name="AutoShape 30"/>
            <p:cNvCxnSpPr/>
            <p:nvPr/>
          </p:nvCxnSpPr>
          <p:spPr>
            <a:xfrm rot="16200000" flipH="1">
              <a:off x="540" y="1958"/>
              <a:ext cx="278" cy="222"/>
            </a:xfrm>
            <a:prstGeom prst="curvedConnector3">
              <a:avLst>
                <a:gd name="adj1" fmla="val 50000"/>
              </a:avLst>
            </a:prstGeom>
            <a:ln w="508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58398" name="Group 31"/>
            <p:cNvGrpSpPr/>
            <p:nvPr/>
          </p:nvGrpSpPr>
          <p:grpSpPr>
            <a:xfrm>
              <a:off x="793" y="2205"/>
              <a:ext cx="453" cy="544"/>
              <a:chOff x="340" y="1661"/>
              <a:chExt cx="453" cy="544"/>
            </a:xfrm>
          </p:grpSpPr>
          <p:cxnSp>
            <p:nvCxnSpPr>
              <p:cNvPr id="58399" name="AutoShape 32"/>
              <p:cNvCxnSpPr/>
              <p:nvPr/>
            </p:nvCxnSpPr>
            <p:spPr>
              <a:xfrm rot="-5400000" flipH="1">
                <a:off x="317" y="1683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508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58400" name="AutoShape 33"/>
              <p:cNvCxnSpPr/>
              <p:nvPr/>
            </p:nvCxnSpPr>
            <p:spPr>
              <a:xfrm rot="-5400000" flipH="1">
                <a:off x="543" y="1955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50800" cap="flat" cmpd="sng">
                <a:solidFill>
                  <a:srgbClr val="FF0000"/>
                </a:solidFill>
                <a:prstDash val="solid"/>
                <a:headEnd type="none" w="med" len="med"/>
                <a:tailEnd type="triangle" w="lg" len="lg"/>
              </a:ln>
            </p:spPr>
          </p:cxnSp>
        </p:grpSp>
      </p:grpSp>
      <p:sp>
        <p:nvSpPr>
          <p:cNvPr id="58382" name="Text Box 32"/>
          <p:cNvSpPr txBox="1"/>
          <p:nvPr/>
        </p:nvSpPr>
        <p:spPr>
          <a:xfrm>
            <a:off x="6831965" y="4998720"/>
            <a:ext cx="4711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1pPr>
            <a:lvl2pPr marL="741680" indent="-28448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>
                <a:solidFill>
                  <a:srgbClr val="003866"/>
                </a:solidFill>
                <a:latin typeface="+mn-lt"/>
              </a:defRPr>
            </a:lvl2pPr>
            <a:lvl3pPr marL="1141730" indent="-22733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>
                <a:solidFill>
                  <a:srgbClr val="003866"/>
                </a:solidFill>
                <a:latin typeface="+mn-lt"/>
              </a:defRPr>
            </a:lvl3pPr>
            <a:lvl4pPr marL="1600200" indent="-230505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>
                <a:solidFill>
                  <a:srgbClr val="003866"/>
                </a:solidFill>
                <a:latin typeface="+mn-lt"/>
              </a:defRPr>
            </a:lvl4pPr>
            <a:lvl5pPr marL="2056130" indent="-22733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>
                <a:solidFill>
                  <a:srgbClr val="003866"/>
                </a:solidFill>
                <a:latin typeface="+mn-lt"/>
              </a:defRPr>
            </a:lvl5pPr>
          </a:lstStyle>
          <a:p>
            <a:pPr marL="0" lvl="0" indent="0" defTabSz="457200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28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altLang="en-US" sz="1600" b="1" baseline="30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de-DE" altLang="en-US" sz="1600" b="1" baseline="30000" dirty="0">
              <a:solidFill>
                <a:schemeClr val="hlin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2" name="Content Placeholder 11"/>
          <p:cNvPicPr>
            <a:picLocks noChangeAspect="1"/>
          </p:cNvPicPr>
          <p:nvPr/>
        </p:nvPicPr>
        <p:blipFill>
          <a:blip r:embed="rId2"/>
          <a:srcRect l="18198" t="7659" r="42594" b="71058"/>
          <a:stretch>
            <a:fillRect/>
          </a:stretch>
        </p:blipFill>
        <p:spPr>
          <a:xfrm rot="5400000">
            <a:off x="6809105" y="5187315"/>
            <a:ext cx="2059305" cy="74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41"/>
          <p:cNvSpPr txBox="1"/>
          <p:nvPr/>
        </p:nvSpPr>
        <p:spPr>
          <a:xfrm>
            <a:off x="8114030" y="5146040"/>
            <a:ext cx="86233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1pPr>
            <a:lvl2pPr marL="741680" indent="-28448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>
                <a:solidFill>
                  <a:srgbClr val="003866"/>
                </a:solidFill>
                <a:latin typeface="+mn-lt"/>
              </a:defRPr>
            </a:lvl2pPr>
            <a:lvl3pPr marL="1141730" indent="-22733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>
                <a:solidFill>
                  <a:srgbClr val="003866"/>
                </a:solidFill>
                <a:latin typeface="+mn-lt"/>
              </a:defRPr>
            </a:lvl3pPr>
            <a:lvl4pPr marL="1600200" indent="-230505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>
                <a:solidFill>
                  <a:srgbClr val="003866"/>
                </a:solidFill>
                <a:latin typeface="+mn-lt"/>
              </a:defRPr>
            </a:lvl4pPr>
            <a:lvl5pPr marL="2056130" indent="-227330" algn="l" defTabSz="91313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>
                <a:solidFill>
                  <a:srgbClr val="003866"/>
                </a:solidFill>
                <a:latin typeface="+mn-lt"/>
              </a:defRPr>
            </a:lvl5pPr>
          </a:lstStyle>
          <a:p>
            <a:pPr marL="228600" lvl="0" indent="-228600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en-US" altLang="de-DE" sz="2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APXPS</a:t>
            </a:r>
            <a:endParaRPr lang="en-US" altLang="de-DE" sz="2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28600" lvl="0" indent="-228600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en-US" altLang="de-DE" sz="20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Nozzle</a:t>
            </a:r>
            <a:endParaRPr lang="en-US" altLang="de-DE" sz="2000" dirty="0">
              <a:solidFill>
                <a:schemeClr val="bg1">
                  <a:lumMod val="50000"/>
                </a:schemeClr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5824220" y="5118100"/>
            <a:ext cx="287655" cy="103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222365" y="6111875"/>
            <a:ext cx="1584325" cy="0"/>
          </a:xfrm>
          <a:prstGeom prst="straightConnector1">
            <a:avLst/>
          </a:prstGeom>
          <a:ln w="38100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393940" y="5361940"/>
            <a:ext cx="635" cy="459105"/>
          </a:xfrm>
          <a:prstGeom prst="straightConnector1">
            <a:avLst/>
          </a:prstGeom>
          <a:ln w="38100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8"/>
          <p:cNvSpPr txBox="1"/>
          <p:nvPr/>
        </p:nvSpPr>
        <p:spPr>
          <a:xfrm>
            <a:off x="6843395" y="6079490"/>
            <a:ext cx="629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D</a:t>
            </a:r>
            <a:endParaRPr lang="en-US" sz="2400" b="1"/>
          </a:p>
        </p:txBody>
      </p:sp>
      <p:sp>
        <p:nvSpPr>
          <p:cNvPr id="20" name="Text Box 19"/>
          <p:cNvSpPr txBox="1"/>
          <p:nvPr/>
        </p:nvSpPr>
        <p:spPr>
          <a:xfrm>
            <a:off x="7249795" y="4857750"/>
            <a:ext cx="629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d</a:t>
            </a:r>
            <a:endParaRPr lang="en-US" sz="2400" b="1"/>
          </a:p>
        </p:txBody>
      </p:sp>
      <p:pic>
        <p:nvPicPr>
          <p:cNvPr id="14341" name="Picture 16" descr="sensitivity_de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8180" y="1303020"/>
            <a:ext cx="468693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342" name="Gerade Verbindung mit Pfeil 14"/>
          <p:cNvCxnSpPr>
            <a:cxnSpLocks noChangeShapeType="1"/>
          </p:cNvCxnSpPr>
          <p:nvPr/>
        </p:nvCxnSpPr>
        <p:spPr bwMode="auto">
          <a:xfrm flipH="1" flipV="1">
            <a:off x="10507345" y="1540510"/>
            <a:ext cx="30480" cy="2385060"/>
          </a:xfrm>
          <a:prstGeom prst="straightConnector1">
            <a:avLst/>
          </a:prstGeom>
          <a:noFill/>
          <a:ln w="63500" algn="ctr">
            <a:solidFill>
              <a:srgbClr val="FFC000"/>
            </a:solidFill>
            <a:round/>
            <a:tailEnd type="arrow" w="med" len="med"/>
          </a:ln>
        </p:spPr>
      </p:cxnSp>
      <p:sp>
        <p:nvSpPr>
          <p:cNvPr id="14343" name="Text Box 17"/>
          <p:cNvSpPr txBox="1">
            <a:spLocks noChangeArrowheads="1"/>
          </p:cNvSpPr>
          <p:nvPr/>
        </p:nvSpPr>
        <p:spPr bwMode="auto">
          <a:xfrm>
            <a:off x="10712450" y="2233295"/>
            <a:ext cx="137541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  <a:latin typeface="Comic Sans MS" panose="030F0702030302020204" pitchFamily="66" charset="0"/>
              </a:rPr>
              <a:t>increasing sensitivity</a:t>
            </a:r>
            <a:endParaRPr lang="en-GB" b="1" baseline="-250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344" name="Rectangle 13"/>
          <p:cNvSpPr>
            <a:spLocks noChangeArrowheads="1"/>
          </p:cNvSpPr>
          <p:nvPr/>
        </p:nvSpPr>
        <p:spPr bwMode="auto">
          <a:xfrm>
            <a:off x="9698700" y="4530829"/>
            <a:ext cx="2087562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it-IT" sz="1200" b="1" i="1"/>
              <a:t>Ionisation cross section:</a:t>
            </a:r>
            <a:endParaRPr lang="it-IT" sz="1200" b="1" i="1"/>
          </a:p>
          <a:p>
            <a:r>
              <a:rPr lang="it-IT" sz="1200" i="1"/>
              <a:t>J.J. Yeh and I. Lindau, Atomic Data Nucl. Tables </a:t>
            </a:r>
            <a:r>
              <a:rPr lang="it-IT" sz="1200" b="1" i="1"/>
              <a:t>32</a:t>
            </a:r>
            <a:r>
              <a:rPr lang="it-IT" sz="1200" i="1"/>
              <a:t> (1985) 1.</a:t>
            </a:r>
            <a:endParaRPr lang="it-IT" sz="1200" i="1"/>
          </a:p>
          <a:p>
            <a:endParaRPr lang="it-IT" sz="1200" i="1"/>
          </a:p>
          <a:p>
            <a:r>
              <a:rPr lang="it-IT" sz="1200" b="1" i="1"/>
              <a:t>Inelastic mean free path:</a:t>
            </a:r>
            <a:endParaRPr lang="it-IT" sz="1200" b="1" i="1"/>
          </a:p>
          <a:p>
            <a:r>
              <a:rPr lang="it-IT" sz="1200" i="1"/>
              <a:t>S. Tanuma, J. Powell, D.R. Penn, Surf. Interf. Anal. </a:t>
            </a:r>
            <a:r>
              <a:rPr lang="it-IT" sz="1200" b="1" i="1"/>
              <a:t>21</a:t>
            </a:r>
            <a:r>
              <a:rPr lang="it-IT" sz="1200" i="1"/>
              <a:t> (1993) 165.</a:t>
            </a:r>
            <a:endParaRPr lang="it-IT" sz="1200"/>
          </a:p>
        </p:txBody>
      </p:sp>
      <p:sp>
        <p:nvSpPr>
          <p:cNvPr id="4" name="Rectangle 49"/>
          <p:cNvSpPr>
            <a:spLocks noChangeAspect="1" noChangeArrowheads="1"/>
          </p:cNvSpPr>
          <p:nvPr/>
        </p:nvSpPr>
        <p:spPr bwMode="auto">
          <a:xfrm>
            <a:off x="5955030" y="688975"/>
            <a:ext cx="419036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Ionisation cross section</a:t>
            </a:r>
            <a:endParaRPr lang="en-US" altLang="en-GB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IMFP</a:t>
            </a:r>
            <a:endParaRPr lang="en-US" altLang="en-GB" sz="2000" b="1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48615" y="4773295"/>
            <a:ext cx="4582160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de-DE" altLang="en-US" b="1" baseline="0" dirty="0" err="1">
                <a:solidFill>
                  <a:schemeClr val="tx1"/>
                </a:solidFill>
                <a:latin typeface="Calibri" panose="020F0502020204030204" pitchFamily="34" charset="0"/>
              </a:rPr>
              <a:t>3SBar operated in </a:t>
            </a:r>
            <a:r>
              <a:rPr lang="de-DE" altLang="en-US" b="1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total reflexion</a:t>
            </a:r>
            <a:r>
              <a:rPr lang="de-DE" altLang="en-US" b="1" baseline="0" dirty="0" err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de-DE" altLang="en-US" b="1" baseline="0" dirty="0" err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 b="1" baseline="0" dirty="0" err="1">
                <a:solidFill>
                  <a:schemeClr val="tx1"/>
                </a:solidFill>
                <a:latin typeface="Calibri" panose="020F0502020204030204" pitchFamily="34" charset="0"/>
              </a:rPr>
              <a:t>(few nm X-ray penetretation depth)  </a:t>
            </a:r>
            <a:endParaRPr lang="de-DE" altLang="en-US" b="1" baseline="0" dirty="0" err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de-DE" altLang="en-US" b="1" baseline="0" dirty="0" err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 b="1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Enhanced diffraction </a:t>
            </a:r>
            <a:endParaRPr lang="de-DE" altLang="en-US" b="1" baseline="0" dirty="0" err="1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 b="1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and </a:t>
            </a:r>
            <a:endParaRPr lang="de-DE" altLang="en-US" b="1" baseline="0" dirty="0" err="1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 b="1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photoemission signals</a:t>
            </a:r>
            <a:endParaRPr lang="de-DE" altLang="en-US" b="1" baseline="0" dirty="0" err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43" grpId="0"/>
      <p:bldP spid="14343" grpId="1"/>
      <p:bldP spid="14344" grpId="0"/>
      <p:bldP spid="14344" grpId="1"/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3Sbar endstation: exchangeable nozzle and reaction cells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236568" y="6223876"/>
            <a:ext cx="57696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en-US" b="1" dirty="0">
                <a:latin typeface="Calibri" panose="020F0502020204030204" pitchFamily="34" charset="0"/>
              </a:rPr>
              <a:t>Enstation design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de-DE" altLang="en-US" dirty="0">
                <a:latin typeface="Calibri" panose="020F0502020204030204" pitchFamily="34" charset="0"/>
              </a:rPr>
              <a:t>Nahikari Gonzalez  and </a:t>
            </a:r>
            <a:r>
              <a:rPr lang="en-US" dirty="0"/>
              <a:t>Alejandro </a:t>
            </a:r>
            <a:r>
              <a:rPr lang="en-US" dirty="0" err="1"/>
              <a:t>Crisol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115" name="Forma libre 3"/>
          <p:cNvSpPr/>
          <p:nvPr/>
        </p:nvSpPr>
        <p:spPr>
          <a:xfrm rot="21420000">
            <a:off x="4952365" y="4140835"/>
            <a:ext cx="2598420" cy="1169670"/>
          </a:xfrm>
          <a:custGeom>
            <a:avLst/>
            <a:gdLst>
              <a:gd name="connsiteX0" fmla="*/ 172761 w 984992"/>
              <a:gd name="connsiteY0" fmla="*/ 5085 h 134226"/>
              <a:gd name="connsiteX1" fmla="*/ 38125 w 984992"/>
              <a:gd name="connsiteY1" fmla="*/ 10695 h 134226"/>
              <a:gd name="connsiteX2" fmla="*/ 4466 w 984992"/>
              <a:gd name="connsiteY2" fmla="*/ 100452 h 134226"/>
              <a:gd name="connsiteX3" fmla="*/ 77394 w 984992"/>
              <a:gd name="connsiteY3" fmla="*/ 134111 h 134226"/>
              <a:gd name="connsiteX4" fmla="*/ 688864 w 984992"/>
              <a:gd name="connsiteY4" fmla="*/ 111672 h 134226"/>
              <a:gd name="connsiteX5" fmla="*/ 963745 w 984992"/>
              <a:gd name="connsiteY5" fmla="*/ 117281 h 134226"/>
              <a:gd name="connsiteX6" fmla="*/ 952525 w 984992"/>
              <a:gd name="connsiteY6" fmla="*/ 21914 h 134226"/>
              <a:gd name="connsiteX7" fmla="*/ 840329 w 984992"/>
              <a:gd name="connsiteY7" fmla="*/ 10695 h 134226"/>
              <a:gd name="connsiteX8" fmla="*/ 66174 w 984992"/>
              <a:gd name="connsiteY8" fmla="*/ 10695 h 134226"/>
              <a:gd name="connsiteX0-1" fmla="*/ 170029 w 992808"/>
              <a:gd name="connsiteY0-2" fmla="*/ 5085 h 148263"/>
              <a:gd name="connsiteX1-3" fmla="*/ 35393 w 992808"/>
              <a:gd name="connsiteY1-4" fmla="*/ 10695 h 148263"/>
              <a:gd name="connsiteX2-5" fmla="*/ 1734 w 992808"/>
              <a:gd name="connsiteY2-6" fmla="*/ 100452 h 148263"/>
              <a:gd name="connsiteX3-7" fmla="*/ 74662 w 992808"/>
              <a:gd name="connsiteY3-8" fmla="*/ 134111 h 148263"/>
              <a:gd name="connsiteX4-9" fmla="*/ 543481 w 992808"/>
              <a:gd name="connsiteY4-10" fmla="*/ 147718 h 148263"/>
              <a:gd name="connsiteX5-11" fmla="*/ 961013 w 992808"/>
              <a:gd name="connsiteY5-12" fmla="*/ 117281 h 148263"/>
              <a:gd name="connsiteX6-13" fmla="*/ 949793 w 992808"/>
              <a:gd name="connsiteY6-14" fmla="*/ 21914 h 148263"/>
              <a:gd name="connsiteX7-15" fmla="*/ 837597 w 992808"/>
              <a:gd name="connsiteY7-16" fmla="*/ 10695 h 148263"/>
              <a:gd name="connsiteX8-17" fmla="*/ 63442 w 992808"/>
              <a:gd name="connsiteY8-18" fmla="*/ 10695 h 148263"/>
              <a:gd name="connsiteX0-19" fmla="*/ 170029 w 992809"/>
              <a:gd name="connsiteY0-20" fmla="*/ 5085 h 148263"/>
              <a:gd name="connsiteX1-21" fmla="*/ 35393 w 992809"/>
              <a:gd name="connsiteY1-22" fmla="*/ 10695 h 148263"/>
              <a:gd name="connsiteX2-23" fmla="*/ 1734 w 992809"/>
              <a:gd name="connsiteY2-24" fmla="*/ 100452 h 148263"/>
              <a:gd name="connsiteX3-25" fmla="*/ 74662 w 992809"/>
              <a:gd name="connsiteY3-26" fmla="*/ 134111 h 148263"/>
              <a:gd name="connsiteX4-27" fmla="*/ 543481 w 992809"/>
              <a:gd name="connsiteY4-28" fmla="*/ 147718 h 148263"/>
              <a:gd name="connsiteX5-29" fmla="*/ 961013 w 992809"/>
              <a:gd name="connsiteY5-30" fmla="*/ 117281 h 148263"/>
              <a:gd name="connsiteX6-31" fmla="*/ 949793 w 992809"/>
              <a:gd name="connsiteY6-32" fmla="*/ 21914 h 148263"/>
              <a:gd name="connsiteX7-33" fmla="*/ 837597 w 992809"/>
              <a:gd name="connsiteY7-34" fmla="*/ 10695 h 148263"/>
              <a:gd name="connsiteX8-35" fmla="*/ 97875 w 992809"/>
              <a:gd name="connsiteY8-36" fmla="*/ 15845 h 148263"/>
              <a:gd name="connsiteX0-37" fmla="*/ 170873 w 993653"/>
              <a:gd name="connsiteY0-38" fmla="*/ 5085 h 148263"/>
              <a:gd name="connsiteX1-39" fmla="*/ 31318 w 993653"/>
              <a:gd name="connsiteY1-40" fmla="*/ 10695 h 148263"/>
              <a:gd name="connsiteX2-41" fmla="*/ 2578 w 993653"/>
              <a:gd name="connsiteY2-42" fmla="*/ 100452 h 148263"/>
              <a:gd name="connsiteX3-43" fmla="*/ 75506 w 993653"/>
              <a:gd name="connsiteY3-44" fmla="*/ 134111 h 148263"/>
              <a:gd name="connsiteX4-45" fmla="*/ 544325 w 993653"/>
              <a:gd name="connsiteY4-46" fmla="*/ 147718 h 148263"/>
              <a:gd name="connsiteX5-47" fmla="*/ 961857 w 993653"/>
              <a:gd name="connsiteY5-48" fmla="*/ 117281 h 148263"/>
              <a:gd name="connsiteX6-49" fmla="*/ 950637 w 993653"/>
              <a:gd name="connsiteY6-50" fmla="*/ 21914 h 148263"/>
              <a:gd name="connsiteX7-51" fmla="*/ 838441 w 993653"/>
              <a:gd name="connsiteY7-52" fmla="*/ 10695 h 148263"/>
              <a:gd name="connsiteX8-53" fmla="*/ 98719 w 993653"/>
              <a:gd name="connsiteY8-54" fmla="*/ 15845 h 148263"/>
              <a:gd name="connsiteX0-55" fmla="*/ 170873 w 1014391"/>
              <a:gd name="connsiteY0-56" fmla="*/ 78296 h 221474"/>
              <a:gd name="connsiteX1-57" fmla="*/ 31318 w 1014391"/>
              <a:gd name="connsiteY1-58" fmla="*/ 83906 h 221474"/>
              <a:gd name="connsiteX2-59" fmla="*/ 2578 w 1014391"/>
              <a:gd name="connsiteY2-60" fmla="*/ 173663 h 221474"/>
              <a:gd name="connsiteX3-61" fmla="*/ 75506 w 1014391"/>
              <a:gd name="connsiteY3-62" fmla="*/ 207322 h 221474"/>
              <a:gd name="connsiteX4-63" fmla="*/ 544325 w 1014391"/>
              <a:gd name="connsiteY4-64" fmla="*/ 220929 h 221474"/>
              <a:gd name="connsiteX5-65" fmla="*/ 961857 w 1014391"/>
              <a:gd name="connsiteY5-66" fmla="*/ 190492 h 221474"/>
              <a:gd name="connsiteX6-67" fmla="*/ 994909 w 1014391"/>
              <a:gd name="connsiteY6-68" fmla="*/ 2434 h 221474"/>
              <a:gd name="connsiteX7-69" fmla="*/ 838441 w 1014391"/>
              <a:gd name="connsiteY7-70" fmla="*/ 83906 h 221474"/>
              <a:gd name="connsiteX8-71" fmla="*/ 98719 w 1014391"/>
              <a:gd name="connsiteY8-72" fmla="*/ 89056 h 221474"/>
              <a:gd name="connsiteX0-73" fmla="*/ 170873 w 1062166"/>
              <a:gd name="connsiteY0-74" fmla="*/ 79353 h 235175"/>
              <a:gd name="connsiteX1-75" fmla="*/ 31318 w 1062166"/>
              <a:gd name="connsiteY1-76" fmla="*/ 84963 h 235175"/>
              <a:gd name="connsiteX2-77" fmla="*/ 2578 w 1062166"/>
              <a:gd name="connsiteY2-78" fmla="*/ 174720 h 235175"/>
              <a:gd name="connsiteX3-79" fmla="*/ 75506 w 1062166"/>
              <a:gd name="connsiteY3-80" fmla="*/ 208379 h 235175"/>
              <a:gd name="connsiteX4-81" fmla="*/ 544325 w 1062166"/>
              <a:gd name="connsiteY4-82" fmla="*/ 221986 h 235175"/>
              <a:gd name="connsiteX5-83" fmla="*/ 1030722 w 1062166"/>
              <a:gd name="connsiteY5-84" fmla="*/ 217297 h 235175"/>
              <a:gd name="connsiteX6-85" fmla="*/ 994909 w 1062166"/>
              <a:gd name="connsiteY6-86" fmla="*/ 3491 h 235175"/>
              <a:gd name="connsiteX7-87" fmla="*/ 838441 w 1062166"/>
              <a:gd name="connsiteY7-88" fmla="*/ 84963 h 235175"/>
              <a:gd name="connsiteX8-89" fmla="*/ 98719 w 1062166"/>
              <a:gd name="connsiteY8-90" fmla="*/ 90113 h 235175"/>
              <a:gd name="connsiteX0-91" fmla="*/ 203850 w 1095143"/>
              <a:gd name="connsiteY0-92" fmla="*/ 79353 h 235176"/>
              <a:gd name="connsiteX1-93" fmla="*/ 10186 w 1095143"/>
              <a:gd name="connsiteY1-94" fmla="*/ 2570 h 235176"/>
              <a:gd name="connsiteX2-95" fmla="*/ 35555 w 1095143"/>
              <a:gd name="connsiteY2-96" fmla="*/ 174720 h 235176"/>
              <a:gd name="connsiteX3-97" fmla="*/ 108483 w 1095143"/>
              <a:gd name="connsiteY3-98" fmla="*/ 208379 h 235176"/>
              <a:gd name="connsiteX4-99" fmla="*/ 577302 w 1095143"/>
              <a:gd name="connsiteY4-100" fmla="*/ 221986 h 235176"/>
              <a:gd name="connsiteX5-101" fmla="*/ 1063699 w 1095143"/>
              <a:gd name="connsiteY5-102" fmla="*/ 217297 h 235176"/>
              <a:gd name="connsiteX6-103" fmla="*/ 1027886 w 1095143"/>
              <a:gd name="connsiteY6-104" fmla="*/ 3491 h 235176"/>
              <a:gd name="connsiteX7-105" fmla="*/ 871418 w 1095143"/>
              <a:gd name="connsiteY7-106" fmla="*/ 84963 h 235176"/>
              <a:gd name="connsiteX8-107" fmla="*/ 131696 w 1095143"/>
              <a:gd name="connsiteY8-108" fmla="*/ 90113 h 235176"/>
              <a:gd name="connsiteX0-109" fmla="*/ 212024 w 1103317"/>
              <a:gd name="connsiteY0-110" fmla="*/ 79353 h 235176"/>
              <a:gd name="connsiteX1-111" fmla="*/ 18360 w 1103317"/>
              <a:gd name="connsiteY1-112" fmla="*/ 2570 h 235176"/>
              <a:gd name="connsiteX2-113" fmla="*/ 19134 w 1103317"/>
              <a:gd name="connsiteY2-114" fmla="*/ 179870 h 235176"/>
              <a:gd name="connsiteX3-115" fmla="*/ 116657 w 1103317"/>
              <a:gd name="connsiteY3-116" fmla="*/ 208379 h 235176"/>
              <a:gd name="connsiteX4-117" fmla="*/ 585476 w 1103317"/>
              <a:gd name="connsiteY4-118" fmla="*/ 221986 h 235176"/>
              <a:gd name="connsiteX5-119" fmla="*/ 1071873 w 1103317"/>
              <a:gd name="connsiteY5-120" fmla="*/ 217297 h 235176"/>
              <a:gd name="connsiteX6-121" fmla="*/ 1036060 w 1103317"/>
              <a:gd name="connsiteY6-122" fmla="*/ 3491 h 235176"/>
              <a:gd name="connsiteX7-123" fmla="*/ 879592 w 1103317"/>
              <a:gd name="connsiteY7-124" fmla="*/ 84963 h 235176"/>
              <a:gd name="connsiteX8-125" fmla="*/ 139870 w 1103317"/>
              <a:gd name="connsiteY8-126" fmla="*/ 90113 h 235176"/>
              <a:gd name="connsiteX0-127" fmla="*/ 212024 w 1096896"/>
              <a:gd name="connsiteY0-128" fmla="*/ 95440 h 252473"/>
              <a:gd name="connsiteX1-129" fmla="*/ 18360 w 1096896"/>
              <a:gd name="connsiteY1-130" fmla="*/ 18657 h 252473"/>
              <a:gd name="connsiteX2-131" fmla="*/ 19134 w 1096896"/>
              <a:gd name="connsiteY2-132" fmla="*/ 195957 h 252473"/>
              <a:gd name="connsiteX3-133" fmla="*/ 116657 w 1096896"/>
              <a:gd name="connsiteY3-134" fmla="*/ 224466 h 252473"/>
              <a:gd name="connsiteX4-135" fmla="*/ 585476 w 1096896"/>
              <a:gd name="connsiteY4-136" fmla="*/ 238073 h 252473"/>
              <a:gd name="connsiteX5-137" fmla="*/ 1071873 w 1096896"/>
              <a:gd name="connsiteY5-138" fmla="*/ 233384 h 252473"/>
              <a:gd name="connsiteX6-139" fmla="*/ 1011465 w 1096896"/>
              <a:gd name="connsiteY6-140" fmla="*/ 3085 h 252473"/>
              <a:gd name="connsiteX7-141" fmla="*/ 879592 w 1096896"/>
              <a:gd name="connsiteY7-142" fmla="*/ 101050 h 252473"/>
              <a:gd name="connsiteX8-143" fmla="*/ 139870 w 1096896"/>
              <a:gd name="connsiteY8-144" fmla="*/ 106200 h 252473"/>
              <a:gd name="connsiteX0-145" fmla="*/ 212024 w 1100862"/>
              <a:gd name="connsiteY0-146" fmla="*/ 94236 h 251269"/>
              <a:gd name="connsiteX1-147" fmla="*/ 18360 w 1100862"/>
              <a:gd name="connsiteY1-148" fmla="*/ 17453 h 251269"/>
              <a:gd name="connsiteX2-149" fmla="*/ 19134 w 1100862"/>
              <a:gd name="connsiteY2-150" fmla="*/ 194753 h 251269"/>
              <a:gd name="connsiteX3-151" fmla="*/ 116657 w 1100862"/>
              <a:gd name="connsiteY3-152" fmla="*/ 223262 h 251269"/>
              <a:gd name="connsiteX4-153" fmla="*/ 585476 w 1100862"/>
              <a:gd name="connsiteY4-154" fmla="*/ 236869 h 251269"/>
              <a:gd name="connsiteX5-155" fmla="*/ 1071873 w 1100862"/>
              <a:gd name="connsiteY5-156" fmla="*/ 232180 h 251269"/>
              <a:gd name="connsiteX6-157" fmla="*/ 1011465 w 1100862"/>
              <a:gd name="connsiteY6-158" fmla="*/ 1881 h 251269"/>
              <a:gd name="connsiteX7-159" fmla="*/ 879592 w 1100862"/>
              <a:gd name="connsiteY7-160" fmla="*/ 99846 h 251269"/>
              <a:gd name="connsiteX8-161" fmla="*/ 139870 w 1100862"/>
              <a:gd name="connsiteY8-162" fmla="*/ 104996 h 251269"/>
              <a:gd name="connsiteX0-163" fmla="*/ 212024 w 1100862"/>
              <a:gd name="connsiteY0-164" fmla="*/ 94236 h 251269"/>
              <a:gd name="connsiteX1-165" fmla="*/ 18360 w 1100862"/>
              <a:gd name="connsiteY1-166" fmla="*/ 17453 h 251269"/>
              <a:gd name="connsiteX2-167" fmla="*/ 19134 w 1100862"/>
              <a:gd name="connsiteY2-168" fmla="*/ 194753 h 251269"/>
              <a:gd name="connsiteX3-169" fmla="*/ 116657 w 1100862"/>
              <a:gd name="connsiteY3-170" fmla="*/ 223262 h 251269"/>
              <a:gd name="connsiteX4-171" fmla="*/ 585476 w 1100862"/>
              <a:gd name="connsiteY4-172" fmla="*/ 236869 h 251269"/>
              <a:gd name="connsiteX5-173" fmla="*/ 1071873 w 1100862"/>
              <a:gd name="connsiteY5-174" fmla="*/ 232180 h 251269"/>
              <a:gd name="connsiteX6-175" fmla="*/ 1011465 w 1100862"/>
              <a:gd name="connsiteY6-176" fmla="*/ 1881 h 251269"/>
              <a:gd name="connsiteX7-177" fmla="*/ 879592 w 1100862"/>
              <a:gd name="connsiteY7-178" fmla="*/ 99846 h 251269"/>
              <a:gd name="connsiteX8-179" fmla="*/ 139870 w 1100862"/>
              <a:gd name="connsiteY8-180" fmla="*/ 104996 h 251269"/>
              <a:gd name="connsiteX0-181" fmla="*/ 212024 w 1100862"/>
              <a:gd name="connsiteY0-182" fmla="*/ 94236 h 251269"/>
              <a:gd name="connsiteX1-183" fmla="*/ 18360 w 1100862"/>
              <a:gd name="connsiteY1-184" fmla="*/ 17453 h 251269"/>
              <a:gd name="connsiteX2-185" fmla="*/ 19134 w 1100862"/>
              <a:gd name="connsiteY2-186" fmla="*/ 194753 h 251269"/>
              <a:gd name="connsiteX3-187" fmla="*/ 116657 w 1100862"/>
              <a:gd name="connsiteY3-188" fmla="*/ 223262 h 251269"/>
              <a:gd name="connsiteX4-189" fmla="*/ 585476 w 1100862"/>
              <a:gd name="connsiteY4-190" fmla="*/ 236869 h 251269"/>
              <a:gd name="connsiteX5-191" fmla="*/ 1071873 w 1100862"/>
              <a:gd name="connsiteY5-192" fmla="*/ 232180 h 251269"/>
              <a:gd name="connsiteX6-193" fmla="*/ 1011465 w 1100862"/>
              <a:gd name="connsiteY6-194" fmla="*/ 1881 h 251269"/>
              <a:gd name="connsiteX7-195" fmla="*/ 879592 w 1100862"/>
              <a:gd name="connsiteY7-196" fmla="*/ 99846 h 251269"/>
              <a:gd name="connsiteX8-197" fmla="*/ 169384 w 1100862"/>
              <a:gd name="connsiteY8-198" fmla="*/ 118190 h 251269"/>
              <a:gd name="connsiteX0-199" fmla="*/ 101722 w 1093859"/>
              <a:gd name="connsiteY0-200" fmla="*/ 9236 h 252031"/>
              <a:gd name="connsiteX1-201" fmla="*/ 11357 w 1093859"/>
              <a:gd name="connsiteY1-202" fmla="*/ 18215 h 252031"/>
              <a:gd name="connsiteX2-203" fmla="*/ 12131 w 1093859"/>
              <a:gd name="connsiteY2-204" fmla="*/ 195515 h 252031"/>
              <a:gd name="connsiteX3-205" fmla="*/ 109654 w 1093859"/>
              <a:gd name="connsiteY3-206" fmla="*/ 224024 h 252031"/>
              <a:gd name="connsiteX4-207" fmla="*/ 578473 w 1093859"/>
              <a:gd name="connsiteY4-208" fmla="*/ 237631 h 252031"/>
              <a:gd name="connsiteX5-209" fmla="*/ 1064870 w 1093859"/>
              <a:gd name="connsiteY5-210" fmla="*/ 232942 h 252031"/>
              <a:gd name="connsiteX6-211" fmla="*/ 1004462 w 1093859"/>
              <a:gd name="connsiteY6-212" fmla="*/ 2643 h 252031"/>
              <a:gd name="connsiteX7-213" fmla="*/ 872589 w 1093859"/>
              <a:gd name="connsiteY7-214" fmla="*/ 100608 h 252031"/>
              <a:gd name="connsiteX8-215" fmla="*/ 162381 w 1093859"/>
              <a:gd name="connsiteY8-216" fmla="*/ 118952 h 252031"/>
              <a:gd name="connsiteX0-217" fmla="*/ 104717 w 1096854"/>
              <a:gd name="connsiteY0-218" fmla="*/ 9687 h 252482"/>
              <a:gd name="connsiteX1-219" fmla="*/ 14352 w 1096854"/>
              <a:gd name="connsiteY1-220" fmla="*/ 18666 h 252482"/>
              <a:gd name="connsiteX2-221" fmla="*/ 10207 w 1096854"/>
              <a:gd name="connsiteY2-222" fmla="*/ 202564 h 252482"/>
              <a:gd name="connsiteX3-223" fmla="*/ 112649 w 1096854"/>
              <a:gd name="connsiteY3-224" fmla="*/ 224475 h 252482"/>
              <a:gd name="connsiteX4-225" fmla="*/ 581468 w 1096854"/>
              <a:gd name="connsiteY4-226" fmla="*/ 238082 h 252482"/>
              <a:gd name="connsiteX5-227" fmla="*/ 1067865 w 1096854"/>
              <a:gd name="connsiteY5-228" fmla="*/ 233393 h 252482"/>
              <a:gd name="connsiteX6-229" fmla="*/ 1007457 w 1096854"/>
              <a:gd name="connsiteY6-230" fmla="*/ 3094 h 252482"/>
              <a:gd name="connsiteX7-231" fmla="*/ 875584 w 1096854"/>
              <a:gd name="connsiteY7-232" fmla="*/ 101059 h 252482"/>
              <a:gd name="connsiteX8-233" fmla="*/ 165376 w 1096854"/>
              <a:gd name="connsiteY8-234" fmla="*/ 119403 h 252482"/>
              <a:gd name="connsiteX0-235" fmla="*/ 104717 w 1096854"/>
              <a:gd name="connsiteY0-236" fmla="*/ 9687 h 252482"/>
              <a:gd name="connsiteX1-237" fmla="*/ 14352 w 1096854"/>
              <a:gd name="connsiteY1-238" fmla="*/ 18666 h 252482"/>
              <a:gd name="connsiteX2-239" fmla="*/ 10207 w 1096854"/>
              <a:gd name="connsiteY2-240" fmla="*/ 202564 h 252482"/>
              <a:gd name="connsiteX3-241" fmla="*/ 112649 w 1096854"/>
              <a:gd name="connsiteY3-242" fmla="*/ 224475 h 252482"/>
              <a:gd name="connsiteX4-243" fmla="*/ 581468 w 1096854"/>
              <a:gd name="connsiteY4-244" fmla="*/ 238082 h 252482"/>
              <a:gd name="connsiteX5-245" fmla="*/ 1067865 w 1096854"/>
              <a:gd name="connsiteY5-246" fmla="*/ 233393 h 252482"/>
              <a:gd name="connsiteX6-247" fmla="*/ 1007457 w 1096854"/>
              <a:gd name="connsiteY6-248" fmla="*/ 3094 h 252482"/>
              <a:gd name="connsiteX7-249" fmla="*/ 875584 w 1096854"/>
              <a:gd name="connsiteY7-250" fmla="*/ 101059 h 252482"/>
              <a:gd name="connsiteX8-251" fmla="*/ 219485 w 1096854"/>
              <a:gd name="connsiteY8-252" fmla="*/ 109508 h 252482"/>
              <a:gd name="connsiteX0-253" fmla="*/ 104717 w 1096854"/>
              <a:gd name="connsiteY0-254" fmla="*/ 9687 h 252482"/>
              <a:gd name="connsiteX1-255" fmla="*/ 14352 w 1096854"/>
              <a:gd name="connsiteY1-256" fmla="*/ 18666 h 252482"/>
              <a:gd name="connsiteX2-257" fmla="*/ 10207 w 1096854"/>
              <a:gd name="connsiteY2-258" fmla="*/ 202564 h 252482"/>
              <a:gd name="connsiteX3-259" fmla="*/ 112649 w 1096854"/>
              <a:gd name="connsiteY3-260" fmla="*/ 224475 h 252482"/>
              <a:gd name="connsiteX4-261" fmla="*/ 581468 w 1096854"/>
              <a:gd name="connsiteY4-262" fmla="*/ 238082 h 252482"/>
              <a:gd name="connsiteX5-263" fmla="*/ 1067865 w 1096854"/>
              <a:gd name="connsiteY5-264" fmla="*/ 233393 h 252482"/>
              <a:gd name="connsiteX6-265" fmla="*/ 1007457 w 1096854"/>
              <a:gd name="connsiteY6-266" fmla="*/ 3094 h 252482"/>
              <a:gd name="connsiteX7-267" fmla="*/ 875584 w 1096854"/>
              <a:gd name="connsiteY7-268" fmla="*/ 101059 h 252482"/>
              <a:gd name="connsiteX8-269" fmla="*/ 219485 w 1096854"/>
              <a:gd name="connsiteY8-270" fmla="*/ 109508 h 252482"/>
              <a:gd name="connsiteX0-271" fmla="*/ 104717 w 1090643"/>
              <a:gd name="connsiteY0-272" fmla="*/ 13976 h 256771"/>
              <a:gd name="connsiteX1-273" fmla="*/ 14352 w 1090643"/>
              <a:gd name="connsiteY1-274" fmla="*/ 22955 h 256771"/>
              <a:gd name="connsiteX2-275" fmla="*/ 10207 w 1090643"/>
              <a:gd name="connsiteY2-276" fmla="*/ 206853 h 256771"/>
              <a:gd name="connsiteX3-277" fmla="*/ 112649 w 1090643"/>
              <a:gd name="connsiteY3-278" fmla="*/ 228764 h 256771"/>
              <a:gd name="connsiteX4-279" fmla="*/ 581468 w 1090643"/>
              <a:gd name="connsiteY4-280" fmla="*/ 242371 h 256771"/>
              <a:gd name="connsiteX5-281" fmla="*/ 1067865 w 1090643"/>
              <a:gd name="connsiteY5-282" fmla="*/ 237682 h 256771"/>
              <a:gd name="connsiteX6-283" fmla="*/ 1007457 w 1090643"/>
              <a:gd name="connsiteY6-284" fmla="*/ 7383 h 256771"/>
              <a:gd name="connsiteX7-285" fmla="*/ 977022 w 1090643"/>
              <a:gd name="connsiteY7-286" fmla="*/ 61177 h 256771"/>
              <a:gd name="connsiteX8-287" fmla="*/ 875584 w 1090643"/>
              <a:gd name="connsiteY8-288" fmla="*/ 105348 h 256771"/>
              <a:gd name="connsiteX9" fmla="*/ 219485 w 1090643"/>
              <a:gd name="connsiteY9" fmla="*/ 113797 h 256771"/>
              <a:gd name="connsiteX0-289" fmla="*/ 104717 w 1091580"/>
              <a:gd name="connsiteY0-290" fmla="*/ 15527 h 258322"/>
              <a:gd name="connsiteX1-291" fmla="*/ 14352 w 1091580"/>
              <a:gd name="connsiteY1-292" fmla="*/ 24506 h 258322"/>
              <a:gd name="connsiteX2-293" fmla="*/ 10207 w 1091580"/>
              <a:gd name="connsiteY2-294" fmla="*/ 208404 h 258322"/>
              <a:gd name="connsiteX3-295" fmla="*/ 112649 w 1091580"/>
              <a:gd name="connsiteY3-296" fmla="*/ 230315 h 258322"/>
              <a:gd name="connsiteX4-297" fmla="*/ 581468 w 1091580"/>
              <a:gd name="connsiteY4-298" fmla="*/ 243922 h 258322"/>
              <a:gd name="connsiteX5-299" fmla="*/ 1067865 w 1091580"/>
              <a:gd name="connsiteY5-300" fmla="*/ 239233 h 258322"/>
              <a:gd name="connsiteX6-301" fmla="*/ 1007457 w 1091580"/>
              <a:gd name="connsiteY6-302" fmla="*/ 8934 h 258322"/>
              <a:gd name="connsiteX7-303" fmla="*/ 932751 w 1091580"/>
              <a:gd name="connsiteY7-304" fmla="*/ 52832 h 258322"/>
              <a:gd name="connsiteX8-305" fmla="*/ 875584 w 1091580"/>
              <a:gd name="connsiteY8-306" fmla="*/ 106899 h 258322"/>
              <a:gd name="connsiteX9-307" fmla="*/ 219485 w 1091580"/>
              <a:gd name="connsiteY9-308" fmla="*/ 115348 h 258322"/>
              <a:gd name="connsiteX0-309" fmla="*/ 104717 w 1091472"/>
              <a:gd name="connsiteY0-310" fmla="*/ 18126 h 260921"/>
              <a:gd name="connsiteX1-311" fmla="*/ 14352 w 1091472"/>
              <a:gd name="connsiteY1-312" fmla="*/ 27105 h 260921"/>
              <a:gd name="connsiteX2-313" fmla="*/ 10207 w 1091472"/>
              <a:gd name="connsiteY2-314" fmla="*/ 211003 h 260921"/>
              <a:gd name="connsiteX3-315" fmla="*/ 112649 w 1091472"/>
              <a:gd name="connsiteY3-316" fmla="*/ 232914 h 260921"/>
              <a:gd name="connsiteX4-317" fmla="*/ 581468 w 1091472"/>
              <a:gd name="connsiteY4-318" fmla="*/ 246521 h 260921"/>
              <a:gd name="connsiteX5-319" fmla="*/ 1067865 w 1091472"/>
              <a:gd name="connsiteY5-320" fmla="*/ 241832 h 260921"/>
              <a:gd name="connsiteX6-321" fmla="*/ 1007457 w 1091472"/>
              <a:gd name="connsiteY6-322" fmla="*/ 11533 h 260921"/>
              <a:gd name="connsiteX7-323" fmla="*/ 937670 w 1091472"/>
              <a:gd name="connsiteY7-324" fmla="*/ 42237 h 260921"/>
              <a:gd name="connsiteX8-325" fmla="*/ 875584 w 1091472"/>
              <a:gd name="connsiteY8-326" fmla="*/ 109498 h 260921"/>
              <a:gd name="connsiteX9-327" fmla="*/ 219485 w 1091472"/>
              <a:gd name="connsiteY9-328" fmla="*/ 117947 h 260921"/>
              <a:gd name="connsiteX0-329" fmla="*/ 104717 w 1091472"/>
              <a:gd name="connsiteY0-330" fmla="*/ 18126 h 260921"/>
              <a:gd name="connsiteX1-331" fmla="*/ 14352 w 1091472"/>
              <a:gd name="connsiteY1-332" fmla="*/ 27105 h 260921"/>
              <a:gd name="connsiteX2-333" fmla="*/ 10207 w 1091472"/>
              <a:gd name="connsiteY2-334" fmla="*/ 211003 h 260921"/>
              <a:gd name="connsiteX3-335" fmla="*/ 112649 w 1091472"/>
              <a:gd name="connsiteY3-336" fmla="*/ 232914 h 260921"/>
              <a:gd name="connsiteX4-337" fmla="*/ 581468 w 1091472"/>
              <a:gd name="connsiteY4-338" fmla="*/ 246521 h 260921"/>
              <a:gd name="connsiteX5-339" fmla="*/ 1067865 w 1091472"/>
              <a:gd name="connsiteY5-340" fmla="*/ 241832 h 260921"/>
              <a:gd name="connsiteX6-341" fmla="*/ 1007457 w 1091472"/>
              <a:gd name="connsiteY6-342" fmla="*/ 11533 h 260921"/>
              <a:gd name="connsiteX7-343" fmla="*/ 937670 w 1091472"/>
              <a:gd name="connsiteY7-344" fmla="*/ 42237 h 260921"/>
              <a:gd name="connsiteX8-345" fmla="*/ 875584 w 1091472"/>
              <a:gd name="connsiteY8-346" fmla="*/ 109498 h 260921"/>
              <a:gd name="connsiteX9-347" fmla="*/ 219485 w 1091472"/>
              <a:gd name="connsiteY9-348" fmla="*/ 117947 h 260921"/>
              <a:gd name="connsiteX0-349" fmla="*/ 164804 w 1094791"/>
              <a:gd name="connsiteY0-350" fmla="*/ 308 h 337042"/>
              <a:gd name="connsiteX1-351" fmla="*/ 17671 w 1094791"/>
              <a:gd name="connsiteY1-352" fmla="*/ 103226 h 337042"/>
              <a:gd name="connsiteX2-353" fmla="*/ 13526 w 1094791"/>
              <a:gd name="connsiteY2-354" fmla="*/ 287124 h 337042"/>
              <a:gd name="connsiteX3-355" fmla="*/ 115968 w 1094791"/>
              <a:gd name="connsiteY3-356" fmla="*/ 309035 h 337042"/>
              <a:gd name="connsiteX4-357" fmla="*/ 584787 w 1094791"/>
              <a:gd name="connsiteY4-358" fmla="*/ 322642 h 337042"/>
              <a:gd name="connsiteX5-359" fmla="*/ 1071184 w 1094791"/>
              <a:gd name="connsiteY5-360" fmla="*/ 317953 h 337042"/>
              <a:gd name="connsiteX6-361" fmla="*/ 1010776 w 1094791"/>
              <a:gd name="connsiteY6-362" fmla="*/ 87654 h 337042"/>
              <a:gd name="connsiteX7-363" fmla="*/ 940989 w 1094791"/>
              <a:gd name="connsiteY7-364" fmla="*/ 118358 h 337042"/>
              <a:gd name="connsiteX8-365" fmla="*/ 878903 w 1094791"/>
              <a:gd name="connsiteY8-366" fmla="*/ 185619 h 337042"/>
              <a:gd name="connsiteX9-367" fmla="*/ 222804 w 1094791"/>
              <a:gd name="connsiteY9-368" fmla="*/ 194068 h 337042"/>
              <a:gd name="connsiteX0-369" fmla="*/ 164804 w 1094791"/>
              <a:gd name="connsiteY0-370" fmla="*/ 308 h 337042"/>
              <a:gd name="connsiteX1-371" fmla="*/ 17671 w 1094791"/>
              <a:gd name="connsiteY1-372" fmla="*/ 103226 h 337042"/>
              <a:gd name="connsiteX2-373" fmla="*/ 13526 w 1094791"/>
              <a:gd name="connsiteY2-374" fmla="*/ 287124 h 337042"/>
              <a:gd name="connsiteX3-375" fmla="*/ 115968 w 1094791"/>
              <a:gd name="connsiteY3-376" fmla="*/ 309035 h 337042"/>
              <a:gd name="connsiteX4-377" fmla="*/ 584787 w 1094791"/>
              <a:gd name="connsiteY4-378" fmla="*/ 322642 h 337042"/>
              <a:gd name="connsiteX5-379" fmla="*/ 1071184 w 1094791"/>
              <a:gd name="connsiteY5-380" fmla="*/ 317953 h 337042"/>
              <a:gd name="connsiteX6-381" fmla="*/ 1010776 w 1094791"/>
              <a:gd name="connsiteY6-382" fmla="*/ 87654 h 337042"/>
              <a:gd name="connsiteX7-383" fmla="*/ 940989 w 1094791"/>
              <a:gd name="connsiteY7-384" fmla="*/ 118358 h 337042"/>
              <a:gd name="connsiteX8-385" fmla="*/ 878903 w 1094791"/>
              <a:gd name="connsiteY8-386" fmla="*/ 185619 h 337042"/>
              <a:gd name="connsiteX9-387" fmla="*/ 322605 w 1094791"/>
              <a:gd name="connsiteY9-388" fmla="*/ 198980 h 337042"/>
              <a:gd name="connsiteX0-389" fmla="*/ 164804 w 1094911"/>
              <a:gd name="connsiteY0-390" fmla="*/ 308 h 337042"/>
              <a:gd name="connsiteX1-391" fmla="*/ 17671 w 1094911"/>
              <a:gd name="connsiteY1-392" fmla="*/ 103226 h 337042"/>
              <a:gd name="connsiteX2-393" fmla="*/ 13526 w 1094911"/>
              <a:gd name="connsiteY2-394" fmla="*/ 287124 h 337042"/>
              <a:gd name="connsiteX3-395" fmla="*/ 115968 w 1094911"/>
              <a:gd name="connsiteY3-396" fmla="*/ 309035 h 337042"/>
              <a:gd name="connsiteX4-397" fmla="*/ 584787 w 1094911"/>
              <a:gd name="connsiteY4-398" fmla="*/ 322642 h 337042"/>
              <a:gd name="connsiteX5-399" fmla="*/ 1071184 w 1094911"/>
              <a:gd name="connsiteY5-400" fmla="*/ 317953 h 337042"/>
              <a:gd name="connsiteX6-401" fmla="*/ 1010776 w 1094911"/>
              <a:gd name="connsiteY6-402" fmla="*/ 87654 h 337042"/>
              <a:gd name="connsiteX7-403" fmla="*/ 935495 w 1094911"/>
              <a:gd name="connsiteY7-404" fmla="*/ 9683 h 337042"/>
              <a:gd name="connsiteX8-405" fmla="*/ 878903 w 1094911"/>
              <a:gd name="connsiteY8-406" fmla="*/ 185619 h 337042"/>
              <a:gd name="connsiteX9-407" fmla="*/ 322605 w 1094911"/>
              <a:gd name="connsiteY9-408" fmla="*/ 198980 h 337042"/>
              <a:gd name="connsiteX0-409" fmla="*/ 164804 w 1112428"/>
              <a:gd name="connsiteY0-410" fmla="*/ 308 h 334116"/>
              <a:gd name="connsiteX1-411" fmla="*/ 17671 w 1112428"/>
              <a:gd name="connsiteY1-412" fmla="*/ 103226 h 334116"/>
              <a:gd name="connsiteX2-413" fmla="*/ 13526 w 1112428"/>
              <a:gd name="connsiteY2-414" fmla="*/ 287124 h 334116"/>
              <a:gd name="connsiteX3-415" fmla="*/ 115968 w 1112428"/>
              <a:gd name="connsiteY3-416" fmla="*/ 309035 h 334116"/>
              <a:gd name="connsiteX4-417" fmla="*/ 584787 w 1112428"/>
              <a:gd name="connsiteY4-418" fmla="*/ 322642 h 334116"/>
              <a:gd name="connsiteX5-419" fmla="*/ 1071184 w 1112428"/>
              <a:gd name="connsiteY5-420" fmla="*/ 317953 h 334116"/>
              <a:gd name="connsiteX6-421" fmla="*/ 1070290 w 1112428"/>
              <a:gd name="connsiteY6-422" fmla="*/ 127563 h 334116"/>
              <a:gd name="connsiteX7-423" fmla="*/ 935495 w 1112428"/>
              <a:gd name="connsiteY7-424" fmla="*/ 9683 h 334116"/>
              <a:gd name="connsiteX8-425" fmla="*/ 878903 w 1112428"/>
              <a:gd name="connsiteY8-426" fmla="*/ 185619 h 334116"/>
              <a:gd name="connsiteX9-427" fmla="*/ 322605 w 1112428"/>
              <a:gd name="connsiteY9-428" fmla="*/ 198980 h 334116"/>
              <a:gd name="connsiteX0-429" fmla="*/ 164804 w 1112428"/>
              <a:gd name="connsiteY0-430" fmla="*/ 308 h 334116"/>
              <a:gd name="connsiteX1-431" fmla="*/ 17671 w 1112428"/>
              <a:gd name="connsiteY1-432" fmla="*/ 103226 h 334116"/>
              <a:gd name="connsiteX2-433" fmla="*/ 13526 w 1112428"/>
              <a:gd name="connsiteY2-434" fmla="*/ 287124 h 334116"/>
              <a:gd name="connsiteX3-435" fmla="*/ 115968 w 1112428"/>
              <a:gd name="connsiteY3-436" fmla="*/ 309035 h 334116"/>
              <a:gd name="connsiteX4-437" fmla="*/ 584787 w 1112428"/>
              <a:gd name="connsiteY4-438" fmla="*/ 322642 h 334116"/>
              <a:gd name="connsiteX5-439" fmla="*/ 1071184 w 1112428"/>
              <a:gd name="connsiteY5-440" fmla="*/ 317953 h 334116"/>
              <a:gd name="connsiteX6-441" fmla="*/ 1070290 w 1112428"/>
              <a:gd name="connsiteY6-442" fmla="*/ 127563 h 334116"/>
              <a:gd name="connsiteX7-443" fmla="*/ 935495 w 1112428"/>
              <a:gd name="connsiteY7-444" fmla="*/ 9683 h 334116"/>
              <a:gd name="connsiteX8-445" fmla="*/ 763536 w 1112428"/>
              <a:gd name="connsiteY8-446" fmla="*/ 197285 h 334116"/>
              <a:gd name="connsiteX9-447" fmla="*/ 322605 w 1112428"/>
              <a:gd name="connsiteY9-448" fmla="*/ 198980 h 334116"/>
              <a:gd name="connsiteX0-449" fmla="*/ 164804 w 1112428"/>
              <a:gd name="connsiteY0-450" fmla="*/ 308 h 334116"/>
              <a:gd name="connsiteX1-451" fmla="*/ 17671 w 1112428"/>
              <a:gd name="connsiteY1-452" fmla="*/ 103226 h 334116"/>
              <a:gd name="connsiteX2-453" fmla="*/ 13526 w 1112428"/>
              <a:gd name="connsiteY2-454" fmla="*/ 287124 h 334116"/>
              <a:gd name="connsiteX3-455" fmla="*/ 115968 w 1112428"/>
              <a:gd name="connsiteY3-456" fmla="*/ 309035 h 334116"/>
              <a:gd name="connsiteX4-457" fmla="*/ 584787 w 1112428"/>
              <a:gd name="connsiteY4-458" fmla="*/ 322642 h 334116"/>
              <a:gd name="connsiteX5-459" fmla="*/ 1071184 w 1112428"/>
              <a:gd name="connsiteY5-460" fmla="*/ 317953 h 334116"/>
              <a:gd name="connsiteX6-461" fmla="*/ 1070290 w 1112428"/>
              <a:gd name="connsiteY6-462" fmla="*/ 127563 h 334116"/>
              <a:gd name="connsiteX7-463" fmla="*/ 935495 w 1112428"/>
              <a:gd name="connsiteY7-464" fmla="*/ 9683 h 334116"/>
              <a:gd name="connsiteX8-465" fmla="*/ 741561 w 1112428"/>
              <a:gd name="connsiteY8-466" fmla="*/ 212021 h 334116"/>
              <a:gd name="connsiteX9-467" fmla="*/ 322605 w 1112428"/>
              <a:gd name="connsiteY9-468" fmla="*/ 198980 h 334116"/>
              <a:gd name="connsiteX0-469" fmla="*/ 164804 w 1112428"/>
              <a:gd name="connsiteY0-470" fmla="*/ 308 h 334116"/>
              <a:gd name="connsiteX1-471" fmla="*/ 17671 w 1112428"/>
              <a:gd name="connsiteY1-472" fmla="*/ 103226 h 334116"/>
              <a:gd name="connsiteX2-473" fmla="*/ 13526 w 1112428"/>
              <a:gd name="connsiteY2-474" fmla="*/ 287124 h 334116"/>
              <a:gd name="connsiteX3-475" fmla="*/ 115968 w 1112428"/>
              <a:gd name="connsiteY3-476" fmla="*/ 309035 h 334116"/>
              <a:gd name="connsiteX4-477" fmla="*/ 584787 w 1112428"/>
              <a:gd name="connsiteY4-478" fmla="*/ 322642 h 334116"/>
              <a:gd name="connsiteX5-479" fmla="*/ 1071184 w 1112428"/>
              <a:gd name="connsiteY5-480" fmla="*/ 317953 h 334116"/>
              <a:gd name="connsiteX6-481" fmla="*/ 1070290 w 1112428"/>
              <a:gd name="connsiteY6-482" fmla="*/ 127563 h 334116"/>
              <a:gd name="connsiteX7-483" fmla="*/ 935495 w 1112428"/>
              <a:gd name="connsiteY7-484" fmla="*/ 9683 h 334116"/>
              <a:gd name="connsiteX8-485" fmla="*/ 741561 w 1112428"/>
              <a:gd name="connsiteY8-486" fmla="*/ 212021 h 334116"/>
              <a:gd name="connsiteX9-487" fmla="*/ 368655 w 1112428"/>
              <a:gd name="connsiteY9-488" fmla="*/ 223820 h 334116"/>
              <a:gd name="connsiteX10" fmla="*/ 322605 w 1112428"/>
              <a:gd name="connsiteY10" fmla="*/ 198980 h 334116"/>
              <a:gd name="connsiteX0-489" fmla="*/ 164804 w 1112428"/>
              <a:gd name="connsiteY0-490" fmla="*/ 308 h 334116"/>
              <a:gd name="connsiteX1-491" fmla="*/ 17671 w 1112428"/>
              <a:gd name="connsiteY1-492" fmla="*/ 103226 h 334116"/>
              <a:gd name="connsiteX2-493" fmla="*/ 13526 w 1112428"/>
              <a:gd name="connsiteY2-494" fmla="*/ 287124 h 334116"/>
              <a:gd name="connsiteX3-495" fmla="*/ 115968 w 1112428"/>
              <a:gd name="connsiteY3-496" fmla="*/ 309035 h 334116"/>
              <a:gd name="connsiteX4-497" fmla="*/ 584787 w 1112428"/>
              <a:gd name="connsiteY4-498" fmla="*/ 322642 h 334116"/>
              <a:gd name="connsiteX5-499" fmla="*/ 1071184 w 1112428"/>
              <a:gd name="connsiteY5-500" fmla="*/ 317953 h 334116"/>
              <a:gd name="connsiteX6-501" fmla="*/ 1070290 w 1112428"/>
              <a:gd name="connsiteY6-502" fmla="*/ 127563 h 334116"/>
              <a:gd name="connsiteX7-503" fmla="*/ 935495 w 1112428"/>
              <a:gd name="connsiteY7-504" fmla="*/ 9683 h 334116"/>
              <a:gd name="connsiteX8-505" fmla="*/ 741561 w 1112428"/>
              <a:gd name="connsiteY8-506" fmla="*/ 212021 h 334116"/>
              <a:gd name="connsiteX9-507" fmla="*/ 368655 w 1112428"/>
              <a:gd name="connsiteY9-508" fmla="*/ 223820 h 334116"/>
              <a:gd name="connsiteX10-509" fmla="*/ 284150 w 1112428"/>
              <a:gd name="connsiteY10-510" fmla="*/ 143108 h 334116"/>
              <a:gd name="connsiteX0-511" fmla="*/ 162859 w 1112314"/>
              <a:gd name="connsiteY0-512" fmla="*/ 308 h 334116"/>
              <a:gd name="connsiteX1-513" fmla="*/ 17557 w 1112314"/>
              <a:gd name="connsiteY1-514" fmla="*/ 103226 h 334116"/>
              <a:gd name="connsiteX2-515" fmla="*/ 13412 w 1112314"/>
              <a:gd name="connsiteY2-516" fmla="*/ 287124 h 334116"/>
              <a:gd name="connsiteX3-517" fmla="*/ 115854 w 1112314"/>
              <a:gd name="connsiteY3-518" fmla="*/ 309035 h 334116"/>
              <a:gd name="connsiteX4-519" fmla="*/ 584673 w 1112314"/>
              <a:gd name="connsiteY4-520" fmla="*/ 322642 h 334116"/>
              <a:gd name="connsiteX5-521" fmla="*/ 1071070 w 1112314"/>
              <a:gd name="connsiteY5-522" fmla="*/ 317953 h 334116"/>
              <a:gd name="connsiteX6-523" fmla="*/ 1070176 w 1112314"/>
              <a:gd name="connsiteY6-524" fmla="*/ 127563 h 334116"/>
              <a:gd name="connsiteX7-525" fmla="*/ 935381 w 1112314"/>
              <a:gd name="connsiteY7-526" fmla="*/ 9683 h 334116"/>
              <a:gd name="connsiteX8-527" fmla="*/ 741447 w 1112314"/>
              <a:gd name="connsiteY8-528" fmla="*/ 212021 h 334116"/>
              <a:gd name="connsiteX9-529" fmla="*/ 368541 w 1112314"/>
              <a:gd name="connsiteY9-530" fmla="*/ 223820 h 334116"/>
              <a:gd name="connsiteX10-531" fmla="*/ 284036 w 1112314"/>
              <a:gd name="connsiteY10-532" fmla="*/ 143108 h 334116"/>
              <a:gd name="connsiteX0-533" fmla="*/ 162859 w 1112314"/>
              <a:gd name="connsiteY0-534" fmla="*/ 308 h 334116"/>
              <a:gd name="connsiteX1-535" fmla="*/ 17557 w 1112314"/>
              <a:gd name="connsiteY1-536" fmla="*/ 103226 h 334116"/>
              <a:gd name="connsiteX2-537" fmla="*/ 13412 w 1112314"/>
              <a:gd name="connsiteY2-538" fmla="*/ 287124 h 334116"/>
              <a:gd name="connsiteX3-539" fmla="*/ 115854 w 1112314"/>
              <a:gd name="connsiteY3-540" fmla="*/ 309035 h 334116"/>
              <a:gd name="connsiteX4-541" fmla="*/ 584673 w 1112314"/>
              <a:gd name="connsiteY4-542" fmla="*/ 322642 h 334116"/>
              <a:gd name="connsiteX5-543" fmla="*/ 1071070 w 1112314"/>
              <a:gd name="connsiteY5-544" fmla="*/ 317953 h 334116"/>
              <a:gd name="connsiteX6-545" fmla="*/ 1070176 w 1112314"/>
              <a:gd name="connsiteY6-546" fmla="*/ 127563 h 334116"/>
              <a:gd name="connsiteX7-547" fmla="*/ 935381 w 1112314"/>
              <a:gd name="connsiteY7-548" fmla="*/ 9683 h 334116"/>
              <a:gd name="connsiteX8-549" fmla="*/ 718557 w 1112314"/>
              <a:gd name="connsiteY8-550" fmla="*/ 209565 h 334116"/>
              <a:gd name="connsiteX9-551" fmla="*/ 368541 w 1112314"/>
              <a:gd name="connsiteY9-552" fmla="*/ 223820 h 334116"/>
              <a:gd name="connsiteX10-553" fmla="*/ 284036 w 1112314"/>
              <a:gd name="connsiteY10-554" fmla="*/ 143108 h 334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07" y="connsiteY9-308"/>
              </a:cxn>
              <a:cxn ang="0">
                <a:pos x="connsiteX10-509" y="connsiteY10-510"/>
              </a:cxn>
            </a:cxnLst>
            <a:rect l="l" t="t" r="r" b="b"/>
            <a:pathLst>
              <a:path w="1112314" h="334116">
                <a:moveTo>
                  <a:pt x="162859" y="308"/>
                </a:moveTo>
                <a:cubicBezTo>
                  <a:pt x="109565" y="-4835"/>
                  <a:pt x="42465" y="55423"/>
                  <a:pt x="17557" y="103226"/>
                </a:cubicBezTo>
                <a:cubicBezTo>
                  <a:pt x="-7351" y="151029"/>
                  <a:pt x="-2971" y="252823"/>
                  <a:pt x="13412" y="287124"/>
                </a:cubicBezTo>
                <a:cubicBezTo>
                  <a:pt x="29795" y="321426"/>
                  <a:pt x="20644" y="303115"/>
                  <a:pt x="115854" y="309035"/>
                </a:cubicBezTo>
                <a:cubicBezTo>
                  <a:pt x="211064" y="314955"/>
                  <a:pt x="425470" y="321156"/>
                  <a:pt x="584673" y="322642"/>
                </a:cubicBezTo>
                <a:cubicBezTo>
                  <a:pt x="743876" y="324128"/>
                  <a:pt x="990153" y="350466"/>
                  <a:pt x="1071070" y="317953"/>
                </a:cubicBezTo>
                <a:cubicBezTo>
                  <a:pt x="1151987" y="285440"/>
                  <a:pt x="1092791" y="178941"/>
                  <a:pt x="1070176" y="127563"/>
                </a:cubicBezTo>
                <a:cubicBezTo>
                  <a:pt x="1047561" y="76185"/>
                  <a:pt x="993984" y="-3984"/>
                  <a:pt x="935381" y="9683"/>
                </a:cubicBezTo>
                <a:cubicBezTo>
                  <a:pt x="876778" y="23350"/>
                  <a:pt x="819745" y="177866"/>
                  <a:pt x="718557" y="209565"/>
                </a:cubicBezTo>
                <a:cubicBezTo>
                  <a:pt x="617369" y="241264"/>
                  <a:pt x="438367" y="225993"/>
                  <a:pt x="368541" y="223820"/>
                </a:cubicBezTo>
                <a:cubicBezTo>
                  <a:pt x="298715" y="221647"/>
                  <a:pt x="284996" y="143257"/>
                  <a:pt x="284036" y="143108"/>
                </a:cubicBezTo>
              </a:path>
            </a:pathLst>
          </a:custGeom>
          <a:gradFill flip="none" rotWithShape="1">
            <a:gsLst>
              <a:gs pos="0">
                <a:schemeClr val="tx2"/>
              </a:gs>
              <a:gs pos="37000">
                <a:srgbClr val="0033CC"/>
              </a:gs>
              <a:gs pos="74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dirty="0"/>
          </a:p>
        </p:txBody>
      </p:sp>
      <p:sp>
        <p:nvSpPr>
          <p:cNvPr id="114" name="Trapezoid 113"/>
          <p:cNvSpPr/>
          <p:nvPr/>
        </p:nvSpPr>
        <p:spPr>
          <a:xfrm rot="10800000">
            <a:off x="4889500" y="3495675"/>
            <a:ext cx="2599055" cy="1609090"/>
          </a:xfrm>
          <a:prstGeom prst="trapezoid">
            <a:avLst>
              <a:gd name="adj" fmla="val 53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ector recto de flecha 11"/>
          <p:cNvCxnSpPr/>
          <p:nvPr/>
        </p:nvCxnSpPr>
        <p:spPr>
          <a:xfrm>
            <a:off x="5393690" y="4251325"/>
            <a:ext cx="288290" cy="492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Imagen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2" t="48250"/>
          <a:stretch>
            <a:fillRect/>
          </a:stretch>
        </p:blipFill>
        <p:spPr>
          <a:xfrm rot="5400000">
            <a:off x="4354830" y="1323975"/>
            <a:ext cx="2078355" cy="1880870"/>
          </a:xfrm>
          <a:prstGeom prst="rect">
            <a:avLst/>
          </a:prstGeom>
        </p:spPr>
      </p:pic>
      <p:pic>
        <p:nvPicPr>
          <p:cNvPr id="112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3"/>
          <a:stretch>
            <a:fillRect/>
          </a:stretch>
        </p:blipFill>
        <p:spPr>
          <a:xfrm>
            <a:off x="6551930" y="1372870"/>
            <a:ext cx="1952625" cy="1691640"/>
          </a:xfrm>
          <a:prstGeom prst="rect">
            <a:avLst/>
          </a:prstGeom>
        </p:spPr>
      </p:pic>
      <p:sp>
        <p:nvSpPr>
          <p:cNvPr id="113" name="Trapezoid 112"/>
          <p:cNvSpPr/>
          <p:nvPr/>
        </p:nvSpPr>
        <p:spPr>
          <a:xfrm rot="10800000">
            <a:off x="5105400" y="3495040"/>
            <a:ext cx="2171700" cy="1594485"/>
          </a:xfrm>
          <a:prstGeom prst="trapezoid">
            <a:avLst>
              <a:gd name="adj" fmla="val 53365"/>
            </a:avLst>
          </a:prstGeom>
          <a:solidFill>
            <a:srgbClr val="1914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Conector recto de flecha 58"/>
          <p:cNvCxnSpPr/>
          <p:nvPr/>
        </p:nvCxnSpPr>
        <p:spPr>
          <a:xfrm flipH="1">
            <a:off x="6689725" y="4238625"/>
            <a:ext cx="288290" cy="5518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Line 101"/>
          <p:cNvSpPr/>
          <p:nvPr/>
        </p:nvSpPr>
        <p:spPr>
          <a:xfrm rot="16200000" flipV="1">
            <a:off x="5872798" y="4988084"/>
            <a:ext cx="636270" cy="2381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118" name="Line 101"/>
          <p:cNvSpPr/>
          <p:nvPr/>
        </p:nvSpPr>
        <p:spPr>
          <a:xfrm rot="16200000">
            <a:off x="5999480" y="4964430"/>
            <a:ext cx="509270" cy="121285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119" name="Line 101"/>
          <p:cNvSpPr/>
          <p:nvPr/>
        </p:nvSpPr>
        <p:spPr>
          <a:xfrm rot="16200000" flipV="1">
            <a:off x="5883275" y="4965700"/>
            <a:ext cx="483235" cy="134620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grpSp>
        <p:nvGrpSpPr>
          <p:cNvPr id="120" name="Group 178"/>
          <p:cNvGrpSpPr/>
          <p:nvPr/>
        </p:nvGrpSpPr>
        <p:grpSpPr>
          <a:xfrm rot="19860000">
            <a:off x="5121831" y="4626134"/>
            <a:ext cx="873919" cy="967979"/>
            <a:chOff x="0" y="0"/>
            <a:chExt cx="550" cy="582"/>
          </a:xfrm>
        </p:grpSpPr>
        <p:cxnSp>
          <p:nvCxnSpPr>
            <p:cNvPr id="121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122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123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124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125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6" name="Group 178"/>
          <p:cNvGrpSpPr/>
          <p:nvPr/>
        </p:nvGrpSpPr>
        <p:grpSpPr>
          <a:xfrm rot="17640000">
            <a:off x="6344841" y="4535329"/>
            <a:ext cx="873919" cy="967979"/>
            <a:chOff x="0" y="0"/>
            <a:chExt cx="550" cy="582"/>
          </a:xfrm>
        </p:grpSpPr>
        <p:cxnSp>
          <p:nvCxnSpPr>
            <p:cNvPr id="127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128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129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130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131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2" name="Group 178"/>
          <p:cNvGrpSpPr/>
          <p:nvPr/>
        </p:nvGrpSpPr>
        <p:grpSpPr>
          <a:xfrm rot="18120000">
            <a:off x="6406436" y="4615339"/>
            <a:ext cx="873919" cy="967979"/>
            <a:chOff x="0" y="0"/>
            <a:chExt cx="550" cy="582"/>
          </a:xfrm>
        </p:grpSpPr>
        <p:cxnSp>
          <p:nvCxnSpPr>
            <p:cNvPr id="133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134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135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136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137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8" name="Group 178"/>
          <p:cNvGrpSpPr/>
          <p:nvPr/>
        </p:nvGrpSpPr>
        <p:grpSpPr>
          <a:xfrm rot="18780000">
            <a:off x="6412151" y="4705509"/>
            <a:ext cx="873919" cy="967979"/>
            <a:chOff x="0" y="0"/>
            <a:chExt cx="550" cy="582"/>
          </a:xfrm>
        </p:grpSpPr>
        <p:cxnSp>
          <p:nvCxnSpPr>
            <p:cNvPr id="139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140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141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142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143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" name="Text Box 64"/>
          <p:cNvSpPr txBox="1"/>
          <p:nvPr/>
        </p:nvSpPr>
        <p:spPr>
          <a:xfrm>
            <a:off x="5978049" y="4298077"/>
            <a:ext cx="426720" cy="3492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ctr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de-DE" altLang="en-US" sz="2100" b="1" dirty="0">
                <a:solidFill>
                  <a:srgbClr val="00FF00"/>
                </a:solidFill>
                <a:cs typeface="Arial" panose="020B0604020202020204" pitchFamily="34" charset="0"/>
              </a:rPr>
              <a:t>e</a:t>
            </a:r>
            <a:r>
              <a:rPr lang="de-DE" altLang="en-US" b="1" baseline="30000" dirty="0">
                <a:solidFill>
                  <a:srgbClr val="00FF00"/>
                </a:solidFill>
                <a:cs typeface="Arial" panose="020B0604020202020204" pitchFamily="34" charset="0"/>
              </a:rPr>
              <a:t>-</a:t>
            </a:r>
            <a:endParaRPr lang="en-US" altLang="de-DE" b="1" baseline="30000" dirty="0">
              <a:solidFill>
                <a:srgbClr val="00FF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5" name="Grupo 43"/>
          <p:cNvGrpSpPr/>
          <p:nvPr/>
        </p:nvGrpSpPr>
        <p:grpSpPr>
          <a:xfrm>
            <a:off x="5963920" y="5082540"/>
            <a:ext cx="479425" cy="27305"/>
            <a:chOff x="5315455" y="3793752"/>
            <a:chExt cx="639048" cy="108000"/>
          </a:xfrm>
          <a:gradFill>
            <a:gsLst>
              <a:gs pos="0">
                <a:schemeClr val="accent3">
                  <a:lumMod val="50000"/>
                </a:schemeClr>
              </a:gs>
              <a:gs pos="100000">
                <a:srgbClr val="A27B00"/>
              </a:gs>
            </a:gsLst>
            <a:lin ang="16200000" scaled="1"/>
          </a:gradFill>
        </p:grpSpPr>
        <p:sp>
          <p:nvSpPr>
            <p:cNvPr id="146" name="Rectángulo 12"/>
            <p:cNvSpPr/>
            <p:nvPr/>
          </p:nvSpPr>
          <p:spPr>
            <a:xfrm>
              <a:off x="5315455" y="3793752"/>
              <a:ext cx="45719" cy="108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47" name="Rectángulo 31"/>
            <p:cNvSpPr/>
            <p:nvPr/>
          </p:nvSpPr>
          <p:spPr>
            <a:xfrm>
              <a:off x="5414343" y="3793752"/>
              <a:ext cx="45719" cy="108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48" name="Rectángulo 32"/>
            <p:cNvSpPr/>
            <p:nvPr/>
          </p:nvSpPr>
          <p:spPr>
            <a:xfrm>
              <a:off x="5513231" y="3793752"/>
              <a:ext cx="45719" cy="108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49" name="Rectángulo 33"/>
            <p:cNvSpPr/>
            <p:nvPr/>
          </p:nvSpPr>
          <p:spPr>
            <a:xfrm>
              <a:off x="5612119" y="3793752"/>
              <a:ext cx="45719" cy="108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50" name="Rectángulo 34"/>
            <p:cNvSpPr/>
            <p:nvPr/>
          </p:nvSpPr>
          <p:spPr>
            <a:xfrm>
              <a:off x="5711007" y="3793752"/>
              <a:ext cx="45719" cy="108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51" name="Rectángulo 35"/>
            <p:cNvSpPr/>
            <p:nvPr/>
          </p:nvSpPr>
          <p:spPr>
            <a:xfrm>
              <a:off x="5809895" y="3793752"/>
              <a:ext cx="45719" cy="108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52" name="Rectángulo 36"/>
            <p:cNvSpPr/>
            <p:nvPr/>
          </p:nvSpPr>
          <p:spPr>
            <a:xfrm>
              <a:off x="5908784" y="3793752"/>
              <a:ext cx="45719" cy="108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</p:grpSp>
      <p:sp>
        <p:nvSpPr>
          <p:cNvPr id="153" name="TextBox 6"/>
          <p:cNvSpPr txBox="1"/>
          <p:nvPr/>
        </p:nvSpPr>
        <p:spPr>
          <a:xfrm rot="17798408">
            <a:off x="6774815" y="3756660"/>
            <a:ext cx="7537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95000"/>
                  </a:schemeClr>
                </a:solidFill>
              </a:rPr>
              <a:t>Gas in</a:t>
            </a:r>
            <a:endParaRPr lang="es-E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4" name="TextBox 6"/>
          <p:cNvSpPr txBox="1"/>
          <p:nvPr/>
        </p:nvSpPr>
        <p:spPr>
          <a:xfrm rot="3561592" flipH="1">
            <a:off x="4770755" y="4011295"/>
            <a:ext cx="11830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95000"/>
                  </a:schemeClr>
                </a:solidFill>
              </a:rPr>
              <a:t>Gas in</a:t>
            </a:r>
            <a:endParaRPr lang="es-E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6" name="Conector recto 81"/>
          <p:cNvCxnSpPr/>
          <p:nvPr/>
        </p:nvCxnSpPr>
        <p:spPr>
          <a:xfrm>
            <a:off x="6551930" y="5095875"/>
            <a:ext cx="192087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7" name="Conector recto 81"/>
          <p:cNvCxnSpPr/>
          <p:nvPr/>
        </p:nvCxnSpPr>
        <p:spPr>
          <a:xfrm>
            <a:off x="6551930" y="5274945"/>
            <a:ext cx="192087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8" name="Rectángulo 21"/>
          <p:cNvSpPr/>
          <p:nvPr/>
        </p:nvSpPr>
        <p:spPr>
          <a:xfrm>
            <a:off x="7318058" y="4168775"/>
            <a:ext cx="1140460" cy="321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500" b="1" dirty="0"/>
              <a:t>0.1-10 mbar</a:t>
            </a:r>
            <a:endParaRPr lang="es-ES" sz="1500" b="1" dirty="0"/>
          </a:p>
        </p:txBody>
      </p:sp>
      <p:sp>
        <p:nvSpPr>
          <p:cNvPr id="159" name="Rectángulo 20"/>
          <p:cNvSpPr/>
          <p:nvPr/>
        </p:nvSpPr>
        <p:spPr>
          <a:xfrm>
            <a:off x="4129405" y="6111875"/>
            <a:ext cx="1264285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es-ES" sz="1500" b="1" dirty="0">
                <a:solidFill>
                  <a:schemeClr val="tx1"/>
                </a:solidFill>
                <a:latin typeface="Calibri" panose="020F0502020204030204" pitchFamily="34" charset="0"/>
              </a:rPr>
              <a:t>Local </a:t>
            </a:r>
            <a:endParaRPr lang="de-DE" altLang="es-ES" sz="15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s-ES" sz="1500" b="1" dirty="0">
                <a:solidFill>
                  <a:schemeClr val="tx1"/>
                </a:solidFill>
                <a:latin typeface="Calibri" panose="020F0502020204030204" pitchFamily="34" charset="0"/>
              </a:rPr>
              <a:t>High Pressure</a:t>
            </a:r>
            <a:endParaRPr lang="de-DE" altLang="es-ES" sz="15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61" name="Conector recto de flecha 15"/>
          <p:cNvCxnSpPr/>
          <p:nvPr/>
        </p:nvCxnSpPr>
        <p:spPr>
          <a:xfrm>
            <a:off x="8346440" y="4671060"/>
            <a:ext cx="0" cy="41465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recto de flecha 17"/>
          <p:cNvCxnSpPr/>
          <p:nvPr/>
        </p:nvCxnSpPr>
        <p:spPr>
          <a:xfrm flipV="1">
            <a:off x="8346440" y="5297170"/>
            <a:ext cx="0" cy="38227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ángulo 20"/>
          <p:cNvSpPr/>
          <p:nvPr/>
        </p:nvSpPr>
        <p:spPr>
          <a:xfrm>
            <a:off x="8069580" y="5524500"/>
            <a:ext cx="3270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es-E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  <a:endParaRPr lang="de-DE" altLang="es-ES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5" name="CuadroTexto 83"/>
          <p:cNvSpPr txBox="1"/>
          <p:nvPr/>
        </p:nvSpPr>
        <p:spPr>
          <a:xfrm>
            <a:off x="6236018" y="441960"/>
            <a:ext cx="99187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solidFill>
                  <a:schemeClr val="accent4">
                    <a:lumMod val="75000"/>
                  </a:schemeClr>
                </a:solidFill>
              </a:rPr>
              <a:t>POLARIS</a:t>
            </a:r>
            <a:endParaRPr lang="es-E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S" sz="1200" dirty="0">
                <a:solidFill>
                  <a:schemeClr val="accent4">
                    <a:lumMod val="75000"/>
                  </a:schemeClr>
                </a:solidFill>
              </a:rPr>
              <a:t>at PETRA-III</a:t>
            </a:r>
            <a:endParaRPr lang="es-E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5" name="Rectangle 12"/>
          <p:cNvSpPr/>
          <p:nvPr/>
        </p:nvSpPr>
        <p:spPr>
          <a:xfrm rot="16200000">
            <a:off x="5782310" y="4415790"/>
            <a:ext cx="737235" cy="24549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60" name="Conector recto de flecha 17"/>
          <p:cNvCxnSpPr/>
          <p:nvPr/>
        </p:nvCxnSpPr>
        <p:spPr>
          <a:xfrm flipV="1">
            <a:off x="4928235" y="5157470"/>
            <a:ext cx="1144270" cy="983615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CuadroTexto 83"/>
          <p:cNvSpPr txBox="1"/>
          <p:nvPr/>
        </p:nvSpPr>
        <p:spPr>
          <a:xfrm>
            <a:off x="5681663" y="5280025"/>
            <a:ext cx="129635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altLang="es-E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Sample</a:t>
            </a:r>
            <a:endParaRPr lang="de-DE" altLang="es-ES" sz="24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8834755" y="2605405"/>
            <a:ext cx="2298065" cy="6673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/>
          <p:cNvSpPr/>
          <p:nvPr/>
        </p:nvSpPr>
        <p:spPr>
          <a:xfrm rot="16200000">
            <a:off x="9944735" y="1410335"/>
            <a:ext cx="76200" cy="23088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Trapezoid 9"/>
          <p:cNvSpPr/>
          <p:nvPr/>
        </p:nvSpPr>
        <p:spPr>
          <a:xfrm rot="10800000">
            <a:off x="8929370" y="746760"/>
            <a:ext cx="2171700" cy="1594485"/>
          </a:xfrm>
          <a:prstGeom prst="trapezoid">
            <a:avLst>
              <a:gd name="adj" fmla="val 53365"/>
            </a:avLst>
          </a:prstGeom>
          <a:solidFill>
            <a:srgbClr val="1914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101"/>
          <p:cNvSpPr/>
          <p:nvPr/>
        </p:nvSpPr>
        <p:spPr>
          <a:xfrm rot="16200000" flipV="1">
            <a:off x="9696768" y="2239804"/>
            <a:ext cx="636270" cy="2381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12" name="Line 101"/>
          <p:cNvSpPr/>
          <p:nvPr/>
        </p:nvSpPr>
        <p:spPr>
          <a:xfrm rot="16200000">
            <a:off x="9823450" y="2216150"/>
            <a:ext cx="509270" cy="121285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13" name="Line 101"/>
          <p:cNvSpPr/>
          <p:nvPr/>
        </p:nvSpPr>
        <p:spPr>
          <a:xfrm rot="16200000" flipV="1">
            <a:off x="9707245" y="2217420"/>
            <a:ext cx="483235" cy="134620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grpSp>
        <p:nvGrpSpPr>
          <p:cNvPr id="14" name="Group 178"/>
          <p:cNvGrpSpPr/>
          <p:nvPr/>
        </p:nvGrpSpPr>
        <p:grpSpPr>
          <a:xfrm rot="19860000">
            <a:off x="8945801" y="1877854"/>
            <a:ext cx="873919" cy="967979"/>
            <a:chOff x="0" y="0"/>
            <a:chExt cx="550" cy="582"/>
          </a:xfrm>
        </p:grpSpPr>
        <p:cxnSp>
          <p:nvCxnSpPr>
            <p:cNvPr id="15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16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17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19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0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" name="Group 178"/>
          <p:cNvGrpSpPr/>
          <p:nvPr/>
        </p:nvGrpSpPr>
        <p:grpSpPr>
          <a:xfrm rot="17640000">
            <a:off x="10168811" y="1787049"/>
            <a:ext cx="873919" cy="967979"/>
            <a:chOff x="0" y="0"/>
            <a:chExt cx="550" cy="582"/>
          </a:xfrm>
        </p:grpSpPr>
        <p:cxnSp>
          <p:nvCxnSpPr>
            <p:cNvPr id="98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99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100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101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102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3" name="Group 178"/>
          <p:cNvGrpSpPr/>
          <p:nvPr/>
        </p:nvGrpSpPr>
        <p:grpSpPr>
          <a:xfrm rot="18120000">
            <a:off x="10230406" y="1867059"/>
            <a:ext cx="873919" cy="967979"/>
            <a:chOff x="0" y="0"/>
            <a:chExt cx="550" cy="582"/>
          </a:xfrm>
        </p:grpSpPr>
        <p:cxnSp>
          <p:nvCxnSpPr>
            <p:cNvPr id="106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107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108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109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110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64" name="Group 178"/>
          <p:cNvGrpSpPr/>
          <p:nvPr/>
        </p:nvGrpSpPr>
        <p:grpSpPr>
          <a:xfrm rot="18780000">
            <a:off x="10236121" y="1957229"/>
            <a:ext cx="873919" cy="967979"/>
            <a:chOff x="0" y="0"/>
            <a:chExt cx="550" cy="582"/>
          </a:xfrm>
        </p:grpSpPr>
        <p:cxnSp>
          <p:nvCxnSpPr>
            <p:cNvPr id="166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168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169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170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172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sp>
        <p:nvSpPr>
          <p:cNvPr id="201" name="Text Box 64"/>
          <p:cNvSpPr txBox="1"/>
          <p:nvPr/>
        </p:nvSpPr>
        <p:spPr>
          <a:xfrm>
            <a:off x="9802019" y="1549797"/>
            <a:ext cx="426720" cy="3492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ctr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de-DE" altLang="en-US" sz="2100" b="1" dirty="0">
                <a:solidFill>
                  <a:srgbClr val="00FF00"/>
                </a:solidFill>
                <a:cs typeface="Arial" panose="020B0604020202020204" pitchFamily="34" charset="0"/>
              </a:rPr>
              <a:t>e</a:t>
            </a:r>
            <a:r>
              <a:rPr lang="de-DE" altLang="en-US" b="1" baseline="30000" dirty="0">
                <a:solidFill>
                  <a:srgbClr val="00FF00"/>
                </a:solidFill>
                <a:cs typeface="Arial" panose="020B0604020202020204" pitchFamily="34" charset="0"/>
              </a:rPr>
              <a:t>-</a:t>
            </a:r>
            <a:endParaRPr lang="en-US" altLang="de-DE" b="1" baseline="30000" dirty="0">
              <a:solidFill>
                <a:srgbClr val="00FF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Rectángulo 21"/>
          <p:cNvSpPr/>
          <p:nvPr/>
        </p:nvSpPr>
        <p:spPr>
          <a:xfrm>
            <a:off x="11305859" y="1550035"/>
            <a:ext cx="415290" cy="321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 b="1" dirty="0">
                <a:cs typeface="Tahoma" panose="020B0604030504040204" pitchFamily="2" charset="0"/>
              </a:rPr>
              <a:t>HV</a:t>
            </a:r>
            <a:endParaRPr lang="de-DE" sz="1500" b="1" dirty="0">
              <a:cs typeface="Tahoma" panose="020B0604030504040204" pitchFamily="2" charset="0"/>
            </a:endParaRPr>
          </a:p>
        </p:txBody>
      </p:sp>
      <p:sp>
        <p:nvSpPr>
          <p:cNvPr id="203" name="CuadroTexto 83"/>
          <p:cNvSpPr txBox="1"/>
          <p:nvPr/>
        </p:nvSpPr>
        <p:spPr>
          <a:xfrm>
            <a:off x="11137265" y="2503805"/>
            <a:ext cx="129857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EC-cell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4" name="Rectángulo 21"/>
          <p:cNvSpPr/>
          <p:nvPr/>
        </p:nvSpPr>
        <p:spPr>
          <a:xfrm>
            <a:off x="9479917" y="2897505"/>
            <a:ext cx="1029335" cy="321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cs typeface="Tahoma" panose="020B0604030504040204" pitchFamily="2" charset="0"/>
              </a:rPr>
              <a:t>Electrolyte</a:t>
            </a:r>
            <a:endParaRPr lang="en-US" sz="1500" b="1" dirty="0">
              <a:cs typeface="Tahoma" panose="020B0604030504040204" pitchFamily="2" charset="0"/>
            </a:endParaRPr>
          </a:p>
        </p:txBody>
      </p:sp>
      <p:sp>
        <p:nvSpPr>
          <p:cNvPr id="205" name="Notched Right Arrow 204"/>
          <p:cNvSpPr/>
          <p:nvPr/>
        </p:nvSpPr>
        <p:spPr>
          <a:xfrm rot="1500000">
            <a:off x="10871200" y="3070860"/>
            <a:ext cx="503555" cy="360045"/>
          </a:xfrm>
          <a:prstGeom prst="notched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Notched Right Arrow 205"/>
          <p:cNvSpPr/>
          <p:nvPr/>
        </p:nvSpPr>
        <p:spPr>
          <a:xfrm rot="19680000">
            <a:off x="8648065" y="2977515"/>
            <a:ext cx="656590" cy="360045"/>
          </a:xfrm>
          <a:prstGeom prst="notched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12"/>
          <p:cNvSpPr/>
          <p:nvPr/>
        </p:nvSpPr>
        <p:spPr>
          <a:xfrm rot="16200000">
            <a:off x="9826625" y="1591310"/>
            <a:ext cx="303530" cy="2308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8" name="CuadroTexto 83"/>
          <p:cNvSpPr txBox="1"/>
          <p:nvPr/>
        </p:nvSpPr>
        <p:spPr>
          <a:xfrm>
            <a:off x="8862695" y="2450465"/>
            <a:ext cx="240474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ionomeric membrane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8834120" y="5421630"/>
            <a:ext cx="2298065" cy="6673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2"/>
          <p:cNvSpPr/>
          <p:nvPr/>
        </p:nvSpPr>
        <p:spPr>
          <a:xfrm rot="16200000">
            <a:off x="9944100" y="4226560"/>
            <a:ext cx="76200" cy="23088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Trapezoid 4"/>
          <p:cNvSpPr/>
          <p:nvPr/>
        </p:nvSpPr>
        <p:spPr>
          <a:xfrm rot="10800000">
            <a:off x="8928735" y="3562985"/>
            <a:ext cx="2171700" cy="1594485"/>
          </a:xfrm>
          <a:prstGeom prst="trapezoid">
            <a:avLst>
              <a:gd name="adj" fmla="val 53365"/>
            </a:avLst>
          </a:prstGeom>
          <a:solidFill>
            <a:srgbClr val="1914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ine 101"/>
          <p:cNvSpPr/>
          <p:nvPr/>
        </p:nvSpPr>
        <p:spPr>
          <a:xfrm rot="16200000" flipV="1">
            <a:off x="9696133" y="5056029"/>
            <a:ext cx="636270" cy="2381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22" name="Line 101"/>
          <p:cNvSpPr/>
          <p:nvPr/>
        </p:nvSpPr>
        <p:spPr>
          <a:xfrm rot="16200000">
            <a:off x="9822815" y="5032375"/>
            <a:ext cx="509270" cy="121285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23" name="Line 101"/>
          <p:cNvSpPr/>
          <p:nvPr/>
        </p:nvSpPr>
        <p:spPr>
          <a:xfrm rot="16200000" flipV="1">
            <a:off x="9706610" y="5033645"/>
            <a:ext cx="483235" cy="134620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grpSp>
        <p:nvGrpSpPr>
          <p:cNvPr id="24" name="Group 178"/>
          <p:cNvGrpSpPr/>
          <p:nvPr/>
        </p:nvGrpSpPr>
        <p:grpSpPr>
          <a:xfrm rot="19860000">
            <a:off x="8945166" y="4694079"/>
            <a:ext cx="873919" cy="967979"/>
            <a:chOff x="0" y="0"/>
            <a:chExt cx="550" cy="582"/>
          </a:xfrm>
        </p:grpSpPr>
        <p:cxnSp>
          <p:nvCxnSpPr>
            <p:cNvPr id="25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26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27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28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9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0" name="Group 178"/>
          <p:cNvGrpSpPr/>
          <p:nvPr/>
        </p:nvGrpSpPr>
        <p:grpSpPr>
          <a:xfrm rot="17640000">
            <a:off x="10168176" y="4603274"/>
            <a:ext cx="873919" cy="967979"/>
            <a:chOff x="0" y="0"/>
            <a:chExt cx="550" cy="582"/>
          </a:xfrm>
        </p:grpSpPr>
        <p:cxnSp>
          <p:nvCxnSpPr>
            <p:cNvPr id="31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32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33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34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35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6" name="Group 178"/>
          <p:cNvGrpSpPr/>
          <p:nvPr/>
        </p:nvGrpSpPr>
        <p:grpSpPr>
          <a:xfrm rot="18120000">
            <a:off x="10229771" y="4683284"/>
            <a:ext cx="873919" cy="967979"/>
            <a:chOff x="0" y="0"/>
            <a:chExt cx="550" cy="582"/>
          </a:xfrm>
        </p:grpSpPr>
        <p:cxnSp>
          <p:nvCxnSpPr>
            <p:cNvPr id="37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38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39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40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1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" name="Group 178"/>
          <p:cNvGrpSpPr/>
          <p:nvPr/>
        </p:nvGrpSpPr>
        <p:grpSpPr>
          <a:xfrm rot="18780000">
            <a:off x="10235486" y="4773454"/>
            <a:ext cx="873919" cy="967979"/>
            <a:chOff x="0" y="0"/>
            <a:chExt cx="550" cy="582"/>
          </a:xfrm>
        </p:grpSpPr>
        <p:cxnSp>
          <p:nvCxnSpPr>
            <p:cNvPr id="43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44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45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46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7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sp>
        <p:nvSpPr>
          <p:cNvPr id="48" name="Text Box 64"/>
          <p:cNvSpPr txBox="1"/>
          <p:nvPr/>
        </p:nvSpPr>
        <p:spPr>
          <a:xfrm>
            <a:off x="9801384" y="4366022"/>
            <a:ext cx="426720" cy="3492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ctr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de-DE" altLang="en-US" sz="2100" b="1" dirty="0">
                <a:solidFill>
                  <a:srgbClr val="00FF00"/>
                </a:solidFill>
                <a:cs typeface="Arial" panose="020B0604020202020204" pitchFamily="34" charset="0"/>
              </a:rPr>
              <a:t>e</a:t>
            </a:r>
            <a:r>
              <a:rPr lang="de-DE" altLang="en-US" b="1" baseline="30000" dirty="0">
                <a:solidFill>
                  <a:srgbClr val="00FF00"/>
                </a:solidFill>
                <a:cs typeface="Arial" panose="020B0604020202020204" pitchFamily="34" charset="0"/>
              </a:rPr>
              <a:t>-</a:t>
            </a:r>
            <a:endParaRPr lang="en-US" altLang="de-DE" b="1" baseline="30000" dirty="0">
              <a:solidFill>
                <a:srgbClr val="00FF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ángulo 21"/>
          <p:cNvSpPr/>
          <p:nvPr/>
        </p:nvSpPr>
        <p:spPr>
          <a:xfrm>
            <a:off x="11305224" y="4366260"/>
            <a:ext cx="415290" cy="321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 b="1" dirty="0">
                <a:cs typeface="Tahoma" panose="020B0604030504040204" pitchFamily="2" charset="0"/>
              </a:rPr>
              <a:t>HV</a:t>
            </a:r>
            <a:endParaRPr lang="de-DE" sz="1500" b="1" dirty="0">
              <a:cs typeface="Tahoma" panose="020B0604030504040204" pitchFamily="2" charset="0"/>
            </a:endParaRPr>
          </a:p>
        </p:txBody>
      </p:sp>
      <p:sp>
        <p:nvSpPr>
          <p:cNvPr id="50" name="CuadroTexto 83"/>
          <p:cNvSpPr txBox="1"/>
          <p:nvPr/>
        </p:nvSpPr>
        <p:spPr>
          <a:xfrm>
            <a:off x="11136630" y="5320030"/>
            <a:ext cx="1298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alt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EC-cell</a:t>
            </a:r>
            <a:endParaRPr lang="de-DE" altLang="en-US" sz="18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alt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Gas-cell</a:t>
            </a:r>
            <a:endParaRPr lang="de-DE" altLang="en-US" sz="18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" name="Rectángulo 21"/>
          <p:cNvSpPr/>
          <p:nvPr/>
        </p:nvSpPr>
        <p:spPr>
          <a:xfrm>
            <a:off x="9479917" y="5504815"/>
            <a:ext cx="1029335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cs typeface="Tahoma" panose="020B0604030504040204" pitchFamily="2" charset="0"/>
              </a:rPr>
              <a:t>Electrolyte</a:t>
            </a:r>
            <a:endParaRPr lang="en-US" sz="1500" b="1" dirty="0">
              <a:cs typeface="Tahoma" panose="020B0604030504040204" pitchFamily="2" charset="0"/>
            </a:endParaRPr>
          </a:p>
          <a:p>
            <a:pPr algn="ctr"/>
            <a:r>
              <a:rPr lang="de-DE" altLang="en-US" sz="1500" b="1" dirty="0">
                <a:latin typeface="Calibri" panose="020F0502020204030204" pitchFamily="34" charset="0"/>
                <a:cs typeface="Tahoma" panose="020B0604030504040204" pitchFamily="2" charset="0"/>
              </a:rPr>
              <a:t>Gas</a:t>
            </a:r>
            <a:endParaRPr lang="de-DE" altLang="en-US" sz="1500" b="1" dirty="0">
              <a:latin typeface="Calibri" panose="020F0502020204030204" pitchFamily="34" charset="0"/>
              <a:cs typeface="Tahoma" panose="020B0604030504040204" pitchFamily="2" charset="0"/>
            </a:endParaRPr>
          </a:p>
        </p:txBody>
      </p:sp>
      <p:sp>
        <p:nvSpPr>
          <p:cNvPr id="52" name="Notched Right Arrow 51"/>
          <p:cNvSpPr/>
          <p:nvPr/>
        </p:nvSpPr>
        <p:spPr>
          <a:xfrm rot="1500000">
            <a:off x="10870565" y="5887085"/>
            <a:ext cx="503555" cy="360045"/>
          </a:xfrm>
          <a:prstGeom prst="notched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Notched Right Arrow 52"/>
          <p:cNvSpPr/>
          <p:nvPr/>
        </p:nvSpPr>
        <p:spPr>
          <a:xfrm rot="19680000">
            <a:off x="8647430" y="5793740"/>
            <a:ext cx="656590" cy="360045"/>
          </a:xfrm>
          <a:prstGeom prst="notched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lowchart: Data 104"/>
          <p:cNvSpPr/>
          <p:nvPr/>
        </p:nvSpPr>
        <p:spPr>
          <a:xfrm flipH="1">
            <a:off x="2890520" y="2513330"/>
            <a:ext cx="679450" cy="955675"/>
          </a:xfrm>
          <a:prstGeom prst="flowChartInputOutput">
            <a:avLst/>
          </a:prstGeom>
          <a:solidFill>
            <a:srgbClr val="1914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4" name="Rectangles 53"/>
          <p:cNvSpPr/>
          <p:nvPr/>
        </p:nvSpPr>
        <p:spPr>
          <a:xfrm>
            <a:off x="779780" y="3648710"/>
            <a:ext cx="2307590" cy="18002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5" name="Rectangle 12"/>
          <p:cNvSpPr/>
          <p:nvPr/>
        </p:nvSpPr>
        <p:spPr>
          <a:xfrm rot="16200000">
            <a:off x="1959928" y="3234373"/>
            <a:ext cx="57150" cy="3695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56" name="Group 55"/>
          <p:cNvGrpSpPr/>
          <p:nvPr/>
        </p:nvGrpSpPr>
        <p:grpSpPr>
          <a:xfrm rot="16200000">
            <a:off x="468471" y="1439863"/>
            <a:ext cx="2278380" cy="1426845"/>
            <a:chOff x="8019" y="3663"/>
            <a:chExt cx="4784" cy="2996"/>
          </a:xfrm>
          <a:solidFill>
            <a:srgbClr val="002060"/>
          </a:solidFill>
        </p:grpSpPr>
        <p:grpSp>
          <p:nvGrpSpPr>
            <p:cNvPr id="57" name="Group 56"/>
            <p:cNvGrpSpPr/>
            <p:nvPr/>
          </p:nvGrpSpPr>
          <p:grpSpPr>
            <a:xfrm>
              <a:off x="8019" y="3663"/>
              <a:ext cx="4784" cy="2996"/>
              <a:chOff x="6113" y="3368"/>
              <a:chExt cx="4784" cy="2996"/>
            </a:xfrm>
            <a:grpFill/>
          </p:grpSpPr>
          <p:sp>
            <p:nvSpPr>
              <p:cNvPr id="58" name="Chord 57"/>
              <p:cNvSpPr/>
              <p:nvPr/>
            </p:nvSpPr>
            <p:spPr>
              <a:xfrm rot="13140000">
                <a:off x="7963" y="3368"/>
                <a:ext cx="2934" cy="2997"/>
              </a:xfrm>
              <a:prstGeom prst="chord">
                <a:avLst>
                  <a:gd name="adj1" fmla="val 2700000"/>
                  <a:gd name="adj2" fmla="val 1426358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Rectangle 16"/>
              <p:cNvSpPr/>
              <p:nvPr/>
            </p:nvSpPr>
            <p:spPr>
              <a:xfrm>
                <a:off x="8063" y="5060"/>
                <a:ext cx="1247" cy="12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Rectangle 17"/>
              <p:cNvSpPr/>
              <p:nvPr/>
            </p:nvSpPr>
            <p:spPr>
              <a:xfrm>
                <a:off x="6816" y="5060"/>
                <a:ext cx="1247" cy="12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 rot="16200000">
                <a:off x="5822" y="5352"/>
                <a:ext cx="1285" cy="703"/>
              </a:xfrm>
              <a:prstGeom prst="triangle">
                <a:avLst>
                  <a:gd name="adj" fmla="val 4883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62" name="Rectangle 19"/>
            <p:cNvSpPr/>
            <p:nvPr/>
          </p:nvSpPr>
          <p:spPr>
            <a:xfrm>
              <a:off x="10906" y="3822"/>
              <a:ext cx="310" cy="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63" name="Group 178"/>
          <p:cNvGrpSpPr/>
          <p:nvPr/>
        </p:nvGrpSpPr>
        <p:grpSpPr>
          <a:xfrm rot="19860000">
            <a:off x="958771" y="2716689"/>
            <a:ext cx="873919" cy="967979"/>
            <a:chOff x="0" y="0"/>
            <a:chExt cx="550" cy="582"/>
          </a:xfrm>
        </p:grpSpPr>
        <p:cxnSp>
          <p:nvCxnSpPr>
            <p:cNvPr id="64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65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66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67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68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sp>
        <p:nvSpPr>
          <p:cNvPr id="69" name="Line 101"/>
          <p:cNvSpPr/>
          <p:nvPr/>
        </p:nvSpPr>
        <p:spPr>
          <a:xfrm rot="16200000" flipV="1">
            <a:off x="1688148" y="3071019"/>
            <a:ext cx="636270" cy="2381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70" name="Text Box 64"/>
          <p:cNvSpPr txBox="1"/>
          <p:nvPr/>
        </p:nvSpPr>
        <p:spPr>
          <a:xfrm>
            <a:off x="1846739" y="2434987"/>
            <a:ext cx="426720" cy="3492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ctr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de-DE" altLang="en-US" sz="2100" b="1" dirty="0">
                <a:solidFill>
                  <a:srgbClr val="00FF00"/>
                </a:solidFill>
                <a:cs typeface="Arial" panose="020B0604020202020204" pitchFamily="34" charset="0"/>
              </a:rPr>
              <a:t>e</a:t>
            </a:r>
            <a:r>
              <a:rPr lang="de-DE" altLang="en-US" b="1" baseline="30000" dirty="0">
                <a:solidFill>
                  <a:srgbClr val="00FF00"/>
                </a:solidFill>
                <a:cs typeface="Arial" panose="020B0604020202020204" pitchFamily="34" charset="0"/>
              </a:rPr>
              <a:t>-</a:t>
            </a:r>
            <a:endParaRPr lang="en-US" altLang="de-DE" b="1" baseline="30000" dirty="0">
              <a:solidFill>
                <a:srgbClr val="00FF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 Box 194"/>
          <p:cNvSpPr txBox="1"/>
          <p:nvPr/>
        </p:nvSpPr>
        <p:spPr>
          <a:xfrm>
            <a:off x="260390" y="2694781"/>
            <a:ext cx="1002030" cy="3124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ctr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en-US" altLang="de-DE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X-ray </a:t>
            </a:r>
            <a:r>
              <a:rPr lang="de-DE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</a:t>
            </a:r>
            <a:endParaRPr lang="de-DE" alt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pSp>
        <p:nvGrpSpPr>
          <p:cNvPr id="72" name="Group 178"/>
          <p:cNvGrpSpPr/>
          <p:nvPr/>
        </p:nvGrpSpPr>
        <p:grpSpPr>
          <a:xfrm rot="17940000">
            <a:off x="2179876" y="2695099"/>
            <a:ext cx="873919" cy="967979"/>
            <a:chOff x="0" y="0"/>
            <a:chExt cx="550" cy="582"/>
          </a:xfrm>
        </p:grpSpPr>
        <p:cxnSp>
          <p:nvCxnSpPr>
            <p:cNvPr id="73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74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75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76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77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" name="Group 178"/>
          <p:cNvGrpSpPr/>
          <p:nvPr/>
        </p:nvGrpSpPr>
        <p:grpSpPr>
          <a:xfrm rot="17100000">
            <a:off x="2126536" y="2538254"/>
            <a:ext cx="873919" cy="967979"/>
            <a:chOff x="0" y="0"/>
            <a:chExt cx="550" cy="582"/>
          </a:xfrm>
        </p:grpSpPr>
        <p:cxnSp>
          <p:nvCxnSpPr>
            <p:cNvPr id="79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80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81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82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83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4" name="Group 178"/>
          <p:cNvGrpSpPr/>
          <p:nvPr/>
        </p:nvGrpSpPr>
        <p:grpSpPr>
          <a:xfrm rot="18780000">
            <a:off x="2238931" y="2820829"/>
            <a:ext cx="873919" cy="967979"/>
            <a:chOff x="0" y="0"/>
            <a:chExt cx="550" cy="582"/>
          </a:xfrm>
        </p:grpSpPr>
        <p:cxnSp>
          <p:nvCxnSpPr>
            <p:cNvPr id="85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86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87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88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89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sp>
        <p:nvSpPr>
          <p:cNvPr id="90" name="Text Box 89"/>
          <p:cNvSpPr txBox="1"/>
          <p:nvPr/>
        </p:nvSpPr>
        <p:spPr>
          <a:xfrm>
            <a:off x="2830830" y="2175510"/>
            <a:ext cx="6870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de-DE" altLang="en-US" b="1">
                <a:latin typeface="Calibri" panose="020F0502020204030204" pitchFamily="34" charset="0"/>
              </a:rPr>
              <a:t>SXRD</a:t>
            </a:r>
            <a:endParaRPr lang="de-DE" altLang="en-US" b="1">
              <a:latin typeface="Calibri" panose="020F0502020204030204" pitchFamily="34" charset="0"/>
            </a:endParaRPr>
          </a:p>
        </p:txBody>
      </p:sp>
      <p:sp>
        <p:nvSpPr>
          <p:cNvPr id="91" name="Text Box 90"/>
          <p:cNvSpPr txBox="1"/>
          <p:nvPr/>
        </p:nvSpPr>
        <p:spPr>
          <a:xfrm>
            <a:off x="453390" y="1961515"/>
            <a:ext cx="1268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de-DE" altLang="en-US" b="1">
                <a:latin typeface="Calibri" panose="020F0502020204030204" pitchFamily="34" charset="0"/>
              </a:rPr>
              <a:t>XPS/XANES</a:t>
            </a:r>
            <a:endParaRPr lang="de-DE" altLang="en-US" b="1">
              <a:latin typeface="Calibri" panose="020F0502020204030204" pitchFamily="34" charset="0"/>
            </a:endParaRPr>
          </a:p>
        </p:txBody>
      </p:sp>
      <p:sp>
        <p:nvSpPr>
          <p:cNvPr id="92" name="Rectangle 12"/>
          <p:cNvSpPr/>
          <p:nvPr/>
        </p:nvSpPr>
        <p:spPr>
          <a:xfrm rot="16200000">
            <a:off x="1564640" y="4648200"/>
            <a:ext cx="737235" cy="23088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200"/>
          </a:p>
        </p:txBody>
      </p:sp>
      <p:sp>
        <p:nvSpPr>
          <p:cNvPr id="93" name="Trapezoid 92"/>
          <p:cNvSpPr/>
          <p:nvPr/>
        </p:nvSpPr>
        <p:spPr>
          <a:xfrm rot="10800000">
            <a:off x="874395" y="3648710"/>
            <a:ext cx="2171700" cy="1594485"/>
          </a:xfrm>
          <a:prstGeom prst="trapezoid">
            <a:avLst>
              <a:gd name="adj" fmla="val 53365"/>
            </a:avLst>
          </a:prstGeom>
          <a:solidFill>
            <a:srgbClr val="1914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4" name="Line 101"/>
          <p:cNvSpPr/>
          <p:nvPr/>
        </p:nvSpPr>
        <p:spPr>
          <a:xfrm rot="16200000" flipV="1">
            <a:off x="1641793" y="5141754"/>
            <a:ext cx="636270" cy="2381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95" name="Line 101"/>
          <p:cNvSpPr/>
          <p:nvPr/>
        </p:nvSpPr>
        <p:spPr>
          <a:xfrm rot="16200000">
            <a:off x="1768475" y="5118100"/>
            <a:ext cx="509270" cy="121285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sp>
        <p:nvSpPr>
          <p:cNvPr id="96" name="Line 101"/>
          <p:cNvSpPr/>
          <p:nvPr/>
        </p:nvSpPr>
        <p:spPr>
          <a:xfrm rot="16200000" flipV="1">
            <a:off x="1652270" y="5119370"/>
            <a:ext cx="483235" cy="134620"/>
          </a:xfrm>
          <a:prstGeom prst="line">
            <a:avLst/>
          </a:prstGeom>
          <a:ln w="22225" cap="flat" cmpd="sng">
            <a:solidFill>
              <a:srgbClr val="00FF00"/>
            </a:solidFill>
            <a:prstDash val="solid"/>
            <a:headEnd type="none" w="med" len="med"/>
            <a:tailEnd type="arrow" w="med" len="med"/>
          </a:ln>
        </p:spPr>
      </p:sp>
      <p:grpSp>
        <p:nvGrpSpPr>
          <p:cNvPr id="104" name="Group 178"/>
          <p:cNvGrpSpPr/>
          <p:nvPr/>
        </p:nvGrpSpPr>
        <p:grpSpPr>
          <a:xfrm rot="19860000">
            <a:off x="890826" y="4779804"/>
            <a:ext cx="873919" cy="967979"/>
            <a:chOff x="0" y="0"/>
            <a:chExt cx="550" cy="582"/>
          </a:xfrm>
        </p:grpSpPr>
        <p:cxnSp>
          <p:nvCxnSpPr>
            <p:cNvPr id="209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210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214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215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21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22" name="Group 178"/>
          <p:cNvGrpSpPr/>
          <p:nvPr/>
        </p:nvGrpSpPr>
        <p:grpSpPr>
          <a:xfrm rot="17640000">
            <a:off x="2113836" y="4688999"/>
            <a:ext cx="873919" cy="967979"/>
            <a:chOff x="0" y="0"/>
            <a:chExt cx="550" cy="582"/>
          </a:xfrm>
        </p:grpSpPr>
        <p:cxnSp>
          <p:nvCxnSpPr>
            <p:cNvPr id="223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224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225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226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27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28" name="Group 178"/>
          <p:cNvGrpSpPr/>
          <p:nvPr/>
        </p:nvGrpSpPr>
        <p:grpSpPr>
          <a:xfrm rot="18120000">
            <a:off x="2175431" y="4769009"/>
            <a:ext cx="873919" cy="967979"/>
            <a:chOff x="0" y="0"/>
            <a:chExt cx="550" cy="582"/>
          </a:xfrm>
        </p:grpSpPr>
        <p:cxnSp>
          <p:nvCxnSpPr>
            <p:cNvPr id="229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230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231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232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33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34" name="Group 178"/>
          <p:cNvGrpSpPr/>
          <p:nvPr/>
        </p:nvGrpSpPr>
        <p:grpSpPr>
          <a:xfrm rot="18780000">
            <a:off x="2181146" y="4859179"/>
            <a:ext cx="873919" cy="967979"/>
            <a:chOff x="0" y="0"/>
            <a:chExt cx="550" cy="582"/>
          </a:xfrm>
        </p:grpSpPr>
        <p:cxnSp>
          <p:nvCxnSpPr>
            <p:cNvPr id="235" name="AutoShape 164"/>
            <p:cNvCxnSpPr/>
            <p:nvPr/>
          </p:nvCxnSpPr>
          <p:spPr>
            <a:xfrm rot="-16815732" flipH="1">
              <a:off x="392" y="424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stealth" w="lg" len="med"/>
              <a:tailEnd type="none" w="med" len="med"/>
            </a:ln>
          </p:spPr>
        </p:cxnSp>
        <p:cxnSp>
          <p:nvCxnSpPr>
            <p:cNvPr id="236" name="AutoShape 165"/>
            <p:cNvCxnSpPr/>
            <p:nvPr/>
          </p:nvCxnSpPr>
          <p:spPr>
            <a:xfrm rot="-16815732" flipH="1">
              <a:off x="245" y="292"/>
              <a:ext cx="162" cy="121"/>
            </a:xfrm>
            <a:prstGeom prst="curvedConnector3">
              <a:avLst>
                <a:gd name="adj1" fmla="val 50000"/>
              </a:avLst>
            </a:prstGeom>
            <a:ln w="34925" cap="flat" cmpd="sng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</p:spPr>
        </p:cxnSp>
        <p:grpSp>
          <p:nvGrpSpPr>
            <p:cNvPr id="237" name="Group 166"/>
            <p:cNvGrpSpPr/>
            <p:nvPr/>
          </p:nvGrpSpPr>
          <p:grpSpPr>
            <a:xfrm rot="10184268">
              <a:off x="0" y="0"/>
              <a:ext cx="241" cy="324"/>
              <a:chOff x="0" y="0"/>
              <a:chExt cx="453" cy="544"/>
            </a:xfrm>
          </p:grpSpPr>
          <p:cxnSp>
            <p:nvCxnSpPr>
              <p:cNvPr id="238" name="AutoShape 167"/>
              <p:cNvCxnSpPr/>
              <p:nvPr/>
            </p:nvCxnSpPr>
            <p:spPr>
              <a:xfrm rot="-5400000" flipH="1">
                <a:off x="-22" y="6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39" name="AutoShape 168"/>
              <p:cNvCxnSpPr/>
              <p:nvPr/>
            </p:nvCxnSpPr>
            <p:spPr>
              <a:xfrm rot="-5400000" flipH="1">
                <a:off x="187" y="278"/>
                <a:ext cx="272" cy="227"/>
              </a:xfrm>
              <a:prstGeom prst="curvedConnector3">
                <a:avLst>
                  <a:gd name="adj1" fmla="val 50000"/>
                </a:avLst>
              </a:prstGeom>
              <a:ln w="34925" cap="flat" cmpd="sng">
                <a:solidFill>
                  <a:schemeClr val="accent6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</p:cxnSp>
        </p:grpSp>
      </p:grpSp>
      <p:sp>
        <p:nvSpPr>
          <p:cNvPr id="240" name="Text Box 64"/>
          <p:cNvSpPr txBox="1"/>
          <p:nvPr/>
        </p:nvSpPr>
        <p:spPr>
          <a:xfrm>
            <a:off x="1747044" y="4451747"/>
            <a:ext cx="426720" cy="3492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ctr" defTabSz="457200">
              <a:lnSpc>
                <a:spcPct val="80000"/>
              </a:lnSpc>
              <a:buClr>
                <a:srgbClr val="99CCFF"/>
              </a:buClr>
              <a:buFont typeface="Wingdings" panose="05000000000000000000" pitchFamily="2" charset="2"/>
              <a:buNone/>
            </a:pPr>
            <a:r>
              <a:rPr lang="de-DE" altLang="en-US" sz="2100" b="1" dirty="0">
                <a:solidFill>
                  <a:srgbClr val="00FF00"/>
                </a:solidFill>
                <a:cs typeface="Arial" panose="020B0604020202020204" pitchFamily="34" charset="0"/>
              </a:rPr>
              <a:t>e</a:t>
            </a:r>
            <a:r>
              <a:rPr lang="de-DE" altLang="en-US" b="1" baseline="30000" dirty="0">
                <a:solidFill>
                  <a:srgbClr val="00FF00"/>
                </a:solidFill>
                <a:cs typeface="Arial" panose="020B0604020202020204" pitchFamily="34" charset="0"/>
              </a:rPr>
              <a:t>-</a:t>
            </a:r>
            <a:endParaRPr lang="en-US" altLang="de-DE" b="1" baseline="30000" dirty="0">
              <a:solidFill>
                <a:srgbClr val="00FF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1" name="Conector recto 81"/>
          <p:cNvCxnSpPr/>
          <p:nvPr/>
        </p:nvCxnSpPr>
        <p:spPr>
          <a:xfrm>
            <a:off x="2320925" y="5249545"/>
            <a:ext cx="192087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2" name="Conector recto 81"/>
          <p:cNvCxnSpPr/>
          <p:nvPr/>
        </p:nvCxnSpPr>
        <p:spPr>
          <a:xfrm>
            <a:off x="2320925" y="5428615"/>
            <a:ext cx="1920875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3" name="Rectángulo 21"/>
          <p:cNvSpPr/>
          <p:nvPr/>
        </p:nvSpPr>
        <p:spPr>
          <a:xfrm>
            <a:off x="2992121" y="4451985"/>
            <a:ext cx="932815" cy="32194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de-DE" altLang="es-ES" sz="1500" b="1" dirty="0" smtClean="0">
                <a:cs typeface="Tahoma" panose="020B0604030504040204" pitchFamily="2" charset="0"/>
              </a:rPr>
              <a:t>~5</a:t>
            </a:r>
            <a:r>
              <a:rPr lang="es-ES" sz="1500" b="1" dirty="0" smtClean="0">
                <a:cs typeface="Tahoma" panose="020B0604030504040204" pitchFamily="2" charset="0"/>
              </a:rPr>
              <a:t>0 mbar</a:t>
            </a:r>
            <a:endParaRPr lang="es-ES" sz="1500" b="1" dirty="0">
              <a:cs typeface="Tahoma" panose="020B0604030504040204" pitchFamily="2" charset="0"/>
            </a:endParaRPr>
          </a:p>
        </p:txBody>
      </p:sp>
      <p:cxnSp>
        <p:nvCxnSpPr>
          <p:cNvPr id="244" name="Conector recto de flecha 15"/>
          <p:cNvCxnSpPr/>
          <p:nvPr/>
        </p:nvCxnSpPr>
        <p:spPr>
          <a:xfrm>
            <a:off x="4115435" y="4824730"/>
            <a:ext cx="0" cy="41465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cto de flecha 17"/>
          <p:cNvCxnSpPr/>
          <p:nvPr/>
        </p:nvCxnSpPr>
        <p:spPr>
          <a:xfrm flipV="1">
            <a:off x="4115435" y="5450840"/>
            <a:ext cx="0" cy="38227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ángulo 20"/>
          <p:cNvSpPr/>
          <p:nvPr/>
        </p:nvSpPr>
        <p:spPr>
          <a:xfrm>
            <a:off x="3838575" y="5678170"/>
            <a:ext cx="327025" cy="36830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de-DE" altLang="es-ES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  <a:endParaRPr lang="de-DE" altLang="es-ES" sz="18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47" name="CuadroTexto 83"/>
          <p:cNvSpPr txBox="1"/>
          <p:nvPr/>
        </p:nvSpPr>
        <p:spPr>
          <a:xfrm>
            <a:off x="1440498" y="5507355"/>
            <a:ext cx="11176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de-DE" altLang="es-ES" sz="24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Sample</a:t>
            </a:r>
            <a:endParaRPr lang="de-DE" altLang="es-ES" sz="2400" b="1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ldLvl="0" animBg="1"/>
      <p:bldP spid="114" grpId="0" bldLvl="0" animBg="1"/>
      <p:bldP spid="113" grpId="0" bldLvl="0" animBg="1"/>
      <p:bldP spid="144" grpId="0"/>
      <p:bldP spid="153" grpId="0"/>
      <p:bldP spid="154" grpId="0"/>
      <p:bldP spid="158" grpId="0"/>
      <p:bldP spid="159" grpId="0"/>
      <p:bldP spid="163" grpId="0"/>
      <p:bldP spid="165" grpId="0"/>
      <p:bldP spid="155" grpId="0" bldLvl="0" animBg="1"/>
      <p:bldP spid="272" grpId="0"/>
      <p:bldP spid="8" grpId="0" bldLvl="0" animBg="1"/>
      <p:bldP spid="9" grpId="0" bldLvl="0" animBg="1"/>
      <p:bldP spid="10" grpId="0" bldLvl="0" animBg="1"/>
      <p:bldP spid="201" grpId="0"/>
      <p:bldP spid="202" grpId="0"/>
      <p:bldP spid="203" grpId="0"/>
      <p:bldP spid="204" grpId="0"/>
      <p:bldP spid="205" grpId="0" bldLvl="0" animBg="1"/>
      <p:bldP spid="206" grpId="0" bldLvl="0" animBg="1"/>
      <p:bldP spid="207" grpId="0" bldLvl="0" animBg="1"/>
      <p:bldP spid="208" grpId="0"/>
      <p:bldP spid="3" grpId="0" bldLvl="0" animBg="1"/>
      <p:bldP spid="4" grpId="0" bldLvl="0" animBg="1"/>
      <p:bldP spid="5" grpId="0" bldLvl="0" animBg="1"/>
      <p:bldP spid="48" grpId="0"/>
      <p:bldP spid="49" grpId="0"/>
      <p:bldP spid="50" grpId="0"/>
      <p:bldP spid="51" grpId="0"/>
      <p:bldP spid="52" grpId="0" bldLvl="0" animBg="1"/>
      <p:bldP spid="53" grpId="0" bldLvl="0" animBg="1"/>
      <p:bldP spid="71" grpId="0"/>
      <p:bldP spid="71" grpId="1"/>
      <p:bldP spid="70" grpId="0"/>
      <p:bldP spid="90" grpId="0"/>
      <p:bldP spid="91" grpId="0"/>
      <p:bldP spid="240" grpId="0"/>
      <p:bldP spid="93" grpId="0" bldLvl="0" animBg="1"/>
      <p:bldP spid="247" grpId="0"/>
      <p:bldP spid="92" grpId="0" bldLvl="0" animBg="1"/>
      <p:bldP spid="246" grpId="0"/>
      <p:bldP spid="243" grpId="0"/>
      <p:bldP spid="5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Topics and more...</a:t>
            </a:r>
            <a:endParaRPr lang="de-DE" altLang="en-US" baseline="-25000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39938" name="Picture 152" descr="http://2012books.lardbucket.org/books/principles-of-general-chemistry-v1.0m/section_05/c92b9b774864dc6027e8c637e97c60bf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1315" y="1412240"/>
            <a:ext cx="2473325" cy="1681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Picture 33" descr="http://chemwiki.ucdavis.edu/@api/deki/files/54187/250px-Electroplating-of-spoon.PNG?revision=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70" y="1150938"/>
            <a:ext cx="1298575" cy="178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4" name="Picture 36"/>
          <p:cNvPicPr>
            <a:picLocks noChangeAspect="1"/>
          </p:cNvPicPr>
          <p:nvPr/>
        </p:nvPicPr>
        <p:blipFill>
          <a:blip r:embed="rId3"/>
          <a:srcRect l="25655" t="3824" r="20596"/>
          <a:stretch>
            <a:fillRect/>
          </a:stretch>
        </p:blipFill>
        <p:spPr>
          <a:xfrm>
            <a:off x="4103053" y="4214813"/>
            <a:ext cx="862012" cy="1090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9" name="Picture 44" descr="http://quimica.laguia2000.com/wp-content/uploads/2011/06/FOTOS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303" y="3890963"/>
            <a:ext cx="1428750" cy="158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50" name="Inhaltsplatzhalter 2"/>
          <p:cNvSpPr txBox="1"/>
          <p:nvPr/>
        </p:nvSpPr>
        <p:spPr>
          <a:xfrm>
            <a:off x="1695133" y="3114040"/>
            <a:ext cx="1331912" cy="2667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>
              <a:buNone/>
            </a:pPr>
            <a:r>
              <a:rPr lang="de-DE" altLang="en-US" sz="1200" b="1" dirty="0">
                <a:cs typeface="Arial" panose="020B0604020202020204" pitchFamily="34" charset="0"/>
              </a:rPr>
              <a:t>Electroplating</a:t>
            </a:r>
            <a:endParaRPr lang="en-US" altLang="x-none" sz="1800" b="1" dirty="0">
              <a:cs typeface="Arial" panose="020B0604020202020204" pitchFamily="34" charset="0"/>
            </a:endParaRPr>
          </a:p>
          <a:p>
            <a:pPr marL="741680" lvl="1" indent="-284480"/>
            <a:endParaRPr lang="en-US" altLang="x-none" sz="1400" dirty="0">
              <a:ea typeface="Arial" panose="020B0604020202020204" pitchFamily="34" charset="0"/>
            </a:endParaRPr>
          </a:p>
        </p:txBody>
      </p:sp>
      <p:sp>
        <p:nvSpPr>
          <p:cNvPr id="39951" name="Inhaltsplatzhalter 2"/>
          <p:cNvSpPr txBox="1"/>
          <p:nvPr/>
        </p:nvSpPr>
        <p:spPr>
          <a:xfrm>
            <a:off x="3503613" y="3140710"/>
            <a:ext cx="1404937" cy="265113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>
              <a:buNone/>
            </a:pPr>
            <a:r>
              <a:rPr lang="de-DE" altLang="en-US" sz="1200" b="1" dirty="0">
                <a:cs typeface="Arial" panose="020B0604020202020204" pitchFamily="34" charset="0"/>
              </a:rPr>
              <a:t>Electrocatalysis</a:t>
            </a:r>
            <a:endParaRPr lang="en-US" altLang="x-none" sz="1800" b="1" dirty="0">
              <a:cs typeface="Arial" panose="020B0604020202020204" pitchFamily="34" charset="0"/>
            </a:endParaRPr>
          </a:p>
          <a:p>
            <a:pPr marL="741680" lvl="1" indent="-284480"/>
            <a:endParaRPr lang="en-US" altLang="x-none" sz="1400" dirty="0">
              <a:ea typeface="Arial" panose="020B0604020202020204" pitchFamily="34" charset="0"/>
            </a:endParaRPr>
          </a:p>
        </p:txBody>
      </p:sp>
      <p:sp>
        <p:nvSpPr>
          <p:cNvPr id="39952" name="Inhaltsplatzhalter 2"/>
          <p:cNvSpPr txBox="1"/>
          <p:nvPr/>
        </p:nvSpPr>
        <p:spPr>
          <a:xfrm>
            <a:off x="1832928" y="5876925"/>
            <a:ext cx="1906587" cy="265113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>
              <a:buNone/>
            </a:pPr>
            <a:r>
              <a:rPr lang="de-DE" altLang="en-US" sz="1200" b="1" dirty="0">
                <a:cs typeface="Arial" panose="020B0604020202020204" pitchFamily="34" charset="0"/>
              </a:rPr>
              <a:t>Supercapacitors-EDL</a:t>
            </a:r>
            <a:endParaRPr lang="en-US" altLang="x-none" sz="1800" b="1" dirty="0">
              <a:cs typeface="Arial" panose="020B0604020202020204" pitchFamily="34" charset="0"/>
            </a:endParaRPr>
          </a:p>
          <a:p>
            <a:pPr marL="741680" lvl="1" indent="-284480"/>
            <a:endParaRPr lang="en-US" altLang="x-none" sz="1400" dirty="0">
              <a:ea typeface="Arial" panose="020B0604020202020204" pitchFamily="34" charset="0"/>
            </a:endParaRPr>
          </a:p>
        </p:txBody>
      </p:sp>
      <p:sp>
        <p:nvSpPr>
          <p:cNvPr id="39953" name="Inhaltsplatzhalter 2"/>
          <p:cNvSpPr txBox="1"/>
          <p:nvPr/>
        </p:nvSpPr>
        <p:spPr>
          <a:xfrm>
            <a:off x="4064953" y="5876925"/>
            <a:ext cx="900112" cy="265113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>
              <a:buNone/>
            </a:pPr>
            <a:r>
              <a:rPr lang="de-DE" altLang="en-US" sz="1200" b="1" dirty="0">
                <a:cs typeface="Arial" panose="020B0604020202020204" pitchFamily="34" charset="0"/>
              </a:rPr>
              <a:t>Batteries</a:t>
            </a:r>
            <a:endParaRPr lang="en-US" altLang="x-none" sz="1800" b="1" dirty="0">
              <a:cs typeface="Arial" panose="020B0604020202020204" pitchFamily="34" charset="0"/>
            </a:endParaRPr>
          </a:p>
          <a:p>
            <a:pPr marL="741680" lvl="1" indent="-284480"/>
            <a:endParaRPr lang="en-US" altLang="x-none" sz="1400" dirty="0">
              <a:ea typeface="Arial" panose="020B0604020202020204" pitchFamily="34" charset="0"/>
            </a:endParaRPr>
          </a:p>
        </p:txBody>
      </p:sp>
      <p:sp>
        <p:nvSpPr>
          <p:cNvPr id="39954" name="Inhaltsplatzhalter 2"/>
          <p:cNvSpPr txBox="1"/>
          <p:nvPr/>
        </p:nvSpPr>
        <p:spPr>
          <a:xfrm>
            <a:off x="5173028" y="5732463"/>
            <a:ext cx="1416050" cy="4095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ctr">
              <a:buNone/>
            </a:pPr>
            <a:r>
              <a:rPr lang="de-DE" altLang="en-US" sz="1200" b="1" dirty="0">
                <a:cs typeface="Arial" panose="020B0604020202020204" pitchFamily="34" charset="0"/>
              </a:rPr>
              <a:t>Artificial Photosynthesis</a:t>
            </a:r>
            <a:endParaRPr lang="en-US" altLang="x-none" sz="1800" b="1" dirty="0">
              <a:cs typeface="Arial" panose="020B0604020202020204" pitchFamily="34" charset="0"/>
            </a:endParaRPr>
          </a:p>
          <a:p>
            <a:pPr marL="741680" lvl="1" indent="-284480"/>
            <a:endParaRPr lang="en-US" altLang="x-none" sz="1400" dirty="0">
              <a:ea typeface="Arial" panose="020B0604020202020204" pitchFamily="34" charset="0"/>
            </a:endParaRPr>
          </a:p>
        </p:txBody>
      </p:sp>
      <p:graphicFrame>
        <p:nvGraphicFramePr>
          <p:cNvPr id="39965" name="Object 39964"/>
          <p:cNvGraphicFramePr>
            <a:graphicFrameLocks noChangeAspect="1"/>
          </p:cNvGraphicFramePr>
          <p:nvPr/>
        </p:nvGraphicFramePr>
        <p:xfrm>
          <a:off x="1986915" y="5768975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" r:id="rId5" imgW="916305" imgH="215900" progId="Equation.3">
                  <p:embed/>
                </p:oleObj>
              </mc:Choice>
              <mc:Fallback>
                <p:oleObj name="" r:id="rId5" imgW="916305" imgH="215900" progId="Equation.3">
                  <p:embed/>
                  <p:pic>
                    <p:nvPicPr>
                      <p:cNvPr id="0" name="Picture 308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6915" y="5768975"/>
                        <a:ext cx="9144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 txBox="1"/>
          <p:nvPr/>
        </p:nvSpPr>
        <p:spPr>
          <a:xfrm>
            <a:off x="7175818" y="3918268"/>
            <a:ext cx="1416050" cy="4095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ctr">
              <a:buNone/>
            </a:pPr>
            <a:r>
              <a:rPr lang="de-DE" altLang="en-US" sz="1200" b="1" dirty="0">
                <a:cs typeface="Arial" panose="020B0604020202020204" pitchFamily="34" charset="0"/>
              </a:rPr>
              <a:t>Corrosion</a:t>
            </a:r>
            <a:endParaRPr lang="en-US" altLang="x-none" sz="1400" dirty="0">
              <a:ea typeface="Arial" panose="020B0604020202020204" pitchFamily="34" charset="0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7608570" y="4293235"/>
            <a:ext cx="2024380" cy="1541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Inhaltsplatzhalter 2"/>
          <p:cNvSpPr txBox="1"/>
          <p:nvPr/>
        </p:nvSpPr>
        <p:spPr>
          <a:xfrm>
            <a:off x="7269480" y="5877560"/>
            <a:ext cx="2702560" cy="40957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457200" lvl="1" indent="0">
              <a:buNone/>
            </a:pPr>
            <a:r>
              <a:rPr lang="en-US" sz="1400" b="1" dirty="0">
                <a:ea typeface="Arial" panose="020B0604020202020204" pitchFamily="34" charset="0"/>
              </a:rPr>
              <a:t>Liquid phase catalyts</a:t>
            </a:r>
            <a:endParaRPr lang="en-US" sz="1400" b="1" dirty="0">
              <a:ea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8"/>
          <a:stretch>
            <a:fillRect/>
          </a:stretch>
        </p:blipFill>
        <p:spPr>
          <a:xfrm>
            <a:off x="5663565" y="1052830"/>
            <a:ext cx="4535170" cy="2838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315" y="4323398"/>
            <a:ext cx="1943100" cy="1455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433" y="3462973"/>
            <a:ext cx="884237" cy="865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0" grpId="0"/>
      <p:bldP spid="39951" grpId="0"/>
      <p:bldP spid="3" grpId="0"/>
      <p:bldP spid="39952" grpId="0"/>
      <p:bldP spid="39953" grpId="0"/>
      <p:bldP spid="39954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Topics and more...</a:t>
            </a:r>
            <a:endParaRPr lang="de-DE" altLang="en-US" baseline="-25000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9" name="Picture 8" descr="Ice_Nucleation_Mechanism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5230" y="1031875"/>
            <a:ext cx="3482975" cy="2437765"/>
          </a:xfrm>
          <a:prstGeom prst="rect">
            <a:avLst/>
          </a:prstGeom>
        </p:spPr>
      </p:pic>
      <p:pic>
        <p:nvPicPr>
          <p:cNvPr id="13" name="Picture 12" descr="F1.large"/>
          <p:cNvPicPr>
            <a:picLocks noChangeAspect="1"/>
          </p:cNvPicPr>
          <p:nvPr/>
        </p:nvPicPr>
        <p:blipFill>
          <a:blip r:embed="rId2"/>
          <a:srcRect t="25605"/>
          <a:stretch>
            <a:fillRect/>
          </a:stretch>
        </p:blipFill>
        <p:spPr>
          <a:xfrm>
            <a:off x="1631315" y="1052830"/>
            <a:ext cx="4144010" cy="23031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224020" y="3587750"/>
            <a:ext cx="3147695" cy="2308225"/>
            <a:chOff x="6336597" y="4313576"/>
            <a:chExt cx="2368251" cy="1583768"/>
          </a:xfrm>
        </p:grpSpPr>
        <p:pic>
          <p:nvPicPr>
            <p:cNvPr id="9225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6597" y="4313576"/>
              <a:ext cx="2368251" cy="15837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226" name="TextBox 13"/>
            <p:cNvSpPr txBox="1"/>
            <p:nvPr/>
          </p:nvSpPr>
          <p:spPr>
            <a:xfrm>
              <a:off x="6336599" y="4369342"/>
              <a:ext cx="1541796" cy="2104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sz="1400" dirty="0">
                  <a:solidFill>
                    <a:srgbClr val="FFFF00"/>
                  </a:solidFill>
                  <a:latin typeface="Arial" panose="020B0604020202020204" pitchFamily="34" charset="0"/>
                </a:rPr>
                <a:t>Nitrogen Fixation</a:t>
              </a:r>
              <a:endParaRPr sz="1400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14" descr="Nano-Hydrophobic-coating-for-windshield-rear-view.jpg_350x3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3500755"/>
            <a:ext cx="2393950" cy="2393950"/>
          </a:xfrm>
          <a:prstGeom prst="rect">
            <a:avLst/>
          </a:prstGeom>
        </p:spPr>
      </p:pic>
      <p:pic>
        <p:nvPicPr>
          <p:cNvPr id="7172" name="Picture 137"/>
          <p:cNvPicPr>
            <a:picLocks noChangeAspect="1"/>
          </p:cNvPicPr>
          <p:nvPr/>
        </p:nvPicPr>
        <p:blipFill>
          <a:blip r:embed="rId5"/>
          <a:srcRect l="5794" t="2551" r="3941" b="51141"/>
          <a:stretch>
            <a:fillRect/>
          </a:stretch>
        </p:blipFill>
        <p:spPr>
          <a:xfrm>
            <a:off x="7752715" y="3587750"/>
            <a:ext cx="2423795" cy="1207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38"/>
          <p:cNvPicPr>
            <a:picLocks noChangeAspect="1"/>
          </p:cNvPicPr>
          <p:nvPr/>
        </p:nvPicPr>
        <p:blipFill>
          <a:blip r:embed="rId5"/>
          <a:srcRect l="4066" t="54263" r="1971" b="2"/>
          <a:stretch>
            <a:fillRect/>
          </a:stretch>
        </p:blipFill>
        <p:spPr>
          <a:xfrm>
            <a:off x="7759700" y="4956810"/>
            <a:ext cx="2416810" cy="1140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Selective alkynes semi-hydrogenation to alkenes on Pd catalyst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10491" name="TextBox 157"/>
          <p:cNvSpPr txBox="1"/>
          <p:nvPr/>
        </p:nvSpPr>
        <p:spPr>
          <a:xfrm>
            <a:off x="702945" y="1061085"/>
            <a:ext cx="1111440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457200"/>
            <a:r>
              <a:rPr sz="2000"/>
              <a:t>These reaction routes are essential for example in</a:t>
            </a:r>
            <a:r>
              <a:rPr lang="de-DE" sz="2000">
                <a:latin typeface="Calibri" panose="020F0502020204030204" pitchFamily="34" charset="0"/>
              </a:rPr>
              <a:t> </a:t>
            </a:r>
            <a:r>
              <a:rPr sz="2000"/>
              <a:t>polymerization processes where the complete elimination</a:t>
            </a:r>
            <a:r>
              <a:rPr lang="de-DE" sz="2000">
                <a:latin typeface="Calibri" panose="020F0502020204030204" pitchFamily="34" charset="0"/>
              </a:rPr>
              <a:t> </a:t>
            </a:r>
            <a:r>
              <a:rPr sz="2000"/>
              <a:t>of alkynes and diolefins from the alkene feedstocks</a:t>
            </a:r>
            <a:r>
              <a:rPr lang="de-DE" sz="2000">
                <a:latin typeface="Calibri" panose="020F0502020204030204" pitchFamily="34" charset="0"/>
              </a:rPr>
              <a:t> </a:t>
            </a:r>
            <a:r>
              <a:rPr sz="2000"/>
              <a:t>is the aim.</a:t>
            </a:r>
            <a:r>
              <a:rPr lang="de-DE" sz="2000">
                <a:latin typeface="Calibri" panose="020F0502020204030204" pitchFamily="34" charset="0"/>
              </a:rPr>
              <a:t> T</a:t>
            </a:r>
            <a:r>
              <a:rPr sz="2000"/>
              <a:t>he selective elimination of propyne</a:t>
            </a:r>
            <a:r>
              <a:rPr lang="de-DE" sz="2000">
                <a:latin typeface="Calibri" panose="020F0502020204030204" pitchFamily="34" charset="0"/>
              </a:rPr>
              <a:t> </a:t>
            </a:r>
            <a:r>
              <a:rPr sz="2000"/>
              <a:t>from a propylene rich stream is important to avoid</a:t>
            </a:r>
            <a:r>
              <a:rPr lang="de-DE" sz="2000">
                <a:latin typeface="Calibri" panose="020F0502020204030204" pitchFamily="34" charset="0"/>
              </a:rPr>
              <a:t> </a:t>
            </a:r>
            <a:r>
              <a:rPr sz="2000"/>
              <a:t>the poisoning of the polymerization catalysts</a:t>
            </a:r>
            <a:endParaRPr lang="de-DE" altLang="en-US" sz="2000"/>
          </a:p>
        </p:txBody>
      </p:sp>
      <p:sp>
        <p:nvSpPr>
          <p:cNvPr id="167" name="TextBox 132"/>
          <p:cNvSpPr txBox="1"/>
          <p:nvPr/>
        </p:nvSpPr>
        <p:spPr>
          <a:xfrm>
            <a:off x="3808095" y="3331210"/>
            <a:ext cx="1965325" cy="3689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457200"/>
            <a:r>
              <a:rPr lang="de-DE" altLang="en-US" sz="1800" b="1" dirty="0">
                <a:latin typeface="Tahoma" panose="020B0604030504040204" pitchFamily="2" charset="0"/>
              </a:rPr>
              <a:t>C</a:t>
            </a:r>
            <a:r>
              <a:rPr lang="de-DE" altLang="en-US" sz="1800" b="1" baseline="-25000" dirty="0">
                <a:latin typeface="Tahoma" panose="020B0604030504040204" pitchFamily="2" charset="0"/>
              </a:rPr>
              <a:t>n</a:t>
            </a:r>
            <a:r>
              <a:rPr lang="de-DE" altLang="en-US" sz="1800" b="1" dirty="0">
                <a:latin typeface="Tahoma" panose="020B0604030504040204" pitchFamily="2" charset="0"/>
              </a:rPr>
              <a:t>H</a:t>
            </a:r>
            <a:r>
              <a:rPr lang="de-DE" altLang="en-US" sz="1800" b="1" baseline="-25000" dirty="0">
                <a:latin typeface="Tahoma" panose="020B0604030504040204" pitchFamily="2" charset="0"/>
              </a:rPr>
              <a:t>2n-2 (gas)</a:t>
            </a:r>
            <a:endParaRPr lang="en-US" altLang="en-US" b="1" baseline="-25000" dirty="0">
              <a:latin typeface="Tahoma" panose="020B0604030504040204" pitchFamily="2" charset="0"/>
            </a:endParaRPr>
          </a:p>
        </p:txBody>
      </p:sp>
      <p:sp>
        <p:nvSpPr>
          <p:cNvPr id="171" name="TextBox 136"/>
          <p:cNvSpPr txBox="1"/>
          <p:nvPr/>
        </p:nvSpPr>
        <p:spPr>
          <a:xfrm>
            <a:off x="7342505" y="3402965"/>
            <a:ext cx="1275715" cy="3695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457200"/>
            <a:r>
              <a:rPr lang="de-DE" altLang="en-US" sz="1800" b="1" dirty="0">
                <a:solidFill>
                  <a:srgbClr val="0000FF"/>
                </a:solidFill>
                <a:latin typeface="Tahoma" panose="020B0604030504040204" pitchFamily="2" charset="0"/>
              </a:rPr>
              <a:t>C</a:t>
            </a:r>
            <a:r>
              <a:rPr lang="de-DE" altLang="en-US" sz="1800" b="1" baseline="-25000" dirty="0">
                <a:solidFill>
                  <a:srgbClr val="0000FF"/>
                </a:solidFill>
                <a:latin typeface="Tahoma" panose="020B0604030504040204" pitchFamily="2" charset="0"/>
              </a:rPr>
              <a:t>n</a:t>
            </a:r>
            <a:r>
              <a:rPr lang="de-DE" altLang="en-US" sz="1800" b="1" dirty="0">
                <a:solidFill>
                  <a:srgbClr val="0000FF"/>
                </a:solidFill>
                <a:latin typeface="Tahoma" panose="020B0604030504040204" pitchFamily="2" charset="0"/>
              </a:rPr>
              <a:t>H</a:t>
            </a:r>
            <a:r>
              <a:rPr lang="de-DE" altLang="en-US" sz="1800" b="1" baseline="-25000" dirty="0">
                <a:solidFill>
                  <a:srgbClr val="0000FF"/>
                </a:solidFill>
                <a:latin typeface="Tahoma" panose="020B0604030504040204" pitchFamily="2" charset="0"/>
              </a:rPr>
              <a:t>2n (gas)</a:t>
            </a:r>
            <a:endParaRPr lang="en-US" altLang="en-US" b="1" baseline="-25000" dirty="0">
              <a:solidFill>
                <a:srgbClr val="0000FF"/>
              </a:solidFill>
              <a:latin typeface="Tahoma" panose="020B0604030504040204" pitchFamily="2" charset="0"/>
            </a:endParaRPr>
          </a:p>
        </p:txBody>
      </p:sp>
      <p:sp>
        <p:nvSpPr>
          <p:cNvPr id="173" name="TextBox 137"/>
          <p:cNvSpPr txBox="1"/>
          <p:nvPr/>
        </p:nvSpPr>
        <p:spPr>
          <a:xfrm>
            <a:off x="7336155" y="5461000"/>
            <a:ext cx="1965325" cy="3695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457200"/>
            <a:r>
              <a:rPr lang="de-DE" altLang="en-US" sz="1800" b="1" dirty="0">
                <a:solidFill>
                  <a:srgbClr val="6600CC"/>
                </a:solidFill>
                <a:latin typeface="Tahoma" panose="020B0604030504040204" pitchFamily="2" charset="0"/>
              </a:rPr>
              <a:t>C</a:t>
            </a:r>
            <a:r>
              <a:rPr lang="de-DE" altLang="en-US" sz="1800" b="1" baseline="-25000" dirty="0">
                <a:solidFill>
                  <a:srgbClr val="6600CC"/>
                </a:solidFill>
                <a:latin typeface="Tahoma" panose="020B0604030504040204" pitchFamily="2" charset="0"/>
              </a:rPr>
              <a:t>n</a:t>
            </a:r>
            <a:r>
              <a:rPr lang="de-DE" altLang="en-US" sz="1800" b="1" dirty="0">
                <a:solidFill>
                  <a:srgbClr val="6600CC"/>
                </a:solidFill>
                <a:latin typeface="Tahoma" panose="020B0604030504040204" pitchFamily="2" charset="0"/>
              </a:rPr>
              <a:t>H</a:t>
            </a:r>
            <a:r>
              <a:rPr lang="de-DE" altLang="en-US" sz="1800" b="1" baseline="-25000" dirty="0">
                <a:solidFill>
                  <a:srgbClr val="6600CC"/>
                </a:solidFill>
                <a:latin typeface="Tahoma" panose="020B0604030504040204" pitchFamily="2" charset="0"/>
              </a:rPr>
              <a:t>2n+2 (gas)</a:t>
            </a:r>
            <a:endParaRPr lang="en-US" altLang="en-US" b="1" baseline="-25000" dirty="0">
              <a:solidFill>
                <a:srgbClr val="6600CC"/>
              </a:solidFill>
              <a:latin typeface="Tahoma" panose="020B0604030504040204" pitchFamily="2" charset="0"/>
            </a:endParaRPr>
          </a:p>
        </p:txBody>
      </p:sp>
      <p:sp>
        <p:nvSpPr>
          <p:cNvPr id="174" name="TextBox 157"/>
          <p:cNvSpPr txBox="1"/>
          <p:nvPr/>
        </p:nvSpPr>
        <p:spPr>
          <a:xfrm>
            <a:off x="5313045" y="2682875"/>
            <a:ext cx="239014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defTabSz="457200"/>
            <a:r>
              <a:rPr lang="de-DE" altLang="en-US" sz="1800" b="1" u="sng" dirty="0">
                <a:solidFill>
                  <a:srgbClr val="0000FF"/>
                </a:solidFill>
                <a:latin typeface="Tahoma" panose="020B0604030504040204" pitchFamily="2" charset="0"/>
              </a:rPr>
              <a:t>Partial</a:t>
            </a:r>
            <a:r>
              <a:rPr lang="en-US" altLang="de-DE" sz="1800" b="1" u="sng" dirty="0">
                <a:solidFill>
                  <a:srgbClr val="0000FF"/>
                </a:solidFill>
                <a:latin typeface="Tahoma" panose="020B0604030504040204" pitchFamily="2" charset="0"/>
              </a:rPr>
              <a:t> selective</a:t>
            </a:r>
            <a:r>
              <a:rPr lang="de-DE" altLang="en-US" sz="1800" b="1" u="sng" dirty="0">
                <a:solidFill>
                  <a:srgbClr val="0000FF"/>
                </a:solidFill>
                <a:latin typeface="Tahoma" panose="020B0604030504040204" pitchFamily="2" charset="0"/>
              </a:rPr>
              <a:t> hydrogenation</a:t>
            </a:r>
            <a:endParaRPr lang="de-DE" altLang="en-US" sz="1800" b="1" u="sng" dirty="0">
              <a:solidFill>
                <a:srgbClr val="0000FF"/>
              </a:solidFill>
              <a:latin typeface="Tahoma" panose="020B0604030504040204" pitchFamily="2" charset="0"/>
            </a:endParaRPr>
          </a:p>
        </p:txBody>
      </p:sp>
      <p:sp>
        <p:nvSpPr>
          <p:cNvPr id="175" name="TextBox 158"/>
          <p:cNvSpPr txBox="1"/>
          <p:nvPr/>
        </p:nvSpPr>
        <p:spPr>
          <a:xfrm>
            <a:off x="5311775" y="4699000"/>
            <a:ext cx="239141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defTabSz="457200"/>
            <a:r>
              <a:rPr lang="de-DE" altLang="en-US" sz="1800" b="1" u="sng" dirty="0">
                <a:solidFill>
                  <a:srgbClr val="6600CC"/>
                </a:solidFill>
                <a:latin typeface="Tahoma" panose="020B0604030504040204" pitchFamily="2" charset="0"/>
              </a:rPr>
              <a:t>Full</a:t>
            </a:r>
            <a:r>
              <a:rPr lang="en-US" altLang="de-DE" sz="1800" b="1" u="sng" dirty="0">
                <a:solidFill>
                  <a:srgbClr val="6600CC"/>
                </a:solidFill>
                <a:latin typeface="Tahoma" panose="020B0604030504040204" pitchFamily="2" charset="0"/>
              </a:rPr>
              <a:t> unselective</a:t>
            </a:r>
            <a:endParaRPr lang="de-DE" altLang="en-US" sz="1800" b="1" u="sng" dirty="0">
              <a:solidFill>
                <a:srgbClr val="6600CC"/>
              </a:solidFill>
              <a:latin typeface="Tahoma" panose="020B0604030504040204" pitchFamily="2" charset="0"/>
            </a:endParaRPr>
          </a:p>
          <a:p>
            <a:pPr algn="ctr" defTabSz="457200"/>
            <a:r>
              <a:rPr lang="de-DE" altLang="en-US" sz="1800" b="1" u="sng" dirty="0">
                <a:solidFill>
                  <a:srgbClr val="6600CC"/>
                </a:solidFill>
                <a:latin typeface="Tahoma" panose="020B0604030504040204" pitchFamily="2" charset="0"/>
              </a:rPr>
              <a:t>hydrogenation</a:t>
            </a:r>
            <a:endParaRPr lang="en-US" altLang="en-US" b="1" u="sng" dirty="0">
              <a:solidFill>
                <a:srgbClr val="6600CC"/>
              </a:solidFill>
              <a:latin typeface="Tahoma" panose="020B0604030504040204" pitchFamily="2" charset="0"/>
            </a:endParaRPr>
          </a:p>
        </p:txBody>
      </p:sp>
      <p:sp>
        <p:nvSpPr>
          <p:cNvPr id="176" name="TextBox 132"/>
          <p:cNvSpPr txBox="1"/>
          <p:nvPr/>
        </p:nvSpPr>
        <p:spPr>
          <a:xfrm>
            <a:off x="3897630" y="5450840"/>
            <a:ext cx="1965325" cy="3689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457200"/>
            <a:r>
              <a:rPr lang="de-DE" altLang="en-US" sz="1800" b="1" dirty="0">
                <a:latin typeface="Tahoma" panose="020B0604030504040204" pitchFamily="2" charset="0"/>
              </a:rPr>
              <a:t>C</a:t>
            </a:r>
            <a:r>
              <a:rPr lang="de-DE" altLang="en-US" sz="1800" b="1" baseline="-25000" dirty="0">
                <a:latin typeface="Tahoma" panose="020B0604030504040204" pitchFamily="2" charset="0"/>
              </a:rPr>
              <a:t>n</a:t>
            </a:r>
            <a:r>
              <a:rPr lang="de-DE" altLang="en-US" sz="1800" b="1" dirty="0">
                <a:latin typeface="Tahoma" panose="020B0604030504040204" pitchFamily="2" charset="0"/>
              </a:rPr>
              <a:t>H</a:t>
            </a:r>
            <a:r>
              <a:rPr lang="de-DE" altLang="en-US" sz="1800" b="1" baseline="-25000" dirty="0">
                <a:latin typeface="Tahoma" panose="020B0604030504040204" pitchFamily="2" charset="0"/>
              </a:rPr>
              <a:t>2n-2 (gas)</a:t>
            </a:r>
            <a:endParaRPr lang="en-US" altLang="en-US" b="1" baseline="-25000" dirty="0">
              <a:latin typeface="Tahoma" panose="020B0604030504040204" pitchFamily="2" charset="0"/>
            </a:endParaRPr>
          </a:p>
        </p:txBody>
      </p:sp>
      <p:sp>
        <p:nvSpPr>
          <p:cNvPr id="178" name="Text Box 177"/>
          <p:cNvSpPr txBox="1"/>
          <p:nvPr/>
        </p:nvSpPr>
        <p:spPr>
          <a:xfrm>
            <a:off x="9200515" y="3347085"/>
            <a:ext cx="165544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Low pressures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9" name="Text Box 178"/>
          <p:cNvSpPr txBox="1"/>
          <p:nvPr/>
        </p:nvSpPr>
        <p:spPr>
          <a:xfrm>
            <a:off x="9200515" y="5493385"/>
            <a:ext cx="1707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High pressures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0" name="Text Box 179"/>
          <p:cNvSpPr txBox="1"/>
          <p:nvPr/>
        </p:nvSpPr>
        <p:spPr>
          <a:xfrm>
            <a:off x="6149340" y="4036695"/>
            <a:ext cx="5746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b="1"/>
              <a:t>Pd</a:t>
            </a:r>
            <a:endParaRPr lang="en-US" sz="2400" b="1"/>
          </a:p>
        </p:txBody>
      </p:sp>
      <p:sp>
        <p:nvSpPr>
          <p:cNvPr id="181" name="Text Box 180"/>
          <p:cNvSpPr txBox="1"/>
          <p:nvPr/>
        </p:nvSpPr>
        <p:spPr>
          <a:xfrm>
            <a:off x="6176010" y="6067425"/>
            <a:ext cx="5746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b="1"/>
              <a:t>Pd</a:t>
            </a:r>
            <a:endParaRPr lang="en-US" sz="2400" b="1"/>
          </a:p>
        </p:txBody>
      </p:sp>
      <p:sp>
        <p:nvSpPr>
          <p:cNvPr id="182" name="Arc 181"/>
          <p:cNvSpPr/>
          <p:nvPr/>
        </p:nvSpPr>
        <p:spPr>
          <a:xfrm rot="8280000">
            <a:off x="5130800" y="1440815"/>
            <a:ext cx="2611755" cy="2457450"/>
          </a:xfrm>
          <a:prstGeom prst="arc">
            <a:avLst>
              <a:gd name="adj1" fmla="val 16200000"/>
              <a:gd name="adj2" fmla="val 21333158"/>
            </a:avLst>
          </a:prstGeom>
          <a:ln w="57150">
            <a:solidFill>
              <a:srgbClr val="0033CC"/>
            </a:solidFill>
            <a:headEnd type="arrow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3" name="Arc 182"/>
          <p:cNvSpPr/>
          <p:nvPr/>
        </p:nvSpPr>
        <p:spPr>
          <a:xfrm rot="8280000">
            <a:off x="5151120" y="3512185"/>
            <a:ext cx="2611755" cy="2457450"/>
          </a:xfrm>
          <a:prstGeom prst="arc">
            <a:avLst>
              <a:gd name="adj1" fmla="val 16200000"/>
              <a:gd name="adj2" fmla="val 21333158"/>
            </a:avLst>
          </a:prstGeom>
          <a:ln w="57150">
            <a:solidFill>
              <a:srgbClr val="7030A0"/>
            </a:solidFill>
            <a:headEnd type="arrow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1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i="1" dirty="0">
                <a:latin typeface="Calibri" panose="020F0502020204030204" pitchFamily="34" charset="0"/>
              </a:rPr>
              <a:t>Operando</a:t>
            </a:r>
            <a:r>
              <a:rPr lang="de-DE" altLang="en-US" dirty="0">
                <a:latin typeface="Calibri" panose="020F0502020204030204" pitchFamily="34" charset="0"/>
              </a:rPr>
              <a:t> XRD at 1 bar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5" name="Picture 5" descr="Graph01"/>
          <p:cNvPicPr>
            <a:picLocks noChangeAspect="1"/>
          </p:cNvPicPr>
          <p:nvPr/>
        </p:nvPicPr>
        <p:blipFill>
          <a:blip r:embed="rId1"/>
          <a:srcRect l="3464" t="1661" r="3197" b="2326"/>
          <a:stretch>
            <a:fillRect/>
          </a:stretch>
        </p:blipFill>
        <p:spPr>
          <a:xfrm>
            <a:off x="7032625" y="980440"/>
            <a:ext cx="2985770" cy="4927600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60" y="1068070"/>
            <a:ext cx="4957445" cy="4695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927350" y="5908040"/>
            <a:ext cx="556069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 b="1"/>
              <a:t>Velasco-Vélez et al, (2018). Topics in catalysis, 61(20), 2052-2061.</a:t>
            </a:r>
            <a:endParaRPr lang="en-US" sz="1200" b="1"/>
          </a:p>
        </p:txBody>
      </p:sp>
      <p:cxnSp>
        <p:nvCxnSpPr>
          <p:cNvPr id="10" name="Straight Arrow Connector 9"/>
          <p:cNvCxnSpPr>
            <a:stCxn id="12" idx="1"/>
          </p:cNvCxnSpPr>
          <p:nvPr/>
        </p:nvCxnSpPr>
        <p:spPr>
          <a:xfrm flipH="1" flipV="1">
            <a:off x="4799965" y="4020185"/>
            <a:ext cx="720090" cy="168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3" idx="1"/>
          </p:cNvCxnSpPr>
          <p:nvPr/>
        </p:nvCxnSpPr>
        <p:spPr>
          <a:xfrm flipH="1" flipV="1">
            <a:off x="5232400" y="3876040"/>
            <a:ext cx="791845" cy="1200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5520055" y="4004945"/>
            <a:ext cx="1071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FF0000"/>
                </a:solidFill>
              </a:rPr>
              <a:t>25 mbar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024245" y="3811905"/>
            <a:ext cx="1071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chemeClr val="tx1"/>
                </a:solidFill>
              </a:rPr>
              <a:t>75 mbar</a:t>
            </a:r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i="1" dirty="0">
                <a:latin typeface="Calibri" panose="020F0502020204030204" pitchFamily="34" charset="0"/>
              </a:rPr>
              <a:t>Operando</a:t>
            </a:r>
            <a:r>
              <a:rPr lang="de-DE" altLang="en-US" dirty="0">
                <a:latin typeface="Calibri" panose="020F0502020204030204" pitchFamily="34" charset="0"/>
              </a:rPr>
              <a:t> XPS at 1 bar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6" name="Picture 5" descr="Graph18"/>
          <p:cNvPicPr>
            <a:picLocks noChangeAspect="1"/>
          </p:cNvPicPr>
          <p:nvPr/>
        </p:nvPicPr>
        <p:blipFill>
          <a:blip r:embed="rId1"/>
          <a:srcRect l="10180" t="3538" r="6404" b="6275"/>
          <a:stretch>
            <a:fillRect/>
          </a:stretch>
        </p:blipFill>
        <p:spPr>
          <a:xfrm>
            <a:off x="2564765" y="2759075"/>
            <a:ext cx="4632325" cy="3499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753110"/>
            <a:ext cx="5075555" cy="200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igure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40" y="683260"/>
            <a:ext cx="4389755" cy="2073910"/>
          </a:xfrm>
          <a:prstGeom prst="rect">
            <a:avLst/>
          </a:prstGeom>
        </p:spPr>
      </p:pic>
      <p:pic>
        <p:nvPicPr>
          <p:cNvPr id="14" name="Picture 13" descr="Graph01"/>
          <p:cNvPicPr>
            <a:picLocks noChangeAspect="1"/>
          </p:cNvPicPr>
          <p:nvPr/>
        </p:nvPicPr>
        <p:blipFill>
          <a:blip r:embed="rId4"/>
          <a:srcRect l="1785" t="6838" r="78114" b="18018"/>
          <a:stretch>
            <a:fillRect/>
          </a:stretch>
        </p:blipFill>
        <p:spPr>
          <a:xfrm>
            <a:off x="7087235" y="3022600"/>
            <a:ext cx="2390140" cy="326771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7671435" y="2755265"/>
            <a:ext cx="15830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 b="1">
                <a:latin typeface="+mj-ea"/>
              </a:rPr>
              <a:t>MS5 column</a:t>
            </a:r>
            <a:endParaRPr lang="en-US" sz="1400" b="1">
              <a:latin typeface="+mj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128260" y="4764405"/>
            <a:ext cx="48895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900" b="1"/>
              <a:t>C</a:t>
            </a:r>
            <a:r>
              <a:rPr lang="en-US" sz="900" b="1" baseline="-25000"/>
              <a:t>3</a:t>
            </a:r>
            <a:r>
              <a:rPr lang="en-US" sz="900" b="1"/>
              <a:t>H</a:t>
            </a:r>
            <a:r>
              <a:rPr lang="en-US" sz="900" b="1" baseline="-25000"/>
              <a:t>8</a:t>
            </a:r>
            <a:endParaRPr lang="en-US" sz="900" b="1" baseline="-25000"/>
          </a:p>
        </p:txBody>
      </p:sp>
      <p:sp>
        <p:nvSpPr>
          <p:cNvPr id="17" name="Text Box 16"/>
          <p:cNvSpPr txBox="1"/>
          <p:nvPr/>
        </p:nvSpPr>
        <p:spPr>
          <a:xfrm>
            <a:off x="5436235" y="4535170"/>
            <a:ext cx="48895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900" b="1"/>
              <a:t>C</a:t>
            </a:r>
            <a:r>
              <a:rPr lang="en-US" sz="900" b="1" baseline="-25000"/>
              <a:t>3</a:t>
            </a:r>
            <a:r>
              <a:rPr lang="en-US" sz="900" b="1"/>
              <a:t>H</a:t>
            </a:r>
            <a:r>
              <a:rPr lang="en-US" sz="900" b="1" baseline="-25000"/>
              <a:t>6</a:t>
            </a:r>
            <a:endParaRPr lang="en-US" sz="900" b="1" baseline="-25000"/>
          </a:p>
        </p:txBody>
      </p:sp>
      <p:sp>
        <p:nvSpPr>
          <p:cNvPr id="18" name="Text Box 17"/>
          <p:cNvSpPr txBox="1"/>
          <p:nvPr/>
        </p:nvSpPr>
        <p:spPr>
          <a:xfrm>
            <a:off x="6442710" y="4886960"/>
            <a:ext cx="48895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900" b="1"/>
              <a:t>C</a:t>
            </a:r>
            <a:r>
              <a:rPr lang="en-US" sz="900" b="1" baseline="-25000"/>
              <a:t>3</a:t>
            </a:r>
            <a:r>
              <a:rPr lang="en-US" sz="900" b="1"/>
              <a:t>H</a:t>
            </a:r>
            <a:r>
              <a:rPr lang="en-US" sz="900" b="1" baseline="-25000"/>
              <a:t>4</a:t>
            </a:r>
            <a:endParaRPr lang="en-US" sz="900" b="1" baseline="-25000"/>
          </a:p>
        </p:txBody>
      </p:sp>
      <p:sp>
        <p:nvSpPr>
          <p:cNvPr id="19" name="Text Box 18"/>
          <p:cNvSpPr txBox="1"/>
          <p:nvPr/>
        </p:nvSpPr>
        <p:spPr>
          <a:xfrm>
            <a:off x="8076565" y="3865880"/>
            <a:ext cx="48895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900" b="1"/>
              <a:t>H</a:t>
            </a:r>
            <a:r>
              <a:rPr lang="en-US" sz="900" b="1" baseline="-25000"/>
              <a:t>2</a:t>
            </a:r>
            <a:endParaRPr lang="en-US" sz="900" b="1" baseline="-25000"/>
          </a:p>
        </p:txBody>
      </p:sp>
      <p:sp>
        <p:nvSpPr>
          <p:cNvPr id="20" name="Text Box 19"/>
          <p:cNvSpPr txBox="1"/>
          <p:nvPr/>
        </p:nvSpPr>
        <p:spPr>
          <a:xfrm>
            <a:off x="7486650" y="3865880"/>
            <a:ext cx="48895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900" b="1"/>
              <a:t>He</a:t>
            </a:r>
            <a:endParaRPr lang="en-US" sz="900" b="1" baseline="-25000"/>
          </a:p>
        </p:txBody>
      </p:sp>
      <p:sp>
        <p:nvSpPr>
          <p:cNvPr id="21" name="Text Box 20"/>
          <p:cNvSpPr txBox="1"/>
          <p:nvPr/>
        </p:nvSpPr>
        <p:spPr>
          <a:xfrm>
            <a:off x="3571875" y="6290310"/>
            <a:ext cx="556069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 b="1"/>
              <a:t>Velasco-Vélez et al, (2018). Topics in catalysis, 61(20), 2052-2061.</a:t>
            </a:r>
            <a:endParaRPr lang="en-US" sz="1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en-US" dirty="0"/>
              <a:t>Gaps in material</a:t>
            </a:r>
            <a:r>
              <a:rPr lang="de-DE" altLang="en-US" dirty="0"/>
              <a:t> science</a:t>
            </a:r>
            <a:endParaRPr lang="de-DE" alt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475" y="1261110"/>
            <a:ext cx="5798820" cy="449262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997075" y="5821680"/>
            <a:ext cx="466153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baseline="0" dirty="0" err="1">
                <a:solidFill>
                  <a:schemeClr val="tx1"/>
                </a:solidFill>
              </a:rPr>
              <a:t>R. Schlögl, Angew. Chem. Int. Ed. 2015, 54, 2–58</a:t>
            </a:r>
            <a:endParaRPr lang="en-US" baseline="0" dirty="0" err="1">
              <a:solidFill>
                <a:schemeClr val="tx1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309485" y="1849120"/>
          <a:ext cx="4648200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4062730" imgH="1900555" progId="Paint.Picture">
                  <p:embed/>
                </p:oleObj>
              </mc:Choice>
              <mc:Fallback>
                <p:oleObj name="" r:id="rId2" imgW="4062730" imgH="1900555" progId="Paint.Picture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09485" y="1849120"/>
                        <a:ext cx="4648200" cy="27495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0" y="922020"/>
            <a:ext cx="183007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baseline="0" dirty="0" err="1">
                <a:solidFill>
                  <a:schemeClr val="tx2"/>
                </a:solidFill>
              </a:rPr>
              <a:t>Structural complexity</a:t>
            </a:r>
            <a:endParaRPr lang="en-US" sz="2400" b="1" baseline="0" dirty="0" err="1">
              <a:solidFill>
                <a:schemeClr val="tx2"/>
              </a:solidFill>
            </a:endParaRPr>
          </a:p>
          <a:p>
            <a:pPr algn="ctr"/>
            <a:r>
              <a:rPr lang="en-US" sz="2400" b="1" baseline="0" dirty="0" err="1">
                <a:solidFill>
                  <a:schemeClr val="tx2"/>
                </a:solidFill>
              </a:rPr>
              <a:t>and chemical composition</a:t>
            </a:r>
            <a:endParaRPr lang="en-US" sz="2400" b="1" baseline="0" dirty="0" err="1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431925" y="1849120"/>
            <a:ext cx="1958975" cy="32385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Oxygen evolution reaction (OER)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9223" name="Picture 5" descr=" 112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6705" y="1037590"/>
            <a:ext cx="5430520" cy="2275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856" y="3212976"/>
            <a:ext cx="5976937" cy="266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93"/>
          <p:cNvSpPr/>
          <p:nvPr/>
        </p:nvSpPr>
        <p:spPr>
          <a:xfrm>
            <a:off x="4290695" y="995045"/>
            <a:ext cx="3710305" cy="2503805"/>
          </a:xfrm>
          <a:prstGeom prst="rect">
            <a:avLst/>
          </a:prstGeom>
          <a:solidFill>
            <a:srgbClr val="8282F7">
              <a:alpha val="65000"/>
            </a:srgbClr>
          </a:solidFill>
          <a:ln w="9525">
            <a:noFill/>
          </a:ln>
        </p:spPr>
        <p:txBody>
          <a:bodyPr wrap="none" lIns="90000" tIns="46800" rIns="90000" bIns="46800" anchor="ctr"/>
          <a:lstStyle/>
          <a:p>
            <a:pPr defTabSz="457200"/>
            <a:endParaRPr lang="de-DE" altLang="en-US" dirty="0">
              <a:latin typeface="Tahoma" panose="020B0604030504040204" pitchFamily="2" charset="0"/>
            </a:endParaRPr>
          </a:p>
        </p:txBody>
      </p:sp>
      <p:sp>
        <p:nvSpPr>
          <p:cNvPr id="10" name="Rectangle 84"/>
          <p:cNvSpPr/>
          <p:nvPr/>
        </p:nvSpPr>
        <p:spPr>
          <a:xfrm>
            <a:off x="7087916" y="5210562"/>
            <a:ext cx="297667" cy="307147"/>
          </a:xfrm>
          <a:prstGeom prst="rect">
            <a:avLst/>
          </a:prstGeom>
          <a:solidFill>
            <a:srgbClr val="FF0000">
              <a:alpha val="45000"/>
            </a:srgbClr>
          </a:solidFill>
          <a:ln w="9525">
            <a:noFill/>
          </a:ln>
        </p:spPr>
        <p:txBody>
          <a:bodyPr wrap="none" lIns="90000" tIns="46800" rIns="90000" bIns="46800" anchor="ctr"/>
          <a:lstStyle/>
          <a:p>
            <a:pPr defTabSz="457200"/>
            <a:endParaRPr lang="de-DE" altLang="en-US" dirty="0">
              <a:latin typeface="Tahoma" panose="020B0604030504040204" pitchFamily="2" charset="0"/>
            </a:endParaRPr>
          </a:p>
        </p:txBody>
      </p:sp>
      <p:sp>
        <p:nvSpPr>
          <p:cNvPr id="11" name="Rectangle 84"/>
          <p:cNvSpPr/>
          <p:nvPr/>
        </p:nvSpPr>
        <p:spPr>
          <a:xfrm>
            <a:off x="1576705" y="995045"/>
            <a:ext cx="2713990" cy="2503170"/>
          </a:xfrm>
          <a:prstGeom prst="rect">
            <a:avLst/>
          </a:prstGeom>
          <a:solidFill>
            <a:srgbClr val="FF0000">
              <a:alpha val="45000"/>
            </a:srgbClr>
          </a:solidFill>
          <a:ln w="9525">
            <a:noFill/>
          </a:ln>
        </p:spPr>
        <p:txBody>
          <a:bodyPr wrap="none" lIns="90000" tIns="46800" rIns="90000" bIns="46800" anchor="ctr"/>
          <a:lstStyle/>
          <a:p>
            <a:pPr defTabSz="457200"/>
            <a:endParaRPr lang="de-DE" altLang="en-US" dirty="0">
              <a:latin typeface="Tahoma" panose="020B0604030504040204" pitchFamily="2" charset="0"/>
            </a:endParaRPr>
          </a:p>
        </p:txBody>
      </p:sp>
      <p:pic>
        <p:nvPicPr>
          <p:cNvPr id="1844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055" y="1487170"/>
            <a:ext cx="1985010" cy="1377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866" y="3675157"/>
            <a:ext cx="2215182" cy="25447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30" name="Rectangle 10" descr=" 11278"/>
          <p:cNvSpPr/>
          <p:nvPr/>
        </p:nvSpPr>
        <p:spPr>
          <a:xfrm>
            <a:off x="6118225" y="3107690"/>
            <a:ext cx="199517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5156200" indent="-5156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100" b="1" kern="1200" cap="all">
                <a:solidFill>
                  <a:srgbClr val="00589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92328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69670" algn="l"/>
              </a:tabLs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32480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>
              <a:spcBef>
                <a:spcPct val="0"/>
              </a:spcBef>
              <a:buChar char="•"/>
            </a:pPr>
            <a:r>
              <a:rPr lang="de-DE" altLang="en-US" sz="1600" b="0" dirty="0">
                <a:solidFill>
                  <a:srgbClr val="1435FF"/>
                </a:solidFill>
                <a:latin typeface="Palatino Linotype" panose="02040502050505030304" pitchFamily="18" charset="0"/>
                <a:ea typeface="Aharoni" pitchFamily="2" charset="-79"/>
              </a:rPr>
              <a:t>Overpotential</a:t>
            </a:r>
            <a:endParaRPr lang="en-US" altLang="en-US" sz="1200" b="0" dirty="0">
              <a:solidFill>
                <a:srgbClr val="1435FF"/>
              </a:solidFill>
              <a:latin typeface="Palatino Linotype" panose="02040502050505030304" pitchFamily="18" charset="0"/>
              <a:ea typeface="Aharoni" pitchFamily="2" charset="-79"/>
            </a:endParaRPr>
          </a:p>
        </p:txBody>
      </p:sp>
      <p:cxnSp>
        <p:nvCxnSpPr>
          <p:cNvPr id="5" name="Straight Arrow Connector 4" descr=" 20"/>
          <p:cNvCxnSpPr/>
          <p:nvPr/>
        </p:nvCxnSpPr>
        <p:spPr>
          <a:xfrm flipV="1">
            <a:off x="6841808" y="2622233"/>
            <a:ext cx="0" cy="354013"/>
          </a:xfrm>
          <a:prstGeom prst="straightConnector1">
            <a:avLst/>
          </a:prstGeom>
          <a:ln w="28575">
            <a:solidFill>
              <a:srgbClr val="143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 descr=" 24"/>
          <p:cNvSpPr/>
          <p:nvPr/>
        </p:nvSpPr>
        <p:spPr>
          <a:xfrm>
            <a:off x="2755265" y="3138170"/>
            <a:ext cx="151765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haroni" pitchFamily="2" charset="-79"/>
              </a:rPr>
              <a:t>Almost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haroni" pitchFamily="2" charset="-79"/>
              </a:rPr>
              <a:t> ideal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haroni" pitchFamily="2" charset="-79"/>
              </a:rPr>
              <a:t>(Pt)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haroni" pitchFamily="2" charset="-79"/>
            </a:endParaRPr>
          </a:p>
        </p:txBody>
      </p:sp>
      <p:cxnSp>
        <p:nvCxnSpPr>
          <p:cNvPr id="25" name="Straight Arrow Connector 24" descr=" 25"/>
          <p:cNvCxnSpPr/>
          <p:nvPr/>
        </p:nvCxnSpPr>
        <p:spPr>
          <a:xfrm flipH="1" flipV="1">
            <a:off x="2340928" y="3168333"/>
            <a:ext cx="457200" cy="1206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93"/>
          <p:cNvSpPr/>
          <p:nvPr/>
        </p:nvSpPr>
        <p:spPr>
          <a:xfrm>
            <a:off x="6434455" y="4877435"/>
            <a:ext cx="328930" cy="333375"/>
          </a:xfrm>
          <a:prstGeom prst="rect">
            <a:avLst/>
          </a:prstGeom>
          <a:solidFill>
            <a:srgbClr val="8282F7">
              <a:alpha val="65000"/>
            </a:srgbClr>
          </a:solidFill>
          <a:ln w="9525">
            <a:noFill/>
          </a:ln>
        </p:spPr>
        <p:txBody>
          <a:bodyPr wrap="none" lIns="90000" tIns="46800" rIns="90000" bIns="46800" anchor="ctr"/>
          <a:lstStyle/>
          <a:p>
            <a:pPr defTabSz="457200"/>
            <a:endParaRPr lang="de-DE" altLang="en-US" dirty="0">
              <a:latin typeface="Tahoma" panose="020B0604030504040204" pitchFamily="2" charset="0"/>
            </a:endParaRPr>
          </a:p>
        </p:txBody>
      </p:sp>
      <p:sp>
        <p:nvSpPr>
          <p:cNvPr id="13" name="Rectangle 93"/>
          <p:cNvSpPr/>
          <p:nvPr/>
        </p:nvSpPr>
        <p:spPr>
          <a:xfrm>
            <a:off x="6710680" y="5210810"/>
            <a:ext cx="376555" cy="307340"/>
          </a:xfrm>
          <a:prstGeom prst="rect">
            <a:avLst/>
          </a:prstGeom>
          <a:solidFill>
            <a:srgbClr val="8282F7">
              <a:alpha val="65000"/>
            </a:srgbClr>
          </a:solidFill>
          <a:ln w="9525">
            <a:noFill/>
          </a:ln>
        </p:spPr>
        <p:txBody>
          <a:bodyPr wrap="none" lIns="90000" tIns="46800" rIns="90000" bIns="46800" anchor="ctr"/>
          <a:lstStyle/>
          <a:p>
            <a:pPr defTabSz="457200"/>
            <a:endParaRPr lang="de-DE" altLang="en-US" dirty="0">
              <a:latin typeface="Tahoma" panose="020B0604030504040204" pitchFamily="2" charset="0"/>
            </a:endParaRPr>
          </a:p>
        </p:txBody>
      </p:sp>
      <p:sp>
        <p:nvSpPr>
          <p:cNvPr id="22" name="Text Box 19"/>
          <p:cNvSpPr txBox="1"/>
          <p:nvPr/>
        </p:nvSpPr>
        <p:spPr>
          <a:xfrm>
            <a:off x="1487170" y="3329940"/>
            <a:ext cx="2362200" cy="198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1pPr>
            <a:lvl2pPr marL="741680" indent="-284480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2pPr>
            <a:lvl3pPr marL="1141730" indent="-227330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20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3pPr>
            <a:lvl4pPr marL="1600200" indent="-230505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20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4pPr>
            <a:lvl5pPr marL="2056130" indent="-227330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20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spcBef>
                <a:spcPct val="0"/>
              </a:spcBef>
              <a:buClrTx/>
              <a:buNone/>
            </a:pPr>
            <a:r>
              <a:rPr lang="en-US" altLang="en-US" sz="700" b="1" dirty="0">
                <a:solidFill>
                  <a:schemeClr val="accent1">
                    <a:lumMod val="50000"/>
                  </a:schemeClr>
                </a:solidFill>
                <a:ea typeface="Arial" panose="020B0604020202020204" pitchFamily="34" charset="0"/>
              </a:rPr>
              <a:t>*cortesy of Dr. R Garcia-Diez</a:t>
            </a:r>
            <a:endParaRPr lang="en-US" altLang="en-US" sz="700" b="1" dirty="0">
              <a:solidFill>
                <a:schemeClr val="accent1">
                  <a:lumMod val="50000"/>
                </a:schemeClr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Mesoporous IrO</a:t>
            </a:r>
            <a:r>
              <a:rPr lang="de-DE" altLang="en-US" baseline="-25000" dirty="0">
                <a:latin typeface="Calibri" panose="020F0502020204030204" pitchFamily="34" charset="0"/>
              </a:rPr>
              <a:t>x</a:t>
            </a:r>
            <a:endParaRPr lang="de-DE" altLang="en-US" baseline="-25000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6" name="Picture 5" descr="Graph9 - Co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0060" y="1022350"/>
            <a:ext cx="5290820" cy="4999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24585"/>
            <a:ext cx="4671060" cy="1494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2954655"/>
            <a:ext cx="3637280" cy="319659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3287395" y="1484630"/>
            <a:ext cx="4559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900" b="1">
                <a:solidFill>
                  <a:schemeClr val="bg1"/>
                </a:solidFill>
              </a:rPr>
              <a:t>375°C</a:t>
            </a:r>
            <a:endParaRPr lang="en-US" sz="900" b="1">
              <a:solidFill>
                <a:schemeClr val="bg1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871720" y="1484630"/>
            <a:ext cx="4559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900" b="1">
                <a:solidFill>
                  <a:schemeClr val="bg1"/>
                </a:solidFill>
              </a:rPr>
              <a:t>500°C</a:t>
            </a:r>
            <a:endParaRPr lang="en-US" sz="900" b="1">
              <a:solidFill>
                <a:schemeClr val="bg1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079240" y="1484630"/>
            <a:ext cx="4559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900" b="1">
                <a:solidFill>
                  <a:schemeClr val="bg1"/>
                </a:solidFill>
              </a:rPr>
              <a:t>400°C</a:t>
            </a:r>
            <a:endParaRPr lang="en-US" sz="900" b="1">
              <a:solidFill>
                <a:schemeClr val="bg1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5663565" y="1484630"/>
            <a:ext cx="4559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900" b="1">
                <a:solidFill>
                  <a:schemeClr val="bg1"/>
                </a:solidFill>
              </a:rPr>
              <a:t>600°C</a:t>
            </a:r>
            <a:endParaRPr lang="en-US" sz="900" b="1">
              <a:solidFill>
                <a:schemeClr val="bg1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567305" y="1484630"/>
            <a:ext cx="4559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900" b="1">
                <a:solidFill>
                  <a:schemeClr val="bg1"/>
                </a:solidFill>
              </a:rPr>
              <a:t>350°C</a:t>
            </a:r>
            <a:endParaRPr lang="en-US" sz="900" b="1">
              <a:solidFill>
                <a:schemeClr val="bg1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1775460" y="1484630"/>
            <a:ext cx="4559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900" b="1">
                <a:solidFill>
                  <a:schemeClr val="bg1"/>
                </a:solidFill>
              </a:rPr>
              <a:t>300°C</a:t>
            </a:r>
            <a:endParaRPr lang="en-US" sz="900" b="1">
              <a:solidFill>
                <a:schemeClr val="bg1"/>
              </a:solidFill>
            </a:endParaRPr>
          </a:p>
        </p:txBody>
      </p:sp>
      <p:pic>
        <p:nvPicPr>
          <p:cNvPr id="20" name="Picture 19" descr="20210318_irox_xrd"/>
          <p:cNvPicPr>
            <a:picLocks noChangeAspect="1"/>
          </p:cNvPicPr>
          <p:nvPr/>
        </p:nvPicPr>
        <p:blipFill>
          <a:blip r:embed="rId4"/>
          <a:srcRect l="4444" t="889" r="69804" b="59677"/>
          <a:stretch>
            <a:fillRect/>
          </a:stretch>
        </p:blipFill>
        <p:spPr>
          <a:xfrm>
            <a:off x="3287395" y="2682240"/>
            <a:ext cx="3623945" cy="3469005"/>
          </a:xfrm>
          <a:prstGeom prst="rect">
            <a:avLst/>
          </a:prstGeom>
        </p:spPr>
      </p:pic>
      <p:sp>
        <p:nvSpPr>
          <p:cNvPr id="21" name="Text Box 19"/>
          <p:cNvSpPr txBox="1"/>
          <p:nvPr/>
        </p:nvSpPr>
        <p:spPr>
          <a:xfrm>
            <a:off x="3743256" y="6021832"/>
            <a:ext cx="3631796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1pPr>
            <a:lvl2pPr marL="741680" indent="-284480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2pPr>
            <a:lvl3pPr marL="1141730" indent="-227330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20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3pPr>
            <a:lvl4pPr marL="1600200" indent="-230505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20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4pPr>
            <a:lvl5pPr marL="2056130" indent="-227330" algn="l" defTabSz="912495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2000" kern="1200">
                <a:solidFill>
                  <a:srgbClr val="00386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spcBef>
                <a:spcPct val="0"/>
              </a:spcBef>
              <a:buClrTx/>
              <a:buNone/>
            </a:pPr>
            <a:r>
              <a:rPr lang="de-DE" altLang="en-US" sz="1400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Dr</a:t>
            </a:r>
            <a:r>
              <a:rPr lang="en-US" altLang="en-US" sz="1400" b="1" dirty="0" smtClean="0">
                <a:solidFill>
                  <a:schemeClr val="accent1">
                    <a:lumMod val="50000"/>
                  </a:schemeClr>
                </a:solidFill>
                <a:cs typeface="+mn-lt"/>
              </a:rPr>
              <a:t>. R.</a:t>
            </a:r>
            <a:r>
              <a:rPr lang="en-US" altLang="en-US" sz="14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Krähnert (TU Berlin)</a:t>
            </a:r>
            <a:endParaRPr lang="en-US" altLang="en-US" sz="1400" b="1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lvl="0" indent="0" defTabSz="457200">
              <a:spcBef>
                <a:spcPct val="0"/>
              </a:spcBef>
              <a:buClrTx/>
              <a:buNone/>
            </a:pPr>
            <a:r>
              <a:rPr lang="en-US" altLang="en-US" sz="1400" b="1" dirty="0" smtClean="0">
                <a:solidFill>
                  <a:schemeClr val="accent1">
                    <a:lumMod val="50000"/>
                  </a:schemeClr>
                </a:solidFill>
                <a:ea typeface="Arial" panose="020B0604020202020204" pitchFamily="34" charset="0"/>
                <a:cs typeface="Arial" panose="020B0604020202020204" pitchFamily="34" charset="0"/>
              </a:rPr>
              <a:t>Dr. D. </a:t>
            </a:r>
            <a:r>
              <a:rPr lang="en-US" altLang="en-US" sz="1400" b="1" dirty="0" err="1" smtClean="0">
                <a:solidFill>
                  <a:schemeClr val="accent1">
                    <a:lumMod val="50000"/>
                  </a:schemeClr>
                </a:solidFill>
                <a:ea typeface="Arial" panose="020B0604020202020204" pitchFamily="34" charset="0"/>
                <a:cs typeface="Arial" panose="020B0604020202020204" pitchFamily="34" charset="0"/>
              </a:rPr>
              <a:t>Bernsmeier (TU Berlin)</a:t>
            </a:r>
            <a:endParaRPr lang="en-US" altLang="en-US" sz="1400" b="1" dirty="0">
              <a:solidFill>
                <a:schemeClr val="accent1">
                  <a:lumMod val="50000"/>
                </a:schemeClr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Mesoporous IrO</a:t>
            </a:r>
            <a:r>
              <a:rPr lang="de-DE" altLang="en-US" baseline="-25000" dirty="0">
                <a:latin typeface="Calibri" panose="020F0502020204030204" pitchFamily="34" charset="0"/>
              </a:rPr>
              <a:t>x</a:t>
            </a:r>
            <a:endParaRPr lang="de-DE" altLang="en-US" baseline="-25000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315" y="1340485"/>
            <a:ext cx="3004185" cy="3994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51660"/>
            <a:ext cx="3074035" cy="3106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955" y="1803400"/>
            <a:ext cx="2491740" cy="315468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2352040" y="5589270"/>
            <a:ext cx="76593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/>
              <a:t>Pfeifer, V. et al., (2016), Surface and Interface Analysis, 48(5), 261-273.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In situ EC cell</a:t>
            </a:r>
            <a:endParaRPr lang="de-DE" altLang="en-US" baseline="-25000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16" name="Picture 15" descr="Method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1435" y="2430145"/>
            <a:ext cx="7202805" cy="41021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335" y="562610"/>
            <a:ext cx="5353685" cy="172847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" name="Object 17"/>
          <p:cNvGraphicFramePr/>
          <p:nvPr/>
        </p:nvGraphicFramePr>
        <p:xfrm>
          <a:off x="321310" y="2214245"/>
          <a:ext cx="3540125" cy="2592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3" imgW="4983480" imgH="3329940" progId="Paint.Picture">
                  <p:embed/>
                </p:oleObj>
              </mc:Choice>
              <mc:Fallback>
                <p:oleObj name="" r:id="rId3" imgW="4983480" imgH="332994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310" y="2214245"/>
                        <a:ext cx="3540125" cy="2592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6525895" y="846455"/>
            <a:ext cx="1376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/>
              <a:t>Manipulator</a:t>
            </a: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7065" y="3970655"/>
            <a:ext cx="1097915" cy="431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GB" alt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2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657350" y="1422400"/>
            <a:ext cx="2708275" cy="2520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3" name="Oval 22"/>
          <p:cNvSpPr/>
          <p:nvPr/>
        </p:nvSpPr>
        <p:spPr>
          <a:xfrm>
            <a:off x="8902065" y="1854200"/>
            <a:ext cx="626110" cy="431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GB" alt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2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242050" y="1998345"/>
            <a:ext cx="2731770" cy="9671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sz="2800" baseline="-25000" dirty="0">
                <a:latin typeface="Calibri" panose="020F0502020204030204" pitchFamily="34" charset="0"/>
              </a:rPr>
              <a:t>Operado EC characterization</a:t>
            </a:r>
            <a:endParaRPr lang="de-DE" altLang="en-US" sz="2800" baseline="-25000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12" name="Picture 11" descr="Copy of Graph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9765" y="3524885"/>
            <a:ext cx="3251835" cy="2766060"/>
          </a:xfrm>
          <a:prstGeom prst="rect">
            <a:avLst/>
          </a:prstGeom>
        </p:spPr>
      </p:pic>
      <p:sp>
        <p:nvSpPr>
          <p:cNvPr id="3" name="Textfeld 14"/>
          <p:cNvSpPr/>
          <p:nvPr/>
        </p:nvSpPr>
        <p:spPr>
          <a:xfrm>
            <a:off x="3848735" y="6368415"/>
            <a:ext cx="4494530" cy="245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l" defTabSz="457200">
              <a:spcBef>
                <a:spcPct val="0"/>
              </a:spcBef>
              <a:buClrTx/>
              <a:buNone/>
            </a:pPr>
            <a:r>
              <a:rPr lang="en-US"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Velasco-Vélez</a:t>
            </a:r>
            <a:r>
              <a:rPr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 et al.,Far</a:t>
            </a:r>
            <a:r>
              <a:rPr lang="de-DE"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aday</a:t>
            </a:r>
            <a:r>
              <a:rPr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 Dis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2" charset="0"/>
                <a:sym typeface="Arial" panose="020B0604020202020204" pitchFamily="34" charset="0"/>
              </a:rPr>
              <a:t>.</a:t>
            </a:r>
            <a:r>
              <a:rPr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, 2022, DOI:10.1039/D1FD00114K </a:t>
            </a:r>
            <a:endParaRPr sz="1000" b="1" dirty="0">
              <a:solidFill>
                <a:srgbClr val="000000"/>
              </a:solidFill>
              <a:cs typeface="Tahoma" panose="020B0604030504040204" pitchFamily="2" charset="0"/>
              <a:sym typeface="Arial" panose="020B0604020202020204" pitchFamily="34" charset="0"/>
            </a:endParaRPr>
          </a:p>
        </p:txBody>
      </p:sp>
      <p:pic>
        <p:nvPicPr>
          <p:cNvPr id="15" name="Picture 8" descr="Mesoposour-SEM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35" y="1006475"/>
            <a:ext cx="9483725" cy="2440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Operando ResPES characterization</a:t>
            </a:r>
            <a:endParaRPr lang="de-DE" altLang="en-US" baseline="-25000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3" name="Picture 9" descr="Graph4 - Copy"/>
          <p:cNvPicPr>
            <a:picLocks noChangeAspect="1" noChangeArrowheads="1"/>
          </p:cNvPicPr>
          <p:nvPr/>
        </p:nvPicPr>
        <p:blipFill>
          <a:blip r:embed="rId1"/>
          <a:srcRect l="5007" t="7147" r="4753" b="7529"/>
          <a:stretch>
            <a:fillRect/>
          </a:stretch>
        </p:blipFill>
        <p:spPr>
          <a:xfrm>
            <a:off x="1950720" y="1052830"/>
            <a:ext cx="8289925" cy="5212080"/>
          </a:xfrm>
          <a:prstGeom prst="rect">
            <a:avLst/>
          </a:prstGeom>
        </p:spPr>
      </p:pic>
      <p:sp>
        <p:nvSpPr>
          <p:cNvPr id="4" name="Textfeld 14"/>
          <p:cNvSpPr/>
          <p:nvPr/>
        </p:nvSpPr>
        <p:spPr>
          <a:xfrm>
            <a:off x="3863975" y="6143625"/>
            <a:ext cx="4782820" cy="2755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l" defTabSz="457200">
              <a:spcBef>
                <a:spcPct val="0"/>
              </a:spcBef>
              <a:buClrTx/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Velasco-Vélez</a:t>
            </a:r>
            <a:r>
              <a:rPr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120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et al</a:t>
            </a:r>
            <a:r>
              <a:rPr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.,Faraday Discussions, 2022, DOI: 10.1039/D1FD00114K </a:t>
            </a:r>
            <a:endParaRPr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1775460" y="4725035"/>
            <a:ext cx="8641080" cy="1512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6096000" y="1125220"/>
            <a:ext cx="4083050" cy="3663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5" grpId="0" bldLvl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µ</a:t>
            </a:r>
            <a:r>
              <a:rPr lang="de-DE" altLang="en-US" baseline="-25000" dirty="0">
                <a:latin typeface="Calibri" panose="020F0502020204030204" pitchFamily="34" charset="0"/>
              </a:rPr>
              <a:t>1</a:t>
            </a:r>
            <a:r>
              <a:rPr lang="de-DE" altLang="en-US" dirty="0">
                <a:latin typeface="Calibri" panose="020F0502020204030204" pitchFamily="34" charset="0"/>
              </a:rPr>
              <a:t>-O active species</a:t>
            </a:r>
            <a:endParaRPr lang="de-DE" altLang="en-US" baseline="-25000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25146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4" name="Textfeld 14"/>
          <p:cNvSpPr/>
          <p:nvPr/>
        </p:nvSpPr>
        <p:spPr>
          <a:xfrm>
            <a:off x="3863975" y="6143625"/>
            <a:ext cx="4782820" cy="2755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l" defTabSz="457200">
              <a:spcBef>
                <a:spcPct val="0"/>
              </a:spcBef>
              <a:buClrTx/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Velasco-Vélez</a:t>
            </a:r>
            <a:r>
              <a:rPr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sz="1200" i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et al</a:t>
            </a:r>
            <a:r>
              <a:rPr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.,Faraday Discussions, 2022, DOI: 10.1039/D1FD00114K </a:t>
            </a:r>
            <a:endParaRPr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 descr="TO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640" y="906145"/>
            <a:ext cx="11348720" cy="4951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</a:rPr>
              <a:t>Thanks</a:t>
            </a:r>
            <a:r>
              <a:rPr lang="de-DE" altLang="en-US" dirty="0">
                <a:latin typeface="Calibri" panose="020F0502020204030204" pitchFamily="34" charset="0"/>
              </a:rPr>
              <a:t>!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6" name="CuadroTexto 4"/>
          <p:cNvSpPr txBox="1"/>
          <p:nvPr/>
        </p:nvSpPr>
        <p:spPr>
          <a:xfrm>
            <a:off x="4695825" y="795960"/>
            <a:ext cx="395478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s-ES" dirty="0">
                <a:solidFill>
                  <a:srgbClr val="1E18F4"/>
                </a:solidFill>
                <a:cs typeface="Arial" panose="020B0604020202020204" pitchFamily="34" charset="0"/>
              </a:rPr>
              <a:t>External experts:</a:t>
            </a:r>
            <a:endParaRPr lang="en-US" altLang="es-ES" dirty="0">
              <a:solidFill>
                <a:srgbClr val="1E18F4"/>
              </a:solidFill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Enrique Ortega (UPV)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Hendrik Bluhm (FHI der MPG)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Slavo Nemsak (ALS)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Robert Seidel (BESSY)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Marco Favaro (BESSY)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Christoph Schlüter (DESY)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Fernando García Martínez </a:t>
            </a:r>
            <a:r>
              <a:rPr lang="en-US" altLang="es-ES" dirty="0">
                <a:cs typeface="Arial" panose="020B0604020202020204" pitchFamily="34" charset="0"/>
                <a:sym typeface="+mn-ea"/>
              </a:rPr>
              <a:t>(DESY)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s-ES" dirty="0"/>
              <a:t>Lucia </a:t>
            </a:r>
            <a:r>
              <a:rPr lang="es-ES" dirty="0" err="1"/>
              <a:t>Alianelli</a:t>
            </a:r>
            <a:r>
              <a:rPr lang="es-ES" dirty="0"/>
              <a:t> (</a:t>
            </a:r>
            <a:r>
              <a:rPr lang="es-ES" dirty="0" err="1"/>
              <a:t>Diamond</a:t>
            </a:r>
            <a:r>
              <a:rPr lang="es-ES" dirty="0"/>
              <a:t>)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s-ES" dirty="0"/>
              <a:t>Ray Barrett (ESRF)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Francesco </a:t>
            </a:r>
            <a:r>
              <a:rPr lang="en-US" altLang="es-ES">
                <a:cs typeface="Arial" panose="020B0604020202020204" pitchFamily="34" charset="0"/>
              </a:rPr>
              <a:t>Carlà </a:t>
            </a:r>
            <a:r>
              <a:rPr lang="en-US" altLang="es-ES" dirty="0">
                <a:cs typeface="Arial" panose="020B0604020202020204" pitchFamily="34" charset="0"/>
              </a:rPr>
              <a:t>(Diamond)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Peter Amann (OMICRON/SCIENTA)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Andreas Thissen (SPECS)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de-DE" altLang="en-US" dirty="0">
                <a:latin typeface="Calibri" panose="020F0502020204030204" pitchFamily="34" charset="0"/>
                <a:cs typeface="Arial" panose="020B0604020202020204" pitchFamily="34" charset="0"/>
              </a:rPr>
              <a:t>Alex Marco Gil (SPECS)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</p:txBody>
      </p:sp>
      <p:sp>
        <p:nvSpPr>
          <p:cNvPr id="4" name="CuadroTexto 4"/>
          <p:cNvSpPr txBox="1"/>
          <p:nvPr/>
        </p:nvSpPr>
        <p:spPr>
          <a:xfrm>
            <a:off x="1183277" y="795960"/>
            <a:ext cx="395478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s-ES" dirty="0">
                <a:solidFill>
                  <a:srgbClr val="1E18F4"/>
                </a:solidFill>
                <a:cs typeface="Arial" panose="020B0604020202020204" pitchFamily="34" charset="0"/>
              </a:rPr>
              <a:t>3SBar team:</a:t>
            </a:r>
            <a:endParaRPr lang="en-US" altLang="es-ES" dirty="0">
              <a:solidFill>
                <a:srgbClr val="1E18F4"/>
              </a:solidFill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Juan J. Velasco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Eduardo Solano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Salvador Ferrer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  <a:sym typeface="+mn-ea"/>
              </a:rPr>
              <a:t>Christopher Goodwin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ID &amp; FE: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    Jordi Marcos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    Raquel Monge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Optics: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    </a:t>
            </a:r>
            <a:r>
              <a:rPr lang="en-US" altLang="es-ES" dirty="0" err="1">
                <a:cs typeface="Arial" panose="020B0604020202020204" pitchFamily="34" charset="0"/>
              </a:rPr>
              <a:t>Josep</a:t>
            </a:r>
            <a:r>
              <a:rPr lang="en-US" altLang="es-ES" dirty="0">
                <a:cs typeface="Arial" panose="020B0604020202020204" pitchFamily="34" charset="0"/>
              </a:rPr>
              <a:t> Nicolás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    Dominique </a:t>
            </a:r>
            <a:r>
              <a:rPr lang="en-US" altLang="es-ES" dirty="0" err="1">
                <a:cs typeface="Arial" panose="020B0604020202020204" pitchFamily="34" charset="0"/>
              </a:rPr>
              <a:t>Heinis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Engineering: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    Alejandro </a:t>
            </a:r>
            <a:r>
              <a:rPr lang="en-US" altLang="es-ES" dirty="0" err="1">
                <a:cs typeface="Arial" panose="020B0604020202020204" pitchFamily="34" charset="0"/>
              </a:rPr>
              <a:t>Crisol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    </a:t>
            </a:r>
            <a:r>
              <a:rPr lang="en-US" altLang="es-ES" dirty="0" err="1">
                <a:cs typeface="Arial" panose="020B0604020202020204" pitchFamily="34" charset="0"/>
              </a:rPr>
              <a:t>Nahikari</a:t>
            </a:r>
            <a:r>
              <a:rPr lang="en-US" altLang="es-ES" dirty="0">
                <a:cs typeface="Arial" panose="020B0604020202020204" pitchFamily="34" charset="0"/>
              </a:rPr>
              <a:t> González</a:t>
            </a:r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    Marcos </a:t>
            </a:r>
            <a:r>
              <a:rPr lang="en-US" altLang="es-ES" dirty="0" err="1">
                <a:cs typeface="Arial" panose="020B0604020202020204" pitchFamily="34" charset="0"/>
              </a:rPr>
              <a:t>Quispe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  <a:p>
            <a:r>
              <a:rPr lang="en-US" altLang="es-ES" dirty="0">
                <a:cs typeface="Arial" panose="020B0604020202020204" pitchFamily="34" charset="0"/>
              </a:rPr>
              <a:t>…and many more!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endParaRPr lang="en-US" altLang="es-ES" dirty="0">
              <a:solidFill>
                <a:srgbClr val="092F56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3"/>
          <p:cNvGrpSpPr/>
          <p:nvPr/>
        </p:nvGrpSpPr>
        <p:grpSpPr>
          <a:xfrm>
            <a:off x="8858208" y="3769291"/>
            <a:ext cx="3245224" cy="2806322"/>
            <a:chOff x="9765082" y="4759312"/>
            <a:chExt cx="2426918" cy="2098688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765082" y="4759312"/>
              <a:ext cx="2364829" cy="1330216"/>
            </a:xfrm>
            <a:prstGeom prst="rect">
              <a:avLst/>
            </a:prstGeom>
          </p:spPr>
        </p:pic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5082" y="6163945"/>
              <a:ext cx="2364829" cy="694055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7171" y="5689342"/>
              <a:ext cx="2364829" cy="535398"/>
            </a:xfrm>
            <a:prstGeom prst="rect">
              <a:avLst/>
            </a:prstGeom>
          </p:spPr>
        </p:pic>
      </p:grpSp>
      <p:sp>
        <p:nvSpPr>
          <p:cNvPr id="3" name="CuadroTexto 4"/>
          <p:cNvSpPr txBox="1"/>
          <p:nvPr/>
        </p:nvSpPr>
        <p:spPr>
          <a:xfrm>
            <a:off x="8620125" y="805180"/>
            <a:ext cx="29521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de-DE" dirty="0">
                <a:solidFill>
                  <a:srgbClr val="1E18F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anagement </a:t>
            </a:r>
            <a:r>
              <a:rPr lang="en-US" altLang="es-ES" dirty="0">
                <a:solidFill>
                  <a:srgbClr val="1E18F4"/>
                </a:solidFill>
                <a:cs typeface="Arial" panose="020B0604020202020204" pitchFamily="34" charset="0"/>
              </a:rPr>
              <a:t>:</a:t>
            </a:r>
            <a:endParaRPr lang="en-US" altLang="es-ES" dirty="0">
              <a:solidFill>
                <a:srgbClr val="1E18F4"/>
              </a:solidFill>
              <a:cs typeface="Arial" panose="020B0604020202020204" pitchFamily="34" charset="0"/>
            </a:endParaRPr>
          </a:p>
          <a:p>
            <a:r>
              <a:rPr lang="de-DE" altLang="en-US" dirty="0">
                <a:latin typeface="Calibri" panose="020F0502020204030204" pitchFamily="34" charset="0"/>
                <a:cs typeface="Arial" panose="020B0604020202020204" pitchFamily="34" charset="0"/>
              </a:rPr>
              <a:t>Caterina Biscari</a:t>
            </a:r>
            <a:endParaRPr lang="de-DE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e-DE" altLang="en-US" dirty="0">
                <a:latin typeface="Calibri" panose="020F0502020204030204" pitchFamily="34" charset="0"/>
                <a:cs typeface="Arial" panose="020B0604020202020204" pitchFamily="34" charset="0"/>
              </a:rPr>
              <a:t>Klaus Attenkofer</a:t>
            </a:r>
            <a:endParaRPr lang="de-DE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e-DE" altLang="en-US" dirty="0">
                <a:latin typeface="Calibri" panose="020F0502020204030204" pitchFamily="34" charset="0"/>
                <a:cs typeface="Arial" panose="020B0604020202020204" pitchFamily="34" charset="0"/>
              </a:rPr>
              <a:t>Francois Fauth</a:t>
            </a:r>
            <a:endParaRPr lang="en-US" altLang="es-ES" dirty="0">
              <a:cs typeface="Arial" panose="020B0604020202020204" pitchFamily="34" charset="0"/>
            </a:endParaRPr>
          </a:p>
          <a:p>
            <a:endParaRPr lang="en-US" altLang="es-ES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G-NP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0405" y="3674110"/>
            <a:ext cx="2620010" cy="2012315"/>
          </a:xfrm>
          <a:prstGeom prst="rect">
            <a:avLst/>
          </a:prstGeom>
        </p:spPr>
      </p:pic>
      <p:pic>
        <p:nvPicPr>
          <p:cNvPr id="3" name="Picture 2" descr="FSG-N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835" y="980440"/>
            <a:ext cx="2652395" cy="2076450"/>
          </a:xfrm>
          <a:prstGeom prst="rect">
            <a:avLst/>
          </a:prstGeom>
        </p:spPr>
      </p:pic>
      <p:pic>
        <p:nvPicPr>
          <p:cNvPr id="4" name="Picture 3" descr="TF-Naf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405" y="986790"/>
            <a:ext cx="2595880" cy="2040255"/>
          </a:xfrm>
          <a:prstGeom prst="rect">
            <a:avLst/>
          </a:prstGeom>
        </p:spPr>
      </p:pic>
      <p:pic>
        <p:nvPicPr>
          <p:cNvPr id="17" name="Picture 16" descr="G-TF-Nafion"/>
          <p:cNvPicPr>
            <a:picLocks noChangeAspect="1"/>
          </p:cNvPicPr>
          <p:nvPr/>
        </p:nvPicPr>
        <p:blipFill>
          <a:blip r:embed="rId4"/>
          <a:srcRect r="8483"/>
          <a:stretch>
            <a:fillRect/>
          </a:stretch>
        </p:blipFill>
        <p:spPr>
          <a:xfrm>
            <a:off x="6819900" y="3751580"/>
            <a:ext cx="2575560" cy="199771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/>
        </p:nvSpPr>
        <p:spPr>
          <a:xfrm>
            <a:off x="1919288" y="333375"/>
            <a:ext cx="7848600" cy="579438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ctr"/>
          <a:lstStyle>
            <a:lvl1pPr marL="0" lvl="0" indent="0" algn="ctr" defTabSz="91313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rgbClr val="0038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/>
              <a:t>In situ XPS approaches</a:t>
            </a:r>
            <a:endParaRPr lang="de-DE" altLang="de-DE" sz="4000" dirty="0" smtClean="0"/>
          </a:p>
        </p:txBody>
      </p:sp>
      <p:sp>
        <p:nvSpPr>
          <p:cNvPr id="19" name="Right Arrow 18"/>
          <p:cNvSpPr/>
          <p:nvPr/>
        </p:nvSpPr>
        <p:spPr>
          <a:xfrm>
            <a:off x="4965700" y="2306320"/>
            <a:ext cx="1480820" cy="36004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8160000">
            <a:off x="4571365" y="4091940"/>
            <a:ext cx="1638935" cy="36004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4998720" y="5157470"/>
            <a:ext cx="1456055" cy="36004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559560" y="2997200"/>
            <a:ext cx="4650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/>
              <a:t>Arr</a:t>
            </a:r>
            <a:r>
              <a:rPr lang="en-US" sz="1000" b="1">
                <a:cs typeface="Tahoma" panose="020B0604030504040204" pitchFamily="2" charset="0"/>
              </a:rPr>
              <a:t>igo, </a:t>
            </a:r>
            <a:r>
              <a:rPr lang="de-DE" altLang="en-US" sz="1000" b="1">
                <a:cs typeface="Tahoma" panose="020B0604030504040204" pitchFamily="2" charset="0"/>
              </a:rPr>
              <a:t>et al.,</a:t>
            </a:r>
            <a:r>
              <a:rPr lang="en-US" sz="1000" b="1">
                <a:cs typeface="Tahoma" panose="020B0604030504040204" pitchFamily="2" charset="0"/>
              </a:rPr>
              <a:t> Ang</a:t>
            </a:r>
            <a:r>
              <a:rPr lang="en-US" sz="1000" b="1"/>
              <a:t>ew. Chem. Int. Ed., 2013, 52(44), 11660-11664</a:t>
            </a:r>
            <a:endParaRPr lang="en-US" sz="1000" b="1"/>
          </a:p>
        </p:txBody>
      </p:sp>
      <p:sp>
        <p:nvSpPr>
          <p:cNvPr id="6" name="Text Box 5"/>
          <p:cNvSpPr txBox="1"/>
          <p:nvPr/>
        </p:nvSpPr>
        <p:spPr>
          <a:xfrm>
            <a:off x="1559560" y="3210560"/>
            <a:ext cx="540321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Casalongue</a:t>
            </a:r>
            <a:r>
              <a:rPr lang="de-DE" altLang="en-US" sz="1000" b="1">
                <a:cs typeface="Tahoma" panose="020B0604030504040204" pitchFamily="2" charset="0"/>
              </a:rPr>
              <a:t> et al</a:t>
            </a:r>
            <a:r>
              <a:rPr lang="en-US" sz="1000" b="1">
                <a:cs typeface="Tahoma" panose="020B0604030504040204" pitchFamily="2" charset="0"/>
              </a:rPr>
              <a:t>,</a:t>
            </a:r>
            <a:r>
              <a:rPr lang="de-DE" altLang="en-US" sz="1000" b="1">
                <a:cs typeface="Tahoma" panose="020B0604030504040204" pitchFamily="2" charset="0"/>
              </a:rPr>
              <a:t> </a:t>
            </a:r>
            <a:r>
              <a:rPr lang="en-US" sz="1000" b="1">
                <a:cs typeface="Tahoma" panose="020B0604030504040204" pitchFamily="2" charset="0"/>
              </a:rPr>
              <a:t>Angew. Chem. Int. Ed., 2014, 53(28), 7169-7172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559560" y="3429000"/>
            <a:ext cx="344233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/>
              <a:t>P</a:t>
            </a:r>
            <a:r>
              <a:rPr lang="en-US" sz="1000" b="1">
                <a:cs typeface="Tahoma" panose="020B0604030504040204" pitchFamily="2" charset="0"/>
              </a:rPr>
              <a:t>feifer</a:t>
            </a:r>
            <a:r>
              <a:rPr lang="de-DE" altLang="en-US" sz="1000" b="1">
                <a:cs typeface="Tahoma" panose="020B0604030504040204" pitchFamily="2" charset="0"/>
              </a:rPr>
              <a:t> et al.,</a:t>
            </a:r>
            <a:r>
              <a:rPr lang="en-US" sz="1000" b="1">
                <a:cs typeface="Tahoma" panose="020B0604030504040204" pitchFamily="2" charset="0"/>
              </a:rPr>
              <a:t> Chem. Sci., 2017, 8(3</a:t>
            </a:r>
            <a:r>
              <a:rPr lang="en-US" sz="1000" b="1"/>
              <a:t>), 2143-2149</a:t>
            </a:r>
            <a:endParaRPr lang="en-US" sz="1000" b="1"/>
          </a:p>
        </p:txBody>
      </p:sp>
      <p:sp>
        <p:nvSpPr>
          <p:cNvPr id="8" name="Text Box 7"/>
          <p:cNvSpPr txBox="1"/>
          <p:nvPr/>
        </p:nvSpPr>
        <p:spPr>
          <a:xfrm>
            <a:off x="6324600" y="2997200"/>
            <a:ext cx="39357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Kolmakov</a:t>
            </a:r>
            <a:r>
              <a:rPr lang="de-DE" altLang="en-US" sz="1000" b="1">
                <a:cs typeface="Tahoma" panose="020B0604030504040204" pitchFamily="2" charset="0"/>
              </a:rPr>
              <a:t> et al</a:t>
            </a:r>
            <a:r>
              <a:rPr lang="en-US" sz="1000" b="1">
                <a:cs typeface="Tahoma" panose="020B0604030504040204" pitchFamily="2" charset="0"/>
              </a:rPr>
              <a:t>, Nat. Nanotech., 2011, 6(10), 651-657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312535" y="3183890"/>
            <a:ext cx="44088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Velasco-Vélez</a:t>
            </a:r>
            <a:r>
              <a:rPr lang="de-DE" altLang="en-US" sz="1000" b="1">
                <a:cs typeface="Tahoma" panose="020B0604030504040204" pitchFamily="2" charset="0"/>
              </a:rPr>
              <a:t> et al,</a:t>
            </a:r>
            <a:r>
              <a:rPr lang="en-US" sz="1000" b="1">
                <a:cs typeface="Tahoma" panose="020B0604030504040204" pitchFamily="2" charset="0"/>
              </a:rPr>
              <a:t> Angew. Chem. Int. Ed.,</a:t>
            </a:r>
            <a:r>
              <a:rPr lang="de-DE" altLang="en-US" sz="1000" b="1">
                <a:latin typeface="Calibri" panose="020F0502020204030204" pitchFamily="34" charset="0"/>
                <a:cs typeface="Tahoma" panose="020B0604030504040204" pitchFamily="2" charset="0"/>
              </a:rPr>
              <a:t> </a:t>
            </a:r>
            <a:r>
              <a:rPr lang="en-US" sz="1000" b="1">
                <a:cs typeface="Tahoma" panose="020B0604030504040204" pitchFamily="2" charset="0"/>
              </a:rPr>
              <a:t>2015, 54, 14554-1455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324600" y="3573145"/>
            <a:ext cx="38461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Velasco-Vélez</a:t>
            </a:r>
            <a:r>
              <a:rPr lang="de-DE" altLang="en-US" sz="1000" b="1">
                <a:cs typeface="Tahoma" panose="020B0604030504040204" pitchFamily="2" charset="0"/>
              </a:rPr>
              <a:t> et al,</a:t>
            </a:r>
            <a:r>
              <a:rPr lang="en-US" sz="1000" b="1">
                <a:cs typeface="Tahoma" panose="020B0604030504040204" pitchFamily="2" charset="0"/>
              </a:rPr>
              <a:t> JACS, 2021, 143(32), 12524-12534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324600" y="3374390"/>
            <a:ext cx="30607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Velasco-Vélez</a:t>
            </a:r>
            <a:r>
              <a:rPr lang="de-DE" altLang="en-US" sz="1000" b="1">
                <a:cs typeface="Tahoma" panose="020B0604030504040204" pitchFamily="2" charset="0"/>
              </a:rPr>
              <a:t> et al</a:t>
            </a:r>
            <a:r>
              <a:rPr lang="en-US" sz="1000" b="1">
                <a:cs typeface="Tahoma" panose="020B0604030504040204" pitchFamily="2" charset="0"/>
              </a:rPr>
              <a:t>,Surf. Sci., 2019, 681, 1-8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559560" y="5661025"/>
            <a:ext cx="42672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Frevel</a:t>
            </a:r>
            <a:r>
              <a:rPr lang="de-DE" altLang="en-US" sz="1000" b="1">
                <a:cs typeface="Tahoma" panose="020B0604030504040204" pitchFamily="2" charset="0"/>
              </a:rPr>
              <a:t> et al,</a:t>
            </a:r>
            <a:r>
              <a:rPr lang="en-US" sz="1000" b="1">
                <a:cs typeface="Tahoma" panose="020B0604030504040204" pitchFamily="2" charset="0"/>
              </a:rPr>
              <a:t> J. Phys. Chem. C, 2019, 123(14), 9146-9152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555750" y="5815965"/>
            <a:ext cx="353187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Mom</a:t>
            </a:r>
            <a:r>
              <a:rPr lang="de-DE" altLang="en-US" sz="1000" b="1">
                <a:cs typeface="Tahoma" panose="020B0604030504040204" pitchFamily="2" charset="0"/>
              </a:rPr>
              <a:t> et al, </a:t>
            </a:r>
            <a:r>
              <a:rPr lang="en-US" sz="1000" b="1">
                <a:cs typeface="Tahoma" panose="020B0604030504040204" pitchFamily="2" charset="0"/>
              </a:rPr>
              <a:t>JACS, 2019, 141(16), 6537-6544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559560" y="5965825"/>
            <a:ext cx="42392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Velasco-V</a:t>
            </a:r>
            <a:r>
              <a:rPr lang="de-DE" altLang="en-US" sz="1000" b="1">
                <a:cs typeface="Tahoma" panose="020B0604030504040204" pitchFamily="2" charset="0"/>
              </a:rPr>
              <a:t>é</a:t>
            </a:r>
            <a:r>
              <a:rPr lang="en-US" sz="1000" b="1">
                <a:cs typeface="Tahoma" panose="020B0604030504040204" pitchFamily="2" charset="0"/>
              </a:rPr>
              <a:t>lez</a:t>
            </a:r>
            <a:r>
              <a:rPr lang="de-DE" altLang="en-US" sz="1000" b="1">
                <a:cs typeface="Tahoma" panose="020B0604030504040204" pitchFamily="2" charset="0"/>
              </a:rPr>
              <a:t> et al</a:t>
            </a:r>
            <a:r>
              <a:rPr lang="en-US" sz="1000" b="1">
                <a:cs typeface="Tahoma" panose="020B0604030504040204" pitchFamily="2" charset="0"/>
              </a:rPr>
              <a:t>, ACS En. Lett., 2020, 5(6), 2106-2111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559560" y="6122035"/>
            <a:ext cx="439737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>
                <a:cs typeface="Tahoma" panose="020B0604030504040204" pitchFamily="2" charset="0"/>
              </a:rPr>
              <a:t>Falling</a:t>
            </a:r>
            <a:r>
              <a:rPr lang="de-DE" altLang="en-US" sz="1000" b="1">
                <a:cs typeface="Tahoma" panose="020B0604030504040204" pitchFamily="2" charset="0"/>
              </a:rPr>
              <a:t> et al</a:t>
            </a:r>
            <a:r>
              <a:rPr lang="en-US" sz="1000" b="1">
                <a:cs typeface="Tahoma" panose="020B0604030504040204" pitchFamily="2" charset="0"/>
              </a:rPr>
              <a:t>, ACS App. Mat.</a:t>
            </a:r>
            <a:r>
              <a:rPr lang="de-DE" altLang="en-US" sz="1000" b="1">
                <a:latin typeface="Calibri" panose="020F0502020204030204" pitchFamily="34" charset="0"/>
                <a:cs typeface="Tahoma" panose="020B0604030504040204" pitchFamily="2" charset="0"/>
              </a:rPr>
              <a:t> </a:t>
            </a:r>
            <a:r>
              <a:rPr lang="en-US" sz="1000" b="1">
                <a:cs typeface="Tahoma" panose="020B0604030504040204" pitchFamily="2" charset="0"/>
              </a:rPr>
              <a:t>Int., 2020,12(33), 37680-37692</a:t>
            </a:r>
            <a:endParaRPr lang="en-US" sz="1000" b="1">
              <a:cs typeface="Tahoma" panose="020B0604030504040204" pitchFamily="2" charset="0"/>
            </a:endParaRPr>
          </a:p>
        </p:txBody>
      </p:sp>
      <p:sp>
        <p:nvSpPr>
          <p:cNvPr id="16" name="Textfeld 14"/>
          <p:cNvSpPr/>
          <p:nvPr/>
        </p:nvSpPr>
        <p:spPr>
          <a:xfrm>
            <a:off x="6066790" y="5815965"/>
            <a:ext cx="4494530" cy="245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lvl="0" indent="-34290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866"/>
              </a:buClr>
              <a:buFont typeface="Arial" panose="020B0604020202020204" pitchFamily="34" charset="0"/>
              <a:buChar char="■"/>
              <a:defRPr sz="240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1pPr>
            <a:lvl2pPr marL="741680" lvl="1" indent="-28448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2pPr>
            <a:lvl3pPr marL="1141730" lvl="2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z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3pPr>
            <a:lvl4pPr marL="1600200" lvl="3" indent="-22987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y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4pPr>
            <a:lvl5pPr marL="2056130" lvl="4" indent="-227330" algn="l" defTabSz="91313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«"/>
              <a:defRPr sz="1800" b="0" i="0" u="none" kern="1200" baseline="0">
                <a:solidFill>
                  <a:srgbClr val="003866"/>
                </a:solidFill>
                <a:latin typeface="Tahoma" panose="020B0604030504040204" pitchFamily="2" charset="0"/>
              </a:defRPr>
            </a:lvl5pPr>
          </a:lstStyle>
          <a:p>
            <a:pPr marL="0" lvl="0" indent="0" algn="l" defTabSz="457200">
              <a:spcBef>
                <a:spcPct val="0"/>
              </a:spcBef>
              <a:buClrTx/>
              <a:buNone/>
            </a:pPr>
            <a:r>
              <a:rPr lang="en-US"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Velasco-Vélez</a:t>
            </a:r>
            <a:r>
              <a:rPr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 et al.,Far</a:t>
            </a:r>
            <a:r>
              <a:rPr lang="de-DE"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aday</a:t>
            </a:r>
            <a:r>
              <a:rPr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 Dis</a:t>
            </a: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2" charset="0"/>
                <a:sym typeface="Arial" panose="020B0604020202020204" pitchFamily="34" charset="0"/>
              </a:rPr>
              <a:t>.</a:t>
            </a:r>
            <a:r>
              <a:rPr sz="1000" b="1" dirty="0">
                <a:solidFill>
                  <a:srgbClr val="000000"/>
                </a:solidFill>
                <a:cs typeface="Tahoma" panose="020B0604030504040204" pitchFamily="2" charset="0"/>
                <a:sym typeface="Arial" panose="020B0604020202020204" pitchFamily="34" charset="0"/>
              </a:rPr>
              <a:t>, 2022, DOI:10.1039/D1FD00114K </a:t>
            </a:r>
            <a:endParaRPr sz="1000" b="1" dirty="0">
              <a:solidFill>
                <a:srgbClr val="000000"/>
              </a:solidFill>
              <a:cs typeface="Tahoma" panose="020B0604030504040204" pitchFamily="2" charset="0"/>
              <a:sym typeface="Arial" panose="020B0604020202020204" pitchFamily="34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4965700" y="1403985"/>
            <a:ext cx="14414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</a:rPr>
              <a:t>Gas phase 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</a:rPr>
              <a:t>to 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</a:rPr>
              <a:t>liquid phase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4295775" y="3511550"/>
            <a:ext cx="1441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</a:rPr>
              <a:t>Larger area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</a:rPr>
              <a:t>(fresh spot)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5200015" y="4293870"/>
            <a:ext cx="14414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</a:rPr>
              <a:t>Enhanced stability (beamdamage)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8" grpId="0"/>
      <p:bldP spid="9" grpId="0"/>
      <p:bldP spid="10" grpId="0"/>
      <p:bldP spid="11" grpId="0"/>
      <p:bldP spid="19" grpId="0" bldLvl="0" animBg="1"/>
      <p:bldP spid="12" grpId="0"/>
      <p:bldP spid="13" grpId="0"/>
      <p:bldP spid="14" grpId="0"/>
      <p:bldP spid="15" grpId="0"/>
      <p:bldP spid="21" grpId="0" bldLvl="0" animBg="1"/>
      <p:bldP spid="24" grpId="2" bldLvl="0" animBg="1"/>
      <p:bldP spid="16" grpId="0"/>
      <p:bldP spid="20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en-US" dirty="0"/>
              <a:t>Endstation geometry considerations</a:t>
            </a:r>
            <a:endParaRPr 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62" name="Trapezoid 61"/>
          <p:cNvSpPr/>
          <p:nvPr/>
        </p:nvSpPr>
        <p:spPr>
          <a:xfrm>
            <a:off x="3159761" y="3766280"/>
            <a:ext cx="2470785" cy="1062355"/>
          </a:xfrm>
          <a:prstGeom prst="trapezoid">
            <a:avLst>
              <a:gd name="adj" fmla="val 60848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rapezoid 79"/>
          <p:cNvSpPr/>
          <p:nvPr/>
        </p:nvSpPr>
        <p:spPr>
          <a:xfrm rot="10800000">
            <a:off x="3120390" y="2236882"/>
            <a:ext cx="2469515" cy="1829435"/>
          </a:xfrm>
          <a:prstGeom prst="trapezoid">
            <a:avLst>
              <a:gd name="adj" fmla="val 6482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993641" y="3621500"/>
            <a:ext cx="3467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 sz="2400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  <a:endParaRPr lang="de-DE" altLang="en-US" sz="24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310075" y="4903438"/>
            <a:ext cx="1022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Beam </a:t>
            </a:r>
            <a:endParaRPr lang="de-DE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footprint</a:t>
            </a:r>
            <a:endParaRPr lang="de-DE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917566" y="3199860"/>
            <a:ext cx="100965" cy="6661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254886" y="4166965"/>
            <a:ext cx="1295400" cy="6280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22"/>
          <p:cNvSpPr txBox="1"/>
          <p:nvPr/>
        </p:nvSpPr>
        <p:spPr>
          <a:xfrm>
            <a:off x="6992621" y="3964400"/>
            <a:ext cx="723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Angle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1797051" y="3899630"/>
            <a:ext cx="723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Angle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2095" y="1685925"/>
            <a:ext cx="5638165" cy="2210435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6096000" y="5597715"/>
            <a:ext cx="607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Small</a:t>
            </a:r>
            <a:r>
              <a:rPr lang="de-DE" altLang="en-US" dirty="0">
                <a:latin typeface="Calibri" panose="020F0502020204030204" pitchFamily="34" charset="0"/>
              </a:rPr>
              <a:t> beam (</a:t>
            </a:r>
            <a:r>
              <a:rPr lang="de-DE" altLang="en-US" baseline="-1000" dirty="0">
                <a:latin typeface="Calibri" panose="020F0502020204030204" pitchFamily="34" charset="0"/>
              </a:rPr>
              <a:t>~</a:t>
            </a:r>
            <a:r>
              <a:rPr lang="de-DE" altLang="en-US" dirty="0">
                <a:latin typeface="Calibri" panose="020F0502020204030204" pitchFamily="34" charset="0"/>
              </a:rPr>
              <a:t>1µm x </a:t>
            </a:r>
            <a:r>
              <a:rPr lang="de-DE" altLang="en-US" baseline="-1000" dirty="0">
                <a:latin typeface="Calibri" panose="020F0502020204030204" pitchFamily="34" charset="0"/>
              </a:rPr>
              <a:t>~</a:t>
            </a:r>
            <a:r>
              <a:rPr lang="de-DE" altLang="en-US" dirty="0">
                <a:latin typeface="Calibri" panose="020F0502020204030204" pitchFamily="34" charset="0"/>
              </a:rPr>
              <a:t>1µm) </a:t>
            </a:r>
            <a:r>
              <a:rPr lang="de-DE" altLang="en-US" dirty="0" err="1">
                <a:latin typeface="Calibri" panose="020F0502020204030204" pitchFamily="34" charset="0"/>
              </a:rPr>
              <a:t>with</a:t>
            </a:r>
            <a:r>
              <a:rPr lang="de-DE" altLang="en-US" dirty="0"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solidFill>
                  <a:srgbClr val="1E18F4"/>
                </a:solidFill>
                <a:latin typeface="Calibri" panose="020F0502020204030204" pitchFamily="34" charset="0"/>
              </a:rPr>
              <a:t>divergence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solidFill>
                  <a:srgbClr val="1E18F4"/>
                </a:solidFill>
                <a:latin typeface="Calibri" panose="020F0502020204030204" pitchFamily="34" charset="0"/>
              </a:rPr>
              <a:t>of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 1.5 </a:t>
            </a:r>
            <a:r>
              <a:rPr lang="de-DE" altLang="en-US" dirty="0" err="1">
                <a:solidFill>
                  <a:srgbClr val="1E18F4"/>
                </a:solidFill>
                <a:latin typeface="Calibri" panose="020F0502020204030204" pitchFamily="34" charset="0"/>
              </a:rPr>
              <a:t>mrad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 </a:t>
            </a:r>
            <a:r>
              <a:rPr lang="de-DE" altLang="en-US" dirty="0">
                <a:latin typeface="Calibri" panose="020F0502020204030204" pitchFamily="34" charset="0"/>
              </a:rPr>
              <a:t>i.e. at 10 mm </a:t>
            </a:r>
            <a:r>
              <a:rPr lang="de-DE" altLang="en-US" dirty="0" err="1">
                <a:latin typeface="Calibri" panose="020F0502020204030204" pitchFamily="34" charset="0"/>
              </a:rPr>
              <a:t>the</a:t>
            </a:r>
            <a:r>
              <a:rPr lang="de-DE" altLang="en-US" dirty="0">
                <a:latin typeface="Calibri" panose="020F0502020204030204" pitchFamily="34" charset="0"/>
              </a:rPr>
              <a:t> sample </a:t>
            </a:r>
            <a:r>
              <a:rPr lang="de-DE" altLang="en-US" dirty="0" err="1">
                <a:latin typeface="Calibri" panose="020F0502020204030204" pitchFamily="34" charset="0"/>
              </a:rPr>
              <a:t>the</a:t>
            </a:r>
            <a:r>
              <a:rPr lang="de-DE" altLang="en-US" dirty="0">
                <a:latin typeface="Calibri" panose="020F0502020204030204" pitchFamily="34" charset="0"/>
              </a:rPr>
              <a:t> beam </a:t>
            </a:r>
            <a:r>
              <a:rPr lang="de-DE" altLang="en-US" dirty="0" err="1">
                <a:latin typeface="Calibri" panose="020F0502020204030204" pitchFamily="34" charset="0"/>
              </a:rPr>
              <a:t>is</a:t>
            </a:r>
            <a:r>
              <a:rPr lang="de-DE" altLang="en-US" dirty="0">
                <a:latin typeface="Calibri" panose="020F0502020204030204" pitchFamily="34" charset="0"/>
              </a:rPr>
              <a:t> 15 µm. </a:t>
            </a:r>
            <a:endParaRPr lang="de-DE" altLang="en-US" dirty="0">
              <a:latin typeface="Calibri" panose="020F0502020204030204" pitchFamily="34" charset="0"/>
            </a:endParaRPr>
          </a:p>
          <a:p>
            <a:r>
              <a:rPr lang="de-DE" altLang="en-US" dirty="0" err="1">
                <a:latin typeface="Calibri" panose="020F0502020204030204" pitchFamily="34" charset="0"/>
              </a:rPr>
              <a:t>We</a:t>
            </a:r>
            <a:r>
              <a:rPr lang="de-DE" altLang="en-US" dirty="0"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latin typeface="Calibri" panose="020F0502020204030204" pitchFamily="34" charset="0"/>
              </a:rPr>
              <a:t>aim</a:t>
            </a:r>
            <a:r>
              <a:rPr lang="de-DE" altLang="en-US" dirty="0"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latin typeface="Calibri" panose="020F0502020204030204" pitchFamily="34" charset="0"/>
              </a:rPr>
              <a:t>to</a:t>
            </a:r>
            <a:r>
              <a:rPr lang="de-DE" altLang="en-US" dirty="0"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latin typeface="Calibri" panose="020F0502020204030204" pitchFamily="34" charset="0"/>
              </a:rPr>
              <a:t>work</a:t>
            </a:r>
            <a:r>
              <a:rPr lang="de-DE" altLang="en-US" dirty="0"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solidFill>
                  <a:srgbClr val="1E18F4"/>
                </a:solidFill>
                <a:latin typeface="Calibri" panose="020F0502020204030204" pitchFamily="34" charset="0"/>
              </a:rPr>
              <a:t>with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solidFill>
                  <a:srgbClr val="1E18F4"/>
                </a:solidFill>
                <a:latin typeface="Calibri" panose="020F0502020204030204" pitchFamily="34" charset="0"/>
              </a:rPr>
              <a:t>nozzle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solidFill>
                  <a:srgbClr val="1E18F4"/>
                </a:solidFill>
                <a:latin typeface="Calibri" panose="020F0502020204030204" pitchFamily="34" charset="0"/>
              </a:rPr>
              <a:t>to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 sample </a:t>
            </a:r>
            <a:r>
              <a:rPr lang="de-DE" altLang="en-US" dirty="0" err="1">
                <a:solidFill>
                  <a:srgbClr val="1E18F4"/>
                </a:solidFill>
                <a:latin typeface="Calibri" panose="020F0502020204030204" pitchFamily="34" charset="0"/>
              </a:rPr>
              <a:t>distances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solidFill>
                  <a:srgbClr val="1E18F4"/>
                </a:solidFill>
                <a:latin typeface="Calibri" panose="020F0502020204030204" pitchFamily="34" charset="0"/>
              </a:rPr>
              <a:t>of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 </a:t>
            </a:r>
            <a:r>
              <a:rPr lang="de-DE" altLang="en-US" baseline="-1000" dirty="0">
                <a:solidFill>
                  <a:srgbClr val="1E18F4"/>
                </a:solidFill>
                <a:latin typeface="Calibri" panose="020F0502020204030204" pitchFamily="34" charset="0"/>
              </a:rPr>
              <a:t>~ </a:t>
            </a:r>
            <a:r>
              <a:rPr lang="de-DE" altLang="en-US" dirty="0">
                <a:solidFill>
                  <a:srgbClr val="1E18F4"/>
                </a:solidFill>
                <a:latin typeface="Calibri" panose="020F0502020204030204" pitchFamily="34" charset="0"/>
              </a:rPr>
              <a:t>30 µm</a:t>
            </a:r>
            <a:r>
              <a:rPr lang="de-DE" altLang="en-US" dirty="0">
                <a:latin typeface="Calibri" panose="020F0502020204030204" pitchFamily="34" charset="0"/>
              </a:rPr>
              <a:t>!!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069240" y="4476210"/>
            <a:ext cx="557212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7"/>
          <p:cNvSpPr txBox="1"/>
          <p:nvPr/>
        </p:nvSpPr>
        <p:spPr>
          <a:xfrm>
            <a:off x="3909061" y="3685000"/>
            <a:ext cx="2914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 sz="2400">
                <a:solidFill>
                  <a:srgbClr val="FF0000"/>
                </a:solidFill>
                <a:latin typeface="Calibri" panose="020F0502020204030204" pitchFamily="34" charset="0"/>
              </a:rPr>
              <a:t>r</a:t>
            </a:r>
            <a:endParaRPr lang="de-DE" altLang="en-US" sz="24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5" name="Grupo 2"/>
          <p:cNvGrpSpPr/>
          <p:nvPr/>
        </p:nvGrpSpPr>
        <p:grpSpPr>
          <a:xfrm>
            <a:off x="192488" y="1596843"/>
            <a:ext cx="1435880" cy="3830971"/>
            <a:chOff x="1669134" y="2305217"/>
            <a:chExt cx="1435880" cy="3830971"/>
          </a:xfrm>
        </p:grpSpPr>
        <p:sp>
          <p:nvSpPr>
            <p:cNvPr id="46" name="Forma libre 3"/>
            <p:cNvSpPr/>
            <p:nvPr/>
          </p:nvSpPr>
          <p:spPr>
            <a:xfrm rot="2388362" flipH="1">
              <a:off x="1669134" y="2305217"/>
              <a:ext cx="1435880" cy="3509308"/>
            </a:xfrm>
            <a:custGeom>
              <a:avLst/>
              <a:gdLst>
                <a:gd name="connsiteX0" fmla="*/ 670317 w 718765"/>
                <a:gd name="connsiteY0" fmla="*/ 133 h 1595779"/>
                <a:gd name="connsiteX1" fmla="*/ 3643 w 718765"/>
                <a:gd name="connsiteY1" fmla="*/ 772455 h 1595779"/>
                <a:gd name="connsiteX2" fmla="*/ 0 w 718765"/>
                <a:gd name="connsiteY2" fmla="*/ 1595779 h 1595779"/>
                <a:gd name="connsiteX3" fmla="*/ 666674 w 718765"/>
                <a:gd name="connsiteY3" fmla="*/ 830743 h 1595779"/>
                <a:gd name="connsiteX4" fmla="*/ 670317 w 718765"/>
                <a:gd name="connsiteY4" fmla="*/ 133 h 1595779"/>
                <a:gd name="connsiteX0-1" fmla="*/ 670317 w 717146"/>
                <a:gd name="connsiteY0-2" fmla="*/ 15173 h 1610819"/>
                <a:gd name="connsiteX1-3" fmla="*/ 3643 w 717146"/>
                <a:gd name="connsiteY1-4" fmla="*/ 787495 h 1610819"/>
                <a:gd name="connsiteX2-5" fmla="*/ 0 w 717146"/>
                <a:gd name="connsiteY2-6" fmla="*/ 1610819 h 1610819"/>
                <a:gd name="connsiteX3-7" fmla="*/ 666674 w 717146"/>
                <a:gd name="connsiteY3-8" fmla="*/ 845783 h 1610819"/>
                <a:gd name="connsiteX4-9" fmla="*/ 670317 w 717146"/>
                <a:gd name="connsiteY4-10" fmla="*/ 15173 h 1610819"/>
                <a:gd name="connsiteX0-11" fmla="*/ 670317 w 710671"/>
                <a:gd name="connsiteY0-12" fmla="*/ 10199 h 1605845"/>
                <a:gd name="connsiteX1-13" fmla="*/ 3643 w 710671"/>
                <a:gd name="connsiteY1-14" fmla="*/ 782521 h 1605845"/>
                <a:gd name="connsiteX2-15" fmla="*/ 0 w 710671"/>
                <a:gd name="connsiteY2-16" fmla="*/ 1605845 h 1605845"/>
                <a:gd name="connsiteX3-17" fmla="*/ 666674 w 710671"/>
                <a:gd name="connsiteY3-18" fmla="*/ 840809 h 1605845"/>
                <a:gd name="connsiteX4-19" fmla="*/ 670317 w 710671"/>
                <a:gd name="connsiteY4-20" fmla="*/ 10199 h 1605845"/>
                <a:gd name="connsiteX0-21" fmla="*/ 670317 w 670326"/>
                <a:gd name="connsiteY0-22" fmla="*/ 9 h 1595655"/>
                <a:gd name="connsiteX1-23" fmla="*/ 3643 w 670326"/>
                <a:gd name="connsiteY1-24" fmla="*/ 772331 h 1595655"/>
                <a:gd name="connsiteX2-25" fmla="*/ 0 w 670326"/>
                <a:gd name="connsiteY2-26" fmla="*/ 1595655 h 1595655"/>
                <a:gd name="connsiteX3-27" fmla="*/ 666674 w 670326"/>
                <a:gd name="connsiteY3-28" fmla="*/ 830619 h 1595655"/>
                <a:gd name="connsiteX4-29" fmla="*/ 670317 w 670326"/>
                <a:gd name="connsiteY4-30" fmla="*/ 9 h 159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70326" h="1595655">
                  <a:moveTo>
                    <a:pt x="670317" y="9"/>
                  </a:moveTo>
                  <a:cubicBezTo>
                    <a:pt x="672746" y="-2420"/>
                    <a:pt x="225868" y="514890"/>
                    <a:pt x="3643" y="772331"/>
                  </a:cubicBezTo>
                  <a:cubicBezTo>
                    <a:pt x="2429" y="1046772"/>
                    <a:pt x="1214" y="1321214"/>
                    <a:pt x="0" y="1595655"/>
                  </a:cubicBezTo>
                  <a:lnTo>
                    <a:pt x="666674" y="830619"/>
                  </a:lnTo>
                  <a:cubicBezTo>
                    <a:pt x="667888" y="556178"/>
                    <a:pt x="667888" y="2438"/>
                    <a:pt x="670317" y="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7" name="Grupo 4"/>
            <p:cNvGrpSpPr/>
            <p:nvPr/>
          </p:nvGrpSpPr>
          <p:grpSpPr>
            <a:xfrm rot="21440223">
              <a:off x="1737531" y="2322265"/>
              <a:ext cx="1139588" cy="3813923"/>
              <a:chOff x="1739227" y="2294183"/>
              <a:chExt cx="1139588" cy="3813923"/>
            </a:xfrm>
          </p:grpSpPr>
          <p:sp>
            <p:nvSpPr>
              <p:cNvPr id="48" name="Forma libre 5"/>
              <p:cNvSpPr/>
              <p:nvPr/>
            </p:nvSpPr>
            <p:spPr>
              <a:xfrm rot="173252" flipH="1">
                <a:off x="2328625" y="3991028"/>
                <a:ext cx="64181" cy="655792"/>
              </a:xfrm>
              <a:custGeom>
                <a:avLst/>
                <a:gdLst>
                  <a:gd name="connsiteX0" fmla="*/ 34528 w 70348"/>
                  <a:gd name="connsiteY0" fmla="*/ 62 h 633694"/>
                  <a:gd name="connsiteX1" fmla="*/ 5953 w 70348"/>
                  <a:gd name="connsiteY1" fmla="*/ 57212 h 633694"/>
                  <a:gd name="connsiteX2" fmla="*/ 3572 w 70348"/>
                  <a:gd name="connsiteY2" fmla="*/ 150080 h 633694"/>
                  <a:gd name="connsiteX3" fmla="*/ 46435 w 70348"/>
                  <a:gd name="connsiteY3" fmla="*/ 238187 h 633694"/>
                  <a:gd name="connsiteX4" fmla="*/ 29766 w 70348"/>
                  <a:gd name="connsiteY4" fmla="*/ 242949 h 633694"/>
                  <a:gd name="connsiteX5" fmla="*/ 5953 w 70348"/>
                  <a:gd name="connsiteY5" fmla="*/ 302480 h 633694"/>
                  <a:gd name="connsiteX6" fmla="*/ 8335 w 70348"/>
                  <a:gd name="connsiteY6" fmla="*/ 357249 h 633694"/>
                  <a:gd name="connsiteX7" fmla="*/ 34528 w 70348"/>
                  <a:gd name="connsiteY7" fmla="*/ 414399 h 633694"/>
                  <a:gd name="connsiteX8" fmla="*/ 10716 w 70348"/>
                  <a:gd name="connsiteY8" fmla="*/ 504887 h 633694"/>
                  <a:gd name="connsiteX9" fmla="*/ 17860 w 70348"/>
                  <a:gd name="connsiteY9" fmla="*/ 557274 h 633694"/>
                  <a:gd name="connsiteX10" fmla="*/ 34528 w 70348"/>
                  <a:gd name="connsiteY10" fmla="*/ 607280 h 633694"/>
                  <a:gd name="connsiteX11" fmla="*/ 36910 w 70348"/>
                  <a:gd name="connsiteY11" fmla="*/ 633474 h 633694"/>
                  <a:gd name="connsiteX12" fmla="*/ 36910 w 70348"/>
                  <a:gd name="connsiteY12" fmla="*/ 616805 h 633694"/>
                  <a:gd name="connsiteX13" fmla="*/ 39291 w 70348"/>
                  <a:gd name="connsiteY13" fmla="*/ 566799 h 633694"/>
                  <a:gd name="connsiteX14" fmla="*/ 58341 w 70348"/>
                  <a:gd name="connsiteY14" fmla="*/ 504887 h 633694"/>
                  <a:gd name="connsiteX15" fmla="*/ 48816 w 70348"/>
                  <a:gd name="connsiteY15" fmla="*/ 452499 h 633694"/>
                  <a:gd name="connsiteX16" fmla="*/ 34528 w 70348"/>
                  <a:gd name="connsiteY16" fmla="*/ 402493 h 633694"/>
                  <a:gd name="connsiteX17" fmla="*/ 55960 w 70348"/>
                  <a:gd name="connsiteY17" fmla="*/ 342962 h 633694"/>
                  <a:gd name="connsiteX18" fmla="*/ 70247 w 70348"/>
                  <a:gd name="connsiteY18" fmla="*/ 297718 h 633694"/>
                  <a:gd name="connsiteX19" fmla="*/ 48816 w 70348"/>
                  <a:gd name="connsiteY19" fmla="*/ 223899 h 633694"/>
                  <a:gd name="connsiteX20" fmla="*/ 41672 w 70348"/>
                  <a:gd name="connsiteY20" fmla="*/ 185799 h 633694"/>
                  <a:gd name="connsiteX21" fmla="*/ 65485 w 70348"/>
                  <a:gd name="connsiteY21" fmla="*/ 119124 h 633694"/>
                  <a:gd name="connsiteX22" fmla="*/ 60722 w 70348"/>
                  <a:gd name="connsiteY22" fmla="*/ 47687 h 633694"/>
                  <a:gd name="connsiteX23" fmla="*/ 34528 w 70348"/>
                  <a:gd name="connsiteY23" fmla="*/ 62 h 633694"/>
                  <a:gd name="connsiteX0-1" fmla="*/ 33490 w 69310"/>
                  <a:gd name="connsiteY0-2" fmla="*/ 62 h 633694"/>
                  <a:gd name="connsiteX1-3" fmla="*/ 4915 w 69310"/>
                  <a:gd name="connsiteY1-4" fmla="*/ 57212 h 633694"/>
                  <a:gd name="connsiteX2-5" fmla="*/ 2534 w 69310"/>
                  <a:gd name="connsiteY2-6" fmla="*/ 150080 h 633694"/>
                  <a:gd name="connsiteX3-7" fmla="*/ 31110 w 69310"/>
                  <a:gd name="connsiteY3-8" fmla="*/ 221518 h 633694"/>
                  <a:gd name="connsiteX4-9" fmla="*/ 28728 w 69310"/>
                  <a:gd name="connsiteY4-10" fmla="*/ 242949 h 633694"/>
                  <a:gd name="connsiteX5-11" fmla="*/ 4915 w 69310"/>
                  <a:gd name="connsiteY5-12" fmla="*/ 302480 h 633694"/>
                  <a:gd name="connsiteX6-13" fmla="*/ 7297 w 69310"/>
                  <a:gd name="connsiteY6-14" fmla="*/ 357249 h 633694"/>
                  <a:gd name="connsiteX7-15" fmla="*/ 33490 w 69310"/>
                  <a:gd name="connsiteY7-16" fmla="*/ 414399 h 633694"/>
                  <a:gd name="connsiteX8-17" fmla="*/ 9678 w 69310"/>
                  <a:gd name="connsiteY8-18" fmla="*/ 504887 h 633694"/>
                  <a:gd name="connsiteX9-19" fmla="*/ 16822 w 69310"/>
                  <a:gd name="connsiteY9-20" fmla="*/ 557274 h 633694"/>
                  <a:gd name="connsiteX10-21" fmla="*/ 33490 w 69310"/>
                  <a:gd name="connsiteY10-22" fmla="*/ 607280 h 633694"/>
                  <a:gd name="connsiteX11-23" fmla="*/ 35872 w 69310"/>
                  <a:gd name="connsiteY11-24" fmla="*/ 633474 h 633694"/>
                  <a:gd name="connsiteX12-25" fmla="*/ 35872 w 69310"/>
                  <a:gd name="connsiteY12-26" fmla="*/ 616805 h 633694"/>
                  <a:gd name="connsiteX13-27" fmla="*/ 38253 w 69310"/>
                  <a:gd name="connsiteY13-28" fmla="*/ 566799 h 633694"/>
                  <a:gd name="connsiteX14-29" fmla="*/ 57303 w 69310"/>
                  <a:gd name="connsiteY14-30" fmla="*/ 504887 h 633694"/>
                  <a:gd name="connsiteX15-31" fmla="*/ 47778 w 69310"/>
                  <a:gd name="connsiteY15-32" fmla="*/ 452499 h 633694"/>
                  <a:gd name="connsiteX16-33" fmla="*/ 33490 w 69310"/>
                  <a:gd name="connsiteY16-34" fmla="*/ 402493 h 633694"/>
                  <a:gd name="connsiteX17-35" fmla="*/ 54922 w 69310"/>
                  <a:gd name="connsiteY17-36" fmla="*/ 342962 h 633694"/>
                  <a:gd name="connsiteX18-37" fmla="*/ 69209 w 69310"/>
                  <a:gd name="connsiteY18-38" fmla="*/ 297718 h 633694"/>
                  <a:gd name="connsiteX19-39" fmla="*/ 47778 w 69310"/>
                  <a:gd name="connsiteY19-40" fmla="*/ 223899 h 633694"/>
                  <a:gd name="connsiteX20-41" fmla="*/ 40634 w 69310"/>
                  <a:gd name="connsiteY20-42" fmla="*/ 185799 h 633694"/>
                  <a:gd name="connsiteX21-43" fmla="*/ 64447 w 69310"/>
                  <a:gd name="connsiteY21-44" fmla="*/ 119124 h 633694"/>
                  <a:gd name="connsiteX22-45" fmla="*/ 59684 w 69310"/>
                  <a:gd name="connsiteY22-46" fmla="*/ 47687 h 633694"/>
                  <a:gd name="connsiteX23-47" fmla="*/ 33490 w 69310"/>
                  <a:gd name="connsiteY23-48" fmla="*/ 62 h 633694"/>
                  <a:gd name="connsiteX0-49" fmla="*/ 33490 w 69310"/>
                  <a:gd name="connsiteY0-50" fmla="*/ 62 h 633694"/>
                  <a:gd name="connsiteX1-51" fmla="*/ 4915 w 69310"/>
                  <a:gd name="connsiteY1-52" fmla="*/ 57212 h 633694"/>
                  <a:gd name="connsiteX2-53" fmla="*/ 2534 w 69310"/>
                  <a:gd name="connsiteY2-54" fmla="*/ 150080 h 633694"/>
                  <a:gd name="connsiteX3-55" fmla="*/ 31110 w 69310"/>
                  <a:gd name="connsiteY3-56" fmla="*/ 221518 h 633694"/>
                  <a:gd name="connsiteX4-57" fmla="*/ 31109 w 69310"/>
                  <a:gd name="connsiteY4-58" fmla="*/ 254856 h 633694"/>
                  <a:gd name="connsiteX5-59" fmla="*/ 4915 w 69310"/>
                  <a:gd name="connsiteY5-60" fmla="*/ 302480 h 633694"/>
                  <a:gd name="connsiteX6-61" fmla="*/ 7297 w 69310"/>
                  <a:gd name="connsiteY6-62" fmla="*/ 357249 h 633694"/>
                  <a:gd name="connsiteX7-63" fmla="*/ 33490 w 69310"/>
                  <a:gd name="connsiteY7-64" fmla="*/ 414399 h 633694"/>
                  <a:gd name="connsiteX8-65" fmla="*/ 9678 w 69310"/>
                  <a:gd name="connsiteY8-66" fmla="*/ 504887 h 633694"/>
                  <a:gd name="connsiteX9-67" fmla="*/ 16822 w 69310"/>
                  <a:gd name="connsiteY9-68" fmla="*/ 557274 h 633694"/>
                  <a:gd name="connsiteX10-69" fmla="*/ 33490 w 69310"/>
                  <a:gd name="connsiteY10-70" fmla="*/ 607280 h 633694"/>
                  <a:gd name="connsiteX11-71" fmla="*/ 35872 w 69310"/>
                  <a:gd name="connsiteY11-72" fmla="*/ 633474 h 633694"/>
                  <a:gd name="connsiteX12-73" fmla="*/ 35872 w 69310"/>
                  <a:gd name="connsiteY12-74" fmla="*/ 616805 h 633694"/>
                  <a:gd name="connsiteX13-75" fmla="*/ 38253 w 69310"/>
                  <a:gd name="connsiteY13-76" fmla="*/ 566799 h 633694"/>
                  <a:gd name="connsiteX14-77" fmla="*/ 57303 w 69310"/>
                  <a:gd name="connsiteY14-78" fmla="*/ 504887 h 633694"/>
                  <a:gd name="connsiteX15-79" fmla="*/ 47778 w 69310"/>
                  <a:gd name="connsiteY15-80" fmla="*/ 452499 h 633694"/>
                  <a:gd name="connsiteX16-81" fmla="*/ 33490 w 69310"/>
                  <a:gd name="connsiteY16-82" fmla="*/ 402493 h 633694"/>
                  <a:gd name="connsiteX17-83" fmla="*/ 54922 w 69310"/>
                  <a:gd name="connsiteY17-84" fmla="*/ 342962 h 633694"/>
                  <a:gd name="connsiteX18-85" fmla="*/ 69209 w 69310"/>
                  <a:gd name="connsiteY18-86" fmla="*/ 297718 h 633694"/>
                  <a:gd name="connsiteX19-87" fmla="*/ 47778 w 69310"/>
                  <a:gd name="connsiteY19-88" fmla="*/ 223899 h 633694"/>
                  <a:gd name="connsiteX20-89" fmla="*/ 40634 w 69310"/>
                  <a:gd name="connsiteY20-90" fmla="*/ 185799 h 633694"/>
                  <a:gd name="connsiteX21-91" fmla="*/ 64447 w 69310"/>
                  <a:gd name="connsiteY21-92" fmla="*/ 119124 h 633694"/>
                  <a:gd name="connsiteX22-93" fmla="*/ 59684 w 69310"/>
                  <a:gd name="connsiteY22-94" fmla="*/ 47687 h 633694"/>
                  <a:gd name="connsiteX23-95" fmla="*/ 33490 w 69310"/>
                  <a:gd name="connsiteY23-96" fmla="*/ 62 h 633694"/>
                  <a:gd name="connsiteX0-97" fmla="*/ 33490 w 69310"/>
                  <a:gd name="connsiteY0-98" fmla="*/ 62 h 633694"/>
                  <a:gd name="connsiteX1-99" fmla="*/ 4915 w 69310"/>
                  <a:gd name="connsiteY1-100" fmla="*/ 57212 h 633694"/>
                  <a:gd name="connsiteX2-101" fmla="*/ 2534 w 69310"/>
                  <a:gd name="connsiteY2-102" fmla="*/ 150080 h 633694"/>
                  <a:gd name="connsiteX3-103" fmla="*/ 31110 w 69310"/>
                  <a:gd name="connsiteY3-104" fmla="*/ 221518 h 633694"/>
                  <a:gd name="connsiteX4-105" fmla="*/ 31109 w 69310"/>
                  <a:gd name="connsiteY4-106" fmla="*/ 254856 h 633694"/>
                  <a:gd name="connsiteX5-107" fmla="*/ 4915 w 69310"/>
                  <a:gd name="connsiteY5-108" fmla="*/ 302480 h 633694"/>
                  <a:gd name="connsiteX6-109" fmla="*/ 7297 w 69310"/>
                  <a:gd name="connsiteY6-110" fmla="*/ 357249 h 633694"/>
                  <a:gd name="connsiteX7-111" fmla="*/ 33490 w 69310"/>
                  <a:gd name="connsiteY7-112" fmla="*/ 414399 h 633694"/>
                  <a:gd name="connsiteX8-113" fmla="*/ 9678 w 69310"/>
                  <a:gd name="connsiteY8-114" fmla="*/ 504887 h 633694"/>
                  <a:gd name="connsiteX9-115" fmla="*/ 16822 w 69310"/>
                  <a:gd name="connsiteY9-116" fmla="*/ 557274 h 633694"/>
                  <a:gd name="connsiteX10-117" fmla="*/ 33490 w 69310"/>
                  <a:gd name="connsiteY10-118" fmla="*/ 607280 h 633694"/>
                  <a:gd name="connsiteX11-119" fmla="*/ 35872 w 69310"/>
                  <a:gd name="connsiteY11-120" fmla="*/ 633474 h 633694"/>
                  <a:gd name="connsiteX12-121" fmla="*/ 35872 w 69310"/>
                  <a:gd name="connsiteY12-122" fmla="*/ 616805 h 633694"/>
                  <a:gd name="connsiteX13-123" fmla="*/ 38253 w 69310"/>
                  <a:gd name="connsiteY13-124" fmla="*/ 566799 h 633694"/>
                  <a:gd name="connsiteX14-125" fmla="*/ 57303 w 69310"/>
                  <a:gd name="connsiteY14-126" fmla="*/ 504887 h 633694"/>
                  <a:gd name="connsiteX15-127" fmla="*/ 47778 w 69310"/>
                  <a:gd name="connsiteY15-128" fmla="*/ 452499 h 633694"/>
                  <a:gd name="connsiteX16-129" fmla="*/ 33490 w 69310"/>
                  <a:gd name="connsiteY16-130" fmla="*/ 402493 h 633694"/>
                  <a:gd name="connsiteX17-131" fmla="*/ 54922 w 69310"/>
                  <a:gd name="connsiteY17-132" fmla="*/ 342962 h 633694"/>
                  <a:gd name="connsiteX18-133" fmla="*/ 69209 w 69310"/>
                  <a:gd name="connsiteY18-134" fmla="*/ 297718 h 633694"/>
                  <a:gd name="connsiteX19-135" fmla="*/ 47778 w 69310"/>
                  <a:gd name="connsiteY19-136" fmla="*/ 223899 h 633694"/>
                  <a:gd name="connsiteX20-137" fmla="*/ 38253 w 69310"/>
                  <a:gd name="connsiteY20-138" fmla="*/ 185799 h 633694"/>
                  <a:gd name="connsiteX21-139" fmla="*/ 64447 w 69310"/>
                  <a:gd name="connsiteY21-140" fmla="*/ 119124 h 633694"/>
                  <a:gd name="connsiteX22-141" fmla="*/ 59684 w 69310"/>
                  <a:gd name="connsiteY22-142" fmla="*/ 47687 h 633694"/>
                  <a:gd name="connsiteX23-143" fmla="*/ 33490 w 69310"/>
                  <a:gd name="connsiteY23-144" fmla="*/ 62 h 633694"/>
                  <a:gd name="connsiteX0-145" fmla="*/ 33490 w 69310"/>
                  <a:gd name="connsiteY0-146" fmla="*/ 62 h 633694"/>
                  <a:gd name="connsiteX1-147" fmla="*/ 4915 w 69310"/>
                  <a:gd name="connsiteY1-148" fmla="*/ 57212 h 633694"/>
                  <a:gd name="connsiteX2-149" fmla="*/ 2534 w 69310"/>
                  <a:gd name="connsiteY2-150" fmla="*/ 150080 h 633694"/>
                  <a:gd name="connsiteX3-151" fmla="*/ 31110 w 69310"/>
                  <a:gd name="connsiteY3-152" fmla="*/ 221518 h 633694"/>
                  <a:gd name="connsiteX4-153" fmla="*/ 31109 w 69310"/>
                  <a:gd name="connsiteY4-154" fmla="*/ 254856 h 633694"/>
                  <a:gd name="connsiteX5-155" fmla="*/ 4915 w 69310"/>
                  <a:gd name="connsiteY5-156" fmla="*/ 302480 h 633694"/>
                  <a:gd name="connsiteX6-157" fmla="*/ 7297 w 69310"/>
                  <a:gd name="connsiteY6-158" fmla="*/ 357249 h 633694"/>
                  <a:gd name="connsiteX7-159" fmla="*/ 33490 w 69310"/>
                  <a:gd name="connsiteY7-160" fmla="*/ 414399 h 633694"/>
                  <a:gd name="connsiteX8-161" fmla="*/ 9678 w 69310"/>
                  <a:gd name="connsiteY8-162" fmla="*/ 504887 h 633694"/>
                  <a:gd name="connsiteX9-163" fmla="*/ 16822 w 69310"/>
                  <a:gd name="connsiteY9-164" fmla="*/ 557274 h 633694"/>
                  <a:gd name="connsiteX10-165" fmla="*/ 33490 w 69310"/>
                  <a:gd name="connsiteY10-166" fmla="*/ 607280 h 633694"/>
                  <a:gd name="connsiteX11-167" fmla="*/ 35872 w 69310"/>
                  <a:gd name="connsiteY11-168" fmla="*/ 633474 h 633694"/>
                  <a:gd name="connsiteX12-169" fmla="*/ 35872 w 69310"/>
                  <a:gd name="connsiteY12-170" fmla="*/ 616805 h 633694"/>
                  <a:gd name="connsiteX13-171" fmla="*/ 38253 w 69310"/>
                  <a:gd name="connsiteY13-172" fmla="*/ 566799 h 633694"/>
                  <a:gd name="connsiteX14-173" fmla="*/ 57303 w 69310"/>
                  <a:gd name="connsiteY14-174" fmla="*/ 504887 h 633694"/>
                  <a:gd name="connsiteX15-175" fmla="*/ 47778 w 69310"/>
                  <a:gd name="connsiteY15-176" fmla="*/ 452499 h 633694"/>
                  <a:gd name="connsiteX16-177" fmla="*/ 33490 w 69310"/>
                  <a:gd name="connsiteY16-178" fmla="*/ 402493 h 633694"/>
                  <a:gd name="connsiteX17-179" fmla="*/ 54922 w 69310"/>
                  <a:gd name="connsiteY17-180" fmla="*/ 342962 h 633694"/>
                  <a:gd name="connsiteX18-181" fmla="*/ 69209 w 69310"/>
                  <a:gd name="connsiteY18-182" fmla="*/ 297718 h 633694"/>
                  <a:gd name="connsiteX19-183" fmla="*/ 47778 w 69310"/>
                  <a:gd name="connsiteY19-184" fmla="*/ 223899 h 633694"/>
                  <a:gd name="connsiteX20-185" fmla="*/ 38253 w 69310"/>
                  <a:gd name="connsiteY20-186" fmla="*/ 185799 h 633694"/>
                  <a:gd name="connsiteX21-187" fmla="*/ 59684 w 69310"/>
                  <a:gd name="connsiteY21-188" fmla="*/ 116743 h 633694"/>
                  <a:gd name="connsiteX22-189" fmla="*/ 59684 w 69310"/>
                  <a:gd name="connsiteY22-190" fmla="*/ 47687 h 633694"/>
                  <a:gd name="connsiteX23-191" fmla="*/ 33490 w 69310"/>
                  <a:gd name="connsiteY23-192" fmla="*/ 62 h 633694"/>
                  <a:gd name="connsiteX0-193" fmla="*/ 33490 w 69310"/>
                  <a:gd name="connsiteY0-194" fmla="*/ 33 h 633665"/>
                  <a:gd name="connsiteX1-195" fmla="*/ 4915 w 69310"/>
                  <a:gd name="connsiteY1-196" fmla="*/ 57183 h 633665"/>
                  <a:gd name="connsiteX2-197" fmla="*/ 2534 w 69310"/>
                  <a:gd name="connsiteY2-198" fmla="*/ 150051 h 633665"/>
                  <a:gd name="connsiteX3-199" fmla="*/ 31110 w 69310"/>
                  <a:gd name="connsiteY3-200" fmla="*/ 221489 h 633665"/>
                  <a:gd name="connsiteX4-201" fmla="*/ 31109 w 69310"/>
                  <a:gd name="connsiteY4-202" fmla="*/ 254827 h 633665"/>
                  <a:gd name="connsiteX5-203" fmla="*/ 4915 w 69310"/>
                  <a:gd name="connsiteY5-204" fmla="*/ 302451 h 633665"/>
                  <a:gd name="connsiteX6-205" fmla="*/ 7297 w 69310"/>
                  <a:gd name="connsiteY6-206" fmla="*/ 357220 h 633665"/>
                  <a:gd name="connsiteX7-207" fmla="*/ 33490 w 69310"/>
                  <a:gd name="connsiteY7-208" fmla="*/ 414370 h 633665"/>
                  <a:gd name="connsiteX8-209" fmla="*/ 9678 w 69310"/>
                  <a:gd name="connsiteY8-210" fmla="*/ 504858 h 633665"/>
                  <a:gd name="connsiteX9-211" fmla="*/ 16822 w 69310"/>
                  <a:gd name="connsiteY9-212" fmla="*/ 557245 h 633665"/>
                  <a:gd name="connsiteX10-213" fmla="*/ 33490 w 69310"/>
                  <a:gd name="connsiteY10-214" fmla="*/ 607251 h 633665"/>
                  <a:gd name="connsiteX11-215" fmla="*/ 35872 w 69310"/>
                  <a:gd name="connsiteY11-216" fmla="*/ 633445 h 633665"/>
                  <a:gd name="connsiteX12-217" fmla="*/ 35872 w 69310"/>
                  <a:gd name="connsiteY12-218" fmla="*/ 616776 h 633665"/>
                  <a:gd name="connsiteX13-219" fmla="*/ 38253 w 69310"/>
                  <a:gd name="connsiteY13-220" fmla="*/ 566770 h 633665"/>
                  <a:gd name="connsiteX14-221" fmla="*/ 57303 w 69310"/>
                  <a:gd name="connsiteY14-222" fmla="*/ 504858 h 633665"/>
                  <a:gd name="connsiteX15-223" fmla="*/ 47778 w 69310"/>
                  <a:gd name="connsiteY15-224" fmla="*/ 452470 h 633665"/>
                  <a:gd name="connsiteX16-225" fmla="*/ 33490 w 69310"/>
                  <a:gd name="connsiteY16-226" fmla="*/ 402464 h 633665"/>
                  <a:gd name="connsiteX17-227" fmla="*/ 54922 w 69310"/>
                  <a:gd name="connsiteY17-228" fmla="*/ 342933 h 633665"/>
                  <a:gd name="connsiteX18-229" fmla="*/ 69209 w 69310"/>
                  <a:gd name="connsiteY18-230" fmla="*/ 297689 h 633665"/>
                  <a:gd name="connsiteX19-231" fmla="*/ 47778 w 69310"/>
                  <a:gd name="connsiteY19-232" fmla="*/ 223870 h 633665"/>
                  <a:gd name="connsiteX20-233" fmla="*/ 38253 w 69310"/>
                  <a:gd name="connsiteY20-234" fmla="*/ 185770 h 633665"/>
                  <a:gd name="connsiteX21-235" fmla="*/ 59684 w 69310"/>
                  <a:gd name="connsiteY21-236" fmla="*/ 116714 h 633665"/>
                  <a:gd name="connsiteX22-237" fmla="*/ 54922 w 69310"/>
                  <a:gd name="connsiteY22-238" fmla="*/ 50039 h 633665"/>
                  <a:gd name="connsiteX23-239" fmla="*/ 33490 w 69310"/>
                  <a:gd name="connsiteY23-240" fmla="*/ 33 h 633665"/>
                  <a:gd name="connsiteX0-241" fmla="*/ 33204 w 69024"/>
                  <a:gd name="connsiteY0-242" fmla="*/ 16967 h 650599"/>
                  <a:gd name="connsiteX1-243" fmla="*/ 26834 w 69024"/>
                  <a:gd name="connsiteY1-244" fmla="*/ 3386 h 650599"/>
                  <a:gd name="connsiteX2-245" fmla="*/ 4629 w 69024"/>
                  <a:gd name="connsiteY2-246" fmla="*/ 74117 h 650599"/>
                  <a:gd name="connsiteX3-247" fmla="*/ 2248 w 69024"/>
                  <a:gd name="connsiteY3-248" fmla="*/ 166985 h 650599"/>
                  <a:gd name="connsiteX4-249" fmla="*/ 30824 w 69024"/>
                  <a:gd name="connsiteY4-250" fmla="*/ 238423 h 650599"/>
                  <a:gd name="connsiteX5-251" fmla="*/ 30823 w 69024"/>
                  <a:gd name="connsiteY5-252" fmla="*/ 271761 h 650599"/>
                  <a:gd name="connsiteX6-253" fmla="*/ 4629 w 69024"/>
                  <a:gd name="connsiteY6-254" fmla="*/ 319385 h 650599"/>
                  <a:gd name="connsiteX7-255" fmla="*/ 7011 w 69024"/>
                  <a:gd name="connsiteY7-256" fmla="*/ 374154 h 650599"/>
                  <a:gd name="connsiteX8-257" fmla="*/ 33204 w 69024"/>
                  <a:gd name="connsiteY8-258" fmla="*/ 431304 h 650599"/>
                  <a:gd name="connsiteX9-259" fmla="*/ 9392 w 69024"/>
                  <a:gd name="connsiteY9-260" fmla="*/ 521792 h 650599"/>
                  <a:gd name="connsiteX10-261" fmla="*/ 16536 w 69024"/>
                  <a:gd name="connsiteY10-262" fmla="*/ 574179 h 650599"/>
                  <a:gd name="connsiteX11-263" fmla="*/ 33204 w 69024"/>
                  <a:gd name="connsiteY11-264" fmla="*/ 624185 h 650599"/>
                  <a:gd name="connsiteX12-265" fmla="*/ 35586 w 69024"/>
                  <a:gd name="connsiteY12-266" fmla="*/ 650379 h 650599"/>
                  <a:gd name="connsiteX13-267" fmla="*/ 35586 w 69024"/>
                  <a:gd name="connsiteY13-268" fmla="*/ 633710 h 650599"/>
                  <a:gd name="connsiteX14-269" fmla="*/ 37967 w 69024"/>
                  <a:gd name="connsiteY14-270" fmla="*/ 583704 h 650599"/>
                  <a:gd name="connsiteX15-271" fmla="*/ 57017 w 69024"/>
                  <a:gd name="connsiteY15-272" fmla="*/ 521792 h 650599"/>
                  <a:gd name="connsiteX16-273" fmla="*/ 47492 w 69024"/>
                  <a:gd name="connsiteY16-274" fmla="*/ 469404 h 650599"/>
                  <a:gd name="connsiteX17-275" fmla="*/ 33204 w 69024"/>
                  <a:gd name="connsiteY17-276" fmla="*/ 419398 h 650599"/>
                  <a:gd name="connsiteX18-277" fmla="*/ 54636 w 69024"/>
                  <a:gd name="connsiteY18-278" fmla="*/ 359867 h 650599"/>
                  <a:gd name="connsiteX19-279" fmla="*/ 68923 w 69024"/>
                  <a:gd name="connsiteY19-280" fmla="*/ 314623 h 650599"/>
                  <a:gd name="connsiteX20-281" fmla="*/ 47492 w 69024"/>
                  <a:gd name="connsiteY20-282" fmla="*/ 240804 h 650599"/>
                  <a:gd name="connsiteX21-283" fmla="*/ 37967 w 69024"/>
                  <a:gd name="connsiteY21-284" fmla="*/ 202704 h 650599"/>
                  <a:gd name="connsiteX22-285" fmla="*/ 59398 w 69024"/>
                  <a:gd name="connsiteY22-286" fmla="*/ 133648 h 650599"/>
                  <a:gd name="connsiteX23-287" fmla="*/ 54636 w 69024"/>
                  <a:gd name="connsiteY23-288" fmla="*/ 66973 h 650599"/>
                  <a:gd name="connsiteX24" fmla="*/ 33204 w 69024"/>
                  <a:gd name="connsiteY24" fmla="*/ 16967 h 650599"/>
                  <a:gd name="connsiteX0-289" fmla="*/ 33527 w 69347"/>
                  <a:gd name="connsiteY0-290" fmla="*/ 60015 h 693647"/>
                  <a:gd name="connsiteX1-291" fmla="*/ 34301 w 69347"/>
                  <a:gd name="connsiteY1-292" fmla="*/ 1190 h 693647"/>
                  <a:gd name="connsiteX2-293" fmla="*/ 4952 w 69347"/>
                  <a:gd name="connsiteY2-294" fmla="*/ 117165 h 693647"/>
                  <a:gd name="connsiteX3-295" fmla="*/ 2571 w 69347"/>
                  <a:gd name="connsiteY3-296" fmla="*/ 210033 h 693647"/>
                  <a:gd name="connsiteX4-297" fmla="*/ 31147 w 69347"/>
                  <a:gd name="connsiteY4-298" fmla="*/ 281471 h 693647"/>
                  <a:gd name="connsiteX5-299" fmla="*/ 31146 w 69347"/>
                  <a:gd name="connsiteY5-300" fmla="*/ 314809 h 693647"/>
                  <a:gd name="connsiteX6-301" fmla="*/ 4952 w 69347"/>
                  <a:gd name="connsiteY6-302" fmla="*/ 362433 h 693647"/>
                  <a:gd name="connsiteX7-303" fmla="*/ 7334 w 69347"/>
                  <a:gd name="connsiteY7-304" fmla="*/ 417202 h 693647"/>
                  <a:gd name="connsiteX8-305" fmla="*/ 33527 w 69347"/>
                  <a:gd name="connsiteY8-306" fmla="*/ 474352 h 693647"/>
                  <a:gd name="connsiteX9-307" fmla="*/ 9715 w 69347"/>
                  <a:gd name="connsiteY9-308" fmla="*/ 564840 h 693647"/>
                  <a:gd name="connsiteX10-309" fmla="*/ 16859 w 69347"/>
                  <a:gd name="connsiteY10-310" fmla="*/ 617227 h 693647"/>
                  <a:gd name="connsiteX11-311" fmla="*/ 33527 w 69347"/>
                  <a:gd name="connsiteY11-312" fmla="*/ 667233 h 693647"/>
                  <a:gd name="connsiteX12-313" fmla="*/ 35909 w 69347"/>
                  <a:gd name="connsiteY12-314" fmla="*/ 693427 h 693647"/>
                  <a:gd name="connsiteX13-315" fmla="*/ 35909 w 69347"/>
                  <a:gd name="connsiteY13-316" fmla="*/ 676758 h 693647"/>
                  <a:gd name="connsiteX14-317" fmla="*/ 38290 w 69347"/>
                  <a:gd name="connsiteY14-318" fmla="*/ 626752 h 693647"/>
                  <a:gd name="connsiteX15-319" fmla="*/ 57340 w 69347"/>
                  <a:gd name="connsiteY15-320" fmla="*/ 564840 h 693647"/>
                  <a:gd name="connsiteX16-321" fmla="*/ 47815 w 69347"/>
                  <a:gd name="connsiteY16-322" fmla="*/ 512452 h 693647"/>
                  <a:gd name="connsiteX17-323" fmla="*/ 33527 w 69347"/>
                  <a:gd name="connsiteY17-324" fmla="*/ 462446 h 693647"/>
                  <a:gd name="connsiteX18-325" fmla="*/ 54959 w 69347"/>
                  <a:gd name="connsiteY18-326" fmla="*/ 402915 h 693647"/>
                  <a:gd name="connsiteX19-327" fmla="*/ 69246 w 69347"/>
                  <a:gd name="connsiteY19-328" fmla="*/ 357671 h 693647"/>
                  <a:gd name="connsiteX20-329" fmla="*/ 47815 w 69347"/>
                  <a:gd name="connsiteY20-330" fmla="*/ 283852 h 693647"/>
                  <a:gd name="connsiteX21-331" fmla="*/ 38290 w 69347"/>
                  <a:gd name="connsiteY21-332" fmla="*/ 245752 h 693647"/>
                  <a:gd name="connsiteX22-333" fmla="*/ 59721 w 69347"/>
                  <a:gd name="connsiteY22-334" fmla="*/ 176696 h 693647"/>
                  <a:gd name="connsiteX23-335" fmla="*/ 54959 w 69347"/>
                  <a:gd name="connsiteY23-336" fmla="*/ 110021 h 693647"/>
                  <a:gd name="connsiteX24-337" fmla="*/ 33527 w 69347"/>
                  <a:gd name="connsiteY24-338" fmla="*/ 60015 h 693647"/>
                  <a:gd name="connsiteX0-339" fmla="*/ 40671 w 69347"/>
                  <a:gd name="connsiteY0-340" fmla="*/ 67028 h 693517"/>
                  <a:gd name="connsiteX1-341" fmla="*/ 34301 w 69347"/>
                  <a:gd name="connsiteY1-342" fmla="*/ 1060 h 693517"/>
                  <a:gd name="connsiteX2-343" fmla="*/ 4952 w 69347"/>
                  <a:gd name="connsiteY2-344" fmla="*/ 117035 h 693517"/>
                  <a:gd name="connsiteX3-345" fmla="*/ 2571 w 69347"/>
                  <a:gd name="connsiteY3-346" fmla="*/ 209903 h 693517"/>
                  <a:gd name="connsiteX4-347" fmla="*/ 31147 w 69347"/>
                  <a:gd name="connsiteY4-348" fmla="*/ 281341 h 693517"/>
                  <a:gd name="connsiteX5-349" fmla="*/ 31146 w 69347"/>
                  <a:gd name="connsiteY5-350" fmla="*/ 314679 h 693517"/>
                  <a:gd name="connsiteX6-351" fmla="*/ 4952 w 69347"/>
                  <a:gd name="connsiteY6-352" fmla="*/ 362303 h 693517"/>
                  <a:gd name="connsiteX7-353" fmla="*/ 7334 w 69347"/>
                  <a:gd name="connsiteY7-354" fmla="*/ 417072 h 693517"/>
                  <a:gd name="connsiteX8-355" fmla="*/ 33527 w 69347"/>
                  <a:gd name="connsiteY8-356" fmla="*/ 474222 h 693517"/>
                  <a:gd name="connsiteX9-357" fmla="*/ 9715 w 69347"/>
                  <a:gd name="connsiteY9-358" fmla="*/ 564710 h 693517"/>
                  <a:gd name="connsiteX10-359" fmla="*/ 16859 w 69347"/>
                  <a:gd name="connsiteY10-360" fmla="*/ 617097 h 693517"/>
                  <a:gd name="connsiteX11-361" fmla="*/ 33527 w 69347"/>
                  <a:gd name="connsiteY11-362" fmla="*/ 667103 h 693517"/>
                  <a:gd name="connsiteX12-363" fmla="*/ 35909 w 69347"/>
                  <a:gd name="connsiteY12-364" fmla="*/ 693297 h 693517"/>
                  <a:gd name="connsiteX13-365" fmla="*/ 35909 w 69347"/>
                  <a:gd name="connsiteY13-366" fmla="*/ 676628 h 693517"/>
                  <a:gd name="connsiteX14-367" fmla="*/ 38290 w 69347"/>
                  <a:gd name="connsiteY14-368" fmla="*/ 626622 h 693517"/>
                  <a:gd name="connsiteX15-369" fmla="*/ 57340 w 69347"/>
                  <a:gd name="connsiteY15-370" fmla="*/ 564710 h 693517"/>
                  <a:gd name="connsiteX16-371" fmla="*/ 47815 w 69347"/>
                  <a:gd name="connsiteY16-372" fmla="*/ 512322 h 693517"/>
                  <a:gd name="connsiteX17-373" fmla="*/ 33527 w 69347"/>
                  <a:gd name="connsiteY17-374" fmla="*/ 462316 h 693517"/>
                  <a:gd name="connsiteX18-375" fmla="*/ 54959 w 69347"/>
                  <a:gd name="connsiteY18-376" fmla="*/ 402785 h 693517"/>
                  <a:gd name="connsiteX19-377" fmla="*/ 69246 w 69347"/>
                  <a:gd name="connsiteY19-378" fmla="*/ 357541 h 693517"/>
                  <a:gd name="connsiteX20-379" fmla="*/ 47815 w 69347"/>
                  <a:gd name="connsiteY20-380" fmla="*/ 283722 h 693517"/>
                  <a:gd name="connsiteX21-381" fmla="*/ 38290 w 69347"/>
                  <a:gd name="connsiteY21-382" fmla="*/ 245622 h 693517"/>
                  <a:gd name="connsiteX22-383" fmla="*/ 59721 w 69347"/>
                  <a:gd name="connsiteY22-384" fmla="*/ 176566 h 693517"/>
                  <a:gd name="connsiteX23-385" fmla="*/ 54959 w 69347"/>
                  <a:gd name="connsiteY23-386" fmla="*/ 109891 h 693517"/>
                  <a:gd name="connsiteX24-387" fmla="*/ 40671 w 69347"/>
                  <a:gd name="connsiteY24-388" fmla="*/ 67028 h 693517"/>
                  <a:gd name="connsiteX0-389" fmla="*/ 39838 w 68514"/>
                  <a:gd name="connsiteY0-390" fmla="*/ 67028 h 693517"/>
                  <a:gd name="connsiteX1-391" fmla="*/ 33468 w 68514"/>
                  <a:gd name="connsiteY1-392" fmla="*/ 1060 h 693517"/>
                  <a:gd name="connsiteX2-393" fmla="*/ 12038 w 68514"/>
                  <a:gd name="connsiteY2-394" fmla="*/ 70117 h 693517"/>
                  <a:gd name="connsiteX3-395" fmla="*/ 4119 w 68514"/>
                  <a:gd name="connsiteY3-396" fmla="*/ 117035 h 693517"/>
                  <a:gd name="connsiteX4-397" fmla="*/ 1738 w 68514"/>
                  <a:gd name="connsiteY4-398" fmla="*/ 209903 h 693517"/>
                  <a:gd name="connsiteX5-399" fmla="*/ 30314 w 68514"/>
                  <a:gd name="connsiteY5-400" fmla="*/ 281341 h 693517"/>
                  <a:gd name="connsiteX6-401" fmla="*/ 30313 w 68514"/>
                  <a:gd name="connsiteY6-402" fmla="*/ 314679 h 693517"/>
                  <a:gd name="connsiteX7-403" fmla="*/ 4119 w 68514"/>
                  <a:gd name="connsiteY7-404" fmla="*/ 362303 h 693517"/>
                  <a:gd name="connsiteX8-405" fmla="*/ 6501 w 68514"/>
                  <a:gd name="connsiteY8-406" fmla="*/ 417072 h 693517"/>
                  <a:gd name="connsiteX9-407" fmla="*/ 32694 w 68514"/>
                  <a:gd name="connsiteY9-408" fmla="*/ 474222 h 693517"/>
                  <a:gd name="connsiteX10-409" fmla="*/ 8882 w 68514"/>
                  <a:gd name="connsiteY10-410" fmla="*/ 564710 h 693517"/>
                  <a:gd name="connsiteX11-411" fmla="*/ 16026 w 68514"/>
                  <a:gd name="connsiteY11-412" fmla="*/ 617097 h 693517"/>
                  <a:gd name="connsiteX12-413" fmla="*/ 32694 w 68514"/>
                  <a:gd name="connsiteY12-414" fmla="*/ 667103 h 693517"/>
                  <a:gd name="connsiteX13-415" fmla="*/ 35076 w 68514"/>
                  <a:gd name="connsiteY13-416" fmla="*/ 693297 h 693517"/>
                  <a:gd name="connsiteX14-417" fmla="*/ 35076 w 68514"/>
                  <a:gd name="connsiteY14-418" fmla="*/ 676628 h 693517"/>
                  <a:gd name="connsiteX15-419" fmla="*/ 37457 w 68514"/>
                  <a:gd name="connsiteY15-420" fmla="*/ 626622 h 693517"/>
                  <a:gd name="connsiteX16-421" fmla="*/ 56507 w 68514"/>
                  <a:gd name="connsiteY16-422" fmla="*/ 564710 h 693517"/>
                  <a:gd name="connsiteX17-423" fmla="*/ 46982 w 68514"/>
                  <a:gd name="connsiteY17-424" fmla="*/ 512322 h 693517"/>
                  <a:gd name="connsiteX18-425" fmla="*/ 32694 w 68514"/>
                  <a:gd name="connsiteY18-426" fmla="*/ 462316 h 693517"/>
                  <a:gd name="connsiteX19-427" fmla="*/ 54126 w 68514"/>
                  <a:gd name="connsiteY19-428" fmla="*/ 402785 h 693517"/>
                  <a:gd name="connsiteX20-429" fmla="*/ 68413 w 68514"/>
                  <a:gd name="connsiteY20-430" fmla="*/ 357541 h 693517"/>
                  <a:gd name="connsiteX21-431" fmla="*/ 46982 w 68514"/>
                  <a:gd name="connsiteY21-432" fmla="*/ 283722 h 693517"/>
                  <a:gd name="connsiteX22-433" fmla="*/ 37457 w 68514"/>
                  <a:gd name="connsiteY22-434" fmla="*/ 245622 h 693517"/>
                  <a:gd name="connsiteX23-435" fmla="*/ 58888 w 68514"/>
                  <a:gd name="connsiteY23-436" fmla="*/ 176566 h 693517"/>
                  <a:gd name="connsiteX24-437" fmla="*/ 54126 w 68514"/>
                  <a:gd name="connsiteY24-438" fmla="*/ 109891 h 693517"/>
                  <a:gd name="connsiteX25" fmla="*/ 39838 w 68514"/>
                  <a:gd name="connsiteY25" fmla="*/ 67028 h 693517"/>
                  <a:gd name="connsiteX0-439" fmla="*/ 40450 w 69126"/>
                  <a:gd name="connsiteY0-440" fmla="*/ 67028 h 693517"/>
                  <a:gd name="connsiteX1-441" fmla="*/ 34080 w 69126"/>
                  <a:gd name="connsiteY1-442" fmla="*/ 1060 h 693517"/>
                  <a:gd name="connsiteX2-443" fmla="*/ 29318 w 69126"/>
                  <a:gd name="connsiteY2-444" fmla="*/ 62973 h 693517"/>
                  <a:gd name="connsiteX3-445" fmla="*/ 4731 w 69126"/>
                  <a:gd name="connsiteY3-446" fmla="*/ 117035 h 693517"/>
                  <a:gd name="connsiteX4-447" fmla="*/ 2350 w 69126"/>
                  <a:gd name="connsiteY4-448" fmla="*/ 209903 h 693517"/>
                  <a:gd name="connsiteX5-449" fmla="*/ 30926 w 69126"/>
                  <a:gd name="connsiteY5-450" fmla="*/ 281341 h 693517"/>
                  <a:gd name="connsiteX6-451" fmla="*/ 30925 w 69126"/>
                  <a:gd name="connsiteY6-452" fmla="*/ 314679 h 693517"/>
                  <a:gd name="connsiteX7-453" fmla="*/ 4731 w 69126"/>
                  <a:gd name="connsiteY7-454" fmla="*/ 362303 h 693517"/>
                  <a:gd name="connsiteX8-455" fmla="*/ 7113 w 69126"/>
                  <a:gd name="connsiteY8-456" fmla="*/ 417072 h 693517"/>
                  <a:gd name="connsiteX9-457" fmla="*/ 33306 w 69126"/>
                  <a:gd name="connsiteY9-458" fmla="*/ 474222 h 693517"/>
                  <a:gd name="connsiteX10-459" fmla="*/ 9494 w 69126"/>
                  <a:gd name="connsiteY10-460" fmla="*/ 564710 h 693517"/>
                  <a:gd name="connsiteX11-461" fmla="*/ 16638 w 69126"/>
                  <a:gd name="connsiteY11-462" fmla="*/ 617097 h 693517"/>
                  <a:gd name="connsiteX12-463" fmla="*/ 33306 w 69126"/>
                  <a:gd name="connsiteY12-464" fmla="*/ 667103 h 693517"/>
                  <a:gd name="connsiteX13-465" fmla="*/ 35688 w 69126"/>
                  <a:gd name="connsiteY13-466" fmla="*/ 693297 h 693517"/>
                  <a:gd name="connsiteX14-467" fmla="*/ 35688 w 69126"/>
                  <a:gd name="connsiteY14-468" fmla="*/ 676628 h 693517"/>
                  <a:gd name="connsiteX15-469" fmla="*/ 38069 w 69126"/>
                  <a:gd name="connsiteY15-470" fmla="*/ 626622 h 693517"/>
                  <a:gd name="connsiteX16-471" fmla="*/ 57119 w 69126"/>
                  <a:gd name="connsiteY16-472" fmla="*/ 564710 h 693517"/>
                  <a:gd name="connsiteX17-473" fmla="*/ 47594 w 69126"/>
                  <a:gd name="connsiteY17-474" fmla="*/ 512322 h 693517"/>
                  <a:gd name="connsiteX18-475" fmla="*/ 33306 w 69126"/>
                  <a:gd name="connsiteY18-476" fmla="*/ 462316 h 693517"/>
                  <a:gd name="connsiteX19-477" fmla="*/ 54738 w 69126"/>
                  <a:gd name="connsiteY19-478" fmla="*/ 402785 h 693517"/>
                  <a:gd name="connsiteX20-479" fmla="*/ 69025 w 69126"/>
                  <a:gd name="connsiteY20-480" fmla="*/ 357541 h 693517"/>
                  <a:gd name="connsiteX21-481" fmla="*/ 47594 w 69126"/>
                  <a:gd name="connsiteY21-482" fmla="*/ 283722 h 693517"/>
                  <a:gd name="connsiteX22-483" fmla="*/ 38069 w 69126"/>
                  <a:gd name="connsiteY22-484" fmla="*/ 245622 h 693517"/>
                  <a:gd name="connsiteX23-485" fmla="*/ 59500 w 69126"/>
                  <a:gd name="connsiteY23-486" fmla="*/ 176566 h 693517"/>
                  <a:gd name="connsiteX24-487" fmla="*/ 54738 w 69126"/>
                  <a:gd name="connsiteY24-488" fmla="*/ 109891 h 693517"/>
                  <a:gd name="connsiteX25-489" fmla="*/ 40450 w 69126"/>
                  <a:gd name="connsiteY25-490" fmla="*/ 67028 h 693517"/>
                  <a:gd name="connsiteX0-491" fmla="*/ 40450 w 69194"/>
                  <a:gd name="connsiteY0-492" fmla="*/ 67028 h 693517"/>
                  <a:gd name="connsiteX1-493" fmla="*/ 34080 w 69194"/>
                  <a:gd name="connsiteY1-494" fmla="*/ 1060 h 693517"/>
                  <a:gd name="connsiteX2-495" fmla="*/ 29318 w 69194"/>
                  <a:gd name="connsiteY2-496" fmla="*/ 62973 h 693517"/>
                  <a:gd name="connsiteX3-497" fmla="*/ 4731 w 69194"/>
                  <a:gd name="connsiteY3-498" fmla="*/ 117035 h 693517"/>
                  <a:gd name="connsiteX4-499" fmla="*/ 2350 w 69194"/>
                  <a:gd name="connsiteY4-500" fmla="*/ 209903 h 693517"/>
                  <a:gd name="connsiteX5-501" fmla="*/ 30926 w 69194"/>
                  <a:gd name="connsiteY5-502" fmla="*/ 281341 h 693517"/>
                  <a:gd name="connsiteX6-503" fmla="*/ 30925 w 69194"/>
                  <a:gd name="connsiteY6-504" fmla="*/ 314679 h 693517"/>
                  <a:gd name="connsiteX7-505" fmla="*/ 4731 w 69194"/>
                  <a:gd name="connsiteY7-506" fmla="*/ 362303 h 693517"/>
                  <a:gd name="connsiteX8-507" fmla="*/ 7113 w 69194"/>
                  <a:gd name="connsiteY8-508" fmla="*/ 417072 h 693517"/>
                  <a:gd name="connsiteX9-509" fmla="*/ 33306 w 69194"/>
                  <a:gd name="connsiteY9-510" fmla="*/ 474222 h 693517"/>
                  <a:gd name="connsiteX10-511" fmla="*/ 9494 w 69194"/>
                  <a:gd name="connsiteY10-512" fmla="*/ 564710 h 693517"/>
                  <a:gd name="connsiteX11-513" fmla="*/ 16638 w 69194"/>
                  <a:gd name="connsiteY11-514" fmla="*/ 617097 h 693517"/>
                  <a:gd name="connsiteX12-515" fmla="*/ 33306 w 69194"/>
                  <a:gd name="connsiteY12-516" fmla="*/ 667103 h 693517"/>
                  <a:gd name="connsiteX13-517" fmla="*/ 35688 w 69194"/>
                  <a:gd name="connsiteY13-518" fmla="*/ 693297 h 693517"/>
                  <a:gd name="connsiteX14-519" fmla="*/ 35688 w 69194"/>
                  <a:gd name="connsiteY14-520" fmla="*/ 676628 h 693517"/>
                  <a:gd name="connsiteX15-521" fmla="*/ 38069 w 69194"/>
                  <a:gd name="connsiteY15-522" fmla="*/ 626622 h 693517"/>
                  <a:gd name="connsiteX16-523" fmla="*/ 57119 w 69194"/>
                  <a:gd name="connsiteY16-524" fmla="*/ 564710 h 693517"/>
                  <a:gd name="connsiteX17-525" fmla="*/ 47594 w 69194"/>
                  <a:gd name="connsiteY17-526" fmla="*/ 512322 h 693517"/>
                  <a:gd name="connsiteX18-527" fmla="*/ 33306 w 69194"/>
                  <a:gd name="connsiteY18-528" fmla="*/ 462316 h 693517"/>
                  <a:gd name="connsiteX19-529" fmla="*/ 54738 w 69194"/>
                  <a:gd name="connsiteY19-530" fmla="*/ 402785 h 693517"/>
                  <a:gd name="connsiteX20-531" fmla="*/ 69025 w 69194"/>
                  <a:gd name="connsiteY20-532" fmla="*/ 357541 h 693517"/>
                  <a:gd name="connsiteX21-533" fmla="*/ 45213 w 69194"/>
                  <a:gd name="connsiteY21-534" fmla="*/ 305153 h 693517"/>
                  <a:gd name="connsiteX22-535" fmla="*/ 38069 w 69194"/>
                  <a:gd name="connsiteY22-536" fmla="*/ 245622 h 693517"/>
                  <a:gd name="connsiteX23-537" fmla="*/ 59500 w 69194"/>
                  <a:gd name="connsiteY23-538" fmla="*/ 176566 h 693517"/>
                  <a:gd name="connsiteX24-539" fmla="*/ 54738 w 69194"/>
                  <a:gd name="connsiteY24-540" fmla="*/ 109891 h 693517"/>
                  <a:gd name="connsiteX25-541" fmla="*/ 40450 w 69194"/>
                  <a:gd name="connsiteY25-542" fmla="*/ 67028 h 693517"/>
                  <a:gd name="connsiteX0-543" fmla="*/ 40450 w 69194"/>
                  <a:gd name="connsiteY0-544" fmla="*/ 67028 h 693517"/>
                  <a:gd name="connsiteX1-545" fmla="*/ 34080 w 69194"/>
                  <a:gd name="connsiteY1-546" fmla="*/ 1060 h 693517"/>
                  <a:gd name="connsiteX2-547" fmla="*/ 29318 w 69194"/>
                  <a:gd name="connsiteY2-548" fmla="*/ 62973 h 693517"/>
                  <a:gd name="connsiteX3-549" fmla="*/ 4731 w 69194"/>
                  <a:gd name="connsiteY3-550" fmla="*/ 126560 h 693517"/>
                  <a:gd name="connsiteX4-551" fmla="*/ 2350 w 69194"/>
                  <a:gd name="connsiteY4-552" fmla="*/ 209903 h 693517"/>
                  <a:gd name="connsiteX5-553" fmla="*/ 30926 w 69194"/>
                  <a:gd name="connsiteY5-554" fmla="*/ 281341 h 693517"/>
                  <a:gd name="connsiteX6-555" fmla="*/ 30925 w 69194"/>
                  <a:gd name="connsiteY6-556" fmla="*/ 314679 h 693517"/>
                  <a:gd name="connsiteX7-557" fmla="*/ 4731 w 69194"/>
                  <a:gd name="connsiteY7-558" fmla="*/ 362303 h 693517"/>
                  <a:gd name="connsiteX8-559" fmla="*/ 7113 w 69194"/>
                  <a:gd name="connsiteY8-560" fmla="*/ 417072 h 693517"/>
                  <a:gd name="connsiteX9-561" fmla="*/ 33306 w 69194"/>
                  <a:gd name="connsiteY9-562" fmla="*/ 474222 h 693517"/>
                  <a:gd name="connsiteX10-563" fmla="*/ 9494 w 69194"/>
                  <a:gd name="connsiteY10-564" fmla="*/ 564710 h 693517"/>
                  <a:gd name="connsiteX11-565" fmla="*/ 16638 w 69194"/>
                  <a:gd name="connsiteY11-566" fmla="*/ 617097 h 693517"/>
                  <a:gd name="connsiteX12-567" fmla="*/ 33306 w 69194"/>
                  <a:gd name="connsiteY12-568" fmla="*/ 667103 h 693517"/>
                  <a:gd name="connsiteX13-569" fmla="*/ 35688 w 69194"/>
                  <a:gd name="connsiteY13-570" fmla="*/ 693297 h 693517"/>
                  <a:gd name="connsiteX14-571" fmla="*/ 35688 w 69194"/>
                  <a:gd name="connsiteY14-572" fmla="*/ 676628 h 693517"/>
                  <a:gd name="connsiteX15-573" fmla="*/ 38069 w 69194"/>
                  <a:gd name="connsiteY15-574" fmla="*/ 626622 h 693517"/>
                  <a:gd name="connsiteX16-575" fmla="*/ 57119 w 69194"/>
                  <a:gd name="connsiteY16-576" fmla="*/ 564710 h 693517"/>
                  <a:gd name="connsiteX17-577" fmla="*/ 47594 w 69194"/>
                  <a:gd name="connsiteY17-578" fmla="*/ 512322 h 693517"/>
                  <a:gd name="connsiteX18-579" fmla="*/ 33306 w 69194"/>
                  <a:gd name="connsiteY18-580" fmla="*/ 462316 h 693517"/>
                  <a:gd name="connsiteX19-581" fmla="*/ 54738 w 69194"/>
                  <a:gd name="connsiteY19-582" fmla="*/ 402785 h 693517"/>
                  <a:gd name="connsiteX20-583" fmla="*/ 69025 w 69194"/>
                  <a:gd name="connsiteY20-584" fmla="*/ 357541 h 693517"/>
                  <a:gd name="connsiteX21-585" fmla="*/ 45213 w 69194"/>
                  <a:gd name="connsiteY21-586" fmla="*/ 305153 h 693517"/>
                  <a:gd name="connsiteX22-587" fmla="*/ 38069 w 69194"/>
                  <a:gd name="connsiteY22-588" fmla="*/ 245622 h 693517"/>
                  <a:gd name="connsiteX23-589" fmla="*/ 59500 w 69194"/>
                  <a:gd name="connsiteY23-590" fmla="*/ 176566 h 693517"/>
                  <a:gd name="connsiteX24-591" fmla="*/ 54738 w 69194"/>
                  <a:gd name="connsiteY24-592" fmla="*/ 109891 h 693517"/>
                  <a:gd name="connsiteX25-593" fmla="*/ 40450 w 69194"/>
                  <a:gd name="connsiteY25-594" fmla="*/ 67028 h 693517"/>
                  <a:gd name="connsiteX0-595" fmla="*/ 44918 w 73662"/>
                  <a:gd name="connsiteY0-596" fmla="*/ 67028 h 693517"/>
                  <a:gd name="connsiteX1-597" fmla="*/ 38548 w 73662"/>
                  <a:gd name="connsiteY1-598" fmla="*/ 1060 h 693517"/>
                  <a:gd name="connsiteX2-599" fmla="*/ 33786 w 73662"/>
                  <a:gd name="connsiteY2-600" fmla="*/ 62973 h 693517"/>
                  <a:gd name="connsiteX3-601" fmla="*/ 9199 w 73662"/>
                  <a:gd name="connsiteY3-602" fmla="*/ 126560 h 693517"/>
                  <a:gd name="connsiteX4-603" fmla="*/ 6818 w 73662"/>
                  <a:gd name="connsiteY4-604" fmla="*/ 209903 h 693517"/>
                  <a:gd name="connsiteX5-605" fmla="*/ 35394 w 73662"/>
                  <a:gd name="connsiteY5-606" fmla="*/ 281341 h 693517"/>
                  <a:gd name="connsiteX6-607" fmla="*/ 35393 w 73662"/>
                  <a:gd name="connsiteY6-608" fmla="*/ 314679 h 693517"/>
                  <a:gd name="connsiteX7-609" fmla="*/ 9199 w 73662"/>
                  <a:gd name="connsiteY7-610" fmla="*/ 362303 h 693517"/>
                  <a:gd name="connsiteX8-611" fmla="*/ 11581 w 73662"/>
                  <a:gd name="connsiteY8-612" fmla="*/ 417072 h 693517"/>
                  <a:gd name="connsiteX9-613" fmla="*/ 37774 w 73662"/>
                  <a:gd name="connsiteY9-614" fmla="*/ 474222 h 693517"/>
                  <a:gd name="connsiteX10-615" fmla="*/ 13962 w 73662"/>
                  <a:gd name="connsiteY10-616" fmla="*/ 564710 h 693517"/>
                  <a:gd name="connsiteX11-617" fmla="*/ 21106 w 73662"/>
                  <a:gd name="connsiteY11-618" fmla="*/ 617097 h 693517"/>
                  <a:gd name="connsiteX12-619" fmla="*/ 37774 w 73662"/>
                  <a:gd name="connsiteY12-620" fmla="*/ 667103 h 693517"/>
                  <a:gd name="connsiteX13-621" fmla="*/ 40156 w 73662"/>
                  <a:gd name="connsiteY13-622" fmla="*/ 693297 h 693517"/>
                  <a:gd name="connsiteX14-623" fmla="*/ 40156 w 73662"/>
                  <a:gd name="connsiteY14-624" fmla="*/ 676628 h 693517"/>
                  <a:gd name="connsiteX15-625" fmla="*/ 42537 w 73662"/>
                  <a:gd name="connsiteY15-626" fmla="*/ 626622 h 693517"/>
                  <a:gd name="connsiteX16-627" fmla="*/ 61587 w 73662"/>
                  <a:gd name="connsiteY16-628" fmla="*/ 564710 h 693517"/>
                  <a:gd name="connsiteX17-629" fmla="*/ 52062 w 73662"/>
                  <a:gd name="connsiteY17-630" fmla="*/ 512322 h 693517"/>
                  <a:gd name="connsiteX18-631" fmla="*/ 37774 w 73662"/>
                  <a:gd name="connsiteY18-632" fmla="*/ 462316 h 693517"/>
                  <a:gd name="connsiteX19-633" fmla="*/ 59206 w 73662"/>
                  <a:gd name="connsiteY19-634" fmla="*/ 402785 h 693517"/>
                  <a:gd name="connsiteX20-635" fmla="*/ 73493 w 73662"/>
                  <a:gd name="connsiteY20-636" fmla="*/ 357541 h 693517"/>
                  <a:gd name="connsiteX21-637" fmla="*/ 49681 w 73662"/>
                  <a:gd name="connsiteY21-638" fmla="*/ 305153 h 693517"/>
                  <a:gd name="connsiteX22-639" fmla="*/ 42537 w 73662"/>
                  <a:gd name="connsiteY22-640" fmla="*/ 245622 h 693517"/>
                  <a:gd name="connsiteX23-641" fmla="*/ 63968 w 73662"/>
                  <a:gd name="connsiteY23-642" fmla="*/ 176566 h 693517"/>
                  <a:gd name="connsiteX24-643" fmla="*/ 59206 w 73662"/>
                  <a:gd name="connsiteY24-644" fmla="*/ 109891 h 693517"/>
                  <a:gd name="connsiteX25-645" fmla="*/ 44918 w 73662"/>
                  <a:gd name="connsiteY25-646" fmla="*/ 67028 h 693517"/>
                  <a:gd name="connsiteX0-647" fmla="*/ 47299 w 73662"/>
                  <a:gd name="connsiteY0-648" fmla="*/ 102370 h 693140"/>
                  <a:gd name="connsiteX1-649" fmla="*/ 38548 w 73662"/>
                  <a:gd name="connsiteY1-650" fmla="*/ 683 h 693140"/>
                  <a:gd name="connsiteX2-651" fmla="*/ 33786 w 73662"/>
                  <a:gd name="connsiteY2-652" fmla="*/ 62596 h 693140"/>
                  <a:gd name="connsiteX3-653" fmla="*/ 9199 w 73662"/>
                  <a:gd name="connsiteY3-654" fmla="*/ 126183 h 693140"/>
                  <a:gd name="connsiteX4-655" fmla="*/ 6818 w 73662"/>
                  <a:gd name="connsiteY4-656" fmla="*/ 209526 h 693140"/>
                  <a:gd name="connsiteX5-657" fmla="*/ 35394 w 73662"/>
                  <a:gd name="connsiteY5-658" fmla="*/ 280964 h 693140"/>
                  <a:gd name="connsiteX6-659" fmla="*/ 35393 w 73662"/>
                  <a:gd name="connsiteY6-660" fmla="*/ 314302 h 693140"/>
                  <a:gd name="connsiteX7-661" fmla="*/ 9199 w 73662"/>
                  <a:gd name="connsiteY7-662" fmla="*/ 361926 h 693140"/>
                  <a:gd name="connsiteX8-663" fmla="*/ 11581 w 73662"/>
                  <a:gd name="connsiteY8-664" fmla="*/ 416695 h 693140"/>
                  <a:gd name="connsiteX9-665" fmla="*/ 37774 w 73662"/>
                  <a:gd name="connsiteY9-666" fmla="*/ 473845 h 693140"/>
                  <a:gd name="connsiteX10-667" fmla="*/ 13962 w 73662"/>
                  <a:gd name="connsiteY10-668" fmla="*/ 564333 h 693140"/>
                  <a:gd name="connsiteX11-669" fmla="*/ 21106 w 73662"/>
                  <a:gd name="connsiteY11-670" fmla="*/ 616720 h 693140"/>
                  <a:gd name="connsiteX12-671" fmla="*/ 37774 w 73662"/>
                  <a:gd name="connsiteY12-672" fmla="*/ 666726 h 693140"/>
                  <a:gd name="connsiteX13-673" fmla="*/ 40156 w 73662"/>
                  <a:gd name="connsiteY13-674" fmla="*/ 692920 h 693140"/>
                  <a:gd name="connsiteX14-675" fmla="*/ 40156 w 73662"/>
                  <a:gd name="connsiteY14-676" fmla="*/ 676251 h 693140"/>
                  <a:gd name="connsiteX15-677" fmla="*/ 42537 w 73662"/>
                  <a:gd name="connsiteY15-678" fmla="*/ 626245 h 693140"/>
                  <a:gd name="connsiteX16-679" fmla="*/ 61587 w 73662"/>
                  <a:gd name="connsiteY16-680" fmla="*/ 564333 h 693140"/>
                  <a:gd name="connsiteX17-681" fmla="*/ 52062 w 73662"/>
                  <a:gd name="connsiteY17-682" fmla="*/ 511945 h 693140"/>
                  <a:gd name="connsiteX18-683" fmla="*/ 37774 w 73662"/>
                  <a:gd name="connsiteY18-684" fmla="*/ 461939 h 693140"/>
                  <a:gd name="connsiteX19-685" fmla="*/ 59206 w 73662"/>
                  <a:gd name="connsiteY19-686" fmla="*/ 402408 h 693140"/>
                  <a:gd name="connsiteX20-687" fmla="*/ 73493 w 73662"/>
                  <a:gd name="connsiteY20-688" fmla="*/ 357164 h 693140"/>
                  <a:gd name="connsiteX21-689" fmla="*/ 49681 w 73662"/>
                  <a:gd name="connsiteY21-690" fmla="*/ 304776 h 693140"/>
                  <a:gd name="connsiteX22-691" fmla="*/ 42537 w 73662"/>
                  <a:gd name="connsiteY22-692" fmla="*/ 245245 h 693140"/>
                  <a:gd name="connsiteX23-693" fmla="*/ 63968 w 73662"/>
                  <a:gd name="connsiteY23-694" fmla="*/ 176189 h 693140"/>
                  <a:gd name="connsiteX24-695" fmla="*/ 59206 w 73662"/>
                  <a:gd name="connsiteY24-696" fmla="*/ 109514 h 693140"/>
                  <a:gd name="connsiteX25-697" fmla="*/ 47299 w 73662"/>
                  <a:gd name="connsiteY25-698" fmla="*/ 102370 h 693140"/>
                  <a:gd name="connsiteX0-699" fmla="*/ 42537 w 73662"/>
                  <a:gd name="connsiteY0-700" fmla="*/ 76416 h 693380"/>
                  <a:gd name="connsiteX1-701" fmla="*/ 38548 w 73662"/>
                  <a:gd name="connsiteY1-702" fmla="*/ 923 h 693380"/>
                  <a:gd name="connsiteX2-703" fmla="*/ 33786 w 73662"/>
                  <a:gd name="connsiteY2-704" fmla="*/ 62836 h 693380"/>
                  <a:gd name="connsiteX3-705" fmla="*/ 9199 w 73662"/>
                  <a:gd name="connsiteY3-706" fmla="*/ 126423 h 693380"/>
                  <a:gd name="connsiteX4-707" fmla="*/ 6818 w 73662"/>
                  <a:gd name="connsiteY4-708" fmla="*/ 209766 h 693380"/>
                  <a:gd name="connsiteX5-709" fmla="*/ 35394 w 73662"/>
                  <a:gd name="connsiteY5-710" fmla="*/ 281204 h 693380"/>
                  <a:gd name="connsiteX6-711" fmla="*/ 35393 w 73662"/>
                  <a:gd name="connsiteY6-712" fmla="*/ 314542 h 693380"/>
                  <a:gd name="connsiteX7-713" fmla="*/ 9199 w 73662"/>
                  <a:gd name="connsiteY7-714" fmla="*/ 362166 h 693380"/>
                  <a:gd name="connsiteX8-715" fmla="*/ 11581 w 73662"/>
                  <a:gd name="connsiteY8-716" fmla="*/ 416935 h 693380"/>
                  <a:gd name="connsiteX9-717" fmla="*/ 37774 w 73662"/>
                  <a:gd name="connsiteY9-718" fmla="*/ 474085 h 693380"/>
                  <a:gd name="connsiteX10-719" fmla="*/ 13962 w 73662"/>
                  <a:gd name="connsiteY10-720" fmla="*/ 564573 h 693380"/>
                  <a:gd name="connsiteX11-721" fmla="*/ 21106 w 73662"/>
                  <a:gd name="connsiteY11-722" fmla="*/ 616960 h 693380"/>
                  <a:gd name="connsiteX12-723" fmla="*/ 37774 w 73662"/>
                  <a:gd name="connsiteY12-724" fmla="*/ 666966 h 693380"/>
                  <a:gd name="connsiteX13-725" fmla="*/ 40156 w 73662"/>
                  <a:gd name="connsiteY13-726" fmla="*/ 693160 h 693380"/>
                  <a:gd name="connsiteX14-727" fmla="*/ 40156 w 73662"/>
                  <a:gd name="connsiteY14-728" fmla="*/ 676491 h 693380"/>
                  <a:gd name="connsiteX15-729" fmla="*/ 42537 w 73662"/>
                  <a:gd name="connsiteY15-730" fmla="*/ 626485 h 693380"/>
                  <a:gd name="connsiteX16-731" fmla="*/ 61587 w 73662"/>
                  <a:gd name="connsiteY16-732" fmla="*/ 564573 h 693380"/>
                  <a:gd name="connsiteX17-733" fmla="*/ 52062 w 73662"/>
                  <a:gd name="connsiteY17-734" fmla="*/ 512185 h 693380"/>
                  <a:gd name="connsiteX18-735" fmla="*/ 37774 w 73662"/>
                  <a:gd name="connsiteY18-736" fmla="*/ 462179 h 693380"/>
                  <a:gd name="connsiteX19-737" fmla="*/ 59206 w 73662"/>
                  <a:gd name="connsiteY19-738" fmla="*/ 402648 h 693380"/>
                  <a:gd name="connsiteX20-739" fmla="*/ 73493 w 73662"/>
                  <a:gd name="connsiteY20-740" fmla="*/ 357404 h 693380"/>
                  <a:gd name="connsiteX21-741" fmla="*/ 49681 w 73662"/>
                  <a:gd name="connsiteY21-742" fmla="*/ 305016 h 693380"/>
                  <a:gd name="connsiteX22-743" fmla="*/ 42537 w 73662"/>
                  <a:gd name="connsiteY22-744" fmla="*/ 245485 h 693380"/>
                  <a:gd name="connsiteX23-745" fmla="*/ 63968 w 73662"/>
                  <a:gd name="connsiteY23-746" fmla="*/ 176429 h 693380"/>
                  <a:gd name="connsiteX24-747" fmla="*/ 59206 w 73662"/>
                  <a:gd name="connsiteY24-748" fmla="*/ 109754 h 693380"/>
                  <a:gd name="connsiteX25-749" fmla="*/ 42537 w 73662"/>
                  <a:gd name="connsiteY25-750" fmla="*/ 76416 h 693380"/>
                  <a:gd name="connsiteX0-751" fmla="*/ 35588 w 66713"/>
                  <a:gd name="connsiteY0-752" fmla="*/ 76416 h 693380"/>
                  <a:gd name="connsiteX1-753" fmla="*/ 31599 w 66713"/>
                  <a:gd name="connsiteY1-754" fmla="*/ 923 h 693380"/>
                  <a:gd name="connsiteX2-755" fmla="*/ 26837 w 66713"/>
                  <a:gd name="connsiteY2-756" fmla="*/ 62836 h 693380"/>
                  <a:gd name="connsiteX3-757" fmla="*/ 2250 w 66713"/>
                  <a:gd name="connsiteY3-758" fmla="*/ 126423 h 693380"/>
                  <a:gd name="connsiteX4-759" fmla="*/ 16538 w 66713"/>
                  <a:gd name="connsiteY4-760" fmla="*/ 212147 h 693380"/>
                  <a:gd name="connsiteX5-761" fmla="*/ 28445 w 66713"/>
                  <a:gd name="connsiteY5-762" fmla="*/ 281204 h 693380"/>
                  <a:gd name="connsiteX6-763" fmla="*/ 28444 w 66713"/>
                  <a:gd name="connsiteY6-764" fmla="*/ 314542 h 693380"/>
                  <a:gd name="connsiteX7-765" fmla="*/ 2250 w 66713"/>
                  <a:gd name="connsiteY7-766" fmla="*/ 362166 h 693380"/>
                  <a:gd name="connsiteX8-767" fmla="*/ 4632 w 66713"/>
                  <a:gd name="connsiteY8-768" fmla="*/ 416935 h 693380"/>
                  <a:gd name="connsiteX9-769" fmla="*/ 30825 w 66713"/>
                  <a:gd name="connsiteY9-770" fmla="*/ 474085 h 693380"/>
                  <a:gd name="connsiteX10-771" fmla="*/ 7013 w 66713"/>
                  <a:gd name="connsiteY10-772" fmla="*/ 564573 h 693380"/>
                  <a:gd name="connsiteX11-773" fmla="*/ 14157 w 66713"/>
                  <a:gd name="connsiteY11-774" fmla="*/ 616960 h 693380"/>
                  <a:gd name="connsiteX12-775" fmla="*/ 30825 w 66713"/>
                  <a:gd name="connsiteY12-776" fmla="*/ 666966 h 693380"/>
                  <a:gd name="connsiteX13-777" fmla="*/ 33207 w 66713"/>
                  <a:gd name="connsiteY13-778" fmla="*/ 693160 h 693380"/>
                  <a:gd name="connsiteX14-779" fmla="*/ 33207 w 66713"/>
                  <a:gd name="connsiteY14-780" fmla="*/ 676491 h 693380"/>
                  <a:gd name="connsiteX15-781" fmla="*/ 35588 w 66713"/>
                  <a:gd name="connsiteY15-782" fmla="*/ 626485 h 693380"/>
                  <a:gd name="connsiteX16-783" fmla="*/ 54638 w 66713"/>
                  <a:gd name="connsiteY16-784" fmla="*/ 564573 h 693380"/>
                  <a:gd name="connsiteX17-785" fmla="*/ 45113 w 66713"/>
                  <a:gd name="connsiteY17-786" fmla="*/ 512185 h 693380"/>
                  <a:gd name="connsiteX18-787" fmla="*/ 30825 w 66713"/>
                  <a:gd name="connsiteY18-788" fmla="*/ 462179 h 693380"/>
                  <a:gd name="connsiteX19-789" fmla="*/ 52257 w 66713"/>
                  <a:gd name="connsiteY19-790" fmla="*/ 402648 h 693380"/>
                  <a:gd name="connsiteX20-791" fmla="*/ 66544 w 66713"/>
                  <a:gd name="connsiteY20-792" fmla="*/ 357404 h 693380"/>
                  <a:gd name="connsiteX21-793" fmla="*/ 42732 w 66713"/>
                  <a:gd name="connsiteY21-794" fmla="*/ 305016 h 693380"/>
                  <a:gd name="connsiteX22-795" fmla="*/ 35588 w 66713"/>
                  <a:gd name="connsiteY22-796" fmla="*/ 245485 h 693380"/>
                  <a:gd name="connsiteX23-797" fmla="*/ 57019 w 66713"/>
                  <a:gd name="connsiteY23-798" fmla="*/ 176429 h 693380"/>
                  <a:gd name="connsiteX24-799" fmla="*/ 52257 w 66713"/>
                  <a:gd name="connsiteY24-800" fmla="*/ 109754 h 693380"/>
                  <a:gd name="connsiteX25-801" fmla="*/ 35588 w 66713"/>
                  <a:gd name="connsiteY25-802" fmla="*/ 76416 h 693380"/>
                  <a:gd name="connsiteX0-803" fmla="*/ 35588 w 66713"/>
                  <a:gd name="connsiteY0-804" fmla="*/ 76416 h 693380"/>
                  <a:gd name="connsiteX1-805" fmla="*/ 31599 w 66713"/>
                  <a:gd name="connsiteY1-806" fmla="*/ 923 h 693380"/>
                  <a:gd name="connsiteX2-807" fmla="*/ 26837 w 66713"/>
                  <a:gd name="connsiteY2-808" fmla="*/ 62836 h 693380"/>
                  <a:gd name="connsiteX3-809" fmla="*/ 2250 w 66713"/>
                  <a:gd name="connsiteY3-810" fmla="*/ 126423 h 693380"/>
                  <a:gd name="connsiteX4-811" fmla="*/ 7013 w 66713"/>
                  <a:gd name="connsiteY4-812" fmla="*/ 205004 h 693380"/>
                  <a:gd name="connsiteX5-813" fmla="*/ 28445 w 66713"/>
                  <a:gd name="connsiteY5-814" fmla="*/ 281204 h 693380"/>
                  <a:gd name="connsiteX6-815" fmla="*/ 28444 w 66713"/>
                  <a:gd name="connsiteY6-816" fmla="*/ 314542 h 693380"/>
                  <a:gd name="connsiteX7-817" fmla="*/ 2250 w 66713"/>
                  <a:gd name="connsiteY7-818" fmla="*/ 362166 h 693380"/>
                  <a:gd name="connsiteX8-819" fmla="*/ 4632 w 66713"/>
                  <a:gd name="connsiteY8-820" fmla="*/ 416935 h 693380"/>
                  <a:gd name="connsiteX9-821" fmla="*/ 30825 w 66713"/>
                  <a:gd name="connsiteY9-822" fmla="*/ 474085 h 693380"/>
                  <a:gd name="connsiteX10-823" fmla="*/ 7013 w 66713"/>
                  <a:gd name="connsiteY10-824" fmla="*/ 564573 h 693380"/>
                  <a:gd name="connsiteX11-825" fmla="*/ 14157 w 66713"/>
                  <a:gd name="connsiteY11-826" fmla="*/ 616960 h 693380"/>
                  <a:gd name="connsiteX12-827" fmla="*/ 30825 w 66713"/>
                  <a:gd name="connsiteY12-828" fmla="*/ 666966 h 693380"/>
                  <a:gd name="connsiteX13-829" fmla="*/ 33207 w 66713"/>
                  <a:gd name="connsiteY13-830" fmla="*/ 693160 h 693380"/>
                  <a:gd name="connsiteX14-831" fmla="*/ 33207 w 66713"/>
                  <a:gd name="connsiteY14-832" fmla="*/ 676491 h 693380"/>
                  <a:gd name="connsiteX15-833" fmla="*/ 35588 w 66713"/>
                  <a:gd name="connsiteY15-834" fmla="*/ 626485 h 693380"/>
                  <a:gd name="connsiteX16-835" fmla="*/ 54638 w 66713"/>
                  <a:gd name="connsiteY16-836" fmla="*/ 564573 h 693380"/>
                  <a:gd name="connsiteX17-837" fmla="*/ 45113 w 66713"/>
                  <a:gd name="connsiteY17-838" fmla="*/ 512185 h 693380"/>
                  <a:gd name="connsiteX18-839" fmla="*/ 30825 w 66713"/>
                  <a:gd name="connsiteY18-840" fmla="*/ 462179 h 693380"/>
                  <a:gd name="connsiteX19-841" fmla="*/ 52257 w 66713"/>
                  <a:gd name="connsiteY19-842" fmla="*/ 402648 h 693380"/>
                  <a:gd name="connsiteX20-843" fmla="*/ 66544 w 66713"/>
                  <a:gd name="connsiteY20-844" fmla="*/ 357404 h 693380"/>
                  <a:gd name="connsiteX21-845" fmla="*/ 42732 w 66713"/>
                  <a:gd name="connsiteY21-846" fmla="*/ 305016 h 693380"/>
                  <a:gd name="connsiteX22-847" fmla="*/ 35588 w 66713"/>
                  <a:gd name="connsiteY22-848" fmla="*/ 245485 h 693380"/>
                  <a:gd name="connsiteX23-849" fmla="*/ 57019 w 66713"/>
                  <a:gd name="connsiteY23-850" fmla="*/ 176429 h 693380"/>
                  <a:gd name="connsiteX24-851" fmla="*/ 52257 w 66713"/>
                  <a:gd name="connsiteY24-852" fmla="*/ 109754 h 693380"/>
                  <a:gd name="connsiteX25-853" fmla="*/ 35588 w 66713"/>
                  <a:gd name="connsiteY25-854" fmla="*/ 76416 h 693380"/>
                  <a:gd name="connsiteX0-855" fmla="*/ 35588 w 66713"/>
                  <a:gd name="connsiteY0-856" fmla="*/ 76416 h 693380"/>
                  <a:gd name="connsiteX1-857" fmla="*/ 31599 w 66713"/>
                  <a:gd name="connsiteY1-858" fmla="*/ 923 h 693380"/>
                  <a:gd name="connsiteX2-859" fmla="*/ 26837 w 66713"/>
                  <a:gd name="connsiteY2-860" fmla="*/ 62836 h 693380"/>
                  <a:gd name="connsiteX3-861" fmla="*/ 9394 w 66713"/>
                  <a:gd name="connsiteY3-862" fmla="*/ 126423 h 693380"/>
                  <a:gd name="connsiteX4-863" fmla="*/ 7013 w 66713"/>
                  <a:gd name="connsiteY4-864" fmla="*/ 205004 h 693380"/>
                  <a:gd name="connsiteX5-865" fmla="*/ 28445 w 66713"/>
                  <a:gd name="connsiteY5-866" fmla="*/ 281204 h 693380"/>
                  <a:gd name="connsiteX6-867" fmla="*/ 28444 w 66713"/>
                  <a:gd name="connsiteY6-868" fmla="*/ 314542 h 693380"/>
                  <a:gd name="connsiteX7-869" fmla="*/ 2250 w 66713"/>
                  <a:gd name="connsiteY7-870" fmla="*/ 362166 h 693380"/>
                  <a:gd name="connsiteX8-871" fmla="*/ 4632 w 66713"/>
                  <a:gd name="connsiteY8-872" fmla="*/ 416935 h 693380"/>
                  <a:gd name="connsiteX9-873" fmla="*/ 30825 w 66713"/>
                  <a:gd name="connsiteY9-874" fmla="*/ 474085 h 693380"/>
                  <a:gd name="connsiteX10-875" fmla="*/ 7013 w 66713"/>
                  <a:gd name="connsiteY10-876" fmla="*/ 564573 h 693380"/>
                  <a:gd name="connsiteX11-877" fmla="*/ 14157 w 66713"/>
                  <a:gd name="connsiteY11-878" fmla="*/ 616960 h 693380"/>
                  <a:gd name="connsiteX12-879" fmla="*/ 30825 w 66713"/>
                  <a:gd name="connsiteY12-880" fmla="*/ 666966 h 693380"/>
                  <a:gd name="connsiteX13-881" fmla="*/ 33207 w 66713"/>
                  <a:gd name="connsiteY13-882" fmla="*/ 693160 h 693380"/>
                  <a:gd name="connsiteX14-883" fmla="*/ 33207 w 66713"/>
                  <a:gd name="connsiteY14-884" fmla="*/ 676491 h 693380"/>
                  <a:gd name="connsiteX15-885" fmla="*/ 35588 w 66713"/>
                  <a:gd name="connsiteY15-886" fmla="*/ 626485 h 693380"/>
                  <a:gd name="connsiteX16-887" fmla="*/ 54638 w 66713"/>
                  <a:gd name="connsiteY16-888" fmla="*/ 564573 h 693380"/>
                  <a:gd name="connsiteX17-889" fmla="*/ 45113 w 66713"/>
                  <a:gd name="connsiteY17-890" fmla="*/ 512185 h 693380"/>
                  <a:gd name="connsiteX18-891" fmla="*/ 30825 w 66713"/>
                  <a:gd name="connsiteY18-892" fmla="*/ 462179 h 693380"/>
                  <a:gd name="connsiteX19-893" fmla="*/ 52257 w 66713"/>
                  <a:gd name="connsiteY19-894" fmla="*/ 402648 h 693380"/>
                  <a:gd name="connsiteX20-895" fmla="*/ 66544 w 66713"/>
                  <a:gd name="connsiteY20-896" fmla="*/ 357404 h 693380"/>
                  <a:gd name="connsiteX21-897" fmla="*/ 42732 w 66713"/>
                  <a:gd name="connsiteY21-898" fmla="*/ 305016 h 693380"/>
                  <a:gd name="connsiteX22-899" fmla="*/ 35588 w 66713"/>
                  <a:gd name="connsiteY22-900" fmla="*/ 245485 h 693380"/>
                  <a:gd name="connsiteX23-901" fmla="*/ 57019 w 66713"/>
                  <a:gd name="connsiteY23-902" fmla="*/ 176429 h 693380"/>
                  <a:gd name="connsiteX24-903" fmla="*/ 52257 w 66713"/>
                  <a:gd name="connsiteY24-904" fmla="*/ 109754 h 693380"/>
                  <a:gd name="connsiteX25-905" fmla="*/ 35588 w 66713"/>
                  <a:gd name="connsiteY25-906" fmla="*/ 76416 h 693380"/>
                  <a:gd name="connsiteX0-907" fmla="*/ 32280 w 63405"/>
                  <a:gd name="connsiteY0-908" fmla="*/ 76416 h 693380"/>
                  <a:gd name="connsiteX1-909" fmla="*/ 28291 w 63405"/>
                  <a:gd name="connsiteY1-910" fmla="*/ 923 h 693380"/>
                  <a:gd name="connsiteX2-911" fmla="*/ 23529 w 63405"/>
                  <a:gd name="connsiteY2-912" fmla="*/ 62836 h 693380"/>
                  <a:gd name="connsiteX3-913" fmla="*/ 6086 w 63405"/>
                  <a:gd name="connsiteY3-914" fmla="*/ 126423 h 693380"/>
                  <a:gd name="connsiteX4-915" fmla="*/ 3705 w 63405"/>
                  <a:gd name="connsiteY4-916" fmla="*/ 205004 h 693380"/>
                  <a:gd name="connsiteX5-917" fmla="*/ 25137 w 63405"/>
                  <a:gd name="connsiteY5-918" fmla="*/ 281204 h 693380"/>
                  <a:gd name="connsiteX6-919" fmla="*/ 25136 w 63405"/>
                  <a:gd name="connsiteY6-920" fmla="*/ 314542 h 693380"/>
                  <a:gd name="connsiteX7-921" fmla="*/ 6086 w 63405"/>
                  <a:gd name="connsiteY7-922" fmla="*/ 362166 h 693380"/>
                  <a:gd name="connsiteX8-923" fmla="*/ 1324 w 63405"/>
                  <a:gd name="connsiteY8-924" fmla="*/ 416935 h 693380"/>
                  <a:gd name="connsiteX9-925" fmla="*/ 27517 w 63405"/>
                  <a:gd name="connsiteY9-926" fmla="*/ 474085 h 693380"/>
                  <a:gd name="connsiteX10-927" fmla="*/ 3705 w 63405"/>
                  <a:gd name="connsiteY10-928" fmla="*/ 564573 h 693380"/>
                  <a:gd name="connsiteX11-929" fmla="*/ 10849 w 63405"/>
                  <a:gd name="connsiteY11-930" fmla="*/ 616960 h 693380"/>
                  <a:gd name="connsiteX12-931" fmla="*/ 27517 w 63405"/>
                  <a:gd name="connsiteY12-932" fmla="*/ 666966 h 693380"/>
                  <a:gd name="connsiteX13-933" fmla="*/ 29899 w 63405"/>
                  <a:gd name="connsiteY13-934" fmla="*/ 693160 h 693380"/>
                  <a:gd name="connsiteX14-935" fmla="*/ 29899 w 63405"/>
                  <a:gd name="connsiteY14-936" fmla="*/ 676491 h 693380"/>
                  <a:gd name="connsiteX15-937" fmla="*/ 32280 w 63405"/>
                  <a:gd name="connsiteY15-938" fmla="*/ 626485 h 693380"/>
                  <a:gd name="connsiteX16-939" fmla="*/ 51330 w 63405"/>
                  <a:gd name="connsiteY16-940" fmla="*/ 564573 h 693380"/>
                  <a:gd name="connsiteX17-941" fmla="*/ 41805 w 63405"/>
                  <a:gd name="connsiteY17-942" fmla="*/ 512185 h 693380"/>
                  <a:gd name="connsiteX18-943" fmla="*/ 27517 w 63405"/>
                  <a:gd name="connsiteY18-944" fmla="*/ 462179 h 693380"/>
                  <a:gd name="connsiteX19-945" fmla="*/ 48949 w 63405"/>
                  <a:gd name="connsiteY19-946" fmla="*/ 402648 h 693380"/>
                  <a:gd name="connsiteX20-947" fmla="*/ 63236 w 63405"/>
                  <a:gd name="connsiteY20-948" fmla="*/ 357404 h 693380"/>
                  <a:gd name="connsiteX21-949" fmla="*/ 39424 w 63405"/>
                  <a:gd name="connsiteY21-950" fmla="*/ 305016 h 693380"/>
                  <a:gd name="connsiteX22-951" fmla="*/ 32280 w 63405"/>
                  <a:gd name="connsiteY22-952" fmla="*/ 245485 h 693380"/>
                  <a:gd name="connsiteX23-953" fmla="*/ 53711 w 63405"/>
                  <a:gd name="connsiteY23-954" fmla="*/ 176429 h 693380"/>
                  <a:gd name="connsiteX24-955" fmla="*/ 48949 w 63405"/>
                  <a:gd name="connsiteY24-956" fmla="*/ 109754 h 693380"/>
                  <a:gd name="connsiteX25-957" fmla="*/ 32280 w 63405"/>
                  <a:gd name="connsiteY25-958" fmla="*/ 76416 h 693380"/>
                  <a:gd name="connsiteX0-959" fmla="*/ 30343 w 61468"/>
                  <a:gd name="connsiteY0-960" fmla="*/ 76416 h 693380"/>
                  <a:gd name="connsiteX1-961" fmla="*/ 26354 w 61468"/>
                  <a:gd name="connsiteY1-962" fmla="*/ 923 h 693380"/>
                  <a:gd name="connsiteX2-963" fmla="*/ 21592 w 61468"/>
                  <a:gd name="connsiteY2-964" fmla="*/ 62836 h 693380"/>
                  <a:gd name="connsiteX3-965" fmla="*/ 4149 w 61468"/>
                  <a:gd name="connsiteY3-966" fmla="*/ 126423 h 693380"/>
                  <a:gd name="connsiteX4-967" fmla="*/ 1768 w 61468"/>
                  <a:gd name="connsiteY4-968" fmla="*/ 205004 h 693380"/>
                  <a:gd name="connsiteX5-969" fmla="*/ 23200 w 61468"/>
                  <a:gd name="connsiteY5-970" fmla="*/ 281204 h 693380"/>
                  <a:gd name="connsiteX6-971" fmla="*/ 23199 w 61468"/>
                  <a:gd name="connsiteY6-972" fmla="*/ 314542 h 693380"/>
                  <a:gd name="connsiteX7-973" fmla="*/ 4149 w 61468"/>
                  <a:gd name="connsiteY7-974" fmla="*/ 362166 h 693380"/>
                  <a:gd name="connsiteX8-975" fmla="*/ 1768 w 61468"/>
                  <a:gd name="connsiteY8-976" fmla="*/ 402647 h 693380"/>
                  <a:gd name="connsiteX9-977" fmla="*/ 25580 w 61468"/>
                  <a:gd name="connsiteY9-978" fmla="*/ 474085 h 693380"/>
                  <a:gd name="connsiteX10-979" fmla="*/ 1768 w 61468"/>
                  <a:gd name="connsiteY10-980" fmla="*/ 564573 h 693380"/>
                  <a:gd name="connsiteX11-981" fmla="*/ 8912 w 61468"/>
                  <a:gd name="connsiteY11-982" fmla="*/ 616960 h 693380"/>
                  <a:gd name="connsiteX12-983" fmla="*/ 25580 w 61468"/>
                  <a:gd name="connsiteY12-984" fmla="*/ 666966 h 693380"/>
                  <a:gd name="connsiteX13-985" fmla="*/ 27962 w 61468"/>
                  <a:gd name="connsiteY13-986" fmla="*/ 693160 h 693380"/>
                  <a:gd name="connsiteX14-987" fmla="*/ 27962 w 61468"/>
                  <a:gd name="connsiteY14-988" fmla="*/ 676491 h 693380"/>
                  <a:gd name="connsiteX15-989" fmla="*/ 30343 w 61468"/>
                  <a:gd name="connsiteY15-990" fmla="*/ 626485 h 693380"/>
                  <a:gd name="connsiteX16-991" fmla="*/ 49393 w 61468"/>
                  <a:gd name="connsiteY16-992" fmla="*/ 564573 h 693380"/>
                  <a:gd name="connsiteX17-993" fmla="*/ 39868 w 61468"/>
                  <a:gd name="connsiteY17-994" fmla="*/ 512185 h 693380"/>
                  <a:gd name="connsiteX18-995" fmla="*/ 25580 w 61468"/>
                  <a:gd name="connsiteY18-996" fmla="*/ 462179 h 693380"/>
                  <a:gd name="connsiteX19-997" fmla="*/ 47012 w 61468"/>
                  <a:gd name="connsiteY19-998" fmla="*/ 402648 h 693380"/>
                  <a:gd name="connsiteX20-999" fmla="*/ 61299 w 61468"/>
                  <a:gd name="connsiteY20-1000" fmla="*/ 357404 h 693380"/>
                  <a:gd name="connsiteX21-1001" fmla="*/ 37487 w 61468"/>
                  <a:gd name="connsiteY21-1002" fmla="*/ 305016 h 693380"/>
                  <a:gd name="connsiteX22-1003" fmla="*/ 30343 w 61468"/>
                  <a:gd name="connsiteY22-1004" fmla="*/ 245485 h 693380"/>
                  <a:gd name="connsiteX23-1005" fmla="*/ 51774 w 61468"/>
                  <a:gd name="connsiteY23-1006" fmla="*/ 176429 h 693380"/>
                  <a:gd name="connsiteX24-1007" fmla="*/ 47012 w 61468"/>
                  <a:gd name="connsiteY24-1008" fmla="*/ 109754 h 693380"/>
                  <a:gd name="connsiteX25-1009" fmla="*/ 30343 w 61468"/>
                  <a:gd name="connsiteY25-1010" fmla="*/ 76416 h 693380"/>
                  <a:gd name="connsiteX0-1-1" fmla="*/ 30343 w 61468"/>
                  <a:gd name="connsiteY0-2-2" fmla="*/ 76416 h 679288"/>
                  <a:gd name="connsiteX1-3-3" fmla="*/ 26354 w 61468"/>
                  <a:gd name="connsiteY1-4-4" fmla="*/ 923 h 679288"/>
                  <a:gd name="connsiteX2-5-5" fmla="*/ 21592 w 61468"/>
                  <a:gd name="connsiteY2-6-6" fmla="*/ 62836 h 679288"/>
                  <a:gd name="connsiteX3-7-7" fmla="*/ 4149 w 61468"/>
                  <a:gd name="connsiteY3-8-8" fmla="*/ 126423 h 679288"/>
                  <a:gd name="connsiteX4-9-9" fmla="*/ 1768 w 61468"/>
                  <a:gd name="connsiteY4-10-10" fmla="*/ 205004 h 679288"/>
                  <a:gd name="connsiteX5-11-11" fmla="*/ 23200 w 61468"/>
                  <a:gd name="connsiteY5-12-12" fmla="*/ 281204 h 679288"/>
                  <a:gd name="connsiteX6-13-13" fmla="*/ 23199 w 61468"/>
                  <a:gd name="connsiteY6-14-14" fmla="*/ 314542 h 679288"/>
                  <a:gd name="connsiteX7-15-15" fmla="*/ 4149 w 61468"/>
                  <a:gd name="connsiteY7-16-16" fmla="*/ 362166 h 679288"/>
                  <a:gd name="connsiteX8-17-17" fmla="*/ 1768 w 61468"/>
                  <a:gd name="connsiteY8-18-18" fmla="*/ 402647 h 679288"/>
                  <a:gd name="connsiteX9-19-19" fmla="*/ 25580 w 61468"/>
                  <a:gd name="connsiteY9-20-20" fmla="*/ 474085 h 679288"/>
                  <a:gd name="connsiteX10-21-21" fmla="*/ 1768 w 61468"/>
                  <a:gd name="connsiteY10-22-22" fmla="*/ 564573 h 679288"/>
                  <a:gd name="connsiteX11-23-23" fmla="*/ 8912 w 61468"/>
                  <a:gd name="connsiteY11-24-24" fmla="*/ 616960 h 679288"/>
                  <a:gd name="connsiteX12-25-25" fmla="*/ 25580 w 61468"/>
                  <a:gd name="connsiteY12-26-26" fmla="*/ 666966 h 679288"/>
                  <a:gd name="connsiteX13-27-27" fmla="*/ 27962 w 61468"/>
                  <a:gd name="connsiteY13-28-28" fmla="*/ 676491 h 679288"/>
                  <a:gd name="connsiteX14-29-29" fmla="*/ 30343 w 61468"/>
                  <a:gd name="connsiteY14-30-30" fmla="*/ 626485 h 679288"/>
                  <a:gd name="connsiteX15-31-31" fmla="*/ 49393 w 61468"/>
                  <a:gd name="connsiteY15-32-32" fmla="*/ 564573 h 679288"/>
                  <a:gd name="connsiteX16-33-33" fmla="*/ 39868 w 61468"/>
                  <a:gd name="connsiteY16-34-34" fmla="*/ 512185 h 679288"/>
                  <a:gd name="connsiteX17-35-35" fmla="*/ 25580 w 61468"/>
                  <a:gd name="connsiteY17-36-36" fmla="*/ 462179 h 679288"/>
                  <a:gd name="connsiteX18-37-37" fmla="*/ 47012 w 61468"/>
                  <a:gd name="connsiteY18-38-38" fmla="*/ 402648 h 679288"/>
                  <a:gd name="connsiteX19-39-39" fmla="*/ 61299 w 61468"/>
                  <a:gd name="connsiteY19-40-40" fmla="*/ 357404 h 679288"/>
                  <a:gd name="connsiteX20-41-41" fmla="*/ 37487 w 61468"/>
                  <a:gd name="connsiteY20-42-42" fmla="*/ 305016 h 679288"/>
                  <a:gd name="connsiteX21-43-43" fmla="*/ 30343 w 61468"/>
                  <a:gd name="connsiteY21-44-44" fmla="*/ 245485 h 679288"/>
                  <a:gd name="connsiteX22-45-45" fmla="*/ 51774 w 61468"/>
                  <a:gd name="connsiteY22-46-46" fmla="*/ 176429 h 679288"/>
                  <a:gd name="connsiteX23-47-47" fmla="*/ 47012 w 61468"/>
                  <a:gd name="connsiteY23-48-48" fmla="*/ 109754 h 679288"/>
                  <a:gd name="connsiteX24-49" fmla="*/ 30343 w 61468"/>
                  <a:gd name="connsiteY24-50" fmla="*/ 76416 h 679288"/>
                  <a:gd name="connsiteX0-51" fmla="*/ 30343 w 61468"/>
                  <a:gd name="connsiteY0-52" fmla="*/ 76416 h 667038"/>
                  <a:gd name="connsiteX1-53" fmla="*/ 26354 w 61468"/>
                  <a:gd name="connsiteY1-54" fmla="*/ 923 h 667038"/>
                  <a:gd name="connsiteX2-55" fmla="*/ 21592 w 61468"/>
                  <a:gd name="connsiteY2-56" fmla="*/ 62836 h 667038"/>
                  <a:gd name="connsiteX3-57" fmla="*/ 4149 w 61468"/>
                  <a:gd name="connsiteY3-58" fmla="*/ 126423 h 667038"/>
                  <a:gd name="connsiteX4-59" fmla="*/ 1768 w 61468"/>
                  <a:gd name="connsiteY4-60" fmla="*/ 205004 h 667038"/>
                  <a:gd name="connsiteX5-61" fmla="*/ 23200 w 61468"/>
                  <a:gd name="connsiteY5-62" fmla="*/ 281204 h 667038"/>
                  <a:gd name="connsiteX6-63" fmla="*/ 23199 w 61468"/>
                  <a:gd name="connsiteY6-64" fmla="*/ 314542 h 667038"/>
                  <a:gd name="connsiteX7-65" fmla="*/ 4149 w 61468"/>
                  <a:gd name="connsiteY7-66" fmla="*/ 362166 h 667038"/>
                  <a:gd name="connsiteX8-67" fmla="*/ 1768 w 61468"/>
                  <a:gd name="connsiteY8-68" fmla="*/ 402647 h 667038"/>
                  <a:gd name="connsiteX9-69" fmla="*/ 25580 w 61468"/>
                  <a:gd name="connsiteY9-70" fmla="*/ 474085 h 667038"/>
                  <a:gd name="connsiteX10-71" fmla="*/ 1768 w 61468"/>
                  <a:gd name="connsiteY10-72" fmla="*/ 564573 h 667038"/>
                  <a:gd name="connsiteX11-73" fmla="*/ 8912 w 61468"/>
                  <a:gd name="connsiteY11-74" fmla="*/ 616960 h 667038"/>
                  <a:gd name="connsiteX12-75" fmla="*/ 25580 w 61468"/>
                  <a:gd name="connsiteY12-76" fmla="*/ 666966 h 667038"/>
                  <a:gd name="connsiteX13-77" fmla="*/ 30343 w 61468"/>
                  <a:gd name="connsiteY13-78" fmla="*/ 626485 h 667038"/>
                  <a:gd name="connsiteX14-79" fmla="*/ 49393 w 61468"/>
                  <a:gd name="connsiteY14-80" fmla="*/ 564573 h 667038"/>
                  <a:gd name="connsiteX15-81" fmla="*/ 39868 w 61468"/>
                  <a:gd name="connsiteY15-82" fmla="*/ 512185 h 667038"/>
                  <a:gd name="connsiteX16-83" fmla="*/ 25580 w 61468"/>
                  <a:gd name="connsiteY16-84" fmla="*/ 462179 h 667038"/>
                  <a:gd name="connsiteX17-85" fmla="*/ 47012 w 61468"/>
                  <a:gd name="connsiteY17-86" fmla="*/ 402648 h 667038"/>
                  <a:gd name="connsiteX18-87" fmla="*/ 61299 w 61468"/>
                  <a:gd name="connsiteY18-88" fmla="*/ 357404 h 667038"/>
                  <a:gd name="connsiteX19-89" fmla="*/ 37487 w 61468"/>
                  <a:gd name="connsiteY19-90" fmla="*/ 305016 h 667038"/>
                  <a:gd name="connsiteX20-91" fmla="*/ 30343 w 61468"/>
                  <a:gd name="connsiteY20-92" fmla="*/ 245485 h 667038"/>
                  <a:gd name="connsiteX21-93" fmla="*/ 51774 w 61468"/>
                  <a:gd name="connsiteY21-94" fmla="*/ 176429 h 667038"/>
                  <a:gd name="connsiteX22-95" fmla="*/ 47012 w 61468"/>
                  <a:gd name="connsiteY22-96" fmla="*/ 109754 h 667038"/>
                  <a:gd name="connsiteX23-97" fmla="*/ 30343 w 61468"/>
                  <a:gd name="connsiteY23-98" fmla="*/ 76416 h 667038"/>
                  <a:gd name="connsiteX0-99" fmla="*/ 30343 w 61468"/>
                  <a:gd name="connsiteY0-100" fmla="*/ 76416 h 630228"/>
                  <a:gd name="connsiteX1-101" fmla="*/ 26354 w 61468"/>
                  <a:gd name="connsiteY1-102" fmla="*/ 923 h 630228"/>
                  <a:gd name="connsiteX2-103" fmla="*/ 21592 w 61468"/>
                  <a:gd name="connsiteY2-104" fmla="*/ 62836 h 630228"/>
                  <a:gd name="connsiteX3-105" fmla="*/ 4149 w 61468"/>
                  <a:gd name="connsiteY3-106" fmla="*/ 126423 h 630228"/>
                  <a:gd name="connsiteX4-107" fmla="*/ 1768 w 61468"/>
                  <a:gd name="connsiteY4-108" fmla="*/ 205004 h 630228"/>
                  <a:gd name="connsiteX5-109" fmla="*/ 23200 w 61468"/>
                  <a:gd name="connsiteY5-110" fmla="*/ 281204 h 630228"/>
                  <a:gd name="connsiteX6-111" fmla="*/ 23199 w 61468"/>
                  <a:gd name="connsiteY6-112" fmla="*/ 314542 h 630228"/>
                  <a:gd name="connsiteX7-113" fmla="*/ 4149 w 61468"/>
                  <a:gd name="connsiteY7-114" fmla="*/ 362166 h 630228"/>
                  <a:gd name="connsiteX8-115" fmla="*/ 1768 w 61468"/>
                  <a:gd name="connsiteY8-116" fmla="*/ 402647 h 630228"/>
                  <a:gd name="connsiteX9-117" fmla="*/ 25580 w 61468"/>
                  <a:gd name="connsiteY9-118" fmla="*/ 474085 h 630228"/>
                  <a:gd name="connsiteX10-119" fmla="*/ 1768 w 61468"/>
                  <a:gd name="connsiteY10-120" fmla="*/ 564573 h 630228"/>
                  <a:gd name="connsiteX11-121" fmla="*/ 8912 w 61468"/>
                  <a:gd name="connsiteY11-122" fmla="*/ 616960 h 630228"/>
                  <a:gd name="connsiteX12-123" fmla="*/ 30343 w 61468"/>
                  <a:gd name="connsiteY12-124" fmla="*/ 626485 h 630228"/>
                  <a:gd name="connsiteX13-125" fmla="*/ 49393 w 61468"/>
                  <a:gd name="connsiteY13-126" fmla="*/ 564573 h 630228"/>
                  <a:gd name="connsiteX14-127" fmla="*/ 39868 w 61468"/>
                  <a:gd name="connsiteY14-128" fmla="*/ 512185 h 630228"/>
                  <a:gd name="connsiteX15-129" fmla="*/ 25580 w 61468"/>
                  <a:gd name="connsiteY15-130" fmla="*/ 462179 h 630228"/>
                  <a:gd name="connsiteX16-131" fmla="*/ 47012 w 61468"/>
                  <a:gd name="connsiteY16-132" fmla="*/ 402648 h 630228"/>
                  <a:gd name="connsiteX17-133" fmla="*/ 61299 w 61468"/>
                  <a:gd name="connsiteY17-134" fmla="*/ 357404 h 630228"/>
                  <a:gd name="connsiteX18-135" fmla="*/ 37487 w 61468"/>
                  <a:gd name="connsiteY18-136" fmla="*/ 305016 h 630228"/>
                  <a:gd name="connsiteX19-137" fmla="*/ 30343 w 61468"/>
                  <a:gd name="connsiteY19-138" fmla="*/ 245485 h 630228"/>
                  <a:gd name="connsiteX20-139" fmla="*/ 51774 w 61468"/>
                  <a:gd name="connsiteY20-140" fmla="*/ 176429 h 630228"/>
                  <a:gd name="connsiteX21-141" fmla="*/ 47012 w 61468"/>
                  <a:gd name="connsiteY21-142" fmla="*/ 109754 h 630228"/>
                  <a:gd name="connsiteX22-143" fmla="*/ 30343 w 61468"/>
                  <a:gd name="connsiteY22-144" fmla="*/ 76416 h 630228"/>
                  <a:gd name="connsiteX0-145-49" fmla="*/ 30343 w 61468"/>
                  <a:gd name="connsiteY0-146-50" fmla="*/ 76416 h 626485"/>
                  <a:gd name="connsiteX1-147-51" fmla="*/ 26354 w 61468"/>
                  <a:gd name="connsiteY1-148-52" fmla="*/ 923 h 626485"/>
                  <a:gd name="connsiteX2-149-53" fmla="*/ 21592 w 61468"/>
                  <a:gd name="connsiteY2-150-54" fmla="*/ 62836 h 626485"/>
                  <a:gd name="connsiteX3-151-55" fmla="*/ 4149 w 61468"/>
                  <a:gd name="connsiteY3-152-56" fmla="*/ 126423 h 626485"/>
                  <a:gd name="connsiteX4-153-57" fmla="*/ 1768 w 61468"/>
                  <a:gd name="connsiteY4-154-58" fmla="*/ 205004 h 626485"/>
                  <a:gd name="connsiteX5-155-59" fmla="*/ 23200 w 61468"/>
                  <a:gd name="connsiteY5-156-60" fmla="*/ 281204 h 626485"/>
                  <a:gd name="connsiteX6-157-61" fmla="*/ 23199 w 61468"/>
                  <a:gd name="connsiteY6-158-62" fmla="*/ 314542 h 626485"/>
                  <a:gd name="connsiteX7-159-63" fmla="*/ 4149 w 61468"/>
                  <a:gd name="connsiteY7-160-64" fmla="*/ 362166 h 626485"/>
                  <a:gd name="connsiteX8-161-65" fmla="*/ 1768 w 61468"/>
                  <a:gd name="connsiteY8-162-66" fmla="*/ 402647 h 626485"/>
                  <a:gd name="connsiteX9-163-67" fmla="*/ 25580 w 61468"/>
                  <a:gd name="connsiteY9-164-68" fmla="*/ 474085 h 626485"/>
                  <a:gd name="connsiteX10-165-69" fmla="*/ 1768 w 61468"/>
                  <a:gd name="connsiteY10-166-70" fmla="*/ 564573 h 626485"/>
                  <a:gd name="connsiteX11-167-71" fmla="*/ 30343 w 61468"/>
                  <a:gd name="connsiteY11-168-72" fmla="*/ 626485 h 626485"/>
                  <a:gd name="connsiteX12-169-73" fmla="*/ 49393 w 61468"/>
                  <a:gd name="connsiteY12-170-74" fmla="*/ 564573 h 626485"/>
                  <a:gd name="connsiteX13-171-75" fmla="*/ 39868 w 61468"/>
                  <a:gd name="connsiteY13-172-76" fmla="*/ 512185 h 626485"/>
                  <a:gd name="connsiteX14-173-77" fmla="*/ 25580 w 61468"/>
                  <a:gd name="connsiteY14-174-78" fmla="*/ 462179 h 626485"/>
                  <a:gd name="connsiteX15-175-79" fmla="*/ 47012 w 61468"/>
                  <a:gd name="connsiteY15-176-80" fmla="*/ 402648 h 626485"/>
                  <a:gd name="connsiteX16-177-81" fmla="*/ 61299 w 61468"/>
                  <a:gd name="connsiteY16-178-82" fmla="*/ 357404 h 626485"/>
                  <a:gd name="connsiteX17-179-83" fmla="*/ 37487 w 61468"/>
                  <a:gd name="connsiteY17-180-84" fmla="*/ 305016 h 626485"/>
                  <a:gd name="connsiteX18-181-85" fmla="*/ 30343 w 61468"/>
                  <a:gd name="connsiteY18-182-86" fmla="*/ 245485 h 626485"/>
                  <a:gd name="connsiteX19-183-87" fmla="*/ 51774 w 61468"/>
                  <a:gd name="connsiteY19-184-88" fmla="*/ 176429 h 626485"/>
                  <a:gd name="connsiteX20-185-89" fmla="*/ 47012 w 61468"/>
                  <a:gd name="connsiteY20-186-90" fmla="*/ 109754 h 626485"/>
                  <a:gd name="connsiteX21-187-91" fmla="*/ 30343 w 61468"/>
                  <a:gd name="connsiteY21-188-92" fmla="*/ 76416 h 626485"/>
                  <a:gd name="connsiteX0-189" fmla="*/ 30343 w 61468"/>
                  <a:gd name="connsiteY0-190" fmla="*/ 76416 h 573656"/>
                  <a:gd name="connsiteX1-191" fmla="*/ 26354 w 61468"/>
                  <a:gd name="connsiteY1-192" fmla="*/ 923 h 573656"/>
                  <a:gd name="connsiteX2-193" fmla="*/ 21592 w 61468"/>
                  <a:gd name="connsiteY2-194" fmla="*/ 62836 h 573656"/>
                  <a:gd name="connsiteX3-195" fmla="*/ 4149 w 61468"/>
                  <a:gd name="connsiteY3-196" fmla="*/ 126423 h 573656"/>
                  <a:gd name="connsiteX4-197" fmla="*/ 1768 w 61468"/>
                  <a:gd name="connsiteY4-198" fmla="*/ 205004 h 573656"/>
                  <a:gd name="connsiteX5-199" fmla="*/ 23200 w 61468"/>
                  <a:gd name="connsiteY5-200" fmla="*/ 281204 h 573656"/>
                  <a:gd name="connsiteX6-201" fmla="*/ 23199 w 61468"/>
                  <a:gd name="connsiteY6-202" fmla="*/ 314542 h 573656"/>
                  <a:gd name="connsiteX7-203" fmla="*/ 4149 w 61468"/>
                  <a:gd name="connsiteY7-204" fmla="*/ 362166 h 573656"/>
                  <a:gd name="connsiteX8-205" fmla="*/ 1768 w 61468"/>
                  <a:gd name="connsiteY8-206" fmla="*/ 402647 h 573656"/>
                  <a:gd name="connsiteX9-207" fmla="*/ 25580 w 61468"/>
                  <a:gd name="connsiteY9-208" fmla="*/ 474085 h 573656"/>
                  <a:gd name="connsiteX10-209" fmla="*/ 1768 w 61468"/>
                  <a:gd name="connsiteY10-210" fmla="*/ 564573 h 573656"/>
                  <a:gd name="connsiteX11-211" fmla="*/ 49393 w 61468"/>
                  <a:gd name="connsiteY11-212" fmla="*/ 564573 h 573656"/>
                  <a:gd name="connsiteX12-213" fmla="*/ 39868 w 61468"/>
                  <a:gd name="connsiteY12-214" fmla="*/ 512185 h 573656"/>
                  <a:gd name="connsiteX13-215" fmla="*/ 25580 w 61468"/>
                  <a:gd name="connsiteY13-216" fmla="*/ 462179 h 573656"/>
                  <a:gd name="connsiteX14-217" fmla="*/ 47012 w 61468"/>
                  <a:gd name="connsiteY14-218" fmla="*/ 402648 h 573656"/>
                  <a:gd name="connsiteX15-219" fmla="*/ 61299 w 61468"/>
                  <a:gd name="connsiteY15-220" fmla="*/ 357404 h 573656"/>
                  <a:gd name="connsiteX16-221" fmla="*/ 37487 w 61468"/>
                  <a:gd name="connsiteY16-222" fmla="*/ 305016 h 573656"/>
                  <a:gd name="connsiteX17-223" fmla="*/ 30343 w 61468"/>
                  <a:gd name="connsiteY17-224" fmla="*/ 245485 h 573656"/>
                  <a:gd name="connsiteX18-225" fmla="*/ 51774 w 61468"/>
                  <a:gd name="connsiteY18-226" fmla="*/ 176429 h 573656"/>
                  <a:gd name="connsiteX19-227" fmla="*/ 47012 w 61468"/>
                  <a:gd name="connsiteY19-228" fmla="*/ 109754 h 573656"/>
                  <a:gd name="connsiteX20-229" fmla="*/ 30343 w 61468"/>
                  <a:gd name="connsiteY20-230" fmla="*/ 76416 h 573656"/>
                  <a:gd name="connsiteX0-231" fmla="*/ 30343 w 61468"/>
                  <a:gd name="connsiteY0-232" fmla="*/ 76416 h 565225"/>
                  <a:gd name="connsiteX1-233" fmla="*/ 26354 w 61468"/>
                  <a:gd name="connsiteY1-234" fmla="*/ 923 h 565225"/>
                  <a:gd name="connsiteX2-235" fmla="*/ 21592 w 61468"/>
                  <a:gd name="connsiteY2-236" fmla="*/ 62836 h 565225"/>
                  <a:gd name="connsiteX3-237" fmla="*/ 4149 w 61468"/>
                  <a:gd name="connsiteY3-238" fmla="*/ 126423 h 565225"/>
                  <a:gd name="connsiteX4-239" fmla="*/ 1768 w 61468"/>
                  <a:gd name="connsiteY4-240" fmla="*/ 205004 h 565225"/>
                  <a:gd name="connsiteX5-241" fmla="*/ 23200 w 61468"/>
                  <a:gd name="connsiteY5-242" fmla="*/ 281204 h 565225"/>
                  <a:gd name="connsiteX6-243" fmla="*/ 23199 w 61468"/>
                  <a:gd name="connsiteY6-244" fmla="*/ 314542 h 565225"/>
                  <a:gd name="connsiteX7-245" fmla="*/ 4149 w 61468"/>
                  <a:gd name="connsiteY7-246" fmla="*/ 362166 h 565225"/>
                  <a:gd name="connsiteX8-247" fmla="*/ 1768 w 61468"/>
                  <a:gd name="connsiteY8-248" fmla="*/ 402647 h 565225"/>
                  <a:gd name="connsiteX9-249" fmla="*/ 25580 w 61468"/>
                  <a:gd name="connsiteY9-250" fmla="*/ 474085 h 565225"/>
                  <a:gd name="connsiteX10-251" fmla="*/ 49393 w 61468"/>
                  <a:gd name="connsiteY10-252" fmla="*/ 564573 h 565225"/>
                  <a:gd name="connsiteX11-253" fmla="*/ 39868 w 61468"/>
                  <a:gd name="connsiteY11-254" fmla="*/ 512185 h 565225"/>
                  <a:gd name="connsiteX12-255" fmla="*/ 25580 w 61468"/>
                  <a:gd name="connsiteY12-256" fmla="*/ 462179 h 565225"/>
                  <a:gd name="connsiteX13-257" fmla="*/ 47012 w 61468"/>
                  <a:gd name="connsiteY13-258" fmla="*/ 402648 h 565225"/>
                  <a:gd name="connsiteX14-259" fmla="*/ 61299 w 61468"/>
                  <a:gd name="connsiteY14-260" fmla="*/ 357404 h 565225"/>
                  <a:gd name="connsiteX15-261" fmla="*/ 37487 w 61468"/>
                  <a:gd name="connsiteY15-262" fmla="*/ 305016 h 565225"/>
                  <a:gd name="connsiteX16-263" fmla="*/ 30343 w 61468"/>
                  <a:gd name="connsiteY16-264" fmla="*/ 245485 h 565225"/>
                  <a:gd name="connsiteX17-265" fmla="*/ 51774 w 61468"/>
                  <a:gd name="connsiteY17-266" fmla="*/ 176429 h 565225"/>
                  <a:gd name="connsiteX18-267" fmla="*/ 47012 w 61468"/>
                  <a:gd name="connsiteY18-268" fmla="*/ 109754 h 565225"/>
                  <a:gd name="connsiteX19-269" fmla="*/ 30343 w 61468"/>
                  <a:gd name="connsiteY19-270" fmla="*/ 76416 h 565225"/>
                  <a:gd name="connsiteX0-271" fmla="*/ 30343 w 61468"/>
                  <a:gd name="connsiteY0-272" fmla="*/ 76416 h 512311"/>
                  <a:gd name="connsiteX1-273" fmla="*/ 26354 w 61468"/>
                  <a:gd name="connsiteY1-274" fmla="*/ 923 h 512311"/>
                  <a:gd name="connsiteX2-275" fmla="*/ 21592 w 61468"/>
                  <a:gd name="connsiteY2-276" fmla="*/ 62836 h 512311"/>
                  <a:gd name="connsiteX3-277" fmla="*/ 4149 w 61468"/>
                  <a:gd name="connsiteY3-278" fmla="*/ 126423 h 512311"/>
                  <a:gd name="connsiteX4-279" fmla="*/ 1768 w 61468"/>
                  <a:gd name="connsiteY4-280" fmla="*/ 205004 h 512311"/>
                  <a:gd name="connsiteX5-281" fmla="*/ 23200 w 61468"/>
                  <a:gd name="connsiteY5-282" fmla="*/ 281204 h 512311"/>
                  <a:gd name="connsiteX6-283" fmla="*/ 23199 w 61468"/>
                  <a:gd name="connsiteY6-284" fmla="*/ 314542 h 512311"/>
                  <a:gd name="connsiteX7-285" fmla="*/ 4149 w 61468"/>
                  <a:gd name="connsiteY7-286" fmla="*/ 362166 h 512311"/>
                  <a:gd name="connsiteX8-287" fmla="*/ 1768 w 61468"/>
                  <a:gd name="connsiteY8-288" fmla="*/ 402647 h 512311"/>
                  <a:gd name="connsiteX9-289" fmla="*/ 25580 w 61468"/>
                  <a:gd name="connsiteY9-290" fmla="*/ 474085 h 512311"/>
                  <a:gd name="connsiteX10-291" fmla="*/ 39868 w 61468"/>
                  <a:gd name="connsiteY10-292" fmla="*/ 512185 h 512311"/>
                  <a:gd name="connsiteX11-293" fmla="*/ 25580 w 61468"/>
                  <a:gd name="connsiteY11-294" fmla="*/ 462179 h 512311"/>
                  <a:gd name="connsiteX12-295" fmla="*/ 47012 w 61468"/>
                  <a:gd name="connsiteY12-296" fmla="*/ 402648 h 512311"/>
                  <a:gd name="connsiteX13-297" fmla="*/ 61299 w 61468"/>
                  <a:gd name="connsiteY13-298" fmla="*/ 357404 h 512311"/>
                  <a:gd name="connsiteX14-299" fmla="*/ 37487 w 61468"/>
                  <a:gd name="connsiteY14-300" fmla="*/ 305016 h 512311"/>
                  <a:gd name="connsiteX15-301" fmla="*/ 30343 w 61468"/>
                  <a:gd name="connsiteY15-302" fmla="*/ 245485 h 512311"/>
                  <a:gd name="connsiteX16-303" fmla="*/ 51774 w 61468"/>
                  <a:gd name="connsiteY16-304" fmla="*/ 176429 h 512311"/>
                  <a:gd name="connsiteX17-305" fmla="*/ 47012 w 61468"/>
                  <a:gd name="connsiteY17-306" fmla="*/ 109754 h 512311"/>
                  <a:gd name="connsiteX18-307" fmla="*/ 30343 w 61468"/>
                  <a:gd name="connsiteY18-308" fmla="*/ 76416 h 512311"/>
                  <a:gd name="connsiteX0-309" fmla="*/ 30343 w 61468"/>
                  <a:gd name="connsiteY0-310" fmla="*/ 76416 h 478146"/>
                  <a:gd name="connsiteX1-311" fmla="*/ 26354 w 61468"/>
                  <a:gd name="connsiteY1-312" fmla="*/ 923 h 478146"/>
                  <a:gd name="connsiteX2-313" fmla="*/ 21592 w 61468"/>
                  <a:gd name="connsiteY2-314" fmla="*/ 62836 h 478146"/>
                  <a:gd name="connsiteX3-315" fmla="*/ 4149 w 61468"/>
                  <a:gd name="connsiteY3-316" fmla="*/ 126423 h 478146"/>
                  <a:gd name="connsiteX4-317" fmla="*/ 1768 w 61468"/>
                  <a:gd name="connsiteY4-318" fmla="*/ 205004 h 478146"/>
                  <a:gd name="connsiteX5-319" fmla="*/ 23200 w 61468"/>
                  <a:gd name="connsiteY5-320" fmla="*/ 281204 h 478146"/>
                  <a:gd name="connsiteX6-321" fmla="*/ 23199 w 61468"/>
                  <a:gd name="connsiteY6-322" fmla="*/ 314542 h 478146"/>
                  <a:gd name="connsiteX7-323" fmla="*/ 4149 w 61468"/>
                  <a:gd name="connsiteY7-324" fmla="*/ 362166 h 478146"/>
                  <a:gd name="connsiteX8-325" fmla="*/ 1768 w 61468"/>
                  <a:gd name="connsiteY8-326" fmla="*/ 402647 h 478146"/>
                  <a:gd name="connsiteX9-327" fmla="*/ 25580 w 61468"/>
                  <a:gd name="connsiteY9-328" fmla="*/ 474085 h 478146"/>
                  <a:gd name="connsiteX10-329" fmla="*/ 25580 w 61468"/>
                  <a:gd name="connsiteY10-330" fmla="*/ 462179 h 478146"/>
                  <a:gd name="connsiteX11-331" fmla="*/ 47012 w 61468"/>
                  <a:gd name="connsiteY11-332" fmla="*/ 402648 h 478146"/>
                  <a:gd name="connsiteX12-333" fmla="*/ 61299 w 61468"/>
                  <a:gd name="connsiteY12-334" fmla="*/ 357404 h 478146"/>
                  <a:gd name="connsiteX13-335" fmla="*/ 37487 w 61468"/>
                  <a:gd name="connsiteY13-336" fmla="*/ 305016 h 478146"/>
                  <a:gd name="connsiteX14-337" fmla="*/ 30343 w 61468"/>
                  <a:gd name="connsiteY14-338" fmla="*/ 245485 h 478146"/>
                  <a:gd name="connsiteX15-339" fmla="*/ 51774 w 61468"/>
                  <a:gd name="connsiteY15-340" fmla="*/ 176429 h 478146"/>
                  <a:gd name="connsiteX16-341" fmla="*/ 47012 w 61468"/>
                  <a:gd name="connsiteY16-342" fmla="*/ 109754 h 478146"/>
                  <a:gd name="connsiteX17-343" fmla="*/ 30343 w 61468"/>
                  <a:gd name="connsiteY17-344" fmla="*/ 76416 h 478146"/>
                  <a:gd name="connsiteX0-345" fmla="*/ 30343 w 61468"/>
                  <a:gd name="connsiteY0-346" fmla="*/ 76498 h 478228"/>
                  <a:gd name="connsiteX1-347" fmla="*/ 26354 w 61468"/>
                  <a:gd name="connsiteY1-348" fmla="*/ 1005 h 478228"/>
                  <a:gd name="connsiteX2-349" fmla="*/ 21592 w 61468"/>
                  <a:gd name="connsiteY2-350" fmla="*/ 62918 h 478228"/>
                  <a:gd name="connsiteX3-351" fmla="*/ 4149 w 61468"/>
                  <a:gd name="connsiteY3-352" fmla="*/ 126505 h 478228"/>
                  <a:gd name="connsiteX4-353" fmla="*/ 1768 w 61468"/>
                  <a:gd name="connsiteY4-354" fmla="*/ 205086 h 478228"/>
                  <a:gd name="connsiteX5-355" fmla="*/ 23200 w 61468"/>
                  <a:gd name="connsiteY5-356" fmla="*/ 281286 h 478228"/>
                  <a:gd name="connsiteX6-357" fmla="*/ 23199 w 61468"/>
                  <a:gd name="connsiteY6-358" fmla="*/ 314624 h 478228"/>
                  <a:gd name="connsiteX7-359" fmla="*/ 4149 w 61468"/>
                  <a:gd name="connsiteY7-360" fmla="*/ 362248 h 478228"/>
                  <a:gd name="connsiteX8-361" fmla="*/ 1768 w 61468"/>
                  <a:gd name="connsiteY8-362" fmla="*/ 402729 h 478228"/>
                  <a:gd name="connsiteX9-363" fmla="*/ 25580 w 61468"/>
                  <a:gd name="connsiteY9-364" fmla="*/ 474167 h 478228"/>
                  <a:gd name="connsiteX10-365" fmla="*/ 25580 w 61468"/>
                  <a:gd name="connsiteY10-366" fmla="*/ 462261 h 478228"/>
                  <a:gd name="connsiteX11-367" fmla="*/ 47012 w 61468"/>
                  <a:gd name="connsiteY11-368" fmla="*/ 402730 h 478228"/>
                  <a:gd name="connsiteX12-369" fmla="*/ 61299 w 61468"/>
                  <a:gd name="connsiteY12-370" fmla="*/ 357486 h 478228"/>
                  <a:gd name="connsiteX13-371" fmla="*/ 37487 w 61468"/>
                  <a:gd name="connsiteY13-372" fmla="*/ 305098 h 478228"/>
                  <a:gd name="connsiteX14-373" fmla="*/ 30343 w 61468"/>
                  <a:gd name="connsiteY14-374" fmla="*/ 245567 h 478228"/>
                  <a:gd name="connsiteX15-375" fmla="*/ 51774 w 61468"/>
                  <a:gd name="connsiteY15-376" fmla="*/ 176511 h 478228"/>
                  <a:gd name="connsiteX16-377" fmla="*/ 49286 w 61468"/>
                  <a:gd name="connsiteY16-378" fmla="*/ 147268 h 478228"/>
                  <a:gd name="connsiteX17-379" fmla="*/ 30343 w 61468"/>
                  <a:gd name="connsiteY17-380" fmla="*/ 76498 h 478228"/>
                  <a:gd name="connsiteX0-381" fmla="*/ 30343 w 61468"/>
                  <a:gd name="connsiteY0-382" fmla="*/ 76498 h 478228"/>
                  <a:gd name="connsiteX1-383" fmla="*/ 26354 w 61468"/>
                  <a:gd name="connsiteY1-384" fmla="*/ 1005 h 478228"/>
                  <a:gd name="connsiteX2-385" fmla="*/ 21592 w 61468"/>
                  <a:gd name="connsiteY2-386" fmla="*/ 62918 h 478228"/>
                  <a:gd name="connsiteX3-387" fmla="*/ 4149 w 61468"/>
                  <a:gd name="connsiteY3-388" fmla="*/ 126505 h 478228"/>
                  <a:gd name="connsiteX4-389" fmla="*/ 1768 w 61468"/>
                  <a:gd name="connsiteY4-390" fmla="*/ 205086 h 478228"/>
                  <a:gd name="connsiteX5-391" fmla="*/ 23200 w 61468"/>
                  <a:gd name="connsiteY5-392" fmla="*/ 281286 h 478228"/>
                  <a:gd name="connsiteX6-393" fmla="*/ 23199 w 61468"/>
                  <a:gd name="connsiteY6-394" fmla="*/ 314624 h 478228"/>
                  <a:gd name="connsiteX7-395" fmla="*/ 4149 w 61468"/>
                  <a:gd name="connsiteY7-396" fmla="*/ 362248 h 478228"/>
                  <a:gd name="connsiteX8-397" fmla="*/ 1768 w 61468"/>
                  <a:gd name="connsiteY8-398" fmla="*/ 402729 h 478228"/>
                  <a:gd name="connsiteX9-399" fmla="*/ 25580 w 61468"/>
                  <a:gd name="connsiteY9-400" fmla="*/ 474167 h 478228"/>
                  <a:gd name="connsiteX10-401" fmla="*/ 25580 w 61468"/>
                  <a:gd name="connsiteY10-402" fmla="*/ 462261 h 478228"/>
                  <a:gd name="connsiteX11-403" fmla="*/ 47012 w 61468"/>
                  <a:gd name="connsiteY11-404" fmla="*/ 402730 h 478228"/>
                  <a:gd name="connsiteX12-405" fmla="*/ 61299 w 61468"/>
                  <a:gd name="connsiteY12-406" fmla="*/ 357486 h 478228"/>
                  <a:gd name="connsiteX13-407" fmla="*/ 37487 w 61468"/>
                  <a:gd name="connsiteY13-408" fmla="*/ 305098 h 478228"/>
                  <a:gd name="connsiteX14-409" fmla="*/ 30343 w 61468"/>
                  <a:gd name="connsiteY14-410" fmla="*/ 245567 h 478228"/>
                  <a:gd name="connsiteX15-411" fmla="*/ 51750 w 61468"/>
                  <a:gd name="connsiteY15-412" fmla="*/ 209000 h 478228"/>
                  <a:gd name="connsiteX16-413" fmla="*/ 49286 w 61468"/>
                  <a:gd name="connsiteY16-414" fmla="*/ 147268 h 478228"/>
                  <a:gd name="connsiteX17-415" fmla="*/ 30343 w 61468"/>
                  <a:gd name="connsiteY17-416" fmla="*/ 76498 h 478228"/>
                  <a:gd name="connsiteX0-417" fmla="*/ 30343 w 61468"/>
                  <a:gd name="connsiteY0-418" fmla="*/ 76498 h 478228"/>
                  <a:gd name="connsiteX1-419" fmla="*/ 26354 w 61468"/>
                  <a:gd name="connsiteY1-420" fmla="*/ 1005 h 478228"/>
                  <a:gd name="connsiteX2-421" fmla="*/ 21592 w 61468"/>
                  <a:gd name="connsiteY2-422" fmla="*/ 62918 h 478228"/>
                  <a:gd name="connsiteX3-423" fmla="*/ 15907 w 61468"/>
                  <a:gd name="connsiteY3-424" fmla="*/ 147979 h 478228"/>
                  <a:gd name="connsiteX4-425" fmla="*/ 1768 w 61468"/>
                  <a:gd name="connsiteY4-426" fmla="*/ 205086 h 478228"/>
                  <a:gd name="connsiteX5-427" fmla="*/ 23200 w 61468"/>
                  <a:gd name="connsiteY5-428" fmla="*/ 281286 h 478228"/>
                  <a:gd name="connsiteX6-429" fmla="*/ 23199 w 61468"/>
                  <a:gd name="connsiteY6-430" fmla="*/ 314624 h 478228"/>
                  <a:gd name="connsiteX7-431" fmla="*/ 4149 w 61468"/>
                  <a:gd name="connsiteY7-432" fmla="*/ 362248 h 478228"/>
                  <a:gd name="connsiteX8-433" fmla="*/ 1768 w 61468"/>
                  <a:gd name="connsiteY8-434" fmla="*/ 402729 h 478228"/>
                  <a:gd name="connsiteX9-435" fmla="*/ 25580 w 61468"/>
                  <a:gd name="connsiteY9-436" fmla="*/ 474167 h 478228"/>
                  <a:gd name="connsiteX10-437" fmla="*/ 25580 w 61468"/>
                  <a:gd name="connsiteY10-438" fmla="*/ 462261 h 478228"/>
                  <a:gd name="connsiteX11-439" fmla="*/ 47012 w 61468"/>
                  <a:gd name="connsiteY11-440" fmla="*/ 402730 h 478228"/>
                  <a:gd name="connsiteX12-441" fmla="*/ 61299 w 61468"/>
                  <a:gd name="connsiteY12-442" fmla="*/ 357486 h 478228"/>
                  <a:gd name="connsiteX13-443" fmla="*/ 37487 w 61468"/>
                  <a:gd name="connsiteY13-444" fmla="*/ 305098 h 478228"/>
                  <a:gd name="connsiteX14-445" fmla="*/ 30343 w 61468"/>
                  <a:gd name="connsiteY14-446" fmla="*/ 245567 h 478228"/>
                  <a:gd name="connsiteX15-447" fmla="*/ 51750 w 61468"/>
                  <a:gd name="connsiteY15-448" fmla="*/ 209000 h 478228"/>
                  <a:gd name="connsiteX16-449" fmla="*/ 49286 w 61468"/>
                  <a:gd name="connsiteY16-450" fmla="*/ 147268 h 478228"/>
                  <a:gd name="connsiteX17-451" fmla="*/ 30343 w 61468"/>
                  <a:gd name="connsiteY17-452" fmla="*/ 76498 h 478228"/>
                  <a:gd name="connsiteX0-453" fmla="*/ 30343 w 61468"/>
                  <a:gd name="connsiteY0-454" fmla="*/ 76498 h 478228"/>
                  <a:gd name="connsiteX1-455" fmla="*/ 26354 w 61468"/>
                  <a:gd name="connsiteY1-456" fmla="*/ 1005 h 478228"/>
                  <a:gd name="connsiteX2-457" fmla="*/ 21592 w 61468"/>
                  <a:gd name="connsiteY2-458" fmla="*/ 62918 h 478228"/>
                  <a:gd name="connsiteX3-459" fmla="*/ 15907 w 61468"/>
                  <a:gd name="connsiteY3-460" fmla="*/ 147979 h 478228"/>
                  <a:gd name="connsiteX4-461" fmla="*/ 9342 w 61468"/>
                  <a:gd name="connsiteY4-462" fmla="*/ 211813 h 478228"/>
                  <a:gd name="connsiteX5-463" fmla="*/ 23200 w 61468"/>
                  <a:gd name="connsiteY5-464" fmla="*/ 281286 h 478228"/>
                  <a:gd name="connsiteX6-465" fmla="*/ 23199 w 61468"/>
                  <a:gd name="connsiteY6-466" fmla="*/ 314624 h 478228"/>
                  <a:gd name="connsiteX7-467" fmla="*/ 4149 w 61468"/>
                  <a:gd name="connsiteY7-468" fmla="*/ 362248 h 478228"/>
                  <a:gd name="connsiteX8-469" fmla="*/ 1768 w 61468"/>
                  <a:gd name="connsiteY8-470" fmla="*/ 402729 h 478228"/>
                  <a:gd name="connsiteX9-471" fmla="*/ 25580 w 61468"/>
                  <a:gd name="connsiteY9-472" fmla="*/ 474167 h 478228"/>
                  <a:gd name="connsiteX10-473" fmla="*/ 25580 w 61468"/>
                  <a:gd name="connsiteY10-474" fmla="*/ 462261 h 478228"/>
                  <a:gd name="connsiteX11-475" fmla="*/ 47012 w 61468"/>
                  <a:gd name="connsiteY11-476" fmla="*/ 402730 h 478228"/>
                  <a:gd name="connsiteX12-477" fmla="*/ 61299 w 61468"/>
                  <a:gd name="connsiteY12-478" fmla="*/ 357486 h 478228"/>
                  <a:gd name="connsiteX13-479" fmla="*/ 37487 w 61468"/>
                  <a:gd name="connsiteY13-480" fmla="*/ 305098 h 478228"/>
                  <a:gd name="connsiteX14-481" fmla="*/ 30343 w 61468"/>
                  <a:gd name="connsiteY14-482" fmla="*/ 245567 h 478228"/>
                  <a:gd name="connsiteX15-483" fmla="*/ 51750 w 61468"/>
                  <a:gd name="connsiteY15-484" fmla="*/ 209000 h 478228"/>
                  <a:gd name="connsiteX16-485" fmla="*/ 49286 w 61468"/>
                  <a:gd name="connsiteY16-486" fmla="*/ 147268 h 478228"/>
                  <a:gd name="connsiteX17-487" fmla="*/ 30343 w 61468"/>
                  <a:gd name="connsiteY17-488" fmla="*/ 76498 h 478228"/>
                  <a:gd name="connsiteX0-489" fmla="*/ 29956 w 61081"/>
                  <a:gd name="connsiteY0-490" fmla="*/ 76498 h 478228"/>
                  <a:gd name="connsiteX1-491" fmla="*/ 25967 w 61081"/>
                  <a:gd name="connsiteY1-492" fmla="*/ 1005 h 478228"/>
                  <a:gd name="connsiteX2-493" fmla="*/ 21205 w 61081"/>
                  <a:gd name="connsiteY2-494" fmla="*/ 62918 h 478228"/>
                  <a:gd name="connsiteX3-495" fmla="*/ 15520 w 61081"/>
                  <a:gd name="connsiteY3-496" fmla="*/ 147979 h 478228"/>
                  <a:gd name="connsiteX4-497" fmla="*/ 8955 w 61081"/>
                  <a:gd name="connsiteY4-498" fmla="*/ 211813 h 478228"/>
                  <a:gd name="connsiteX5-499" fmla="*/ 22813 w 61081"/>
                  <a:gd name="connsiteY5-500" fmla="*/ 281286 h 478228"/>
                  <a:gd name="connsiteX6-501" fmla="*/ 11303 w 61081"/>
                  <a:gd name="connsiteY6-502" fmla="*/ 322399 h 478228"/>
                  <a:gd name="connsiteX7-503" fmla="*/ 3762 w 61081"/>
                  <a:gd name="connsiteY7-504" fmla="*/ 362248 h 478228"/>
                  <a:gd name="connsiteX8-505" fmla="*/ 1381 w 61081"/>
                  <a:gd name="connsiteY8-506" fmla="*/ 402729 h 478228"/>
                  <a:gd name="connsiteX9-507" fmla="*/ 25193 w 61081"/>
                  <a:gd name="connsiteY9-508" fmla="*/ 474167 h 478228"/>
                  <a:gd name="connsiteX10-509" fmla="*/ 25193 w 61081"/>
                  <a:gd name="connsiteY10-510" fmla="*/ 462261 h 478228"/>
                  <a:gd name="connsiteX11-511" fmla="*/ 46625 w 61081"/>
                  <a:gd name="connsiteY11-512" fmla="*/ 402730 h 478228"/>
                  <a:gd name="connsiteX12-513" fmla="*/ 60912 w 61081"/>
                  <a:gd name="connsiteY12-514" fmla="*/ 357486 h 478228"/>
                  <a:gd name="connsiteX13-515" fmla="*/ 37100 w 61081"/>
                  <a:gd name="connsiteY13-516" fmla="*/ 305098 h 478228"/>
                  <a:gd name="connsiteX14-517" fmla="*/ 29956 w 61081"/>
                  <a:gd name="connsiteY14-518" fmla="*/ 245567 h 478228"/>
                  <a:gd name="connsiteX15-519" fmla="*/ 51363 w 61081"/>
                  <a:gd name="connsiteY15-520" fmla="*/ 209000 h 478228"/>
                  <a:gd name="connsiteX16-521" fmla="*/ 48899 w 61081"/>
                  <a:gd name="connsiteY16-522" fmla="*/ 147268 h 478228"/>
                  <a:gd name="connsiteX17-523" fmla="*/ 29956 w 61081"/>
                  <a:gd name="connsiteY17-524" fmla="*/ 76498 h 478228"/>
                  <a:gd name="connsiteX0-525" fmla="*/ 29956 w 67396"/>
                  <a:gd name="connsiteY0-526" fmla="*/ 76498 h 478228"/>
                  <a:gd name="connsiteX1-527" fmla="*/ 25967 w 67396"/>
                  <a:gd name="connsiteY1-528" fmla="*/ 1005 h 478228"/>
                  <a:gd name="connsiteX2-529" fmla="*/ 21205 w 67396"/>
                  <a:gd name="connsiteY2-530" fmla="*/ 62918 h 478228"/>
                  <a:gd name="connsiteX3-531" fmla="*/ 15520 w 67396"/>
                  <a:gd name="connsiteY3-532" fmla="*/ 147979 h 478228"/>
                  <a:gd name="connsiteX4-533" fmla="*/ 8955 w 67396"/>
                  <a:gd name="connsiteY4-534" fmla="*/ 211813 h 478228"/>
                  <a:gd name="connsiteX5-535" fmla="*/ 22813 w 67396"/>
                  <a:gd name="connsiteY5-536" fmla="*/ 281286 h 478228"/>
                  <a:gd name="connsiteX6-537" fmla="*/ 11303 w 67396"/>
                  <a:gd name="connsiteY6-538" fmla="*/ 322399 h 478228"/>
                  <a:gd name="connsiteX7-539" fmla="*/ 3762 w 67396"/>
                  <a:gd name="connsiteY7-540" fmla="*/ 362248 h 478228"/>
                  <a:gd name="connsiteX8-541" fmla="*/ 1381 w 67396"/>
                  <a:gd name="connsiteY8-542" fmla="*/ 402729 h 478228"/>
                  <a:gd name="connsiteX9-543" fmla="*/ 25193 w 67396"/>
                  <a:gd name="connsiteY9-544" fmla="*/ 474167 h 478228"/>
                  <a:gd name="connsiteX10-545" fmla="*/ 25193 w 67396"/>
                  <a:gd name="connsiteY10-546" fmla="*/ 462261 h 478228"/>
                  <a:gd name="connsiteX11-547" fmla="*/ 46625 w 67396"/>
                  <a:gd name="connsiteY11-548" fmla="*/ 402730 h 478228"/>
                  <a:gd name="connsiteX12-549" fmla="*/ 67281 w 67396"/>
                  <a:gd name="connsiteY12-550" fmla="*/ 346307 h 478228"/>
                  <a:gd name="connsiteX13-551" fmla="*/ 37100 w 67396"/>
                  <a:gd name="connsiteY13-552" fmla="*/ 305098 h 478228"/>
                  <a:gd name="connsiteX14-553" fmla="*/ 29956 w 67396"/>
                  <a:gd name="connsiteY14-554" fmla="*/ 245567 h 478228"/>
                  <a:gd name="connsiteX15-555" fmla="*/ 51363 w 67396"/>
                  <a:gd name="connsiteY15-556" fmla="*/ 209000 h 478228"/>
                  <a:gd name="connsiteX16-557" fmla="*/ 48899 w 67396"/>
                  <a:gd name="connsiteY16-558" fmla="*/ 147268 h 478228"/>
                  <a:gd name="connsiteX17-559" fmla="*/ 29956 w 67396"/>
                  <a:gd name="connsiteY17-560" fmla="*/ 76498 h 478228"/>
                  <a:gd name="connsiteX0-561" fmla="*/ 29956 w 67880"/>
                  <a:gd name="connsiteY0-562" fmla="*/ 76498 h 478221"/>
                  <a:gd name="connsiteX1-563" fmla="*/ 25967 w 67880"/>
                  <a:gd name="connsiteY1-564" fmla="*/ 1005 h 478221"/>
                  <a:gd name="connsiteX2-565" fmla="*/ 21205 w 67880"/>
                  <a:gd name="connsiteY2-566" fmla="*/ 62918 h 478221"/>
                  <a:gd name="connsiteX3-567" fmla="*/ 15520 w 67880"/>
                  <a:gd name="connsiteY3-568" fmla="*/ 147979 h 478221"/>
                  <a:gd name="connsiteX4-569" fmla="*/ 8955 w 67880"/>
                  <a:gd name="connsiteY4-570" fmla="*/ 211813 h 478221"/>
                  <a:gd name="connsiteX5-571" fmla="*/ 22813 w 67880"/>
                  <a:gd name="connsiteY5-572" fmla="*/ 281286 h 478221"/>
                  <a:gd name="connsiteX6-573" fmla="*/ 11303 w 67880"/>
                  <a:gd name="connsiteY6-574" fmla="*/ 322399 h 478221"/>
                  <a:gd name="connsiteX7-575" fmla="*/ 3762 w 67880"/>
                  <a:gd name="connsiteY7-576" fmla="*/ 362248 h 478221"/>
                  <a:gd name="connsiteX8-577" fmla="*/ 1381 w 67880"/>
                  <a:gd name="connsiteY8-578" fmla="*/ 402729 h 478221"/>
                  <a:gd name="connsiteX9-579" fmla="*/ 25193 w 67880"/>
                  <a:gd name="connsiteY9-580" fmla="*/ 474167 h 478221"/>
                  <a:gd name="connsiteX10-581" fmla="*/ 25193 w 67880"/>
                  <a:gd name="connsiteY10-582" fmla="*/ 462261 h 478221"/>
                  <a:gd name="connsiteX11-583" fmla="*/ 54745 w 67880"/>
                  <a:gd name="connsiteY11-584" fmla="*/ 402975 h 478221"/>
                  <a:gd name="connsiteX12-585" fmla="*/ 67281 w 67880"/>
                  <a:gd name="connsiteY12-586" fmla="*/ 346307 h 478221"/>
                  <a:gd name="connsiteX13-587" fmla="*/ 37100 w 67880"/>
                  <a:gd name="connsiteY13-588" fmla="*/ 305098 h 478221"/>
                  <a:gd name="connsiteX14-589" fmla="*/ 29956 w 67880"/>
                  <a:gd name="connsiteY14-590" fmla="*/ 245567 h 478221"/>
                  <a:gd name="connsiteX15-591" fmla="*/ 51363 w 67880"/>
                  <a:gd name="connsiteY15-592" fmla="*/ 209000 h 478221"/>
                  <a:gd name="connsiteX16-593" fmla="*/ 48899 w 67880"/>
                  <a:gd name="connsiteY16-594" fmla="*/ 147268 h 478221"/>
                  <a:gd name="connsiteX17-595" fmla="*/ 29956 w 67880"/>
                  <a:gd name="connsiteY17-596" fmla="*/ 76498 h 478221"/>
                  <a:gd name="connsiteX0-597" fmla="*/ 37136 w 75060"/>
                  <a:gd name="connsiteY0-598" fmla="*/ 76498 h 478475"/>
                  <a:gd name="connsiteX1-599" fmla="*/ 33147 w 75060"/>
                  <a:gd name="connsiteY1-600" fmla="*/ 1005 h 478475"/>
                  <a:gd name="connsiteX2-601" fmla="*/ 28385 w 75060"/>
                  <a:gd name="connsiteY2-602" fmla="*/ 62918 h 478475"/>
                  <a:gd name="connsiteX3-603" fmla="*/ 22700 w 75060"/>
                  <a:gd name="connsiteY3-604" fmla="*/ 147979 h 478475"/>
                  <a:gd name="connsiteX4-605" fmla="*/ 16135 w 75060"/>
                  <a:gd name="connsiteY4-606" fmla="*/ 211813 h 478475"/>
                  <a:gd name="connsiteX5-607" fmla="*/ 29993 w 75060"/>
                  <a:gd name="connsiteY5-608" fmla="*/ 281286 h 478475"/>
                  <a:gd name="connsiteX6-609" fmla="*/ 18483 w 75060"/>
                  <a:gd name="connsiteY6-610" fmla="*/ 322399 h 478475"/>
                  <a:gd name="connsiteX7-611" fmla="*/ 10942 w 75060"/>
                  <a:gd name="connsiteY7-612" fmla="*/ 362248 h 478475"/>
                  <a:gd name="connsiteX8-613" fmla="*/ 714 w 75060"/>
                  <a:gd name="connsiteY8-614" fmla="*/ 399243 h 478475"/>
                  <a:gd name="connsiteX9-615" fmla="*/ 32373 w 75060"/>
                  <a:gd name="connsiteY9-616" fmla="*/ 474167 h 478475"/>
                  <a:gd name="connsiteX10-617" fmla="*/ 32373 w 75060"/>
                  <a:gd name="connsiteY10-618" fmla="*/ 462261 h 478475"/>
                  <a:gd name="connsiteX11-619" fmla="*/ 61925 w 75060"/>
                  <a:gd name="connsiteY11-620" fmla="*/ 402975 h 478475"/>
                  <a:gd name="connsiteX12-621" fmla="*/ 74461 w 75060"/>
                  <a:gd name="connsiteY12-622" fmla="*/ 346307 h 478475"/>
                  <a:gd name="connsiteX13-623" fmla="*/ 44280 w 75060"/>
                  <a:gd name="connsiteY13-624" fmla="*/ 305098 h 478475"/>
                  <a:gd name="connsiteX14-625" fmla="*/ 37136 w 75060"/>
                  <a:gd name="connsiteY14-626" fmla="*/ 245567 h 478475"/>
                  <a:gd name="connsiteX15-627" fmla="*/ 58543 w 75060"/>
                  <a:gd name="connsiteY15-628" fmla="*/ 209000 h 478475"/>
                  <a:gd name="connsiteX16-629" fmla="*/ 56079 w 75060"/>
                  <a:gd name="connsiteY16-630" fmla="*/ 147268 h 478475"/>
                  <a:gd name="connsiteX17-631" fmla="*/ 37136 w 75060"/>
                  <a:gd name="connsiteY17-632" fmla="*/ 76498 h 478475"/>
                  <a:gd name="connsiteX0-633" fmla="*/ 38421 w 76345"/>
                  <a:gd name="connsiteY0-634" fmla="*/ 76498 h 478475"/>
                  <a:gd name="connsiteX1-635" fmla="*/ 34432 w 76345"/>
                  <a:gd name="connsiteY1-636" fmla="*/ 1005 h 478475"/>
                  <a:gd name="connsiteX2-637" fmla="*/ 29670 w 76345"/>
                  <a:gd name="connsiteY2-638" fmla="*/ 62918 h 478475"/>
                  <a:gd name="connsiteX3-639" fmla="*/ 23985 w 76345"/>
                  <a:gd name="connsiteY3-640" fmla="*/ 147979 h 478475"/>
                  <a:gd name="connsiteX4-641" fmla="*/ 17420 w 76345"/>
                  <a:gd name="connsiteY4-642" fmla="*/ 211813 h 478475"/>
                  <a:gd name="connsiteX5-643" fmla="*/ 31278 w 76345"/>
                  <a:gd name="connsiteY5-644" fmla="*/ 281286 h 478475"/>
                  <a:gd name="connsiteX6-645" fmla="*/ 19768 w 76345"/>
                  <a:gd name="connsiteY6-646" fmla="*/ 322399 h 478475"/>
                  <a:gd name="connsiteX7-647" fmla="*/ 5062 w 76345"/>
                  <a:gd name="connsiteY7-648" fmla="*/ 350660 h 478475"/>
                  <a:gd name="connsiteX8-649" fmla="*/ 1999 w 76345"/>
                  <a:gd name="connsiteY8-650" fmla="*/ 399243 h 478475"/>
                  <a:gd name="connsiteX9-651" fmla="*/ 33658 w 76345"/>
                  <a:gd name="connsiteY9-652" fmla="*/ 474167 h 478475"/>
                  <a:gd name="connsiteX10-653" fmla="*/ 33658 w 76345"/>
                  <a:gd name="connsiteY10-654" fmla="*/ 462261 h 478475"/>
                  <a:gd name="connsiteX11-655" fmla="*/ 63210 w 76345"/>
                  <a:gd name="connsiteY11-656" fmla="*/ 402975 h 478475"/>
                  <a:gd name="connsiteX12-657" fmla="*/ 75746 w 76345"/>
                  <a:gd name="connsiteY12-658" fmla="*/ 346307 h 478475"/>
                  <a:gd name="connsiteX13-659" fmla="*/ 45565 w 76345"/>
                  <a:gd name="connsiteY13-660" fmla="*/ 305098 h 478475"/>
                  <a:gd name="connsiteX14-661" fmla="*/ 38421 w 76345"/>
                  <a:gd name="connsiteY14-662" fmla="*/ 245567 h 478475"/>
                  <a:gd name="connsiteX15-663" fmla="*/ 59828 w 76345"/>
                  <a:gd name="connsiteY15-664" fmla="*/ 209000 h 478475"/>
                  <a:gd name="connsiteX16-665" fmla="*/ 57364 w 76345"/>
                  <a:gd name="connsiteY16-666" fmla="*/ 147268 h 478475"/>
                  <a:gd name="connsiteX17-667" fmla="*/ 38421 w 76345"/>
                  <a:gd name="connsiteY17-668" fmla="*/ 76498 h 478475"/>
                  <a:gd name="connsiteX0-669" fmla="*/ 38195 w 76119"/>
                  <a:gd name="connsiteY0-670" fmla="*/ 76498 h 478475"/>
                  <a:gd name="connsiteX1-671" fmla="*/ 34206 w 76119"/>
                  <a:gd name="connsiteY1-672" fmla="*/ 1005 h 478475"/>
                  <a:gd name="connsiteX2-673" fmla="*/ 29444 w 76119"/>
                  <a:gd name="connsiteY2-674" fmla="*/ 62918 h 478475"/>
                  <a:gd name="connsiteX3-675" fmla="*/ 23759 w 76119"/>
                  <a:gd name="connsiteY3-676" fmla="*/ 147979 h 478475"/>
                  <a:gd name="connsiteX4-677" fmla="*/ 17194 w 76119"/>
                  <a:gd name="connsiteY4-678" fmla="*/ 211813 h 478475"/>
                  <a:gd name="connsiteX5-679" fmla="*/ 31052 w 76119"/>
                  <a:gd name="connsiteY5-680" fmla="*/ 281286 h 478475"/>
                  <a:gd name="connsiteX6-681" fmla="*/ 11696 w 76119"/>
                  <a:gd name="connsiteY6-682" fmla="*/ 318913 h 478475"/>
                  <a:gd name="connsiteX7-683" fmla="*/ 4836 w 76119"/>
                  <a:gd name="connsiteY7-684" fmla="*/ 350660 h 478475"/>
                  <a:gd name="connsiteX8-685" fmla="*/ 1773 w 76119"/>
                  <a:gd name="connsiteY8-686" fmla="*/ 399243 h 478475"/>
                  <a:gd name="connsiteX9-687" fmla="*/ 33432 w 76119"/>
                  <a:gd name="connsiteY9-688" fmla="*/ 474167 h 478475"/>
                  <a:gd name="connsiteX10-689" fmla="*/ 33432 w 76119"/>
                  <a:gd name="connsiteY10-690" fmla="*/ 462261 h 478475"/>
                  <a:gd name="connsiteX11-691" fmla="*/ 62984 w 76119"/>
                  <a:gd name="connsiteY11-692" fmla="*/ 402975 h 478475"/>
                  <a:gd name="connsiteX12-693" fmla="*/ 75520 w 76119"/>
                  <a:gd name="connsiteY12-694" fmla="*/ 346307 h 478475"/>
                  <a:gd name="connsiteX13-695" fmla="*/ 45339 w 76119"/>
                  <a:gd name="connsiteY13-696" fmla="*/ 305098 h 478475"/>
                  <a:gd name="connsiteX14-697" fmla="*/ 38195 w 76119"/>
                  <a:gd name="connsiteY14-698" fmla="*/ 245567 h 478475"/>
                  <a:gd name="connsiteX15-699" fmla="*/ 59602 w 76119"/>
                  <a:gd name="connsiteY15-700" fmla="*/ 209000 h 478475"/>
                  <a:gd name="connsiteX16-701" fmla="*/ 57138 w 76119"/>
                  <a:gd name="connsiteY16-702" fmla="*/ 147268 h 478475"/>
                  <a:gd name="connsiteX17-703" fmla="*/ 38195 w 76119"/>
                  <a:gd name="connsiteY17-704" fmla="*/ 76498 h 478475"/>
                  <a:gd name="connsiteX0-705" fmla="*/ 38195 w 76119"/>
                  <a:gd name="connsiteY0-706" fmla="*/ 76498 h 478475"/>
                  <a:gd name="connsiteX1-707" fmla="*/ 34206 w 76119"/>
                  <a:gd name="connsiteY1-708" fmla="*/ 1005 h 478475"/>
                  <a:gd name="connsiteX2-709" fmla="*/ 29444 w 76119"/>
                  <a:gd name="connsiteY2-710" fmla="*/ 62918 h 478475"/>
                  <a:gd name="connsiteX3-711" fmla="*/ 23759 w 76119"/>
                  <a:gd name="connsiteY3-712" fmla="*/ 147979 h 478475"/>
                  <a:gd name="connsiteX4-713" fmla="*/ 17194 w 76119"/>
                  <a:gd name="connsiteY4-714" fmla="*/ 211813 h 478475"/>
                  <a:gd name="connsiteX5-715" fmla="*/ 31052 w 76119"/>
                  <a:gd name="connsiteY5-716" fmla="*/ 281286 h 478475"/>
                  <a:gd name="connsiteX6-717" fmla="*/ 11696 w 76119"/>
                  <a:gd name="connsiteY6-718" fmla="*/ 318913 h 478475"/>
                  <a:gd name="connsiteX7-719" fmla="*/ 4836 w 76119"/>
                  <a:gd name="connsiteY7-720" fmla="*/ 350660 h 478475"/>
                  <a:gd name="connsiteX8-721" fmla="*/ 1773 w 76119"/>
                  <a:gd name="connsiteY8-722" fmla="*/ 399243 h 478475"/>
                  <a:gd name="connsiteX9-723" fmla="*/ 33432 w 76119"/>
                  <a:gd name="connsiteY9-724" fmla="*/ 474167 h 478475"/>
                  <a:gd name="connsiteX10-725" fmla="*/ 33432 w 76119"/>
                  <a:gd name="connsiteY10-726" fmla="*/ 462261 h 478475"/>
                  <a:gd name="connsiteX11-727" fmla="*/ 62984 w 76119"/>
                  <a:gd name="connsiteY11-728" fmla="*/ 402975 h 478475"/>
                  <a:gd name="connsiteX12-729" fmla="*/ 75520 w 76119"/>
                  <a:gd name="connsiteY12-730" fmla="*/ 346307 h 478475"/>
                  <a:gd name="connsiteX13-731" fmla="*/ 45339 w 76119"/>
                  <a:gd name="connsiteY13-732" fmla="*/ 305098 h 478475"/>
                  <a:gd name="connsiteX14-733" fmla="*/ 38195 w 76119"/>
                  <a:gd name="connsiteY14-734" fmla="*/ 245567 h 478475"/>
                  <a:gd name="connsiteX15-735" fmla="*/ 63265 w 76119"/>
                  <a:gd name="connsiteY15-736" fmla="*/ 197739 h 478475"/>
                  <a:gd name="connsiteX16-737" fmla="*/ 57138 w 76119"/>
                  <a:gd name="connsiteY16-738" fmla="*/ 147268 h 478475"/>
                  <a:gd name="connsiteX17-739" fmla="*/ 38195 w 76119"/>
                  <a:gd name="connsiteY17-740" fmla="*/ 76498 h 478475"/>
                  <a:gd name="connsiteX0-741" fmla="*/ 38195 w 76119"/>
                  <a:gd name="connsiteY0-742" fmla="*/ 76503 h 478480"/>
                  <a:gd name="connsiteX1-743" fmla="*/ 34206 w 76119"/>
                  <a:gd name="connsiteY1-744" fmla="*/ 1010 h 478480"/>
                  <a:gd name="connsiteX2-745" fmla="*/ 29444 w 76119"/>
                  <a:gd name="connsiteY2-746" fmla="*/ 62923 h 478480"/>
                  <a:gd name="connsiteX3-747" fmla="*/ 23759 w 76119"/>
                  <a:gd name="connsiteY3-748" fmla="*/ 147984 h 478480"/>
                  <a:gd name="connsiteX4-749" fmla="*/ 17194 w 76119"/>
                  <a:gd name="connsiteY4-750" fmla="*/ 211818 h 478480"/>
                  <a:gd name="connsiteX5-751" fmla="*/ 31052 w 76119"/>
                  <a:gd name="connsiteY5-752" fmla="*/ 281291 h 478480"/>
                  <a:gd name="connsiteX6-753" fmla="*/ 11696 w 76119"/>
                  <a:gd name="connsiteY6-754" fmla="*/ 318918 h 478480"/>
                  <a:gd name="connsiteX7-755" fmla="*/ 4836 w 76119"/>
                  <a:gd name="connsiteY7-756" fmla="*/ 350665 h 478480"/>
                  <a:gd name="connsiteX8-757" fmla="*/ 1773 w 76119"/>
                  <a:gd name="connsiteY8-758" fmla="*/ 399248 h 478480"/>
                  <a:gd name="connsiteX9-759" fmla="*/ 33432 w 76119"/>
                  <a:gd name="connsiteY9-760" fmla="*/ 474172 h 478480"/>
                  <a:gd name="connsiteX10-761" fmla="*/ 33432 w 76119"/>
                  <a:gd name="connsiteY10-762" fmla="*/ 462266 h 478480"/>
                  <a:gd name="connsiteX11-763" fmla="*/ 62984 w 76119"/>
                  <a:gd name="connsiteY11-764" fmla="*/ 402980 h 478480"/>
                  <a:gd name="connsiteX12-765" fmla="*/ 75520 w 76119"/>
                  <a:gd name="connsiteY12-766" fmla="*/ 346312 h 478480"/>
                  <a:gd name="connsiteX13-767" fmla="*/ 45339 w 76119"/>
                  <a:gd name="connsiteY13-768" fmla="*/ 305103 h 478480"/>
                  <a:gd name="connsiteX14-769" fmla="*/ 38195 w 76119"/>
                  <a:gd name="connsiteY14-770" fmla="*/ 245572 h 478480"/>
                  <a:gd name="connsiteX15-771" fmla="*/ 63265 w 76119"/>
                  <a:gd name="connsiteY15-772" fmla="*/ 197744 h 478480"/>
                  <a:gd name="connsiteX16-773" fmla="*/ 62414 w 76119"/>
                  <a:gd name="connsiteY16-774" fmla="*/ 149057 h 478480"/>
                  <a:gd name="connsiteX17-775" fmla="*/ 38195 w 76119"/>
                  <a:gd name="connsiteY17-776" fmla="*/ 76503 h 478480"/>
                  <a:gd name="connsiteX0-777" fmla="*/ 38195 w 76119"/>
                  <a:gd name="connsiteY0-778" fmla="*/ 76503 h 478480"/>
                  <a:gd name="connsiteX1-779" fmla="*/ 34206 w 76119"/>
                  <a:gd name="connsiteY1-780" fmla="*/ 1010 h 478480"/>
                  <a:gd name="connsiteX2-781" fmla="*/ 29444 w 76119"/>
                  <a:gd name="connsiteY2-782" fmla="*/ 62923 h 478480"/>
                  <a:gd name="connsiteX3-783" fmla="*/ 15503 w 76119"/>
                  <a:gd name="connsiteY3-784" fmla="*/ 149359 h 478480"/>
                  <a:gd name="connsiteX4-785" fmla="*/ 17194 w 76119"/>
                  <a:gd name="connsiteY4-786" fmla="*/ 211818 h 478480"/>
                  <a:gd name="connsiteX5-787" fmla="*/ 31052 w 76119"/>
                  <a:gd name="connsiteY5-788" fmla="*/ 281291 h 478480"/>
                  <a:gd name="connsiteX6-789" fmla="*/ 11696 w 76119"/>
                  <a:gd name="connsiteY6-790" fmla="*/ 318918 h 478480"/>
                  <a:gd name="connsiteX7-791" fmla="*/ 4836 w 76119"/>
                  <a:gd name="connsiteY7-792" fmla="*/ 350665 h 478480"/>
                  <a:gd name="connsiteX8-793" fmla="*/ 1773 w 76119"/>
                  <a:gd name="connsiteY8-794" fmla="*/ 399248 h 478480"/>
                  <a:gd name="connsiteX9-795" fmla="*/ 33432 w 76119"/>
                  <a:gd name="connsiteY9-796" fmla="*/ 474172 h 478480"/>
                  <a:gd name="connsiteX10-797" fmla="*/ 33432 w 76119"/>
                  <a:gd name="connsiteY10-798" fmla="*/ 462266 h 478480"/>
                  <a:gd name="connsiteX11-799" fmla="*/ 62984 w 76119"/>
                  <a:gd name="connsiteY11-800" fmla="*/ 402980 h 478480"/>
                  <a:gd name="connsiteX12-801" fmla="*/ 75520 w 76119"/>
                  <a:gd name="connsiteY12-802" fmla="*/ 346312 h 478480"/>
                  <a:gd name="connsiteX13-803" fmla="*/ 45339 w 76119"/>
                  <a:gd name="connsiteY13-804" fmla="*/ 305103 h 478480"/>
                  <a:gd name="connsiteX14-805" fmla="*/ 38195 w 76119"/>
                  <a:gd name="connsiteY14-806" fmla="*/ 245572 h 478480"/>
                  <a:gd name="connsiteX15-807" fmla="*/ 63265 w 76119"/>
                  <a:gd name="connsiteY15-808" fmla="*/ 197744 h 478480"/>
                  <a:gd name="connsiteX16-809" fmla="*/ 62414 w 76119"/>
                  <a:gd name="connsiteY16-810" fmla="*/ 149057 h 478480"/>
                  <a:gd name="connsiteX17-811" fmla="*/ 38195 w 76119"/>
                  <a:gd name="connsiteY17-812" fmla="*/ 76503 h 478480"/>
                  <a:gd name="connsiteX0-813" fmla="*/ 41150 w 76119"/>
                  <a:gd name="connsiteY0-814" fmla="*/ 105530 h 478176"/>
                  <a:gd name="connsiteX1-815" fmla="*/ 34206 w 76119"/>
                  <a:gd name="connsiteY1-816" fmla="*/ 706 h 478176"/>
                  <a:gd name="connsiteX2-817" fmla="*/ 29444 w 76119"/>
                  <a:gd name="connsiteY2-818" fmla="*/ 62619 h 478176"/>
                  <a:gd name="connsiteX3-819" fmla="*/ 15503 w 76119"/>
                  <a:gd name="connsiteY3-820" fmla="*/ 149055 h 478176"/>
                  <a:gd name="connsiteX4-821" fmla="*/ 17194 w 76119"/>
                  <a:gd name="connsiteY4-822" fmla="*/ 211514 h 478176"/>
                  <a:gd name="connsiteX5-823" fmla="*/ 31052 w 76119"/>
                  <a:gd name="connsiteY5-824" fmla="*/ 280987 h 478176"/>
                  <a:gd name="connsiteX6-825" fmla="*/ 11696 w 76119"/>
                  <a:gd name="connsiteY6-826" fmla="*/ 318614 h 478176"/>
                  <a:gd name="connsiteX7-827" fmla="*/ 4836 w 76119"/>
                  <a:gd name="connsiteY7-828" fmla="*/ 350361 h 478176"/>
                  <a:gd name="connsiteX8-829" fmla="*/ 1773 w 76119"/>
                  <a:gd name="connsiteY8-830" fmla="*/ 398944 h 478176"/>
                  <a:gd name="connsiteX9-831" fmla="*/ 33432 w 76119"/>
                  <a:gd name="connsiteY9-832" fmla="*/ 473868 h 478176"/>
                  <a:gd name="connsiteX10-833" fmla="*/ 33432 w 76119"/>
                  <a:gd name="connsiteY10-834" fmla="*/ 461962 h 478176"/>
                  <a:gd name="connsiteX11-835" fmla="*/ 62984 w 76119"/>
                  <a:gd name="connsiteY11-836" fmla="*/ 402676 h 478176"/>
                  <a:gd name="connsiteX12-837" fmla="*/ 75520 w 76119"/>
                  <a:gd name="connsiteY12-838" fmla="*/ 346008 h 478176"/>
                  <a:gd name="connsiteX13-839" fmla="*/ 45339 w 76119"/>
                  <a:gd name="connsiteY13-840" fmla="*/ 304799 h 478176"/>
                  <a:gd name="connsiteX14-841" fmla="*/ 38195 w 76119"/>
                  <a:gd name="connsiteY14-842" fmla="*/ 245268 h 478176"/>
                  <a:gd name="connsiteX15-843" fmla="*/ 63265 w 76119"/>
                  <a:gd name="connsiteY15-844" fmla="*/ 197440 h 478176"/>
                  <a:gd name="connsiteX16-845" fmla="*/ 62414 w 76119"/>
                  <a:gd name="connsiteY16-846" fmla="*/ 148753 h 478176"/>
                  <a:gd name="connsiteX17-847" fmla="*/ 41150 w 76119"/>
                  <a:gd name="connsiteY17-848" fmla="*/ 105530 h 478176"/>
                  <a:gd name="connsiteX0-849" fmla="*/ 41150 w 76119"/>
                  <a:gd name="connsiteY0-850" fmla="*/ 43871 h 416517"/>
                  <a:gd name="connsiteX1-851" fmla="*/ 29444 w 76119"/>
                  <a:gd name="connsiteY1-852" fmla="*/ 960 h 416517"/>
                  <a:gd name="connsiteX2-853" fmla="*/ 15503 w 76119"/>
                  <a:gd name="connsiteY2-854" fmla="*/ 87396 h 416517"/>
                  <a:gd name="connsiteX3-855" fmla="*/ 17194 w 76119"/>
                  <a:gd name="connsiteY3-856" fmla="*/ 149855 h 416517"/>
                  <a:gd name="connsiteX4-857" fmla="*/ 31052 w 76119"/>
                  <a:gd name="connsiteY4-858" fmla="*/ 219328 h 416517"/>
                  <a:gd name="connsiteX5-859" fmla="*/ 11696 w 76119"/>
                  <a:gd name="connsiteY5-860" fmla="*/ 256955 h 416517"/>
                  <a:gd name="connsiteX6-861" fmla="*/ 4836 w 76119"/>
                  <a:gd name="connsiteY6-862" fmla="*/ 288702 h 416517"/>
                  <a:gd name="connsiteX7-863" fmla="*/ 1773 w 76119"/>
                  <a:gd name="connsiteY7-864" fmla="*/ 337285 h 416517"/>
                  <a:gd name="connsiteX8-865" fmla="*/ 33432 w 76119"/>
                  <a:gd name="connsiteY8-866" fmla="*/ 412209 h 416517"/>
                  <a:gd name="connsiteX9-867" fmla="*/ 33432 w 76119"/>
                  <a:gd name="connsiteY9-868" fmla="*/ 400303 h 416517"/>
                  <a:gd name="connsiteX10-869" fmla="*/ 62984 w 76119"/>
                  <a:gd name="connsiteY10-870" fmla="*/ 341017 h 416517"/>
                  <a:gd name="connsiteX11-871" fmla="*/ 75520 w 76119"/>
                  <a:gd name="connsiteY11-872" fmla="*/ 284349 h 416517"/>
                  <a:gd name="connsiteX12-873" fmla="*/ 45339 w 76119"/>
                  <a:gd name="connsiteY12-874" fmla="*/ 243140 h 416517"/>
                  <a:gd name="connsiteX13-875" fmla="*/ 38195 w 76119"/>
                  <a:gd name="connsiteY13-876" fmla="*/ 183609 h 416517"/>
                  <a:gd name="connsiteX14-877" fmla="*/ 63265 w 76119"/>
                  <a:gd name="connsiteY14-878" fmla="*/ 135781 h 416517"/>
                  <a:gd name="connsiteX15-879" fmla="*/ 62414 w 76119"/>
                  <a:gd name="connsiteY15-880" fmla="*/ 87094 h 416517"/>
                  <a:gd name="connsiteX16-881" fmla="*/ 41150 w 76119"/>
                  <a:gd name="connsiteY16-882" fmla="*/ 43871 h 416517"/>
                  <a:gd name="connsiteX0-883" fmla="*/ 41150 w 76119"/>
                  <a:gd name="connsiteY0-884" fmla="*/ 34302 h 406948"/>
                  <a:gd name="connsiteX1-885" fmla="*/ 31332 w 76119"/>
                  <a:gd name="connsiteY1-886" fmla="*/ 1195 h 406948"/>
                  <a:gd name="connsiteX2-887" fmla="*/ 15503 w 76119"/>
                  <a:gd name="connsiteY2-888" fmla="*/ 77827 h 406948"/>
                  <a:gd name="connsiteX3-889" fmla="*/ 17194 w 76119"/>
                  <a:gd name="connsiteY3-890" fmla="*/ 140286 h 406948"/>
                  <a:gd name="connsiteX4-891" fmla="*/ 31052 w 76119"/>
                  <a:gd name="connsiteY4-892" fmla="*/ 209759 h 406948"/>
                  <a:gd name="connsiteX5-893" fmla="*/ 11696 w 76119"/>
                  <a:gd name="connsiteY5-894" fmla="*/ 247386 h 406948"/>
                  <a:gd name="connsiteX6-895" fmla="*/ 4836 w 76119"/>
                  <a:gd name="connsiteY6-896" fmla="*/ 279133 h 406948"/>
                  <a:gd name="connsiteX7-897" fmla="*/ 1773 w 76119"/>
                  <a:gd name="connsiteY7-898" fmla="*/ 327716 h 406948"/>
                  <a:gd name="connsiteX8-899" fmla="*/ 33432 w 76119"/>
                  <a:gd name="connsiteY8-900" fmla="*/ 402640 h 406948"/>
                  <a:gd name="connsiteX9-901" fmla="*/ 33432 w 76119"/>
                  <a:gd name="connsiteY9-902" fmla="*/ 390734 h 406948"/>
                  <a:gd name="connsiteX10-903" fmla="*/ 62984 w 76119"/>
                  <a:gd name="connsiteY10-904" fmla="*/ 331448 h 406948"/>
                  <a:gd name="connsiteX11-905" fmla="*/ 75520 w 76119"/>
                  <a:gd name="connsiteY11-906" fmla="*/ 274780 h 406948"/>
                  <a:gd name="connsiteX12-907" fmla="*/ 45339 w 76119"/>
                  <a:gd name="connsiteY12-908" fmla="*/ 233571 h 406948"/>
                  <a:gd name="connsiteX13-909" fmla="*/ 38195 w 76119"/>
                  <a:gd name="connsiteY13-910" fmla="*/ 174040 h 406948"/>
                  <a:gd name="connsiteX14-911" fmla="*/ 63265 w 76119"/>
                  <a:gd name="connsiteY14-912" fmla="*/ 126212 h 406948"/>
                  <a:gd name="connsiteX15-913" fmla="*/ 62414 w 76119"/>
                  <a:gd name="connsiteY15-914" fmla="*/ 77525 h 406948"/>
                  <a:gd name="connsiteX16-915" fmla="*/ 41150 w 76119"/>
                  <a:gd name="connsiteY16-916" fmla="*/ 34302 h 406948"/>
                  <a:gd name="connsiteX0-917" fmla="*/ 50884 w 76119"/>
                  <a:gd name="connsiteY0-918" fmla="*/ 46846 h 406203"/>
                  <a:gd name="connsiteX1-919" fmla="*/ 31332 w 76119"/>
                  <a:gd name="connsiteY1-920" fmla="*/ 450 h 406203"/>
                  <a:gd name="connsiteX2-921" fmla="*/ 15503 w 76119"/>
                  <a:gd name="connsiteY2-922" fmla="*/ 77082 h 406203"/>
                  <a:gd name="connsiteX3-923" fmla="*/ 17194 w 76119"/>
                  <a:gd name="connsiteY3-924" fmla="*/ 139541 h 406203"/>
                  <a:gd name="connsiteX4-925" fmla="*/ 31052 w 76119"/>
                  <a:gd name="connsiteY4-926" fmla="*/ 209014 h 406203"/>
                  <a:gd name="connsiteX5-927" fmla="*/ 11696 w 76119"/>
                  <a:gd name="connsiteY5-928" fmla="*/ 246641 h 406203"/>
                  <a:gd name="connsiteX6-929" fmla="*/ 4836 w 76119"/>
                  <a:gd name="connsiteY6-930" fmla="*/ 278388 h 406203"/>
                  <a:gd name="connsiteX7-931" fmla="*/ 1773 w 76119"/>
                  <a:gd name="connsiteY7-932" fmla="*/ 326971 h 406203"/>
                  <a:gd name="connsiteX8-933" fmla="*/ 33432 w 76119"/>
                  <a:gd name="connsiteY8-934" fmla="*/ 401895 h 406203"/>
                  <a:gd name="connsiteX9-935" fmla="*/ 33432 w 76119"/>
                  <a:gd name="connsiteY9-936" fmla="*/ 389989 h 406203"/>
                  <a:gd name="connsiteX10-937" fmla="*/ 62984 w 76119"/>
                  <a:gd name="connsiteY10-938" fmla="*/ 330703 h 406203"/>
                  <a:gd name="connsiteX11-939" fmla="*/ 75520 w 76119"/>
                  <a:gd name="connsiteY11-940" fmla="*/ 274035 h 406203"/>
                  <a:gd name="connsiteX12-941" fmla="*/ 45339 w 76119"/>
                  <a:gd name="connsiteY12-942" fmla="*/ 232826 h 406203"/>
                  <a:gd name="connsiteX13-943" fmla="*/ 38195 w 76119"/>
                  <a:gd name="connsiteY13-944" fmla="*/ 173295 h 406203"/>
                  <a:gd name="connsiteX14-945" fmla="*/ 63265 w 76119"/>
                  <a:gd name="connsiteY14-946" fmla="*/ 125467 h 406203"/>
                  <a:gd name="connsiteX15-947" fmla="*/ 62414 w 76119"/>
                  <a:gd name="connsiteY15-948" fmla="*/ 76780 h 406203"/>
                  <a:gd name="connsiteX16-949" fmla="*/ 50884 w 76119"/>
                  <a:gd name="connsiteY16-950" fmla="*/ 46846 h 406203"/>
                  <a:gd name="connsiteX0-951" fmla="*/ 50884 w 76119"/>
                  <a:gd name="connsiteY0-952" fmla="*/ 32281 h 391638"/>
                  <a:gd name="connsiteX1-953" fmla="*/ 35518 w 76119"/>
                  <a:gd name="connsiteY1-954" fmla="*/ 633 h 391638"/>
                  <a:gd name="connsiteX2-955" fmla="*/ 15503 w 76119"/>
                  <a:gd name="connsiteY2-956" fmla="*/ 62517 h 391638"/>
                  <a:gd name="connsiteX3-957" fmla="*/ 17194 w 76119"/>
                  <a:gd name="connsiteY3-958" fmla="*/ 124976 h 391638"/>
                  <a:gd name="connsiteX4-959" fmla="*/ 31052 w 76119"/>
                  <a:gd name="connsiteY4-960" fmla="*/ 194449 h 391638"/>
                  <a:gd name="connsiteX5-961" fmla="*/ 11696 w 76119"/>
                  <a:gd name="connsiteY5-962" fmla="*/ 232076 h 391638"/>
                  <a:gd name="connsiteX6-963" fmla="*/ 4836 w 76119"/>
                  <a:gd name="connsiteY6-964" fmla="*/ 263823 h 391638"/>
                  <a:gd name="connsiteX7-965" fmla="*/ 1773 w 76119"/>
                  <a:gd name="connsiteY7-966" fmla="*/ 312406 h 391638"/>
                  <a:gd name="connsiteX8-967" fmla="*/ 33432 w 76119"/>
                  <a:gd name="connsiteY8-968" fmla="*/ 387330 h 391638"/>
                  <a:gd name="connsiteX9-969" fmla="*/ 33432 w 76119"/>
                  <a:gd name="connsiteY9-970" fmla="*/ 375424 h 391638"/>
                  <a:gd name="connsiteX10-971" fmla="*/ 62984 w 76119"/>
                  <a:gd name="connsiteY10-972" fmla="*/ 316138 h 391638"/>
                  <a:gd name="connsiteX11-973" fmla="*/ 75520 w 76119"/>
                  <a:gd name="connsiteY11-974" fmla="*/ 259470 h 391638"/>
                  <a:gd name="connsiteX12-975" fmla="*/ 45339 w 76119"/>
                  <a:gd name="connsiteY12-976" fmla="*/ 218261 h 391638"/>
                  <a:gd name="connsiteX13-977" fmla="*/ 38195 w 76119"/>
                  <a:gd name="connsiteY13-978" fmla="*/ 158730 h 391638"/>
                  <a:gd name="connsiteX14-979" fmla="*/ 63265 w 76119"/>
                  <a:gd name="connsiteY14-980" fmla="*/ 110902 h 391638"/>
                  <a:gd name="connsiteX15-981" fmla="*/ 62414 w 76119"/>
                  <a:gd name="connsiteY15-982" fmla="*/ 62215 h 391638"/>
                  <a:gd name="connsiteX16-983" fmla="*/ 50884 w 76119"/>
                  <a:gd name="connsiteY16-984" fmla="*/ 32281 h 391638"/>
                  <a:gd name="connsiteX0-985" fmla="*/ 50884 w 76119"/>
                  <a:gd name="connsiteY0-986" fmla="*/ 32658 h 392015"/>
                  <a:gd name="connsiteX1-987" fmla="*/ 35518 w 76119"/>
                  <a:gd name="connsiteY1-988" fmla="*/ 1010 h 392015"/>
                  <a:gd name="connsiteX2-989" fmla="*/ 14684 w 76119"/>
                  <a:gd name="connsiteY2-990" fmla="*/ 72617 h 392015"/>
                  <a:gd name="connsiteX3-991" fmla="*/ 17194 w 76119"/>
                  <a:gd name="connsiteY3-992" fmla="*/ 125353 h 392015"/>
                  <a:gd name="connsiteX4-993" fmla="*/ 31052 w 76119"/>
                  <a:gd name="connsiteY4-994" fmla="*/ 194826 h 392015"/>
                  <a:gd name="connsiteX5-995" fmla="*/ 11696 w 76119"/>
                  <a:gd name="connsiteY5-996" fmla="*/ 232453 h 392015"/>
                  <a:gd name="connsiteX6-997" fmla="*/ 4836 w 76119"/>
                  <a:gd name="connsiteY6-998" fmla="*/ 264200 h 392015"/>
                  <a:gd name="connsiteX7-999" fmla="*/ 1773 w 76119"/>
                  <a:gd name="connsiteY7-1000" fmla="*/ 312783 h 392015"/>
                  <a:gd name="connsiteX8-1001" fmla="*/ 33432 w 76119"/>
                  <a:gd name="connsiteY8-1002" fmla="*/ 387707 h 392015"/>
                  <a:gd name="connsiteX9-1003" fmla="*/ 33432 w 76119"/>
                  <a:gd name="connsiteY9-1004" fmla="*/ 375801 h 392015"/>
                  <a:gd name="connsiteX10-1005" fmla="*/ 62984 w 76119"/>
                  <a:gd name="connsiteY10-1006" fmla="*/ 316515 h 392015"/>
                  <a:gd name="connsiteX11-1007" fmla="*/ 75520 w 76119"/>
                  <a:gd name="connsiteY11-1008" fmla="*/ 259847 h 392015"/>
                  <a:gd name="connsiteX12-1009" fmla="*/ 45339 w 76119"/>
                  <a:gd name="connsiteY12-1010" fmla="*/ 218638 h 392015"/>
                  <a:gd name="connsiteX13-1011" fmla="*/ 38195 w 76119"/>
                  <a:gd name="connsiteY13-1012" fmla="*/ 159107 h 392015"/>
                  <a:gd name="connsiteX14-1013" fmla="*/ 63265 w 76119"/>
                  <a:gd name="connsiteY14-1014" fmla="*/ 111279 h 392015"/>
                  <a:gd name="connsiteX15-1015" fmla="*/ 62414 w 76119"/>
                  <a:gd name="connsiteY15-1016" fmla="*/ 62592 h 392015"/>
                  <a:gd name="connsiteX16-1017" fmla="*/ 50884 w 76119"/>
                  <a:gd name="connsiteY16-1018" fmla="*/ 32658 h 392015"/>
                  <a:gd name="connsiteX0-1019" fmla="*/ 50884 w 72179"/>
                  <a:gd name="connsiteY0-1020" fmla="*/ 32658 h 392015"/>
                  <a:gd name="connsiteX1-1021" fmla="*/ 35518 w 72179"/>
                  <a:gd name="connsiteY1-1022" fmla="*/ 1010 h 392015"/>
                  <a:gd name="connsiteX2-1023" fmla="*/ 14684 w 72179"/>
                  <a:gd name="connsiteY2-1024" fmla="*/ 72617 h 392015"/>
                  <a:gd name="connsiteX3-1025" fmla="*/ 17194 w 72179"/>
                  <a:gd name="connsiteY3-1026" fmla="*/ 125353 h 392015"/>
                  <a:gd name="connsiteX4-1027" fmla="*/ 31052 w 72179"/>
                  <a:gd name="connsiteY4-1028" fmla="*/ 194826 h 392015"/>
                  <a:gd name="connsiteX5-1029" fmla="*/ 11696 w 72179"/>
                  <a:gd name="connsiteY5-1030" fmla="*/ 232453 h 392015"/>
                  <a:gd name="connsiteX6-1031" fmla="*/ 4836 w 72179"/>
                  <a:gd name="connsiteY6-1032" fmla="*/ 264200 h 392015"/>
                  <a:gd name="connsiteX7-1033" fmla="*/ 1773 w 72179"/>
                  <a:gd name="connsiteY7-1034" fmla="*/ 312783 h 392015"/>
                  <a:gd name="connsiteX8-1035" fmla="*/ 33432 w 72179"/>
                  <a:gd name="connsiteY8-1036" fmla="*/ 387707 h 392015"/>
                  <a:gd name="connsiteX9-1037" fmla="*/ 33432 w 72179"/>
                  <a:gd name="connsiteY9-1038" fmla="*/ 375801 h 392015"/>
                  <a:gd name="connsiteX10-1039" fmla="*/ 62984 w 72179"/>
                  <a:gd name="connsiteY10-1040" fmla="*/ 316515 h 392015"/>
                  <a:gd name="connsiteX11-1041" fmla="*/ 71310 w 72179"/>
                  <a:gd name="connsiteY11-1042" fmla="*/ 277590 h 392015"/>
                  <a:gd name="connsiteX12-1043" fmla="*/ 45339 w 72179"/>
                  <a:gd name="connsiteY12-1044" fmla="*/ 218638 h 392015"/>
                  <a:gd name="connsiteX13-1045" fmla="*/ 38195 w 72179"/>
                  <a:gd name="connsiteY13-1046" fmla="*/ 159107 h 392015"/>
                  <a:gd name="connsiteX14-1047" fmla="*/ 63265 w 72179"/>
                  <a:gd name="connsiteY14-1048" fmla="*/ 111279 h 392015"/>
                  <a:gd name="connsiteX15-1049" fmla="*/ 62414 w 72179"/>
                  <a:gd name="connsiteY15-1050" fmla="*/ 62592 h 392015"/>
                  <a:gd name="connsiteX16-1051" fmla="*/ 50884 w 72179"/>
                  <a:gd name="connsiteY16-1052" fmla="*/ 32658 h 392015"/>
                  <a:gd name="connsiteX0-1053" fmla="*/ 50884 w 66012"/>
                  <a:gd name="connsiteY0-1054" fmla="*/ 32658 h 392015"/>
                  <a:gd name="connsiteX1-1055" fmla="*/ 35518 w 66012"/>
                  <a:gd name="connsiteY1-1056" fmla="*/ 1010 h 392015"/>
                  <a:gd name="connsiteX2-1057" fmla="*/ 14684 w 66012"/>
                  <a:gd name="connsiteY2-1058" fmla="*/ 72617 h 392015"/>
                  <a:gd name="connsiteX3-1059" fmla="*/ 17194 w 66012"/>
                  <a:gd name="connsiteY3-1060" fmla="*/ 125353 h 392015"/>
                  <a:gd name="connsiteX4-1061" fmla="*/ 31052 w 66012"/>
                  <a:gd name="connsiteY4-1062" fmla="*/ 194826 h 392015"/>
                  <a:gd name="connsiteX5-1063" fmla="*/ 11696 w 66012"/>
                  <a:gd name="connsiteY5-1064" fmla="*/ 232453 h 392015"/>
                  <a:gd name="connsiteX6-1065" fmla="*/ 4836 w 66012"/>
                  <a:gd name="connsiteY6-1066" fmla="*/ 264200 h 392015"/>
                  <a:gd name="connsiteX7-1067" fmla="*/ 1773 w 66012"/>
                  <a:gd name="connsiteY7-1068" fmla="*/ 312783 h 392015"/>
                  <a:gd name="connsiteX8-1069" fmla="*/ 33432 w 66012"/>
                  <a:gd name="connsiteY8-1070" fmla="*/ 387707 h 392015"/>
                  <a:gd name="connsiteX9-1071" fmla="*/ 33432 w 66012"/>
                  <a:gd name="connsiteY9-1072" fmla="*/ 375801 h 392015"/>
                  <a:gd name="connsiteX10-1073" fmla="*/ 62984 w 66012"/>
                  <a:gd name="connsiteY10-1074" fmla="*/ 316515 h 392015"/>
                  <a:gd name="connsiteX11-1075" fmla="*/ 63053 w 66012"/>
                  <a:gd name="connsiteY11-1076" fmla="*/ 278965 h 392015"/>
                  <a:gd name="connsiteX12-1077" fmla="*/ 45339 w 66012"/>
                  <a:gd name="connsiteY12-1078" fmla="*/ 218638 h 392015"/>
                  <a:gd name="connsiteX13-1079" fmla="*/ 38195 w 66012"/>
                  <a:gd name="connsiteY13-1080" fmla="*/ 159107 h 392015"/>
                  <a:gd name="connsiteX14-1081" fmla="*/ 63265 w 66012"/>
                  <a:gd name="connsiteY14-1082" fmla="*/ 111279 h 392015"/>
                  <a:gd name="connsiteX15-1083" fmla="*/ 62414 w 66012"/>
                  <a:gd name="connsiteY15-1084" fmla="*/ 62592 h 392015"/>
                  <a:gd name="connsiteX16-1085" fmla="*/ 50884 w 66012"/>
                  <a:gd name="connsiteY16-1086" fmla="*/ 32658 h 392015"/>
                  <a:gd name="connsiteX0-1087" fmla="*/ 46074 w 61202"/>
                  <a:gd name="connsiteY0-1088" fmla="*/ 32658 h 392471"/>
                  <a:gd name="connsiteX1-1089" fmla="*/ 30708 w 61202"/>
                  <a:gd name="connsiteY1-1090" fmla="*/ 1010 h 392471"/>
                  <a:gd name="connsiteX2-1091" fmla="*/ 9874 w 61202"/>
                  <a:gd name="connsiteY2-1092" fmla="*/ 72617 h 392471"/>
                  <a:gd name="connsiteX3-1093" fmla="*/ 12384 w 61202"/>
                  <a:gd name="connsiteY3-1094" fmla="*/ 125353 h 392471"/>
                  <a:gd name="connsiteX4-1095" fmla="*/ 26242 w 61202"/>
                  <a:gd name="connsiteY4-1096" fmla="*/ 194826 h 392471"/>
                  <a:gd name="connsiteX5-1097" fmla="*/ 6886 w 61202"/>
                  <a:gd name="connsiteY5-1098" fmla="*/ 232453 h 392471"/>
                  <a:gd name="connsiteX6-1099" fmla="*/ 26 w 61202"/>
                  <a:gd name="connsiteY6-1100" fmla="*/ 264200 h 392471"/>
                  <a:gd name="connsiteX7-1101" fmla="*/ 5628 w 61202"/>
                  <a:gd name="connsiteY7-1102" fmla="*/ 306547 h 392471"/>
                  <a:gd name="connsiteX8-1103" fmla="*/ 28622 w 61202"/>
                  <a:gd name="connsiteY8-1104" fmla="*/ 387707 h 392471"/>
                  <a:gd name="connsiteX9-1105" fmla="*/ 28622 w 61202"/>
                  <a:gd name="connsiteY9-1106" fmla="*/ 375801 h 392471"/>
                  <a:gd name="connsiteX10-1107" fmla="*/ 58174 w 61202"/>
                  <a:gd name="connsiteY10-1108" fmla="*/ 316515 h 392471"/>
                  <a:gd name="connsiteX11-1109" fmla="*/ 58243 w 61202"/>
                  <a:gd name="connsiteY11-1110" fmla="*/ 278965 h 392471"/>
                  <a:gd name="connsiteX12-1111" fmla="*/ 40529 w 61202"/>
                  <a:gd name="connsiteY12-1112" fmla="*/ 218638 h 392471"/>
                  <a:gd name="connsiteX13-1113" fmla="*/ 33385 w 61202"/>
                  <a:gd name="connsiteY13-1114" fmla="*/ 159107 h 392471"/>
                  <a:gd name="connsiteX14-1115" fmla="*/ 58455 w 61202"/>
                  <a:gd name="connsiteY14-1116" fmla="*/ 111279 h 392471"/>
                  <a:gd name="connsiteX15-1117" fmla="*/ 57604 w 61202"/>
                  <a:gd name="connsiteY15-1118" fmla="*/ 62592 h 392471"/>
                  <a:gd name="connsiteX16-1119" fmla="*/ 46074 w 61202"/>
                  <a:gd name="connsiteY16-1120" fmla="*/ 32658 h 392471"/>
                  <a:gd name="connsiteX0-1121" fmla="*/ 46074 w 61202"/>
                  <a:gd name="connsiteY0-1122" fmla="*/ 32658 h 394895"/>
                  <a:gd name="connsiteX1-1123" fmla="*/ 30708 w 61202"/>
                  <a:gd name="connsiteY1-1124" fmla="*/ 1010 h 394895"/>
                  <a:gd name="connsiteX2-1125" fmla="*/ 9874 w 61202"/>
                  <a:gd name="connsiteY2-1126" fmla="*/ 72617 h 394895"/>
                  <a:gd name="connsiteX3-1127" fmla="*/ 12384 w 61202"/>
                  <a:gd name="connsiteY3-1128" fmla="*/ 125353 h 394895"/>
                  <a:gd name="connsiteX4-1129" fmla="*/ 26242 w 61202"/>
                  <a:gd name="connsiteY4-1130" fmla="*/ 194826 h 394895"/>
                  <a:gd name="connsiteX5-1131" fmla="*/ 6886 w 61202"/>
                  <a:gd name="connsiteY5-1132" fmla="*/ 232453 h 394895"/>
                  <a:gd name="connsiteX6-1133" fmla="*/ 26 w 61202"/>
                  <a:gd name="connsiteY6-1134" fmla="*/ 264200 h 394895"/>
                  <a:gd name="connsiteX7-1135" fmla="*/ 5628 w 61202"/>
                  <a:gd name="connsiteY7-1136" fmla="*/ 306547 h 394895"/>
                  <a:gd name="connsiteX8-1137" fmla="*/ 28622 w 61202"/>
                  <a:gd name="connsiteY8-1138" fmla="*/ 387707 h 394895"/>
                  <a:gd name="connsiteX9-1139" fmla="*/ 32388 w 61202"/>
                  <a:gd name="connsiteY9-1140" fmla="*/ 389527 h 394895"/>
                  <a:gd name="connsiteX10-1141" fmla="*/ 28622 w 61202"/>
                  <a:gd name="connsiteY10-1142" fmla="*/ 375801 h 394895"/>
                  <a:gd name="connsiteX11-1143" fmla="*/ 58174 w 61202"/>
                  <a:gd name="connsiteY11-1144" fmla="*/ 316515 h 394895"/>
                  <a:gd name="connsiteX12-1145" fmla="*/ 58243 w 61202"/>
                  <a:gd name="connsiteY12-1146" fmla="*/ 278965 h 394895"/>
                  <a:gd name="connsiteX13-1147" fmla="*/ 40529 w 61202"/>
                  <a:gd name="connsiteY13-1148" fmla="*/ 218638 h 394895"/>
                  <a:gd name="connsiteX14-1149" fmla="*/ 33385 w 61202"/>
                  <a:gd name="connsiteY14-1150" fmla="*/ 159107 h 394895"/>
                  <a:gd name="connsiteX15-1151" fmla="*/ 58455 w 61202"/>
                  <a:gd name="connsiteY15-1152" fmla="*/ 111279 h 394895"/>
                  <a:gd name="connsiteX16-1153" fmla="*/ 57604 w 61202"/>
                  <a:gd name="connsiteY16-1154" fmla="*/ 62592 h 394895"/>
                  <a:gd name="connsiteX17-1155" fmla="*/ 46074 w 61202"/>
                  <a:gd name="connsiteY17-1156" fmla="*/ 32658 h 394895"/>
                  <a:gd name="connsiteX0-1157" fmla="*/ 46074 w 61202"/>
                  <a:gd name="connsiteY0-1158" fmla="*/ 32658 h 416395"/>
                  <a:gd name="connsiteX1-1159" fmla="*/ 30708 w 61202"/>
                  <a:gd name="connsiteY1-1160" fmla="*/ 1010 h 416395"/>
                  <a:gd name="connsiteX2-1161" fmla="*/ 9874 w 61202"/>
                  <a:gd name="connsiteY2-1162" fmla="*/ 72617 h 416395"/>
                  <a:gd name="connsiteX3-1163" fmla="*/ 12384 w 61202"/>
                  <a:gd name="connsiteY3-1164" fmla="*/ 125353 h 416395"/>
                  <a:gd name="connsiteX4-1165" fmla="*/ 26242 w 61202"/>
                  <a:gd name="connsiteY4-1166" fmla="*/ 194826 h 416395"/>
                  <a:gd name="connsiteX5-1167" fmla="*/ 6886 w 61202"/>
                  <a:gd name="connsiteY5-1168" fmla="*/ 232453 h 416395"/>
                  <a:gd name="connsiteX6-1169" fmla="*/ 26 w 61202"/>
                  <a:gd name="connsiteY6-1170" fmla="*/ 264200 h 416395"/>
                  <a:gd name="connsiteX7-1171" fmla="*/ 5628 w 61202"/>
                  <a:gd name="connsiteY7-1172" fmla="*/ 306547 h 416395"/>
                  <a:gd name="connsiteX8-1173" fmla="*/ 28622 w 61202"/>
                  <a:gd name="connsiteY8-1174" fmla="*/ 387707 h 416395"/>
                  <a:gd name="connsiteX9-1175" fmla="*/ 50900 w 61202"/>
                  <a:gd name="connsiteY9-1176" fmla="*/ 416184 h 416395"/>
                  <a:gd name="connsiteX10-1177" fmla="*/ 28622 w 61202"/>
                  <a:gd name="connsiteY10-1178" fmla="*/ 375801 h 416395"/>
                  <a:gd name="connsiteX11-1179" fmla="*/ 58174 w 61202"/>
                  <a:gd name="connsiteY11-1180" fmla="*/ 316515 h 416395"/>
                  <a:gd name="connsiteX12-1181" fmla="*/ 58243 w 61202"/>
                  <a:gd name="connsiteY12-1182" fmla="*/ 278965 h 416395"/>
                  <a:gd name="connsiteX13-1183" fmla="*/ 40529 w 61202"/>
                  <a:gd name="connsiteY13-1184" fmla="*/ 218638 h 416395"/>
                  <a:gd name="connsiteX14-1185" fmla="*/ 33385 w 61202"/>
                  <a:gd name="connsiteY14-1186" fmla="*/ 159107 h 416395"/>
                  <a:gd name="connsiteX15-1187" fmla="*/ 58455 w 61202"/>
                  <a:gd name="connsiteY15-1188" fmla="*/ 111279 h 416395"/>
                  <a:gd name="connsiteX16-1189" fmla="*/ 57604 w 61202"/>
                  <a:gd name="connsiteY16-1190" fmla="*/ 62592 h 416395"/>
                  <a:gd name="connsiteX17-1191" fmla="*/ 46074 w 61202"/>
                  <a:gd name="connsiteY17-1192" fmla="*/ 32658 h 416395"/>
                  <a:gd name="connsiteX0-1193" fmla="*/ 46074 w 61202"/>
                  <a:gd name="connsiteY0-1194" fmla="*/ 32658 h 424147"/>
                  <a:gd name="connsiteX1-1195" fmla="*/ 30708 w 61202"/>
                  <a:gd name="connsiteY1-1196" fmla="*/ 1010 h 424147"/>
                  <a:gd name="connsiteX2-1197" fmla="*/ 9874 w 61202"/>
                  <a:gd name="connsiteY2-1198" fmla="*/ 72617 h 424147"/>
                  <a:gd name="connsiteX3-1199" fmla="*/ 12384 w 61202"/>
                  <a:gd name="connsiteY3-1200" fmla="*/ 125353 h 424147"/>
                  <a:gd name="connsiteX4-1201" fmla="*/ 26242 w 61202"/>
                  <a:gd name="connsiteY4-1202" fmla="*/ 194826 h 424147"/>
                  <a:gd name="connsiteX5-1203" fmla="*/ 6886 w 61202"/>
                  <a:gd name="connsiteY5-1204" fmla="*/ 232453 h 424147"/>
                  <a:gd name="connsiteX6-1205" fmla="*/ 26 w 61202"/>
                  <a:gd name="connsiteY6-1206" fmla="*/ 264200 h 424147"/>
                  <a:gd name="connsiteX7-1207" fmla="*/ 5628 w 61202"/>
                  <a:gd name="connsiteY7-1208" fmla="*/ 306547 h 424147"/>
                  <a:gd name="connsiteX8-1209" fmla="*/ 28622 w 61202"/>
                  <a:gd name="connsiteY8-1210" fmla="*/ 387707 h 424147"/>
                  <a:gd name="connsiteX9-1211" fmla="*/ 50900 w 61202"/>
                  <a:gd name="connsiteY9-1212" fmla="*/ 416184 h 424147"/>
                  <a:gd name="connsiteX10-1213" fmla="*/ 52554 w 61202"/>
                  <a:gd name="connsiteY10-1214" fmla="*/ 421206 h 424147"/>
                  <a:gd name="connsiteX11-1215" fmla="*/ 28622 w 61202"/>
                  <a:gd name="connsiteY11-1216" fmla="*/ 375801 h 424147"/>
                  <a:gd name="connsiteX12-1217" fmla="*/ 58174 w 61202"/>
                  <a:gd name="connsiteY12-1218" fmla="*/ 316515 h 424147"/>
                  <a:gd name="connsiteX13-1219" fmla="*/ 58243 w 61202"/>
                  <a:gd name="connsiteY13-1220" fmla="*/ 278965 h 424147"/>
                  <a:gd name="connsiteX14-1221" fmla="*/ 40529 w 61202"/>
                  <a:gd name="connsiteY14-1222" fmla="*/ 218638 h 424147"/>
                  <a:gd name="connsiteX15-1223" fmla="*/ 33385 w 61202"/>
                  <a:gd name="connsiteY15-1224" fmla="*/ 159107 h 424147"/>
                  <a:gd name="connsiteX16-1225" fmla="*/ 58455 w 61202"/>
                  <a:gd name="connsiteY16-1226" fmla="*/ 111279 h 424147"/>
                  <a:gd name="connsiteX17-1227" fmla="*/ 57604 w 61202"/>
                  <a:gd name="connsiteY17-1228" fmla="*/ 62592 h 424147"/>
                  <a:gd name="connsiteX18-1229" fmla="*/ 46074 w 61202"/>
                  <a:gd name="connsiteY18-1230" fmla="*/ 32658 h 424147"/>
                  <a:gd name="connsiteX0-1231" fmla="*/ 46074 w 61202"/>
                  <a:gd name="connsiteY0-1232" fmla="*/ 32658 h 427831"/>
                  <a:gd name="connsiteX1-1233" fmla="*/ 30708 w 61202"/>
                  <a:gd name="connsiteY1-1234" fmla="*/ 1010 h 427831"/>
                  <a:gd name="connsiteX2-1235" fmla="*/ 9874 w 61202"/>
                  <a:gd name="connsiteY2-1236" fmla="*/ 72617 h 427831"/>
                  <a:gd name="connsiteX3-1237" fmla="*/ 12384 w 61202"/>
                  <a:gd name="connsiteY3-1238" fmla="*/ 125353 h 427831"/>
                  <a:gd name="connsiteX4-1239" fmla="*/ 26242 w 61202"/>
                  <a:gd name="connsiteY4-1240" fmla="*/ 194826 h 427831"/>
                  <a:gd name="connsiteX5-1241" fmla="*/ 6886 w 61202"/>
                  <a:gd name="connsiteY5-1242" fmla="*/ 232453 h 427831"/>
                  <a:gd name="connsiteX6-1243" fmla="*/ 26 w 61202"/>
                  <a:gd name="connsiteY6-1244" fmla="*/ 264200 h 427831"/>
                  <a:gd name="connsiteX7-1245" fmla="*/ 5628 w 61202"/>
                  <a:gd name="connsiteY7-1246" fmla="*/ 306547 h 427831"/>
                  <a:gd name="connsiteX8-1247" fmla="*/ 28622 w 61202"/>
                  <a:gd name="connsiteY8-1248" fmla="*/ 387707 h 427831"/>
                  <a:gd name="connsiteX9-1249" fmla="*/ 50900 w 61202"/>
                  <a:gd name="connsiteY9-1250" fmla="*/ 416184 h 427831"/>
                  <a:gd name="connsiteX10-1251" fmla="*/ 52554 w 61202"/>
                  <a:gd name="connsiteY10-1252" fmla="*/ 421206 h 427831"/>
                  <a:gd name="connsiteX11-1253" fmla="*/ 28622 w 61202"/>
                  <a:gd name="connsiteY11-1254" fmla="*/ 375801 h 427831"/>
                  <a:gd name="connsiteX12-1255" fmla="*/ 58174 w 61202"/>
                  <a:gd name="connsiteY12-1256" fmla="*/ 316515 h 427831"/>
                  <a:gd name="connsiteX13-1257" fmla="*/ 58243 w 61202"/>
                  <a:gd name="connsiteY13-1258" fmla="*/ 278965 h 427831"/>
                  <a:gd name="connsiteX14-1259" fmla="*/ 40529 w 61202"/>
                  <a:gd name="connsiteY14-1260" fmla="*/ 218638 h 427831"/>
                  <a:gd name="connsiteX15-1261" fmla="*/ 33385 w 61202"/>
                  <a:gd name="connsiteY15-1262" fmla="*/ 159107 h 427831"/>
                  <a:gd name="connsiteX16-1263" fmla="*/ 58455 w 61202"/>
                  <a:gd name="connsiteY16-1264" fmla="*/ 111279 h 427831"/>
                  <a:gd name="connsiteX17-1265" fmla="*/ 57604 w 61202"/>
                  <a:gd name="connsiteY17-1266" fmla="*/ 62592 h 427831"/>
                  <a:gd name="connsiteX18-1267" fmla="*/ 46074 w 61202"/>
                  <a:gd name="connsiteY18-1268" fmla="*/ 32658 h 427831"/>
                  <a:gd name="connsiteX0-1269" fmla="*/ 46058 w 61186"/>
                  <a:gd name="connsiteY0-1270" fmla="*/ 32658 h 427831"/>
                  <a:gd name="connsiteX1-1271" fmla="*/ 30692 w 61186"/>
                  <a:gd name="connsiteY1-1272" fmla="*/ 1010 h 427831"/>
                  <a:gd name="connsiteX2-1273" fmla="*/ 9858 w 61186"/>
                  <a:gd name="connsiteY2-1274" fmla="*/ 72617 h 427831"/>
                  <a:gd name="connsiteX3-1275" fmla="*/ 12368 w 61186"/>
                  <a:gd name="connsiteY3-1276" fmla="*/ 125353 h 427831"/>
                  <a:gd name="connsiteX4-1277" fmla="*/ 26226 w 61186"/>
                  <a:gd name="connsiteY4-1278" fmla="*/ 194826 h 427831"/>
                  <a:gd name="connsiteX5-1279" fmla="*/ 6870 w 61186"/>
                  <a:gd name="connsiteY5-1280" fmla="*/ 232453 h 427831"/>
                  <a:gd name="connsiteX6-1281" fmla="*/ 10 w 61186"/>
                  <a:gd name="connsiteY6-1282" fmla="*/ 264200 h 427831"/>
                  <a:gd name="connsiteX7-1283" fmla="*/ 5612 w 61186"/>
                  <a:gd name="connsiteY7-1284" fmla="*/ 306547 h 427831"/>
                  <a:gd name="connsiteX8-1285" fmla="*/ 15555 w 61186"/>
                  <a:gd name="connsiteY8-1286" fmla="*/ 394770 h 427831"/>
                  <a:gd name="connsiteX9-1287" fmla="*/ 50884 w 61186"/>
                  <a:gd name="connsiteY9-1288" fmla="*/ 416184 h 427831"/>
                  <a:gd name="connsiteX10-1289" fmla="*/ 52538 w 61186"/>
                  <a:gd name="connsiteY10-1290" fmla="*/ 421206 h 427831"/>
                  <a:gd name="connsiteX11-1291" fmla="*/ 28606 w 61186"/>
                  <a:gd name="connsiteY11-1292" fmla="*/ 375801 h 427831"/>
                  <a:gd name="connsiteX12-1293" fmla="*/ 58158 w 61186"/>
                  <a:gd name="connsiteY12-1294" fmla="*/ 316515 h 427831"/>
                  <a:gd name="connsiteX13-1295" fmla="*/ 58227 w 61186"/>
                  <a:gd name="connsiteY13-1296" fmla="*/ 278965 h 427831"/>
                  <a:gd name="connsiteX14-1297" fmla="*/ 40513 w 61186"/>
                  <a:gd name="connsiteY14-1298" fmla="*/ 218638 h 427831"/>
                  <a:gd name="connsiteX15-1299" fmla="*/ 33369 w 61186"/>
                  <a:gd name="connsiteY15-1300" fmla="*/ 159107 h 427831"/>
                  <a:gd name="connsiteX16-1301" fmla="*/ 58439 w 61186"/>
                  <a:gd name="connsiteY16-1302" fmla="*/ 111279 h 427831"/>
                  <a:gd name="connsiteX17-1303" fmla="*/ 57588 w 61186"/>
                  <a:gd name="connsiteY17-1304" fmla="*/ 62592 h 427831"/>
                  <a:gd name="connsiteX18-1305" fmla="*/ 46058 w 61186"/>
                  <a:gd name="connsiteY18-1306" fmla="*/ 32658 h 427831"/>
                  <a:gd name="connsiteX0-1307" fmla="*/ 46056 w 61184"/>
                  <a:gd name="connsiteY0-1308" fmla="*/ 32658 h 427831"/>
                  <a:gd name="connsiteX1-1309" fmla="*/ 30690 w 61184"/>
                  <a:gd name="connsiteY1-1310" fmla="*/ 1010 h 427831"/>
                  <a:gd name="connsiteX2-1311" fmla="*/ 9856 w 61184"/>
                  <a:gd name="connsiteY2-1312" fmla="*/ 72617 h 427831"/>
                  <a:gd name="connsiteX3-1313" fmla="*/ 12366 w 61184"/>
                  <a:gd name="connsiteY3-1314" fmla="*/ 125353 h 427831"/>
                  <a:gd name="connsiteX4-1315" fmla="*/ 26224 w 61184"/>
                  <a:gd name="connsiteY4-1316" fmla="*/ 194826 h 427831"/>
                  <a:gd name="connsiteX5-1317" fmla="*/ 6868 w 61184"/>
                  <a:gd name="connsiteY5-1318" fmla="*/ 232453 h 427831"/>
                  <a:gd name="connsiteX6-1319" fmla="*/ 8 w 61184"/>
                  <a:gd name="connsiteY6-1320" fmla="*/ 264200 h 427831"/>
                  <a:gd name="connsiteX7-1321" fmla="*/ 5610 w 61184"/>
                  <a:gd name="connsiteY7-1322" fmla="*/ 306547 h 427831"/>
                  <a:gd name="connsiteX8-1323" fmla="*/ 9046 w 61184"/>
                  <a:gd name="connsiteY8-1324" fmla="*/ 373446 h 427831"/>
                  <a:gd name="connsiteX9-1325" fmla="*/ 50882 w 61184"/>
                  <a:gd name="connsiteY9-1326" fmla="*/ 416184 h 427831"/>
                  <a:gd name="connsiteX10-1327" fmla="*/ 52536 w 61184"/>
                  <a:gd name="connsiteY10-1328" fmla="*/ 421206 h 427831"/>
                  <a:gd name="connsiteX11-1329" fmla="*/ 28604 w 61184"/>
                  <a:gd name="connsiteY11-1330" fmla="*/ 375801 h 427831"/>
                  <a:gd name="connsiteX12-1331" fmla="*/ 58156 w 61184"/>
                  <a:gd name="connsiteY12-1332" fmla="*/ 316515 h 427831"/>
                  <a:gd name="connsiteX13-1333" fmla="*/ 58225 w 61184"/>
                  <a:gd name="connsiteY13-1334" fmla="*/ 278965 h 427831"/>
                  <a:gd name="connsiteX14-1335" fmla="*/ 40511 w 61184"/>
                  <a:gd name="connsiteY14-1336" fmla="*/ 218638 h 427831"/>
                  <a:gd name="connsiteX15-1337" fmla="*/ 33367 w 61184"/>
                  <a:gd name="connsiteY15-1338" fmla="*/ 159107 h 427831"/>
                  <a:gd name="connsiteX16-1339" fmla="*/ 58437 w 61184"/>
                  <a:gd name="connsiteY16-1340" fmla="*/ 111279 h 427831"/>
                  <a:gd name="connsiteX17-1341" fmla="*/ 57586 w 61184"/>
                  <a:gd name="connsiteY17-1342" fmla="*/ 62592 h 427831"/>
                  <a:gd name="connsiteX18-1343" fmla="*/ 46056 w 61184"/>
                  <a:gd name="connsiteY18-1344" fmla="*/ 32658 h 427831"/>
                  <a:gd name="connsiteX0-1345" fmla="*/ 46056 w 61184"/>
                  <a:gd name="connsiteY0-1346" fmla="*/ 32658 h 427318"/>
                  <a:gd name="connsiteX1-1347" fmla="*/ 30690 w 61184"/>
                  <a:gd name="connsiteY1-1348" fmla="*/ 1010 h 427318"/>
                  <a:gd name="connsiteX2-1349" fmla="*/ 9856 w 61184"/>
                  <a:gd name="connsiteY2-1350" fmla="*/ 72617 h 427318"/>
                  <a:gd name="connsiteX3-1351" fmla="*/ 12366 w 61184"/>
                  <a:gd name="connsiteY3-1352" fmla="*/ 125353 h 427318"/>
                  <a:gd name="connsiteX4-1353" fmla="*/ 26224 w 61184"/>
                  <a:gd name="connsiteY4-1354" fmla="*/ 194826 h 427318"/>
                  <a:gd name="connsiteX5-1355" fmla="*/ 6868 w 61184"/>
                  <a:gd name="connsiteY5-1356" fmla="*/ 232453 h 427318"/>
                  <a:gd name="connsiteX6-1357" fmla="*/ 8 w 61184"/>
                  <a:gd name="connsiteY6-1358" fmla="*/ 264200 h 427318"/>
                  <a:gd name="connsiteX7-1359" fmla="*/ 5610 w 61184"/>
                  <a:gd name="connsiteY7-1360" fmla="*/ 306547 h 427318"/>
                  <a:gd name="connsiteX8-1361" fmla="*/ 9046 w 61184"/>
                  <a:gd name="connsiteY8-1362" fmla="*/ 373446 h 427318"/>
                  <a:gd name="connsiteX9-1363" fmla="*/ 31223 w 61184"/>
                  <a:gd name="connsiteY9-1364" fmla="*/ 403163 h 427318"/>
                  <a:gd name="connsiteX10-1365" fmla="*/ 50882 w 61184"/>
                  <a:gd name="connsiteY10-1366" fmla="*/ 416184 h 427318"/>
                  <a:gd name="connsiteX11-1367" fmla="*/ 52536 w 61184"/>
                  <a:gd name="connsiteY11-1368" fmla="*/ 421206 h 427318"/>
                  <a:gd name="connsiteX12-1369" fmla="*/ 28604 w 61184"/>
                  <a:gd name="connsiteY12-1370" fmla="*/ 375801 h 427318"/>
                  <a:gd name="connsiteX13-1371" fmla="*/ 58156 w 61184"/>
                  <a:gd name="connsiteY13-1372" fmla="*/ 316515 h 427318"/>
                  <a:gd name="connsiteX14-1373" fmla="*/ 58225 w 61184"/>
                  <a:gd name="connsiteY14-1374" fmla="*/ 278965 h 427318"/>
                  <a:gd name="connsiteX15-1375" fmla="*/ 40511 w 61184"/>
                  <a:gd name="connsiteY15-1376" fmla="*/ 218638 h 427318"/>
                  <a:gd name="connsiteX16-1377" fmla="*/ 33367 w 61184"/>
                  <a:gd name="connsiteY16-1378" fmla="*/ 159107 h 427318"/>
                  <a:gd name="connsiteX17-1379" fmla="*/ 58437 w 61184"/>
                  <a:gd name="connsiteY17-1380" fmla="*/ 111279 h 427318"/>
                  <a:gd name="connsiteX18-1381" fmla="*/ 57586 w 61184"/>
                  <a:gd name="connsiteY18-1382" fmla="*/ 62592 h 427318"/>
                  <a:gd name="connsiteX19-1383" fmla="*/ 46056 w 61184"/>
                  <a:gd name="connsiteY19-1384" fmla="*/ 32658 h 427318"/>
                  <a:gd name="connsiteX0-1385" fmla="*/ 46056 w 61184"/>
                  <a:gd name="connsiteY0-1386" fmla="*/ 32658 h 427318"/>
                  <a:gd name="connsiteX1-1387" fmla="*/ 30690 w 61184"/>
                  <a:gd name="connsiteY1-1388" fmla="*/ 1010 h 427318"/>
                  <a:gd name="connsiteX2-1389" fmla="*/ 9856 w 61184"/>
                  <a:gd name="connsiteY2-1390" fmla="*/ 72617 h 427318"/>
                  <a:gd name="connsiteX3-1391" fmla="*/ 12366 w 61184"/>
                  <a:gd name="connsiteY3-1392" fmla="*/ 125353 h 427318"/>
                  <a:gd name="connsiteX4-1393" fmla="*/ 26224 w 61184"/>
                  <a:gd name="connsiteY4-1394" fmla="*/ 194826 h 427318"/>
                  <a:gd name="connsiteX5-1395" fmla="*/ 6868 w 61184"/>
                  <a:gd name="connsiteY5-1396" fmla="*/ 232453 h 427318"/>
                  <a:gd name="connsiteX6-1397" fmla="*/ 8 w 61184"/>
                  <a:gd name="connsiteY6-1398" fmla="*/ 264200 h 427318"/>
                  <a:gd name="connsiteX7-1399" fmla="*/ 5610 w 61184"/>
                  <a:gd name="connsiteY7-1400" fmla="*/ 306547 h 427318"/>
                  <a:gd name="connsiteX8-1401" fmla="*/ 9046 w 61184"/>
                  <a:gd name="connsiteY8-1402" fmla="*/ 373446 h 427318"/>
                  <a:gd name="connsiteX9-1403" fmla="*/ 8028 w 61184"/>
                  <a:gd name="connsiteY9-1404" fmla="*/ 407433 h 427318"/>
                  <a:gd name="connsiteX10-1405" fmla="*/ 50882 w 61184"/>
                  <a:gd name="connsiteY10-1406" fmla="*/ 416184 h 427318"/>
                  <a:gd name="connsiteX11-1407" fmla="*/ 52536 w 61184"/>
                  <a:gd name="connsiteY11-1408" fmla="*/ 421206 h 427318"/>
                  <a:gd name="connsiteX12-1409" fmla="*/ 28604 w 61184"/>
                  <a:gd name="connsiteY12-1410" fmla="*/ 375801 h 427318"/>
                  <a:gd name="connsiteX13-1411" fmla="*/ 58156 w 61184"/>
                  <a:gd name="connsiteY13-1412" fmla="*/ 316515 h 427318"/>
                  <a:gd name="connsiteX14-1413" fmla="*/ 58225 w 61184"/>
                  <a:gd name="connsiteY14-1414" fmla="*/ 278965 h 427318"/>
                  <a:gd name="connsiteX15-1415" fmla="*/ 40511 w 61184"/>
                  <a:gd name="connsiteY15-1416" fmla="*/ 218638 h 427318"/>
                  <a:gd name="connsiteX16-1417" fmla="*/ 33367 w 61184"/>
                  <a:gd name="connsiteY16-1418" fmla="*/ 159107 h 427318"/>
                  <a:gd name="connsiteX17-1419" fmla="*/ 58437 w 61184"/>
                  <a:gd name="connsiteY17-1420" fmla="*/ 111279 h 427318"/>
                  <a:gd name="connsiteX18-1421" fmla="*/ 57586 w 61184"/>
                  <a:gd name="connsiteY18-1422" fmla="*/ 62592 h 427318"/>
                  <a:gd name="connsiteX19-1423" fmla="*/ 46056 w 61184"/>
                  <a:gd name="connsiteY19-1424" fmla="*/ 32658 h 427318"/>
                  <a:gd name="connsiteX0-1425" fmla="*/ 46321 w 61449"/>
                  <a:gd name="connsiteY0-1426" fmla="*/ 32658 h 427318"/>
                  <a:gd name="connsiteX1-1427" fmla="*/ 30955 w 61449"/>
                  <a:gd name="connsiteY1-1428" fmla="*/ 1010 h 427318"/>
                  <a:gd name="connsiteX2-1429" fmla="*/ 10121 w 61449"/>
                  <a:gd name="connsiteY2-1430" fmla="*/ 72617 h 427318"/>
                  <a:gd name="connsiteX3-1431" fmla="*/ 12631 w 61449"/>
                  <a:gd name="connsiteY3-1432" fmla="*/ 125353 h 427318"/>
                  <a:gd name="connsiteX4-1433" fmla="*/ 26489 w 61449"/>
                  <a:gd name="connsiteY4-1434" fmla="*/ 194826 h 427318"/>
                  <a:gd name="connsiteX5-1435" fmla="*/ 7133 w 61449"/>
                  <a:gd name="connsiteY5-1436" fmla="*/ 232453 h 427318"/>
                  <a:gd name="connsiteX6-1437" fmla="*/ 273 w 61449"/>
                  <a:gd name="connsiteY6-1438" fmla="*/ 264200 h 427318"/>
                  <a:gd name="connsiteX7-1439" fmla="*/ 5875 w 61449"/>
                  <a:gd name="connsiteY7-1440" fmla="*/ 306547 h 427318"/>
                  <a:gd name="connsiteX8-1441" fmla="*/ 9311 w 61449"/>
                  <a:gd name="connsiteY8-1442" fmla="*/ 373446 h 427318"/>
                  <a:gd name="connsiteX9-1443" fmla="*/ 1977 w 61449"/>
                  <a:gd name="connsiteY9-1444" fmla="*/ 408485 h 427318"/>
                  <a:gd name="connsiteX10-1445" fmla="*/ 51147 w 61449"/>
                  <a:gd name="connsiteY10-1446" fmla="*/ 416184 h 427318"/>
                  <a:gd name="connsiteX11-1447" fmla="*/ 52801 w 61449"/>
                  <a:gd name="connsiteY11-1448" fmla="*/ 421206 h 427318"/>
                  <a:gd name="connsiteX12-1449" fmla="*/ 28869 w 61449"/>
                  <a:gd name="connsiteY12-1450" fmla="*/ 375801 h 427318"/>
                  <a:gd name="connsiteX13-1451" fmla="*/ 58421 w 61449"/>
                  <a:gd name="connsiteY13-1452" fmla="*/ 316515 h 427318"/>
                  <a:gd name="connsiteX14-1453" fmla="*/ 58490 w 61449"/>
                  <a:gd name="connsiteY14-1454" fmla="*/ 278965 h 427318"/>
                  <a:gd name="connsiteX15-1455" fmla="*/ 40776 w 61449"/>
                  <a:gd name="connsiteY15-1456" fmla="*/ 218638 h 427318"/>
                  <a:gd name="connsiteX16-1457" fmla="*/ 33632 w 61449"/>
                  <a:gd name="connsiteY16-1458" fmla="*/ 159107 h 427318"/>
                  <a:gd name="connsiteX17-1459" fmla="*/ 58702 w 61449"/>
                  <a:gd name="connsiteY17-1460" fmla="*/ 111279 h 427318"/>
                  <a:gd name="connsiteX18-1461" fmla="*/ 57851 w 61449"/>
                  <a:gd name="connsiteY18-1462" fmla="*/ 62592 h 427318"/>
                  <a:gd name="connsiteX19-1463" fmla="*/ 46321 w 61449"/>
                  <a:gd name="connsiteY19-1464" fmla="*/ 32658 h 427318"/>
                  <a:gd name="connsiteX0-1465" fmla="*/ 46321 w 61449"/>
                  <a:gd name="connsiteY0-1466" fmla="*/ 32658 h 424726"/>
                  <a:gd name="connsiteX1-1467" fmla="*/ 30955 w 61449"/>
                  <a:gd name="connsiteY1-1468" fmla="*/ 1010 h 424726"/>
                  <a:gd name="connsiteX2-1469" fmla="*/ 10121 w 61449"/>
                  <a:gd name="connsiteY2-1470" fmla="*/ 72617 h 424726"/>
                  <a:gd name="connsiteX3-1471" fmla="*/ 12631 w 61449"/>
                  <a:gd name="connsiteY3-1472" fmla="*/ 125353 h 424726"/>
                  <a:gd name="connsiteX4-1473" fmla="*/ 26489 w 61449"/>
                  <a:gd name="connsiteY4-1474" fmla="*/ 194826 h 424726"/>
                  <a:gd name="connsiteX5-1475" fmla="*/ 7133 w 61449"/>
                  <a:gd name="connsiteY5-1476" fmla="*/ 232453 h 424726"/>
                  <a:gd name="connsiteX6-1477" fmla="*/ 273 w 61449"/>
                  <a:gd name="connsiteY6-1478" fmla="*/ 264200 h 424726"/>
                  <a:gd name="connsiteX7-1479" fmla="*/ 5875 w 61449"/>
                  <a:gd name="connsiteY7-1480" fmla="*/ 306547 h 424726"/>
                  <a:gd name="connsiteX8-1481" fmla="*/ 9311 w 61449"/>
                  <a:gd name="connsiteY8-1482" fmla="*/ 373446 h 424726"/>
                  <a:gd name="connsiteX9-1483" fmla="*/ 1977 w 61449"/>
                  <a:gd name="connsiteY9-1484" fmla="*/ 408485 h 424726"/>
                  <a:gd name="connsiteX10-1485" fmla="*/ 51147 w 61449"/>
                  <a:gd name="connsiteY10-1486" fmla="*/ 416184 h 424726"/>
                  <a:gd name="connsiteX11-1487" fmla="*/ 21950 w 61449"/>
                  <a:gd name="connsiteY11-1488" fmla="*/ 417789 h 424726"/>
                  <a:gd name="connsiteX12-1489" fmla="*/ 28869 w 61449"/>
                  <a:gd name="connsiteY12-1490" fmla="*/ 375801 h 424726"/>
                  <a:gd name="connsiteX13-1491" fmla="*/ 58421 w 61449"/>
                  <a:gd name="connsiteY13-1492" fmla="*/ 316515 h 424726"/>
                  <a:gd name="connsiteX14-1493" fmla="*/ 58490 w 61449"/>
                  <a:gd name="connsiteY14-1494" fmla="*/ 278965 h 424726"/>
                  <a:gd name="connsiteX15-1495" fmla="*/ 40776 w 61449"/>
                  <a:gd name="connsiteY15-1496" fmla="*/ 218638 h 424726"/>
                  <a:gd name="connsiteX16-1497" fmla="*/ 33632 w 61449"/>
                  <a:gd name="connsiteY16-1498" fmla="*/ 159107 h 424726"/>
                  <a:gd name="connsiteX17-1499" fmla="*/ 58702 w 61449"/>
                  <a:gd name="connsiteY17-1500" fmla="*/ 111279 h 424726"/>
                  <a:gd name="connsiteX18-1501" fmla="*/ 57851 w 61449"/>
                  <a:gd name="connsiteY18-1502" fmla="*/ 62592 h 424726"/>
                  <a:gd name="connsiteX19-1503" fmla="*/ 46321 w 61449"/>
                  <a:gd name="connsiteY19-1504" fmla="*/ 32658 h 424726"/>
                  <a:gd name="connsiteX0-1505" fmla="*/ 46056 w 61184"/>
                  <a:gd name="connsiteY0-1506" fmla="*/ 32658 h 419674"/>
                  <a:gd name="connsiteX1-1507" fmla="*/ 30690 w 61184"/>
                  <a:gd name="connsiteY1-1508" fmla="*/ 1010 h 419674"/>
                  <a:gd name="connsiteX2-1509" fmla="*/ 9856 w 61184"/>
                  <a:gd name="connsiteY2-1510" fmla="*/ 72617 h 419674"/>
                  <a:gd name="connsiteX3-1511" fmla="*/ 12366 w 61184"/>
                  <a:gd name="connsiteY3-1512" fmla="*/ 125353 h 419674"/>
                  <a:gd name="connsiteX4-1513" fmla="*/ 26224 w 61184"/>
                  <a:gd name="connsiteY4-1514" fmla="*/ 194826 h 419674"/>
                  <a:gd name="connsiteX5-1515" fmla="*/ 6868 w 61184"/>
                  <a:gd name="connsiteY5-1516" fmla="*/ 232453 h 419674"/>
                  <a:gd name="connsiteX6-1517" fmla="*/ 8 w 61184"/>
                  <a:gd name="connsiteY6-1518" fmla="*/ 264200 h 419674"/>
                  <a:gd name="connsiteX7-1519" fmla="*/ 5610 w 61184"/>
                  <a:gd name="connsiteY7-1520" fmla="*/ 306547 h 419674"/>
                  <a:gd name="connsiteX8-1521" fmla="*/ 9046 w 61184"/>
                  <a:gd name="connsiteY8-1522" fmla="*/ 373446 h 419674"/>
                  <a:gd name="connsiteX9-1523" fmla="*/ 1712 w 61184"/>
                  <a:gd name="connsiteY9-1524" fmla="*/ 408485 h 419674"/>
                  <a:gd name="connsiteX10-1525" fmla="*/ 21685 w 61184"/>
                  <a:gd name="connsiteY10-1526" fmla="*/ 417789 h 419674"/>
                  <a:gd name="connsiteX11-1527" fmla="*/ 28604 w 61184"/>
                  <a:gd name="connsiteY11-1528" fmla="*/ 375801 h 419674"/>
                  <a:gd name="connsiteX12-1529" fmla="*/ 58156 w 61184"/>
                  <a:gd name="connsiteY12-1530" fmla="*/ 316515 h 419674"/>
                  <a:gd name="connsiteX13-1531" fmla="*/ 58225 w 61184"/>
                  <a:gd name="connsiteY13-1532" fmla="*/ 278965 h 419674"/>
                  <a:gd name="connsiteX14-1533" fmla="*/ 40511 w 61184"/>
                  <a:gd name="connsiteY14-1534" fmla="*/ 218638 h 419674"/>
                  <a:gd name="connsiteX15-1535" fmla="*/ 33367 w 61184"/>
                  <a:gd name="connsiteY15-1536" fmla="*/ 159107 h 419674"/>
                  <a:gd name="connsiteX16-1537" fmla="*/ 58437 w 61184"/>
                  <a:gd name="connsiteY16-1538" fmla="*/ 111279 h 419674"/>
                  <a:gd name="connsiteX17-1539" fmla="*/ 57586 w 61184"/>
                  <a:gd name="connsiteY17-1540" fmla="*/ 62592 h 419674"/>
                  <a:gd name="connsiteX18-1541" fmla="*/ 46056 w 61184"/>
                  <a:gd name="connsiteY18-1542" fmla="*/ 32658 h 419674"/>
                  <a:gd name="connsiteX0-1543" fmla="*/ 46056 w 61184"/>
                  <a:gd name="connsiteY0-1544" fmla="*/ 32658 h 425711"/>
                  <a:gd name="connsiteX1-1545" fmla="*/ 30690 w 61184"/>
                  <a:gd name="connsiteY1-1546" fmla="*/ 1010 h 425711"/>
                  <a:gd name="connsiteX2-1547" fmla="*/ 9856 w 61184"/>
                  <a:gd name="connsiteY2-1548" fmla="*/ 72617 h 425711"/>
                  <a:gd name="connsiteX3-1549" fmla="*/ 12366 w 61184"/>
                  <a:gd name="connsiteY3-1550" fmla="*/ 125353 h 425711"/>
                  <a:gd name="connsiteX4-1551" fmla="*/ 26224 w 61184"/>
                  <a:gd name="connsiteY4-1552" fmla="*/ 194826 h 425711"/>
                  <a:gd name="connsiteX5-1553" fmla="*/ 6868 w 61184"/>
                  <a:gd name="connsiteY5-1554" fmla="*/ 232453 h 425711"/>
                  <a:gd name="connsiteX6-1555" fmla="*/ 8 w 61184"/>
                  <a:gd name="connsiteY6-1556" fmla="*/ 264200 h 425711"/>
                  <a:gd name="connsiteX7-1557" fmla="*/ 5610 w 61184"/>
                  <a:gd name="connsiteY7-1558" fmla="*/ 306547 h 425711"/>
                  <a:gd name="connsiteX8-1559" fmla="*/ 9046 w 61184"/>
                  <a:gd name="connsiteY8-1560" fmla="*/ 373446 h 425711"/>
                  <a:gd name="connsiteX9-1561" fmla="*/ 1712 w 61184"/>
                  <a:gd name="connsiteY9-1562" fmla="*/ 408485 h 425711"/>
                  <a:gd name="connsiteX10-1563" fmla="*/ 37729 w 61184"/>
                  <a:gd name="connsiteY10-1564" fmla="*/ 424487 h 425711"/>
                  <a:gd name="connsiteX11-1565" fmla="*/ 28604 w 61184"/>
                  <a:gd name="connsiteY11-1566" fmla="*/ 375801 h 425711"/>
                  <a:gd name="connsiteX12-1567" fmla="*/ 58156 w 61184"/>
                  <a:gd name="connsiteY12-1568" fmla="*/ 316515 h 425711"/>
                  <a:gd name="connsiteX13-1569" fmla="*/ 58225 w 61184"/>
                  <a:gd name="connsiteY13-1570" fmla="*/ 278965 h 425711"/>
                  <a:gd name="connsiteX14-1571" fmla="*/ 40511 w 61184"/>
                  <a:gd name="connsiteY14-1572" fmla="*/ 218638 h 425711"/>
                  <a:gd name="connsiteX15-1573" fmla="*/ 33367 w 61184"/>
                  <a:gd name="connsiteY15-1574" fmla="*/ 159107 h 425711"/>
                  <a:gd name="connsiteX16-1575" fmla="*/ 58437 w 61184"/>
                  <a:gd name="connsiteY16-1576" fmla="*/ 111279 h 425711"/>
                  <a:gd name="connsiteX17-1577" fmla="*/ 57586 w 61184"/>
                  <a:gd name="connsiteY17-1578" fmla="*/ 62592 h 425711"/>
                  <a:gd name="connsiteX18-1579" fmla="*/ 46056 w 61184"/>
                  <a:gd name="connsiteY18-1580" fmla="*/ 32658 h 425711"/>
                  <a:gd name="connsiteX0-1581" fmla="*/ 48282 w 63410"/>
                  <a:gd name="connsiteY0-1582" fmla="*/ 32658 h 425711"/>
                  <a:gd name="connsiteX1-1583" fmla="*/ 32916 w 63410"/>
                  <a:gd name="connsiteY1-1584" fmla="*/ 1010 h 425711"/>
                  <a:gd name="connsiteX2-1585" fmla="*/ 12082 w 63410"/>
                  <a:gd name="connsiteY2-1586" fmla="*/ 72617 h 425711"/>
                  <a:gd name="connsiteX3-1587" fmla="*/ 14592 w 63410"/>
                  <a:gd name="connsiteY3-1588" fmla="*/ 125353 h 425711"/>
                  <a:gd name="connsiteX4-1589" fmla="*/ 28450 w 63410"/>
                  <a:gd name="connsiteY4-1590" fmla="*/ 194826 h 425711"/>
                  <a:gd name="connsiteX5-1591" fmla="*/ 9094 w 63410"/>
                  <a:gd name="connsiteY5-1592" fmla="*/ 232453 h 425711"/>
                  <a:gd name="connsiteX6-1593" fmla="*/ 2234 w 63410"/>
                  <a:gd name="connsiteY6-1594" fmla="*/ 264200 h 425711"/>
                  <a:gd name="connsiteX7-1595" fmla="*/ 579 w 63410"/>
                  <a:gd name="connsiteY7-1596" fmla="*/ 318756 h 425711"/>
                  <a:gd name="connsiteX8-1597" fmla="*/ 11272 w 63410"/>
                  <a:gd name="connsiteY8-1598" fmla="*/ 373446 h 425711"/>
                  <a:gd name="connsiteX9-1599" fmla="*/ 3938 w 63410"/>
                  <a:gd name="connsiteY9-1600" fmla="*/ 408485 h 425711"/>
                  <a:gd name="connsiteX10-1601" fmla="*/ 39955 w 63410"/>
                  <a:gd name="connsiteY10-1602" fmla="*/ 424487 h 425711"/>
                  <a:gd name="connsiteX11-1603" fmla="*/ 30830 w 63410"/>
                  <a:gd name="connsiteY11-1604" fmla="*/ 375801 h 425711"/>
                  <a:gd name="connsiteX12-1605" fmla="*/ 60382 w 63410"/>
                  <a:gd name="connsiteY12-1606" fmla="*/ 316515 h 425711"/>
                  <a:gd name="connsiteX13-1607" fmla="*/ 60451 w 63410"/>
                  <a:gd name="connsiteY13-1608" fmla="*/ 278965 h 425711"/>
                  <a:gd name="connsiteX14-1609" fmla="*/ 42737 w 63410"/>
                  <a:gd name="connsiteY14-1610" fmla="*/ 218638 h 425711"/>
                  <a:gd name="connsiteX15-1611" fmla="*/ 35593 w 63410"/>
                  <a:gd name="connsiteY15-1612" fmla="*/ 159107 h 425711"/>
                  <a:gd name="connsiteX16-1613" fmla="*/ 60663 w 63410"/>
                  <a:gd name="connsiteY16-1614" fmla="*/ 111279 h 425711"/>
                  <a:gd name="connsiteX17-1615" fmla="*/ 59812 w 63410"/>
                  <a:gd name="connsiteY17-1616" fmla="*/ 62592 h 425711"/>
                  <a:gd name="connsiteX18-1617" fmla="*/ 48282 w 63410"/>
                  <a:gd name="connsiteY18-1618" fmla="*/ 32658 h 425711"/>
                  <a:gd name="connsiteX0-1619" fmla="*/ 48282 w 63410"/>
                  <a:gd name="connsiteY0-1620" fmla="*/ 32658 h 430291"/>
                  <a:gd name="connsiteX1-1621" fmla="*/ 32916 w 63410"/>
                  <a:gd name="connsiteY1-1622" fmla="*/ 1010 h 430291"/>
                  <a:gd name="connsiteX2-1623" fmla="*/ 12082 w 63410"/>
                  <a:gd name="connsiteY2-1624" fmla="*/ 72617 h 430291"/>
                  <a:gd name="connsiteX3-1625" fmla="*/ 14592 w 63410"/>
                  <a:gd name="connsiteY3-1626" fmla="*/ 125353 h 430291"/>
                  <a:gd name="connsiteX4-1627" fmla="*/ 28450 w 63410"/>
                  <a:gd name="connsiteY4-1628" fmla="*/ 194826 h 430291"/>
                  <a:gd name="connsiteX5-1629" fmla="*/ 9094 w 63410"/>
                  <a:gd name="connsiteY5-1630" fmla="*/ 232453 h 430291"/>
                  <a:gd name="connsiteX6-1631" fmla="*/ 2234 w 63410"/>
                  <a:gd name="connsiteY6-1632" fmla="*/ 264200 h 430291"/>
                  <a:gd name="connsiteX7-1633" fmla="*/ 579 w 63410"/>
                  <a:gd name="connsiteY7-1634" fmla="*/ 318756 h 430291"/>
                  <a:gd name="connsiteX8-1635" fmla="*/ 11272 w 63410"/>
                  <a:gd name="connsiteY8-1636" fmla="*/ 373446 h 430291"/>
                  <a:gd name="connsiteX9-1637" fmla="*/ 3938 w 63410"/>
                  <a:gd name="connsiteY9-1638" fmla="*/ 408485 h 430291"/>
                  <a:gd name="connsiteX10-1639" fmla="*/ 35393 w 63410"/>
                  <a:gd name="connsiteY10-1640" fmla="*/ 429320 h 430291"/>
                  <a:gd name="connsiteX11-1641" fmla="*/ 30830 w 63410"/>
                  <a:gd name="connsiteY11-1642" fmla="*/ 375801 h 430291"/>
                  <a:gd name="connsiteX12-1643" fmla="*/ 60382 w 63410"/>
                  <a:gd name="connsiteY12-1644" fmla="*/ 316515 h 430291"/>
                  <a:gd name="connsiteX13-1645" fmla="*/ 60451 w 63410"/>
                  <a:gd name="connsiteY13-1646" fmla="*/ 278965 h 430291"/>
                  <a:gd name="connsiteX14-1647" fmla="*/ 42737 w 63410"/>
                  <a:gd name="connsiteY14-1648" fmla="*/ 218638 h 430291"/>
                  <a:gd name="connsiteX15-1649" fmla="*/ 35593 w 63410"/>
                  <a:gd name="connsiteY15-1650" fmla="*/ 159107 h 430291"/>
                  <a:gd name="connsiteX16-1651" fmla="*/ 60663 w 63410"/>
                  <a:gd name="connsiteY16-1652" fmla="*/ 111279 h 430291"/>
                  <a:gd name="connsiteX17-1653" fmla="*/ 59812 w 63410"/>
                  <a:gd name="connsiteY17-1654" fmla="*/ 62592 h 430291"/>
                  <a:gd name="connsiteX18-1655" fmla="*/ 48282 w 63410"/>
                  <a:gd name="connsiteY18-1656" fmla="*/ 32658 h 430291"/>
                  <a:gd name="connsiteX0-1657" fmla="*/ 48282 w 63410"/>
                  <a:gd name="connsiteY0-1658" fmla="*/ 32658 h 429361"/>
                  <a:gd name="connsiteX1-1659" fmla="*/ 32916 w 63410"/>
                  <a:gd name="connsiteY1-1660" fmla="*/ 1010 h 429361"/>
                  <a:gd name="connsiteX2-1661" fmla="*/ 12082 w 63410"/>
                  <a:gd name="connsiteY2-1662" fmla="*/ 72617 h 429361"/>
                  <a:gd name="connsiteX3-1663" fmla="*/ 14592 w 63410"/>
                  <a:gd name="connsiteY3-1664" fmla="*/ 125353 h 429361"/>
                  <a:gd name="connsiteX4-1665" fmla="*/ 28450 w 63410"/>
                  <a:gd name="connsiteY4-1666" fmla="*/ 194826 h 429361"/>
                  <a:gd name="connsiteX5-1667" fmla="*/ 9094 w 63410"/>
                  <a:gd name="connsiteY5-1668" fmla="*/ 232453 h 429361"/>
                  <a:gd name="connsiteX6-1669" fmla="*/ 2234 w 63410"/>
                  <a:gd name="connsiteY6-1670" fmla="*/ 264200 h 429361"/>
                  <a:gd name="connsiteX7-1671" fmla="*/ 579 w 63410"/>
                  <a:gd name="connsiteY7-1672" fmla="*/ 318756 h 429361"/>
                  <a:gd name="connsiteX8-1673" fmla="*/ 11272 w 63410"/>
                  <a:gd name="connsiteY8-1674" fmla="*/ 373446 h 429361"/>
                  <a:gd name="connsiteX9-1675" fmla="*/ 3938 w 63410"/>
                  <a:gd name="connsiteY9-1676" fmla="*/ 408485 h 429361"/>
                  <a:gd name="connsiteX10-1677" fmla="*/ 35393 w 63410"/>
                  <a:gd name="connsiteY10-1678" fmla="*/ 429320 h 429361"/>
                  <a:gd name="connsiteX11-1679" fmla="*/ 29306 w 63410"/>
                  <a:gd name="connsiteY11-1680" fmla="*/ 403038 h 429361"/>
                  <a:gd name="connsiteX12-1681" fmla="*/ 30830 w 63410"/>
                  <a:gd name="connsiteY12-1682" fmla="*/ 375801 h 429361"/>
                  <a:gd name="connsiteX13-1683" fmla="*/ 60382 w 63410"/>
                  <a:gd name="connsiteY13-1684" fmla="*/ 316515 h 429361"/>
                  <a:gd name="connsiteX14-1685" fmla="*/ 60451 w 63410"/>
                  <a:gd name="connsiteY14-1686" fmla="*/ 278965 h 429361"/>
                  <a:gd name="connsiteX15-1687" fmla="*/ 42737 w 63410"/>
                  <a:gd name="connsiteY15-1688" fmla="*/ 218638 h 429361"/>
                  <a:gd name="connsiteX16-1689" fmla="*/ 35593 w 63410"/>
                  <a:gd name="connsiteY16-1690" fmla="*/ 159107 h 429361"/>
                  <a:gd name="connsiteX17-1691" fmla="*/ 60663 w 63410"/>
                  <a:gd name="connsiteY17-1692" fmla="*/ 111279 h 429361"/>
                  <a:gd name="connsiteX18-1693" fmla="*/ 59812 w 63410"/>
                  <a:gd name="connsiteY18-1694" fmla="*/ 62592 h 429361"/>
                  <a:gd name="connsiteX19-1695" fmla="*/ 48282 w 63410"/>
                  <a:gd name="connsiteY19-1696" fmla="*/ 32658 h 429361"/>
                  <a:gd name="connsiteX0-1697" fmla="*/ 48282 w 63410"/>
                  <a:gd name="connsiteY0-1698" fmla="*/ 32658 h 429361"/>
                  <a:gd name="connsiteX1-1699" fmla="*/ 32916 w 63410"/>
                  <a:gd name="connsiteY1-1700" fmla="*/ 1010 h 429361"/>
                  <a:gd name="connsiteX2-1701" fmla="*/ 12082 w 63410"/>
                  <a:gd name="connsiteY2-1702" fmla="*/ 72617 h 429361"/>
                  <a:gd name="connsiteX3-1703" fmla="*/ 14592 w 63410"/>
                  <a:gd name="connsiteY3-1704" fmla="*/ 125353 h 429361"/>
                  <a:gd name="connsiteX4-1705" fmla="*/ 28450 w 63410"/>
                  <a:gd name="connsiteY4-1706" fmla="*/ 194826 h 429361"/>
                  <a:gd name="connsiteX5-1707" fmla="*/ 9094 w 63410"/>
                  <a:gd name="connsiteY5-1708" fmla="*/ 232453 h 429361"/>
                  <a:gd name="connsiteX6-1709" fmla="*/ 2234 w 63410"/>
                  <a:gd name="connsiteY6-1710" fmla="*/ 264200 h 429361"/>
                  <a:gd name="connsiteX7-1711" fmla="*/ 579 w 63410"/>
                  <a:gd name="connsiteY7-1712" fmla="*/ 318756 h 429361"/>
                  <a:gd name="connsiteX8-1713" fmla="*/ 11272 w 63410"/>
                  <a:gd name="connsiteY8-1714" fmla="*/ 373446 h 429361"/>
                  <a:gd name="connsiteX9-1715" fmla="*/ 3938 w 63410"/>
                  <a:gd name="connsiteY9-1716" fmla="*/ 408485 h 429361"/>
                  <a:gd name="connsiteX10-1717" fmla="*/ 35393 w 63410"/>
                  <a:gd name="connsiteY10-1718" fmla="*/ 429320 h 429361"/>
                  <a:gd name="connsiteX11-1719" fmla="*/ 39346 w 63410"/>
                  <a:gd name="connsiteY11-1720" fmla="*/ 407069 h 429361"/>
                  <a:gd name="connsiteX12-1721" fmla="*/ 30830 w 63410"/>
                  <a:gd name="connsiteY12-1722" fmla="*/ 375801 h 429361"/>
                  <a:gd name="connsiteX13-1723" fmla="*/ 60382 w 63410"/>
                  <a:gd name="connsiteY13-1724" fmla="*/ 316515 h 429361"/>
                  <a:gd name="connsiteX14-1725" fmla="*/ 60451 w 63410"/>
                  <a:gd name="connsiteY14-1726" fmla="*/ 278965 h 429361"/>
                  <a:gd name="connsiteX15-1727" fmla="*/ 42737 w 63410"/>
                  <a:gd name="connsiteY15-1728" fmla="*/ 218638 h 429361"/>
                  <a:gd name="connsiteX16-1729" fmla="*/ 35593 w 63410"/>
                  <a:gd name="connsiteY16-1730" fmla="*/ 159107 h 429361"/>
                  <a:gd name="connsiteX17-1731" fmla="*/ 60663 w 63410"/>
                  <a:gd name="connsiteY17-1732" fmla="*/ 111279 h 429361"/>
                  <a:gd name="connsiteX18-1733" fmla="*/ 59812 w 63410"/>
                  <a:gd name="connsiteY18-1734" fmla="*/ 62592 h 429361"/>
                  <a:gd name="connsiteX19-1735" fmla="*/ 48282 w 63410"/>
                  <a:gd name="connsiteY19-1736" fmla="*/ 32658 h 429361"/>
                  <a:gd name="connsiteX0-1737" fmla="*/ 48282 w 62333"/>
                  <a:gd name="connsiteY0-1738" fmla="*/ 32658 h 429361"/>
                  <a:gd name="connsiteX1-1739" fmla="*/ 32916 w 62333"/>
                  <a:gd name="connsiteY1-1740" fmla="*/ 1010 h 429361"/>
                  <a:gd name="connsiteX2-1741" fmla="*/ 12082 w 62333"/>
                  <a:gd name="connsiteY2-1742" fmla="*/ 72617 h 429361"/>
                  <a:gd name="connsiteX3-1743" fmla="*/ 14592 w 62333"/>
                  <a:gd name="connsiteY3-1744" fmla="*/ 125353 h 429361"/>
                  <a:gd name="connsiteX4-1745" fmla="*/ 28450 w 62333"/>
                  <a:gd name="connsiteY4-1746" fmla="*/ 194826 h 429361"/>
                  <a:gd name="connsiteX5-1747" fmla="*/ 9094 w 62333"/>
                  <a:gd name="connsiteY5-1748" fmla="*/ 232453 h 429361"/>
                  <a:gd name="connsiteX6-1749" fmla="*/ 2234 w 62333"/>
                  <a:gd name="connsiteY6-1750" fmla="*/ 264200 h 429361"/>
                  <a:gd name="connsiteX7-1751" fmla="*/ 579 w 62333"/>
                  <a:gd name="connsiteY7-1752" fmla="*/ 318756 h 429361"/>
                  <a:gd name="connsiteX8-1753" fmla="*/ 11272 w 62333"/>
                  <a:gd name="connsiteY8-1754" fmla="*/ 373446 h 429361"/>
                  <a:gd name="connsiteX9-1755" fmla="*/ 3938 w 62333"/>
                  <a:gd name="connsiteY9-1756" fmla="*/ 408485 h 429361"/>
                  <a:gd name="connsiteX10-1757" fmla="*/ 35393 w 62333"/>
                  <a:gd name="connsiteY10-1758" fmla="*/ 429320 h 429361"/>
                  <a:gd name="connsiteX11-1759" fmla="*/ 39346 w 62333"/>
                  <a:gd name="connsiteY11-1760" fmla="*/ 407069 h 429361"/>
                  <a:gd name="connsiteX12-1761" fmla="*/ 30830 w 62333"/>
                  <a:gd name="connsiteY12-1762" fmla="*/ 375801 h 429361"/>
                  <a:gd name="connsiteX13-1763" fmla="*/ 51891 w 62333"/>
                  <a:gd name="connsiteY13-1764" fmla="*/ 318744 h 429361"/>
                  <a:gd name="connsiteX14-1765" fmla="*/ 60451 w 62333"/>
                  <a:gd name="connsiteY14-1766" fmla="*/ 278965 h 429361"/>
                  <a:gd name="connsiteX15-1767" fmla="*/ 42737 w 62333"/>
                  <a:gd name="connsiteY15-1768" fmla="*/ 218638 h 429361"/>
                  <a:gd name="connsiteX16-1769" fmla="*/ 35593 w 62333"/>
                  <a:gd name="connsiteY16-1770" fmla="*/ 159107 h 429361"/>
                  <a:gd name="connsiteX17-1771" fmla="*/ 60663 w 62333"/>
                  <a:gd name="connsiteY17-1772" fmla="*/ 111279 h 429361"/>
                  <a:gd name="connsiteX18-1773" fmla="*/ 59812 w 62333"/>
                  <a:gd name="connsiteY18-1774" fmla="*/ 62592 h 429361"/>
                  <a:gd name="connsiteX19-1775" fmla="*/ 48282 w 62333"/>
                  <a:gd name="connsiteY19-1776" fmla="*/ 32658 h 429361"/>
                  <a:gd name="connsiteX0-1777" fmla="*/ 48282 w 62333"/>
                  <a:gd name="connsiteY0-1778" fmla="*/ 32658 h 429361"/>
                  <a:gd name="connsiteX1-1779" fmla="*/ 32916 w 62333"/>
                  <a:gd name="connsiteY1-1780" fmla="*/ 1010 h 429361"/>
                  <a:gd name="connsiteX2-1781" fmla="*/ 12082 w 62333"/>
                  <a:gd name="connsiteY2-1782" fmla="*/ 72617 h 429361"/>
                  <a:gd name="connsiteX3-1783" fmla="*/ 14592 w 62333"/>
                  <a:gd name="connsiteY3-1784" fmla="*/ 125353 h 429361"/>
                  <a:gd name="connsiteX4-1785" fmla="*/ 28450 w 62333"/>
                  <a:gd name="connsiteY4-1786" fmla="*/ 194826 h 429361"/>
                  <a:gd name="connsiteX5-1787" fmla="*/ 9094 w 62333"/>
                  <a:gd name="connsiteY5-1788" fmla="*/ 232453 h 429361"/>
                  <a:gd name="connsiteX6-1789" fmla="*/ 2234 w 62333"/>
                  <a:gd name="connsiteY6-1790" fmla="*/ 264200 h 429361"/>
                  <a:gd name="connsiteX7-1791" fmla="*/ 579 w 62333"/>
                  <a:gd name="connsiteY7-1792" fmla="*/ 318756 h 429361"/>
                  <a:gd name="connsiteX8-1793" fmla="*/ 11272 w 62333"/>
                  <a:gd name="connsiteY8-1794" fmla="*/ 373446 h 429361"/>
                  <a:gd name="connsiteX9-1795" fmla="*/ 3938 w 62333"/>
                  <a:gd name="connsiteY9-1796" fmla="*/ 408485 h 429361"/>
                  <a:gd name="connsiteX10-1797" fmla="*/ 35393 w 62333"/>
                  <a:gd name="connsiteY10-1798" fmla="*/ 429320 h 429361"/>
                  <a:gd name="connsiteX11-1799" fmla="*/ 39346 w 62333"/>
                  <a:gd name="connsiteY11-1800" fmla="*/ 407069 h 429361"/>
                  <a:gd name="connsiteX12-1801" fmla="*/ 30830 w 62333"/>
                  <a:gd name="connsiteY12-1802" fmla="*/ 375801 h 429361"/>
                  <a:gd name="connsiteX13-1803" fmla="*/ 51891 w 62333"/>
                  <a:gd name="connsiteY13-1804" fmla="*/ 318744 h 429361"/>
                  <a:gd name="connsiteX14-1805" fmla="*/ 56414 w 62333"/>
                  <a:gd name="connsiteY14-1806" fmla="*/ 277601 h 429361"/>
                  <a:gd name="connsiteX15-1807" fmla="*/ 42737 w 62333"/>
                  <a:gd name="connsiteY15-1808" fmla="*/ 218638 h 429361"/>
                  <a:gd name="connsiteX16-1809" fmla="*/ 35593 w 62333"/>
                  <a:gd name="connsiteY16-1810" fmla="*/ 159107 h 429361"/>
                  <a:gd name="connsiteX17-1811" fmla="*/ 60663 w 62333"/>
                  <a:gd name="connsiteY17-1812" fmla="*/ 111279 h 429361"/>
                  <a:gd name="connsiteX18-1813" fmla="*/ 59812 w 62333"/>
                  <a:gd name="connsiteY18-1814" fmla="*/ 62592 h 429361"/>
                  <a:gd name="connsiteX19-1815" fmla="*/ 48282 w 62333"/>
                  <a:gd name="connsiteY19-1816" fmla="*/ 32658 h 429361"/>
                  <a:gd name="connsiteX0-1817" fmla="*/ 46926 w 60977"/>
                  <a:gd name="connsiteY0-1818" fmla="*/ 32658 h 429361"/>
                  <a:gd name="connsiteX1-1819" fmla="*/ 31560 w 60977"/>
                  <a:gd name="connsiteY1-1820" fmla="*/ 1010 h 429361"/>
                  <a:gd name="connsiteX2-1821" fmla="*/ 10726 w 60977"/>
                  <a:gd name="connsiteY2-1822" fmla="*/ 72617 h 429361"/>
                  <a:gd name="connsiteX3-1823" fmla="*/ 13236 w 60977"/>
                  <a:gd name="connsiteY3-1824" fmla="*/ 125353 h 429361"/>
                  <a:gd name="connsiteX4-1825" fmla="*/ 27094 w 60977"/>
                  <a:gd name="connsiteY4-1826" fmla="*/ 194826 h 429361"/>
                  <a:gd name="connsiteX5-1827" fmla="*/ 7738 w 60977"/>
                  <a:gd name="connsiteY5-1828" fmla="*/ 232453 h 429361"/>
                  <a:gd name="connsiteX6-1829" fmla="*/ 878 w 60977"/>
                  <a:gd name="connsiteY6-1830" fmla="*/ 264200 h 429361"/>
                  <a:gd name="connsiteX7-1831" fmla="*/ 1085 w 60977"/>
                  <a:gd name="connsiteY7-1832" fmla="*/ 321298 h 429361"/>
                  <a:gd name="connsiteX8-1833" fmla="*/ 9916 w 60977"/>
                  <a:gd name="connsiteY8-1834" fmla="*/ 373446 h 429361"/>
                  <a:gd name="connsiteX9-1835" fmla="*/ 2582 w 60977"/>
                  <a:gd name="connsiteY9-1836" fmla="*/ 408485 h 429361"/>
                  <a:gd name="connsiteX10-1837" fmla="*/ 34037 w 60977"/>
                  <a:gd name="connsiteY10-1838" fmla="*/ 429320 h 429361"/>
                  <a:gd name="connsiteX11-1839" fmla="*/ 37990 w 60977"/>
                  <a:gd name="connsiteY11-1840" fmla="*/ 407069 h 429361"/>
                  <a:gd name="connsiteX12-1841" fmla="*/ 29474 w 60977"/>
                  <a:gd name="connsiteY12-1842" fmla="*/ 375801 h 429361"/>
                  <a:gd name="connsiteX13-1843" fmla="*/ 50535 w 60977"/>
                  <a:gd name="connsiteY13-1844" fmla="*/ 318744 h 429361"/>
                  <a:gd name="connsiteX14-1845" fmla="*/ 55058 w 60977"/>
                  <a:gd name="connsiteY14-1846" fmla="*/ 277601 h 429361"/>
                  <a:gd name="connsiteX15-1847" fmla="*/ 41381 w 60977"/>
                  <a:gd name="connsiteY15-1848" fmla="*/ 218638 h 429361"/>
                  <a:gd name="connsiteX16-1849" fmla="*/ 34237 w 60977"/>
                  <a:gd name="connsiteY16-1850" fmla="*/ 159107 h 429361"/>
                  <a:gd name="connsiteX17-1851" fmla="*/ 59307 w 60977"/>
                  <a:gd name="connsiteY17-1852" fmla="*/ 111279 h 429361"/>
                  <a:gd name="connsiteX18-1853" fmla="*/ 58456 w 60977"/>
                  <a:gd name="connsiteY18-1854" fmla="*/ 62592 h 429361"/>
                  <a:gd name="connsiteX19-1855" fmla="*/ 46926 w 60977"/>
                  <a:gd name="connsiteY19-1856" fmla="*/ 32658 h 429361"/>
                  <a:gd name="connsiteX0-1857" fmla="*/ 49756 w 63807"/>
                  <a:gd name="connsiteY0-1858" fmla="*/ 32658 h 429361"/>
                  <a:gd name="connsiteX1-1859" fmla="*/ 34390 w 63807"/>
                  <a:gd name="connsiteY1-1860" fmla="*/ 1010 h 429361"/>
                  <a:gd name="connsiteX2-1861" fmla="*/ 13556 w 63807"/>
                  <a:gd name="connsiteY2-1862" fmla="*/ 72617 h 429361"/>
                  <a:gd name="connsiteX3-1863" fmla="*/ 16066 w 63807"/>
                  <a:gd name="connsiteY3-1864" fmla="*/ 125353 h 429361"/>
                  <a:gd name="connsiteX4-1865" fmla="*/ 29924 w 63807"/>
                  <a:gd name="connsiteY4-1866" fmla="*/ 194826 h 429361"/>
                  <a:gd name="connsiteX5-1867" fmla="*/ 10568 w 63807"/>
                  <a:gd name="connsiteY5-1868" fmla="*/ 232453 h 429361"/>
                  <a:gd name="connsiteX6-1869" fmla="*/ 3708 w 63807"/>
                  <a:gd name="connsiteY6-1870" fmla="*/ 264200 h 429361"/>
                  <a:gd name="connsiteX7-1871" fmla="*/ 399 w 63807"/>
                  <a:gd name="connsiteY7-1872" fmla="*/ 313735 h 429361"/>
                  <a:gd name="connsiteX8-1873" fmla="*/ 12746 w 63807"/>
                  <a:gd name="connsiteY8-1874" fmla="*/ 373446 h 429361"/>
                  <a:gd name="connsiteX9-1875" fmla="*/ 5412 w 63807"/>
                  <a:gd name="connsiteY9-1876" fmla="*/ 408485 h 429361"/>
                  <a:gd name="connsiteX10-1877" fmla="*/ 36867 w 63807"/>
                  <a:gd name="connsiteY10-1878" fmla="*/ 429320 h 429361"/>
                  <a:gd name="connsiteX11-1879" fmla="*/ 40820 w 63807"/>
                  <a:gd name="connsiteY11-1880" fmla="*/ 407069 h 429361"/>
                  <a:gd name="connsiteX12-1881" fmla="*/ 32304 w 63807"/>
                  <a:gd name="connsiteY12-1882" fmla="*/ 375801 h 429361"/>
                  <a:gd name="connsiteX13-1883" fmla="*/ 53365 w 63807"/>
                  <a:gd name="connsiteY13-1884" fmla="*/ 318744 h 429361"/>
                  <a:gd name="connsiteX14-1885" fmla="*/ 57888 w 63807"/>
                  <a:gd name="connsiteY14-1886" fmla="*/ 277601 h 429361"/>
                  <a:gd name="connsiteX15-1887" fmla="*/ 44211 w 63807"/>
                  <a:gd name="connsiteY15-1888" fmla="*/ 218638 h 429361"/>
                  <a:gd name="connsiteX16-1889" fmla="*/ 37067 w 63807"/>
                  <a:gd name="connsiteY16-1890" fmla="*/ 159107 h 429361"/>
                  <a:gd name="connsiteX17-1891" fmla="*/ 62137 w 63807"/>
                  <a:gd name="connsiteY17-1892" fmla="*/ 111279 h 429361"/>
                  <a:gd name="connsiteX18-1893" fmla="*/ 61286 w 63807"/>
                  <a:gd name="connsiteY18-1894" fmla="*/ 62592 h 429361"/>
                  <a:gd name="connsiteX19-1895" fmla="*/ 49756 w 63807"/>
                  <a:gd name="connsiteY19-1896" fmla="*/ 32658 h 429361"/>
                  <a:gd name="connsiteX0-1897" fmla="*/ 50025 w 64076"/>
                  <a:gd name="connsiteY0-1898" fmla="*/ 32658 h 429361"/>
                  <a:gd name="connsiteX1-1899" fmla="*/ 34659 w 64076"/>
                  <a:gd name="connsiteY1-1900" fmla="*/ 1010 h 429361"/>
                  <a:gd name="connsiteX2-1901" fmla="*/ 13825 w 64076"/>
                  <a:gd name="connsiteY2-1902" fmla="*/ 72617 h 429361"/>
                  <a:gd name="connsiteX3-1903" fmla="*/ 16335 w 64076"/>
                  <a:gd name="connsiteY3-1904" fmla="*/ 125353 h 429361"/>
                  <a:gd name="connsiteX4-1905" fmla="*/ 30193 w 64076"/>
                  <a:gd name="connsiteY4-1906" fmla="*/ 194826 h 429361"/>
                  <a:gd name="connsiteX5-1907" fmla="*/ 10837 w 64076"/>
                  <a:gd name="connsiteY5-1908" fmla="*/ 232453 h 429361"/>
                  <a:gd name="connsiteX6-1909" fmla="*/ 2619 w 64076"/>
                  <a:gd name="connsiteY6-1910" fmla="*/ 280314 h 429361"/>
                  <a:gd name="connsiteX7-1911" fmla="*/ 668 w 64076"/>
                  <a:gd name="connsiteY7-1912" fmla="*/ 313735 h 429361"/>
                  <a:gd name="connsiteX8-1913" fmla="*/ 13015 w 64076"/>
                  <a:gd name="connsiteY8-1914" fmla="*/ 373446 h 429361"/>
                  <a:gd name="connsiteX9-1915" fmla="*/ 5681 w 64076"/>
                  <a:gd name="connsiteY9-1916" fmla="*/ 408485 h 429361"/>
                  <a:gd name="connsiteX10-1917" fmla="*/ 37136 w 64076"/>
                  <a:gd name="connsiteY10-1918" fmla="*/ 429320 h 429361"/>
                  <a:gd name="connsiteX11-1919" fmla="*/ 41089 w 64076"/>
                  <a:gd name="connsiteY11-1920" fmla="*/ 407069 h 429361"/>
                  <a:gd name="connsiteX12-1921" fmla="*/ 32573 w 64076"/>
                  <a:gd name="connsiteY12-1922" fmla="*/ 375801 h 429361"/>
                  <a:gd name="connsiteX13-1923" fmla="*/ 53634 w 64076"/>
                  <a:gd name="connsiteY13-1924" fmla="*/ 318744 h 429361"/>
                  <a:gd name="connsiteX14-1925" fmla="*/ 58157 w 64076"/>
                  <a:gd name="connsiteY14-1926" fmla="*/ 277601 h 429361"/>
                  <a:gd name="connsiteX15-1927" fmla="*/ 44480 w 64076"/>
                  <a:gd name="connsiteY15-1928" fmla="*/ 218638 h 429361"/>
                  <a:gd name="connsiteX16-1929" fmla="*/ 37336 w 64076"/>
                  <a:gd name="connsiteY16-1930" fmla="*/ 159107 h 429361"/>
                  <a:gd name="connsiteX17-1931" fmla="*/ 62406 w 64076"/>
                  <a:gd name="connsiteY17-1932" fmla="*/ 111279 h 429361"/>
                  <a:gd name="connsiteX18-1933" fmla="*/ 61555 w 64076"/>
                  <a:gd name="connsiteY18-1934" fmla="*/ 62592 h 429361"/>
                  <a:gd name="connsiteX19-1935" fmla="*/ 50025 w 64076"/>
                  <a:gd name="connsiteY19-1936" fmla="*/ 32658 h 429361"/>
                  <a:gd name="connsiteX0-1937" fmla="*/ 48903 w 62954"/>
                  <a:gd name="connsiteY0-1938" fmla="*/ 32658 h 429361"/>
                  <a:gd name="connsiteX1-1939" fmla="*/ 33537 w 62954"/>
                  <a:gd name="connsiteY1-1940" fmla="*/ 1010 h 429361"/>
                  <a:gd name="connsiteX2-1941" fmla="*/ 12703 w 62954"/>
                  <a:gd name="connsiteY2-1942" fmla="*/ 72617 h 429361"/>
                  <a:gd name="connsiteX3-1943" fmla="*/ 15213 w 62954"/>
                  <a:gd name="connsiteY3-1944" fmla="*/ 125353 h 429361"/>
                  <a:gd name="connsiteX4-1945" fmla="*/ 29071 w 62954"/>
                  <a:gd name="connsiteY4-1946" fmla="*/ 194826 h 429361"/>
                  <a:gd name="connsiteX5-1947" fmla="*/ 9715 w 62954"/>
                  <a:gd name="connsiteY5-1948" fmla="*/ 232453 h 429361"/>
                  <a:gd name="connsiteX6-1949" fmla="*/ 1497 w 62954"/>
                  <a:gd name="connsiteY6-1950" fmla="*/ 280314 h 429361"/>
                  <a:gd name="connsiteX7-1951" fmla="*/ 990 w 62954"/>
                  <a:gd name="connsiteY7-1952" fmla="*/ 321235 h 429361"/>
                  <a:gd name="connsiteX8-1953" fmla="*/ 11893 w 62954"/>
                  <a:gd name="connsiteY8-1954" fmla="*/ 373446 h 429361"/>
                  <a:gd name="connsiteX9-1955" fmla="*/ 4559 w 62954"/>
                  <a:gd name="connsiteY9-1956" fmla="*/ 408485 h 429361"/>
                  <a:gd name="connsiteX10-1957" fmla="*/ 36014 w 62954"/>
                  <a:gd name="connsiteY10-1958" fmla="*/ 429320 h 429361"/>
                  <a:gd name="connsiteX11-1959" fmla="*/ 39967 w 62954"/>
                  <a:gd name="connsiteY11-1960" fmla="*/ 407069 h 429361"/>
                  <a:gd name="connsiteX12-1961" fmla="*/ 31451 w 62954"/>
                  <a:gd name="connsiteY12-1962" fmla="*/ 375801 h 429361"/>
                  <a:gd name="connsiteX13-1963" fmla="*/ 52512 w 62954"/>
                  <a:gd name="connsiteY13-1964" fmla="*/ 318744 h 429361"/>
                  <a:gd name="connsiteX14-1965" fmla="*/ 57035 w 62954"/>
                  <a:gd name="connsiteY14-1966" fmla="*/ 277601 h 429361"/>
                  <a:gd name="connsiteX15-1967" fmla="*/ 43358 w 62954"/>
                  <a:gd name="connsiteY15-1968" fmla="*/ 218638 h 429361"/>
                  <a:gd name="connsiteX16-1969" fmla="*/ 36214 w 62954"/>
                  <a:gd name="connsiteY16-1970" fmla="*/ 159107 h 429361"/>
                  <a:gd name="connsiteX17-1971" fmla="*/ 61284 w 62954"/>
                  <a:gd name="connsiteY17-1972" fmla="*/ 111279 h 429361"/>
                  <a:gd name="connsiteX18-1973" fmla="*/ 60433 w 62954"/>
                  <a:gd name="connsiteY18-1974" fmla="*/ 62592 h 429361"/>
                  <a:gd name="connsiteX19-1975" fmla="*/ 48903 w 62954"/>
                  <a:gd name="connsiteY19-1976" fmla="*/ 32658 h 429361"/>
                  <a:gd name="connsiteX0-1977" fmla="*/ 49488 w 63539"/>
                  <a:gd name="connsiteY0-1978" fmla="*/ 32658 h 429361"/>
                  <a:gd name="connsiteX1-1979" fmla="*/ 34122 w 63539"/>
                  <a:gd name="connsiteY1-1980" fmla="*/ 1010 h 429361"/>
                  <a:gd name="connsiteX2-1981" fmla="*/ 13288 w 63539"/>
                  <a:gd name="connsiteY2-1982" fmla="*/ 72617 h 429361"/>
                  <a:gd name="connsiteX3-1983" fmla="*/ 15798 w 63539"/>
                  <a:gd name="connsiteY3-1984" fmla="*/ 125353 h 429361"/>
                  <a:gd name="connsiteX4-1985" fmla="*/ 29656 w 63539"/>
                  <a:gd name="connsiteY4-1986" fmla="*/ 194826 h 429361"/>
                  <a:gd name="connsiteX5-1987" fmla="*/ 10300 w 63539"/>
                  <a:gd name="connsiteY5-1988" fmla="*/ 232453 h 429361"/>
                  <a:gd name="connsiteX6-1989" fmla="*/ 2082 w 63539"/>
                  <a:gd name="connsiteY6-1990" fmla="*/ 280314 h 429361"/>
                  <a:gd name="connsiteX7-1991" fmla="*/ 1575 w 63539"/>
                  <a:gd name="connsiteY7-1992" fmla="*/ 321235 h 429361"/>
                  <a:gd name="connsiteX8-1993" fmla="*/ 20552 w 63539"/>
                  <a:gd name="connsiteY8-1994" fmla="*/ 376175 h 429361"/>
                  <a:gd name="connsiteX9-1995" fmla="*/ 5144 w 63539"/>
                  <a:gd name="connsiteY9-1996" fmla="*/ 408485 h 429361"/>
                  <a:gd name="connsiteX10-1997" fmla="*/ 36599 w 63539"/>
                  <a:gd name="connsiteY10-1998" fmla="*/ 429320 h 429361"/>
                  <a:gd name="connsiteX11-1999" fmla="*/ 40552 w 63539"/>
                  <a:gd name="connsiteY11-2000" fmla="*/ 407069 h 429361"/>
                  <a:gd name="connsiteX12-2001" fmla="*/ 32036 w 63539"/>
                  <a:gd name="connsiteY12-2002" fmla="*/ 375801 h 429361"/>
                  <a:gd name="connsiteX13-2003" fmla="*/ 53097 w 63539"/>
                  <a:gd name="connsiteY13-2004" fmla="*/ 318744 h 429361"/>
                  <a:gd name="connsiteX14-2005" fmla="*/ 57620 w 63539"/>
                  <a:gd name="connsiteY14-2006" fmla="*/ 277601 h 429361"/>
                  <a:gd name="connsiteX15-2007" fmla="*/ 43943 w 63539"/>
                  <a:gd name="connsiteY15-2008" fmla="*/ 218638 h 429361"/>
                  <a:gd name="connsiteX16-2009" fmla="*/ 36799 w 63539"/>
                  <a:gd name="connsiteY16-2010" fmla="*/ 159107 h 429361"/>
                  <a:gd name="connsiteX17-2011" fmla="*/ 61869 w 63539"/>
                  <a:gd name="connsiteY17-2012" fmla="*/ 111279 h 429361"/>
                  <a:gd name="connsiteX18-2013" fmla="*/ 61018 w 63539"/>
                  <a:gd name="connsiteY18-2014" fmla="*/ 62592 h 429361"/>
                  <a:gd name="connsiteX19-2015" fmla="*/ 49488 w 63539"/>
                  <a:gd name="connsiteY19-2016" fmla="*/ 32658 h 429361"/>
                  <a:gd name="connsiteX0-2017" fmla="*/ 49488 w 63539"/>
                  <a:gd name="connsiteY0-2018" fmla="*/ 32792 h 429495"/>
                  <a:gd name="connsiteX1-2019" fmla="*/ 34122 w 63539"/>
                  <a:gd name="connsiteY1-2020" fmla="*/ 1144 h 429495"/>
                  <a:gd name="connsiteX2-2021" fmla="*/ 2478 w 63539"/>
                  <a:gd name="connsiteY2-2022" fmla="*/ 75886 h 429495"/>
                  <a:gd name="connsiteX3-2023" fmla="*/ 15798 w 63539"/>
                  <a:gd name="connsiteY3-2024" fmla="*/ 125487 h 429495"/>
                  <a:gd name="connsiteX4-2025" fmla="*/ 29656 w 63539"/>
                  <a:gd name="connsiteY4-2026" fmla="*/ 194960 h 429495"/>
                  <a:gd name="connsiteX5-2027" fmla="*/ 10300 w 63539"/>
                  <a:gd name="connsiteY5-2028" fmla="*/ 232587 h 429495"/>
                  <a:gd name="connsiteX6-2029" fmla="*/ 2082 w 63539"/>
                  <a:gd name="connsiteY6-2030" fmla="*/ 280448 h 429495"/>
                  <a:gd name="connsiteX7-2031" fmla="*/ 1575 w 63539"/>
                  <a:gd name="connsiteY7-2032" fmla="*/ 321369 h 429495"/>
                  <a:gd name="connsiteX8-2033" fmla="*/ 20552 w 63539"/>
                  <a:gd name="connsiteY8-2034" fmla="*/ 376309 h 429495"/>
                  <a:gd name="connsiteX9-2035" fmla="*/ 5144 w 63539"/>
                  <a:gd name="connsiteY9-2036" fmla="*/ 408619 h 429495"/>
                  <a:gd name="connsiteX10-2037" fmla="*/ 36599 w 63539"/>
                  <a:gd name="connsiteY10-2038" fmla="*/ 429454 h 429495"/>
                  <a:gd name="connsiteX11-2039" fmla="*/ 40552 w 63539"/>
                  <a:gd name="connsiteY11-2040" fmla="*/ 407203 h 429495"/>
                  <a:gd name="connsiteX12-2041" fmla="*/ 32036 w 63539"/>
                  <a:gd name="connsiteY12-2042" fmla="*/ 375935 h 429495"/>
                  <a:gd name="connsiteX13-2043" fmla="*/ 53097 w 63539"/>
                  <a:gd name="connsiteY13-2044" fmla="*/ 318878 h 429495"/>
                  <a:gd name="connsiteX14-2045" fmla="*/ 57620 w 63539"/>
                  <a:gd name="connsiteY14-2046" fmla="*/ 277735 h 429495"/>
                  <a:gd name="connsiteX15-2047" fmla="*/ 43943 w 63539"/>
                  <a:gd name="connsiteY15-2048" fmla="*/ 218772 h 429495"/>
                  <a:gd name="connsiteX16-2049" fmla="*/ 36799 w 63539"/>
                  <a:gd name="connsiteY16-2050" fmla="*/ 159241 h 429495"/>
                  <a:gd name="connsiteX17-2051" fmla="*/ 61869 w 63539"/>
                  <a:gd name="connsiteY17-2052" fmla="*/ 111413 h 429495"/>
                  <a:gd name="connsiteX18-2053" fmla="*/ 61018 w 63539"/>
                  <a:gd name="connsiteY18-2054" fmla="*/ 62726 h 429495"/>
                  <a:gd name="connsiteX19-2055" fmla="*/ 49488 w 63539"/>
                  <a:gd name="connsiteY19-2056" fmla="*/ 32792 h 429495"/>
                  <a:gd name="connsiteX0-2057" fmla="*/ 49488 w 63539"/>
                  <a:gd name="connsiteY0-2058" fmla="*/ 32792 h 429495"/>
                  <a:gd name="connsiteX1-2059" fmla="*/ 34122 w 63539"/>
                  <a:gd name="connsiteY1-2060" fmla="*/ 1144 h 429495"/>
                  <a:gd name="connsiteX2-2061" fmla="*/ 2478 w 63539"/>
                  <a:gd name="connsiteY2-2062" fmla="*/ 75886 h 429495"/>
                  <a:gd name="connsiteX3-2063" fmla="*/ 5521 w 63539"/>
                  <a:gd name="connsiteY3-2064" fmla="*/ 121648 h 429495"/>
                  <a:gd name="connsiteX4-2065" fmla="*/ 29656 w 63539"/>
                  <a:gd name="connsiteY4-2066" fmla="*/ 194960 h 429495"/>
                  <a:gd name="connsiteX5-2067" fmla="*/ 10300 w 63539"/>
                  <a:gd name="connsiteY5-2068" fmla="*/ 232587 h 429495"/>
                  <a:gd name="connsiteX6-2069" fmla="*/ 2082 w 63539"/>
                  <a:gd name="connsiteY6-2070" fmla="*/ 280448 h 429495"/>
                  <a:gd name="connsiteX7-2071" fmla="*/ 1575 w 63539"/>
                  <a:gd name="connsiteY7-2072" fmla="*/ 321369 h 429495"/>
                  <a:gd name="connsiteX8-2073" fmla="*/ 20552 w 63539"/>
                  <a:gd name="connsiteY8-2074" fmla="*/ 376309 h 429495"/>
                  <a:gd name="connsiteX9-2075" fmla="*/ 5144 w 63539"/>
                  <a:gd name="connsiteY9-2076" fmla="*/ 408619 h 429495"/>
                  <a:gd name="connsiteX10-2077" fmla="*/ 36599 w 63539"/>
                  <a:gd name="connsiteY10-2078" fmla="*/ 429454 h 429495"/>
                  <a:gd name="connsiteX11-2079" fmla="*/ 40552 w 63539"/>
                  <a:gd name="connsiteY11-2080" fmla="*/ 407203 h 429495"/>
                  <a:gd name="connsiteX12-2081" fmla="*/ 32036 w 63539"/>
                  <a:gd name="connsiteY12-2082" fmla="*/ 375935 h 429495"/>
                  <a:gd name="connsiteX13-2083" fmla="*/ 53097 w 63539"/>
                  <a:gd name="connsiteY13-2084" fmla="*/ 318878 h 429495"/>
                  <a:gd name="connsiteX14-2085" fmla="*/ 57620 w 63539"/>
                  <a:gd name="connsiteY14-2086" fmla="*/ 277735 h 429495"/>
                  <a:gd name="connsiteX15-2087" fmla="*/ 43943 w 63539"/>
                  <a:gd name="connsiteY15-2088" fmla="*/ 218772 h 429495"/>
                  <a:gd name="connsiteX16-2089" fmla="*/ 36799 w 63539"/>
                  <a:gd name="connsiteY16-2090" fmla="*/ 159241 h 429495"/>
                  <a:gd name="connsiteX17-2091" fmla="*/ 61869 w 63539"/>
                  <a:gd name="connsiteY17-2092" fmla="*/ 111413 h 429495"/>
                  <a:gd name="connsiteX18-2093" fmla="*/ 61018 w 63539"/>
                  <a:gd name="connsiteY18-2094" fmla="*/ 62726 h 429495"/>
                  <a:gd name="connsiteX19-2095" fmla="*/ 49488 w 63539"/>
                  <a:gd name="connsiteY19-2096" fmla="*/ 32792 h 429495"/>
                </a:gdLst>
                <a:ahLst/>
                <a:cxnLst>
                  <a:cxn ang="0">
                    <a:pos x="connsiteX0-1-1" y="connsiteY0-2-2"/>
                  </a:cxn>
                  <a:cxn ang="0">
                    <a:pos x="connsiteX1-3-3" y="connsiteY1-4-4"/>
                  </a:cxn>
                  <a:cxn ang="0">
                    <a:pos x="connsiteX2-5-5" y="connsiteY2-6-6"/>
                  </a:cxn>
                  <a:cxn ang="0">
                    <a:pos x="connsiteX3-7-7" y="connsiteY3-8-8"/>
                  </a:cxn>
                  <a:cxn ang="0">
                    <a:pos x="connsiteX4-9-9" y="connsiteY4-10-10"/>
                  </a:cxn>
                  <a:cxn ang="0">
                    <a:pos x="connsiteX5-11-11" y="connsiteY5-12-12"/>
                  </a:cxn>
                  <a:cxn ang="0">
                    <a:pos x="connsiteX6-13-13" y="connsiteY6-14-14"/>
                  </a:cxn>
                  <a:cxn ang="0">
                    <a:pos x="connsiteX7-15-15" y="connsiteY7-16-16"/>
                  </a:cxn>
                  <a:cxn ang="0">
                    <a:pos x="connsiteX8-17-17" y="connsiteY8-18-18"/>
                  </a:cxn>
                  <a:cxn ang="0">
                    <a:pos x="connsiteX9-19-19" y="connsiteY9-20-20"/>
                  </a:cxn>
                  <a:cxn ang="0">
                    <a:pos x="connsiteX10-21-21" y="connsiteY10-22-22"/>
                  </a:cxn>
                  <a:cxn ang="0">
                    <a:pos x="connsiteX11-23-23" y="connsiteY11-24-24"/>
                  </a:cxn>
                  <a:cxn ang="0">
                    <a:pos x="connsiteX12-25-25" y="connsiteY12-26-26"/>
                  </a:cxn>
                  <a:cxn ang="0">
                    <a:pos x="connsiteX13-27-27" y="connsiteY13-28-28"/>
                  </a:cxn>
                  <a:cxn ang="0">
                    <a:pos x="connsiteX14-29-29" y="connsiteY14-30-30"/>
                  </a:cxn>
                  <a:cxn ang="0">
                    <a:pos x="connsiteX15-31-31" y="connsiteY15-32-32"/>
                  </a:cxn>
                  <a:cxn ang="0">
                    <a:pos x="connsiteX16-33-33" y="connsiteY16-34-34"/>
                  </a:cxn>
                  <a:cxn ang="0">
                    <a:pos x="connsiteX17-35-35" y="connsiteY17-36-36"/>
                  </a:cxn>
                  <a:cxn ang="0">
                    <a:pos x="connsiteX18-37-37" y="connsiteY18-38-38"/>
                  </a:cxn>
                  <a:cxn ang="0">
                    <a:pos x="connsiteX19-39-39" y="connsiteY19-40-40"/>
                  </a:cxn>
                </a:cxnLst>
                <a:rect l="l" t="t" r="r" b="b"/>
                <a:pathLst>
                  <a:path w="63539" h="429495">
                    <a:moveTo>
                      <a:pt x="49488" y="32792"/>
                    </a:moveTo>
                    <a:cubicBezTo>
                      <a:pt x="45005" y="22528"/>
                      <a:pt x="41957" y="-6038"/>
                      <a:pt x="34122" y="1144"/>
                    </a:cubicBezTo>
                    <a:cubicBezTo>
                      <a:pt x="26287" y="8326"/>
                      <a:pt x="7245" y="55802"/>
                      <a:pt x="2478" y="75886"/>
                    </a:cubicBezTo>
                    <a:cubicBezTo>
                      <a:pt x="-2289" y="95970"/>
                      <a:pt x="991" y="101802"/>
                      <a:pt x="5521" y="121648"/>
                    </a:cubicBezTo>
                    <a:cubicBezTo>
                      <a:pt x="10051" y="141494"/>
                      <a:pt x="28860" y="176470"/>
                      <a:pt x="29656" y="194960"/>
                    </a:cubicBezTo>
                    <a:cubicBezTo>
                      <a:pt x="30452" y="213450"/>
                      <a:pt x="14896" y="218339"/>
                      <a:pt x="10300" y="232587"/>
                    </a:cubicBezTo>
                    <a:cubicBezTo>
                      <a:pt x="5704" y="246835"/>
                      <a:pt x="3536" y="265651"/>
                      <a:pt x="2082" y="280448"/>
                    </a:cubicBezTo>
                    <a:cubicBezTo>
                      <a:pt x="628" y="295245"/>
                      <a:pt x="-1503" y="305392"/>
                      <a:pt x="1575" y="321369"/>
                    </a:cubicBezTo>
                    <a:cubicBezTo>
                      <a:pt x="4653" y="337346"/>
                      <a:pt x="19957" y="361767"/>
                      <a:pt x="20552" y="376309"/>
                    </a:cubicBezTo>
                    <a:cubicBezTo>
                      <a:pt x="21147" y="390851"/>
                      <a:pt x="3038" y="401229"/>
                      <a:pt x="5144" y="408619"/>
                    </a:cubicBezTo>
                    <a:cubicBezTo>
                      <a:pt x="7250" y="416009"/>
                      <a:pt x="32371" y="430362"/>
                      <a:pt x="36599" y="429454"/>
                    </a:cubicBezTo>
                    <a:cubicBezTo>
                      <a:pt x="40827" y="428546"/>
                      <a:pt x="41313" y="416123"/>
                      <a:pt x="40552" y="407203"/>
                    </a:cubicBezTo>
                    <a:cubicBezTo>
                      <a:pt x="39791" y="398283"/>
                      <a:pt x="29945" y="390656"/>
                      <a:pt x="32036" y="375935"/>
                    </a:cubicBezTo>
                    <a:cubicBezTo>
                      <a:pt x="34127" y="361214"/>
                      <a:pt x="48833" y="335245"/>
                      <a:pt x="53097" y="318878"/>
                    </a:cubicBezTo>
                    <a:cubicBezTo>
                      <a:pt x="57361" y="302511"/>
                      <a:pt x="59146" y="294419"/>
                      <a:pt x="57620" y="277735"/>
                    </a:cubicBezTo>
                    <a:cubicBezTo>
                      <a:pt x="56094" y="261051"/>
                      <a:pt x="47413" y="238521"/>
                      <a:pt x="43943" y="218772"/>
                    </a:cubicBezTo>
                    <a:cubicBezTo>
                      <a:pt x="40473" y="199023"/>
                      <a:pt x="33811" y="177134"/>
                      <a:pt x="36799" y="159241"/>
                    </a:cubicBezTo>
                    <a:cubicBezTo>
                      <a:pt x="39787" y="141348"/>
                      <a:pt x="58694" y="134432"/>
                      <a:pt x="61869" y="111413"/>
                    </a:cubicBezTo>
                    <a:cubicBezTo>
                      <a:pt x="65044" y="88394"/>
                      <a:pt x="63081" y="75829"/>
                      <a:pt x="61018" y="62726"/>
                    </a:cubicBezTo>
                    <a:cubicBezTo>
                      <a:pt x="58955" y="49623"/>
                      <a:pt x="53971" y="43056"/>
                      <a:pt x="49488" y="32792"/>
                    </a:cubicBezTo>
                    <a:close/>
                  </a:path>
                </a:pathLst>
              </a:custGeom>
              <a:gradFill>
                <a:gsLst>
                  <a:gs pos="7000">
                    <a:schemeClr val="bg1">
                      <a:lumMod val="50000"/>
                    </a:schemeClr>
                  </a:gs>
                  <a:gs pos="95000">
                    <a:schemeClr val="bg1"/>
                  </a:gs>
                </a:gsLst>
                <a:lin ang="540000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49" name="Conector recto 6"/>
              <p:cNvCxnSpPr/>
              <p:nvPr/>
            </p:nvCxnSpPr>
            <p:spPr>
              <a:xfrm flipH="1">
                <a:off x="2294830" y="2896721"/>
                <a:ext cx="143062" cy="27770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ángulo 7"/>
              <p:cNvSpPr/>
              <p:nvPr/>
            </p:nvSpPr>
            <p:spPr>
              <a:xfrm rot="2388362" flipH="1">
                <a:off x="2259281" y="2294183"/>
                <a:ext cx="425267" cy="3951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" name="Rectángulo 8"/>
              <p:cNvSpPr/>
              <p:nvPr/>
            </p:nvSpPr>
            <p:spPr>
              <a:xfrm rot="2388362" flipH="1">
                <a:off x="1739227" y="2930378"/>
                <a:ext cx="425267" cy="3951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" name="Forma libre 9"/>
              <p:cNvSpPr/>
              <p:nvPr/>
            </p:nvSpPr>
            <p:spPr>
              <a:xfrm rot="173252" flipH="1">
                <a:off x="1842240" y="4560240"/>
                <a:ext cx="54000" cy="1395666"/>
              </a:xfrm>
              <a:custGeom>
                <a:avLst/>
                <a:gdLst>
                  <a:gd name="connsiteX0" fmla="*/ 34528 w 70348"/>
                  <a:gd name="connsiteY0" fmla="*/ 62 h 633694"/>
                  <a:gd name="connsiteX1" fmla="*/ 5953 w 70348"/>
                  <a:gd name="connsiteY1" fmla="*/ 57212 h 633694"/>
                  <a:gd name="connsiteX2" fmla="*/ 3572 w 70348"/>
                  <a:gd name="connsiteY2" fmla="*/ 150080 h 633694"/>
                  <a:gd name="connsiteX3" fmla="*/ 46435 w 70348"/>
                  <a:gd name="connsiteY3" fmla="*/ 238187 h 633694"/>
                  <a:gd name="connsiteX4" fmla="*/ 29766 w 70348"/>
                  <a:gd name="connsiteY4" fmla="*/ 242949 h 633694"/>
                  <a:gd name="connsiteX5" fmla="*/ 5953 w 70348"/>
                  <a:gd name="connsiteY5" fmla="*/ 302480 h 633694"/>
                  <a:gd name="connsiteX6" fmla="*/ 8335 w 70348"/>
                  <a:gd name="connsiteY6" fmla="*/ 357249 h 633694"/>
                  <a:gd name="connsiteX7" fmla="*/ 34528 w 70348"/>
                  <a:gd name="connsiteY7" fmla="*/ 414399 h 633694"/>
                  <a:gd name="connsiteX8" fmla="*/ 10716 w 70348"/>
                  <a:gd name="connsiteY8" fmla="*/ 504887 h 633694"/>
                  <a:gd name="connsiteX9" fmla="*/ 17860 w 70348"/>
                  <a:gd name="connsiteY9" fmla="*/ 557274 h 633694"/>
                  <a:gd name="connsiteX10" fmla="*/ 34528 w 70348"/>
                  <a:gd name="connsiteY10" fmla="*/ 607280 h 633694"/>
                  <a:gd name="connsiteX11" fmla="*/ 36910 w 70348"/>
                  <a:gd name="connsiteY11" fmla="*/ 633474 h 633694"/>
                  <a:gd name="connsiteX12" fmla="*/ 36910 w 70348"/>
                  <a:gd name="connsiteY12" fmla="*/ 616805 h 633694"/>
                  <a:gd name="connsiteX13" fmla="*/ 39291 w 70348"/>
                  <a:gd name="connsiteY13" fmla="*/ 566799 h 633694"/>
                  <a:gd name="connsiteX14" fmla="*/ 58341 w 70348"/>
                  <a:gd name="connsiteY14" fmla="*/ 504887 h 633694"/>
                  <a:gd name="connsiteX15" fmla="*/ 48816 w 70348"/>
                  <a:gd name="connsiteY15" fmla="*/ 452499 h 633694"/>
                  <a:gd name="connsiteX16" fmla="*/ 34528 w 70348"/>
                  <a:gd name="connsiteY16" fmla="*/ 402493 h 633694"/>
                  <a:gd name="connsiteX17" fmla="*/ 55960 w 70348"/>
                  <a:gd name="connsiteY17" fmla="*/ 342962 h 633694"/>
                  <a:gd name="connsiteX18" fmla="*/ 70247 w 70348"/>
                  <a:gd name="connsiteY18" fmla="*/ 297718 h 633694"/>
                  <a:gd name="connsiteX19" fmla="*/ 48816 w 70348"/>
                  <a:gd name="connsiteY19" fmla="*/ 223899 h 633694"/>
                  <a:gd name="connsiteX20" fmla="*/ 41672 w 70348"/>
                  <a:gd name="connsiteY20" fmla="*/ 185799 h 633694"/>
                  <a:gd name="connsiteX21" fmla="*/ 65485 w 70348"/>
                  <a:gd name="connsiteY21" fmla="*/ 119124 h 633694"/>
                  <a:gd name="connsiteX22" fmla="*/ 60722 w 70348"/>
                  <a:gd name="connsiteY22" fmla="*/ 47687 h 633694"/>
                  <a:gd name="connsiteX23" fmla="*/ 34528 w 70348"/>
                  <a:gd name="connsiteY23" fmla="*/ 62 h 633694"/>
                  <a:gd name="connsiteX0-1" fmla="*/ 33490 w 69310"/>
                  <a:gd name="connsiteY0-2" fmla="*/ 62 h 633694"/>
                  <a:gd name="connsiteX1-3" fmla="*/ 4915 w 69310"/>
                  <a:gd name="connsiteY1-4" fmla="*/ 57212 h 633694"/>
                  <a:gd name="connsiteX2-5" fmla="*/ 2534 w 69310"/>
                  <a:gd name="connsiteY2-6" fmla="*/ 150080 h 633694"/>
                  <a:gd name="connsiteX3-7" fmla="*/ 31110 w 69310"/>
                  <a:gd name="connsiteY3-8" fmla="*/ 221518 h 633694"/>
                  <a:gd name="connsiteX4-9" fmla="*/ 28728 w 69310"/>
                  <a:gd name="connsiteY4-10" fmla="*/ 242949 h 633694"/>
                  <a:gd name="connsiteX5-11" fmla="*/ 4915 w 69310"/>
                  <a:gd name="connsiteY5-12" fmla="*/ 302480 h 633694"/>
                  <a:gd name="connsiteX6-13" fmla="*/ 7297 w 69310"/>
                  <a:gd name="connsiteY6-14" fmla="*/ 357249 h 633694"/>
                  <a:gd name="connsiteX7-15" fmla="*/ 33490 w 69310"/>
                  <a:gd name="connsiteY7-16" fmla="*/ 414399 h 633694"/>
                  <a:gd name="connsiteX8-17" fmla="*/ 9678 w 69310"/>
                  <a:gd name="connsiteY8-18" fmla="*/ 504887 h 633694"/>
                  <a:gd name="connsiteX9-19" fmla="*/ 16822 w 69310"/>
                  <a:gd name="connsiteY9-20" fmla="*/ 557274 h 633694"/>
                  <a:gd name="connsiteX10-21" fmla="*/ 33490 w 69310"/>
                  <a:gd name="connsiteY10-22" fmla="*/ 607280 h 633694"/>
                  <a:gd name="connsiteX11-23" fmla="*/ 35872 w 69310"/>
                  <a:gd name="connsiteY11-24" fmla="*/ 633474 h 633694"/>
                  <a:gd name="connsiteX12-25" fmla="*/ 35872 w 69310"/>
                  <a:gd name="connsiteY12-26" fmla="*/ 616805 h 633694"/>
                  <a:gd name="connsiteX13-27" fmla="*/ 38253 w 69310"/>
                  <a:gd name="connsiteY13-28" fmla="*/ 566799 h 633694"/>
                  <a:gd name="connsiteX14-29" fmla="*/ 57303 w 69310"/>
                  <a:gd name="connsiteY14-30" fmla="*/ 504887 h 633694"/>
                  <a:gd name="connsiteX15-31" fmla="*/ 47778 w 69310"/>
                  <a:gd name="connsiteY15-32" fmla="*/ 452499 h 633694"/>
                  <a:gd name="connsiteX16-33" fmla="*/ 33490 w 69310"/>
                  <a:gd name="connsiteY16-34" fmla="*/ 402493 h 633694"/>
                  <a:gd name="connsiteX17-35" fmla="*/ 54922 w 69310"/>
                  <a:gd name="connsiteY17-36" fmla="*/ 342962 h 633694"/>
                  <a:gd name="connsiteX18-37" fmla="*/ 69209 w 69310"/>
                  <a:gd name="connsiteY18-38" fmla="*/ 297718 h 633694"/>
                  <a:gd name="connsiteX19-39" fmla="*/ 47778 w 69310"/>
                  <a:gd name="connsiteY19-40" fmla="*/ 223899 h 633694"/>
                  <a:gd name="connsiteX20-41" fmla="*/ 40634 w 69310"/>
                  <a:gd name="connsiteY20-42" fmla="*/ 185799 h 633694"/>
                  <a:gd name="connsiteX21-43" fmla="*/ 64447 w 69310"/>
                  <a:gd name="connsiteY21-44" fmla="*/ 119124 h 633694"/>
                  <a:gd name="connsiteX22-45" fmla="*/ 59684 w 69310"/>
                  <a:gd name="connsiteY22-46" fmla="*/ 47687 h 633694"/>
                  <a:gd name="connsiteX23-47" fmla="*/ 33490 w 69310"/>
                  <a:gd name="connsiteY23-48" fmla="*/ 62 h 633694"/>
                  <a:gd name="connsiteX0-49" fmla="*/ 33490 w 69310"/>
                  <a:gd name="connsiteY0-50" fmla="*/ 62 h 633694"/>
                  <a:gd name="connsiteX1-51" fmla="*/ 4915 w 69310"/>
                  <a:gd name="connsiteY1-52" fmla="*/ 57212 h 633694"/>
                  <a:gd name="connsiteX2-53" fmla="*/ 2534 w 69310"/>
                  <a:gd name="connsiteY2-54" fmla="*/ 150080 h 633694"/>
                  <a:gd name="connsiteX3-55" fmla="*/ 31110 w 69310"/>
                  <a:gd name="connsiteY3-56" fmla="*/ 221518 h 633694"/>
                  <a:gd name="connsiteX4-57" fmla="*/ 31109 w 69310"/>
                  <a:gd name="connsiteY4-58" fmla="*/ 254856 h 633694"/>
                  <a:gd name="connsiteX5-59" fmla="*/ 4915 w 69310"/>
                  <a:gd name="connsiteY5-60" fmla="*/ 302480 h 633694"/>
                  <a:gd name="connsiteX6-61" fmla="*/ 7297 w 69310"/>
                  <a:gd name="connsiteY6-62" fmla="*/ 357249 h 633694"/>
                  <a:gd name="connsiteX7-63" fmla="*/ 33490 w 69310"/>
                  <a:gd name="connsiteY7-64" fmla="*/ 414399 h 633694"/>
                  <a:gd name="connsiteX8-65" fmla="*/ 9678 w 69310"/>
                  <a:gd name="connsiteY8-66" fmla="*/ 504887 h 633694"/>
                  <a:gd name="connsiteX9-67" fmla="*/ 16822 w 69310"/>
                  <a:gd name="connsiteY9-68" fmla="*/ 557274 h 633694"/>
                  <a:gd name="connsiteX10-69" fmla="*/ 33490 w 69310"/>
                  <a:gd name="connsiteY10-70" fmla="*/ 607280 h 633694"/>
                  <a:gd name="connsiteX11-71" fmla="*/ 35872 w 69310"/>
                  <a:gd name="connsiteY11-72" fmla="*/ 633474 h 633694"/>
                  <a:gd name="connsiteX12-73" fmla="*/ 35872 w 69310"/>
                  <a:gd name="connsiteY12-74" fmla="*/ 616805 h 633694"/>
                  <a:gd name="connsiteX13-75" fmla="*/ 38253 w 69310"/>
                  <a:gd name="connsiteY13-76" fmla="*/ 566799 h 633694"/>
                  <a:gd name="connsiteX14-77" fmla="*/ 57303 w 69310"/>
                  <a:gd name="connsiteY14-78" fmla="*/ 504887 h 633694"/>
                  <a:gd name="connsiteX15-79" fmla="*/ 47778 w 69310"/>
                  <a:gd name="connsiteY15-80" fmla="*/ 452499 h 633694"/>
                  <a:gd name="connsiteX16-81" fmla="*/ 33490 w 69310"/>
                  <a:gd name="connsiteY16-82" fmla="*/ 402493 h 633694"/>
                  <a:gd name="connsiteX17-83" fmla="*/ 54922 w 69310"/>
                  <a:gd name="connsiteY17-84" fmla="*/ 342962 h 633694"/>
                  <a:gd name="connsiteX18-85" fmla="*/ 69209 w 69310"/>
                  <a:gd name="connsiteY18-86" fmla="*/ 297718 h 633694"/>
                  <a:gd name="connsiteX19-87" fmla="*/ 47778 w 69310"/>
                  <a:gd name="connsiteY19-88" fmla="*/ 223899 h 633694"/>
                  <a:gd name="connsiteX20-89" fmla="*/ 40634 w 69310"/>
                  <a:gd name="connsiteY20-90" fmla="*/ 185799 h 633694"/>
                  <a:gd name="connsiteX21-91" fmla="*/ 64447 w 69310"/>
                  <a:gd name="connsiteY21-92" fmla="*/ 119124 h 633694"/>
                  <a:gd name="connsiteX22-93" fmla="*/ 59684 w 69310"/>
                  <a:gd name="connsiteY22-94" fmla="*/ 47687 h 633694"/>
                  <a:gd name="connsiteX23-95" fmla="*/ 33490 w 69310"/>
                  <a:gd name="connsiteY23-96" fmla="*/ 62 h 633694"/>
                  <a:gd name="connsiteX0-97" fmla="*/ 33490 w 69310"/>
                  <a:gd name="connsiteY0-98" fmla="*/ 62 h 633694"/>
                  <a:gd name="connsiteX1-99" fmla="*/ 4915 w 69310"/>
                  <a:gd name="connsiteY1-100" fmla="*/ 57212 h 633694"/>
                  <a:gd name="connsiteX2-101" fmla="*/ 2534 w 69310"/>
                  <a:gd name="connsiteY2-102" fmla="*/ 150080 h 633694"/>
                  <a:gd name="connsiteX3-103" fmla="*/ 31110 w 69310"/>
                  <a:gd name="connsiteY3-104" fmla="*/ 221518 h 633694"/>
                  <a:gd name="connsiteX4-105" fmla="*/ 31109 w 69310"/>
                  <a:gd name="connsiteY4-106" fmla="*/ 254856 h 633694"/>
                  <a:gd name="connsiteX5-107" fmla="*/ 4915 w 69310"/>
                  <a:gd name="connsiteY5-108" fmla="*/ 302480 h 633694"/>
                  <a:gd name="connsiteX6-109" fmla="*/ 7297 w 69310"/>
                  <a:gd name="connsiteY6-110" fmla="*/ 357249 h 633694"/>
                  <a:gd name="connsiteX7-111" fmla="*/ 33490 w 69310"/>
                  <a:gd name="connsiteY7-112" fmla="*/ 414399 h 633694"/>
                  <a:gd name="connsiteX8-113" fmla="*/ 9678 w 69310"/>
                  <a:gd name="connsiteY8-114" fmla="*/ 504887 h 633694"/>
                  <a:gd name="connsiteX9-115" fmla="*/ 16822 w 69310"/>
                  <a:gd name="connsiteY9-116" fmla="*/ 557274 h 633694"/>
                  <a:gd name="connsiteX10-117" fmla="*/ 33490 w 69310"/>
                  <a:gd name="connsiteY10-118" fmla="*/ 607280 h 633694"/>
                  <a:gd name="connsiteX11-119" fmla="*/ 35872 w 69310"/>
                  <a:gd name="connsiteY11-120" fmla="*/ 633474 h 633694"/>
                  <a:gd name="connsiteX12-121" fmla="*/ 35872 w 69310"/>
                  <a:gd name="connsiteY12-122" fmla="*/ 616805 h 633694"/>
                  <a:gd name="connsiteX13-123" fmla="*/ 38253 w 69310"/>
                  <a:gd name="connsiteY13-124" fmla="*/ 566799 h 633694"/>
                  <a:gd name="connsiteX14-125" fmla="*/ 57303 w 69310"/>
                  <a:gd name="connsiteY14-126" fmla="*/ 504887 h 633694"/>
                  <a:gd name="connsiteX15-127" fmla="*/ 47778 w 69310"/>
                  <a:gd name="connsiteY15-128" fmla="*/ 452499 h 633694"/>
                  <a:gd name="connsiteX16-129" fmla="*/ 33490 w 69310"/>
                  <a:gd name="connsiteY16-130" fmla="*/ 402493 h 633694"/>
                  <a:gd name="connsiteX17-131" fmla="*/ 54922 w 69310"/>
                  <a:gd name="connsiteY17-132" fmla="*/ 342962 h 633694"/>
                  <a:gd name="connsiteX18-133" fmla="*/ 69209 w 69310"/>
                  <a:gd name="connsiteY18-134" fmla="*/ 297718 h 633694"/>
                  <a:gd name="connsiteX19-135" fmla="*/ 47778 w 69310"/>
                  <a:gd name="connsiteY19-136" fmla="*/ 223899 h 633694"/>
                  <a:gd name="connsiteX20-137" fmla="*/ 38253 w 69310"/>
                  <a:gd name="connsiteY20-138" fmla="*/ 185799 h 633694"/>
                  <a:gd name="connsiteX21-139" fmla="*/ 64447 w 69310"/>
                  <a:gd name="connsiteY21-140" fmla="*/ 119124 h 633694"/>
                  <a:gd name="connsiteX22-141" fmla="*/ 59684 w 69310"/>
                  <a:gd name="connsiteY22-142" fmla="*/ 47687 h 633694"/>
                  <a:gd name="connsiteX23-143" fmla="*/ 33490 w 69310"/>
                  <a:gd name="connsiteY23-144" fmla="*/ 62 h 633694"/>
                  <a:gd name="connsiteX0-145" fmla="*/ 33490 w 69310"/>
                  <a:gd name="connsiteY0-146" fmla="*/ 62 h 633694"/>
                  <a:gd name="connsiteX1-147" fmla="*/ 4915 w 69310"/>
                  <a:gd name="connsiteY1-148" fmla="*/ 57212 h 633694"/>
                  <a:gd name="connsiteX2-149" fmla="*/ 2534 w 69310"/>
                  <a:gd name="connsiteY2-150" fmla="*/ 150080 h 633694"/>
                  <a:gd name="connsiteX3-151" fmla="*/ 31110 w 69310"/>
                  <a:gd name="connsiteY3-152" fmla="*/ 221518 h 633694"/>
                  <a:gd name="connsiteX4-153" fmla="*/ 31109 w 69310"/>
                  <a:gd name="connsiteY4-154" fmla="*/ 254856 h 633694"/>
                  <a:gd name="connsiteX5-155" fmla="*/ 4915 w 69310"/>
                  <a:gd name="connsiteY5-156" fmla="*/ 302480 h 633694"/>
                  <a:gd name="connsiteX6-157" fmla="*/ 7297 w 69310"/>
                  <a:gd name="connsiteY6-158" fmla="*/ 357249 h 633694"/>
                  <a:gd name="connsiteX7-159" fmla="*/ 33490 w 69310"/>
                  <a:gd name="connsiteY7-160" fmla="*/ 414399 h 633694"/>
                  <a:gd name="connsiteX8-161" fmla="*/ 9678 w 69310"/>
                  <a:gd name="connsiteY8-162" fmla="*/ 504887 h 633694"/>
                  <a:gd name="connsiteX9-163" fmla="*/ 16822 w 69310"/>
                  <a:gd name="connsiteY9-164" fmla="*/ 557274 h 633694"/>
                  <a:gd name="connsiteX10-165" fmla="*/ 33490 w 69310"/>
                  <a:gd name="connsiteY10-166" fmla="*/ 607280 h 633694"/>
                  <a:gd name="connsiteX11-167" fmla="*/ 35872 w 69310"/>
                  <a:gd name="connsiteY11-168" fmla="*/ 633474 h 633694"/>
                  <a:gd name="connsiteX12-169" fmla="*/ 35872 w 69310"/>
                  <a:gd name="connsiteY12-170" fmla="*/ 616805 h 633694"/>
                  <a:gd name="connsiteX13-171" fmla="*/ 38253 w 69310"/>
                  <a:gd name="connsiteY13-172" fmla="*/ 566799 h 633694"/>
                  <a:gd name="connsiteX14-173" fmla="*/ 57303 w 69310"/>
                  <a:gd name="connsiteY14-174" fmla="*/ 504887 h 633694"/>
                  <a:gd name="connsiteX15-175" fmla="*/ 47778 w 69310"/>
                  <a:gd name="connsiteY15-176" fmla="*/ 452499 h 633694"/>
                  <a:gd name="connsiteX16-177" fmla="*/ 33490 w 69310"/>
                  <a:gd name="connsiteY16-178" fmla="*/ 402493 h 633694"/>
                  <a:gd name="connsiteX17-179" fmla="*/ 54922 w 69310"/>
                  <a:gd name="connsiteY17-180" fmla="*/ 342962 h 633694"/>
                  <a:gd name="connsiteX18-181" fmla="*/ 69209 w 69310"/>
                  <a:gd name="connsiteY18-182" fmla="*/ 297718 h 633694"/>
                  <a:gd name="connsiteX19-183" fmla="*/ 47778 w 69310"/>
                  <a:gd name="connsiteY19-184" fmla="*/ 223899 h 633694"/>
                  <a:gd name="connsiteX20-185" fmla="*/ 38253 w 69310"/>
                  <a:gd name="connsiteY20-186" fmla="*/ 185799 h 633694"/>
                  <a:gd name="connsiteX21-187" fmla="*/ 59684 w 69310"/>
                  <a:gd name="connsiteY21-188" fmla="*/ 116743 h 633694"/>
                  <a:gd name="connsiteX22-189" fmla="*/ 59684 w 69310"/>
                  <a:gd name="connsiteY22-190" fmla="*/ 47687 h 633694"/>
                  <a:gd name="connsiteX23-191" fmla="*/ 33490 w 69310"/>
                  <a:gd name="connsiteY23-192" fmla="*/ 62 h 633694"/>
                  <a:gd name="connsiteX0-193" fmla="*/ 33490 w 69310"/>
                  <a:gd name="connsiteY0-194" fmla="*/ 33 h 633665"/>
                  <a:gd name="connsiteX1-195" fmla="*/ 4915 w 69310"/>
                  <a:gd name="connsiteY1-196" fmla="*/ 57183 h 633665"/>
                  <a:gd name="connsiteX2-197" fmla="*/ 2534 w 69310"/>
                  <a:gd name="connsiteY2-198" fmla="*/ 150051 h 633665"/>
                  <a:gd name="connsiteX3-199" fmla="*/ 31110 w 69310"/>
                  <a:gd name="connsiteY3-200" fmla="*/ 221489 h 633665"/>
                  <a:gd name="connsiteX4-201" fmla="*/ 31109 w 69310"/>
                  <a:gd name="connsiteY4-202" fmla="*/ 254827 h 633665"/>
                  <a:gd name="connsiteX5-203" fmla="*/ 4915 w 69310"/>
                  <a:gd name="connsiteY5-204" fmla="*/ 302451 h 633665"/>
                  <a:gd name="connsiteX6-205" fmla="*/ 7297 w 69310"/>
                  <a:gd name="connsiteY6-206" fmla="*/ 357220 h 633665"/>
                  <a:gd name="connsiteX7-207" fmla="*/ 33490 w 69310"/>
                  <a:gd name="connsiteY7-208" fmla="*/ 414370 h 633665"/>
                  <a:gd name="connsiteX8-209" fmla="*/ 9678 w 69310"/>
                  <a:gd name="connsiteY8-210" fmla="*/ 504858 h 633665"/>
                  <a:gd name="connsiteX9-211" fmla="*/ 16822 w 69310"/>
                  <a:gd name="connsiteY9-212" fmla="*/ 557245 h 633665"/>
                  <a:gd name="connsiteX10-213" fmla="*/ 33490 w 69310"/>
                  <a:gd name="connsiteY10-214" fmla="*/ 607251 h 633665"/>
                  <a:gd name="connsiteX11-215" fmla="*/ 35872 w 69310"/>
                  <a:gd name="connsiteY11-216" fmla="*/ 633445 h 633665"/>
                  <a:gd name="connsiteX12-217" fmla="*/ 35872 w 69310"/>
                  <a:gd name="connsiteY12-218" fmla="*/ 616776 h 633665"/>
                  <a:gd name="connsiteX13-219" fmla="*/ 38253 w 69310"/>
                  <a:gd name="connsiteY13-220" fmla="*/ 566770 h 633665"/>
                  <a:gd name="connsiteX14-221" fmla="*/ 57303 w 69310"/>
                  <a:gd name="connsiteY14-222" fmla="*/ 504858 h 633665"/>
                  <a:gd name="connsiteX15-223" fmla="*/ 47778 w 69310"/>
                  <a:gd name="connsiteY15-224" fmla="*/ 452470 h 633665"/>
                  <a:gd name="connsiteX16-225" fmla="*/ 33490 w 69310"/>
                  <a:gd name="connsiteY16-226" fmla="*/ 402464 h 633665"/>
                  <a:gd name="connsiteX17-227" fmla="*/ 54922 w 69310"/>
                  <a:gd name="connsiteY17-228" fmla="*/ 342933 h 633665"/>
                  <a:gd name="connsiteX18-229" fmla="*/ 69209 w 69310"/>
                  <a:gd name="connsiteY18-230" fmla="*/ 297689 h 633665"/>
                  <a:gd name="connsiteX19-231" fmla="*/ 47778 w 69310"/>
                  <a:gd name="connsiteY19-232" fmla="*/ 223870 h 633665"/>
                  <a:gd name="connsiteX20-233" fmla="*/ 38253 w 69310"/>
                  <a:gd name="connsiteY20-234" fmla="*/ 185770 h 633665"/>
                  <a:gd name="connsiteX21-235" fmla="*/ 59684 w 69310"/>
                  <a:gd name="connsiteY21-236" fmla="*/ 116714 h 633665"/>
                  <a:gd name="connsiteX22-237" fmla="*/ 54922 w 69310"/>
                  <a:gd name="connsiteY22-238" fmla="*/ 50039 h 633665"/>
                  <a:gd name="connsiteX23-239" fmla="*/ 33490 w 69310"/>
                  <a:gd name="connsiteY23-240" fmla="*/ 33 h 633665"/>
                  <a:gd name="connsiteX0-241" fmla="*/ 33204 w 69024"/>
                  <a:gd name="connsiteY0-242" fmla="*/ 16967 h 650599"/>
                  <a:gd name="connsiteX1-243" fmla="*/ 26834 w 69024"/>
                  <a:gd name="connsiteY1-244" fmla="*/ 3386 h 650599"/>
                  <a:gd name="connsiteX2-245" fmla="*/ 4629 w 69024"/>
                  <a:gd name="connsiteY2-246" fmla="*/ 74117 h 650599"/>
                  <a:gd name="connsiteX3-247" fmla="*/ 2248 w 69024"/>
                  <a:gd name="connsiteY3-248" fmla="*/ 166985 h 650599"/>
                  <a:gd name="connsiteX4-249" fmla="*/ 30824 w 69024"/>
                  <a:gd name="connsiteY4-250" fmla="*/ 238423 h 650599"/>
                  <a:gd name="connsiteX5-251" fmla="*/ 30823 w 69024"/>
                  <a:gd name="connsiteY5-252" fmla="*/ 271761 h 650599"/>
                  <a:gd name="connsiteX6-253" fmla="*/ 4629 w 69024"/>
                  <a:gd name="connsiteY6-254" fmla="*/ 319385 h 650599"/>
                  <a:gd name="connsiteX7-255" fmla="*/ 7011 w 69024"/>
                  <a:gd name="connsiteY7-256" fmla="*/ 374154 h 650599"/>
                  <a:gd name="connsiteX8-257" fmla="*/ 33204 w 69024"/>
                  <a:gd name="connsiteY8-258" fmla="*/ 431304 h 650599"/>
                  <a:gd name="connsiteX9-259" fmla="*/ 9392 w 69024"/>
                  <a:gd name="connsiteY9-260" fmla="*/ 521792 h 650599"/>
                  <a:gd name="connsiteX10-261" fmla="*/ 16536 w 69024"/>
                  <a:gd name="connsiteY10-262" fmla="*/ 574179 h 650599"/>
                  <a:gd name="connsiteX11-263" fmla="*/ 33204 w 69024"/>
                  <a:gd name="connsiteY11-264" fmla="*/ 624185 h 650599"/>
                  <a:gd name="connsiteX12-265" fmla="*/ 35586 w 69024"/>
                  <a:gd name="connsiteY12-266" fmla="*/ 650379 h 650599"/>
                  <a:gd name="connsiteX13-267" fmla="*/ 35586 w 69024"/>
                  <a:gd name="connsiteY13-268" fmla="*/ 633710 h 650599"/>
                  <a:gd name="connsiteX14-269" fmla="*/ 37967 w 69024"/>
                  <a:gd name="connsiteY14-270" fmla="*/ 583704 h 650599"/>
                  <a:gd name="connsiteX15-271" fmla="*/ 57017 w 69024"/>
                  <a:gd name="connsiteY15-272" fmla="*/ 521792 h 650599"/>
                  <a:gd name="connsiteX16-273" fmla="*/ 47492 w 69024"/>
                  <a:gd name="connsiteY16-274" fmla="*/ 469404 h 650599"/>
                  <a:gd name="connsiteX17-275" fmla="*/ 33204 w 69024"/>
                  <a:gd name="connsiteY17-276" fmla="*/ 419398 h 650599"/>
                  <a:gd name="connsiteX18-277" fmla="*/ 54636 w 69024"/>
                  <a:gd name="connsiteY18-278" fmla="*/ 359867 h 650599"/>
                  <a:gd name="connsiteX19-279" fmla="*/ 68923 w 69024"/>
                  <a:gd name="connsiteY19-280" fmla="*/ 314623 h 650599"/>
                  <a:gd name="connsiteX20-281" fmla="*/ 47492 w 69024"/>
                  <a:gd name="connsiteY20-282" fmla="*/ 240804 h 650599"/>
                  <a:gd name="connsiteX21-283" fmla="*/ 37967 w 69024"/>
                  <a:gd name="connsiteY21-284" fmla="*/ 202704 h 650599"/>
                  <a:gd name="connsiteX22-285" fmla="*/ 59398 w 69024"/>
                  <a:gd name="connsiteY22-286" fmla="*/ 133648 h 650599"/>
                  <a:gd name="connsiteX23-287" fmla="*/ 54636 w 69024"/>
                  <a:gd name="connsiteY23-288" fmla="*/ 66973 h 650599"/>
                  <a:gd name="connsiteX24" fmla="*/ 33204 w 69024"/>
                  <a:gd name="connsiteY24" fmla="*/ 16967 h 650599"/>
                  <a:gd name="connsiteX0-289" fmla="*/ 33527 w 69347"/>
                  <a:gd name="connsiteY0-290" fmla="*/ 60015 h 693647"/>
                  <a:gd name="connsiteX1-291" fmla="*/ 34301 w 69347"/>
                  <a:gd name="connsiteY1-292" fmla="*/ 1190 h 693647"/>
                  <a:gd name="connsiteX2-293" fmla="*/ 4952 w 69347"/>
                  <a:gd name="connsiteY2-294" fmla="*/ 117165 h 693647"/>
                  <a:gd name="connsiteX3-295" fmla="*/ 2571 w 69347"/>
                  <a:gd name="connsiteY3-296" fmla="*/ 210033 h 693647"/>
                  <a:gd name="connsiteX4-297" fmla="*/ 31147 w 69347"/>
                  <a:gd name="connsiteY4-298" fmla="*/ 281471 h 693647"/>
                  <a:gd name="connsiteX5-299" fmla="*/ 31146 w 69347"/>
                  <a:gd name="connsiteY5-300" fmla="*/ 314809 h 693647"/>
                  <a:gd name="connsiteX6-301" fmla="*/ 4952 w 69347"/>
                  <a:gd name="connsiteY6-302" fmla="*/ 362433 h 693647"/>
                  <a:gd name="connsiteX7-303" fmla="*/ 7334 w 69347"/>
                  <a:gd name="connsiteY7-304" fmla="*/ 417202 h 693647"/>
                  <a:gd name="connsiteX8-305" fmla="*/ 33527 w 69347"/>
                  <a:gd name="connsiteY8-306" fmla="*/ 474352 h 693647"/>
                  <a:gd name="connsiteX9-307" fmla="*/ 9715 w 69347"/>
                  <a:gd name="connsiteY9-308" fmla="*/ 564840 h 693647"/>
                  <a:gd name="connsiteX10-309" fmla="*/ 16859 w 69347"/>
                  <a:gd name="connsiteY10-310" fmla="*/ 617227 h 693647"/>
                  <a:gd name="connsiteX11-311" fmla="*/ 33527 w 69347"/>
                  <a:gd name="connsiteY11-312" fmla="*/ 667233 h 693647"/>
                  <a:gd name="connsiteX12-313" fmla="*/ 35909 w 69347"/>
                  <a:gd name="connsiteY12-314" fmla="*/ 693427 h 693647"/>
                  <a:gd name="connsiteX13-315" fmla="*/ 35909 w 69347"/>
                  <a:gd name="connsiteY13-316" fmla="*/ 676758 h 693647"/>
                  <a:gd name="connsiteX14-317" fmla="*/ 38290 w 69347"/>
                  <a:gd name="connsiteY14-318" fmla="*/ 626752 h 693647"/>
                  <a:gd name="connsiteX15-319" fmla="*/ 57340 w 69347"/>
                  <a:gd name="connsiteY15-320" fmla="*/ 564840 h 693647"/>
                  <a:gd name="connsiteX16-321" fmla="*/ 47815 w 69347"/>
                  <a:gd name="connsiteY16-322" fmla="*/ 512452 h 693647"/>
                  <a:gd name="connsiteX17-323" fmla="*/ 33527 w 69347"/>
                  <a:gd name="connsiteY17-324" fmla="*/ 462446 h 693647"/>
                  <a:gd name="connsiteX18-325" fmla="*/ 54959 w 69347"/>
                  <a:gd name="connsiteY18-326" fmla="*/ 402915 h 693647"/>
                  <a:gd name="connsiteX19-327" fmla="*/ 69246 w 69347"/>
                  <a:gd name="connsiteY19-328" fmla="*/ 357671 h 693647"/>
                  <a:gd name="connsiteX20-329" fmla="*/ 47815 w 69347"/>
                  <a:gd name="connsiteY20-330" fmla="*/ 283852 h 693647"/>
                  <a:gd name="connsiteX21-331" fmla="*/ 38290 w 69347"/>
                  <a:gd name="connsiteY21-332" fmla="*/ 245752 h 693647"/>
                  <a:gd name="connsiteX22-333" fmla="*/ 59721 w 69347"/>
                  <a:gd name="connsiteY22-334" fmla="*/ 176696 h 693647"/>
                  <a:gd name="connsiteX23-335" fmla="*/ 54959 w 69347"/>
                  <a:gd name="connsiteY23-336" fmla="*/ 110021 h 693647"/>
                  <a:gd name="connsiteX24-337" fmla="*/ 33527 w 69347"/>
                  <a:gd name="connsiteY24-338" fmla="*/ 60015 h 693647"/>
                  <a:gd name="connsiteX0-339" fmla="*/ 40671 w 69347"/>
                  <a:gd name="connsiteY0-340" fmla="*/ 67028 h 693517"/>
                  <a:gd name="connsiteX1-341" fmla="*/ 34301 w 69347"/>
                  <a:gd name="connsiteY1-342" fmla="*/ 1060 h 693517"/>
                  <a:gd name="connsiteX2-343" fmla="*/ 4952 w 69347"/>
                  <a:gd name="connsiteY2-344" fmla="*/ 117035 h 693517"/>
                  <a:gd name="connsiteX3-345" fmla="*/ 2571 w 69347"/>
                  <a:gd name="connsiteY3-346" fmla="*/ 209903 h 693517"/>
                  <a:gd name="connsiteX4-347" fmla="*/ 31147 w 69347"/>
                  <a:gd name="connsiteY4-348" fmla="*/ 281341 h 693517"/>
                  <a:gd name="connsiteX5-349" fmla="*/ 31146 w 69347"/>
                  <a:gd name="connsiteY5-350" fmla="*/ 314679 h 693517"/>
                  <a:gd name="connsiteX6-351" fmla="*/ 4952 w 69347"/>
                  <a:gd name="connsiteY6-352" fmla="*/ 362303 h 693517"/>
                  <a:gd name="connsiteX7-353" fmla="*/ 7334 w 69347"/>
                  <a:gd name="connsiteY7-354" fmla="*/ 417072 h 693517"/>
                  <a:gd name="connsiteX8-355" fmla="*/ 33527 w 69347"/>
                  <a:gd name="connsiteY8-356" fmla="*/ 474222 h 693517"/>
                  <a:gd name="connsiteX9-357" fmla="*/ 9715 w 69347"/>
                  <a:gd name="connsiteY9-358" fmla="*/ 564710 h 693517"/>
                  <a:gd name="connsiteX10-359" fmla="*/ 16859 w 69347"/>
                  <a:gd name="connsiteY10-360" fmla="*/ 617097 h 693517"/>
                  <a:gd name="connsiteX11-361" fmla="*/ 33527 w 69347"/>
                  <a:gd name="connsiteY11-362" fmla="*/ 667103 h 693517"/>
                  <a:gd name="connsiteX12-363" fmla="*/ 35909 w 69347"/>
                  <a:gd name="connsiteY12-364" fmla="*/ 693297 h 693517"/>
                  <a:gd name="connsiteX13-365" fmla="*/ 35909 w 69347"/>
                  <a:gd name="connsiteY13-366" fmla="*/ 676628 h 693517"/>
                  <a:gd name="connsiteX14-367" fmla="*/ 38290 w 69347"/>
                  <a:gd name="connsiteY14-368" fmla="*/ 626622 h 693517"/>
                  <a:gd name="connsiteX15-369" fmla="*/ 57340 w 69347"/>
                  <a:gd name="connsiteY15-370" fmla="*/ 564710 h 693517"/>
                  <a:gd name="connsiteX16-371" fmla="*/ 47815 w 69347"/>
                  <a:gd name="connsiteY16-372" fmla="*/ 512322 h 693517"/>
                  <a:gd name="connsiteX17-373" fmla="*/ 33527 w 69347"/>
                  <a:gd name="connsiteY17-374" fmla="*/ 462316 h 693517"/>
                  <a:gd name="connsiteX18-375" fmla="*/ 54959 w 69347"/>
                  <a:gd name="connsiteY18-376" fmla="*/ 402785 h 693517"/>
                  <a:gd name="connsiteX19-377" fmla="*/ 69246 w 69347"/>
                  <a:gd name="connsiteY19-378" fmla="*/ 357541 h 693517"/>
                  <a:gd name="connsiteX20-379" fmla="*/ 47815 w 69347"/>
                  <a:gd name="connsiteY20-380" fmla="*/ 283722 h 693517"/>
                  <a:gd name="connsiteX21-381" fmla="*/ 38290 w 69347"/>
                  <a:gd name="connsiteY21-382" fmla="*/ 245622 h 693517"/>
                  <a:gd name="connsiteX22-383" fmla="*/ 59721 w 69347"/>
                  <a:gd name="connsiteY22-384" fmla="*/ 176566 h 693517"/>
                  <a:gd name="connsiteX23-385" fmla="*/ 54959 w 69347"/>
                  <a:gd name="connsiteY23-386" fmla="*/ 109891 h 693517"/>
                  <a:gd name="connsiteX24-387" fmla="*/ 40671 w 69347"/>
                  <a:gd name="connsiteY24-388" fmla="*/ 67028 h 693517"/>
                  <a:gd name="connsiteX0-389" fmla="*/ 39838 w 68514"/>
                  <a:gd name="connsiteY0-390" fmla="*/ 67028 h 693517"/>
                  <a:gd name="connsiteX1-391" fmla="*/ 33468 w 68514"/>
                  <a:gd name="connsiteY1-392" fmla="*/ 1060 h 693517"/>
                  <a:gd name="connsiteX2-393" fmla="*/ 12038 w 68514"/>
                  <a:gd name="connsiteY2-394" fmla="*/ 70117 h 693517"/>
                  <a:gd name="connsiteX3-395" fmla="*/ 4119 w 68514"/>
                  <a:gd name="connsiteY3-396" fmla="*/ 117035 h 693517"/>
                  <a:gd name="connsiteX4-397" fmla="*/ 1738 w 68514"/>
                  <a:gd name="connsiteY4-398" fmla="*/ 209903 h 693517"/>
                  <a:gd name="connsiteX5-399" fmla="*/ 30314 w 68514"/>
                  <a:gd name="connsiteY5-400" fmla="*/ 281341 h 693517"/>
                  <a:gd name="connsiteX6-401" fmla="*/ 30313 w 68514"/>
                  <a:gd name="connsiteY6-402" fmla="*/ 314679 h 693517"/>
                  <a:gd name="connsiteX7-403" fmla="*/ 4119 w 68514"/>
                  <a:gd name="connsiteY7-404" fmla="*/ 362303 h 693517"/>
                  <a:gd name="connsiteX8-405" fmla="*/ 6501 w 68514"/>
                  <a:gd name="connsiteY8-406" fmla="*/ 417072 h 693517"/>
                  <a:gd name="connsiteX9-407" fmla="*/ 32694 w 68514"/>
                  <a:gd name="connsiteY9-408" fmla="*/ 474222 h 693517"/>
                  <a:gd name="connsiteX10-409" fmla="*/ 8882 w 68514"/>
                  <a:gd name="connsiteY10-410" fmla="*/ 564710 h 693517"/>
                  <a:gd name="connsiteX11-411" fmla="*/ 16026 w 68514"/>
                  <a:gd name="connsiteY11-412" fmla="*/ 617097 h 693517"/>
                  <a:gd name="connsiteX12-413" fmla="*/ 32694 w 68514"/>
                  <a:gd name="connsiteY12-414" fmla="*/ 667103 h 693517"/>
                  <a:gd name="connsiteX13-415" fmla="*/ 35076 w 68514"/>
                  <a:gd name="connsiteY13-416" fmla="*/ 693297 h 693517"/>
                  <a:gd name="connsiteX14-417" fmla="*/ 35076 w 68514"/>
                  <a:gd name="connsiteY14-418" fmla="*/ 676628 h 693517"/>
                  <a:gd name="connsiteX15-419" fmla="*/ 37457 w 68514"/>
                  <a:gd name="connsiteY15-420" fmla="*/ 626622 h 693517"/>
                  <a:gd name="connsiteX16-421" fmla="*/ 56507 w 68514"/>
                  <a:gd name="connsiteY16-422" fmla="*/ 564710 h 693517"/>
                  <a:gd name="connsiteX17-423" fmla="*/ 46982 w 68514"/>
                  <a:gd name="connsiteY17-424" fmla="*/ 512322 h 693517"/>
                  <a:gd name="connsiteX18-425" fmla="*/ 32694 w 68514"/>
                  <a:gd name="connsiteY18-426" fmla="*/ 462316 h 693517"/>
                  <a:gd name="connsiteX19-427" fmla="*/ 54126 w 68514"/>
                  <a:gd name="connsiteY19-428" fmla="*/ 402785 h 693517"/>
                  <a:gd name="connsiteX20-429" fmla="*/ 68413 w 68514"/>
                  <a:gd name="connsiteY20-430" fmla="*/ 357541 h 693517"/>
                  <a:gd name="connsiteX21-431" fmla="*/ 46982 w 68514"/>
                  <a:gd name="connsiteY21-432" fmla="*/ 283722 h 693517"/>
                  <a:gd name="connsiteX22-433" fmla="*/ 37457 w 68514"/>
                  <a:gd name="connsiteY22-434" fmla="*/ 245622 h 693517"/>
                  <a:gd name="connsiteX23-435" fmla="*/ 58888 w 68514"/>
                  <a:gd name="connsiteY23-436" fmla="*/ 176566 h 693517"/>
                  <a:gd name="connsiteX24-437" fmla="*/ 54126 w 68514"/>
                  <a:gd name="connsiteY24-438" fmla="*/ 109891 h 693517"/>
                  <a:gd name="connsiteX25" fmla="*/ 39838 w 68514"/>
                  <a:gd name="connsiteY25" fmla="*/ 67028 h 693517"/>
                  <a:gd name="connsiteX0-439" fmla="*/ 40450 w 69126"/>
                  <a:gd name="connsiteY0-440" fmla="*/ 67028 h 693517"/>
                  <a:gd name="connsiteX1-441" fmla="*/ 34080 w 69126"/>
                  <a:gd name="connsiteY1-442" fmla="*/ 1060 h 693517"/>
                  <a:gd name="connsiteX2-443" fmla="*/ 29318 w 69126"/>
                  <a:gd name="connsiteY2-444" fmla="*/ 62973 h 693517"/>
                  <a:gd name="connsiteX3-445" fmla="*/ 4731 w 69126"/>
                  <a:gd name="connsiteY3-446" fmla="*/ 117035 h 693517"/>
                  <a:gd name="connsiteX4-447" fmla="*/ 2350 w 69126"/>
                  <a:gd name="connsiteY4-448" fmla="*/ 209903 h 693517"/>
                  <a:gd name="connsiteX5-449" fmla="*/ 30926 w 69126"/>
                  <a:gd name="connsiteY5-450" fmla="*/ 281341 h 693517"/>
                  <a:gd name="connsiteX6-451" fmla="*/ 30925 w 69126"/>
                  <a:gd name="connsiteY6-452" fmla="*/ 314679 h 693517"/>
                  <a:gd name="connsiteX7-453" fmla="*/ 4731 w 69126"/>
                  <a:gd name="connsiteY7-454" fmla="*/ 362303 h 693517"/>
                  <a:gd name="connsiteX8-455" fmla="*/ 7113 w 69126"/>
                  <a:gd name="connsiteY8-456" fmla="*/ 417072 h 693517"/>
                  <a:gd name="connsiteX9-457" fmla="*/ 33306 w 69126"/>
                  <a:gd name="connsiteY9-458" fmla="*/ 474222 h 693517"/>
                  <a:gd name="connsiteX10-459" fmla="*/ 9494 w 69126"/>
                  <a:gd name="connsiteY10-460" fmla="*/ 564710 h 693517"/>
                  <a:gd name="connsiteX11-461" fmla="*/ 16638 w 69126"/>
                  <a:gd name="connsiteY11-462" fmla="*/ 617097 h 693517"/>
                  <a:gd name="connsiteX12-463" fmla="*/ 33306 w 69126"/>
                  <a:gd name="connsiteY12-464" fmla="*/ 667103 h 693517"/>
                  <a:gd name="connsiteX13-465" fmla="*/ 35688 w 69126"/>
                  <a:gd name="connsiteY13-466" fmla="*/ 693297 h 693517"/>
                  <a:gd name="connsiteX14-467" fmla="*/ 35688 w 69126"/>
                  <a:gd name="connsiteY14-468" fmla="*/ 676628 h 693517"/>
                  <a:gd name="connsiteX15-469" fmla="*/ 38069 w 69126"/>
                  <a:gd name="connsiteY15-470" fmla="*/ 626622 h 693517"/>
                  <a:gd name="connsiteX16-471" fmla="*/ 57119 w 69126"/>
                  <a:gd name="connsiteY16-472" fmla="*/ 564710 h 693517"/>
                  <a:gd name="connsiteX17-473" fmla="*/ 47594 w 69126"/>
                  <a:gd name="connsiteY17-474" fmla="*/ 512322 h 693517"/>
                  <a:gd name="connsiteX18-475" fmla="*/ 33306 w 69126"/>
                  <a:gd name="connsiteY18-476" fmla="*/ 462316 h 693517"/>
                  <a:gd name="connsiteX19-477" fmla="*/ 54738 w 69126"/>
                  <a:gd name="connsiteY19-478" fmla="*/ 402785 h 693517"/>
                  <a:gd name="connsiteX20-479" fmla="*/ 69025 w 69126"/>
                  <a:gd name="connsiteY20-480" fmla="*/ 357541 h 693517"/>
                  <a:gd name="connsiteX21-481" fmla="*/ 47594 w 69126"/>
                  <a:gd name="connsiteY21-482" fmla="*/ 283722 h 693517"/>
                  <a:gd name="connsiteX22-483" fmla="*/ 38069 w 69126"/>
                  <a:gd name="connsiteY22-484" fmla="*/ 245622 h 693517"/>
                  <a:gd name="connsiteX23-485" fmla="*/ 59500 w 69126"/>
                  <a:gd name="connsiteY23-486" fmla="*/ 176566 h 693517"/>
                  <a:gd name="connsiteX24-487" fmla="*/ 54738 w 69126"/>
                  <a:gd name="connsiteY24-488" fmla="*/ 109891 h 693517"/>
                  <a:gd name="connsiteX25-489" fmla="*/ 40450 w 69126"/>
                  <a:gd name="connsiteY25-490" fmla="*/ 67028 h 693517"/>
                  <a:gd name="connsiteX0-491" fmla="*/ 40450 w 69194"/>
                  <a:gd name="connsiteY0-492" fmla="*/ 67028 h 693517"/>
                  <a:gd name="connsiteX1-493" fmla="*/ 34080 w 69194"/>
                  <a:gd name="connsiteY1-494" fmla="*/ 1060 h 693517"/>
                  <a:gd name="connsiteX2-495" fmla="*/ 29318 w 69194"/>
                  <a:gd name="connsiteY2-496" fmla="*/ 62973 h 693517"/>
                  <a:gd name="connsiteX3-497" fmla="*/ 4731 w 69194"/>
                  <a:gd name="connsiteY3-498" fmla="*/ 117035 h 693517"/>
                  <a:gd name="connsiteX4-499" fmla="*/ 2350 w 69194"/>
                  <a:gd name="connsiteY4-500" fmla="*/ 209903 h 693517"/>
                  <a:gd name="connsiteX5-501" fmla="*/ 30926 w 69194"/>
                  <a:gd name="connsiteY5-502" fmla="*/ 281341 h 693517"/>
                  <a:gd name="connsiteX6-503" fmla="*/ 30925 w 69194"/>
                  <a:gd name="connsiteY6-504" fmla="*/ 314679 h 693517"/>
                  <a:gd name="connsiteX7-505" fmla="*/ 4731 w 69194"/>
                  <a:gd name="connsiteY7-506" fmla="*/ 362303 h 693517"/>
                  <a:gd name="connsiteX8-507" fmla="*/ 7113 w 69194"/>
                  <a:gd name="connsiteY8-508" fmla="*/ 417072 h 693517"/>
                  <a:gd name="connsiteX9-509" fmla="*/ 33306 w 69194"/>
                  <a:gd name="connsiteY9-510" fmla="*/ 474222 h 693517"/>
                  <a:gd name="connsiteX10-511" fmla="*/ 9494 w 69194"/>
                  <a:gd name="connsiteY10-512" fmla="*/ 564710 h 693517"/>
                  <a:gd name="connsiteX11-513" fmla="*/ 16638 w 69194"/>
                  <a:gd name="connsiteY11-514" fmla="*/ 617097 h 693517"/>
                  <a:gd name="connsiteX12-515" fmla="*/ 33306 w 69194"/>
                  <a:gd name="connsiteY12-516" fmla="*/ 667103 h 693517"/>
                  <a:gd name="connsiteX13-517" fmla="*/ 35688 w 69194"/>
                  <a:gd name="connsiteY13-518" fmla="*/ 693297 h 693517"/>
                  <a:gd name="connsiteX14-519" fmla="*/ 35688 w 69194"/>
                  <a:gd name="connsiteY14-520" fmla="*/ 676628 h 693517"/>
                  <a:gd name="connsiteX15-521" fmla="*/ 38069 w 69194"/>
                  <a:gd name="connsiteY15-522" fmla="*/ 626622 h 693517"/>
                  <a:gd name="connsiteX16-523" fmla="*/ 57119 w 69194"/>
                  <a:gd name="connsiteY16-524" fmla="*/ 564710 h 693517"/>
                  <a:gd name="connsiteX17-525" fmla="*/ 47594 w 69194"/>
                  <a:gd name="connsiteY17-526" fmla="*/ 512322 h 693517"/>
                  <a:gd name="connsiteX18-527" fmla="*/ 33306 w 69194"/>
                  <a:gd name="connsiteY18-528" fmla="*/ 462316 h 693517"/>
                  <a:gd name="connsiteX19-529" fmla="*/ 54738 w 69194"/>
                  <a:gd name="connsiteY19-530" fmla="*/ 402785 h 693517"/>
                  <a:gd name="connsiteX20-531" fmla="*/ 69025 w 69194"/>
                  <a:gd name="connsiteY20-532" fmla="*/ 357541 h 693517"/>
                  <a:gd name="connsiteX21-533" fmla="*/ 45213 w 69194"/>
                  <a:gd name="connsiteY21-534" fmla="*/ 305153 h 693517"/>
                  <a:gd name="connsiteX22-535" fmla="*/ 38069 w 69194"/>
                  <a:gd name="connsiteY22-536" fmla="*/ 245622 h 693517"/>
                  <a:gd name="connsiteX23-537" fmla="*/ 59500 w 69194"/>
                  <a:gd name="connsiteY23-538" fmla="*/ 176566 h 693517"/>
                  <a:gd name="connsiteX24-539" fmla="*/ 54738 w 69194"/>
                  <a:gd name="connsiteY24-540" fmla="*/ 109891 h 693517"/>
                  <a:gd name="connsiteX25-541" fmla="*/ 40450 w 69194"/>
                  <a:gd name="connsiteY25-542" fmla="*/ 67028 h 693517"/>
                  <a:gd name="connsiteX0-543" fmla="*/ 40450 w 69194"/>
                  <a:gd name="connsiteY0-544" fmla="*/ 67028 h 693517"/>
                  <a:gd name="connsiteX1-545" fmla="*/ 34080 w 69194"/>
                  <a:gd name="connsiteY1-546" fmla="*/ 1060 h 693517"/>
                  <a:gd name="connsiteX2-547" fmla="*/ 29318 w 69194"/>
                  <a:gd name="connsiteY2-548" fmla="*/ 62973 h 693517"/>
                  <a:gd name="connsiteX3-549" fmla="*/ 4731 w 69194"/>
                  <a:gd name="connsiteY3-550" fmla="*/ 126560 h 693517"/>
                  <a:gd name="connsiteX4-551" fmla="*/ 2350 w 69194"/>
                  <a:gd name="connsiteY4-552" fmla="*/ 209903 h 693517"/>
                  <a:gd name="connsiteX5-553" fmla="*/ 30926 w 69194"/>
                  <a:gd name="connsiteY5-554" fmla="*/ 281341 h 693517"/>
                  <a:gd name="connsiteX6-555" fmla="*/ 30925 w 69194"/>
                  <a:gd name="connsiteY6-556" fmla="*/ 314679 h 693517"/>
                  <a:gd name="connsiteX7-557" fmla="*/ 4731 w 69194"/>
                  <a:gd name="connsiteY7-558" fmla="*/ 362303 h 693517"/>
                  <a:gd name="connsiteX8-559" fmla="*/ 7113 w 69194"/>
                  <a:gd name="connsiteY8-560" fmla="*/ 417072 h 693517"/>
                  <a:gd name="connsiteX9-561" fmla="*/ 33306 w 69194"/>
                  <a:gd name="connsiteY9-562" fmla="*/ 474222 h 693517"/>
                  <a:gd name="connsiteX10-563" fmla="*/ 9494 w 69194"/>
                  <a:gd name="connsiteY10-564" fmla="*/ 564710 h 693517"/>
                  <a:gd name="connsiteX11-565" fmla="*/ 16638 w 69194"/>
                  <a:gd name="connsiteY11-566" fmla="*/ 617097 h 693517"/>
                  <a:gd name="connsiteX12-567" fmla="*/ 33306 w 69194"/>
                  <a:gd name="connsiteY12-568" fmla="*/ 667103 h 693517"/>
                  <a:gd name="connsiteX13-569" fmla="*/ 35688 w 69194"/>
                  <a:gd name="connsiteY13-570" fmla="*/ 693297 h 693517"/>
                  <a:gd name="connsiteX14-571" fmla="*/ 35688 w 69194"/>
                  <a:gd name="connsiteY14-572" fmla="*/ 676628 h 693517"/>
                  <a:gd name="connsiteX15-573" fmla="*/ 38069 w 69194"/>
                  <a:gd name="connsiteY15-574" fmla="*/ 626622 h 693517"/>
                  <a:gd name="connsiteX16-575" fmla="*/ 57119 w 69194"/>
                  <a:gd name="connsiteY16-576" fmla="*/ 564710 h 693517"/>
                  <a:gd name="connsiteX17-577" fmla="*/ 47594 w 69194"/>
                  <a:gd name="connsiteY17-578" fmla="*/ 512322 h 693517"/>
                  <a:gd name="connsiteX18-579" fmla="*/ 33306 w 69194"/>
                  <a:gd name="connsiteY18-580" fmla="*/ 462316 h 693517"/>
                  <a:gd name="connsiteX19-581" fmla="*/ 54738 w 69194"/>
                  <a:gd name="connsiteY19-582" fmla="*/ 402785 h 693517"/>
                  <a:gd name="connsiteX20-583" fmla="*/ 69025 w 69194"/>
                  <a:gd name="connsiteY20-584" fmla="*/ 357541 h 693517"/>
                  <a:gd name="connsiteX21-585" fmla="*/ 45213 w 69194"/>
                  <a:gd name="connsiteY21-586" fmla="*/ 305153 h 693517"/>
                  <a:gd name="connsiteX22-587" fmla="*/ 38069 w 69194"/>
                  <a:gd name="connsiteY22-588" fmla="*/ 245622 h 693517"/>
                  <a:gd name="connsiteX23-589" fmla="*/ 59500 w 69194"/>
                  <a:gd name="connsiteY23-590" fmla="*/ 176566 h 693517"/>
                  <a:gd name="connsiteX24-591" fmla="*/ 54738 w 69194"/>
                  <a:gd name="connsiteY24-592" fmla="*/ 109891 h 693517"/>
                  <a:gd name="connsiteX25-593" fmla="*/ 40450 w 69194"/>
                  <a:gd name="connsiteY25-594" fmla="*/ 67028 h 693517"/>
                  <a:gd name="connsiteX0-595" fmla="*/ 44918 w 73662"/>
                  <a:gd name="connsiteY0-596" fmla="*/ 67028 h 693517"/>
                  <a:gd name="connsiteX1-597" fmla="*/ 38548 w 73662"/>
                  <a:gd name="connsiteY1-598" fmla="*/ 1060 h 693517"/>
                  <a:gd name="connsiteX2-599" fmla="*/ 33786 w 73662"/>
                  <a:gd name="connsiteY2-600" fmla="*/ 62973 h 693517"/>
                  <a:gd name="connsiteX3-601" fmla="*/ 9199 w 73662"/>
                  <a:gd name="connsiteY3-602" fmla="*/ 126560 h 693517"/>
                  <a:gd name="connsiteX4-603" fmla="*/ 6818 w 73662"/>
                  <a:gd name="connsiteY4-604" fmla="*/ 209903 h 693517"/>
                  <a:gd name="connsiteX5-605" fmla="*/ 35394 w 73662"/>
                  <a:gd name="connsiteY5-606" fmla="*/ 281341 h 693517"/>
                  <a:gd name="connsiteX6-607" fmla="*/ 35393 w 73662"/>
                  <a:gd name="connsiteY6-608" fmla="*/ 314679 h 693517"/>
                  <a:gd name="connsiteX7-609" fmla="*/ 9199 w 73662"/>
                  <a:gd name="connsiteY7-610" fmla="*/ 362303 h 693517"/>
                  <a:gd name="connsiteX8-611" fmla="*/ 11581 w 73662"/>
                  <a:gd name="connsiteY8-612" fmla="*/ 417072 h 693517"/>
                  <a:gd name="connsiteX9-613" fmla="*/ 37774 w 73662"/>
                  <a:gd name="connsiteY9-614" fmla="*/ 474222 h 693517"/>
                  <a:gd name="connsiteX10-615" fmla="*/ 13962 w 73662"/>
                  <a:gd name="connsiteY10-616" fmla="*/ 564710 h 693517"/>
                  <a:gd name="connsiteX11-617" fmla="*/ 21106 w 73662"/>
                  <a:gd name="connsiteY11-618" fmla="*/ 617097 h 693517"/>
                  <a:gd name="connsiteX12-619" fmla="*/ 37774 w 73662"/>
                  <a:gd name="connsiteY12-620" fmla="*/ 667103 h 693517"/>
                  <a:gd name="connsiteX13-621" fmla="*/ 40156 w 73662"/>
                  <a:gd name="connsiteY13-622" fmla="*/ 693297 h 693517"/>
                  <a:gd name="connsiteX14-623" fmla="*/ 40156 w 73662"/>
                  <a:gd name="connsiteY14-624" fmla="*/ 676628 h 693517"/>
                  <a:gd name="connsiteX15-625" fmla="*/ 42537 w 73662"/>
                  <a:gd name="connsiteY15-626" fmla="*/ 626622 h 693517"/>
                  <a:gd name="connsiteX16-627" fmla="*/ 61587 w 73662"/>
                  <a:gd name="connsiteY16-628" fmla="*/ 564710 h 693517"/>
                  <a:gd name="connsiteX17-629" fmla="*/ 52062 w 73662"/>
                  <a:gd name="connsiteY17-630" fmla="*/ 512322 h 693517"/>
                  <a:gd name="connsiteX18-631" fmla="*/ 37774 w 73662"/>
                  <a:gd name="connsiteY18-632" fmla="*/ 462316 h 693517"/>
                  <a:gd name="connsiteX19-633" fmla="*/ 59206 w 73662"/>
                  <a:gd name="connsiteY19-634" fmla="*/ 402785 h 693517"/>
                  <a:gd name="connsiteX20-635" fmla="*/ 73493 w 73662"/>
                  <a:gd name="connsiteY20-636" fmla="*/ 357541 h 693517"/>
                  <a:gd name="connsiteX21-637" fmla="*/ 49681 w 73662"/>
                  <a:gd name="connsiteY21-638" fmla="*/ 305153 h 693517"/>
                  <a:gd name="connsiteX22-639" fmla="*/ 42537 w 73662"/>
                  <a:gd name="connsiteY22-640" fmla="*/ 245622 h 693517"/>
                  <a:gd name="connsiteX23-641" fmla="*/ 63968 w 73662"/>
                  <a:gd name="connsiteY23-642" fmla="*/ 176566 h 693517"/>
                  <a:gd name="connsiteX24-643" fmla="*/ 59206 w 73662"/>
                  <a:gd name="connsiteY24-644" fmla="*/ 109891 h 693517"/>
                  <a:gd name="connsiteX25-645" fmla="*/ 44918 w 73662"/>
                  <a:gd name="connsiteY25-646" fmla="*/ 67028 h 693517"/>
                  <a:gd name="connsiteX0-647" fmla="*/ 47299 w 73662"/>
                  <a:gd name="connsiteY0-648" fmla="*/ 102370 h 693140"/>
                  <a:gd name="connsiteX1-649" fmla="*/ 38548 w 73662"/>
                  <a:gd name="connsiteY1-650" fmla="*/ 683 h 693140"/>
                  <a:gd name="connsiteX2-651" fmla="*/ 33786 w 73662"/>
                  <a:gd name="connsiteY2-652" fmla="*/ 62596 h 693140"/>
                  <a:gd name="connsiteX3-653" fmla="*/ 9199 w 73662"/>
                  <a:gd name="connsiteY3-654" fmla="*/ 126183 h 693140"/>
                  <a:gd name="connsiteX4-655" fmla="*/ 6818 w 73662"/>
                  <a:gd name="connsiteY4-656" fmla="*/ 209526 h 693140"/>
                  <a:gd name="connsiteX5-657" fmla="*/ 35394 w 73662"/>
                  <a:gd name="connsiteY5-658" fmla="*/ 280964 h 693140"/>
                  <a:gd name="connsiteX6-659" fmla="*/ 35393 w 73662"/>
                  <a:gd name="connsiteY6-660" fmla="*/ 314302 h 693140"/>
                  <a:gd name="connsiteX7-661" fmla="*/ 9199 w 73662"/>
                  <a:gd name="connsiteY7-662" fmla="*/ 361926 h 693140"/>
                  <a:gd name="connsiteX8-663" fmla="*/ 11581 w 73662"/>
                  <a:gd name="connsiteY8-664" fmla="*/ 416695 h 693140"/>
                  <a:gd name="connsiteX9-665" fmla="*/ 37774 w 73662"/>
                  <a:gd name="connsiteY9-666" fmla="*/ 473845 h 693140"/>
                  <a:gd name="connsiteX10-667" fmla="*/ 13962 w 73662"/>
                  <a:gd name="connsiteY10-668" fmla="*/ 564333 h 693140"/>
                  <a:gd name="connsiteX11-669" fmla="*/ 21106 w 73662"/>
                  <a:gd name="connsiteY11-670" fmla="*/ 616720 h 693140"/>
                  <a:gd name="connsiteX12-671" fmla="*/ 37774 w 73662"/>
                  <a:gd name="connsiteY12-672" fmla="*/ 666726 h 693140"/>
                  <a:gd name="connsiteX13-673" fmla="*/ 40156 w 73662"/>
                  <a:gd name="connsiteY13-674" fmla="*/ 692920 h 693140"/>
                  <a:gd name="connsiteX14-675" fmla="*/ 40156 w 73662"/>
                  <a:gd name="connsiteY14-676" fmla="*/ 676251 h 693140"/>
                  <a:gd name="connsiteX15-677" fmla="*/ 42537 w 73662"/>
                  <a:gd name="connsiteY15-678" fmla="*/ 626245 h 693140"/>
                  <a:gd name="connsiteX16-679" fmla="*/ 61587 w 73662"/>
                  <a:gd name="connsiteY16-680" fmla="*/ 564333 h 693140"/>
                  <a:gd name="connsiteX17-681" fmla="*/ 52062 w 73662"/>
                  <a:gd name="connsiteY17-682" fmla="*/ 511945 h 693140"/>
                  <a:gd name="connsiteX18-683" fmla="*/ 37774 w 73662"/>
                  <a:gd name="connsiteY18-684" fmla="*/ 461939 h 693140"/>
                  <a:gd name="connsiteX19-685" fmla="*/ 59206 w 73662"/>
                  <a:gd name="connsiteY19-686" fmla="*/ 402408 h 693140"/>
                  <a:gd name="connsiteX20-687" fmla="*/ 73493 w 73662"/>
                  <a:gd name="connsiteY20-688" fmla="*/ 357164 h 693140"/>
                  <a:gd name="connsiteX21-689" fmla="*/ 49681 w 73662"/>
                  <a:gd name="connsiteY21-690" fmla="*/ 304776 h 693140"/>
                  <a:gd name="connsiteX22-691" fmla="*/ 42537 w 73662"/>
                  <a:gd name="connsiteY22-692" fmla="*/ 245245 h 693140"/>
                  <a:gd name="connsiteX23-693" fmla="*/ 63968 w 73662"/>
                  <a:gd name="connsiteY23-694" fmla="*/ 176189 h 693140"/>
                  <a:gd name="connsiteX24-695" fmla="*/ 59206 w 73662"/>
                  <a:gd name="connsiteY24-696" fmla="*/ 109514 h 693140"/>
                  <a:gd name="connsiteX25-697" fmla="*/ 47299 w 73662"/>
                  <a:gd name="connsiteY25-698" fmla="*/ 102370 h 693140"/>
                  <a:gd name="connsiteX0-699" fmla="*/ 42537 w 73662"/>
                  <a:gd name="connsiteY0-700" fmla="*/ 76416 h 693380"/>
                  <a:gd name="connsiteX1-701" fmla="*/ 38548 w 73662"/>
                  <a:gd name="connsiteY1-702" fmla="*/ 923 h 693380"/>
                  <a:gd name="connsiteX2-703" fmla="*/ 33786 w 73662"/>
                  <a:gd name="connsiteY2-704" fmla="*/ 62836 h 693380"/>
                  <a:gd name="connsiteX3-705" fmla="*/ 9199 w 73662"/>
                  <a:gd name="connsiteY3-706" fmla="*/ 126423 h 693380"/>
                  <a:gd name="connsiteX4-707" fmla="*/ 6818 w 73662"/>
                  <a:gd name="connsiteY4-708" fmla="*/ 209766 h 693380"/>
                  <a:gd name="connsiteX5-709" fmla="*/ 35394 w 73662"/>
                  <a:gd name="connsiteY5-710" fmla="*/ 281204 h 693380"/>
                  <a:gd name="connsiteX6-711" fmla="*/ 35393 w 73662"/>
                  <a:gd name="connsiteY6-712" fmla="*/ 314542 h 693380"/>
                  <a:gd name="connsiteX7-713" fmla="*/ 9199 w 73662"/>
                  <a:gd name="connsiteY7-714" fmla="*/ 362166 h 693380"/>
                  <a:gd name="connsiteX8-715" fmla="*/ 11581 w 73662"/>
                  <a:gd name="connsiteY8-716" fmla="*/ 416935 h 693380"/>
                  <a:gd name="connsiteX9-717" fmla="*/ 37774 w 73662"/>
                  <a:gd name="connsiteY9-718" fmla="*/ 474085 h 693380"/>
                  <a:gd name="connsiteX10-719" fmla="*/ 13962 w 73662"/>
                  <a:gd name="connsiteY10-720" fmla="*/ 564573 h 693380"/>
                  <a:gd name="connsiteX11-721" fmla="*/ 21106 w 73662"/>
                  <a:gd name="connsiteY11-722" fmla="*/ 616960 h 693380"/>
                  <a:gd name="connsiteX12-723" fmla="*/ 37774 w 73662"/>
                  <a:gd name="connsiteY12-724" fmla="*/ 666966 h 693380"/>
                  <a:gd name="connsiteX13-725" fmla="*/ 40156 w 73662"/>
                  <a:gd name="connsiteY13-726" fmla="*/ 693160 h 693380"/>
                  <a:gd name="connsiteX14-727" fmla="*/ 40156 w 73662"/>
                  <a:gd name="connsiteY14-728" fmla="*/ 676491 h 693380"/>
                  <a:gd name="connsiteX15-729" fmla="*/ 42537 w 73662"/>
                  <a:gd name="connsiteY15-730" fmla="*/ 626485 h 693380"/>
                  <a:gd name="connsiteX16-731" fmla="*/ 61587 w 73662"/>
                  <a:gd name="connsiteY16-732" fmla="*/ 564573 h 693380"/>
                  <a:gd name="connsiteX17-733" fmla="*/ 52062 w 73662"/>
                  <a:gd name="connsiteY17-734" fmla="*/ 512185 h 693380"/>
                  <a:gd name="connsiteX18-735" fmla="*/ 37774 w 73662"/>
                  <a:gd name="connsiteY18-736" fmla="*/ 462179 h 693380"/>
                  <a:gd name="connsiteX19-737" fmla="*/ 59206 w 73662"/>
                  <a:gd name="connsiteY19-738" fmla="*/ 402648 h 693380"/>
                  <a:gd name="connsiteX20-739" fmla="*/ 73493 w 73662"/>
                  <a:gd name="connsiteY20-740" fmla="*/ 357404 h 693380"/>
                  <a:gd name="connsiteX21-741" fmla="*/ 49681 w 73662"/>
                  <a:gd name="connsiteY21-742" fmla="*/ 305016 h 693380"/>
                  <a:gd name="connsiteX22-743" fmla="*/ 42537 w 73662"/>
                  <a:gd name="connsiteY22-744" fmla="*/ 245485 h 693380"/>
                  <a:gd name="connsiteX23-745" fmla="*/ 63968 w 73662"/>
                  <a:gd name="connsiteY23-746" fmla="*/ 176429 h 693380"/>
                  <a:gd name="connsiteX24-747" fmla="*/ 59206 w 73662"/>
                  <a:gd name="connsiteY24-748" fmla="*/ 109754 h 693380"/>
                  <a:gd name="connsiteX25-749" fmla="*/ 42537 w 73662"/>
                  <a:gd name="connsiteY25-750" fmla="*/ 76416 h 693380"/>
                  <a:gd name="connsiteX0-751" fmla="*/ 35588 w 66713"/>
                  <a:gd name="connsiteY0-752" fmla="*/ 76416 h 693380"/>
                  <a:gd name="connsiteX1-753" fmla="*/ 31599 w 66713"/>
                  <a:gd name="connsiteY1-754" fmla="*/ 923 h 693380"/>
                  <a:gd name="connsiteX2-755" fmla="*/ 26837 w 66713"/>
                  <a:gd name="connsiteY2-756" fmla="*/ 62836 h 693380"/>
                  <a:gd name="connsiteX3-757" fmla="*/ 2250 w 66713"/>
                  <a:gd name="connsiteY3-758" fmla="*/ 126423 h 693380"/>
                  <a:gd name="connsiteX4-759" fmla="*/ 16538 w 66713"/>
                  <a:gd name="connsiteY4-760" fmla="*/ 212147 h 693380"/>
                  <a:gd name="connsiteX5-761" fmla="*/ 28445 w 66713"/>
                  <a:gd name="connsiteY5-762" fmla="*/ 281204 h 693380"/>
                  <a:gd name="connsiteX6-763" fmla="*/ 28444 w 66713"/>
                  <a:gd name="connsiteY6-764" fmla="*/ 314542 h 693380"/>
                  <a:gd name="connsiteX7-765" fmla="*/ 2250 w 66713"/>
                  <a:gd name="connsiteY7-766" fmla="*/ 362166 h 693380"/>
                  <a:gd name="connsiteX8-767" fmla="*/ 4632 w 66713"/>
                  <a:gd name="connsiteY8-768" fmla="*/ 416935 h 693380"/>
                  <a:gd name="connsiteX9-769" fmla="*/ 30825 w 66713"/>
                  <a:gd name="connsiteY9-770" fmla="*/ 474085 h 693380"/>
                  <a:gd name="connsiteX10-771" fmla="*/ 7013 w 66713"/>
                  <a:gd name="connsiteY10-772" fmla="*/ 564573 h 693380"/>
                  <a:gd name="connsiteX11-773" fmla="*/ 14157 w 66713"/>
                  <a:gd name="connsiteY11-774" fmla="*/ 616960 h 693380"/>
                  <a:gd name="connsiteX12-775" fmla="*/ 30825 w 66713"/>
                  <a:gd name="connsiteY12-776" fmla="*/ 666966 h 693380"/>
                  <a:gd name="connsiteX13-777" fmla="*/ 33207 w 66713"/>
                  <a:gd name="connsiteY13-778" fmla="*/ 693160 h 693380"/>
                  <a:gd name="connsiteX14-779" fmla="*/ 33207 w 66713"/>
                  <a:gd name="connsiteY14-780" fmla="*/ 676491 h 693380"/>
                  <a:gd name="connsiteX15-781" fmla="*/ 35588 w 66713"/>
                  <a:gd name="connsiteY15-782" fmla="*/ 626485 h 693380"/>
                  <a:gd name="connsiteX16-783" fmla="*/ 54638 w 66713"/>
                  <a:gd name="connsiteY16-784" fmla="*/ 564573 h 693380"/>
                  <a:gd name="connsiteX17-785" fmla="*/ 45113 w 66713"/>
                  <a:gd name="connsiteY17-786" fmla="*/ 512185 h 693380"/>
                  <a:gd name="connsiteX18-787" fmla="*/ 30825 w 66713"/>
                  <a:gd name="connsiteY18-788" fmla="*/ 462179 h 693380"/>
                  <a:gd name="connsiteX19-789" fmla="*/ 52257 w 66713"/>
                  <a:gd name="connsiteY19-790" fmla="*/ 402648 h 693380"/>
                  <a:gd name="connsiteX20-791" fmla="*/ 66544 w 66713"/>
                  <a:gd name="connsiteY20-792" fmla="*/ 357404 h 693380"/>
                  <a:gd name="connsiteX21-793" fmla="*/ 42732 w 66713"/>
                  <a:gd name="connsiteY21-794" fmla="*/ 305016 h 693380"/>
                  <a:gd name="connsiteX22-795" fmla="*/ 35588 w 66713"/>
                  <a:gd name="connsiteY22-796" fmla="*/ 245485 h 693380"/>
                  <a:gd name="connsiteX23-797" fmla="*/ 57019 w 66713"/>
                  <a:gd name="connsiteY23-798" fmla="*/ 176429 h 693380"/>
                  <a:gd name="connsiteX24-799" fmla="*/ 52257 w 66713"/>
                  <a:gd name="connsiteY24-800" fmla="*/ 109754 h 693380"/>
                  <a:gd name="connsiteX25-801" fmla="*/ 35588 w 66713"/>
                  <a:gd name="connsiteY25-802" fmla="*/ 76416 h 693380"/>
                  <a:gd name="connsiteX0-803" fmla="*/ 35588 w 66713"/>
                  <a:gd name="connsiteY0-804" fmla="*/ 76416 h 693380"/>
                  <a:gd name="connsiteX1-805" fmla="*/ 31599 w 66713"/>
                  <a:gd name="connsiteY1-806" fmla="*/ 923 h 693380"/>
                  <a:gd name="connsiteX2-807" fmla="*/ 26837 w 66713"/>
                  <a:gd name="connsiteY2-808" fmla="*/ 62836 h 693380"/>
                  <a:gd name="connsiteX3-809" fmla="*/ 2250 w 66713"/>
                  <a:gd name="connsiteY3-810" fmla="*/ 126423 h 693380"/>
                  <a:gd name="connsiteX4-811" fmla="*/ 7013 w 66713"/>
                  <a:gd name="connsiteY4-812" fmla="*/ 205004 h 693380"/>
                  <a:gd name="connsiteX5-813" fmla="*/ 28445 w 66713"/>
                  <a:gd name="connsiteY5-814" fmla="*/ 281204 h 693380"/>
                  <a:gd name="connsiteX6-815" fmla="*/ 28444 w 66713"/>
                  <a:gd name="connsiteY6-816" fmla="*/ 314542 h 693380"/>
                  <a:gd name="connsiteX7-817" fmla="*/ 2250 w 66713"/>
                  <a:gd name="connsiteY7-818" fmla="*/ 362166 h 693380"/>
                  <a:gd name="connsiteX8-819" fmla="*/ 4632 w 66713"/>
                  <a:gd name="connsiteY8-820" fmla="*/ 416935 h 693380"/>
                  <a:gd name="connsiteX9-821" fmla="*/ 30825 w 66713"/>
                  <a:gd name="connsiteY9-822" fmla="*/ 474085 h 693380"/>
                  <a:gd name="connsiteX10-823" fmla="*/ 7013 w 66713"/>
                  <a:gd name="connsiteY10-824" fmla="*/ 564573 h 693380"/>
                  <a:gd name="connsiteX11-825" fmla="*/ 14157 w 66713"/>
                  <a:gd name="connsiteY11-826" fmla="*/ 616960 h 693380"/>
                  <a:gd name="connsiteX12-827" fmla="*/ 30825 w 66713"/>
                  <a:gd name="connsiteY12-828" fmla="*/ 666966 h 693380"/>
                  <a:gd name="connsiteX13-829" fmla="*/ 33207 w 66713"/>
                  <a:gd name="connsiteY13-830" fmla="*/ 693160 h 693380"/>
                  <a:gd name="connsiteX14-831" fmla="*/ 33207 w 66713"/>
                  <a:gd name="connsiteY14-832" fmla="*/ 676491 h 693380"/>
                  <a:gd name="connsiteX15-833" fmla="*/ 35588 w 66713"/>
                  <a:gd name="connsiteY15-834" fmla="*/ 626485 h 693380"/>
                  <a:gd name="connsiteX16-835" fmla="*/ 54638 w 66713"/>
                  <a:gd name="connsiteY16-836" fmla="*/ 564573 h 693380"/>
                  <a:gd name="connsiteX17-837" fmla="*/ 45113 w 66713"/>
                  <a:gd name="connsiteY17-838" fmla="*/ 512185 h 693380"/>
                  <a:gd name="connsiteX18-839" fmla="*/ 30825 w 66713"/>
                  <a:gd name="connsiteY18-840" fmla="*/ 462179 h 693380"/>
                  <a:gd name="connsiteX19-841" fmla="*/ 52257 w 66713"/>
                  <a:gd name="connsiteY19-842" fmla="*/ 402648 h 693380"/>
                  <a:gd name="connsiteX20-843" fmla="*/ 66544 w 66713"/>
                  <a:gd name="connsiteY20-844" fmla="*/ 357404 h 693380"/>
                  <a:gd name="connsiteX21-845" fmla="*/ 42732 w 66713"/>
                  <a:gd name="connsiteY21-846" fmla="*/ 305016 h 693380"/>
                  <a:gd name="connsiteX22-847" fmla="*/ 35588 w 66713"/>
                  <a:gd name="connsiteY22-848" fmla="*/ 245485 h 693380"/>
                  <a:gd name="connsiteX23-849" fmla="*/ 57019 w 66713"/>
                  <a:gd name="connsiteY23-850" fmla="*/ 176429 h 693380"/>
                  <a:gd name="connsiteX24-851" fmla="*/ 52257 w 66713"/>
                  <a:gd name="connsiteY24-852" fmla="*/ 109754 h 693380"/>
                  <a:gd name="connsiteX25-853" fmla="*/ 35588 w 66713"/>
                  <a:gd name="connsiteY25-854" fmla="*/ 76416 h 693380"/>
                  <a:gd name="connsiteX0-855" fmla="*/ 35588 w 66713"/>
                  <a:gd name="connsiteY0-856" fmla="*/ 76416 h 693380"/>
                  <a:gd name="connsiteX1-857" fmla="*/ 31599 w 66713"/>
                  <a:gd name="connsiteY1-858" fmla="*/ 923 h 693380"/>
                  <a:gd name="connsiteX2-859" fmla="*/ 26837 w 66713"/>
                  <a:gd name="connsiteY2-860" fmla="*/ 62836 h 693380"/>
                  <a:gd name="connsiteX3-861" fmla="*/ 9394 w 66713"/>
                  <a:gd name="connsiteY3-862" fmla="*/ 126423 h 693380"/>
                  <a:gd name="connsiteX4-863" fmla="*/ 7013 w 66713"/>
                  <a:gd name="connsiteY4-864" fmla="*/ 205004 h 693380"/>
                  <a:gd name="connsiteX5-865" fmla="*/ 28445 w 66713"/>
                  <a:gd name="connsiteY5-866" fmla="*/ 281204 h 693380"/>
                  <a:gd name="connsiteX6-867" fmla="*/ 28444 w 66713"/>
                  <a:gd name="connsiteY6-868" fmla="*/ 314542 h 693380"/>
                  <a:gd name="connsiteX7-869" fmla="*/ 2250 w 66713"/>
                  <a:gd name="connsiteY7-870" fmla="*/ 362166 h 693380"/>
                  <a:gd name="connsiteX8-871" fmla="*/ 4632 w 66713"/>
                  <a:gd name="connsiteY8-872" fmla="*/ 416935 h 693380"/>
                  <a:gd name="connsiteX9-873" fmla="*/ 30825 w 66713"/>
                  <a:gd name="connsiteY9-874" fmla="*/ 474085 h 693380"/>
                  <a:gd name="connsiteX10-875" fmla="*/ 7013 w 66713"/>
                  <a:gd name="connsiteY10-876" fmla="*/ 564573 h 693380"/>
                  <a:gd name="connsiteX11-877" fmla="*/ 14157 w 66713"/>
                  <a:gd name="connsiteY11-878" fmla="*/ 616960 h 693380"/>
                  <a:gd name="connsiteX12-879" fmla="*/ 30825 w 66713"/>
                  <a:gd name="connsiteY12-880" fmla="*/ 666966 h 693380"/>
                  <a:gd name="connsiteX13-881" fmla="*/ 33207 w 66713"/>
                  <a:gd name="connsiteY13-882" fmla="*/ 693160 h 693380"/>
                  <a:gd name="connsiteX14-883" fmla="*/ 33207 w 66713"/>
                  <a:gd name="connsiteY14-884" fmla="*/ 676491 h 693380"/>
                  <a:gd name="connsiteX15-885" fmla="*/ 35588 w 66713"/>
                  <a:gd name="connsiteY15-886" fmla="*/ 626485 h 693380"/>
                  <a:gd name="connsiteX16-887" fmla="*/ 54638 w 66713"/>
                  <a:gd name="connsiteY16-888" fmla="*/ 564573 h 693380"/>
                  <a:gd name="connsiteX17-889" fmla="*/ 45113 w 66713"/>
                  <a:gd name="connsiteY17-890" fmla="*/ 512185 h 693380"/>
                  <a:gd name="connsiteX18-891" fmla="*/ 30825 w 66713"/>
                  <a:gd name="connsiteY18-892" fmla="*/ 462179 h 693380"/>
                  <a:gd name="connsiteX19-893" fmla="*/ 52257 w 66713"/>
                  <a:gd name="connsiteY19-894" fmla="*/ 402648 h 693380"/>
                  <a:gd name="connsiteX20-895" fmla="*/ 66544 w 66713"/>
                  <a:gd name="connsiteY20-896" fmla="*/ 357404 h 693380"/>
                  <a:gd name="connsiteX21-897" fmla="*/ 42732 w 66713"/>
                  <a:gd name="connsiteY21-898" fmla="*/ 305016 h 693380"/>
                  <a:gd name="connsiteX22-899" fmla="*/ 35588 w 66713"/>
                  <a:gd name="connsiteY22-900" fmla="*/ 245485 h 693380"/>
                  <a:gd name="connsiteX23-901" fmla="*/ 57019 w 66713"/>
                  <a:gd name="connsiteY23-902" fmla="*/ 176429 h 693380"/>
                  <a:gd name="connsiteX24-903" fmla="*/ 52257 w 66713"/>
                  <a:gd name="connsiteY24-904" fmla="*/ 109754 h 693380"/>
                  <a:gd name="connsiteX25-905" fmla="*/ 35588 w 66713"/>
                  <a:gd name="connsiteY25-906" fmla="*/ 76416 h 693380"/>
                  <a:gd name="connsiteX0-907" fmla="*/ 32280 w 63405"/>
                  <a:gd name="connsiteY0-908" fmla="*/ 76416 h 693380"/>
                  <a:gd name="connsiteX1-909" fmla="*/ 28291 w 63405"/>
                  <a:gd name="connsiteY1-910" fmla="*/ 923 h 693380"/>
                  <a:gd name="connsiteX2-911" fmla="*/ 23529 w 63405"/>
                  <a:gd name="connsiteY2-912" fmla="*/ 62836 h 693380"/>
                  <a:gd name="connsiteX3-913" fmla="*/ 6086 w 63405"/>
                  <a:gd name="connsiteY3-914" fmla="*/ 126423 h 693380"/>
                  <a:gd name="connsiteX4-915" fmla="*/ 3705 w 63405"/>
                  <a:gd name="connsiteY4-916" fmla="*/ 205004 h 693380"/>
                  <a:gd name="connsiteX5-917" fmla="*/ 25137 w 63405"/>
                  <a:gd name="connsiteY5-918" fmla="*/ 281204 h 693380"/>
                  <a:gd name="connsiteX6-919" fmla="*/ 25136 w 63405"/>
                  <a:gd name="connsiteY6-920" fmla="*/ 314542 h 693380"/>
                  <a:gd name="connsiteX7-921" fmla="*/ 6086 w 63405"/>
                  <a:gd name="connsiteY7-922" fmla="*/ 362166 h 693380"/>
                  <a:gd name="connsiteX8-923" fmla="*/ 1324 w 63405"/>
                  <a:gd name="connsiteY8-924" fmla="*/ 416935 h 693380"/>
                  <a:gd name="connsiteX9-925" fmla="*/ 27517 w 63405"/>
                  <a:gd name="connsiteY9-926" fmla="*/ 474085 h 693380"/>
                  <a:gd name="connsiteX10-927" fmla="*/ 3705 w 63405"/>
                  <a:gd name="connsiteY10-928" fmla="*/ 564573 h 693380"/>
                  <a:gd name="connsiteX11-929" fmla="*/ 10849 w 63405"/>
                  <a:gd name="connsiteY11-930" fmla="*/ 616960 h 693380"/>
                  <a:gd name="connsiteX12-931" fmla="*/ 27517 w 63405"/>
                  <a:gd name="connsiteY12-932" fmla="*/ 666966 h 693380"/>
                  <a:gd name="connsiteX13-933" fmla="*/ 29899 w 63405"/>
                  <a:gd name="connsiteY13-934" fmla="*/ 693160 h 693380"/>
                  <a:gd name="connsiteX14-935" fmla="*/ 29899 w 63405"/>
                  <a:gd name="connsiteY14-936" fmla="*/ 676491 h 693380"/>
                  <a:gd name="connsiteX15-937" fmla="*/ 32280 w 63405"/>
                  <a:gd name="connsiteY15-938" fmla="*/ 626485 h 693380"/>
                  <a:gd name="connsiteX16-939" fmla="*/ 51330 w 63405"/>
                  <a:gd name="connsiteY16-940" fmla="*/ 564573 h 693380"/>
                  <a:gd name="connsiteX17-941" fmla="*/ 41805 w 63405"/>
                  <a:gd name="connsiteY17-942" fmla="*/ 512185 h 693380"/>
                  <a:gd name="connsiteX18-943" fmla="*/ 27517 w 63405"/>
                  <a:gd name="connsiteY18-944" fmla="*/ 462179 h 693380"/>
                  <a:gd name="connsiteX19-945" fmla="*/ 48949 w 63405"/>
                  <a:gd name="connsiteY19-946" fmla="*/ 402648 h 693380"/>
                  <a:gd name="connsiteX20-947" fmla="*/ 63236 w 63405"/>
                  <a:gd name="connsiteY20-948" fmla="*/ 357404 h 693380"/>
                  <a:gd name="connsiteX21-949" fmla="*/ 39424 w 63405"/>
                  <a:gd name="connsiteY21-950" fmla="*/ 305016 h 693380"/>
                  <a:gd name="connsiteX22-951" fmla="*/ 32280 w 63405"/>
                  <a:gd name="connsiteY22-952" fmla="*/ 245485 h 693380"/>
                  <a:gd name="connsiteX23-953" fmla="*/ 53711 w 63405"/>
                  <a:gd name="connsiteY23-954" fmla="*/ 176429 h 693380"/>
                  <a:gd name="connsiteX24-955" fmla="*/ 48949 w 63405"/>
                  <a:gd name="connsiteY24-956" fmla="*/ 109754 h 693380"/>
                  <a:gd name="connsiteX25-957" fmla="*/ 32280 w 63405"/>
                  <a:gd name="connsiteY25-958" fmla="*/ 76416 h 693380"/>
                  <a:gd name="connsiteX0-959" fmla="*/ 30343 w 61468"/>
                  <a:gd name="connsiteY0-960" fmla="*/ 76416 h 693380"/>
                  <a:gd name="connsiteX1-961" fmla="*/ 26354 w 61468"/>
                  <a:gd name="connsiteY1-962" fmla="*/ 923 h 693380"/>
                  <a:gd name="connsiteX2-963" fmla="*/ 21592 w 61468"/>
                  <a:gd name="connsiteY2-964" fmla="*/ 62836 h 693380"/>
                  <a:gd name="connsiteX3-965" fmla="*/ 4149 w 61468"/>
                  <a:gd name="connsiteY3-966" fmla="*/ 126423 h 693380"/>
                  <a:gd name="connsiteX4-967" fmla="*/ 1768 w 61468"/>
                  <a:gd name="connsiteY4-968" fmla="*/ 205004 h 693380"/>
                  <a:gd name="connsiteX5-969" fmla="*/ 23200 w 61468"/>
                  <a:gd name="connsiteY5-970" fmla="*/ 281204 h 693380"/>
                  <a:gd name="connsiteX6-971" fmla="*/ 23199 w 61468"/>
                  <a:gd name="connsiteY6-972" fmla="*/ 314542 h 693380"/>
                  <a:gd name="connsiteX7-973" fmla="*/ 4149 w 61468"/>
                  <a:gd name="connsiteY7-974" fmla="*/ 362166 h 693380"/>
                  <a:gd name="connsiteX8-975" fmla="*/ 1768 w 61468"/>
                  <a:gd name="connsiteY8-976" fmla="*/ 402647 h 693380"/>
                  <a:gd name="connsiteX9-977" fmla="*/ 25580 w 61468"/>
                  <a:gd name="connsiteY9-978" fmla="*/ 474085 h 693380"/>
                  <a:gd name="connsiteX10-979" fmla="*/ 1768 w 61468"/>
                  <a:gd name="connsiteY10-980" fmla="*/ 564573 h 693380"/>
                  <a:gd name="connsiteX11-981" fmla="*/ 8912 w 61468"/>
                  <a:gd name="connsiteY11-982" fmla="*/ 616960 h 693380"/>
                  <a:gd name="connsiteX12-983" fmla="*/ 25580 w 61468"/>
                  <a:gd name="connsiteY12-984" fmla="*/ 666966 h 693380"/>
                  <a:gd name="connsiteX13-985" fmla="*/ 27962 w 61468"/>
                  <a:gd name="connsiteY13-986" fmla="*/ 693160 h 693380"/>
                  <a:gd name="connsiteX14-987" fmla="*/ 27962 w 61468"/>
                  <a:gd name="connsiteY14-988" fmla="*/ 676491 h 693380"/>
                  <a:gd name="connsiteX15-989" fmla="*/ 30343 w 61468"/>
                  <a:gd name="connsiteY15-990" fmla="*/ 626485 h 693380"/>
                  <a:gd name="connsiteX16-991" fmla="*/ 49393 w 61468"/>
                  <a:gd name="connsiteY16-992" fmla="*/ 564573 h 693380"/>
                  <a:gd name="connsiteX17-993" fmla="*/ 39868 w 61468"/>
                  <a:gd name="connsiteY17-994" fmla="*/ 512185 h 693380"/>
                  <a:gd name="connsiteX18-995" fmla="*/ 25580 w 61468"/>
                  <a:gd name="connsiteY18-996" fmla="*/ 462179 h 693380"/>
                  <a:gd name="connsiteX19-997" fmla="*/ 47012 w 61468"/>
                  <a:gd name="connsiteY19-998" fmla="*/ 402648 h 693380"/>
                  <a:gd name="connsiteX20-999" fmla="*/ 61299 w 61468"/>
                  <a:gd name="connsiteY20-1000" fmla="*/ 357404 h 693380"/>
                  <a:gd name="connsiteX21-1001" fmla="*/ 37487 w 61468"/>
                  <a:gd name="connsiteY21-1002" fmla="*/ 305016 h 693380"/>
                  <a:gd name="connsiteX22-1003" fmla="*/ 30343 w 61468"/>
                  <a:gd name="connsiteY22-1004" fmla="*/ 245485 h 693380"/>
                  <a:gd name="connsiteX23-1005" fmla="*/ 51774 w 61468"/>
                  <a:gd name="connsiteY23-1006" fmla="*/ 176429 h 693380"/>
                  <a:gd name="connsiteX24-1007" fmla="*/ 47012 w 61468"/>
                  <a:gd name="connsiteY24-1008" fmla="*/ 109754 h 693380"/>
                  <a:gd name="connsiteX25-1009" fmla="*/ 30343 w 61468"/>
                  <a:gd name="connsiteY25-1010" fmla="*/ 76416 h 69338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337" y="connsiteY24-338"/>
                  </a:cxn>
                  <a:cxn ang="0">
                    <a:pos x="connsiteX25-489" y="connsiteY25-490"/>
                  </a:cxn>
                </a:cxnLst>
                <a:rect l="l" t="t" r="r" b="b"/>
                <a:pathLst>
                  <a:path w="61468" h="693380">
                    <a:moveTo>
                      <a:pt x="30343" y="76416"/>
                    </a:moveTo>
                    <a:cubicBezTo>
                      <a:pt x="26900" y="58277"/>
                      <a:pt x="31117" y="-8602"/>
                      <a:pt x="26354" y="923"/>
                    </a:cubicBezTo>
                    <a:cubicBezTo>
                      <a:pt x="21721" y="1438"/>
                      <a:pt x="26484" y="43507"/>
                      <a:pt x="21592" y="62836"/>
                    </a:cubicBezTo>
                    <a:cubicBezTo>
                      <a:pt x="16701" y="82165"/>
                      <a:pt x="7453" y="102728"/>
                      <a:pt x="4149" y="126423"/>
                    </a:cubicBezTo>
                    <a:cubicBezTo>
                      <a:pt x="845" y="150118"/>
                      <a:pt x="-1407" y="179207"/>
                      <a:pt x="1768" y="205004"/>
                    </a:cubicBezTo>
                    <a:cubicBezTo>
                      <a:pt x="4943" y="230801"/>
                      <a:pt x="19628" y="262948"/>
                      <a:pt x="23200" y="281204"/>
                    </a:cubicBezTo>
                    <a:cubicBezTo>
                      <a:pt x="26772" y="299460"/>
                      <a:pt x="26374" y="301048"/>
                      <a:pt x="23199" y="314542"/>
                    </a:cubicBezTo>
                    <a:cubicBezTo>
                      <a:pt x="20024" y="328036"/>
                      <a:pt x="7721" y="347482"/>
                      <a:pt x="4149" y="362166"/>
                    </a:cubicBezTo>
                    <a:cubicBezTo>
                      <a:pt x="577" y="376850"/>
                      <a:pt x="-1804" y="383994"/>
                      <a:pt x="1768" y="402647"/>
                    </a:cubicBezTo>
                    <a:cubicBezTo>
                      <a:pt x="5340" y="421300"/>
                      <a:pt x="25580" y="447097"/>
                      <a:pt x="25580" y="474085"/>
                    </a:cubicBezTo>
                    <a:cubicBezTo>
                      <a:pt x="25580" y="501073"/>
                      <a:pt x="4546" y="540761"/>
                      <a:pt x="1768" y="564573"/>
                    </a:cubicBezTo>
                    <a:cubicBezTo>
                      <a:pt x="-1010" y="588385"/>
                      <a:pt x="4943" y="599895"/>
                      <a:pt x="8912" y="616960"/>
                    </a:cubicBezTo>
                    <a:cubicBezTo>
                      <a:pt x="12881" y="634026"/>
                      <a:pt x="22405" y="654266"/>
                      <a:pt x="25580" y="666966"/>
                    </a:cubicBezTo>
                    <a:cubicBezTo>
                      <a:pt x="28755" y="679666"/>
                      <a:pt x="27565" y="691572"/>
                      <a:pt x="27962" y="693160"/>
                    </a:cubicBezTo>
                    <a:cubicBezTo>
                      <a:pt x="28359" y="694748"/>
                      <a:pt x="27565" y="687603"/>
                      <a:pt x="27962" y="676491"/>
                    </a:cubicBezTo>
                    <a:cubicBezTo>
                      <a:pt x="28359" y="665379"/>
                      <a:pt x="26771" y="645138"/>
                      <a:pt x="30343" y="626485"/>
                    </a:cubicBezTo>
                    <a:cubicBezTo>
                      <a:pt x="33915" y="607832"/>
                      <a:pt x="47806" y="583623"/>
                      <a:pt x="49393" y="564573"/>
                    </a:cubicBezTo>
                    <a:cubicBezTo>
                      <a:pt x="50980" y="545523"/>
                      <a:pt x="43837" y="529251"/>
                      <a:pt x="39868" y="512185"/>
                    </a:cubicBezTo>
                    <a:cubicBezTo>
                      <a:pt x="35899" y="495119"/>
                      <a:pt x="24389" y="480435"/>
                      <a:pt x="25580" y="462179"/>
                    </a:cubicBezTo>
                    <a:cubicBezTo>
                      <a:pt x="26771" y="443923"/>
                      <a:pt x="41059" y="420111"/>
                      <a:pt x="47012" y="402648"/>
                    </a:cubicBezTo>
                    <a:cubicBezTo>
                      <a:pt x="52965" y="385186"/>
                      <a:pt x="62887" y="373676"/>
                      <a:pt x="61299" y="357404"/>
                    </a:cubicBezTo>
                    <a:cubicBezTo>
                      <a:pt x="59712" y="341132"/>
                      <a:pt x="42646" y="323669"/>
                      <a:pt x="37487" y="305016"/>
                    </a:cubicBezTo>
                    <a:cubicBezTo>
                      <a:pt x="32328" y="286363"/>
                      <a:pt x="27962" y="266916"/>
                      <a:pt x="30343" y="245485"/>
                    </a:cubicBezTo>
                    <a:cubicBezTo>
                      <a:pt x="32724" y="224054"/>
                      <a:pt x="48599" y="199448"/>
                      <a:pt x="51774" y="176429"/>
                    </a:cubicBezTo>
                    <a:cubicBezTo>
                      <a:pt x="54949" y="153410"/>
                      <a:pt x="50584" y="126423"/>
                      <a:pt x="47012" y="109754"/>
                    </a:cubicBezTo>
                    <a:cubicBezTo>
                      <a:pt x="43440" y="93085"/>
                      <a:pt x="33786" y="94555"/>
                      <a:pt x="30343" y="76416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tx1"/>
                  </a:gs>
                  <a:gs pos="0">
                    <a:schemeClr val="tx1"/>
                  </a:gs>
                  <a:gs pos="54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Forma libre 10"/>
              <p:cNvSpPr/>
              <p:nvPr/>
            </p:nvSpPr>
            <p:spPr>
              <a:xfrm rot="173252" flipH="1">
                <a:off x="2752191" y="3536630"/>
                <a:ext cx="54000" cy="1395666"/>
              </a:xfrm>
              <a:custGeom>
                <a:avLst/>
                <a:gdLst>
                  <a:gd name="connsiteX0" fmla="*/ 34528 w 70348"/>
                  <a:gd name="connsiteY0" fmla="*/ 62 h 633694"/>
                  <a:gd name="connsiteX1" fmla="*/ 5953 w 70348"/>
                  <a:gd name="connsiteY1" fmla="*/ 57212 h 633694"/>
                  <a:gd name="connsiteX2" fmla="*/ 3572 w 70348"/>
                  <a:gd name="connsiteY2" fmla="*/ 150080 h 633694"/>
                  <a:gd name="connsiteX3" fmla="*/ 46435 w 70348"/>
                  <a:gd name="connsiteY3" fmla="*/ 238187 h 633694"/>
                  <a:gd name="connsiteX4" fmla="*/ 29766 w 70348"/>
                  <a:gd name="connsiteY4" fmla="*/ 242949 h 633694"/>
                  <a:gd name="connsiteX5" fmla="*/ 5953 w 70348"/>
                  <a:gd name="connsiteY5" fmla="*/ 302480 h 633694"/>
                  <a:gd name="connsiteX6" fmla="*/ 8335 w 70348"/>
                  <a:gd name="connsiteY6" fmla="*/ 357249 h 633694"/>
                  <a:gd name="connsiteX7" fmla="*/ 34528 w 70348"/>
                  <a:gd name="connsiteY7" fmla="*/ 414399 h 633694"/>
                  <a:gd name="connsiteX8" fmla="*/ 10716 w 70348"/>
                  <a:gd name="connsiteY8" fmla="*/ 504887 h 633694"/>
                  <a:gd name="connsiteX9" fmla="*/ 17860 w 70348"/>
                  <a:gd name="connsiteY9" fmla="*/ 557274 h 633694"/>
                  <a:gd name="connsiteX10" fmla="*/ 34528 w 70348"/>
                  <a:gd name="connsiteY10" fmla="*/ 607280 h 633694"/>
                  <a:gd name="connsiteX11" fmla="*/ 36910 w 70348"/>
                  <a:gd name="connsiteY11" fmla="*/ 633474 h 633694"/>
                  <a:gd name="connsiteX12" fmla="*/ 36910 w 70348"/>
                  <a:gd name="connsiteY12" fmla="*/ 616805 h 633694"/>
                  <a:gd name="connsiteX13" fmla="*/ 39291 w 70348"/>
                  <a:gd name="connsiteY13" fmla="*/ 566799 h 633694"/>
                  <a:gd name="connsiteX14" fmla="*/ 58341 w 70348"/>
                  <a:gd name="connsiteY14" fmla="*/ 504887 h 633694"/>
                  <a:gd name="connsiteX15" fmla="*/ 48816 w 70348"/>
                  <a:gd name="connsiteY15" fmla="*/ 452499 h 633694"/>
                  <a:gd name="connsiteX16" fmla="*/ 34528 w 70348"/>
                  <a:gd name="connsiteY16" fmla="*/ 402493 h 633694"/>
                  <a:gd name="connsiteX17" fmla="*/ 55960 w 70348"/>
                  <a:gd name="connsiteY17" fmla="*/ 342962 h 633694"/>
                  <a:gd name="connsiteX18" fmla="*/ 70247 w 70348"/>
                  <a:gd name="connsiteY18" fmla="*/ 297718 h 633694"/>
                  <a:gd name="connsiteX19" fmla="*/ 48816 w 70348"/>
                  <a:gd name="connsiteY19" fmla="*/ 223899 h 633694"/>
                  <a:gd name="connsiteX20" fmla="*/ 41672 w 70348"/>
                  <a:gd name="connsiteY20" fmla="*/ 185799 h 633694"/>
                  <a:gd name="connsiteX21" fmla="*/ 65485 w 70348"/>
                  <a:gd name="connsiteY21" fmla="*/ 119124 h 633694"/>
                  <a:gd name="connsiteX22" fmla="*/ 60722 w 70348"/>
                  <a:gd name="connsiteY22" fmla="*/ 47687 h 633694"/>
                  <a:gd name="connsiteX23" fmla="*/ 34528 w 70348"/>
                  <a:gd name="connsiteY23" fmla="*/ 62 h 633694"/>
                  <a:gd name="connsiteX0-1" fmla="*/ 33490 w 69310"/>
                  <a:gd name="connsiteY0-2" fmla="*/ 62 h 633694"/>
                  <a:gd name="connsiteX1-3" fmla="*/ 4915 w 69310"/>
                  <a:gd name="connsiteY1-4" fmla="*/ 57212 h 633694"/>
                  <a:gd name="connsiteX2-5" fmla="*/ 2534 w 69310"/>
                  <a:gd name="connsiteY2-6" fmla="*/ 150080 h 633694"/>
                  <a:gd name="connsiteX3-7" fmla="*/ 31110 w 69310"/>
                  <a:gd name="connsiteY3-8" fmla="*/ 221518 h 633694"/>
                  <a:gd name="connsiteX4-9" fmla="*/ 28728 w 69310"/>
                  <a:gd name="connsiteY4-10" fmla="*/ 242949 h 633694"/>
                  <a:gd name="connsiteX5-11" fmla="*/ 4915 w 69310"/>
                  <a:gd name="connsiteY5-12" fmla="*/ 302480 h 633694"/>
                  <a:gd name="connsiteX6-13" fmla="*/ 7297 w 69310"/>
                  <a:gd name="connsiteY6-14" fmla="*/ 357249 h 633694"/>
                  <a:gd name="connsiteX7-15" fmla="*/ 33490 w 69310"/>
                  <a:gd name="connsiteY7-16" fmla="*/ 414399 h 633694"/>
                  <a:gd name="connsiteX8-17" fmla="*/ 9678 w 69310"/>
                  <a:gd name="connsiteY8-18" fmla="*/ 504887 h 633694"/>
                  <a:gd name="connsiteX9-19" fmla="*/ 16822 w 69310"/>
                  <a:gd name="connsiteY9-20" fmla="*/ 557274 h 633694"/>
                  <a:gd name="connsiteX10-21" fmla="*/ 33490 w 69310"/>
                  <a:gd name="connsiteY10-22" fmla="*/ 607280 h 633694"/>
                  <a:gd name="connsiteX11-23" fmla="*/ 35872 w 69310"/>
                  <a:gd name="connsiteY11-24" fmla="*/ 633474 h 633694"/>
                  <a:gd name="connsiteX12-25" fmla="*/ 35872 w 69310"/>
                  <a:gd name="connsiteY12-26" fmla="*/ 616805 h 633694"/>
                  <a:gd name="connsiteX13-27" fmla="*/ 38253 w 69310"/>
                  <a:gd name="connsiteY13-28" fmla="*/ 566799 h 633694"/>
                  <a:gd name="connsiteX14-29" fmla="*/ 57303 w 69310"/>
                  <a:gd name="connsiteY14-30" fmla="*/ 504887 h 633694"/>
                  <a:gd name="connsiteX15-31" fmla="*/ 47778 w 69310"/>
                  <a:gd name="connsiteY15-32" fmla="*/ 452499 h 633694"/>
                  <a:gd name="connsiteX16-33" fmla="*/ 33490 w 69310"/>
                  <a:gd name="connsiteY16-34" fmla="*/ 402493 h 633694"/>
                  <a:gd name="connsiteX17-35" fmla="*/ 54922 w 69310"/>
                  <a:gd name="connsiteY17-36" fmla="*/ 342962 h 633694"/>
                  <a:gd name="connsiteX18-37" fmla="*/ 69209 w 69310"/>
                  <a:gd name="connsiteY18-38" fmla="*/ 297718 h 633694"/>
                  <a:gd name="connsiteX19-39" fmla="*/ 47778 w 69310"/>
                  <a:gd name="connsiteY19-40" fmla="*/ 223899 h 633694"/>
                  <a:gd name="connsiteX20-41" fmla="*/ 40634 w 69310"/>
                  <a:gd name="connsiteY20-42" fmla="*/ 185799 h 633694"/>
                  <a:gd name="connsiteX21-43" fmla="*/ 64447 w 69310"/>
                  <a:gd name="connsiteY21-44" fmla="*/ 119124 h 633694"/>
                  <a:gd name="connsiteX22-45" fmla="*/ 59684 w 69310"/>
                  <a:gd name="connsiteY22-46" fmla="*/ 47687 h 633694"/>
                  <a:gd name="connsiteX23-47" fmla="*/ 33490 w 69310"/>
                  <a:gd name="connsiteY23-48" fmla="*/ 62 h 633694"/>
                  <a:gd name="connsiteX0-49" fmla="*/ 33490 w 69310"/>
                  <a:gd name="connsiteY0-50" fmla="*/ 62 h 633694"/>
                  <a:gd name="connsiteX1-51" fmla="*/ 4915 w 69310"/>
                  <a:gd name="connsiteY1-52" fmla="*/ 57212 h 633694"/>
                  <a:gd name="connsiteX2-53" fmla="*/ 2534 w 69310"/>
                  <a:gd name="connsiteY2-54" fmla="*/ 150080 h 633694"/>
                  <a:gd name="connsiteX3-55" fmla="*/ 31110 w 69310"/>
                  <a:gd name="connsiteY3-56" fmla="*/ 221518 h 633694"/>
                  <a:gd name="connsiteX4-57" fmla="*/ 31109 w 69310"/>
                  <a:gd name="connsiteY4-58" fmla="*/ 254856 h 633694"/>
                  <a:gd name="connsiteX5-59" fmla="*/ 4915 w 69310"/>
                  <a:gd name="connsiteY5-60" fmla="*/ 302480 h 633694"/>
                  <a:gd name="connsiteX6-61" fmla="*/ 7297 w 69310"/>
                  <a:gd name="connsiteY6-62" fmla="*/ 357249 h 633694"/>
                  <a:gd name="connsiteX7-63" fmla="*/ 33490 w 69310"/>
                  <a:gd name="connsiteY7-64" fmla="*/ 414399 h 633694"/>
                  <a:gd name="connsiteX8-65" fmla="*/ 9678 w 69310"/>
                  <a:gd name="connsiteY8-66" fmla="*/ 504887 h 633694"/>
                  <a:gd name="connsiteX9-67" fmla="*/ 16822 w 69310"/>
                  <a:gd name="connsiteY9-68" fmla="*/ 557274 h 633694"/>
                  <a:gd name="connsiteX10-69" fmla="*/ 33490 w 69310"/>
                  <a:gd name="connsiteY10-70" fmla="*/ 607280 h 633694"/>
                  <a:gd name="connsiteX11-71" fmla="*/ 35872 w 69310"/>
                  <a:gd name="connsiteY11-72" fmla="*/ 633474 h 633694"/>
                  <a:gd name="connsiteX12-73" fmla="*/ 35872 w 69310"/>
                  <a:gd name="connsiteY12-74" fmla="*/ 616805 h 633694"/>
                  <a:gd name="connsiteX13-75" fmla="*/ 38253 w 69310"/>
                  <a:gd name="connsiteY13-76" fmla="*/ 566799 h 633694"/>
                  <a:gd name="connsiteX14-77" fmla="*/ 57303 w 69310"/>
                  <a:gd name="connsiteY14-78" fmla="*/ 504887 h 633694"/>
                  <a:gd name="connsiteX15-79" fmla="*/ 47778 w 69310"/>
                  <a:gd name="connsiteY15-80" fmla="*/ 452499 h 633694"/>
                  <a:gd name="connsiteX16-81" fmla="*/ 33490 w 69310"/>
                  <a:gd name="connsiteY16-82" fmla="*/ 402493 h 633694"/>
                  <a:gd name="connsiteX17-83" fmla="*/ 54922 w 69310"/>
                  <a:gd name="connsiteY17-84" fmla="*/ 342962 h 633694"/>
                  <a:gd name="connsiteX18-85" fmla="*/ 69209 w 69310"/>
                  <a:gd name="connsiteY18-86" fmla="*/ 297718 h 633694"/>
                  <a:gd name="connsiteX19-87" fmla="*/ 47778 w 69310"/>
                  <a:gd name="connsiteY19-88" fmla="*/ 223899 h 633694"/>
                  <a:gd name="connsiteX20-89" fmla="*/ 40634 w 69310"/>
                  <a:gd name="connsiteY20-90" fmla="*/ 185799 h 633694"/>
                  <a:gd name="connsiteX21-91" fmla="*/ 64447 w 69310"/>
                  <a:gd name="connsiteY21-92" fmla="*/ 119124 h 633694"/>
                  <a:gd name="connsiteX22-93" fmla="*/ 59684 w 69310"/>
                  <a:gd name="connsiteY22-94" fmla="*/ 47687 h 633694"/>
                  <a:gd name="connsiteX23-95" fmla="*/ 33490 w 69310"/>
                  <a:gd name="connsiteY23-96" fmla="*/ 62 h 633694"/>
                  <a:gd name="connsiteX0-97" fmla="*/ 33490 w 69310"/>
                  <a:gd name="connsiteY0-98" fmla="*/ 62 h 633694"/>
                  <a:gd name="connsiteX1-99" fmla="*/ 4915 w 69310"/>
                  <a:gd name="connsiteY1-100" fmla="*/ 57212 h 633694"/>
                  <a:gd name="connsiteX2-101" fmla="*/ 2534 w 69310"/>
                  <a:gd name="connsiteY2-102" fmla="*/ 150080 h 633694"/>
                  <a:gd name="connsiteX3-103" fmla="*/ 31110 w 69310"/>
                  <a:gd name="connsiteY3-104" fmla="*/ 221518 h 633694"/>
                  <a:gd name="connsiteX4-105" fmla="*/ 31109 w 69310"/>
                  <a:gd name="connsiteY4-106" fmla="*/ 254856 h 633694"/>
                  <a:gd name="connsiteX5-107" fmla="*/ 4915 w 69310"/>
                  <a:gd name="connsiteY5-108" fmla="*/ 302480 h 633694"/>
                  <a:gd name="connsiteX6-109" fmla="*/ 7297 w 69310"/>
                  <a:gd name="connsiteY6-110" fmla="*/ 357249 h 633694"/>
                  <a:gd name="connsiteX7-111" fmla="*/ 33490 w 69310"/>
                  <a:gd name="connsiteY7-112" fmla="*/ 414399 h 633694"/>
                  <a:gd name="connsiteX8-113" fmla="*/ 9678 w 69310"/>
                  <a:gd name="connsiteY8-114" fmla="*/ 504887 h 633694"/>
                  <a:gd name="connsiteX9-115" fmla="*/ 16822 w 69310"/>
                  <a:gd name="connsiteY9-116" fmla="*/ 557274 h 633694"/>
                  <a:gd name="connsiteX10-117" fmla="*/ 33490 w 69310"/>
                  <a:gd name="connsiteY10-118" fmla="*/ 607280 h 633694"/>
                  <a:gd name="connsiteX11-119" fmla="*/ 35872 w 69310"/>
                  <a:gd name="connsiteY11-120" fmla="*/ 633474 h 633694"/>
                  <a:gd name="connsiteX12-121" fmla="*/ 35872 w 69310"/>
                  <a:gd name="connsiteY12-122" fmla="*/ 616805 h 633694"/>
                  <a:gd name="connsiteX13-123" fmla="*/ 38253 w 69310"/>
                  <a:gd name="connsiteY13-124" fmla="*/ 566799 h 633694"/>
                  <a:gd name="connsiteX14-125" fmla="*/ 57303 w 69310"/>
                  <a:gd name="connsiteY14-126" fmla="*/ 504887 h 633694"/>
                  <a:gd name="connsiteX15-127" fmla="*/ 47778 w 69310"/>
                  <a:gd name="connsiteY15-128" fmla="*/ 452499 h 633694"/>
                  <a:gd name="connsiteX16-129" fmla="*/ 33490 w 69310"/>
                  <a:gd name="connsiteY16-130" fmla="*/ 402493 h 633694"/>
                  <a:gd name="connsiteX17-131" fmla="*/ 54922 w 69310"/>
                  <a:gd name="connsiteY17-132" fmla="*/ 342962 h 633694"/>
                  <a:gd name="connsiteX18-133" fmla="*/ 69209 w 69310"/>
                  <a:gd name="connsiteY18-134" fmla="*/ 297718 h 633694"/>
                  <a:gd name="connsiteX19-135" fmla="*/ 47778 w 69310"/>
                  <a:gd name="connsiteY19-136" fmla="*/ 223899 h 633694"/>
                  <a:gd name="connsiteX20-137" fmla="*/ 38253 w 69310"/>
                  <a:gd name="connsiteY20-138" fmla="*/ 185799 h 633694"/>
                  <a:gd name="connsiteX21-139" fmla="*/ 64447 w 69310"/>
                  <a:gd name="connsiteY21-140" fmla="*/ 119124 h 633694"/>
                  <a:gd name="connsiteX22-141" fmla="*/ 59684 w 69310"/>
                  <a:gd name="connsiteY22-142" fmla="*/ 47687 h 633694"/>
                  <a:gd name="connsiteX23-143" fmla="*/ 33490 w 69310"/>
                  <a:gd name="connsiteY23-144" fmla="*/ 62 h 633694"/>
                  <a:gd name="connsiteX0-145" fmla="*/ 33490 w 69310"/>
                  <a:gd name="connsiteY0-146" fmla="*/ 62 h 633694"/>
                  <a:gd name="connsiteX1-147" fmla="*/ 4915 w 69310"/>
                  <a:gd name="connsiteY1-148" fmla="*/ 57212 h 633694"/>
                  <a:gd name="connsiteX2-149" fmla="*/ 2534 w 69310"/>
                  <a:gd name="connsiteY2-150" fmla="*/ 150080 h 633694"/>
                  <a:gd name="connsiteX3-151" fmla="*/ 31110 w 69310"/>
                  <a:gd name="connsiteY3-152" fmla="*/ 221518 h 633694"/>
                  <a:gd name="connsiteX4-153" fmla="*/ 31109 w 69310"/>
                  <a:gd name="connsiteY4-154" fmla="*/ 254856 h 633694"/>
                  <a:gd name="connsiteX5-155" fmla="*/ 4915 w 69310"/>
                  <a:gd name="connsiteY5-156" fmla="*/ 302480 h 633694"/>
                  <a:gd name="connsiteX6-157" fmla="*/ 7297 w 69310"/>
                  <a:gd name="connsiteY6-158" fmla="*/ 357249 h 633694"/>
                  <a:gd name="connsiteX7-159" fmla="*/ 33490 w 69310"/>
                  <a:gd name="connsiteY7-160" fmla="*/ 414399 h 633694"/>
                  <a:gd name="connsiteX8-161" fmla="*/ 9678 w 69310"/>
                  <a:gd name="connsiteY8-162" fmla="*/ 504887 h 633694"/>
                  <a:gd name="connsiteX9-163" fmla="*/ 16822 w 69310"/>
                  <a:gd name="connsiteY9-164" fmla="*/ 557274 h 633694"/>
                  <a:gd name="connsiteX10-165" fmla="*/ 33490 w 69310"/>
                  <a:gd name="connsiteY10-166" fmla="*/ 607280 h 633694"/>
                  <a:gd name="connsiteX11-167" fmla="*/ 35872 w 69310"/>
                  <a:gd name="connsiteY11-168" fmla="*/ 633474 h 633694"/>
                  <a:gd name="connsiteX12-169" fmla="*/ 35872 w 69310"/>
                  <a:gd name="connsiteY12-170" fmla="*/ 616805 h 633694"/>
                  <a:gd name="connsiteX13-171" fmla="*/ 38253 w 69310"/>
                  <a:gd name="connsiteY13-172" fmla="*/ 566799 h 633694"/>
                  <a:gd name="connsiteX14-173" fmla="*/ 57303 w 69310"/>
                  <a:gd name="connsiteY14-174" fmla="*/ 504887 h 633694"/>
                  <a:gd name="connsiteX15-175" fmla="*/ 47778 w 69310"/>
                  <a:gd name="connsiteY15-176" fmla="*/ 452499 h 633694"/>
                  <a:gd name="connsiteX16-177" fmla="*/ 33490 w 69310"/>
                  <a:gd name="connsiteY16-178" fmla="*/ 402493 h 633694"/>
                  <a:gd name="connsiteX17-179" fmla="*/ 54922 w 69310"/>
                  <a:gd name="connsiteY17-180" fmla="*/ 342962 h 633694"/>
                  <a:gd name="connsiteX18-181" fmla="*/ 69209 w 69310"/>
                  <a:gd name="connsiteY18-182" fmla="*/ 297718 h 633694"/>
                  <a:gd name="connsiteX19-183" fmla="*/ 47778 w 69310"/>
                  <a:gd name="connsiteY19-184" fmla="*/ 223899 h 633694"/>
                  <a:gd name="connsiteX20-185" fmla="*/ 38253 w 69310"/>
                  <a:gd name="connsiteY20-186" fmla="*/ 185799 h 633694"/>
                  <a:gd name="connsiteX21-187" fmla="*/ 59684 w 69310"/>
                  <a:gd name="connsiteY21-188" fmla="*/ 116743 h 633694"/>
                  <a:gd name="connsiteX22-189" fmla="*/ 59684 w 69310"/>
                  <a:gd name="connsiteY22-190" fmla="*/ 47687 h 633694"/>
                  <a:gd name="connsiteX23-191" fmla="*/ 33490 w 69310"/>
                  <a:gd name="connsiteY23-192" fmla="*/ 62 h 633694"/>
                  <a:gd name="connsiteX0-193" fmla="*/ 33490 w 69310"/>
                  <a:gd name="connsiteY0-194" fmla="*/ 33 h 633665"/>
                  <a:gd name="connsiteX1-195" fmla="*/ 4915 w 69310"/>
                  <a:gd name="connsiteY1-196" fmla="*/ 57183 h 633665"/>
                  <a:gd name="connsiteX2-197" fmla="*/ 2534 w 69310"/>
                  <a:gd name="connsiteY2-198" fmla="*/ 150051 h 633665"/>
                  <a:gd name="connsiteX3-199" fmla="*/ 31110 w 69310"/>
                  <a:gd name="connsiteY3-200" fmla="*/ 221489 h 633665"/>
                  <a:gd name="connsiteX4-201" fmla="*/ 31109 w 69310"/>
                  <a:gd name="connsiteY4-202" fmla="*/ 254827 h 633665"/>
                  <a:gd name="connsiteX5-203" fmla="*/ 4915 w 69310"/>
                  <a:gd name="connsiteY5-204" fmla="*/ 302451 h 633665"/>
                  <a:gd name="connsiteX6-205" fmla="*/ 7297 w 69310"/>
                  <a:gd name="connsiteY6-206" fmla="*/ 357220 h 633665"/>
                  <a:gd name="connsiteX7-207" fmla="*/ 33490 w 69310"/>
                  <a:gd name="connsiteY7-208" fmla="*/ 414370 h 633665"/>
                  <a:gd name="connsiteX8-209" fmla="*/ 9678 w 69310"/>
                  <a:gd name="connsiteY8-210" fmla="*/ 504858 h 633665"/>
                  <a:gd name="connsiteX9-211" fmla="*/ 16822 w 69310"/>
                  <a:gd name="connsiteY9-212" fmla="*/ 557245 h 633665"/>
                  <a:gd name="connsiteX10-213" fmla="*/ 33490 w 69310"/>
                  <a:gd name="connsiteY10-214" fmla="*/ 607251 h 633665"/>
                  <a:gd name="connsiteX11-215" fmla="*/ 35872 w 69310"/>
                  <a:gd name="connsiteY11-216" fmla="*/ 633445 h 633665"/>
                  <a:gd name="connsiteX12-217" fmla="*/ 35872 w 69310"/>
                  <a:gd name="connsiteY12-218" fmla="*/ 616776 h 633665"/>
                  <a:gd name="connsiteX13-219" fmla="*/ 38253 w 69310"/>
                  <a:gd name="connsiteY13-220" fmla="*/ 566770 h 633665"/>
                  <a:gd name="connsiteX14-221" fmla="*/ 57303 w 69310"/>
                  <a:gd name="connsiteY14-222" fmla="*/ 504858 h 633665"/>
                  <a:gd name="connsiteX15-223" fmla="*/ 47778 w 69310"/>
                  <a:gd name="connsiteY15-224" fmla="*/ 452470 h 633665"/>
                  <a:gd name="connsiteX16-225" fmla="*/ 33490 w 69310"/>
                  <a:gd name="connsiteY16-226" fmla="*/ 402464 h 633665"/>
                  <a:gd name="connsiteX17-227" fmla="*/ 54922 w 69310"/>
                  <a:gd name="connsiteY17-228" fmla="*/ 342933 h 633665"/>
                  <a:gd name="connsiteX18-229" fmla="*/ 69209 w 69310"/>
                  <a:gd name="connsiteY18-230" fmla="*/ 297689 h 633665"/>
                  <a:gd name="connsiteX19-231" fmla="*/ 47778 w 69310"/>
                  <a:gd name="connsiteY19-232" fmla="*/ 223870 h 633665"/>
                  <a:gd name="connsiteX20-233" fmla="*/ 38253 w 69310"/>
                  <a:gd name="connsiteY20-234" fmla="*/ 185770 h 633665"/>
                  <a:gd name="connsiteX21-235" fmla="*/ 59684 w 69310"/>
                  <a:gd name="connsiteY21-236" fmla="*/ 116714 h 633665"/>
                  <a:gd name="connsiteX22-237" fmla="*/ 54922 w 69310"/>
                  <a:gd name="connsiteY22-238" fmla="*/ 50039 h 633665"/>
                  <a:gd name="connsiteX23-239" fmla="*/ 33490 w 69310"/>
                  <a:gd name="connsiteY23-240" fmla="*/ 33 h 633665"/>
                  <a:gd name="connsiteX0-241" fmla="*/ 33204 w 69024"/>
                  <a:gd name="connsiteY0-242" fmla="*/ 16967 h 650599"/>
                  <a:gd name="connsiteX1-243" fmla="*/ 26834 w 69024"/>
                  <a:gd name="connsiteY1-244" fmla="*/ 3386 h 650599"/>
                  <a:gd name="connsiteX2-245" fmla="*/ 4629 w 69024"/>
                  <a:gd name="connsiteY2-246" fmla="*/ 74117 h 650599"/>
                  <a:gd name="connsiteX3-247" fmla="*/ 2248 w 69024"/>
                  <a:gd name="connsiteY3-248" fmla="*/ 166985 h 650599"/>
                  <a:gd name="connsiteX4-249" fmla="*/ 30824 w 69024"/>
                  <a:gd name="connsiteY4-250" fmla="*/ 238423 h 650599"/>
                  <a:gd name="connsiteX5-251" fmla="*/ 30823 w 69024"/>
                  <a:gd name="connsiteY5-252" fmla="*/ 271761 h 650599"/>
                  <a:gd name="connsiteX6-253" fmla="*/ 4629 w 69024"/>
                  <a:gd name="connsiteY6-254" fmla="*/ 319385 h 650599"/>
                  <a:gd name="connsiteX7-255" fmla="*/ 7011 w 69024"/>
                  <a:gd name="connsiteY7-256" fmla="*/ 374154 h 650599"/>
                  <a:gd name="connsiteX8-257" fmla="*/ 33204 w 69024"/>
                  <a:gd name="connsiteY8-258" fmla="*/ 431304 h 650599"/>
                  <a:gd name="connsiteX9-259" fmla="*/ 9392 w 69024"/>
                  <a:gd name="connsiteY9-260" fmla="*/ 521792 h 650599"/>
                  <a:gd name="connsiteX10-261" fmla="*/ 16536 w 69024"/>
                  <a:gd name="connsiteY10-262" fmla="*/ 574179 h 650599"/>
                  <a:gd name="connsiteX11-263" fmla="*/ 33204 w 69024"/>
                  <a:gd name="connsiteY11-264" fmla="*/ 624185 h 650599"/>
                  <a:gd name="connsiteX12-265" fmla="*/ 35586 w 69024"/>
                  <a:gd name="connsiteY12-266" fmla="*/ 650379 h 650599"/>
                  <a:gd name="connsiteX13-267" fmla="*/ 35586 w 69024"/>
                  <a:gd name="connsiteY13-268" fmla="*/ 633710 h 650599"/>
                  <a:gd name="connsiteX14-269" fmla="*/ 37967 w 69024"/>
                  <a:gd name="connsiteY14-270" fmla="*/ 583704 h 650599"/>
                  <a:gd name="connsiteX15-271" fmla="*/ 57017 w 69024"/>
                  <a:gd name="connsiteY15-272" fmla="*/ 521792 h 650599"/>
                  <a:gd name="connsiteX16-273" fmla="*/ 47492 w 69024"/>
                  <a:gd name="connsiteY16-274" fmla="*/ 469404 h 650599"/>
                  <a:gd name="connsiteX17-275" fmla="*/ 33204 w 69024"/>
                  <a:gd name="connsiteY17-276" fmla="*/ 419398 h 650599"/>
                  <a:gd name="connsiteX18-277" fmla="*/ 54636 w 69024"/>
                  <a:gd name="connsiteY18-278" fmla="*/ 359867 h 650599"/>
                  <a:gd name="connsiteX19-279" fmla="*/ 68923 w 69024"/>
                  <a:gd name="connsiteY19-280" fmla="*/ 314623 h 650599"/>
                  <a:gd name="connsiteX20-281" fmla="*/ 47492 w 69024"/>
                  <a:gd name="connsiteY20-282" fmla="*/ 240804 h 650599"/>
                  <a:gd name="connsiteX21-283" fmla="*/ 37967 w 69024"/>
                  <a:gd name="connsiteY21-284" fmla="*/ 202704 h 650599"/>
                  <a:gd name="connsiteX22-285" fmla="*/ 59398 w 69024"/>
                  <a:gd name="connsiteY22-286" fmla="*/ 133648 h 650599"/>
                  <a:gd name="connsiteX23-287" fmla="*/ 54636 w 69024"/>
                  <a:gd name="connsiteY23-288" fmla="*/ 66973 h 650599"/>
                  <a:gd name="connsiteX24" fmla="*/ 33204 w 69024"/>
                  <a:gd name="connsiteY24" fmla="*/ 16967 h 650599"/>
                  <a:gd name="connsiteX0-289" fmla="*/ 33527 w 69347"/>
                  <a:gd name="connsiteY0-290" fmla="*/ 60015 h 693647"/>
                  <a:gd name="connsiteX1-291" fmla="*/ 34301 w 69347"/>
                  <a:gd name="connsiteY1-292" fmla="*/ 1190 h 693647"/>
                  <a:gd name="connsiteX2-293" fmla="*/ 4952 w 69347"/>
                  <a:gd name="connsiteY2-294" fmla="*/ 117165 h 693647"/>
                  <a:gd name="connsiteX3-295" fmla="*/ 2571 w 69347"/>
                  <a:gd name="connsiteY3-296" fmla="*/ 210033 h 693647"/>
                  <a:gd name="connsiteX4-297" fmla="*/ 31147 w 69347"/>
                  <a:gd name="connsiteY4-298" fmla="*/ 281471 h 693647"/>
                  <a:gd name="connsiteX5-299" fmla="*/ 31146 w 69347"/>
                  <a:gd name="connsiteY5-300" fmla="*/ 314809 h 693647"/>
                  <a:gd name="connsiteX6-301" fmla="*/ 4952 w 69347"/>
                  <a:gd name="connsiteY6-302" fmla="*/ 362433 h 693647"/>
                  <a:gd name="connsiteX7-303" fmla="*/ 7334 w 69347"/>
                  <a:gd name="connsiteY7-304" fmla="*/ 417202 h 693647"/>
                  <a:gd name="connsiteX8-305" fmla="*/ 33527 w 69347"/>
                  <a:gd name="connsiteY8-306" fmla="*/ 474352 h 693647"/>
                  <a:gd name="connsiteX9-307" fmla="*/ 9715 w 69347"/>
                  <a:gd name="connsiteY9-308" fmla="*/ 564840 h 693647"/>
                  <a:gd name="connsiteX10-309" fmla="*/ 16859 w 69347"/>
                  <a:gd name="connsiteY10-310" fmla="*/ 617227 h 693647"/>
                  <a:gd name="connsiteX11-311" fmla="*/ 33527 w 69347"/>
                  <a:gd name="connsiteY11-312" fmla="*/ 667233 h 693647"/>
                  <a:gd name="connsiteX12-313" fmla="*/ 35909 w 69347"/>
                  <a:gd name="connsiteY12-314" fmla="*/ 693427 h 693647"/>
                  <a:gd name="connsiteX13-315" fmla="*/ 35909 w 69347"/>
                  <a:gd name="connsiteY13-316" fmla="*/ 676758 h 693647"/>
                  <a:gd name="connsiteX14-317" fmla="*/ 38290 w 69347"/>
                  <a:gd name="connsiteY14-318" fmla="*/ 626752 h 693647"/>
                  <a:gd name="connsiteX15-319" fmla="*/ 57340 w 69347"/>
                  <a:gd name="connsiteY15-320" fmla="*/ 564840 h 693647"/>
                  <a:gd name="connsiteX16-321" fmla="*/ 47815 w 69347"/>
                  <a:gd name="connsiteY16-322" fmla="*/ 512452 h 693647"/>
                  <a:gd name="connsiteX17-323" fmla="*/ 33527 w 69347"/>
                  <a:gd name="connsiteY17-324" fmla="*/ 462446 h 693647"/>
                  <a:gd name="connsiteX18-325" fmla="*/ 54959 w 69347"/>
                  <a:gd name="connsiteY18-326" fmla="*/ 402915 h 693647"/>
                  <a:gd name="connsiteX19-327" fmla="*/ 69246 w 69347"/>
                  <a:gd name="connsiteY19-328" fmla="*/ 357671 h 693647"/>
                  <a:gd name="connsiteX20-329" fmla="*/ 47815 w 69347"/>
                  <a:gd name="connsiteY20-330" fmla="*/ 283852 h 693647"/>
                  <a:gd name="connsiteX21-331" fmla="*/ 38290 w 69347"/>
                  <a:gd name="connsiteY21-332" fmla="*/ 245752 h 693647"/>
                  <a:gd name="connsiteX22-333" fmla="*/ 59721 w 69347"/>
                  <a:gd name="connsiteY22-334" fmla="*/ 176696 h 693647"/>
                  <a:gd name="connsiteX23-335" fmla="*/ 54959 w 69347"/>
                  <a:gd name="connsiteY23-336" fmla="*/ 110021 h 693647"/>
                  <a:gd name="connsiteX24-337" fmla="*/ 33527 w 69347"/>
                  <a:gd name="connsiteY24-338" fmla="*/ 60015 h 693647"/>
                  <a:gd name="connsiteX0-339" fmla="*/ 40671 w 69347"/>
                  <a:gd name="connsiteY0-340" fmla="*/ 67028 h 693517"/>
                  <a:gd name="connsiteX1-341" fmla="*/ 34301 w 69347"/>
                  <a:gd name="connsiteY1-342" fmla="*/ 1060 h 693517"/>
                  <a:gd name="connsiteX2-343" fmla="*/ 4952 w 69347"/>
                  <a:gd name="connsiteY2-344" fmla="*/ 117035 h 693517"/>
                  <a:gd name="connsiteX3-345" fmla="*/ 2571 w 69347"/>
                  <a:gd name="connsiteY3-346" fmla="*/ 209903 h 693517"/>
                  <a:gd name="connsiteX4-347" fmla="*/ 31147 w 69347"/>
                  <a:gd name="connsiteY4-348" fmla="*/ 281341 h 693517"/>
                  <a:gd name="connsiteX5-349" fmla="*/ 31146 w 69347"/>
                  <a:gd name="connsiteY5-350" fmla="*/ 314679 h 693517"/>
                  <a:gd name="connsiteX6-351" fmla="*/ 4952 w 69347"/>
                  <a:gd name="connsiteY6-352" fmla="*/ 362303 h 693517"/>
                  <a:gd name="connsiteX7-353" fmla="*/ 7334 w 69347"/>
                  <a:gd name="connsiteY7-354" fmla="*/ 417072 h 693517"/>
                  <a:gd name="connsiteX8-355" fmla="*/ 33527 w 69347"/>
                  <a:gd name="connsiteY8-356" fmla="*/ 474222 h 693517"/>
                  <a:gd name="connsiteX9-357" fmla="*/ 9715 w 69347"/>
                  <a:gd name="connsiteY9-358" fmla="*/ 564710 h 693517"/>
                  <a:gd name="connsiteX10-359" fmla="*/ 16859 w 69347"/>
                  <a:gd name="connsiteY10-360" fmla="*/ 617097 h 693517"/>
                  <a:gd name="connsiteX11-361" fmla="*/ 33527 w 69347"/>
                  <a:gd name="connsiteY11-362" fmla="*/ 667103 h 693517"/>
                  <a:gd name="connsiteX12-363" fmla="*/ 35909 w 69347"/>
                  <a:gd name="connsiteY12-364" fmla="*/ 693297 h 693517"/>
                  <a:gd name="connsiteX13-365" fmla="*/ 35909 w 69347"/>
                  <a:gd name="connsiteY13-366" fmla="*/ 676628 h 693517"/>
                  <a:gd name="connsiteX14-367" fmla="*/ 38290 w 69347"/>
                  <a:gd name="connsiteY14-368" fmla="*/ 626622 h 693517"/>
                  <a:gd name="connsiteX15-369" fmla="*/ 57340 w 69347"/>
                  <a:gd name="connsiteY15-370" fmla="*/ 564710 h 693517"/>
                  <a:gd name="connsiteX16-371" fmla="*/ 47815 w 69347"/>
                  <a:gd name="connsiteY16-372" fmla="*/ 512322 h 693517"/>
                  <a:gd name="connsiteX17-373" fmla="*/ 33527 w 69347"/>
                  <a:gd name="connsiteY17-374" fmla="*/ 462316 h 693517"/>
                  <a:gd name="connsiteX18-375" fmla="*/ 54959 w 69347"/>
                  <a:gd name="connsiteY18-376" fmla="*/ 402785 h 693517"/>
                  <a:gd name="connsiteX19-377" fmla="*/ 69246 w 69347"/>
                  <a:gd name="connsiteY19-378" fmla="*/ 357541 h 693517"/>
                  <a:gd name="connsiteX20-379" fmla="*/ 47815 w 69347"/>
                  <a:gd name="connsiteY20-380" fmla="*/ 283722 h 693517"/>
                  <a:gd name="connsiteX21-381" fmla="*/ 38290 w 69347"/>
                  <a:gd name="connsiteY21-382" fmla="*/ 245622 h 693517"/>
                  <a:gd name="connsiteX22-383" fmla="*/ 59721 w 69347"/>
                  <a:gd name="connsiteY22-384" fmla="*/ 176566 h 693517"/>
                  <a:gd name="connsiteX23-385" fmla="*/ 54959 w 69347"/>
                  <a:gd name="connsiteY23-386" fmla="*/ 109891 h 693517"/>
                  <a:gd name="connsiteX24-387" fmla="*/ 40671 w 69347"/>
                  <a:gd name="connsiteY24-388" fmla="*/ 67028 h 693517"/>
                  <a:gd name="connsiteX0-389" fmla="*/ 39838 w 68514"/>
                  <a:gd name="connsiteY0-390" fmla="*/ 67028 h 693517"/>
                  <a:gd name="connsiteX1-391" fmla="*/ 33468 w 68514"/>
                  <a:gd name="connsiteY1-392" fmla="*/ 1060 h 693517"/>
                  <a:gd name="connsiteX2-393" fmla="*/ 12038 w 68514"/>
                  <a:gd name="connsiteY2-394" fmla="*/ 70117 h 693517"/>
                  <a:gd name="connsiteX3-395" fmla="*/ 4119 w 68514"/>
                  <a:gd name="connsiteY3-396" fmla="*/ 117035 h 693517"/>
                  <a:gd name="connsiteX4-397" fmla="*/ 1738 w 68514"/>
                  <a:gd name="connsiteY4-398" fmla="*/ 209903 h 693517"/>
                  <a:gd name="connsiteX5-399" fmla="*/ 30314 w 68514"/>
                  <a:gd name="connsiteY5-400" fmla="*/ 281341 h 693517"/>
                  <a:gd name="connsiteX6-401" fmla="*/ 30313 w 68514"/>
                  <a:gd name="connsiteY6-402" fmla="*/ 314679 h 693517"/>
                  <a:gd name="connsiteX7-403" fmla="*/ 4119 w 68514"/>
                  <a:gd name="connsiteY7-404" fmla="*/ 362303 h 693517"/>
                  <a:gd name="connsiteX8-405" fmla="*/ 6501 w 68514"/>
                  <a:gd name="connsiteY8-406" fmla="*/ 417072 h 693517"/>
                  <a:gd name="connsiteX9-407" fmla="*/ 32694 w 68514"/>
                  <a:gd name="connsiteY9-408" fmla="*/ 474222 h 693517"/>
                  <a:gd name="connsiteX10-409" fmla="*/ 8882 w 68514"/>
                  <a:gd name="connsiteY10-410" fmla="*/ 564710 h 693517"/>
                  <a:gd name="connsiteX11-411" fmla="*/ 16026 w 68514"/>
                  <a:gd name="connsiteY11-412" fmla="*/ 617097 h 693517"/>
                  <a:gd name="connsiteX12-413" fmla="*/ 32694 w 68514"/>
                  <a:gd name="connsiteY12-414" fmla="*/ 667103 h 693517"/>
                  <a:gd name="connsiteX13-415" fmla="*/ 35076 w 68514"/>
                  <a:gd name="connsiteY13-416" fmla="*/ 693297 h 693517"/>
                  <a:gd name="connsiteX14-417" fmla="*/ 35076 w 68514"/>
                  <a:gd name="connsiteY14-418" fmla="*/ 676628 h 693517"/>
                  <a:gd name="connsiteX15-419" fmla="*/ 37457 w 68514"/>
                  <a:gd name="connsiteY15-420" fmla="*/ 626622 h 693517"/>
                  <a:gd name="connsiteX16-421" fmla="*/ 56507 w 68514"/>
                  <a:gd name="connsiteY16-422" fmla="*/ 564710 h 693517"/>
                  <a:gd name="connsiteX17-423" fmla="*/ 46982 w 68514"/>
                  <a:gd name="connsiteY17-424" fmla="*/ 512322 h 693517"/>
                  <a:gd name="connsiteX18-425" fmla="*/ 32694 w 68514"/>
                  <a:gd name="connsiteY18-426" fmla="*/ 462316 h 693517"/>
                  <a:gd name="connsiteX19-427" fmla="*/ 54126 w 68514"/>
                  <a:gd name="connsiteY19-428" fmla="*/ 402785 h 693517"/>
                  <a:gd name="connsiteX20-429" fmla="*/ 68413 w 68514"/>
                  <a:gd name="connsiteY20-430" fmla="*/ 357541 h 693517"/>
                  <a:gd name="connsiteX21-431" fmla="*/ 46982 w 68514"/>
                  <a:gd name="connsiteY21-432" fmla="*/ 283722 h 693517"/>
                  <a:gd name="connsiteX22-433" fmla="*/ 37457 w 68514"/>
                  <a:gd name="connsiteY22-434" fmla="*/ 245622 h 693517"/>
                  <a:gd name="connsiteX23-435" fmla="*/ 58888 w 68514"/>
                  <a:gd name="connsiteY23-436" fmla="*/ 176566 h 693517"/>
                  <a:gd name="connsiteX24-437" fmla="*/ 54126 w 68514"/>
                  <a:gd name="connsiteY24-438" fmla="*/ 109891 h 693517"/>
                  <a:gd name="connsiteX25" fmla="*/ 39838 w 68514"/>
                  <a:gd name="connsiteY25" fmla="*/ 67028 h 693517"/>
                  <a:gd name="connsiteX0-439" fmla="*/ 40450 w 69126"/>
                  <a:gd name="connsiteY0-440" fmla="*/ 67028 h 693517"/>
                  <a:gd name="connsiteX1-441" fmla="*/ 34080 w 69126"/>
                  <a:gd name="connsiteY1-442" fmla="*/ 1060 h 693517"/>
                  <a:gd name="connsiteX2-443" fmla="*/ 29318 w 69126"/>
                  <a:gd name="connsiteY2-444" fmla="*/ 62973 h 693517"/>
                  <a:gd name="connsiteX3-445" fmla="*/ 4731 w 69126"/>
                  <a:gd name="connsiteY3-446" fmla="*/ 117035 h 693517"/>
                  <a:gd name="connsiteX4-447" fmla="*/ 2350 w 69126"/>
                  <a:gd name="connsiteY4-448" fmla="*/ 209903 h 693517"/>
                  <a:gd name="connsiteX5-449" fmla="*/ 30926 w 69126"/>
                  <a:gd name="connsiteY5-450" fmla="*/ 281341 h 693517"/>
                  <a:gd name="connsiteX6-451" fmla="*/ 30925 w 69126"/>
                  <a:gd name="connsiteY6-452" fmla="*/ 314679 h 693517"/>
                  <a:gd name="connsiteX7-453" fmla="*/ 4731 w 69126"/>
                  <a:gd name="connsiteY7-454" fmla="*/ 362303 h 693517"/>
                  <a:gd name="connsiteX8-455" fmla="*/ 7113 w 69126"/>
                  <a:gd name="connsiteY8-456" fmla="*/ 417072 h 693517"/>
                  <a:gd name="connsiteX9-457" fmla="*/ 33306 w 69126"/>
                  <a:gd name="connsiteY9-458" fmla="*/ 474222 h 693517"/>
                  <a:gd name="connsiteX10-459" fmla="*/ 9494 w 69126"/>
                  <a:gd name="connsiteY10-460" fmla="*/ 564710 h 693517"/>
                  <a:gd name="connsiteX11-461" fmla="*/ 16638 w 69126"/>
                  <a:gd name="connsiteY11-462" fmla="*/ 617097 h 693517"/>
                  <a:gd name="connsiteX12-463" fmla="*/ 33306 w 69126"/>
                  <a:gd name="connsiteY12-464" fmla="*/ 667103 h 693517"/>
                  <a:gd name="connsiteX13-465" fmla="*/ 35688 w 69126"/>
                  <a:gd name="connsiteY13-466" fmla="*/ 693297 h 693517"/>
                  <a:gd name="connsiteX14-467" fmla="*/ 35688 w 69126"/>
                  <a:gd name="connsiteY14-468" fmla="*/ 676628 h 693517"/>
                  <a:gd name="connsiteX15-469" fmla="*/ 38069 w 69126"/>
                  <a:gd name="connsiteY15-470" fmla="*/ 626622 h 693517"/>
                  <a:gd name="connsiteX16-471" fmla="*/ 57119 w 69126"/>
                  <a:gd name="connsiteY16-472" fmla="*/ 564710 h 693517"/>
                  <a:gd name="connsiteX17-473" fmla="*/ 47594 w 69126"/>
                  <a:gd name="connsiteY17-474" fmla="*/ 512322 h 693517"/>
                  <a:gd name="connsiteX18-475" fmla="*/ 33306 w 69126"/>
                  <a:gd name="connsiteY18-476" fmla="*/ 462316 h 693517"/>
                  <a:gd name="connsiteX19-477" fmla="*/ 54738 w 69126"/>
                  <a:gd name="connsiteY19-478" fmla="*/ 402785 h 693517"/>
                  <a:gd name="connsiteX20-479" fmla="*/ 69025 w 69126"/>
                  <a:gd name="connsiteY20-480" fmla="*/ 357541 h 693517"/>
                  <a:gd name="connsiteX21-481" fmla="*/ 47594 w 69126"/>
                  <a:gd name="connsiteY21-482" fmla="*/ 283722 h 693517"/>
                  <a:gd name="connsiteX22-483" fmla="*/ 38069 w 69126"/>
                  <a:gd name="connsiteY22-484" fmla="*/ 245622 h 693517"/>
                  <a:gd name="connsiteX23-485" fmla="*/ 59500 w 69126"/>
                  <a:gd name="connsiteY23-486" fmla="*/ 176566 h 693517"/>
                  <a:gd name="connsiteX24-487" fmla="*/ 54738 w 69126"/>
                  <a:gd name="connsiteY24-488" fmla="*/ 109891 h 693517"/>
                  <a:gd name="connsiteX25-489" fmla="*/ 40450 w 69126"/>
                  <a:gd name="connsiteY25-490" fmla="*/ 67028 h 693517"/>
                  <a:gd name="connsiteX0-491" fmla="*/ 40450 w 69194"/>
                  <a:gd name="connsiteY0-492" fmla="*/ 67028 h 693517"/>
                  <a:gd name="connsiteX1-493" fmla="*/ 34080 w 69194"/>
                  <a:gd name="connsiteY1-494" fmla="*/ 1060 h 693517"/>
                  <a:gd name="connsiteX2-495" fmla="*/ 29318 w 69194"/>
                  <a:gd name="connsiteY2-496" fmla="*/ 62973 h 693517"/>
                  <a:gd name="connsiteX3-497" fmla="*/ 4731 w 69194"/>
                  <a:gd name="connsiteY3-498" fmla="*/ 117035 h 693517"/>
                  <a:gd name="connsiteX4-499" fmla="*/ 2350 w 69194"/>
                  <a:gd name="connsiteY4-500" fmla="*/ 209903 h 693517"/>
                  <a:gd name="connsiteX5-501" fmla="*/ 30926 w 69194"/>
                  <a:gd name="connsiteY5-502" fmla="*/ 281341 h 693517"/>
                  <a:gd name="connsiteX6-503" fmla="*/ 30925 w 69194"/>
                  <a:gd name="connsiteY6-504" fmla="*/ 314679 h 693517"/>
                  <a:gd name="connsiteX7-505" fmla="*/ 4731 w 69194"/>
                  <a:gd name="connsiteY7-506" fmla="*/ 362303 h 693517"/>
                  <a:gd name="connsiteX8-507" fmla="*/ 7113 w 69194"/>
                  <a:gd name="connsiteY8-508" fmla="*/ 417072 h 693517"/>
                  <a:gd name="connsiteX9-509" fmla="*/ 33306 w 69194"/>
                  <a:gd name="connsiteY9-510" fmla="*/ 474222 h 693517"/>
                  <a:gd name="connsiteX10-511" fmla="*/ 9494 w 69194"/>
                  <a:gd name="connsiteY10-512" fmla="*/ 564710 h 693517"/>
                  <a:gd name="connsiteX11-513" fmla="*/ 16638 w 69194"/>
                  <a:gd name="connsiteY11-514" fmla="*/ 617097 h 693517"/>
                  <a:gd name="connsiteX12-515" fmla="*/ 33306 w 69194"/>
                  <a:gd name="connsiteY12-516" fmla="*/ 667103 h 693517"/>
                  <a:gd name="connsiteX13-517" fmla="*/ 35688 w 69194"/>
                  <a:gd name="connsiteY13-518" fmla="*/ 693297 h 693517"/>
                  <a:gd name="connsiteX14-519" fmla="*/ 35688 w 69194"/>
                  <a:gd name="connsiteY14-520" fmla="*/ 676628 h 693517"/>
                  <a:gd name="connsiteX15-521" fmla="*/ 38069 w 69194"/>
                  <a:gd name="connsiteY15-522" fmla="*/ 626622 h 693517"/>
                  <a:gd name="connsiteX16-523" fmla="*/ 57119 w 69194"/>
                  <a:gd name="connsiteY16-524" fmla="*/ 564710 h 693517"/>
                  <a:gd name="connsiteX17-525" fmla="*/ 47594 w 69194"/>
                  <a:gd name="connsiteY17-526" fmla="*/ 512322 h 693517"/>
                  <a:gd name="connsiteX18-527" fmla="*/ 33306 w 69194"/>
                  <a:gd name="connsiteY18-528" fmla="*/ 462316 h 693517"/>
                  <a:gd name="connsiteX19-529" fmla="*/ 54738 w 69194"/>
                  <a:gd name="connsiteY19-530" fmla="*/ 402785 h 693517"/>
                  <a:gd name="connsiteX20-531" fmla="*/ 69025 w 69194"/>
                  <a:gd name="connsiteY20-532" fmla="*/ 357541 h 693517"/>
                  <a:gd name="connsiteX21-533" fmla="*/ 45213 w 69194"/>
                  <a:gd name="connsiteY21-534" fmla="*/ 305153 h 693517"/>
                  <a:gd name="connsiteX22-535" fmla="*/ 38069 w 69194"/>
                  <a:gd name="connsiteY22-536" fmla="*/ 245622 h 693517"/>
                  <a:gd name="connsiteX23-537" fmla="*/ 59500 w 69194"/>
                  <a:gd name="connsiteY23-538" fmla="*/ 176566 h 693517"/>
                  <a:gd name="connsiteX24-539" fmla="*/ 54738 w 69194"/>
                  <a:gd name="connsiteY24-540" fmla="*/ 109891 h 693517"/>
                  <a:gd name="connsiteX25-541" fmla="*/ 40450 w 69194"/>
                  <a:gd name="connsiteY25-542" fmla="*/ 67028 h 693517"/>
                  <a:gd name="connsiteX0-543" fmla="*/ 40450 w 69194"/>
                  <a:gd name="connsiteY0-544" fmla="*/ 67028 h 693517"/>
                  <a:gd name="connsiteX1-545" fmla="*/ 34080 w 69194"/>
                  <a:gd name="connsiteY1-546" fmla="*/ 1060 h 693517"/>
                  <a:gd name="connsiteX2-547" fmla="*/ 29318 w 69194"/>
                  <a:gd name="connsiteY2-548" fmla="*/ 62973 h 693517"/>
                  <a:gd name="connsiteX3-549" fmla="*/ 4731 w 69194"/>
                  <a:gd name="connsiteY3-550" fmla="*/ 126560 h 693517"/>
                  <a:gd name="connsiteX4-551" fmla="*/ 2350 w 69194"/>
                  <a:gd name="connsiteY4-552" fmla="*/ 209903 h 693517"/>
                  <a:gd name="connsiteX5-553" fmla="*/ 30926 w 69194"/>
                  <a:gd name="connsiteY5-554" fmla="*/ 281341 h 693517"/>
                  <a:gd name="connsiteX6-555" fmla="*/ 30925 w 69194"/>
                  <a:gd name="connsiteY6-556" fmla="*/ 314679 h 693517"/>
                  <a:gd name="connsiteX7-557" fmla="*/ 4731 w 69194"/>
                  <a:gd name="connsiteY7-558" fmla="*/ 362303 h 693517"/>
                  <a:gd name="connsiteX8-559" fmla="*/ 7113 w 69194"/>
                  <a:gd name="connsiteY8-560" fmla="*/ 417072 h 693517"/>
                  <a:gd name="connsiteX9-561" fmla="*/ 33306 w 69194"/>
                  <a:gd name="connsiteY9-562" fmla="*/ 474222 h 693517"/>
                  <a:gd name="connsiteX10-563" fmla="*/ 9494 w 69194"/>
                  <a:gd name="connsiteY10-564" fmla="*/ 564710 h 693517"/>
                  <a:gd name="connsiteX11-565" fmla="*/ 16638 w 69194"/>
                  <a:gd name="connsiteY11-566" fmla="*/ 617097 h 693517"/>
                  <a:gd name="connsiteX12-567" fmla="*/ 33306 w 69194"/>
                  <a:gd name="connsiteY12-568" fmla="*/ 667103 h 693517"/>
                  <a:gd name="connsiteX13-569" fmla="*/ 35688 w 69194"/>
                  <a:gd name="connsiteY13-570" fmla="*/ 693297 h 693517"/>
                  <a:gd name="connsiteX14-571" fmla="*/ 35688 w 69194"/>
                  <a:gd name="connsiteY14-572" fmla="*/ 676628 h 693517"/>
                  <a:gd name="connsiteX15-573" fmla="*/ 38069 w 69194"/>
                  <a:gd name="connsiteY15-574" fmla="*/ 626622 h 693517"/>
                  <a:gd name="connsiteX16-575" fmla="*/ 57119 w 69194"/>
                  <a:gd name="connsiteY16-576" fmla="*/ 564710 h 693517"/>
                  <a:gd name="connsiteX17-577" fmla="*/ 47594 w 69194"/>
                  <a:gd name="connsiteY17-578" fmla="*/ 512322 h 693517"/>
                  <a:gd name="connsiteX18-579" fmla="*/ 33306 w 69194"/>
                  <a:gd name="connsiteY18-580" fmla="*/ 462316 h 693517"/>
                  <a:gd name="connsiteX19-581" fmla="*/ 54738 w 69194"/>
                  <a:gd name="connsiteY19-582" fmla="*/ 402785 h 693517"/>
                  <a:gd name="connsiteX20-583" fmla="*/ 69025 w 69194"/>
                  <a:gd name="connsiteY20-584" fmla="*/ 357541 h 693517"/>
                  <a:gd name="connsiteX21-585" fmla="*/ 45213 w 69194"/>
                  <a:gd name="connsiteY21-586" fmla="*/ 305153 h 693517"/>
                  <a:gd name="connsiteX22-587" fmla="*/ 38069 w 69194"/>
                  <a:gd name="connsiteY22-588" fmla="*/ 245622 h 693517"/>
                  <a:gd name="connsiteX23-589" fmla="*/ 59500 w 69194"/>
                  <a:gd name="connsiteY23-590" fmla="*/ 176566 h 693517"/>
                  <a:gd name="connsiteX24-591" fmla="*/ 54738 w 69194"/>
                  <a:gd name="connsiteY24-592" fmla="*/ 109891 h 693517"/>
                  <a:gd name="connsiteX25-593" fmla="*/ 40450 w 69194"/>
                  <a:gd name="connsiteY25-594" fmla="*/ 67028 h 693517"/>
                  <a:gd name="connsiteX0-595" fmla="*/ 44918 w 73662"/>
                  <a:gd name="connsiteY0-596" fmla="*/ 67028 h 693517"/>
                  <a:gd name="connsiteX1-597" fmla="*/ 38548 w 73662"/>
                  <a:gd name="connsiteY1-598" fmla="*/ 1060 h 693517"/>
                  <a:gd name="connsiteX2-599" fmla="*/ 33786 w 73662"/>
                  <a:gd name="connsiteY2-600" fmla="*/ 62973 h 693517"/>
                  <a:gd name="connsiteX3-601" fmla="*/ 9199 w 73662"/>
                  <a:gd name="connsiteY3-602" fmla="*/ 126560 h 693517"/>
                  <a:gd name="connsiteX4-603" fmla="*/ 6818 w 73662"/>
                  <a:gd name="connsiteY4-604" fmla="*/ 209903 h 693517"/>
                  <a:gd name="connsiteX5-605" fmla="*/ 35394 w 73662"/>
                  <a:gd name="connsiteY5-606" fmla="*/ 281341 h 693517"/>
                  <a:gd name="connsiteX6-607" fmla="*/ 35393 w 73662"/>
                  <a:gd name="connsiteY6-608" fmla="*/ 314679 h 693517"/>
                  <a:gd name="connsiteX7-609" fmla="*/ 9199 w 73662"/>
                  <a:gd name="connsiteY7-610" fmla="*/ 362303 h 693517"/>
                  <a:gd name="connsiteX8-611" fmla="*/ 11581 w 73662"/>
                  <a:gd name="connsiteY8-612" fmla="*/ 417072 h 693517"/>
                  <a:gd name="connsiteX9-613" fmla="*/ 37774 w 73662"/>
                  <a:gd name="connsiteY9-614" fmla="*/ 474222 h 693517"/>
                  <a:gd name="connsiteX10-615" fmla="*/ 13962 w 73662"/>
                  <a:gd name="connsiteY10-616" fmla="*/ 564710 h 693517"/>
                  <a:gd name="connsiteX11-617" fmla="*/ 21106 w 73662"/>
                  <a:gd name="connsiteY11-618" fmla="*/ 617097 h 693517"/>
                  <a:gd name="connsiteX12-619" fmla="*/ 37774 w 73662"/>
                  <a:gd name="connsiteY12-620" fmla="*/ 667103 h 693517"/>
                  <a:gd name="connsiteX13-621" fmla="*/ 40156 w 73662"/>
                  <a:gd name="connsiteY13-622" fmla="*/ 693297 h 693517"/>
                  <a:gd name="connsiteX14-623" fmla="*/ 40156 w 73662"/>
                  <a:gd name="connsiteY14-624" fmla="*/ 676628 h 693517"/>
                  <a:gd name="connsiteX15-625" fmla="*/ 42537 w 73662"/>
                  <a:gd name="connsiteY15-626" fmla="*/ 626622 h 693517"/>
                  <a:gd name="connsiteX16-627" fmla="*/ 61587 w 73662"/>
                  <a:gd name="connsiteY16-628" fmla="*/ 564710 h 693517"/>
                  <a:gd name="connsiteX17-629" fmla="*/ 52062 w 73662"/>
                  <a:gd name="connsiteY17-630" fmla="*/ 512322 h 693517"/>
                  <a:gd name="connsiteX18-631" fmla="*/ 37774 w 73662"/>
                  <a:gd name="connsiteY18-632" fmla="*/ 462316 h 693517"/>
                  <a:gd name="connsiteX19-633" fmla="*/ 59206 w 73662"/>
                  <a:gd name="connsiteY19-634" fmla="*/ 402785 h 693517"/>
                  <a:gd name="connsiteX20-635" fmla="*/ 73493 w 73662"/>
                  <a:gd name="connsiteY20-636" fmla="*/ 357541 h 693517"/>
                  <a:gd name="connsiteX21-637" fmla="*/ 49681 w 73662"/>
                  <a:gd name="connsiteY21-638" fmla="*/ 305153 h 693517"/>
                  <a:gd name="connsiteX22-639" fmla="*/ 42537 w 73662"/>
                  <a:gd name="connsiteY22-640" fmla="*/ 245622 h 693517"/>
                  <a:gd name="connsiteX23-641" fmla="*/ 63968 w 73662"/>
                  <a:gd name="connsiteY23-642" fmla="*/ 176566 h 693517"/>
                  <a:gd name="connsiteX24-643" fmla="*/ 59206 w 73662"/>
                  <a:gd name="connsiteY24-644" fmla="*/ 109891 h 693517"/>
                  <a:gd name="connsiteX25-645" fmla="*/ 44918 w 73662"/>
                  <a:gd name="connsiteY25-646" fmla="*/ 67028 h 693517"/>
                  <a:gd name="connsiteX0-647" fmla="*/ 47299 w 73662"/>
                  <a:gd name="connsiteY0-648" fmla="*/ 102370 h 693140"/>
                  <a:gd name="connsiteX1-649" fmla="*/ 38548 w 73662"/>
                  <a:gd name="connsiteY1-650" fmla="*/ 683 h 693140"/>
                  <a:gd name="connsiteX2-651" fmla="*/ 33786 w 73662"/>
                  <a:gd name="connsiteY2-652" fmla="*/ 62596 h 693140"/>
                  <a:gd name="connsiteX3-653" fmla="*/ 9199 w 73662"/>
                  <a:gd name="connsiteY3-654" fmla="*/ 126183 h 693140"/>
                  <a:gd name="connsiteX4-655" fmla="*/ 6818 w 73662"/>
                  <a:gd name="connsiteY4-656" fmla="*/ 209526 h 693140"/>
                  <a:gd name="connsiteX5-657" fmla="*/ 35394 w 73662"/>
                  <a:gd name="connsiteY5-658" fmla="*/ 280964 h 693140"/>
                  <a:gd name="connsiteX6-659" fmla="*/ 35393 w 73662"/>
                  <a:gd name="connsiteY6-660" fmla="*/ 314302 h 693140"/>
                  <a:gd name="connsiteX7-661" fmla="*/ 9199 w 73662"/>
                  <a:gd name="connsiteY7-662" fmla="*/ 361926 h 693140"/>
                  <a:gd name="connsiteX8-663" fmla="*/ 11581 w 73662"/>
                  <a:gd name="connsiteY8-664" fmla="*/ 416695 h 693140"/>
                  <a:gd name="connsiteX9-665" fmla="*/ 37774 w 73662"/>
                  <a:gd name="connsiteY9-666" fmla="*/ 473845 h 693140"/>
                  <a:gd name="connsiteX10-667" fmla="*/ 13962 w 73662"/>
                  <a:gd name="connsiteY10-668" fmla="*/ 564333 h 693140"/>
                  <a:gd name="connsiteX11-669" fmla="*/ 21106 w 73662"/>
                  <a:gd name="connsiteY11-670" fmla="*/ 616720 h 693140"/>
                  <a:gd name="connsiteX12-671" fmla="*/ 37774 w 73662"/>
                  <a:gd name="connsiteY12-672" fmla="*/ 666726 h 693140"/>
                  <a:gd name="connsiteX13-673" fmla="*/ 40156 w 73662"/>
                  <a:gd name="connsiteY13-674" fmla="*/ 692920 h 693140"/>
                  <a:gd name="connsiteX14-675" fmla="*/ 40156 w 73662"/>
                  <a:gd name="connsiteY14-676" fmla="*/ 676251 h 693140"/>
                  <a:gd name="connsiteX15-677" fmla="*/ 42537 w 73662"/>
                  <a:gd name="connsiteY15-678" fmla="*/ 626245 h 693140"/>
                  <a:gd name="connsiteX16-679" fmla="*/ 61587 w 73662"/>
                  <a:gd name="connsiteY16-680" fmla="*/ 564333 h 693140"/>
                  <a:gd name="connsiteX17-681" fmla="*/ 52062 w 73662"/>
                  <a:gd name="connsiteY17-682" fmla="*/ 511945 h 693140"/>
                  <a:gd name="connsiteX18-683" fmla="*/ 37774 w 73662"/>
                  <a:gd name="connsiteY18-684" fmla="*/ 461939 h 693140"/>
                  <a:gd name="connsiteX19-685" fmla="*/ 59206 w 73662"/>
                  <a:gd name="connsiteY19-686" fmla="*/ 402408 h 693140"/>
                  <a:gd name="connsiteX20-687" fmla="*/ 73493 w 73662"/>
                  <a:gd name="connsiteY20-688" fmla="*/ 357164 h 693140"/>
                  <a:gd name="connsiteX21-689" fmla="*/ 49681 w 73662"/>
                  <a:gd name="connsiteY21-690" fmla="*/ 304776 h 693140"/>
                  <a:gd name="connsiteX22-691" fmla="*/ 42537 w 73662"/>
                  <a:gd name="connsiteY22-692" fmla="*/ 245245 h 693140"/>
                  <a:gd name="connsiteX23-693" fmla="*/ 63968 w 73662"/>
                  <a:gd name="connsiteY23-694" fmla="*/ 176189 h 693140"/>
                  <a:gd name="connsiteX24-695" fmla="*/ 59206 w 73662"/>
                  <a:gd name="connsiteY24-696" fmla="*/ 109514 h 693140"/>
                  <a:gd name="connsiteX25-697" fmla="*/ 47299 w 73662"/>
                  <a:gd name="connsiteY25-698" fmla="*/ 102370 h 693140"/>
                  <a:gd name="connsiteX0-699" fmla="*/ 42537 w 73662"/>
                  <a:gd name="connsiteY0-700" fmla="*/ 76416 h 693380"/>
                  <a:gd name="connsiteX1-701" fmla="*/ 38548 w 73662"/>
                  <a:gd name="connsiteY1-702" fmla="*/ 923 h 693380"/>
                  <a:gd name="connsiteX2-703" fmla="*/ 33786 w 73662"/>
                  <a:gd name="connsiteY2-704" fmla="*/ 62836 h 693380"/>
                  <a:gd name="connsiteX3-705" fmla="*/ 9199 w 73662"/>
                  <a:gd name="connsiteY3-706" fmla="*/ 126423 h 693380"/>
                  <a:gd name="connsiteX4-707" fmla="*/ 6818 w 73662"/>
                  <a:gd name="connsiteY4-708" fmla="*/ 209766 h 693380"/>
                  <a:gd name="connsiteX5-709" fmla="*/ 35394 w 73662"/>
                  <a:gd name="connsiteY5-710" fmla="*/ 281204 h 693380"/>
                  <a:gd name="connsiteX6-711" fmla="*/ 35393 w 73662"/>
                  <a:gd name="connsiteY6-712" fmla="*/ 314542 h 693380"/>
                  <a:gd name="connsiteX7-713" fmla="*/ 9199 w 73662"/>
                  <a:gd name="connsiteY7-714" fmla="*/ 362166 h 693380"/>
                  <a:gd name="connsiteX8-715" fmla="*/ 11581 w 73662"/>
                  <a:gd name="connsiteY8-716" fmla="*/ 416935 h 693380"/>
                  <a:gd name="connsiteX9-717" fmla="*/ 37774 w 73662"/>
                  <a:gd name="connsiteY9-718" fmla="*/ 474085 h 693380"/>
                  <a:gd name="connsiteX10-719" fmla="*/ 13962 w 73662"/>
                  <a:gd name="connsiteY10-720" fmla="*/ 564573 h 693380"/>
                  <a:gd name="connsiteX11-721" fmla="*/ 21106 w 73662"/>
                  <a:gd name="connsiteY11-722" fmla="*/ 616960 h 693380"/>
                  <a:gd name="connsiteX12-723" fmla="*/ 37774 w 73662"/>
                  <a:gd name="connsiteY12-724" fmla="*/ 666966 h 693380"/>
                  <a:gd name="connsiteX13-725" fmla="*/ 40156 w 73662"/>
                  <a:gd name="connsiteY13-726" fmla="*/ 693160 h 693380"/>
                  <a:gd name="connsiteX14-727" fmla="*/ 40156 w 73662"/>
                  <a:gd name="connsiteY14-728" fmla="*/ 676491 h 693380"/>
                  <a:gd name="connsiteX15-729" fmla="*/ 42537 w 73662"/>
                  <a:gd name="connsiteY15-730" fmla="*/ 626485 h 693380"/>
                  <a:gd name="connsiteX16-731" fmla="*/ 61587 w 73662"/>
                  <a:gd name="connsiteY16-732" fmla="*/ 564573 h 693380"/>
                  <a:gd name="connsiteX17-733" fmla="*/ 52062 w 73662"/>
                  <a:gd name="connsiteY17-734" fmla="*/ 512185 h 693380"/>
                  <a:gd name="connsiteX18-735" fmla="*/ 37774 w 73662"/>
                  <a:gd name="connsiteY18-736" fmla="*/ 462179 h 693380"/>
                  <a:gd name="connsiteX19-737" fmla="*/ 59206 w 73662"/>
                  <a:gd name="connsiteY19-738" fmla="*/ 402648 h 693380"/>
                  <a:gd name="connsiteX20-739" fmla="*/ 73493 w 73662"/>
                  <a:gd name="connsiteY20-740" fmla="*/ 357404 h 693380"/>
                  <a:gd name="connsiteX21-741" fmla="*/ 49681 w 73662"/>
                  <a:gd name="connsiteY21-742" fmla="*/ 305016 h 693380"/>
                  <a:gd name="connsiteX22-743" fmla="*/ 42537 w 73662"/>
                  <a:gd name="connsiteY22-744" fmla="*/ 245485 h 693380"/>
                  <a:gd name="connsiteX23-745" fmla="*/ 63968 w 73662"/>
                  <a:gd name="connsiteY23-746" fmla="*/ 176429 h 693380"/>
                  <a:gd name="connsiteX24-747" fmla="*/ 59206 w 73662"/>
                  <a:gd name="connsiteY24-748" fmla="*/ 109754 h 693380"/>
                  <a:gd name="connsiteX25-749" fmla="*/ 42537 w 73662"/>
                  <a:gd name="connsiteY25-750" fmla="*/ 76416 h 693380"/>
                  <a:gd name="connsiteX0-751" fmla="*/ 35588 w 66713"/>
                  <a:gd name="connsiteY0-752" fmla="*/ 76416 h 693380"/>
                  <a:gd name="connsiteX1-753" fmla="*/ 31599 w 66713"/>
                  <a:gd name="connsiteY1-754" fmla="*/ 923 h 693380"/>
                  <a:gd name="connsiteX2-755" fmla="*/ 26837 w 66713"/>
                  <a:gd name="connsiteY2-756" fmla="*/ 62836 h 693380"/>
                  <a:gd name="connsiteX3-757" fmla="*/ 2250 w 66713"/>
                  <a:gd name="connsiteY3-758" fmla="*/ 126423 h 693380"/>
                  <a:gd name="connsiteX4-759" fmla="*/ 16538 w 66713"/>
                  <a:gd name="connsiteY4-760" fmla="*/ 212147 h 693380"/>
                  <a:gd name="connsiteX5-761" fmla="*/ 28445 w 66713"/>
                  <a:gd name="connsiteY5-762" fmla="*/ 281204 h 693380"/>
                  <a:gd name="connsiteX6-763" fmla="*/ 28444 w 66713"/>
                  <a:gd name="connsiteY6-764" fmla="*/ 314542 h 693380"/>
                  <a:gd name="connsiteX7-765" fmla="*/ 2250 w 66713"/>
                  <a:gd name="connsiteY7-766" fmla="*/ 362166 h 693380"/>
                  <a:gd name="connsiteX8-767" fmla="*/ 4632 w 66713"/>
                  <a:gd name="connsiteY8-768" fmla="*/ 416935 h 693380"/>
                  <a:gd name="connsiteX9-769" fmla="*/ 30825 w 66713"/>
                  <a:gd name="connsiteY9-770" fmla="*/ 474085 h 693380"/>
                  <a:gd name="connsiteX10-771" fmla="*/ 7013 w 66713"/>
                  <a:gd name="connsiteY10-772" fmla="*/ 564573 h 693380"/>
                  <a:gd name="connsiteX11-773" fmla="*/ 14157 w 66713"/>
                  <a:gd name="connsiteY11-774" fmla="*/ 616960 h 693380"/>
                  <a:gd name="connsiteX12-775" fmla="*/ 30825 w 66713"/>
                  <a:gd name="connsiteY12-776" fmla="*/ 666966 h 693380"/>
                  <a:gd name="connsiteX13-777" fmla="*/ 33207 w 66713"/>
                  <a:gd name="connsiteY13-778" fmla="*/ 693160 h 693380"/>
                  <a:gd name="connsiteX14-779" fmla="*/ 33207 w 66713"/>
                  <a:gd name="connsiteY14-780" fmla="*/ 676491 h 693380"/>
                  <a:gd name="connsiteX15-781" fmla="*/ 35588 w 66713"/>
                  <a:gd name="connsiteY15-782" fmla="*/ 626485 h 693380"/>
                  <a:gd name="connsiteX16-783" fmla="*/ 54638 w 66713"/>
                  <a:gd name="connsiteY16-784" fmla="*/ 564573 h 693380"/>
                  <a:gd name="connsiteX17-785" fmla="*/ 45113 w 66713"/>
                  <a:gd name="connsiteY17-786" fmla="*/ 512185 h 693380"/>
                  <a:gd name="connsiteX18-787" fmla="*/ 30825 w 66713"/>
                  <a:gd name="connsiteY18-788" fmla="*/ 462179 h 693380"/>
                  <a:gd name="connsiteX19-789" fmla="*/ 52257 w 66713"/>
                  <a:gd name="connsiteY19-790" fmla="*/ 402648 h 693380"/>
                  <a:gd name="connsiteX20-791" fmla="*/ 66544 w 66713"/>
                  <a:gd name="connsiteY20-792" fmla="*/ 357404 h 693380"/>
                  <a:gd name="connsiteX21-793" fmla="*/ 42732 w 66713"/>
                  <a:gd name="connsiteY21-794" fmla="*/ 305016 h 693380"/>
                  <a:gd name="connsiteX22-795" fmla="*/ 35588 w 66713"/>
                  <a:gd name="connsiteY22-796" fmla="*/ 245485 h 693380"/>
                  <a:gd name="connsiteX23-797" fmla="*/ 57019 w 66713"/>
                  <a:gd name="connsiteY23-798" fmla="*/ 176429 h 693380"/>
                  <a:gd name="connsiteX24-799" fmla="*/ 52257 w 66713"/>
                  <a:gd name="connsiteY24-800" fmla="*/ 109754 h 693380"/>
                  <a:gd name="connsiteX25-801" fmla="*/ 35588 w 66713"/>
                  <a:gd name="connsiteY25-802" fmla="*/ 76416 h 693380"/>
                  <a:gd name="connsiteX0-803" fmla="*/ 35588 w 66713"/>
                  <a:gd name="connsiteY0-804" fmla="*/ 76416 h 693380"/>
                  <a:gd name="connsiteX1-805" fmla="*/ 31599 w 66713"/>
                  <a:gd name="connsiteY1-806" fmla="*/ 923 h 693380"/>
                  <a:gd name="connsiteX2-807" fmla="*/ 26837 w 66713"/>
                  <a:gd name="connsiteY2-808" fmla="*/ 62836 h 693380"/>
                  <a:gd name="connsiteX3-809" fmla="*/ 2250 w 66713"/>
                  <a:gd name="connsiteY3-810" fmla="*/ 126423 h 693380"/>
                  <a:gd name="connsiteX4-811" fmla="*/ 7013 w 66713"/>
                  <a:gd name="connsiteY4-812" fmla="*/ 205004 h 693380"/>
                  <a:gd name="connsiteX5-813" fmla="*/ 28445 w 66713"/>
                  <a:gd name="connsiteY5-814" fmla="*/ 281204 h 693380"/>
                  <a:gd name="connsiteX6-815" fmla="*/ 28444 w 66713"/>
                  <a:gd name="connsiteY6-816" fmla="*/ 314542 h 693380"/>
                  <a:gd name="connsiteX7-817" fmla="*/ 2250 w 66713"/>
                  <a:gd name="connsiteY7-818" fmla="*/ 362166 h 693380"/>
                  <a:gd name="connsiteX8-819" fmla="*/ 4632 w 66713"/>
                  <a:gd name="connsiteY8-820" fmla="*/ 416935 h 693380"/>
                  <a:gd name="connsiteX9-821" fmla="*/ 30825 w 66713"/>
                  <a:gd name="connsiteY9-822" fmla="*/ 474085 h 693380"/>
                  <a:gd name="connsiteX10-823" fmla="*/ 7013 w 66713"/>
                  <a:gd name="connsiteY10-824" fmla="*/ 564573 h 693380"/>
                  <a:gd name="connsiteX11-825" fmla="*/ 14157 w 66713"/>
                  <a:gd name="connsiteY11-826" fmla="*/ 616960 h 693380"/>
                  <a:gd name="connsiteX12-827" fmla="*/ 30825 w 66713"/>
                  <a:gd name="connsiteY12-828" fmla="*/ 666966 h 693380"/>
                  <a:gd name="connsiteX13-829" fmla="*/ 33207 w 66713"/>
                  <a:gd name="connsiteY13-830" fmla="*/ 693160 h 693380"/>
                  <a:gd name="connsiteX14-831" fmla="*/ 33207 w 66713"/>
                  <a:gd name="connsiteY14-832" fmla="*/ 676491 h 693380"/>
                  <a:gd name="connsiteX15-833" fmla="*/ 35588 w 66713"/>
                  <a:gd name="connsiteY15-834" fmla="*/ 626485 h 693380"/>
                  <a:gd name="connsiteX16-835" fmla="*/ 54638 w 66713"/>
                  <a:gd name="connsiteY16-836" fmla="*/ 564573 h 693380"/>
                  <a:gd name="connsiteX17-837" fmla="*/ 45113 w 66713"/>
                  <a:gd name="connsiteY17-838" fmla="*/ 512185 h 693380"/>
                  <a:gd name="connsiteX18-839" fmla="*/ 30825 w 66713"/>
                  <a:gd name="connsiteY18-840" fmla="*/ 462179 h 693380"/>
                  <a:gd name="connsiteX19-841" fmla="*/ 52257 w 66713"/>
                  <a:gd name="connsiteY19-842" fmla="*/ 402648 h 693380"/>
                  <a:gd name="connsiteX20-843" fmla="*/ 66544 w 66713"/>
                  <a:gd name="connsiteY20-844" fmla="*/ 357404 h 693380"/>
                  <a:gd name="connsiteX21-845" fmla="*/ 42732 w 66713"/>
                  <a:gd name="connsiteY21-846" fmla="*/ 305016 h 693380"/>
                  <a:gd name="connsiteX22-847" fmla="*/ 35588 w 66713"/>
                  <a:gd name="connsiteY22-848" fmla="*/ 245485 h 693380"/>
                  <a:gd name="connsiteX23-849" fmla="*/ 57019 w 66713"/>
                  <a:gd name="connsiteY23-850" fmla="*/ 176429 h 693380"/>
                  <a:gd name="connsiteX24-851" fmla="*/ 52257 w 66713"/>
                  <a:gd name="connsiteY24-852" fmla="*/ 109754 h 693380"/>
                  <a:gd name="connsiteX25-853" fmla="*/ 35588 w 66713"/>
                  <a:gd name="connsiteY25-854" fmla="*/ 76416 h 693380"/>
                  <a:gd name="connsiteX0-855" fmla="*/ 35588 w 66713"/>
                  <a:gd name="connsiteY0-856" fmla="*/ 76416 h 693380"/>
                  <a:gd name="connsiteX1-857" fmla="*/ 31599 w 66713"/>
                  <a:gd name="connsiteY1-858" fmla="*/ 923 h 693380"/>
                  <a:gd name="connsiteX2-859" fmla="*/ 26837 w 66713"/>
                  <a:gd name="connsiteY2-860" fmla="*/ 62836 h 693380"/>
                  <a:gd name="connsiteX3-861" fmla="*/ 9394 w 66713"/>
                  <a:gd name="connsiteY3-862" fmla="*/ 126423 h 693380"/>
                  <a:gd name="connsiteX4-863" fmla="*/ 7013 w 66713"/>
                  <a:gd name="connsiteY4-864" fmla="*/ 205004 h 693380"/>
                  <a:gd name="connsiteX5-865" fmla="*/ 28445 w 66713"/>
                  <a:gd name="connsiteY5-866" fmla="*/ 281204 h 693380"/>
                  <a:gd name="connsiteX6-867" fmla="*/ 28444 w 66713"/>
                  <a:gd name="connsiteY6-868" fmla="*/ 314542 h 693380"/>
                  <a:gd name="connsiteX7-869" fmla="*/ 2250 w 66713"/>
                  <a:gd name="connsiteY7-870" fmla="*/ 362166 h 693380"/>
                  <a:gd name="connsiteX8-871" fmla="*/ 4632 w 66713"/>
                  <a:gd name="connsiteY8-872" fmla="*/ 416935 h 693380"/>
                  <a:gd name="connsiteX9-873" fmla="*/ 30825 w 66713"/>
                  <a:gd name="connsiteY9-874" fmla="*/ 474085 h 693380"/>
                  <a:gd name="connsiteX10-875" fmla="*/ 7013 w 66713"/>
                  <a:gd name="connsiteY10-876" fmla="*/ 564573 h 693380"/>
                  <a:gd name="connsiteX11-877" fmla="*/ 14157 w 66713"/>
                  <a:gd name="connsiteY11-878" fmla="*/ 616960 h 693380"/>
                  <a:gd name="connsiteX12-879" fmla="*/ 30825 w 66713"/>
                  <a:gd name="connsiteY12-880" fmla="*/ 666966 h 693380"/>
                  <a:gd name="connsiteX13-881" fmla="*/ 33207 w 66713"/>
                  <a:gd name="connsiteY13-882" fmla="*/ 693160 h 693380"/>
                  <a:gd name="connsiteX14-883" fmla="*/ 33207 w 66713"/>
                  <a:gd name="connsiteY14-884" fmla="*/ 676491 h 693380"/>
                  <a:gd name="connsiteX15-885" fmla="*/ 35588 w 66713"/>
                  <a:gd name="connsiteY15-886" fmla="*/ 626485 h 693380"/>
                  <a:gd name="connsiteX16-887" fmla="*/ 54638 w 66713"/>
                  <a:gd name="connsiteY16-888" fmla="*/ 564573 h 693380"/>
                  <a:gd name="connsiteX17-889" fmla="*/ 45113 w 66713"/>
                  <a:gd name="connsiteY17-890" fmla="*/ 512185 h 693380"/>
                  <a:gd name="connsiteX18-891" fmla="*/ 30825 w 66713"/>
                  <a:gd name="connsiteY18-892" fmla="*/ 462179 h 693380"/>
                  <a:gd name="connsiteX19-893" fmla="*/ 52257 w 66713"/>
                  <a:gd name="connsiteY19-894" fmla="*/ 402648 h 693380"/>
                  <a:gd name="connsiteX20-895" fmla="*/ 66544 w 66713"/>
                  <a:gd name="connsiteY20-896" fmla="*/ 357404 h 693380"/>
                  <a:gd name="connsiteX21-897" fmla="*/ 42732 w 66713"/>
                  <a:gd name="connsiteY21-898" fmla="*/ 305016 h 693380"/>
                  <a:gd name="connsiteX22-899" fmla="*/ 35588 w 66713"/>
                  <a:gd name="connsiteY22-900" fmla="*/ 245485 h 693380"/>
                  <a:gd name="connsiteX23-901" fmla="*/ 57019 w 66713"/>
                  <a:gd name="connsiteY23-902" fmla="*/ 176429 h 693380"/>
                  <a:gd name="connsiteX24-903" fmla="*/ 52257 w 66713"/>
                  <a:gd name="connsiteY24-904" fmla="*/ 109754 h 693380"/>
                  <a:gd name="connsiteX25-905" fmla="*/ 35588 w 66713"/>
                  <a:gd name="connsiteY25-906" fmla="*/ 76416 h 693380"/>
                  <a:gd name="connsiteX0-907" fmla="*/ 32280 w 63405"/>
                  <a:gd name="connsiteY0-908" fmla="*/ 76416 h 693380"/>
                  <a:gd name="connsiteX1-909" fmla="*/ 28291 w 63405"/>
                  <a:gd name="connsiteY1-910" fmla="*/ 923 h 693380"/>
                  <a:gd name="connsiteX2-911" fmla="*/ 23529 w 63405"/>
                  <a:gd name="connsiteY2-912" fmla="*/ 62836 h 693380"/>
                  <a:gd name="connsiteX3-913" fmla="*/ 6086 w 63405"/>
                  <a:gd name="connsiteY3-914" fmla="*/ 126423 h 693380"/>
                  <a:gd name="connsiteX4-915" fmla="*/ 3705 w 63405"/>
                  <a:gd name="connsiteY4-916" fmla="*/ 205004 h 693380"/>
                  <a:gd name="connsiteX5-917" fmla="*/ 25137 w 63405"/>
                  <a:gd name="connsiteY5-918" fmla="*/ 281204 h 693380"/>
                  <a:gd name="connsiteX6-919" fmla="*/ 25136 w 63405"/>
                  <a:gd name="connsiteY6-920" fmla="*/ 314542 h 693380"/>
                  <a:gd name="connsiteX7-921" fmla="*/ 6086 w 63405"/>
                  <a:gd name="connsiteY7-922" fmla="*/ 362166 h 693380"/>
                  <a:gd name="connsiteX8-923" fmla="*/ 1324 w 63405"/>
                  <a:gd name="connsiteY8-924" fmla="*/ 416935 h 693380"/>
                  <a:gd name="connsiteX9-925" fmla="*/ 27517 w 63405"/>
                  <a:gd name="connsiteY9-926" fmla="*/ 474085 h 693380"/>
                  <a:gd name="connsiteX10-927" fmla="*/ 3705 w 63405"/>
                  <a:gd name="connsiteY10-928" fmla="*/ 564573 h 693380"/>
                  <a:gd name="connsiteX11-929" fmla="*/ 10849 w 63405"/>
                  <a:gd name="connsiteY11-930" fmla="*/ 616960 h 693380"/>
                  <a:gd name="connsiteX12-931" fmla="*/ 27517 w 63405"/>
                  <a:gd name="connsiteY12-932" fmla="*/ 666966 h 693380"/>
                  <a:gd name="connsiteX13-933" fmla="*/ 29899 w 63405"/>
                  <a:gd name="connsiteY13-934" fmla="*/ 693160 h 693380"/>
                  <a:gd name="connsiteX14-935" fmla="*/ 29899 w 63405"/>
                  <a:gd name="connsiteY14-936" fmla="*/ 676491 h 693380"/>
                  <a:gd name="connsiteX15-937" fmla="*/ 32280 w 63405"/>
                  <a:gd name="connsiteY15-938" fmla="*/ 626485 h 693380"/>
                  <a:gd name="connsiteX16-939" fmla="*/ 51330 w 63405"/>
                  <a:gd name="connsiteY16-940" fmla="*/ 564573 h 693380"/>
                  <a:gd name="connsiteX17-941" fmla="*/ 41805 w 63405"/>
                  <a:gd name="connsiteY17-942" fmla="*/ 512185 h 693380"/>
                  <a:gd name="connsiteX18-943" fmla="*/ 27517 w 63405"/>
                  <a:gd name="connsiteY18-944" fmla="*/ 462179 h 693380"/>
                  <a:gd name="connsiteX19-945" fmla="*/ 48949 w 63405"/>
                  <a:gd name="connsiteY19-946" fmla="*/ 402648 h 693380"/>
                  <a:gd name="connsiteX20-947" fmla="*/ 63236 w 63405"/>
                  <a:gd name="connsiteY20-948" fmla="*/ 357404 h 693380"/>
                  <a:gd name="connsiteX21-949" fmla="*/ 39424 w 63405"/>
                  <a:gd name="connsiteY21-950" fmla="*/ 305016 h 693380"/>
                  <a:gd name="connsiteX22-951" fmla="*/ 32280 w 63405"/>
                  <a:gd name="connsiteY22-952" fmla="*/ 245485 h 693380"/>
                  <a:gd name="connsiteX23-953" fmla="*/ 53711 w 63405"/>
                  <a:gd name="connsiteY23-954" fmla="*/ 176429 h 693380"/>
                  <a:gd name="connsiteX24-955" fmla="*/ 48949 w 63405"/>
                  <a:gd name="connsiteY24-956" fmla="*/ 109754 h 693380"/>
                  <a:gd name="connsiteX25-957" fmla="*/ 32280 w 63405"/>
                  <a:gd name="connsiteY25-958" fmla="*/ 76416 h 693380"/>
                  <a:gd name="connsiteX0-959" fmla="*/ 30343 w 61468"/>
                  <a:gd name="connsiteY0-960" fmla="*/ 76416 h 693380"/>
                  <a:gd name="connsiteX1-961" fmla="*/ 26354 w 61468"/>
                  <a:gd name="connsiteY1-962" fmla="*/ 923 h 693380"/>
                  <a:gd name="connsiteX2-963" fmla="*/ 21592 w 61468"/>
                  <a:gd name="connsiteY2-964" fmla="*/ 62836 h 693380"/>
                  <a:gd name="connsiteX3-965" fmla="*/ 4149 w 61468"/>
                  <a:gd name="connsiteY3-966" fmla="*/ 126423 h 693380"/>
                  <a:gd name="connsiteX4-967" fmla="*/ 1768 w 61468"/>
                  <a:gd name="connsiteY4-968" fmla="*/ 205004 h 693380"/>
                  <a:gd name="connsiteX5-969" fmla="*/ 23200 w 61468"/>
                  <a:gd name="connsiteY5-970" fmla="*/ 281204 h 693380"/>
                  <a:gd name="connsiteX6-971" fmla="*/ 23199 w 61468"/>
                  <a:gd name="connsiteY6-972" fmla="*/ 314542 h 693380"/>
                  <a:gd name="connsiteX7-973" fmla="*/ 4149 w 61468"/>
                  <a:gd name="connsiteY7-974" fmla="*/ 362166 h 693380"/>
                  <a:gd name="connsiteX8-975" fmla="*/ 1768 w 61468"/>
                  <a:gd name="connsiteY8-976" fmla="*/ 402647 h 693380"/>
                  <a:gd name="connsiteX9-977" fmla="*/ 25580 w 61468"/>
                  <a:gd name="connsiteY9-978" fmla="*/ 474085 h 693380"/>
                  <a:gd name="connsiteX10-979" fmla="*/ 1768 w 61468"/>
                  <a:gd name="connsiteY10-980" fmla="*/ 564573 h 693380"/>
                  <a:gd name="connsiteX11-981" fmla="*/ 8912 w 61468"/>
                  <a:gd name="connsiteY11-982" fmla="*/ 616960 h 693380"/>
                  <a:gd name="connsiteX12-983" fmla="*/ 25580 w 61468"/>
                  <a:gd name="connsiteY12-984" fmla="*/ 666966 h 693380"/>
                  <a:gd name="connsiteX13-985" fmla="*/ 27962 w 61468"/>
                  <a:gd name="connsiteY13-986" fmla="*/ 693160 h 693380"/>
                  <a:gd name="connsiteX14-987" fmla="*/ 27962 w 61468"/>
                  <a:gd name="connsiteY14-988" fmla="*/ 676491 h 693380"/>
                  <a:gd name="connsiteX15-989" fmla="*/ 30343 w 61468"/>
                  <a:gd name="connsiteY15-990" fmla="*/ 626485 h 693380"/>
                  <a:gd name="connsiteX16-991" fmla="*/ 49393 w 61468"/>
                  <a:gd name="connsiteY16-992" fmla="*/ 564573 h 693380"/>
                  <a:gd name="connsiteX17-993" fmla="*/ 39868 w 61468"/>
                  <a:gd name="connsiteY17-994" fmla="*/ 512185 h 693380"/>
                  <a:gd name="connsiteX18-995" fmla="*/ 25580 w 61468"/>
                  <a:gd name="connsiteY18-996" fmla="*/ 462179 h 693380"/>
                  <a:gd name="connsiteX19-997" fmla="*/ 47012 w 61468"/>
                  <a:gd name="connsiteY19-998" fmla="*/ 402648 h 693380"/>
                  <a:gd name="connsiteX20-999" fmla="*/ 61299 w 61468"/>
                  <a:gd name="connsiteY20-1000" fmla="*/ 357404 h 693380"/>
                  <a:gd name="connsiteX21-1001" fmla="*/ 37487 w 61468"/>
                  <a:gd name="connsiteY21-1002" fmla="*/ 305016 h 693380"/>
                  <a:gd name="connsiteX22-1003" fmla="*/ 30343 w 61468"/>
                  <a:gd name="connsiteY22-1004" fmla="*/ 245485 h 693380"/>
                  <a:gd name="connsiteX23-1005" fmla="*/ 51774 w 61468"/>
                  <a:gd name="connsiteY23-1006" fmla="*/ 176429 h 693380"/>
                  <a:gd name="connsiteX24-1007" fmla="*/ 47012 w 61468"/>
                  <a:gd name="connsiteY24-1008" fmla="*/ 109754 h 693380"/>
                  <a:gd name="connsiteX25-1009" fmla="*/ 30343 w 61468"/>
                  <a:gd name="connsiteY25-1010" fmla="*/ 76416 h 69338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337" y="connsiteY24-338"/>
                  </a:cxn>
                  <a:cxn ang="0">
                    <a:pos x="connsiteX25-489" y="connsiteY25-490"/>
                  </a:cxn>
                </a:cxnLst>
                <a:rect l="l" t="t" r="r" b="b"/>
                <a:pathLst>
                  <a:path w="61468" h="693380">
                    <a:moveTo>
                      <a:pt x="30343" y="76416"/>
                    </a:moveTo>
                    <a:cubicBezTo>
                      <a:pt x="26900" y="58277"/>
                      <a:pt x="31117" y="-8602"/>
                      <a:pt x="26354" y="923"/>
                    </a:cubicBezTo>
                    <a:cubicBezTo>
                      <a:pt x="21721" y="1438"/>
                      <a:pt x="26484" y="43507"/>
                      <a:pt x="21592" y="62836"/>
                    </a:cubicBezTo>
                    <a:cubicBezTo>
                      <a:pt x="16701" y="82165"/>
                      <a:pt x="7453" y="102728"/>
                      <a:pt x="4149" y="126423"/>
                    </a:cubicBezTo>
                    <a:cubicBezTo>
                      <a:pt x="845" y="150118"/>
                      <a:pt x="-1407" y="179207"/>
                      <a:pt x="1768" y="205004"/>
                    </a:cubicBezTo>
                    <a:cubicBezTo>
                      <a:pt x="4943" y="230801"/>
                      <a:pt x="19628" y="262948"/>
                      <a:pt x="23200" y="281204"/>
                    </a:cubicBezTo>
                    <a:cubicBezTo>
                      <a:pt x="26772" y="299460"/>
                      <a:pt x="26374" y="301048"/>
                      <a:pt x="23199" y="314542"/>
                    </a:cubicBezTo>
                    <a:cubicBezTo>
                      <a:pt x="20024" y="328036"/>
                      <a:pt x="7721" y="347482"/>
                      <a:pt x="4149" y="362166"/>
                    </a:cubicBezTo>
                    <a:cubicBezTo>
                      <a:pt x="577" y="376850"/>
                      <a:pt x="-1804" y="383994"/>
                      <a:pt x="1768" y="402647"/>
                    </a:cubicBezTo>
                    <a:cubicBezTo>
                      <a:pt x="5340" y="421300"/>
                      <a:pt x="25580" y="447097"/>
                      <a:pt x="25580" y="474085"/>
                    </a:cubicBezTo>
                    <a:cubicBezTo>
                      <a:pt x="25580" y="501073"/>
                      <a:pt x="4546" y="540761"/>
                      <a:pt x="1768" y="564573"/>
                    </a:cubicBezTo>
                    <a:cubicBezTo>
                      <a:pt x="-1010" y="588385"/>
                      <a:pt x="4943" y="599895"/>
                      <a:pt x="8912" y="616960"/>
                    </a:cubicBezTo>
                    <a:cubicBezTo>
                      <a:pt x="12881" y="634026"/>
                      <a:pt x="22405" y="654266"/>
                      <a:pt x="25580" y="666966"/>
                    </a:cubicBezTo>
                    <a:cubicBezTo>
                      <a:pt x="28755" y="679666"/>
                      <a:pt x="27565" y="691572"/>
                      <a:pt x="27962" y="693160"/>
                    </a:cubicBezTo>
                    <a:cubicBezTo>
                      <a:pt x="28359" y="694748"/>
                      <a:pt x="27565" y="687603"/>
                      <a:pt x="27962" y="676491"/>
                    </a:cubicBezTo>
                    <a:cubicBezTo>
                      <a:pt x="28359" y="665379"/>
                      <a:pt x="26771" y="645138"/>
                      <a:pt x="30343" y="626485"/>
                    </a:cubicBezTo>
                    <a:cubicBezTo>
                      <a:pt x="33915" y="607832"/>
                      <a:pt x="47806" y="583623"/>
                      <a:pt x="49393" y="564573"/>
                    </a:cubicBezTo>
                    <a:cubicBezTo>
                      <a:pt x="50980" y="545523"/>
                      <a:pt x="43837" y="529251"/>
                      <a:pt x="39868" y="512185"/>
                    </a:cubicBezTo>
                    <a:cubicBezTo>
                      <a:pt x="35899" y="495119"/>
                      <a:pt x="24389" y="480435"/>
                      <a:pt x="25580" y="462179"/>
                    </a:cubicBezTo>
                    <a:cubicBezTo>
                      <a:pt x="26771" y="443923"/>
                      <a:pt x="41059" y="420111"/>
                      <a:pt x="47012" y="402648"/>
                    </a:cubicBezTo>
                    <a:cubicBezTo>
                      <a:pt x="52965" y="385186"/>
                      <a:pt x="62887" y="373676"/>
                      <a:pt x="61299" y="357404"/>
                    </a:cubicBezTo>
                    <a:cubicBezTo>
                      <a:pt x="59712" y="341132"/>
                      <a:pt x="42646" y="323669"/>
                      <a:pt x="37487" y="305016"/>
                    </a:cubicBezTo>
                    <a:cubicBezTo>
                      <a:pt x="32328" y="286363"/>
                      <a:pt x="27962" y="266916"/>
                      <a:pt x="30343" y="245485"/>
                    </a:cubicBezTo>
                    <a:cubicBezTo>
                      <a:pt x="32724" y="224054"/>
                      <a:pt x="48599" y="199448"/>
                      <a:pt x="51774" y="176429"/>
                    </a:cubicBezTo>
                    <a:cubicBezTo>
                      <a:pt x="54949" y="153410"/>
                      <a:pt x="50584" y="126423"/>
                      <a:pt x="47012" y="109754"/>
                    </a:cubicBezTo>
                    <a:cubicBezTo>
                      <a:pt x="43440" y="93085"/>
                      <a:pt x="33786" y="94555"/>
                      <a:pt x="30343" y="76416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tx1"/>
                  </a:gs>
                  <a:gs pos="0">
                    <a:schemeClr val="tx1"/>
                  </a:gs>
                  <a:gs pos="54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" name="Forma libre 11"/>
              <p:cNvSpPr/>
              <p:nvPr/>
            </p:nvSpPr>
            <p:spPr>
              <a:xfrm rot="173252" flipH="1">
                <a:off x="2089064" y="3356750"/>
                <a:ext cx="36000" cy="1395666"/>
              </a:xfrm>
              <a:custGeom>
                <a:avLst/>
                <a:gdLst>
                  <a:gd name="connsiteX0" fmla="*/ 34528 w 70348"/>
                  <a:gd name="connsiteY0" fmla="*/ 62 h 633694"/>
                  <a:gd name="connsiteX1" fmla="*/ 5953 w 70348"/>
                  <a:gd name="connsiteY1" fmla="*/ 57212 h 633694"/>
                  <a:gd name="connsiteX2" fmla="*/ 3572 w 70348"/>
                  <a:gd name="connsiteY2" fmla="*/ 150080 h 633694"/>
                  <a:gd name="connsiteX3" fmla="*/ 46435 w 70348"/>
                  <a:gd name="connsiteY3" fmla="*/ 238187 h 633694"/>
                  <a:gd name="connsiteX4" fmla="*/ 29766 w 70348"/>
                  <a:gd name="connsiteY4" fmla="*/ 242949 h 633694"/>
                  <a:gd name="connsiteX5" fmla="*/ 5953 w 70348"/>
                  <a:gd name="connsiteY5" fmla="*/ 302480 h 633694"/>
                  <a:gd name="connsiteX6" fmla="*/ 8335 w 70348"/>
                  <a:gd name="connsiteY6" fmla="*/ 357249 h 633694"/>
                  <a:gd name="connsiteX7" fmla="*/ 34528 w 70348"/>
                  <a:gd name="connsiteY7" fmla="*/ 414399 h 633694"/>
                  <a:gd name="connsiteX8" fmla="*/ 10716 w 70348"/>
                  <a:gd name="connsiteY8" fmla="*/ 504887 h 633694"/>
                  <a:gd name="connsiteX9" fmla="*/ 17860 w 70348"/>
                  <a:gd name="connsiteY9" fmla="*/ 557274 h 633694"/>
                  <a:gd name="connsiteX10" fmla="*/ 34528 w 70348"/>
                  <a:gd name="connsiteY10" fmla="*/ 607280 h 633694"/>
                  <a:gd name="connsiteX11" fmla="*/ 36910 w 70348"/>
                  <a:gd name="connsiteY11" fmla="*/ 633474 h 633694"/>
                  <a:gd name="connsiteX12" fmla="*/ 36910 w 70348"/>
                  <a:gd name="connsiteY12" fmla="*/ 616805 h 633694"/>
                  <a:gd name="connsiteX13" fmla="*/ 39291 w 70348"/>
                  <a:gd name="connsiteY13" fmla="*/ 566799 h 633694"/>
                  <a:gd name="connsiteX14" fmla="*/ 58341 w 70348"/>
                  <a:gd name="connsiteY14" fmla="*/ 504887 h 633694"/>
                  <a:gd name="connsiteX15" fmla="*/ 48816 w 70348"/>
                  <a:gd name="connsiteY15" fmla="*/ 452499 h 633694"/>
                  <a:gd name="connsiteX16" fmla="*/ 34528 w 70348"/>
                  <a:gd name="connsiteY16" fmla="*/ 402493 h 633694"/>
                  <a:gd name="connsiteX17" fmla="*/ 55960 w 70348"/>
                  <a:gd name="connsiteY17" fmla="*/ 342962 h 633694"/>
                  <a:gd name="connsiteX18" fmla="*/ 70247 w 70348"/>
                  <a:gd name="connsiteY18" fmla="*/ 297718 h 633694"/>
                  <a:gd name="connsiteX19" fmla="*/ 48816 w 70348"/>
                  <a:gd name="connsiteY19" fmla="*/ 223899 h 633694"/>
                  <a:gd name="connsiteX20" fmla="*/ 41672 w 70348"/>
                  <a:gd name="connsiteY20" fmla="*/ 185799 h 633694"/>
                  <a:gd name="connsiteX21" fmla="*/ 65485 w 70348"/>
                  <a:gd name="connsiteY21" fmla="*/ 119124 h 633694"/>
                  <a:gd name="connsiteX22" fmla="*/ 60722 w 70348"/>
                  <a:gd name="connsiteY22" fmla="*/ 47687 h 633694"/>
                  <a:gd name="connsiteX23" fmla="*/ 34528 w 70348"/>
                  <a:gd name="connsiteY23" fmla="*/ 62 h 633694"/>
                  <a:gd name="connsiteX0-1" fmla="*/ 33490 w 69310"/>
                  <a:gd name="connsiteY0-2" fmla="*/ 62 h 633694"/>
                  <a:gd name="connsiteX1-3" fmla="*/ 4915 w 69310"/>
                  <a:gd name="connsiteY1-4" fmla="*/ 57212 h 633694"/>
                  <a:gd name="connsiteX2-5" fmla="*/ 2534 w 69310"/>
                  <a:gd name="connsiteY2-6" fmla="*/ 150080 h 633694"/>
                  <a:gd name="connsiteX3-7" fmla="*/ 31110 w 69310"/>
                  <a:gd name="connsiteY3-8" fmla="*/ 221518 h 633694"/>
                  <a:gd name="connsiteX4-9" fmla="*/ 28728 w 69310"/>
                  <a:gd name="connsiteY4-10" fmla="*/ 242949 h 633694"/>
                  <a:gd name="connsiteX5-11" fmla="*/ 4915 w 69310"/>
                  <a:gd name="connsiteY5-12" fmla="*/ 302480 h 633694"/>
                  <a:gd name="connsiteX6-13" fmla="*/ 7297 w 69310"/>
                  <a:gd name="connsiteY6-14" fmla="*/ 357249 h 633694"/>
                  <a:gd name="connsiteX7-15" fmla="*/ 33490 w 69310"/>
                  <a:gd name="connsiteY7-16" fmla="*/ 414399 h 633694"/>
                  <a:gd name="connsiteX8-17" fmla="*/ 9678 w 69310"/>
                  <a:gd name="connsiteY8-18" fmla="*/ 504887 h 633694"/>
                  <a:gd name="connsiteX9-19" fmla="*/ 16822 w 69310"/>
                  <a:gd name="connsiteY9-20" fmla="*/ 557274 h 633694"/>
                  <a:gd name="connsiteX10-21" fmla="*/ 33490 w 69310"/>
                  <a:gd name="connsiteY10-22" fmla="*/ 607280 h 633694"/>
                  <a:gd name="connsiteX11-23" fmla="*/ 35872 w 69310"/>
                  <a:gd name="connsiteY11-24" fmla="*/ 633474 h 633694"/>
                  <a:gd name="connsiteX12-25" fmla="*/ 35872 w 69310"/>
                  <a:gd name="connsiteY12-26" fmla="*/ 616805 h 633694"/>
                  <a:gd name="connsiteX13-27" fmla="*/ 38253 w 69310"/>
                  <a:gd name="connsiteY13-28" fmla="*/ 566799 h 633694"/>
                  <a:gd name="connsiteX14-29" fmla="*/ 57303 w 69310"/>
                  <a:gd name="connsiteY14-30" fmla="*/ 504887 h 633694"/>
                  <a:gd name="connsiteX15-31" fmla="*/ 47778 w 69310"/>
                  <a:gd name="connsiteY15-32" fmla="*/ 452499 h 633694"/>
                  <a:gd name="connsiteX16-33" fmla="*/ 33490 w 69310"/>
                  <a:gd name="connsiteY16-34" fmla="*/ 402493 h 633694"/>
                  <a:gd name="connsiteX17-35" fmla="*/ 54922 w 69310"/>
                  <a:gd name="connsiteY17-36" fmla="*/ 342962 h 633694"/>
                  <a:gd name="connsiteX18-37" fmla="*/ 69209 w 69310"/>
                  <a:gd name="connsiteY18-38" fmla="*/ 297718 h 633694"/>
                  <a:gd name="connsiteX19-39" fmla="*/ 47778 w 69310"/>
                  <a:gd name="connsiteY19-40" fmla="*/ 223899 h 633694"/>
                  <a:gd name="connsiteX20-41" fmla="*/ 40634 w 69310"/>
                  <a:gd name="connsiteY20-42" fmla="*/ 185799 h 633694"/>
                  <a:gd name="connsiteX21-43" fmla="*/ 64447 w 69310"/>
                  <a:gd name="connsiteY21-44" fmla="*/ 119124 h 633694"/>
                  <a:gd name="connsiteX22-45" fmla="*/ 59684 w 69310"/>
                  <a:gd name="connsiteY22-46" fmla="*/ 47687 h 633694"/>
                  <a:gd name="connsiteX23-47" fmla="*/ 33490 w 69310"/>
                  <a:gd name="connsiteY23-48" fmla="*/ 62 h 633694"/>
                  <a:gd name="connsiteX0-49" fmla="*/ 33490 w 69310"/>
                  <a:gd name="connsiteY0-50" fmla="*/ 62 h 633694"/>
                  <a:gd name="connsiteX1-51" fmla="*/ 4915 w 69310"/>
                  <a:gd name="connsiteY1-52" fmla="*/ 57212 h 633694"/>
                  <a:gd name="connsiteX2-53" fmla="*/ 2534 w 69310"/>
                  <a:gd name="connsiteY2-54" fmla="*/ 150080 h 633694"/>
                  <a:gd name="connsiteX3-55" fmla="*/ 31110 w 69310"/>
                  <a:gd name="connsiteY3-56" fmla="*/ 221518 h 633694"/>
                  <a:gd name="connsiteX4-57" fmla="*/ 31109 w 69310"/>
                  <a:gd name="connsiteY4-58" fmla="*/ 254856 h 633694"/>
                  <a:gd name="connsiteX5-59" fmla="*/ 4915 w 69310"/>
                  <a:gd name="connsiteY5-60" fmla="*/ 302480 h 633694"/>
                  <a:gd name="connsiteX6-61" fmla="*/ 7297 w 69310"/>
                  <a:gd name="connsiteY6-62" fmla="*/ 357249 h 633694"/>
                  <a:gd name="connsiteX7-63" fmla="*/ 33490 w 69310"/>
                  <a:gd name="connsiteY7-64" fmla="*/ 414399 h 633694"/>
                  <a:gd name="connsiteX8-65" fmla="*/ 9678 w 69310"/>
                  <a:gd name="connsiteY8-66" fmla="*/ 504887 h 633694"/>
                  <a:gd name="connsiteX9-67" fmla="*/ 16822 w 69310"/>
                  <a:gd name="connsiteY9-68" fmla="*/ 557274 h 633694"/>
                  <a:gd name="connsiteX10-69" fmla="*/ 33490 w 69310"/>
                  <a:gd name="connsiteY10-70" fmla="*/ 607280 h 633694"/>
                  <a:gd name="connsiteX11-71" fmla="*/ 35872 w 69310"/>
                  <a:gd name="connsiteY11-72" fmla="*/ 633474 h 633694"/>
                  <a:gd name="connsiteX12-73" fmla="*/ 35872 w 69310"/>
                  <a:gd name="connsiteY12-74" fmla="*/ 616805 h 633694"/>
                  <a:gd name="connsiteX13-75" fmla="*/ 38253 w 69310"/>
                  <a:gd name="connsiteY13-76" fmla="*/ 566799 h 633694"/>
                  <a:gd name="connsiteX14-77" fmla="*/ 57303 w 69310"/>
                  <a:gd name="connsiteY14-78" fmla="*/ 504887 h 633694"/>
                  <a:gd name="connsiteX15-79" fmla="*/ 47778 w 69310"/>
                  <a:gd name="connsiteY15-80" fmla="*/ 452499 h 633694"/>
                  <a:gd name="connsiteX16-81" fmla="*/ 33490 w 69310"/>
                  <a:gd name="connsiteY16-82" fmla="*/ 402493 h 633694"/>
                  <a:gd name="connsiteX17-83" fmla="*/ 54922 w 69310"/>
                  <a:gd name="connsiteY17-84" fmla="*/ 342962 h 633694"/>
                  <a:gd name="connsiteX18-85" fmla="*/ 69209 w 69310"/>
                  <a:gd name="connsiteY18-86" fmla="*/ 297718 h 633694"/>
                  <a:gd name="connsiteX19-87" fmla="*/ 47778 w 69310"/>
                  <a:gd name="connsiteY19-88" fmla="*/ 223899 h 633694"/>
                  <a:gd name="connsiteX20-89" fmla="*/ 40634 w 69310"/>
                  <a:gd name="connsiteY20-90" fmla="*/ 185799 h 633694"/>
                  <a:gd name="connsiteX21-91" fmla="*/ 64447 w 69310"/>
                  <a:gd name="connsiteY21-92" fmla="*/ 119124 h 633694"/>
                  <a:gd name="connsiteX22-93" fmla="*/ 59684 w 69310"/>
                  <a:gd name="connsiteY22-94" fmla="*/ 47687 h 633694"/>
                  <a:gd name="connsiteX23-95" fmla="*/ 33490 w 69310"/>
                  <a:gd name="connsiteY23-96" fmla="*/ 62 h 633694"/>
                  <a:gd name="connsiteX0-97" fmla="*/ 33490 w 69310"/>
                  <a:gd name="connsiteY0-98" fmla="*/ 62 h 633694"/>
                  <a:gd name="connsiteX1-99" fmla="*/ 4915 w 69310"/>
                  <a:gd name="connsiteY1-100" fmla="*/ 57212 h 633694"/>
                  <a:gd name="connsiteX2-101" fmla="*/ 2534 w 69310"/>
                  <a:gd name="connsiteY2-102" fmla="*/ 150080 h 633694"/>
                  <a:gd name="connsiteX3-103" fmla="*/ 31110 w 69310"/>
                  <a:gd name="connsiteY3-104" fmla="*/ 221518 h 633694"/>
                  <a:gd name="connsiteX4-105" fmla="*/ 31109 w 69310"/>
                  <a:gd name="connsiteY4-106" fmla="*/ 254856 h 633694"/>
                  <a:gd name="connsiteX5-107" fmla="*/ 4915 w 69310"/>
                  <a:gd name="connsiteY5-108" fmla="*/ 302480 h 633694"/>
                  <a:gd name="connsiteX6-109" fmla="*/ 7297 w 69310"/>
                  <a:gd name="connsiteY6-110" fmla="*/ 357249 h 633694"/>
                  <a:gd name="connsiteX7-111" fmla="*/ 33490 w 69310"/>
                  <a:gd name="connsiteY7-112" fmla="*/ 414399 h 633694"/>
                  <a:gd name="connsiteX8-113" fmla="*/ 9678 w 69310"/>
                  <a:gd name="connsiteY8-114" fmla="*/ 504887 h 633694"/>
                  <a:gd name="connsiteX9-115" fmla="*/ 16822 w 69310"/>
                  <a:gd name="connsiteY9-116" fmla="*/ 557274 h 633694"/>
                  <a:gd name="connsiteX10-117" fmla="*/ 33490 w 69310"/>
                  <a:gd name="connsiteY10-118" fmla="*/ 607280 h 633694"/>
                  <a:gd name="connsiteX11-119" fmla="*/ 35872 w 69310"/>
                  <a:gd name="connsiteY11-120" fmla="*/ 633474 h 633694"/>
                  <a:gd name="connsiteX12-121" fmla="*/ 35872 w 69310"/>
                  <a:gd name="connsiteY12-122" fmla="*/ 616805 h 633694"/>
                  <a:gd name="connsiteX13-123" fmla="*/ 38253 w 69310"/>
                  <a:gd name="connsiteY13-124" fmla="*/ 566799 h 633694"/>
                  <a:gd name="connsiteX14-125" fmla="*/ 57303 w 69310"/>
                  <a:gd name="connsiteY14-126" fmla="*/ 504887 h 633694"/>
                  <a:gd name="connsiteX15-127" fmla="*/ 47778 w 69310"/>
                  <a:gd name="connsiteY15-128" fmla="*/ 452499 h 633694"/>
                  <a:gd name="connsiteX16-129" fmla="*/ 33490 w 69310"/>
                  <a:gd name="connsiteY16-130" fmla="*/ 402493 h 633694"/>
                  <a:gd name="connsiteX17-131" fmla="*/ 54922 w 69310"/>
                  <a:gd name="connsiteY17-132" fmla="*/ 342962 h 633694"/>
                  <a:gd name="connsiteX18-133" fmla="*/ 69209 w 69310"/>
                  <a:gd name="connsiteY18-134" fmla="*/ 297718 h 633694"/>
                  <a:gd name="connsiteX19-135" fmla="*/ 47778 w 69310"/>
                  <a:gd name="connsiteY19-136" fmla="*/ 223899 h 633694"/>
                  <a:gd name="connsiteX20-137" fmla="*/ 38253 w 69310"/>
                  <a:gd name="connsiteY20-138" fmla="*/ 185799 h 633694"/>
                  <a:gd name="connsiteX21-139" fmla="*/ 64447 w 69310"/>
                  <a:gd name="connsiteY21-140" fmla="*/ 119124 h 633694"/>
                  <a:gd name="connsiteX22-141" fmla="*/ 59684 w 69310"/>
                  <a:gd name="connsiteY22-142" fmla="*/ 47687 h 633694"/>
                  <a:gd name="connsiteX23-143" fmla="*/ 33490 w 69310"/>
                  <a:gd name="connsiteY23-144" fmla="*/ 62 h 633694"/>
                  <a:gd name="connsiteX0-145" fmla="*/ 33490 w 69310"/>
                  <a:gd name="connsiteY0-146" fmla="*/ 62 h 633694"/>
                  <a:gd name="connsiteX1-147" fmla="*/ 4915 w 69310"/>
                  <a:gd name="connsiteY1-148" fmla="*/ 57212 h 633694"/>
                  <a:gd name="connsiteX2-149" fmla="*/ 2534 w 69310"/>
                  <a:gd name="connsiteY2-150" fmla="*/ 150080 h 633694"/>
                  <a:gd name="connsiteX3-151" fmla="*/ 31110 w 69310"/>
                  <a:gd name="connsiteY3-152" fmla="*/ 221518 h 633694"/>
                  <a:gd name="connsiteX4-153" fmla="*/ 31109 w 69310"/>
                  <a:gd name="connsiteY4-154" fmla="*/ 254856 h 633694"/>
                  <a:gd name="connsiteX5-155" fmla="*/ 4915 w 69310"/>
                  <a:gd name="connsiteY5-156" fmla="*/ 302480 h 633694"/>
                  <a:gd name="connsiteX6-157" fmla="*/ 7297 w 69310"/>
                  <a:gd name="connsiteY6-158" fmla="*/ 357249 h 633694"/>
                  <a:gd name="connsiteX7-159" fmla="*/ 33490 w 69310"/>
                  <a:gd name="connsiteY7-160" fmla="*/ 414399 h 633694"/>
                  <a:gd name="connsiteX8-161" fmla="*/ 9678 w 69310"/>
                  <a:gd name="connsiteY8-162" fmla="*/ 504887 h 633694"/>
                  <a:gd name="connsiteX9-163" fmla="*/ 16822 w 69310"/>
                  <a:gd name="connsiteY9-164" fmla="*/ 557274 h 633694"/>
                  <a:gd name="connsiteX10-165" fmla="*/ 33490 w 69310"/>
                  <a:gd name="connsiteY10-166" fmla="*/ 607280 h 633694"/>
                  <a:gd name="connsiteX11-167" fmla="*/ 35872 w 69310"/>
                  <a:gd name="connsiteY11-168" fmla="*/ 633474 h 633694"/>
                  <a:gd name="connsiteX12-169" fmla="*/ 35872 w 69310"/>
                  <a:gd name="connsiteY12-170" fmla="*/ 616805 h 633694"/>
                  <a:gd name="connsiteX13-171" fmla="*/ 38253 w 69310"/>
                  <a:gd name="connsiteY13-172" fmla="*/ 566799 h 633694"/>
                  <a:gd name="connsiteX14-173" fmla="*/ 57303 w 69310"/>
                  <a:gd name="connsiteY14-174" fmla="*/ 504887 h 633694"/>
                  <a:gd name="connsiteX15-175" fmla="*/ 47778 w 69310"/>
                  <a:gd name="connsiteY15-176" fmla="*/ 452499 h 633694"/>
                  <a:gd name="connsiteX16-177" fmla="*/ 33490 w 69310"/>
                  <a:gd name="connsiteY16-178" fmla="*/ 402493 h 633694"/>
                  <a:gd name="connsiteX17-179" fmla="*/ 54922 w 69310"/>
                  <a:gd name="connsiteY17-180" fmla="*/ 342962 h 633694"/>
                  <a:gd name="connsiteX18-181" fmla="*/ 69209 w 69310"/>
                  <a:gd name="connsiteY18-182" fmla="*/ 297718 h 633694"/>
                  <a:gd name="connsiteX19-183" fmla="*/ 47778 w 69310"/>
                  <a:gd name="connsiteY19-184" fmla="*/ 223899 h 633694"/>
                  <a:gd name="connsiteX20-185" fmla="*/ 38253 w 69310"/>
                  <a:gd name="connsiteY20-186" fmla="*/ 185799 h 633694"/>
                  <a:gd name="connsiteX21-187" fmla="*/ 59684 w 69310"/>
                  <a:gd name="connsiteY21-188" fmla="*/ 116743 h 633694"/>
                  <a:gd name="connsiteX22-189" fmla="*/ 59684 w 69310"/>
                  <a:gd name="connsiteY22-190" fmla="*/ 47687 h 633694"/>
                  <a:gd name="connsiteX23-191" fmla="*/ 33490 w 69310"/>
                  <a:gd name="connsiteY23-192" fmla="*/ 62 h 633694"/>
                  <a:gd name="connsiteX0-193" fmla="*/ 33490 w 69310"/>
                  <a:gd name="connsiteY0-194" fmla="*/ 33 h 633665"/>
                  <a:gd name="connsiteX1-195" fmla="*/ 4915 w 69310"/>
                  <a:gd name="connsiteY1-196" fmla="*/ 57183 h 633665"/>
                  <a:gd name="connsiteX2-197" fmla="*/ 2534 w 69310"/>
                  <a:gd name="connsiteY2-198" fmla="*/ 150051 h 633665"/>
                  <a:gd name="connsiteX3-199" fmla="*/ 31110 w 69310"/>
                  <a:gd name="connsiteY3-200" fmla="*/ 221489 h 633665"/>
                  <a:gd name="connsiteX4-201" fmla="*/ 31109 w 69310"/>
                  <a:gd name="connsiteY4-202" fmla="*/ 254827 h 633665"/>
                  <a:gd name="connsiteX5-203" fmla="*/ 4915 w 69310"/>
                  <a:gd name="connsiteY5-204" fmla="*/ 302451 h 633665"/>
                  <a:gd name="connsiteX6-205" fmla="*/ 7297 w 69310"/>
                  <a:gd name="connsiteY6-206" fmla="*/ 357220 h 633665"/>
                  <a:gd name="connsiteX7-207" fmla="*/ 33490 w 69310"/>
                  <a:gd name="connsiteY7-208" fmla="*/ 414370 h 633665"/>
                  <a:gd name="connsiteX8-209" fmla="*/ 9678 w 69310"/>
                  <a:gd name="connsiteY8-210" fmla="*/ 504858 h 633665"/>
                  <a:gd name="connsiteX9-211" fmla="*/ 16822 w 69310"/>
                  <a:gd name="connsiteY9-212" fmla="*/ 557245 h 633665"/>
                  <a:gd name="connsiteX10-213" fmla="*/ 33490 w 69310"/>
                  <a:gd name="connsiteY10-214" fmla="*/ 607251 h 633665"/>
                  <a:gd name="connsiteX11-215" fmla="*/ 35872 w 69310"/>
                  <a:gd name="connsiteY11-216" fmla="*/ 633445 h 633665"/>
                  <a:gd name="connsiteX12-217" fmla="*/ 35872 w 69310"/>
                  <a:gd name="connsiteY12-218" fmla="*/ 616776 h 633665"/>
                  <a:gd name="connsiteX13-219" fmla="*/ 38253 w 69310"/>
                  <a:gd name="connsiteY13-220" fmla="*/ 566770 h 633665"/>
                  <a:gd name="connsiteX14-221" fmla="*/ 57303 w 69310"/>
                  <a:gd name="connsiteY14-222" fmla="*/ 504858 h 633665"/>
                  <a:gd name="connsiteX15-223" fmla="*/ 47778 w 69310"/>
                  <a:gd name="connsiteY15-224" fmla="*/ 452470 h 633665"/>
                  <a:gd name="connsiteX16-225" fmla="*/ 33490 w 69310"/>
                  <a:gd name="connsiteY16-226" fmla="*/ 402464 h 633665"/>
                  <a:gd name="connsiteX17-227" fmla="*/ 54922 w 69310"/>
                  <a:gd name="connsiteY17-228" fmla="*/ 342933 h 633665"/>
                  <a:gd name="connsiteX18-229" fmla="*/ 69209 w 69310"/>
                  <a:gd name="connsiteY18-230" fmla="*/ 297689 h 633665"/>
                  <a:gd name="connsiteX19-231" fmla="*/ 47778 w 69310"/>
                  <a:gd name="connsiteY19-232" fmla="*/ 223870 h 633665"/>
                  <a:gd name="connsiteX20-233" fmla="*/ 38253 w 69310"/>
                  <a:gd name="connsiteY20-234" fmla="*/ 185770 h 633665"/>
                  <a:gd name="connsiteX21-235" fmla="*/ 59684 w 69310"/>
                  <a:gd name="connsiteY21-236" fmla="*/ 116714 h 633665"/>
                  <a:gd name="connsiteX22-237" fmla="*/ 54922 w 69310"/>
                  <a:gd name="connsiteY22-238" fmla="*/ 50039 h 633665"/>
                  <a:gd name="connsiteX23-239" fmla="*/ 33490 w 69310"/>
                  <a:gd name="connsiteY23-240" fmla="*/ 33 h 633665"/>
                  <a:gd name="connsiteX0-241" fmla="*/ 33204 w 69024"/>
                  <a:gd name="connsiteY0-242" fmla="*/ 16967 h 650599"/>
                  <a:gd name="connsiteX1-243" fmla="*/ 26834 w 69024"/>
                  <a:gd name="connsiteY1-244" fmla="*/ 3386 h 650599"/>
                  <a:gd name="connsiteX2-245" fmla="*/ 4629 w 69024"/>
                  <a:gd name="connsiteY2-246" fmla="*/ 74117 h 650599"/>
                  <a:gd name="connsiteX3-247" fmla="*/ 2248 w 69024"/>
                  <a:gd name="connsiteY3-248" fmla="*/ 166985 h 650599"/>
                  <a:gd name="connsiteX4-249" fmla="*/ 30824 w 69024"/>
                  <a:gd name="connsiteY4-250" fmla="*/ 238423 h 650599"/>
                  <a:gd name="connsiteX5-251" fmla="*/ 30823 w 69024"/>
                  <a:gd name="connsiteY5-252" fmla="*/ 271761 h 650599"/>
                  <a:gd name="connsiteX6-253" fmla="*/ 4629 w 69024"/>
                  <a:gd name="connsiteY6-254" fmla="*/ 319385 h 650599"/>
                  <a:gd name="connsiteX7-255" fmla="*/ 7011 w 69024"/>
                  <a:gd name="connsiteY7-256" fmla="*/ 374154 h 650599"/>
                  <a:gd name="connsiteX8-257" fmla="*/ 33204 w 69024"/>
                  <a:gd name="connsiteY8-258" fmla="*/ 431304 h 650599"/>
                  <a:gd name="connsiteX9-259" fmla="*/ 9392 w 69024"/>
                  <a:gd name="connsiteY9-260" fmla="*/ 521792 h 650599"/>
                  <a:gd name="connsiteX10-261" fmla="*/ 16536 w 69024"/>
                  <a:gd name="connsiteY10-262" fmla="*/ 574179 h 650599"/>
                  <a:gd name="connsiteX11-263" fmla="*/ 33204 w 69024"/>
                  <a:gd name="connsiteY11-264" fmla="*/ 624185 h 650599"/>
                  <a:gd name="connsiteX12-265" fmla="*/ 35586 w 69024"/>
                  <a:gd name="connsiteY12-266" fmla="*/ 650379 h 650599"/>
                  <a:gd name="connsiteX13-267" fmla="*/ 35586 w 69024"/>
                  <a:gd name="connsiteY13-268" fmla="*/ 633710 h 650599"/>
                  <a:gd name="connsiteX14-269" fmla="*/ 37967 w 69024"/>
                  <a:gd name="connsiteY14-270" fmla="*/ 583704 h 650599"/>
                  <a:gd name="connsiteX15-271" fmla="*/ 57017 w 69024"/>
                  <a:gd name="connsiteY15-272" fmla="*/ 521792 h 650599"/>
                  <a:gd name="connsiteX16-273" fmla="*/ 47492 w 69024"/>
                  <a:gd name="connsiteY16-274" fmla="*/ 469404 h 650599"/>
                  <a:gd name="connsiteX17-275" fmla="*/ 33204 w 69024"/>
                  <a:gd name="connsiteY17-276" fmla="*/ 419398 h 650599"/>
                  <a:gd name="connsiteX18-277" fmla="*/ 54636 w 69024"/>
                  <a:gd name="connsiteY18-278" fmla="*/ 359867 h 650599"/>
                  <a:gd name="connsiteX19-279" fmla="*/ 68923 w 69024"/>
                  <a:gd name="connsiteY19-280" fmla="*/ 314623 h 650599"/>
                  <a:gd name="connsiteX20-281" fmla="*/ 47492 w 69024"/>
                  <a:gd name="connsiteY20-282" fmla="*/ 240804 h 650599"/>
                  <a:gd name="connsiteX21-283" fmla="*/ 37967 w 69024"/>
                  <a:gd name="connsiteY21-284" fmla="*/ 202704 h 650599"/>
                  <a:gd name="connsiteX22-285" fmla="*/ 59398 w 69024"/>
                  <a:gd name="connsiteY22-286" fmla="*/ 133648 h 650599"/>
                  <a:gd name="connsiteX23-287" fmla="*/ 54636 w 69024"/>
                  <a:gd name="connsiteY23-288" fmla="*/ 66973 h 650599"/>
                  <a:gd name="connsiteX24" fmla="*/ 33204 w 69024"/>
                  <a:gd name="connsiteY24" fmla="*/ 16967 h 650599"/>
                  <a:gd name="connsiteX0-289" fmla="*/ 33527 w 69347"/>
                  <a:gd name="connsiteY0-290" fmla="*/ 60015 h 693647"/>
                  <a:gd name="connsiteX1-291" fmla="*/ 34301 w 69347"/>
                  <a:gd name="connsiteY1-292" fmla="*/ 1190 h 693647"/>
                  <a:gd name="connsiteX2-293" fmla="*/ 4952 w 69347"/>
                  <a:gd name="connsiteY2-294" fmla="*/ 117165 h 693647"/>
                  <a:gd name="connsiteX3-295" fmla="*/ 2571 w 69347"/>
                  <a:gd name="connsiteY3-296" fmla="*/ 210033 h 693647"/>
                  <a:gd name="connsiteX4-297" fmla="*/ 31147 w 69347"/>
                  <a:gd name="connsiteY4-298" fmla="*/ 281471 h 693647"/>
                  <a:gd name="connsiteX5-299" fmla="*/ 31146 w 69347"/>
                  <a:gd name="connsiteY5-300" fmla="*/ 314809 h 693647"/>
                  <a:gd name="connsiteX6-301" fmla="*/ 4952 w 69347"/>
                  <a:gd name="connsiteY6-302" fmla="*/ 362433 h 693647"/>
                  <a:gd name="connsiteX7-303" fmla="*/ 7334 w 69347"/>
                  <a:gd name="connsiteY7-304" fmla="*/ 417202 h 693647"/>
                  <a:gd name="connsiteX8-305" fmla="*/ 33527 w 69347"/>
                  <a:gd name="connsiteY8-306" fmla="*/ 474352 h 693647"/>
                  <a:gd name="connsiteX9-307" fmla="*/ 9715 w 69347"/>
                  <a:gd name="connsiteY9-308" fmla="*/ 564840 h 693647"/>
                  <a:gd name="connsiteX10-309" fmla="*/ 16859 w 69347"/>
                  <a:gd name="connsiteY10-310" fmla="*/ 617227 h 693647"/>
                  <a:gd name="connsiteX11-311" fmla="*/ 33527 w 69347"/>
                  <a:gd name="connsiteY11-312" fmla="*/ 667233 h 693647"/>
                  <a:gd name="connsiteX12-313" fmla="*/ 35909 w 69347"/>
                  <a:gd name="connsiteY12-314" fmla="*/ 693427 h 693647"/>
                  <a:gd name="connsiteX13-315" fmla="*/ 35909 w 69347"/>
                  <a:gd name="connsiteY13-316" fmla="*/ 676758 h 693647"/>
                  <a:gd name="connsiteX14-317" fmla="*/ 38290 w 69347"/>
                  <a:gd name="connsiteY14-318" fmla="*/ 626752 h 693647"/>
                  <a:gd name="connsiteX15-319" fmla="*/ 57340 w 69347"/>
                  <a:gd name="connsiteY15-320" fmla="*/ 564840 h 693647"/>
                  <a:gd name="connsiteX16-321" fmla="*/ 47815 w 69347"/>
                  <a:gd name="connsiteY16-322" fmla="*/ 512452 h 693647"/>
                  <a:gd name="connsiteX17-323" fmla="*/ 33527 w 69347"/>
                  <a:gd name="connsiteY17-324" fmla="*/ 462446 h 693647"/>
                  <a:gd name="connsiteX18-325" fmla="*/ 54959 w 69347"/>
                  <a:gd name="connsiteY18-326" fmla="*/ 402915 h 693647"/>
                  <a:gd name="connsiteX19-327" fmla="*/ 69246 w 69347"/>
                  <a:gd name="connsiteY19-328" fmla="*/ 357671 h 693647"/>
                  <a:gd name="connsiteX20-329" fmla="*/ 47815 w 69347"/>
                  <a:gd name="connsiteY20-330" fmla="*/ 283852 h 693647"/>
                  <a:gd name="connsiteX21-331" fmla="*/ 38290 w 69347"/>
                  <a:gd name="connsiteY21-332" fmla="*/ 245752 h 693647"/>
                  <a:gd name="connsiteX22-333" fmla="*/ 59721 w 69347"/>
                  <a:gd name="connsiteY22-334" fmla="*/ 176696 h 693647"/>
                  <a:gd name="connsiteX23-335" fmla="*/ 54959 w 69347"/>
                  <a:gd name="connsiteY23-336" fmla="*/ 110021 h 693647"/>
                  <a:gd name="connsiteX24-337" fmla="*/ 33527 w 69347"/>
                  <a:gd name="connsiteY24-338" fmla="*/ 60015 h 693647"/>
                  <a:gd name="connsiteX0-339" fmla="*/ 40671 w 69347"/>
                  <a:gd name="connsiteY0-340" fmla="*/ 67028 h 693517"/>
                  <a:gd name="connsiteX1-341" fmla="*/ 34301 w 69347"/>
                  <a:gd name="connsiteY1-342" fmla="*/ 1060 h 693517"/>
                  <a:gd name="connsiteX2-343" fmla="*/ 4952 w 69347"/>
                  <a:gd name="connsiteY2-344" fmla="*/ 117035 h 693517"/>
                  <a:gd name="connsiteX3-345" fmla="*/ 2571 w 69347"/>
                  <a:gd name="connsiteY3-346" fmla="*/ 209903 h 693517"/>
                  <a:gd name="connsiteX4-347" fmla="*/ 31147 w 69347"/>
                  <a:gd name="connsiteY4-348" fmla="*/ 281341 h 693517"/>
                  <a:gd name="connsiteX5-349" fmla="*/ 31146 w 69347"/>
                  <a:gd name="connsiteY5-350" fmla="*/ 314679 h 693517"/>
                  <a:gd name="connsiteX6-351" fmla="*/ 4952 w 69347"/>
                  <a:gd name="connsiteY6-352" fmla="*/ 362303 h 693517"/>
                  <a:gd name="connsiteX7-353" fmla="*/ 7334 w 69347"/>
                  <a:gd name="connsiteY7-354" fmla="*/ 417072 h 693517"/>
                  <a:gd name="connsiteX8-355" fmla="*/ 33527 w 69347"/>
                  <a:gd name="connsiteY8-356" fmla="*/ 474222 h 693517"/>
                  <a:gd name="connsiteX9-357" fmla="*/ 9715 w 69347"/>
                  <a:gd name="connsiteY9-358" fmla="*/ 564710 h 693517"/>
                  <a:gd name="connsiteX10-359" fmla="*/ 16859 w 69347"/>
                  <a:gd name="connsiteY10-360" fmla="*/ 617097 h 693517"/>
                  <a:gd name="connsiteX11-361" fmla="*/ 33527 w 69347"/>
                  <a:gd name="connsiteY11-362" fmla="*/ 667103 h 693517"/>
                  <a:gd name="connsiteX12-363" fmla="*/ 35909 w 69347"/>
                  <a:gd name="connsiteY12-364" fmla="*/ 693297 h 693517"/>
                  <a:gd name="connsiteX13-365" fmla="*/ 35909 w 69347"/>
                  <a:gd name="connsiteY13-366" fmla="*/ 676628 h 693517"/>
                  <a:gd name="connsiteX14-367" fmla="*/ 38290 w 69347"/>
                  <a:gd name="connsiteY14-368" fmla="*/ 626622 h 693517"/>
                  <a:gd name="connsiteX15-369" fmla="*/ 57340 w 69347"/>
                  <a:gd name="connsiteY15-370" fmla="*/ 564710 h 693517"/>
                  <a:gd name="connsiteX16-371" fmla="*/ 47815 w 69347"/>
                  <a:gd name="connsiteY16-372" fmla="*/ 512322 h 693517"/>
                  <a:gd name="connsiteX17-373" fmla="*/ 33527 w 69347"/>
                  <a:gd name="connsiteY17-374" fmla="*/ 462316 h 693517"/>
                  <a:gd name="connsiteX18-375" fmla="*/ 54959 w 69347"/>
                  <a:gd name="connsiteY18-376" fmla="*/ 402785 h 693517"/>
                  <a:gd name="connsiteX19-377" fmla="*/ 69246 w 69347"/>
                  <a:gd name="connsiteY19-378" fmla="*/ 357541 h 693517"/>
                  <a:gd name="connsiteX20-379" fmla="*/ 47815 w 69347"/>
                  <a:gd name="connsiteY20-380" fmla="*/ 283722 h 693517"/>
                  <a:gd name="connsiteX21-381" fmla="*/ 38290 w 69347"/>
                  <a:gd name="connsiteY21-382" fmla="*/ 245622 h 693517"/>
                  <a:gd name="connsiteX22-383" fmla="*/ 59721 w 69347"/>
                  <a:gd name="connsiteY22-384" fmla="*/ 176566 h 693517"/>
                  <a:gd name="connsiteX23-385" fmla="*/ 54959 w 69347"/>
                  <a:gd name="connsiteY23-386" fmla="*/ 109891 h 693517"/>
                  <a:gd name="connsiteX24-387" fmla="*/ 40671 w 69347"/>
                  <a:gd name="connsiteY24-388" fmla="*/ 67028 h 693517"/>
                  <a:gd name="connsiteX0-389" fmla="*/ 39838 w 68514"/>
                  <a:gd name="connsiteY0-390" fmla="*/ 67028 h 693517"/>
                  <a:gd name="connsiteX1-391" fmla="*/ 33468 w 68514"/>
                  <a:gd name="connsiteY1-392" fmla="*/ 1060 h 693517"/>
                  <a:gd name="connsiteX2-393" fmla="*/ 12038 w 68514"/>
                  <a:gd name="connsiteY2-394" fmla="*/ 70117 h 693517"/>
                  <a:gd name="connsiteX3-395" fmla="*/ 4119 w 68514"/>
                  <a:gd name="connsiteY3-396" fmla="*/ 117035 h 693517"/>
                  <a:gd name="connsiteX4-397" fmla="*/ 1738 w 68514"/>
                  <a:gd name="connsiteY4-398" fmla="*/ 209903 h 693517"/>
                  <a:gd name="connsiteX5-399" fmla="*/ 30314 w 68514"/>
                  <a:gd name="connsiteY5-400" fmla="*/ 281341 h 693517"/>
                  <a:gd name="connsiteX6-401" fmla="*/ 30313 w 68514"/>
                  <a:gd name="connsiteY6-402" fmla="*/ 314679 h 693517"/>
                  <a:gd name="connsiteX7-403" fmla="*/ 4119 w 68514"/>
                  <a:gd name="connsiteY7-404" fmla="*/ 362303 h 693517"/>
                  <a:gd name="connsiteX8-405" fmla="*/ 6501 w 68514"/>
                  <a:gd name="connsiteY8-406" fmla="*/ 417072 h 693517"/>
                  <a:gd name="connsiteX9-407" fmla="*/ 32694 w 68514"/>
                  <a:gd name="connsiteY9-408" fmla="*/ 474222 h 693517"/>
                  <a:gd name="connsiteX10-409" fmla="*/ 8882 w 68514"/>
                  <a:gd name="connsiteY10-410" fmla="*/ 564710 h 693517"/>
                  <a:gd name="connsiteX11-411" fmla="*/ 16026 w 68514"/>
                  <a:gd name="connsiteY11-412" fmla="*/ 617097 h 693517"/>
                  <a:gd name="connsiteX12-413" fmla="*/ 32694 w 68514"/>
                  <a:gd name="connsiteY12-414" fmla="*/ 667103 h 693517"/>
                  <a:gd name="connsiteX13-415" fmla="*/ 35076 w 68514"/>
                  <a:gd name="connsiteY13-416" fmla="*/ 693297 h 693517"/>
                  <a:gd name="connsiteX14-417" fmla="*/ 35076 w 68514"/>
                  <a:gd name="connsiteY14-418" fmla="*/ 676628 h 693517"/>
                  <a:gd name="connsiteX15-419" fmla="*/ 37457 w 68514"/>
                  <a:gd name="connsiteY15-420" fmla="*/ 626622 h 693517"/>
                  <a:gd name="connsiteX16-421" fmla="*/ 56507 w 68514"/>
                  <a:gd name="connsiteY16-422" fmla="*/ 564710 h 693517"/>
                  <a:gd name="connsiteX17-423" fmla="*/ 46982 w 68514"/>
                  <a:gd name="connsiteY17-424" fmla="*/ 512322 h 693517"/>
                  <a:gd name="connsiteX18-425" fmla="*/ 32694 w 68514"/>
                  <a:gd name="connsiteY18-426" fmla="*/ 462316 h 693517"/>
                  <a:gd name="connsiteX19-427" fmla="*/ 54126 w 68514"/>
                  <a:gd name="connsiteY19-428" fmla="*/ 402785 h 693517"/>
                  <a:gd name="connsiteX20-429" fmla="*/ 68413 w 68514"/>
                  <a:gd name="connsiteY20-430" fmla="*/ 357541 h 693517"/>
                  <a:gd name="connsiteX21-431" fmla="*/ 46982 w 68514"/>
                  <a:gd name="connsiteY21-432" fmla="*/ 283722 h 693517"/>
                  <a:gd name="connsiteX22-433" fmla="*/ 37457 w 68514"/>
                  <a:gd name="connsiteY22-434" fmla="*/ 245622 h 693517"/>
                  <a:gd name="connsiteX23-435" fmla="*/ 58888 w 68514"/>
                  <a:gd name="connsiteY23-436" fmla="*/ 176566 h 693517"/>
                  <a:gd name="connsiteX24-437" fmla="*/ 54126 w 68514"/>
                  <a:gd name="connsiteY24-438" fmla="*/ 109891 h 693517"/>
                  <a:gd name="connsiteX25" fmla="*/ 39838 w 68514"/>
                  <a:gd name="connsiteY25" fmla="*/ 67028 h 693517"/>
                  <a:gd name="connsiteX0-439" fmla="*/ 40450 w 69126"/>
                  <a:gd name="connsiteY0-440" fmla="*/ 67028 h 693517"/>
                  <a:gd name="connsiteX1-441" fmla="*/ 34080 w 69126"/>
                  <a:gd name="connsiteY1-442" fmla="*/ 1060 h 693517"/>
                  <a:gd name="connsiteX2-443" fmla="*/ 29318 w 69126"/>
                  <a:gd name="connsiteY2-444" fmla="*/ 62973 h 693517"/>
                  <a:gd name="connsiteX3-445" fmla="*/ 4731 w 69126"/>
                  <a:gd name="connsiteY3-446" fmla="*/ 117035 h 693517"/>
                  <a:gd name="connsiteX4-447" fmla="*/ 2350 w 69126"/>
                  <a:gd name="connsiteY4-448" fmla="*/ 209903 h 693517"/>
                  <a:gd name="connsiteX5-449" fmla="*/ 30926 w 69126"/>
                  <a:gd name="connsiteY5-450" fmla="*/ 281341 h 693517"/>
                  <a:gd name="connsiteX6-451" fmla="*/ 30925 w 69126"/>
                  <a:gd name="connsiteY6-452" fmla="*/ 314679 h 693517"/>
                  <a:gd name="connsiteX7-453" fmla="*/ 4731 w 69126"/>
                  <a:gd name="connsiteY7-454" fmla="*/ 362303 h 693517"/>
                  <a:gd name="connsiteX8-455" fmla="*/ 7113 w 69126"/>
                  <a:gd name="connsiteY8-456" fmla="*/ 417072 h 693517"/>
                  <a:gd name="connsiteX9-457" fmla="*/ 33306 w 69126"/>
                  <a:gd name="connsiteY9-458" fmla="*/ 474222 h 693517"/>
                  <a:gd name="connsiteX10-459" fmla="*/ 9494 w 69126"/>
                  <a:gd name="connsiteY10-460" fmla="*/ 564710 h 693517"/>
                  <a:gd name="connsiteX11-461" fmla="*/ 16638 w 69126"/>
                  <a:gd name="connsiteY11-462" fmla="*/ 617097 h 693517"/>
                  <a:gd name="connsiteX12-463" fmla="*/ 33306 w 69126"/>
                  <a:gd name="connsiteY12-464" fmla="*/ 667103 h 693517"/>
                  <a:gd name="connsiteX13-465" fmla="*/ 35688 w 69126"/>
                  <a:gd name="connsiteY13-466" fmla="*/ 693297 h 693517"/>
                  <a:gd name="connsiteX14-467" fmla="*/ 35688 w 69126"/>
                  <a:gd name="connsiteY14-468" fmla="*/ 676628 h 693517"/>
                  <a:gd name="connsiteX15-469" fmla="*/ 38069 w 69126"/>
                  <a:gd name="connsiteY15-470" fmla="*/ 626622 h 693517"/>
                  <a:gd name="connsiteX16-471" fmla="*/ 57119 w 69126"/>
                  <a:gd name="connsiteY16-472" fmla="*/ 564710 h 693517"/>
                  <a:gd name="connsiteX17-473" fmla="*/ 47594 w 69126"/>
                  <a:gd name="connsiteY17-474" fmla="*/ 512322 h 693517"/>
                  <a:gd name="connsiteX18-475" fmla="*/ 33306 w 69126"/>
                  <a:gd name="connsiteY18-476" fmla="*/ 462316 h 693517"/>
                  <a:gd name="connsiteX19-477" fmla="*/ 54738 w 69126"/>
                  <a:gd name="connsiteY19-478" fmla="*/ 402785 h 693517"/>
                  <a:gd name="connsiteX20-479" fmla="*/ 69025 w 69126"/>
                  <a:gd name="connsiteY20-480" fmla="*/ 357541 h 693517"/>
                  <a:gd name="connsiteX21-481" fmla="*/ 47594 w 69126"/>
                  <a:gd name="connsiteY21-482" fmla="*/ 283722 h 693517"/>
                  <a:gd name="connsiteX22-483" fmla="*/ 38069 w 69126"/>
                  <a:gd name="connsiteY22-484" fmla="*/ 245622 h 693517"/>
                  <a:gd name="connsiteX23-485" fmla="*/ 59500 w 69126"/>
                  <a:gd name="connsiteY23-486" fmla="*/ 176566 h 693517"/>
                  <a:gd name="connsiteX24-487" fmla="*/ 54738 w 69126"/>
                  <a:gd name="connsiteY24-488" fmla="*/ 109891 h 693517"/>
                  <a:gd name="connsiteX25-489" fmla="*/ 40450 w 69126"/>
                  <a:gd name="connsiteY25-490" fmla="*/ 67028 h 693517"/>
                  <a:gd name="connsiteX0-491" fmla="*/ 40450 w 69194"/>
                  <a:gd name="connsiteY0-492" fmla="*/ 67028 h 693517"/>
                  <a:gd name="connsiteX1-493" fmla="*/ 34080 w 69194"/>
                  <a:gd name="connsiteY1-494" fmla="*/ 1060 h 693517"/>
                  <a:gd name="connsiteX2-495" fmla="*/ 29318 w 69194"/>
                  <a:gd name="connsiteY2-496" fmla="*/ 62973 h 693517"/>
                  <a:gd name="connsiteX3-497" fmla="*/ 4731 w 69194"/>
                  <a:gd name="connsiteY3-498" fmla="*/ 117035 h 693517"/>
                  <a:gd name="connsiteX4-499" fmla="*/ 2350 w 69194"/>
                  <a:gd name="connsiteY4-500" fmla="*/ 209903 h 693517"/>
                  <a:gd name="connsiteX5-501" fmla="*/ 30926 w 69194"/>
                  <a:gd name="connsiteY5-502" fmla="*/ 281341 h 693517"/>
                  <a:gd name="connsiteX6-503" fmla="*/ 30925 w 69194"/>
                  <a:gd name="connsiteY6-504" fmla="*/ 314679 h 693517"/>
                  <a:gd name="connsiteX7-505" fmla="*/ 4731 w 69194"/>
                  <a:gd name="connsiteY7-506" fmla="*/ 362303 h 693517"/>
                  <a:gd name="connsiteX8-507" fmla="*/ 7113 w 69194"/>
                  <a:gd name="connsiteY8-508" fmla="*/ 417072 h 693517"/>
                  <a:gd name="connsiteX9-509" fmla="*/ 33306 w 69194"/>
                  <a:gd name="connsiteY9-510" fmla="*/ 474222 h 693517"/>
                  <a:gd name="connsiteX10-511" fmla="*/ 9494 w 69194"/>
                  <a:gd name="connsiteY10-512" fmla="*/ 564710 h 693517"/>
                  <a:gd name="connsiteX11-513" fmla="*/ 16638 w 69194"/>
                  <a:gd name="connsiteY11-514" fmla="*/ 617097 h 693517"/>
                  <a:gd name="connsiteX12-515" fmla="*/ 33306 w 69194"/>
                  <a:gd name="connsiteY12-516" fmla="*/ 667103 h 693517"/>
                  <a:gd name="connsiteX13-517" fmla="*/ 35688 w 69194"/>
                  <a:gd name="connsiteY13-518" fmla="*/ 693297 h 693517"/>
                  <a:gd name="connsiteX14-519" fmla="*/ 35688 w 69194"/>
                  <a:gd name="connsiteY14-520" fmla="*/ 676628 h 693517"/>
                  <a:gd name="connsiteX15-521" fmla="*/ 38069 w 69194"/>
                  <a:gd name="connsiteY15-522" fmla="*/ 626622 h 693517"/>
                  <a:gd name="connsiteX16-523" fmla="*/ 57119 w 69194"/>
                  <a:gd name="connsiteY16-524" fmla="*/ 564710 h 693517"/>
                  <a:gd name="connsiteX17-525" fmla="*/ 47594 w 69194"/>
                  <a:gd name="connsiteY17-526" fmla="*/ 512322 h 693517"/>
                  <a:gd name="connsiteX18-527" fmla="*/ 33306 w 69194"/>
                  <a:gd name="connsiteY18-528" fmla="*/ 462316 h 693517"/>
                  <a:gd name="connsiteX19-529" fmla="*/ 54738 w 69194"/>
                  <a:gd name="connsiteY19-530" fmla="*/ 402785 h 693517"/>
                  <a:gd name="connsiteX20-531" fmla="*/ 69025 w 69194"/>
                  <a:gd name="connsiteY20-532" fmla="*/ 357541 h 693517"/>
                  <a:gd name="connsiteX21-533" fmla="*/ 45213 w 69194"/>
                  <a:gd name="connsiteY21-534" fmla="*/ 305153 h 693517"/>
                  <a:gd name="connsiteX22-535" fmla="*/ 38069 w 69194"/>
                  <a:gd name="connsiteY22-536" fmla="*/ 245622 h 693517"/>
                  <a:gd name="connsiteX23-537" fmla="*/ 59500 w 69194"/>
                  <a:gd name="connsiteY23-538" fmla="*/ 176566 h 693517"/>
                  <a:gd name="connsiteX24-539" fmla="*/ 54738 w 69194"/>
                  <a:gd name="connsiteY24-540" fmla="*/ 109891 h 693517"/>
                  <a:gd name="connsiteX25-541" fmla="*/ 40450 w 69194"/>
                  <a:gd name="connsiteY25-542" fmla="*/ 67028 h 693517"/>
                  <a:gd name="connsiteX0-543" fmla="*/ 40450 w 69194"/>
                  <a:gd name="connsiteY0-544" fmla="*/ 67028 h 693517"/>
                  <a:gd name="connsiteX1-545" fmla="*/ 34080 w 69194"/>
                  <a:gd name="connsiteY1-546" fmla="*/ 1060 h 693517"/>
                  <a:gd name="connsiteX2-547" fmla="*/ 29318 w 69194"/>
                  <a:gd name="connsiteY2-548" fmla="*/ 62973 h 693517"/>
                  <a:gd name="connsiteX3-549" fmla="*/ 4731 w 69194"/>
                  <a:gd name="connsiteY3-550" fmla="*/ 126560 h 693517"/>
                  <a:gd name="connsiteX4-551" fmla="*/ 2350 w 69194"/>
                  <a:gd name="connsiteY4-552" fmla="*/ 209903 h 693517"/>
                  <a:gd name="connsiteX5-553" fmla="*/ 30926 w 69194"/>
                  <a:gd name="connsiteY5-554" fmla="*/ 281341 h 693517"/>
                  <a:gd name="connsiteX6-555" fmla="*/ 30925 w 69194"/>
                  <a:gd name="connsiteY6-556" fmla="*/ 314679 h 693517"/>
                  <a:gd name="connsiteX7-557" fmla="*/ 4731 w 69194"/>
                  <a:gd name="connsiteY7-558" fmla="*/ 362303 h 693517"/>
                  <a:gd name="connsiteX8-559" fmla="*/ 7113 w 69194"/>
                  <a:gd name="connsiteY8-560" fmla="*/ 417072 h 693517"/>
                  <a:gd name="connsiteX9-561" fmla="*/ 33306 w 69194"/>
                  <a:gd name="connsiteY9-562" fmla="*/ 474222 h 693517"/>
                  <a:gd name="connsiteX10-563" fmla="*/ 9494 w 69194"/>
                  <a:gd name="connsiteY10-564" fmla="*/ 564710 h 693517"/>
                  <a:gd name="connsiteX11-565" fmla="*/ 16638 w 69194"/>
                  <a:gd name="connsiteY11-566" fmla="*/ 617097 h 693517"/>
                  <a:gd name="connsiteX12-567" fmla="*/ 33306 w 69194"/>
                  <a:gd name="connsiteY12-568" fmla="*/ 667103 h 693517"/>
                  <a:gd name="connsiteX13-569" fmla="*/ 35688 w 69194"/>
                  <a:gd name="connsiteY13-570" fmla="*/ 693297 h 693517"/>
                  <a:gd name="connsiteX14-571" fmla="*/ 35688 w 69194"/>
                  <a:gd name="connsiteY14-572" fmla="*/ 676628 h 693517"/>
                  <a:gd name="connsiteX15-573" fmla="*/ 38069 w 69194"/>
                  <a:gd name="connsiteY15-574" fmla="*/ 626622 h 693517"/>
                  <a:gd name="connsiteX16-575" fmla="*/ 57119 w 69194"/>
                  <a:gd name="connsiteY16-576" fmla="*/ 564710 h 693517"/>
                  <a:gd name="connsiteX17-577" fmla="*/ 47594 w 69194"/>
                  <a:gd name="connsiteY17-578" fmla="*/ 512322 h 693517"/>
                  <a:gd name="connsiteX18-579" fmla="*/ 33306 w 69194"/>
                  <a:gd name="connsiteY18-580" fmla="*/ 462316 h 693517"/>
                  <a:gd name="connsiteX19-581" fmla="*/ 54738 w 69194"/>
                  <a:gd name="connsiteY19-582" fmla="*/ 402785 h 693517"/>
                  <a:gd name="connsiteX20-583" fmla="*/ 69025 w 69194"/>
                  <a:gd name="connsiteY20-584" fmla="*/ 357541 h 693517"/>
                  <a:gd name="connsiteX21-585" fmla="*/ 45213 w 69194"/>
                  <a:gd name="connsiteY21-586" fmla="*/ 305153 h 693517"/>
                  <a:gd name="connsiteX22-587" fmla="*/ 38069 w 69194"/>
                  <a:gd name="connsiteY22-588" fmla="*/ 245622 h 693517"/>
                  <a:gd name="connsiteX23-589" fmla="*/ 59500 w 69194"/>
                  <a:gd name="connsiteY23-590" fmla="*/ 176566 h 693517"/>
                  <a:gd name="connsiteX24-591" fmla="*/ 54738 w 69194"/>
                  <a:gd name="connsiteY24-592" fmla="*/ 109891 h 693517"/>
                  <a:gd name="connsiteX25-593" fmla="*/ 40450 w 69194"/>
                  <a:gd name="connsiteY25-594" fmla="*/ 67028 h 693517"/>
                  <a:gd name="connsiteX0-595" fmla="*/ 44918 w 73662"/>
                  <a:gd name="connsiteY0-596" fmla="*/ 67028 h 693517"/>
                  <a:gd name="connsiteX1-597" fmla="*/ 38548 w 73662"/>
                  <a:gd name="connsiteY1-598" fmla="*/ 1060 h 693517"/>
                  <a:gd name="connsiteX2-599" fmla="*/ 33786 w 73662"/>
                  <a:gd name="connsiteY2-600" fmla="*/ 62973 h 693517"/>
                  <a:gd name="connsiteX3-601" fmla="*/ 9199 w 73662"/>
                  <a:gd name="connsiteY3-602" fmla="*/ 126560 h 693517"/>
                  <a:gd name="connsiteX4-603" fmla="*/ 6818 w 73662"/>
                  <a:gd name="connsiteY4-604" fmla="*/ 209903 h 693517"/>
                  <a:gd name="connsiteX5-605" fmla="*/ 35394 w 73662"/>
                  <a:gd name="connsiteY5-606" fmla="*/ 281341 h 693517"/>
                  <a:gd name="connsiteX6-607" fmla="*/ 35393 w 73662"/>
                  <a:gd name="connsiteY6-608" fmla="*/ 314679 h 693517"/>
                  <a:gd name="connsiteX7-609" fmla="*/ 9199 w 73662"/>
                  <a:gd name="connsiteY7-610" fmla="*/ 362303 h 693517"/>
                  <a:gd name="connsiteX8-611" fmla="*/ 11581 w 73662"/>
                  <a:gd name="connsiteY8-612" fmla="*/ 417072 h 693517"/>
                  <a:gd name="connsiteX9-613" fmla="*/ 37774 w 73662"/>
                  <a:gd name="connsiteY9-614" fmla="*/ 474222 h 693517"/>
                  <a:gd name="connsiteX10-615" fmla="*/ 13962 w 73662"/>
                  <a:gd name="connsiteY10-616" fmla="*/ 564710 h 693517"/>
                  <a:gd name="connsiteX11-617" fmla="*/ 21106 w 73662"/>
                  <a:gd name="connsiteY11-618" fmla="*/ 617097 h 693517"/>
                  <a:gd name="connsiteX12-619" fmla="*/ 37774 w 73662"/>
                  <a:gd name="connsiteY12-620" fmla="*/ 667103 h 693517"/>
                  <a:gd name="connsiteX13-621" fmla="*/ 40156 w 73662"/>
                  <a:gd name="connsiteY13-622" fmla="*/ 693297 h 693517"/>
                  <a:gd name="connsiteX14-623" fmla="*/ 40156 w 73662"/>
                  <a:gd name="connsiteY14-624" fmla="*/ 676628 h 693517"/>
                  <a:gd name="connsiteX15-625" fmla="*/ 42537 w 73662"/>
                  <a:gd name="connsiteY15-626" fmla="*/ 626622 h 693517"/>
                  <a:gd name="connsiteX16-627" fmla="*/ 61587 w 73662"/>
                  <a:gd name="connsiteY16-628" fmla="*/ 564710 h 693517"/>
                  <a:gd name="connsiteX17-629" fmla="*/ 52062 w 73662"/>
                  <a:gd name="connsiteY17-630" fmla="*/ 512322 h 693517"/>
                  <a:gd name="connsiteX18-631" fmla="*/ 37774 w 73662"/>
                  <a:gd name="connsiteY18-632" fmla="*/ 462316 h 693517"/>
                  <a:gd name="connsiteX19-633" fmla="*/ 59206 w 73662"/>
                  <a:gd name="connsiteY19-634" fmla="*/ 402785 h 693517"/>
                  <a:gd name="connsiteX20-635" fmla="*/ 73493 w 73662"/>
                  <a:gd name="connsiteY20-636" fmla="*/ 357541 h 693517"/>
                  <a:gd name="connsiteX21-637" fmla="*/ 49681 w 73662"/>
                  <a:gd name="connsiteY21-638" fmla="*/ 305153 h 693517"/>
                  <a:gd name="connsiteX22-639" fmla="*/ 42537 w 73662"/>
                  <a:gd name="connsiteY22-640" fmla="*/ 245622 h 693517"/>
                  <a:gd name="connsiteX23-641" fmla="*/ 63968 w 73662"/>
                  <a:gd name="connsiteY23-642" fmla="*/ 176566 h 693517"/>
                  <a:gd name="connsiteX24-643" fmla="*/ 59206 w 73662"/>
                  <a:gd name="connsiteY24-644" fmla="*/ 109891 h 693517"/>
                  <a:gd name="connsiteX25-645" fmla="*/ 44918 w 73662"/>
                  <a:gd name="connsiteY25-646" fmla="*/ 67028 h 693517"/>
                  <a:gd name="connsiteX0-647" fmla="*/ 47299 w 73662"/>
                  <a:gd name="connsiteY0-648" fmla="*/ 102370 h 693140"/>
                  <a:gd name="connsiteX1-649" fmla="*/ 38548 w 73662"/>
                  <a:gd name="connsiteY1-650" fmla="*/ 683 h 693140"/>
                  <a:gd name="connsiteX2-651" fmla="*/ 33786 w 73662"/>
                  <a:gd name="connsiteY2-652" fmla="*/ 62596 h 693140"/>
                  <a:gd name="connsiteX3-653" fmla="*/ 9199 w 73662"/>
                  <a:gd name="connsiteY3-654" fmla="*/ 126183 h 693140"/>
                  <a:gd name="connsiteX4-655" fmla="*/ 6818 w 73662"/>
                  <a:gd name="connsiteY4-656" fmla="*/ 209526 h 693140"/>
                  <a:gd name="connsiteX5-657" fmla="*/ 35394 w 73662"/>
                  <a:gd name="connsiteY5-658" fmla="*/ 280964 h 693140"/>
                  <a:gd name="connsiteX6-659" fmla="*/ 35393 w 73662"/>
                  <a:gd name="connsiteY6-660" fmla="*/ 314302 h 693140"/>
                  <a:gd name="connsiteX7-661" fmla="*/ 9199 w 73662"/>
                  <a:gd name="connsiteY7-662" fmla="*/ 361926 h 693140"/>
                  <a:gd name="connsiteX8-663" fmla="*/ 11581 w 73662"/>
                  <a:gd name="connsiteY8-664" fmla="*/ 416695 h 693140"/>
                  <a:gd name="connsiteX9-665" fmla="*/ 37774 w 73662"/>
                  <a:gd name="connsiteY9-666" fmla="*/ 473845 h 693140"/>
                  <a:gd name="connsiteX10-667" fmla="*/ 13962 w 73662"/>
                  <a:gd name="connsiteY10-668" fmla="*/ 564333 h 693140"/>
                  <a:gd name="connsiteX11-669" fmla="*/ 21106 w 73662"/>
                  <a:gd name="connsiteY11-670" fmla="*/ 616720 h 693140"/>
                  <a:gd name="connsiteX12-671" fmla="*/ 37774 w 73662"/>
                  <a:gd name="connsiteY12-672" fmla="*/ 666726 h 693140"/>
                  <a:gd name="connsiteX13-673" fmla="*/ 40156 w 73662"/>
                  <a:gd name="connsiteY13-674" fmla="*/ 692920 h 693140"/>
                  <a:gd name="connsiteX14-675" fmla="*/ 40156 w 73662"/>
                  <a:gd name="connsiteY14-676" fmla="*/ 676251 h 693140"/>
                  <a:gd name="connsiteX15-677" fmla="*/ 42537 w 73662"/>
                  <a:gd name="connsiteY15-678" fmla="*/ 626245 h 693140"/>
                  <a:gd name="connsiteX16-679" fmla="*/ 61587 w 73662"/>
                  <a:gd name="connsiteY16-680" fmla="*/ 564333 h 693140"/>
                  <a:gd name="connsiteX17-681" fmla="*/ 52062 w 73662"/>
                  <a:gd name="connsiteY17-682" fmla="*/ 511945 h 693140"/>
                  <a:gd name="connsiteX18-683" fmla="*/ 37774 w 73662"/>
                  <a:gd name="connsiteY18-684" fmla="*/ 461939 h 693140"/>
                  <a:gd name="connsiteX19-685" fmla="*/ 59206 w 73662"/>
                  <a:gd name="connsiteY19-686" fmla="*/ 402408 h 693140"/>
                  <a:gd name="connsiteX20-687" fmla="*/ 73493 w 73662"/>
                  <a:gd name="connsiteY20-688" fmla="*/ 357164 h 693140"/>
                  <a:gd name="connsiteX21-689" fmla="*/ 49681 w 73662"/>
                  <a:gd name="connsiteY21-690" fmla="*/ 304776 h 693140"/>
                  <a:gd name="connsiteX22-691" fmla="*/ 42537 w 73662"/>
                  <a:gd name="connsiteY22-692" fmla="*/ 245245 h 693140"/>
                  <a:gd name="connsiteX23-693" fmla="*/ 63968 w 73662"/>
                  <a:gd name="connsiteY23-694" fmla="*/ 176189 h 693140"/>
                  <a:gd name="connsiteX24-695" fmla="*/ 59206 w 73662"/>
                  <a:gd name="connsiteY24-696" fmla="*/ 109514 h 693140"/>
                  <a:gd name="connsiteX25-697" fmla="*/ 47299 w 73662"/>
                  <a:gd name="connsiteY25-698" fmla="*/ 102370 h 693140"/>
                  <a:gd name="connsiteX0-699" fmla="*/ 42537 w 73662"/>
                  <a:gd name="connsiteY0-700" fmla="*/ 76416 h 693380"/>
                  <a:gd name="connsiteX1-701" fmla="*/ 38548 w 73662"/>
                  <a:gd name="connsiteY1-702" fmla="*/ 923 h 693380"/>
                  <a:gd name="connsiteX2-703" fmla="*/ 33786 w 73662"/>
                  <a:gd name="connsiteY2-704" fmla="*/ 62836 h 693380"/>
                  <a:gd name="connsiteX3-705" fmla="*/ 9199 w 73662"/>
                  <a:gd name="connsiteY3-706" fmla="*/ 126423 h 693380"/>
                  <a:gd name="connsiteX4-707" fmla="*/ 6818 w 73662"/>
                  <a:gd name="connsiteY4-708" fmla="*/ 209766 h 693380"/>
                  <a:gd name="connsiteX5-709" fmla="*/ 35394 w 73662"/>
                  <a:gd name="connsiteY5-710" fmla="*/ 281204 h 693380"/>
                  <a:gd name="connsiteX6-711" fmla="*/ 35393 w 73662"/>
                  <a:gd name="connsiteY6-712" fmla="*/ 314542 h 693380"/>
                  <a:gd name="connsiteX7-713" fmla="*/ 9199 w 73662"/>
                  <a:gd name="connsiteY7-714" fmla="*/ 362166 h 693380"/>
                  <a:gd name="connsiteX8-715" fmla="*/ 11581 w 73662"/>
                  <a:gd name="connsiteY8-716" fmla="*/ 416935 h 693380"/>
                  <a:gd name="connsiteX9-717" fmla="*/ 37774 w 73662"/>
                  <a:gd name="connsiteY9-718" fmla="*/ 474085 h 693380"/>
                  <a:gd name="connsiteX10-719" fmla="*/ 13962 w 73662"/>
                  <a:gd name="connsiteY10-720" fmla="*/ 564573 h 693380"/>
                  <a:gd name="connsiteX11-721" fmla="*/ 21106 w 73662"/>
                  <a:gd name="connsiteY11-722" fmla="*/ 616960 h 693380"/>
                  <a:gd name="connsiteX12-723" fmla="*/ 37774 w 73662"/>
                  <a:gd name="connsiteY12-724" fmla="*/ 666966 h 693380"/>
                  <a:gd name="connsiteX13-725" fmla="*/ 40156 w 73662"/>
                  <a:gd name="connsiteY13-726" fmla="*/ 693160 h 693380"/>
                  <a:gd name="connsiteX14-727" fmla="*/ 40156 w 73662"/>
                  <a:gd name="connsiteY14-728" fmla="*/ 676491 h 693380"/>
                  <a:gd name="connsiteX15-729" fmla="*/ 42537 w 73662"/>
                  <a:gd name="connsiteY15-730" fmla="*/ 626485 h 693380"/>
                  <a:gd name="connsiteX16-731" fmla="*/ 61587 w 73662"/>
                  <a:gd name="connsiteY16-732" fmla="*/ 564573 h 693380"/>
                  <a:gd name="connsiteX17-733" fmla="*/ 52062 w 73662"/>
                  <a:gd name="connsiteY17-734" fmla="*/ 512185 h 693380"/>
                  <a:gd name="connsiteX18-735" fmla="*/ 37774 w 73662"/>
                  <a:gd name="connsiteY18-736" fmla="*/ 462179 h 693380"/>
                  <a:gd name="connsiteX19-737" fmla="*/ 59206 w 73662"/>
                  <a:gd name="connsiteY19-738" fmla="*/ 402648 h 693380"/>
                  <a:gd name="connsiteX20-739" fmla="*/ 73493 w 73662"/>
                  <a:gd name="connsiteY20-740" fmla="*/ 357404 h 693380"/>
                  <a:gd name="connsiteX21-741" fmla="*/ 49681 w 73662"/>
                  <a:gd name="connsiteY21-742" fmla="*/ 305016 h 693380"/>
                  <a:gd name="connsiteX22-743" fmla="*/ 42537 w 73662"/>
                  <a:gd name="connsiteY22-744" fmla="*/ 245485 h 693380"/>
                  <a:gd name="connsiteX23-745" fmla="*/ 63968 w 73662"/>
                  <a:gd name="connsiteY23-746" fmla="*/ 176429 h 693380"/>
                  <a:gd name="connsiteX24-747" fmla="*/ 59206 w 73662"/>
                  <a:gd name="connsiteY24-748" fmla="*/ 109754 h 693380"/>
                  <a:gd name="connsiteX25-749" fmla="*/ 42537 w 73662"/>
                  <a:gd name="connsiteY25-750" fmla="*/ 76416 h 693380"/>
                  <a:gd name="connsiteX0-751" fmla="*/ 35588 w 66713"/>
                  <a:gd name="connsiteY0-752" fmla="*/ 76416 h 693380"/>
                  <a:gd name="connsiteX1-753" fmla="*/ 31599 w 66713"/>
                  <a:gd name="connsiteY1-754" fmla="*/ 923 h 693380"/>
                  <a:gd name="connsiteX2-755" fmla="*/ 26837 w 66713"/>
                  <a:gd name="connsiteY2-756" fmla="*/ 62836 h 693380"/>
                  <a:gd name="connsiteX3-757" fmla="*/ 2250 w 66713"/>
                  <a:gd name="connsiteY3-758" fmla="*/ 126423 h 693380"/>
                  <a:gd name="connsiteX4-759" fmla="*/ 16538 w 66713"/>
                  <a:gd name="connsiteY4-760" fmla="*/ 212147 h 693380"/>
                  <a:gd name="connsiteX5-761" fmla="*/ 28445 w 66713"/>
                  <a:gd name="connsiteY5-762" fmla="*/ 281204 h 693380"/>
                  <a:gd name="connsiteX6-763" fmla="*/ 28444 w 66713"/>
                  <a:gd name="connsiteY6-764" fmla="*/ 314542 h 693380"/>
                  <a:gd name="connsiteX7-765" fmla="*/ 2250 w 66713"/>
                  <a:gd name="connsiteY7-766" fmla="*/ 362166 h 693380"/>
                  <a:gd name="connsiteX8-767" fmla="*/ 4632 w 66713"/>
                  <a:gd name="connsiteY8-768" fmla="*/ 416935 h 693380"/>
                  <a:gd name="connsiteX9-769" fmla="*/ 30825 w 66713"/>
                  <a:gd name="connsiteY9-770" fmla="*/ 474085 h 693380"/>
                  <a:gd name="connsiteX10-771" fmla="*/ 7013 w 66713"/>
                  <a:gd name="connsiteY10-772" fmla="*/ 564573 h 693380"/>
                  <a:gd name="connsiteX11-773" fmla="*/ 14157 w 66713"/>
                  <a:gd name="connsiteY11-774" fmla="*/ 616960 h 693380"/>
                  <a:gd name="connsiteX12-775" fmla="*/ 30825 w 66713"/>
                  <a:gd name="connsiteY12-776" fmla="*/ 666966 h 693380"/>
                  <a:gd name="connsiteX13-777" fmla="*/ 33207 w 66713"/>
                  <a:gd name="connsiteY13-778" fmla="*/ 693160 h 693380"/>
                  <a:gd name="connsiteX14-779" fmla="*/ 33207 w 66713"/>
                  <a:gd name="connsiteY14-780" fmla="*/ 676491 h 693380"/>
                  <a:gd name="connsiteX15-781" fmla="*/ 35588 w 66713"/>
                  <a:gd name="connsiteY15-782" fmla="*/ 626485 h 693380"/>
                  <a:gd name="connsiteX16-783" fmla="*/ 54638 w 66713"/>
                  <a:gd name="connsiteY16-784" fmla="*/ 564573 h 693380"/>
                  <a:gd name="connsiteX17-785" fmla="*/ 45113 w 66713"/>
                  <a:gd name="connsiteY17-786" fmla="*/ 512185 h 693380"/>
                  <a:gd name="connsiteX18-787" fmla="*/ 30825 w 66713"/>
                  <a:gd name="connsiteY18-788" fmla="*/ 462179 h 693380"/>
                  <a:gd name="connsiteX19-789" fmla="*/ 52257 w 66713"/>
                  <a:gd name="connsiteY19-790" fmla="*/ 402648 h 693380"/>
                  <a:gd name="connsiteX20-791" fmla="*/ 66544 w 66713"/>
                  <a:gd name="connsiteY20-792" fmla="*/ 357404 h 693380"/>
                  <a:gd name="connsiteX21-793" fmla="*/ 42732 w 66713"/>
                  <a:gd name="connsiteY21-794" fmla="*/ 305016 h 693380"/>
                  <a:gd name="connsiteX22-795" fmla="*/ 35588 w 66713"/>
                  <a:gd name="connsiteY22-796" fmla="*/ 245485 h 693380"/>
                  <a:gd name="connsiteX23-797" fmla="*/ 57019 w 66713"/>
                  <a:gd name="connsiteY23-798" fmla="*/ 176429 h 693380"/>
                  <a:gd name="connsiteX24-799" fmla="*/ 52257 w 66713"/>
                  <a:gd name="connsiteY24-800" fmla="*/ 109754 h 693380"/>
                  <a:gd name="connsiteX25-801" fmla="*/ 35588 w 66713"/>
                  <a:gd name="connsiteY25-802" fmla="*/ 76416 h 693380"/>
                  <a:gd name="connsiteX0-803" fmla="*/ 35588 w 66713"/>
                  <a:gd name="connsiteY0-804" fmla="*/ 76416 h 693380"/>
                  <a:gd name="connsiteX1-805" fmla="*/ 31599 w 66713"/>
                  <a:gd name="connsiteY1-806" fmla="*/ 923 h 693380"/>
                  <a:gd name="connsiteX2-807" fmla="*/ 26837 w 66713"/>
                  <a:gd name="connsiteY2-808" fmla="*/ 62836 h 693380"/>
                  <a:gd name="connsiteX3-809" fmla="*/ 2250 w 66713"/>
                  <a:gd name="connsiteY3-810" fmla="*/ 126423 h 693380"/>
                  <a:gd name="connsiteX4-811" fmla="*/ 7013 w 66713"/>
                  <a:gd name="connsiteY4-812" fmla="*/ 205004 h 693380"/>
                  <a:gd name="connsiteX5-813" fmla="*/ 28445 w 66713"/>
                  <a:gd name="connsiteY5-814" fmla="*/ 281204 h 693380"/>
                  <a:gd name="connsiteX6-815" fmla="*/ 28444 w 66713"/>
                  <a:gd name="connsiteY6-816" fmla="*/ 314542 h 693380"/>
                  <a:gd name="connsiteX7-817" fmla="*/ 2250 w 66713"/>
                  <a:gd name="connsiteY7-818" fmla="*/ 362166 h 693380"/>
                  <a:gd name="connsiteX8-819" fmla="*/ 4632 w 66713"/>
                  <a:gd name="connsiteY8-820" fmla="*/ 416935 h 693380"/>
                  <a:gd name="connsiteX9-821" fmla="*/ 30825 w 66713"/>
                  <a:gd name="connsiteY9-822" fmla="*/ 474085 h 693380"/>
                  <a:gd name="connsiteX10-823" fmla="*/ 7013 w 66713"/>
                  <a:gd name="connsiteY10-824" fmla="*/ 564573 h 693380"/>
                  <a:gd name="connsiteX11-825" fmla="*/ 14157 w 66713"/>
                  <a:gd name="connsiteY11-826" fmla="*/ 616960 h 693380"/>
                  <a:gd name="connsiteX12-827" fmla="*/ 30825 w 66713"/>
                  <a:gd name="connsiteY12-828" fmla="*/ 666966 h 693380"/>
                  <a:gd name="connsiteX13-829" fmla="*/ 33207 w 66713"/>
                  <a:gd name="connsiteY13-830" fmla="*/ 693160 h 693380"/>
                  <a:gd name="connsiteX14-831" fmla="*/ 33207 w 66713"/>
                  <a:gd name="connsiteY14-832" fmla="*/ 676491 h 693380"/>
                  <a:gd name="connsiteX15-833" fmla="*/ 35588 w 66713"/>
                  <a:gd name="connsiteY15-834" fmla="*/ 626485 h 693380"/>
                  <a:gd name="connsiteX16-835" fmla="*/ 54638 w 66713"/>
                  <a:gd name="connsiteY16-836" fmla="*/ 564573 h 693380"/>
                  <a:gd name="connsiteX17-837" fmla="*/ 45113 w 66713"/>
                  <a:gd name="connsiteY17-838" fmla="*/ 512185 h 693380"/>
                  <a:gd name="connsiteX18-839" fmla="*/ 30825 w 66713"/>
                  <a:gd name="connsiteY18-840" fmla="*/ 462179 h 693380"/>
                  <a:gd name="connsiteX19-841" fmla="*/ 52257 w 66713"/>
                  <a:gd name="connsiteY19-842" fmla="*/ 402648 h 693380"/>
                  <a:gd name="connsiteX20-843" fmla="*/ 66544 w 66713"/>
                  <a:gd name="connsiteY20-844" fmla="*/ 357404 h 693380"/>
                  <a:gd name="connsiteX21-845" fmla="*/ 42732 w 66713"/>
                  <a:gd name="connsiteY21-846" fmla="*/ 305016 h 693380"/>
                  <a:gd name="connsiteX22-847" fmla="*/ 35588 w 66713"/>
                  <a:gd name="connsiteY22-848" fmla="*/ 245485 h 693380"/>
                  <a:gd name="connsiteX23-849" fmla="*/ 57019 w 66713"/>
                  <a:gd name="connsiteY23-850" fmla="*/ 176429 h 693380"/>
                  <a:gd name="connsiteX24-851" fmla="*/ 52257 w 66713"/>
                  <a:gd name="connsiteY24-852" fmla="*/ 109754 h 693380"/>
                  <a:gd name="connsiteX25-853" fmla="*/ 35588 w 66713"/>
                  <a:gd name="connsiteY25-854" fmla="*/ 76416 h 693380"/>
                  <a:gd name="connsiteX0-855" fmla="*/ 35588 w 66713"/>
                  <a:gd name="connsiteY0-856" fmla="*/ 76416 h 693380"/>
                  <a:gd name="connsiteX1-857" fmla="*/ 31599 w 66713"/>
                  <a:gd name="connsiteY1-858" fmla="*/ 923 h 693380"/>
                  <a:gd name="connsiteX2-859" fmla="*/ 26837 w 66713"/>
                  <a:gd name="connsiteY2-860" fmla="*/ 62836 h 693380"/>
                  <a:gd name="connsiteX3-861" fmla="*/ 9394 w 66713"/>
                  <a:gd name="connsiteY3-862" fmla="*/ 126423 h 693380"/>
                  <a:gd name="connsiteX4-863" fmla="*/ 7013 w 66713"/>
                  <a:gd name="connsiteY4-864" fmla="*/ 205004 h 693380"/>
                  <a:gd name="connsiteX5-865" fmla="*/ 28445 w 66713"/>
                  <a:gd name="connsiteY5-866" fmla="*/ 281204 h 693380"/>
                  <a:gd name="connsiteX6-867" fmla="*/ 28444 w 66713"/>
                  <a:gd name="connsiteY6-868" fmla="*/ 314542 h 693380"/>
                  <a:gd name="connsiteX7-869" fmla="*/ 2250 w 66713"/>
                  <a:gd name="connsiteY7-870" fmla="*/ 362166 h 693380"/>
                  <a:gd name="connsiteX8-871" fmla="*/ 4632 w 66713"/>
                  <a:gd name="connsiteY8-872" fmla="*/ 416935 h 693380"/>
                  <a:gd name="connsiteX9-873" fmla="*/ 30825 w 66713"/>
                  <a:gd name="connsiteY9-874" fmla="*/ 474085 h 693380"/>
                  <a:gd name="connsiteX10-875" fmla="*/ 7013 w 66713"/>
                  <a:gd name="connsiteY10-876" fmla="*/ 564573 h 693380"/>
                  <a:gd name="connsiteX11-877" fmla="*/ 14157 w 66713"/>
                  <a:gd name="connsiteY11-878" fmla="*/ 616960 h 693380"/>
                  <a:gd name="connsiteX12-879" fmla="*/ 30825 w 66713"/>
                  <a:gd name="connsiteY12-880" fmla="*/ 666966 h 693380"/>
                  <a:gd name="connsiteX13-881" fmla="*/ 33207 w 66713"/>
                  <a:gd name="connsiteY13-882" fmla="*/ 693160 h 693380"/>
                  <a:gd name="connsiteX14-883" fmla="*/ 33207 w 66713"/>
                  <a:gd name="connsiteY14-884" fmla="*/ 676491 h 693380"/>
                  <a:gd name="connsiteX15-885" fmla="*/ 35588 w 66713"/>
                  <a:gd name="connsiteY15-886" fmla="*/ 626485 h 693380"/>
                  <a:gd name="connsiteX16-887" fmla="*/ 54638 w 66713"/>
                  <a:gd name="connsiteY16-888" fmla="*/ 564573 h 693380"/>
                  <a:gd name="connsiteX17-889" fmla="*/ 45113 w 66713"/>
                  <a:gd name="connsiteY17-890" fmla="*/ 512185 h 693380"/>
                  <a:gd name="connsiteX18-891" fmla="*/ 30825 w 66713"/>
                  <a:gd name="connsiteY18-892" fmla="*/ 462179 h 693380"/>
                  <a:gd name="connsiteX19-893" fmla="*/ 52257 w 66713"/>
                  <a:gd name="connsiteY19-894" fmla="*/ 402648 h 693380"/>
                  <a:gd name="connsiteX20-895" fmla="*/ 66544 w 66713"/>
                  <a:gd name="connsiteY20-896" fmla="*/ 357404 h 693380"/>
                  <a:gd name="connsiteX21-897" fmla="*/ 42732 w 66713"/>
                  <a:gd name="connsiteY21-898" fmla="*/ 305016 h 693380"/>
                  <a:gd name="connsiteX22-899" fmla="*/ 35588 w 66713"/>
                  <a:gd name="connsiteY22-900" fmla="*/ 245485 h 693380"/>
                  <a:gd name="connsiteX23-901" fmla="*/ 57019 w 66713"/>
                  <a:gd name="connsiteY23-902" fmla="*/ 176429 h 693380"/>
                  <a:gd name="connsiteX24-903" fmla="*/ 52257 w 66713"/>
                  <a:gd name="connsiteY24-904" fmla="*/ 109754 h 693380"/>
                  <a:gd name="connsiteX25-905" fmla="*/ 35588 w 66713"/>
                  <a:gd name="connsiteY25-906" fmla="*/ 76416 h 693380"/>
                  <a:gd name="connsiteX0-907" fmla="*/ 32280 w 63405"/>
                  <a:gd name="connsiteY0-908" fmla="*/ 76416 h 693380"/>
                  <a:gd name="connsiteX1-909" fmla="*/ 28291 w 63405"/>
                  <a:gd name="connsiteY1-910" fmla="*/ 923 h 693380"/>
                  <a:gd name="connsiteX2-911" fmla="*/ 23529 w 63405"/>
                  <a:gd name="connsiteY2-912" fmla="*/ 62836 h 693380"/>
                  <a:gd name="connsiteX3-913" fmla="*/ 6086 w 63405"/>
                  <a:gd name="connsiteY3-914" fmla="*/ 126423 h 693380"/>
                  <a:gd name="connsiteX4-915" fmla="*/ 3705 w 63405"/>
                  <a:gd name="connsiteY4-916" fmla="*/ 205004 h 693380"/>
                  <a:gd name="connsiteX5-917" fmla="*/ 25137 w 63405"/>
                  <a:gd name="connsiteY5-918" fmla="*/ 281204 h 693380"/>
                  <a:gd name="connsiteX6-919" fmla="*/ 25136 w 63405"/>
                  <a:gd name="connsiteY6-920" fmla="*/ 314542 h 693380"/>
                  <a:gd name="connsiteX7-921" fmla="*/ 6086 w 63405"/>
                  <a:gd name="connsiteY7-922" fmla="*/ 362166 h 693380"/>
                  <a:gd name="connsiteX8-923" fmla="*/ 1324 w 63405"/>
                  <a:gd name="connsiteY8-924" fmla="*/ 416935 h 693380"/>
                  <a:gd name="connsiteX9-925" fmla="*/ 27517 w 63405"/>
                  <a:gd name="connsiteY9-926" fmla="*/ 474085 h 693380"/>
                  <a:gd name="connsiteX10-927" fmla="*/ 3705 w 63405"/>
                  <a:gd name="connsiteY10-928" fmla="*/ 564573 h 693380"/>
                  <a:gd name="connsiteX11-929" fmla="*/ 10849 w 63405"/>
                  <a:gd name="connsiteY11-930" fmla="*/ 616960 h 693380"/>
                  <a:gd name="connsiteX12-931" fmla="*/ 27517 w 63405"/>
                  <a:gd name="connsiteY12-932" fmla="*/ 666966 h 693380"/>
                  <a:gd name="connsiteX13-933" fmla="*/ 29899 w 63405"/>
                  <a:gd name="connsiteY13-934" fmla="*/ 693160 h 693380"/>
                  <a:gd name="connsiteX14-935" fmla="*/ 29899 w 63405"/>
                  <a:gd name="connsiteY14-936" fmla="*/ 676491 h 693380"/>
                  <a:gd name="connsiteX15-937" fmla="*/ 32280 w 63405"/>
                  <a:gd name="connsiteY15-938" fmla="*/ 626485 h 693380"/>
                  <a:gd name="connsiteX16-939" fmla="*/ 51330 w 63405"/>
                  <a:gd name="connsiteY16-940" fmla="*/ 564573 h 693380"/>
                  <a:gd name="connsiteX17-941" fmla="*/ 41805 w 63405"/>
                  <a:gd name="connsiteY17-942" fmla="*/ 512185 h 693380"/>
                  <a:gd name="connsiteX18-943" fmla="*/ 27517 w 63405"/>
                  <a:gd name="connsiteY18-944" fmla="*/ 462179 h 693380"/>
                  <a:gd name="connsiteX19-945" fmla="*/ 48949 w 63405"/>
                  <a:gd name="connsiteY19-946" fmla="*/ 402648 h 693380"/>
                  <a:gd name="connsiteX20-947" fmla="*/ 63236 w 63405"/>
                  <a:gd name="connsiteY20-948" fmla="*/ 357404 h 693380"/>
                  <a:gd name="connsiteX21-949" fmla="*/ 39424 w 63405"/>
                  <a:gd name="connsiteY21-950" fmla="*/ 305016 h 693380"/>
                  <a:gd name="connsiteX22-951" fmla="*/ 32280 w 63405"/>
                  <a:gd name="connsiteY22-952" fmla="*/ 245485 h 693380"/>
                  <a:gd name="connsiteX23-953" fmla="*/ 53711 w 63405"/>
                  <a:gd name="connsiteY23-954" fmla="*/ 176429 h 693380"/>
                  <a:gd name="connsiteX24-955" fmla="*/ 48949 w 63405"/>
                  <a:gd name="connsiteY24-956" fmla="*/ 109754 h 693380"/>
                  <a:gd name="connsiteX25-957" fmla="*/ 32280 w 63405"/>
                  <a:gd name="connsiteY25-958" fmla="*/ 76416 h 693380"/>
                  <a:gd name="connsiteX0-959" fmla="*/ 30343 w 61468"/>
                  <a:gd name="connsiteY0-960" fmla="*/ 76416 h 693380"/>
                  <a:gd name="connsiteX1-961" fmla="*/ 26354 w 61468"/>
                  <a:gd name="connsiteY1-962" fmla="*/ 923 h 693380"/>
                  <a:gd name="connsiteX2-963" fmla="*/ 21592 w 61468"/>
                  <a:gd name="connsiteY2-964" fmla="*/ 62836 h 693380"/>
                  <a:gd name="connsiteX3-965" fmla="*/ 4149 w 61468"/>
                  <a:gd name="connsiteY3-966" fmla="*/ 126423 h 693380"/>
                  <a:gd name="connsiteX4-967" fmla="*/ 1768 w 61468"/>
                  <a:gd name="connsiteY4-968" fmla="*/ 205004 h 693380"/>
                  <a:gd name="connsiteX5-969" fmla="*/ 23200 w 61468"/>
                  <a:gd name="connsiteY5-970" fmla="*/ 281204 h 693380"/>
                  <a:gd name="connsiteX6-971" fmla="*/ 23199 w 61468"/>
                  <a:gd name="connsiteY6-972" fmla="*/ 314542 h 693380"/>
                  <a:gd name="connsiteX7-973" fmla="*/ 4149 w 61468"/>
                  <a:gd name="connsiteY7-974" fmla="*/ 362166 h 693380"/>
                  <a:gd name="connsiteX8-975" fmla="*/ 1768 w 61468"/>
                  <a:gd name="connsiteY8-976" fmla="*/ 402647 h 693380"/>
                  <a:gd name="connsiteX9-977" fmla="*/ 25580 w 61468"/>
                  <a:gd name="connsiteY9-978" fmla="*/ 474085 h 693380"/>
                  <a:gd name="connsiteX10-979" fmla="*/ 1768 w 61468"/>
                  <a:gd name="connsiteY10-980" fmla="*/ 564573 h 693380"/>
                  <a:gd name="connsiteX11-981" fmla="*/ 8912 w 61468"/>
                  <a:gd name="connsiteY11-982" fmla="*/ 616960 h 693380"/>
                  <a:gd name="connsiteX12-983" fmla="*/ 25580 w 61468"/>
                  <a:gd name="connsiteY12-984" fmla="*/ 666966 h 693380"/>
                  <a:gd name="connsiteX13-985" fmla="*/ 27962 w 61468"/>
                  <a:gd name="connsiteY13-986" fmla="*/ 693160 h 693380"/>
                  <a:gd name="connsiteX14-987" fmla="*/ 27962 w 61468"/>
                  <a:gd name="connsiteY14-988" fmla="*/ 676491 h 693380"/>
                  <a:gd name="connsiteX15-989" fmla="*/ 30343 w 61468"/>
                  <a:gd name="connsiteY15-990" fmla="*/ 626485 h 693380"/>
                  <a:gd name="connsiteX16-991" fmla="*/ 49393 w 61468"/>
                  <a:gd name="connsiteY16-992" fmla="*/ 564573 h 693380"/>
                  <a:gd name="connsiteX17-993" fmla="*/ 39868 w 61468"/>
                  <a:gd name="connsiteY17-994" fmla="*/ 512185 h 693380"/>
                  <a:gd name="connsiteX18-995" fmla="*/ 25580 w 61468"/>
                  <a:gd name="connsiteY18-996" fmla="*/ 462179 h 693380"/>
                  <a:gd name="connsiteX19-997" fmla="*/ 47012 w 61468"/>
                  <a:gd name="connsiteY19-998" fmla="*/ 402648 h 693380"/>
                  <a:gd name="connsiteX20-999" fmla="*/ 61299 w 61468"/>
                  <a:gd name="connsiteY20-1000" fmla="*/ 357404 h 693380"/>
                  <a:gd name="connsiteX21-1001" fmla="*/ 37487 w 61468"/>
                  <a:gd name="connsiteY21-1002" fmla="*/ 305016 h 693380"/>
                  <a:gd name="connsiteX22-1003" fmla="*/ 30343 w 61468"/>
                  <a:gd name="connsiteY22-1004" fmla="*/ 245485 h 693380"/>
                  <a:gd name="connsiteX23-1005" fmla="*/ 51774 w 61468"/>
                  <a:gd name="connsiteY23-1006" fmla="*/ 176429 h 693380"/>
                  <a:gd name="connsiteX24-1007" fmla="*/ 47012 w 61468"/>
                  <a:gd name="connsiteY24-1008" fmla="*/ 109754 h 693380"/>
                  <a:gd name="connsiteX25-1009" fmla="*/ 30343 w 61468"/>
                  <a:gd name="connsiteY25-1010" fmla="*/ 76416 h 69338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337" y="connsiteY24-338"/>
                  </a:cxn>
                  <a:cxn ang="0">
                    <a:pos x="connsiteX25-489" y="connsiteY25-490"/>
                  </a:cxn>
                </a:cxnLst>
                <a:rect l="l" t="t" r="r" b="b"/>
                <a:pathLst>
                  <a:path w="61468" h="693380">
                    <a:moveTo>
                      <a:pt x="30343" y="76416"/>
                    </a:moveTo>
                    <a:cubicBezTo>
                      <a:pt x="26900" y="58277"/>
                      <a:pt x="31117" y="-8602"/>
                      <a:pt x="26354" y="923"/>
                    </a:cubicBezTo>
                    <a:cubicBezTo>
                      <a:pt x="21721" y="1438"/>
                      <a:pt x="26484" y="43507"/>
                      <a:pt x="21592" y="62836"/>
                    </a:cubicBezTo>
                    <a:cubicBezTo>
                      <a:pt x="16701" y="82165"/>
                      <a:pt x="7453" y="102728"/>
                      <a:pt x="4149" y="126423"/>
                    </a:cubicBezTo>
                    <a:cubicBezTo>
                      <a:pt x="845" y="150118"/>
                      <a:pt x="-1407" y="179207"/>
                      <a:pt x="1768" y="205004"/>
                    </a:cubicBezTo>
                    <a:cubicBezTo>
                      <a:pt x="4943" y="230801"/>
                      <a:pt x="19628" y="262948"/>
                      <a:pt x="23200" y="281204"/>
                    </a:cubicBezTo>
                    <a:cubicBezTo>
                      <a:pt x="26772" y="299460"/>
                      <a:pt x="26374" y="301048"/>
                      <a:pt x="23199" y="314542"/>
                    </a:cubicBezTo>
                    <a:cubicBezTo>
                      <a:pt x="20024" y="328036"/>
                      <a:pt x="7721" y="347482"/>
                      <a:pt x="4149" y="362166"/>
                    </a:cubicBezTo>
                    <a:cubicBezTo>
                      <a:pt x="577" y="376850"/>
                      <a:pt x="-1804" y="383994"/>
                      <a:pt x="1768" y="402647"/>
                    </a:cubicBezTo>
                    <a:cubicBezTo>
                      <a:pt x="5340" y="421300"/>
                      <a:pt x="25580" y="447097"/>
                      <a:pt x="25580" y="474085"/>
                    </a:cubicBezTo>
                    <a:cubicBezTo>
                      <a:pt x="25580" y="501073"/>
                      <a:pt x="4546" y="540761"/>
                      <a:pt x="1768" y="564573"/>
                    </a:cubicBezTo>
                    <a:cubicBezTo>
                      <a:pt x="-1010" y="588385"/>
                      <a:pt x="4943" y="599895"/>
                      <a:pt x="8912" y="616960"/>
                    </a:cubicBezTo>
                    <a:cubicBezTo>
                      <a:pt x="12881" y="634026"/>
                      <a:pt x="22405" y="654266"/>
                      <a:pt x="25580" y="666966"/>
                    </a:cubicBezTo>
                    <a:cubicBezTo>
                      <a:pt x="28755" y="679666"/>
                      <a:pt x="27565" y="691572"/>
                      <a:pt x="27962" y="693160"/>
                    </a:cubicBezTo>
                    <a:cubicBezTo>
                      <a:pt x="28359" y="694748"/>
                      <a:pt x="27565" y="687603"/>
                      <a:pt x="27962" y="676491"/>
                    </a:cubicBezTo>
                    <a:cubicBezTo>
                      <a:pt x="28359" y="665379"/>
                      <a:pt x="26771" y="645138"/>
                      <a:pt x="30343" y="626485"/>
                    </a:cubicBezTo>
                    <a:cubicBezTo>
                      <a:pt x="33915" y="607832"/>
                      <a:pt x="47806" y="583623"/>
                      <a:pt x="49393" y="564573"/>
                    </a:cubicBezTo>
                    <a:cubicBezTo>
                      <a:pt x="50980" y="545523"/>
                      <a:pt x="43837" y="529251"/>
                      <a:pt x="39868" y="512185"/>
                    </a:cubicBezTo>
                    <a:cubicBezTo>
                      <a:pt x="35899" y="495119"/>
                      <a:pt x="24389" y="480435"/>
                      <a:pt x="25580" y="462179"/>
                    </a:cubicBezTo>
                    <a:cubicBezTo>
                      <a:pt x="26771" y="443923"/>
                      <a:pt x="41059" y="420111"/>
                      <a:pt x="47012" y="402648"/>
                    </a:cubicBezTo>
                    <a:cubicBezTo>
                      <a:pt x="52965" y="385186"/>
                      <a:pt x="62887" y="373676"/>
                      <a:pt x="61299" y="357404"/>
                    </a:cubicBezTo>
                    <a:cubicBezTo>
                      <a:pt x="59712" y="341132"/>
                      <a:pt x="42646" y="323669"/>
                      <a:pt x="37487" y="305016"/>
                    </a:cubicBezTo>
                    <a:cubicBezTo>
                      <a:pt x="32328" y="286363"/>
                      <a:pt x="27962" y="266916"/>
                      <a:pt x="30343" y="245485"/>
                    </a:cubicBezTo>
                    <a:cubicBezTo>
                      <a:pt x="32724" y="224054"/>
                      <a:pt x="48599" y="199448"/>
                      <a:pt x="51774" y="176429"/>
                    </a:cubicBezTo>
                    <a:cubicBezTo>
                      <a:pt x="54949" y="153410"/>
                      <a:pt x="50584" y="126423"/>
                      <a:pt x="47012" y="109754"/>
                    </a:cubicBezTo>
                    <a:cubicBezTo>
                      <a:pt x="43440" y="93085"/>
                      <a:pt x="33786" y="94555"/>
                      <a:pt x="30343" y="76416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tx1"/>
                  </a:gs>
                  <a:gs pos="0">
                    <a:schemeClr val="tx1"/>
                  </a:gs>
                  <a:gs pos="54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" name="Forma libre 12"/>
              <p:cNvSpPr/>
              <p:nvPr/>
            </p:nvSpPr>
            <p:spPr>
              <a:xfrm rot="173252" flipH="1">
                <a:off x="2590512" y="4469047"/>
                <a:ext cx="18121" cy="737343"/>
              </a:xfrm>
              <a:custGeom>
                <a:avLst/>
                <a:gdLst>
                  <a:gd name="connsiteX0" fmla="*/ 34528 w 70348"/>
                  <a:gd name="connsiteY0" fmla="*/ 62 h 633694"/>
                  <a:gd name="connsiteX1" fmla="*/ 5953 w 70348"/>
                  <a:gd name="connsiteY1" fmla="*/ 57212 h 633694"/>
                  <a:gd name="connsiteX2" fmla="*/ 3572 w 70348"/>
                  <a:gd name="connsiteY2" fmla="*/ 150080 h 633694"/>
                  <a:gd name="connsiteX3" fmla="*/ 46435 w 70348"/>
                  <a:gd name="connsiteY3" fmla="*/ 238187 h 633694"/>
                  <a:gd name="connsiteX4" fmla="*/ 29766 w 70348"/>
                  <a:gd name="connsiteY4" fmla="*/ 242949 h 633694"/>
                  <a:gd name="connsiteX5" fmla="*/ 5953 w 70348"/>
                  <a:gd name="connsiteY5" fmla="*/ 302480 h 633694"/>
                  <a:gd name="connsiteX6" fmla="*/ 8335 w 70348"/>
                  <a:gd name="connsiteY6" fmla="*/ 357249 h 633694"/>
                  <a:gd name="connsiteX7" fmla="*/ 34528 w 70348"/>
                  <a:gd name="connsiteY7" fmla="*/ 414399 h 633694"/>
                  <a:gd name="connsiteX8" fmla="*/ 10716 w 70348"/>
                  <a:gd name="connsiteY8" fmla="*/ 504887 h 633694"/>
                  <a:gd name="connsiteX9" fmla="*/ 17860 w 70348"/>
                  <a:gd name="connsiteY9" fmla="*/ 557274 h 633694"/>
                  <a:gd name="connsiteX10" fmla="*/ 34528 w 70348"/>
                  <a:gd name="connsiteY10" fmla="*/ 607280 h 633694"/>
                  <a:gd name="connsiteX11" fmla="*/ 36910 w 70348"/>
                  <a:gd name="connsiteY11" fmla="*/ 633474 h 633694"/>
                  <a:gd name="connsiteX12" fmla="*/ 36910 w 70348"/>
                  <a:gd name="connsiteY12" fmla="*/ 616805 h 633694"/>
                  <a:gd name="connsiteX13" fmla="*/ 39291 w 70348"/>
                  <a:gd name="connsiteY13" fmla="*/ 566799 h 633694"/>
                  <a:gd name="connsiteX14" fmla="*/ 58341 w 70348"/>
                  <a:gd name="connsiteY14" fmla="*/ 504887 h 633694"/>
                  <a:gd name="connsiteX15" fmla="*/ 48816 w 70348"/>
                  <a:gd name="connsiteY15" fmla="*/ 452499 h 633694"/>
                  <a:gd name="connsiteX16" fmla="*/ 34528 w 70348"/>
                  <a:gd name="connsiteY16" fmla="*/ 402493 h 633694"/>
                  <a:gd name="connsiteX17" fmla="*/ 55960 w 70348"/>
                  <a:gd name="connsiteY17" fmla="*/ 342962 h 633694"/>
                  <a:gd name="connsiteX18" fmla="*/ 70247 w 70348"/>
                  <a:gd name="connsiteY18" fmla="*/ 297718 h 633694"/>
                  <a:gd name="connsiteX19" fmla="*/ 48816 w 70348"/>
                  <a:gd name="connsiteY19" fmla="*/ 223899 h 633694"/>
                  <a:gd name="connsiteX20" fmla="*/ 41672 w 70348"/>
                  <a:gd name="connsiteY20" fmla="*/ 185799 h 633694"/>
                  <a:gd name="connsiteX21" fmla="*/ 65485 w 70348"/>
                  <a:gd name="connsiteY21" fmla="*/ 119124 h 633694"/>
                  <a:gd name="connsiteX22" fmla="*/ 60722 w 70348"/>
                  <a:gd name="connsiteY22" fmla="*/ 47687 h 633694"/>
                  <a:gd name="connsiteX23" fmla="*/ 34528 w 70348"/>
                  <a:gd name="connsiteY23" fmla="*/ 62 h 633694"/>
                  <a:gd name="connsiteX0-1" fmla="*/ 33490 w 69310"/>
                  <a:gd name="connsiteY0-2" fmla="*/ 62 h 633694"/>
                  <a:gd name="connsiteX1-3" fmla="*/ 4915 w 69310"/>
                  <a:gd name="connsiteY1-4" fmla="*/ 57212 h 633694"/>
                  <a:gd name="connsiteX2-5" fmla="*/ 2534 w 69310"/>
                  <a:gd name="connsiteY2-6" fmla="*/ 150080 h 633694"/>
                  <a:gd name="connsiteX3-7" fmla="*/ 31110 w 69310"/>
                  <a:gd name="connsiteY3-8" fmla="*/ 221518 h 633694"/>
                  <a:gd name="connsiteX4-9" fmla="*/ 28728 w 69310"/>
                  <a:gd name="connsiteY4-10" fmla="*/ 242949 h 633694"/>
                  <a:gd name="connsiteX5-11" fmla="*/ 4915 w 69310"/>
                  <a:gd name="connsiteY5-12" fmla="*/ 302480 h 633694"/>
                  <a:gd name="connsiteX6-13" fmla="*/ 7297 w 69310"/>
                  <a:gd name="connsiteY6-14" fmla="*/ 357249 h 633694"/>
                  <a:gd name="connsiteX7-15" fmla="*/ 33490 w 69310"/>
                  <a:gd name="connsiteY7-16" fmla="*/ 414399 h 633694"/>
                  <a:gd name="connsiteX8-17" fmla="*/ 9678 w 69310"/>
                  <a:gd name="connsiteY8-18" fmla="*/ 504887 h 633694"/>
                  <a:gd name="connsiteX9-19" fmla="*/ 16822 w 69310"/>
                  <a:gd name="connsiteY9-20" fmla="*/ 557274 h 633694"/>
                  <a:gd name="connsiteX10-21" fmla="*/ 33490 w 69310"/>
                  <a:gd name="connsiteY10-22" fmla="*/ 607280 h 633694"/>
                  <a:gd name="connsiteX11-23" fmla="*/ 35872 w 69310"/>
                  <a:gd name="connsiteY11-24" fmla="*/ 633474 h 633694"/>
                  <a:gd name="connsiteX12-25" fmla="*/ 35872 w 69310"/>
                  <a:gd name="connsiteY12-26" fmla="*/ 616805 h 633694"/>
                  <a:gd name="connsiteX13-27" fmla="*/ 38253 w 69310"/>
                  <a:gd name="connsiteY13-28" fmla="*/ 566799 h 633694"/>
                  <a:gd name="connsiteX14-29" fmla="*/ 57303 w 69310"/>
                  <a:gd name="connsiteY14-30" fmla="*/ 504887 h 633694"/>
                  <a:gd name="connsiteX15-31" fmla="*/ 47778 w 69310"/>
                  <a:gd name="connsiteY15-32" fmla="*/ 452499 h 633694"/>
                  <a:gd name="connsiteX16-33" fmla="*/ 33490 w 69310"/>
                  <a:gd name="connsiteY16-34" fmla="*/ 402493 h 633694"/>
                  <a:gd name="connsiteX17-35" fmla="*/ 54922 w 69310"/>
                  <a:gd name="connsiteY17-36" fmla="*/ 342962 h 633694"/>
                  <a:gd name="connsiteX18-37" fmla="*/ 69209 w 69310"/>
                  <a:gd name="connsiteY18-38" fmla="*/ 297718 h 633694"/>
                  <a:gd name="connsiteX19-39" fmla="*/ 47778 w 69310"/>
                  <a:gd name="connsiteY19-40" fmla="*/ 223899 h 633694"/>
                  <a:gd name="connsiteX20-41" fmla="*/ 40634 w 69310"/>
                  <a:gd name="connsiteY20-42" fmla="*/ 185799 h 633694"/>
                  <a:gd name="connsiteX21-43" fmla="*/ 64447 w 69310"/>
                  <a:gd name="connsiteY21-44" fmla="*/ 119124 h 633694"/>
                  <a:gd name="connsiteX22-45" fmla="*/ 59684 w 69310"/>
                  <a:gd name="connsiteY22-46" fmla="*/ 47687 h 633694"/>
                  <a:gd name="connsiteX23-47" fmla="*/ 33490 w 69310"/>
                  <a:gd name="connsiteY23-48" fmla="*/ 62 h 633694"/>
                  <a:gd name="connsiteX0-49" fmla="*/ 33490 w 69310"/>
                  <a:gd name="connsiteY0-50" fmla="*/ 62 h 633694"/>
                  <a:gd name="connsiteX1-51" fmla="*/ 4915 w 69310"/>
                  <a:gd name="connsiteY1-52" fmla="*/ 57212 h 633694"/>
                  <a:gd name="connsiteX2-53" fmla="*/ 2534 w 69310"/>
                  <a:gd name="connsiteY2-54" fmla="*/ 150080 h 633694"/>
                  <a:gd name="connsiteX3-55" fmla="*/ 31110 w 69310"/>
                  <a:gd name="connsiteY3-56" fmla="*/ 221518 h 633694"/>
                  <a:gd name="connsiteX4-57" fmla="*/ 31109 w 69310"/>
                  <a:gd name="connsiteY4-58" fmla="*/ 254856 h 633694"/>
                  <a:gd name="connsiteX5-59" fmla="*/ 4915 w 69310"/>
                  <a:gd name="connsiteY5-60" fmla="*/ 302480 h 633694"/>
                  <a:gd name="connsiteX6-61" fmla="*/ 7297 w 69310"/>
                  <a:gd name="connsiteY6-62" fmla="*/ 357249 h 633694"/>
                  <a:gd name="connsiteX7-63" fmla="*/ 33490 w 69310"/>
                  <a:gd name="connsiteY7-64" fmla="*/ 414399 h 633694"/>
                  <a:gd name="connsiteX8-65" fmla="*/ 9678 w 69310"/>
                  <a:gd name="connsiteY8-66" fmla="*/ 504887 h 633694"/>
                  <a:gd name="connsiteX9-67" fmla="*/ 16822 w 69310"/>
                  <a:gd name="connsiteY9-68" fmla="*/ 557274 h 633694"/>
                  <a:gd name="connsiteX10-69" fmla="*/ 33490 w 69310"/>
                  <a:gd name="connsiteY10-70" fmla="*/ 607280 h 633694"/>
                  <a:gd name="connsiteX11-71" fmla="*/ 35872 w 69310"/>
                  <a:gd name="connsiteY11-72" fmla="*/ 633474 h 633694"/>
                  <a:gd name="connsiteX12-73" fmla="*/ 35872 w 69310"/>
                  <a:gd name="connsiteY12-74" fmla="*/ 616805 h 633694"/>
                  <a:gd name="connsiteX13-75" fmla="*/ 38253 w 69310"/>
                  <a:gd name="connsiteY13-76" fmla="*/ 566799 h 633694"/>
                  <a:gd name="connsiteX14-77" fmla="*/ 57303 w 69310"/>
                  <a:gd name="connsiteY14-78" fmla="*/ 504887 h 633694"/>
                  <a:gd name="connsiteX15-79" fmla="*/ 47778 w 69310"/>
                  <a:gd name="connsiteY15-80" fmla="*/ 452499 h 633694"/>
                  <a:gd name="connsiteX16-81" fmla="*/ 33490 w 69310"/>
                  <a:gd name="connsiteY16-82" fmla="*/ 402493 h 633694"/>
                  <a:gd name="connsiteX17-83" fmla="*/ 54922 w 69310"/>
                  <a:gd name="connsiteY17-84" fmla="*/ 342962 h 633694"/>
                  <a:gd name="connsiteX18-85" fmla="*/ 69209 w 69310"/>
                  <a:gd name="connsiteY18-86" fmla="*/ 297718 h 633694"/>
                  <a:gd name="connsiteX19-87" fmla="*/ 47778 w 69310"/>
                  <a:gd name="connsiteY19-88" fmla="*/ 223899 h 633694"/>
                  <a:gd name="connsiteX20-89" fmla="*/ 40634 w 69310"/>
                  <a:gd name="connsiteY20-90" fmla="*/ 185799 h 633694"/>
                  <a:gd name="connsiteX21-91" fmla="*/ 64447 w 69310"/>
                  <a:gd name="connsiteY21-92" fmla="*/ 119124 h 633694"/>
                  <a:gd name="connsiteX22-93" fmla="*/ 59684 w 69310"/>
                  <a:gd name="connsiteY22-94" fmla="*/ 47687 h 633694"/>
                  <a:gd name="connsiteX23-95" fmla="*/ 33490 w 69310"/>
                  <a:gd name="connsiteY23-96" fmla="*/ 62 h 633694"/>
                  <a:gd name="connsiteX0-97" fmla="*/ 33490 w 69310"/>
                  <a:gd name="connsiteY0-98" fmla="*/ 62 h 633694"/>
                  <a:gd name="connsiteX1-99" fmla="*/ 4915 w 69310"/>
                  <a:gd name="connsiteY1-100" fmla="*/ 57212 h 633694"/>
                  <a:gd name="connsiteX2-101" fmla="*/ 2534 w 69310"/>
                  <a:gd name="connsiteY2-102" fmla="*/ 150080 h 633694"/>
                  <a:gd name="connsiteX3-103" fmla="*/ 31110 w 69310"/>
                  <a:gd name="connsiteY3-104" fmla="*/ 221518 h 633694"/>
                  <a:gd name="connsiteX4-105" fmla="*/ 31109 w 69310"/>
                  <a:gd name="connsiteY4-106" fmla="*/ 254856 h 633694"/>
                  <a:gd name="connsiteX5-107" fmla="*/ 4915 w 69310"/>
                  <a:gd name="connsiteY5-108" fmla="*/ 302480 h 633694"/>
                  <a:gd name="connsiteX6-109" fmla="*/ 7297 w 69310"/>
                  <a:gd name="connsiteY6-110" fmla="*/ 357249 h 633694"/>
                  <a:gd name="connsiteX7-111" fmla="*/ 33490 w 69310"/>
                  <a:gd name="connsiteY7-112" fmla="*/ 414399 h 633694"/>
                  <a:gd name="connsiteX8-113" fmla="*/ 9678 w 69310"/>
                  <a:gd name="connsiteY8-114" fmla="*/ 504887 h 633694"/>
                  <a:gd name="connsiteX9-115" fmla="*/ 16822 w 69310"/>
                  <a:gd name="connsiteY9-116" fmla="*/ 557274 h 633694"/>
                  <a:gd name="connsiteX10-117" fmla="*/ 33490 w 69310"/>
                  <a:gd name="connsiteY10-118" fmla="*/ 607280 h 633694"/>
                  <a:gd name="connsiteX11-119" fmla="*/ 35872 w 69310"/>
                  <a:gd name="connsiteY11-120" fmla="*/ 633474 h 633694"/>
                  <a:gd name="connsiteX12-121" fmla="*/ 35872 w 69310"/>
                  <a:gd name="connsiteY12-122" fmla="*/ 616805 h 633694"/>
                  <a:gd name="connsiteX13-123" fmla="*/ 38253 w 69310"/>
                  <a:gd name="connsiteY13-124" fmla="*/ 566799 h 633694"/>
                  <a:gd name="connsiteX14-125" fmla="*/ 57303 w 69310"/>
                  <a:gd name="connsiteY14-126" fmla="*/ 504887 h 633694"/>
                  <a:gd name="connsiteX15-127" fmla="*/ 47778 w 69310"/>
                  <a:gd name="connsiteY15-128" fmla="*/ 452499 h 633694"/>
                  <a:gd name="connsiteX16-129" fmla="*/ 33490 w 69310"/>
                  <a:gd name="connsiteY16-130" fmla="*/ 402493 h 633694"/>
                  <a:gd name="connsiteX17-131" fmla="*/ 54922 w 69310"/>
                  <a:gd name="connsiteY17-132" fmla="*/ 342962 h 633694"/>
                  <a:gd name="connsiteX18-133" fmla="*/ 69209 w 69310"/>
                  <a:gd name="connsiteY18-134" fmla="*/ 297718 h 633694"/>
                  <a:gd name="connsiteX19-135" fmla="*/ 47778 w 69310"/>
                  <a:gd name="connsiteY19-136" fmla="*/ 223899 h 633694"/>
                  <a:gd name="connsiteX20-137" fmla="*/ 38253 w 69310"/>
                  <a:gd name="connsiteY20-138" fmla="*/ 185799 h 633694"/>
                  <a:gd name="connsiteX21-139" fmla="*/ 64447 w 69310"/>
                  <a:gd name="connsiteY21-140" fmla="*/ 119124 h 633694"/>
                  <a:gd name="connsiteX22-141" fmla="*/ 59684 w 69310"/>
                  <a:gd name="connsiteY22-142" fmla="*/ 47687 h 633694"/>
                  <a:gd name="connsiteX23-143" fmla="*/ 33490 w 69310"/>
                  <a:gd name="connsiteY23-144" fmla="*/ 62 h 633694"/>
                  <a:gd name="connsiteX0-145" fmla="*/ 33490 w 69310"/>
                  <a:gd name="connsiteY0-146" fmla="*/ 62 h 633694"/>
                  <a:gd name="connsiteX1-147" fmla="*/ 4915 w 69310"/>
                  <a:gd name="connsiteY1-148" fmla="*/ 57212 h 633694"/>
                  <a:gd name="connsiteX2-149" fmla="*/ 2534 w 69310"/>
                  <a:gd name="connsiteY2-150" fmla="*/ 150080 h 633694"/>
                  <a:gd name="connsiteX3-151" fmla="*/ 31110 w 69310"/>
                  <a:gd name="connsiteY3-152" fmla="*/ 221518 h 633694"/>
                  <a:gd name="connsiteX4-153" fmla="*/ 31109 w 69310"/>
                  <a:gd name="connsiteY4-154" fmla="*/ 254856 h 633694"/>
                  <a:gd name="connsiteX5-155" fmla="*/ 4915 w 69310"/>
                  <a:gd name="connsiteY5-156" fmla="*/ 302480 h 633694"/>
                  <a:gd name="connsiteX6-157" fmla="*/ 7297 w 69310"/>
                  <a:gd name="connsiteY6-158" fmla="*/ 357249 h 633694"/>
                  <a:gd name="connsiteX7-159" fmla="*/ 33490 w 69310"/>
                  <a:gd name="connsiteY7-160" fmla="*/ 414399 h 633694"/>
                  <a:gd name="connsiteX8-161" fmla="*/ 9678 w 69310"/>
                  <a:gd name="connsiteY8-162" fmla="*/ 504887 h 633694"/>
                  <a:gd name="connsiteX9-163" fmla="*/ 16822 w 69310"/>
                  <a:gd name="connsiteY9-164" fmla="*/ 557274 h 633694"/>
                  <a:gd name="connsiteX10-165" fmla="*/ 33490 w 69310"/>
                  <a:gd name="connsiteY10-166" fmla="*/ 607280 h 633694"/>
                  <a:gd name="connsiteX11-167" fmla="*/ 35872 w 69310"/>
                  <a:gd name="connsiteY11-168" fmla="*/ 633474 h 633694"/>
                  <a:gd name="connsiteX12-169" fmla="*/ 35872 w 69310"/>
                  <a:gd name="connsiteY12-170" fmla="*/ 616805 h 633694"/>
                  <a:gd name="connsiteX13-171" fmla="*/ 38253 w 69310"/>
                  <a:gd name="connsiteY13-172" fmla="*/ 566799 h 633694"/>
                  <a:gd name="connsiteX14-173" fmla="*/ 57303 w 69310"/>
                  <a:gd name="connsiteY14-174" fmla="*/ 504887 h 633694"/>
                  <a:gd name="connsiteX15-175" fmla="*/ 47778 w 69310"/>
                  <a:gd name="connsiteY15-176" fmla="*/ 452499 h 633694"/>
                  <a:gd name="connsiteX16-177" fmla="*/ 33490 w 69310"/>
                  <a:gd name="connsiteY16-178" fmla="*/ 402493 h 633694"/>
                  <a:gd name="connsiteX17-179" fmla="*/ 54922 w 69310"/>
                  <a:gd name="connsiteY17-180" fmla="*/ 342962 h 633694"/>
                  <a:gd name="connsiteX18-181" fmla="*/ 69209 w 69310"/>
                  <a:gd name="connsiteY18-182" fmla="*/ 297718 h 633694"/>
                  <a:gd name="connsiteX19-183" fmla="*/ 47778 w 69310"/>
                  <a:gd name="connsiteY19-184" fmla="*/ 223899 h 633694"/>
                  <a:gd name="connsiteX20-185" fmla="*/ 38253 w 69310"/>
                  <a:gd name="connsiteY20-186" fmla="*/ 185799 h 633694"/>
                  <a:gd name="connsiteX21-187" fmla="*/ 59684 w 69310"/>
                  <a:gd name="connsiteY21-188" fmla="*/ 116743 h 633694"/>
                  <a:gd name="connsiteX22-189" fmla="*/ 59684 w 69310"/>
                  <a:gd name="connsiteY22-190" fmla="*/ 47687 h 633694"/>
                  <a:gd name="connsiteX23-191" fmla="*/ 33490 w 69310"/>
                  <a:gd name="connsiteY23-192" fmla="*/ 62 h 633694"/>
                  <a:gd name="connsiteX0-193" fmla="*/ 33490 w 69310"/>
                  <a:gd name="connsiteY0-194" fmla="*/ 33 h 633665"/>
                  <a:gd name="connsiteX1-195" fmla="*/ 4915 w 69310"/>
                  <a:gd name="connsiteY1-196" fmla="*/ 57183 h 633665"/>
                  <a:gd name="connsiteX2-197" fmla="*/ 2534 w 69310"/>
                  <a:gd name="connsiteY2-198" fmla="*/ 150051 h 633665"/>
                  <a:gd name="connsiteX3-199" fmla="*/ 31110 w 69310"/>
                  <a:gd name="connsiteY3-200" fmla="*/ 221489 h 633665"/>
                  <a:gd name="connsiteX4-201" fmla="*/ 31109 w 69310"/>
                  <a:gd name="connsiteY4-202" fmla="*/ 254827 h 633665"/>
                  <a:gd name="connsiteX5-203" fmla="*/ 4915 w 69310"/>
                  <a:gd name="connsiteY5-204" fmla="*/ 302451 h 633665"/>
                  <a:gd name="connsiteX6-205" fmla="*/ 7297 w 69310"/>
                  <a:gd name="connsiteY6-206" fmla="*/ 357220 h 633665"/>
                  <a:gd name="connsiteX7-207" fmla="*/ 33490 w 69310"/>
                  <a:gd name="connsiteY7-208" fmla="*/ 414370 h 633665"/>
                  <a:gd name="connsiteX8-209" fmla="*/ 9678 w 69310"/>
                  <a:gd name="connsiteY8-210" fmla="*/ 504858 h 633665"/>
                  <a:gd name="connsiteX9-211" fmla="*/ 16822 w 69310"/>
                  <a:gd name="connsiteY9-212" fmla="*/ 557245 h 633665"/>
                  <a:gd name="connsiteX10-213" fmla="*/ 33490 w 69310"/>
                  <a:gd name="connsiteY10-214" fmla="*/ 607251 h 633665"/>
                  <a:gd name="connsiteX11-215" fmla="*/ 35872 w 69310"/>
                  <a:gd name="connsiteY11-216" fmla="*/ 633445 h 633665"/>
                  <a:gd name="connsiteX12-217" fmla="*/ 35872 w 69310"/>
                  <a:gd name="connsiteY12-218" fmla="*/ 616776 h 633665"/>
                  <a:gd name="connsiteX13-219" fmla="*/ 38253 w 69310"/>
                  <a:gd name="connsiteY13-220" fmla="*/ 566770 h 633665"/>
                  <a:gd name="connsiteX14-221" fmla="*/ 57303 w 69310"/>
                  <a:gd name="connsiteY14-222" fmla="*/ 504858 h 633665"/>
                  <a:gd name="connsiteX15-223" fmla="*/ 47778 w 69310"/>
                  <a:gd name="connsiteY15-224" fmla="*/ 452470 h 633665"/>
                  <a:gd name="connsiteX16-225" fmla="*/ 33490 w 69310"/>
                  <a:gd name="connsiteY16-226" fmla="*/ 402464 h 633665"/>
                  <a:gd name="connsiteX17-227" fmla="*/ 54922 w 69310"/>
                  <a:gd name="connsiteY17-228" fmla="*/ 342933 h 633665"/>
                  <a:gd name="connsiteX18-229" fmla="*/ 69209 w 69310"/>
                  <a:gd name="connsiteY18-230" fmla="*/ 297689 h 633665"/>
                  <a:gd name="connsiteX19-231" fmla="*/ 47778 w 69310"/>
                  <a:gd name="connsiteY19-232" fmla="*/ 223870 h 633665"/>
                  <a:gd name="connsiteX20-233" fmla="*/ 38253 w 69310"/>
                  <a:gd name="connsiteY20-234" fmla="*/ 185770 h 633665"/>
                  <a:gd name="connsiteX21-235" fmla="*/ 59684 w 69310"/>
                  <a:gd name="connsiteY21-236" fmla="*/ 116714 h 633665"/>
                  <a:gd name="connsiteX22-237" fmla="*/ 54922 w 69310"/>
                  <a:gd name="connsiteY22-238" fmla="*/ 50039 h 633665"/>
                  <a:gd name="connsiteX23-239" fmla="*/ 33490 w 69310"/>
                  <a:gd name="connsiteY23-240" fmla="*/ 33 h 633665"/>
                  <a:gd name="connsiteX0-241" fmla="*/ 33204 w 69024"/>
                  <a:gd name="connsiteY0-242" fmla="*/ 16967 h 650599"/>
                  <a:gd name="connsiteX1-243" fmla="*/ 26834 w 69024"/>
                  <a:gd name="connsiteY1-244" fmla="*/ 3386 h 650599"/>
                  <a:gd name="connsiteX2-245" fmla="*/ 4629 w 69024"/>
                  <a:gd name="connsiteY2-246" fmla="*/ 74117 h 650599"/>
                  <a:gd name="connsiteX3-247" fmla="*/ 2248 w 69024"/>
                  <a:gd name="connsiteY3-248" fmla="*/ 166985 h 650599"/>
                  <a:gd name="connsiteX4-249" fmla="*/ 30824 w 69024"/>
                  <a:gd name="connsiteY4-250" fmla="*/ 238423 h 650599"/>
                  <a:gd name="connsiteX5-251" fmla="*/ 30823 w 69024"/>
                  <a:gd name="connsiteY5-252" fmla="*/ 271761 h 650599"/>
                  <a:gd name="connsiteX6-253" fmla="*/ 4629 w 69024"/>
                  <a:gd name="connsiteY6-254" fmla="*/ 319385 h 650599"/>
                  <a:gd name="connsiteX7-255" fmla="*/ 7011 w 69024"/>
                  <a:gd name="connsiteY7-256" fmla="*/ 374154 h 650599"/>
                  <a:gd name="connsiteX8-257" fmla="*/ 33204 w 69024"/>
                  <a:gd name="connsiteY8-258" fmla="*/ 431304 h 650599"/>
                  <a:gd name="connsiteX9-259" fmla="*/ 9392 w 69024"/>
                  <a:gd name="connsiteY9-260" fmla="*/ 521792 h 650599"/>
                  <a:gd name="connsiteX10-261" fmla="*/ 16536 w 69024"/>
                  <a:gd name="connsiteY10-262" fmla="*/ 574179 h 650599"/>
                  <a:gd name="connsiteX11-263" fmla="*/ 33204 w 69024"/>
                  <a:gd name="connsiteY11-264" fmla="*/ 624185 h 650599"/>
                  <a:gd name="connsiteX12-265" fmla="*/ 35586 w 69024"/>
                  <a:gd name="connsiteY12-266" fmla="*/ 650379 h 650599"/>
                  <a:gd name="connsiteX13-267" fmla="*/ 35586 w 69024"/>
                  <a:gd name="connsiteY13-268" fmla="*/ 633710 h 650599"/>
                  <a:gd name="connsiteX14-269" fmla="*/ 37967 w 69024"/>
                  <a:gd name="connsiteY14-270" fmla="*/ 583704 h 650599"/>
                  <a:gd name="connsiteX15-271" fmla="*/ 57017 w 69024"/>
                  <a:gd name="connsiteY15-272" fmla="*/ 521792 h 650599"/>
                  <a:gd name="connsiteX16-273" fmla="*/ 47492 w 69024"/>
                  <a:gd name="connsiteY16-274" fmla="*/ 469404 h 650599"/>
                  <a:gd name="connsiteX17-275" fmla="*/ 33204 w 69024"/>
                  <a:gd name="connsiteY17-276" fmla="*/ 419398 h 650599"/>
                  <a:gd name="connsiteX18-277" fmla="*/ 54636 w 69024"/>
                  <a:gd name="connsiteY18-278" fmla="*/ 359867 h 650599"/>
                  <a:gd name="connsiteX19-279" fmla="*/ 68923 w 69024"/>
                  <a:gd name="connsiteY19-280" fmla="*/ 314623 h 650599"/>
                  <a:gd name="connsiteX20-281" fmla="*/ 47492 w 69024"/>
                  <a:gd name="connsiteY20-282" fmla="*/ 240804 h 650599"/>
                  <a:gd name="connsiteX21-283" fmla="*/ 37967 w 69024"/>
                  <a:gd name="connsiteY21-284" fmla="*/ 202704 h 650599"/>
                  <a:gd name="connsiteX22-285" fmla="*/ 59398 w 69024"/>
                  <a:gd name="connsiteY22-286" fmla="*/ 133648 h 650599"/>
                  <a:gd name="connsiteX23-287" fmla="*/ 54636 w 69024"/>
                  <a:gd name="connsiteY23-288" fmla="*/ 66973 h 650599"/>
                  <a:gd name="connsiteX24" fmla="*/ 33204 w 69024"/>
                  <a:gd name="connsiteY24" fmla="*/ 16967 h 650599"/>
                  <a:gd name="connsiteX0-289" fmla="*/ 33527 w 69347"/>
                  <a:gd name="connsiteY0-290" fmla="*/ 60015 h 693647"/>
                  <a:gd name="connsiteX1-291" fmla="*/ 34301 w 69347"/>
                  <a:gd name="connsiteY1-292" fmla="*/ 1190 h 693647"/>
                  <a:gd name="connsiteX2-293" fmla="*/ 4952 w 69347"/>
                  <a:gd name="connsiteY2-294" fmla="*/ 117165 h 693647"/>
                  <a:gd name="connsiteX3-295" fmla="*/ 2571 w 69347"/>
                  <a:gd name="connsiteY3-296" fmla="*/ 210033 h 693647"/>
                  <a:gd name="connsiteX4-297" fmla="*/ 31147 w 69347"/>
                  <a:gd name="connsiteY4-298" fmla="*/ 281471 h 693647"/>
                  <a:gd name="connsiteX5-299" fmla="*/ 31146 w 69347"/>
                  <a:gd name="connsiteY5-300" fmla="*/ 314809 h 693647"/>
                  <a:gd name="connsiteX6-301" fmla="*/ 4952 w 69347"/>
                  <a:gd name="connsiteY6-302" fmla="*/ 362433 h 693647"/>
                  <a:gd name="connsiteX7-303" fmla="*/ 7334 w 69347"/>
                  <a:gd name="connsiteY7-304" fmla="*/ 417202 h 693647"/>
                  <a:gd name="connsiteX8-305" fmla="*/ 33527 w 69347"/>
                  <a:gd name="connsiteY8-306" fmla="*/ 474352 h 693647"/>
                  <a:gd name="connsiteX9-307" fmla="*/ 9715 w 69347"/>
                  <a:gd name="connsiteY9-308" fmla="*/ 564840 h 693647"/>
                  <a:gd name="connsiteX10-309" fmla="*/ 16859 w 69347"/>
                  <a:gd name="connsiteY10-310" fmla="*/ 617227 h 693647"/>
                  <a:gd name="connsiteX11-311" fmla="*/ 33527 w 69347"/>
                  <a:gd name="connsiteY11-312" fmla="*/ 667233 h 693647"/>
                  <a:gd name="connsiteX12-313" fmla="*/ 35909 w 69347"/>
                  <a:gd name="connsiteY12-314" fmla="*/ 693427 h 693647"/>
                  <a:gd name="connsiteX13-315" fmla="*/ 35909 w 69347"/>
                  <a:gd name="connsiteY13-316" fmla="*/ 676758 h 693647"/>
                  <a:gd name="connsiteX14-317" fmla="*/ 38290 w 69347"/>
                  <a:gd name="connsiteY14-318" fmla="*/ 626752 h 693647"/>
                  <a:gd name="connsiteX15-319" fmla="*/ 57340 w 69347"/>
                  <a:gd name="connsiteY15-320" fmla="*/ 564840 h 693647"/>
                  <a:gd name="connsiteX16-321" fmla="*/ 47815 w 69347"/>
                  <a:gd name="connsiteY16-322" fmla="*/ 512452 h 693647"/>
                  <a:gd name="connsiteX17-323" fmla="*/ 33527 w 69347"/>
                  <a:gd name="connsiteY17-324" fmla="*/ 462446 h 693647"/>
                  <a:gd name="connsiteX18-325" fmla="*/ 54959 w 69347"/>
                  <a:gd name="connsiteY18-326" fmla="*/ 402915 h 693647"/>
                  <a:gd name="connsiteX19-327" fmla="*/ 69246 w 69347"/>
                  <a:gd name="connsiteY19-328" fmla="*/ 357671 h 693647"/>
                  <a:gd name="connsiteX20-329" fmla="*/ 47815 w 69347"/>
                  <a:gd name="connsiteY20-330" fmla="*/ 283852 h 693647"/>
                  <a:gd name="connsiteX21-331" fmla="*/ 38290 w 69347"/>
                  <a:gd name="connsiteY21-332" fmla="*/ 245752 h 693647"/>
                  <a:gd name="connsiteX22-333" fmla="*/ 59721 w 69347"/>
                  <a:gd name="connsiteY22-334" fmla="*/ 176696 h 693647"/>
                  <a:gd name="connsiteX23-335" fmla="*/ 54959 w 69347"/>
                  <a:gd name="connsiteY23-336" fmla="*/ 110021 h 693647"/>
                  <a:gd name="connsiteX24-337" fmla="*/ 33527 w 69347"/>
                  <a:gd name="connsiteY24-338" fmla="*/ 60015 h 693647"/>
                  <a:gd name="connsiteX0-339" fmla="*/ 40671 w 69347"/>
                  <a:gd name="connsiteY0-340" fmla="*/ 67028 h 693517"/>
                  <a:gd name="connsiteX1-341" fmla="*/ 34301 w 69347"/>
                  <a:gd name="connsiteY1-342" fmla="*/ 1060 h 693517"/>
                  <a:gd name="connsiteX2-343" fmla="*/ 4952 w 69347"/>
                  <a:gd name="connsiteY2-344" fmla="*/ 117035 h 693517"/>
                  <a:gd name="connsiteX3-345" fmla="*/ 2571 w 69347"/>
                  <a:gd name="connsiteY3-346" fmla="*/ 209903 h 693517"/>
                  <a:gd name="connsiteX4-347" fmla="*/ 31147 w 69347"/>
                  <a:gd name="connsiteY4-348" fmla="*/ 281341 h 693517"/>
                  <a:gd name="connsiteX5-349" fmla="*/ 31146 w 69347"/>
                  <a:gd name="connsiteY5-350" fmla="*/ 314679 h 693517"/>
                  <a:gd name="connsiteX6-351" fmla="*/ 4952 w 69347"/>
                  <a:gd name="connsiteY6-352" fmla="*/ 362303 h 693517"/>
                  <a:gd name="connsiteX7-353" fmla="*/ 7334 w 69347"/>
                  <a:gd name="connsiteY7-354" fmla="*/ 417072 h 693517"/>
                  <a:gd name="connsiteX8-355" fmla="*/ 33527 w 69347"/>
                  <a:gd name="connsiteY8-356" fmla="*/ 474222 h 693517"/>
                  <a:gd name="connsiteX9-357" fmla="*/ 9715 w 69347"/>
                  <a:gd name="connsiteY9-358" fmla="*/ 564710 h 693517"/>
                  <a:gd name="connsiteX10-359" fmla="*/ 16859 w 69347"/>
                  <a:gd name="connsiteY10-360" fmla="*/ 617097 h 693517"/>
                  <a:gd name="connsiteX11-361" fmla="*/ 33527 w 69347"/>
                  <a:gd name="connsiteY11-362" fmla="*/ 667103 h 693517"/>
                  <a:gd name="connsiteX12-363" fmla="*/ 35909 w 69347"/>
                  <a:gd name="connsiteY12-364" fmla="*/ 693297 h 693517"/>
                  <a:gd name="connsiteX13-365" fmla="*/ 35909 w 69347"/>
                  <a:gd name="connsiteY13-366" fmla="*/ 676628 h 693517"/>
                  <a:gd name="connsiteX14-367" fmla="*/ 38290 w 69347"/>
                  <a:gd name="connsiteY14-368" fmla="*/ 626622 h 693517"/>
                  <a:gd name="connsiteX15-369" fmla="*/ 57340 w 69347"/>
                  <a:gd name="connsiteY15-370" fmla="*/ 564710 h 693517"/>
                  <a:gd name="connsiteX16-371" fmla="*/ 47815 w 69347"/>
                  <a:gd name="connsiteY16-372" fmla="*/ 512322 h 693517"/>
                  <a:gd name="connsiteX17-373" fmla="*/ 33527 w 69347"/>
                  <a:gd name="connsiteY17-374" fmla="*/ 462316 h 693517"/>
                  <a:gd name="connsiteX18-375" fmla="*/ 54959 w 69347"/>
                  <a:gd name="connsiteY18-376" fmla="*/ 402785 h 693517"/>
                  <a:gd name="connsiteX19-377" fmla="*/ 69246 w 69347"/>
                  <a:gd name="connsiteY19-378" fmla="*/ 357541 h 693517"/>
                  <a:gd name="connsiteX20-379" fmla="*/ 47815 w 69347"/>
                  <a:gd name="connsiteY20-380" fmla="*/ 283722 h 693517"/>
                  <a:gd name="connsiteX21-381" fmla="*/ 38290 w 69347"/>
                  <a:gd name="connsiteY21-382" fmla="*/ 245622 h 693517"/>
                  <a:gd name="connsiteX22-383" fmla="*/ 59721 w 69347"/>
                  <a:gd name="connsiteY22-384" fmla="*/ 176566 h 693517"/>
                  <a:gd name="connsiteX23-385" fmla="*/ 54959 w 69347"/>
                  <a:gd name="connsiteY23-386" fmla="*/ 109891 h 693517"/>
                  <a:gd name="connsiteX24-387" fmla="*/ 40671 w 69347"/>
                  <a:gd name="connsiteY24-388" fmla="*/ 67028 h 693517"/>
                  <a:gd name="connsiteX0-389" fmla="*/ 39838 w 68514"/>
                  <a:gd name="connsiteY0-390" fmla="*/ 67028 h 693517"/>
                  <a:gd name="connsiteX1-391" fmla="*/ 33468 w 68514"/>
                  <a:gd name="connsiteY1-392" fmla="*/ 1060 h 693517"/>
                  <a:gd name="connsiteX2-393" fmla="*/ 12038 w 68514"/>
                  <a:gd name="connsiteY2-394" fmla="*/ 70117 h 693517"/>
                  <a:gd name="connsiteX3-395" fmla="*/ 4119 w 68514"/>
                  <a:gd name="connsiteY3-396" fmla="*/ 117035 h 693517"/>
                  <a:gd name="connsiteX4-397" fmla="*/ 1738 w 68514"/>
                  <a:gd name="connsiteY4-398" fmla="*/ 209903 h 693517"/>
                  <a:gd name="connsiteX5-399" fmla="*/ 30314 w 68514"/>
                  <a:gd name="connsiteY5-400" fmla="*/ 281341 h 693517"/>
                  <a:gd name="connsiteX6-401" fmla="*/ 30313 w 68514"/>
                  <a:gd name="connsiteY6-402" fmla="*/ 314679 h 693517"/>
                  <a:gd name="connsiteX7-403" fmla="*/ 4119 w 68514"/>
                  <a:gd name="connsiteY7-404" fmla="*/ 362303 h 693517"/>
                  <a:gd name="connsiteX8-405" fmla="*/ 6501 w 68514"/>
                  <a:gd name="connsiteY8-406" fmla="*/ 417072 h 693517"/>
                  <a:gd name="connsiteX9-407" fmla="*/ 32694 w 68514"/>
                  <a:gd name="connsiteY9-408" fmla="*/ 474222 h 693517"/>
                  <a:gd name="connsiteX10-409" fmla="*/ 8882 w 68514"/>
                  <a:gd name="connsiteY10-410" fmla="*/ 564710 h 693517"/>
                  <a:gd name="connsiteX11-411" fmla="*/ 16026 w 68514"/>
                  <a:gd name="connsiteY11-412" fmla="*/ 617097 h 693517"/>
                  <a:gd name="connsiteX12-413" fmla="*/ 32694 w 68514"/>
                  <a:gd name="connsiteY12-414" fmla="*/ 667103 h 693517"/>
                  <a:gd name="connsiteX13-415" fmla="*/ 35076 w 68514"/>
                  <a:gd name="connsiteY13-416" fmla="*/ 693297 h 693517"/>
                  <a:gd name="connsiteX14-417" fmla="*/ 35076 w 68514"/>
                  <a:gd name="connsiteY14-418" fmla="*/ 676628 h 693517"/>
                  <a:gd name="connsiteX15-419" fmla="*/ 37457 w 68514"/>
                  <a:gd name="connsiteY15-420" fmla="*/ 626622 h 693517"/>
                  <a:gd name="connsiteX16-421" fmla="*/ 56507 w 68514"/>
                  <a:gd name="connsiteY16-422" fmla="*/ 564710 h 693517"/>
                  <a:gd name="connsiteX17-423" fmla="*/ 46982 w 68514"/>
                  <a:gd name="connsiteY17-424" fmla="*/ 512322 h 693517"/>
                  <a:gd name="connsiteX18-425" fmla="*/ 32694 w 68514"/>
                  <a:gd name="connsiteY18-426" fmla="*/ 462316 h 693517"/>
                  <a:gd name="connsiteX19-427" fmla="*/ 54126 w 68514"/>
                  <a:gd name="connsiteY19-428" fmla="*/ 402785 h 693517"/>
                  <a:gd name="connsiteX20-429" fmla="*/ 68413 w 68514"/>
                  <a:gd name="connsiteY20-430" fmla="*/ 357541 h 693517"/>
                  <a:gd name="connsiteX21-431" fmla="*/ 46982 w 68514"/>
                  <a:gd name="connsiteY21-432" fmla="*/ 283722 h 693517"/>
                  <a:gd name="connsiteX22-433" fmla="*/ 37457 w 68514"/>
                  <a:gd name="connsiteY22-434" fmla="*/ 245622 h 693517"/>
                  <a:gd name="connsiteX23-435" fmla="*/ 58888 w 68514"/>
                  <a:gd name="connsiteY23-436" fmla="*/ 176566 h 693517"/>
                  <a:gd name="connsiteX24-437" fmla="*/ 54126 w 68514"/>
                  <a:gd name="connsiteY24-438" fmla="*/ 109891 h 693517"/>
                  <a:gd name="connsiteX25" fmla="*/ 39838 w 68514"/>
                  <a:gd name="connsiteY25" fmla="*/ 67028 h 693517"/>
                  <a:gd name="connsiteX0-439" fmla="*/ 40450 w 69126"/>
                  <a:gd name="connsiteY0-440" fmla="*/ 67028 h 693517"/>
                  <a:gd name="connsiteX1-441" fmla="*/ 34080 w 69126"/>
                  <a:gd name="connsiteY1-442" fmla="*/ 1060 h 693517"/>
                  <a:gd name="connsiteX2-443" fmla="*/ 29318 w 69126"/>
                  <a:gd name="connsiteY2-444" fmla="*/ 62973 h 693517"/>
                  <a:gd name="connsiteX3-445" fmla="*/ 4731 w 69126"/>
                  <a:gd name="connsiteY3-446" fmla="*/ 117035 h 693517"/>
                  <a:gd name="connsiteX4-447" fmla="*/ 2350 w 69126"/>
                  <a:gd name="connsiteY4-448" fmla="*/ 209903 h 693517"/>
                  <a:gd name="connsiteX5-449" fmla="*/ 30926 w 69126"/>
                  <a:gd name="connsiteY5-450" fmla="*/ 281341 h 693517"/>
                  <a:gd name="connsiteX6-451" fmla="*/ 30925 w 69126"/>
                  <a:gd name="connsiteY6-452" fmla="*/ 314679 h 693517"/>
                  <a:gd name="connsiteX7-453" fmla="*/ 4731 w 69126"/>
                  <a:gd name="connsiteY7-454" fmla="*/ 362303 h 693517"/>
                  <a:gd name="connsiteX8-455" fmla="*/ 7113 w 69126"/>
                  <a:gd name="connsiteY8-456" fmla="*/ 417072 h 693517"/>
                  <a:gd name="connsiteX9-457" fmla="*/ 33306 w 69126"/>
                  <a:gd name="connsiteY9-458" fmla="*/ 474222 h 693517"/>
                  <a:gd name="connsiteX10-459" fmla="*/ 9494 w 69126"/>
                  <a:gd name="connsiteY10-460" fmla="*/ 564710 h 693517"/>
                  <a:gd name="connsiteX11-461" fmla="*/ 16638 w 69126"/>
                  <a:gd name="connsiteY11-462" fmla="*/ 617097 h 693517"/>
                  <a:gd name="connsiteX12-463" fmla="*/ 33306 w 69126"/>
                  <a:gd name="connsiteY12-464" fmla="*/ 667103 h 693517"/>
                  <a:gd name="connsiteX13-465" fmla="*/ 35688 w 69126"/>
                  <a:gd name="connsiteY13-466" fmla="*/ 693297 h 693517"/>
                  <a:gd name="connsiteX14-467" fmla="*/ 35688 w 69126"/>
                  <a:gd name="connsiteY14-468" fmla="*/ 676628 h 693517"/>
                  <a:gd name="connsiteX15-469" fmla="*/ 38069 w 69126"/>
                  <a:gd name="connsiteY15-470" fmla="*/ 626622 h 693517"/>
                  <a:gd name="connsiteX16-471" fmla="*/ 57119 w 69126"/>
                  <a:gd name="connsiteY16-472" fmla="*/ 564710 h 693517"/>
                  <a:gd name="connsiteX17-473" fmla="*/ 47594 w 69126"/>
                  <a:gd name="connsiteY17-474" fmla="*/ 512322 h 693517"/>
                  <a:gd name="connsiteX18-475" fmla="*/ 33306 w 69126"/>
                  <a:gd name="connsiteY18-476" fmla="*/ 462316 h 693517"/>
                  <a:gd name="connsiteX19-477" fmla="*/ 54738 w 69126"/>
                  <a:gd name="connsiteY19-478" fmla="*/ 402785 h 693517"/>
                  <a:gd name="connsiteX20-479" fmla="*/ 69025 w 69126"/>
                  <a:gd name="connsiteY20-480" fmla="*/ 357541 h 693517"/>
                  <a:gd name="connsiteX21-481" fmla="*/ 47594 w 69126"/>
                  <a:gd name="connsiteY21-482" fmla="*/ 283722 h 693517"/>
                  <a:gd name="connsiteX22-483" fmla="*/ 38069 w 69126"/>
                  <a:gd name="connsiteY22-484" fmla="*/ 245622 h 693517"/>
                  <a:gd name="connsiteX23-485" fmla="*/ 59500 w 69126"/>
                  <a:gd name="connsiteY23-486" fmla="*/ 176566 h 693517"/>
                  <a:gd name="connsiteX24-487" fmla="*/ 54738 w 69126"/>
                  <a:gd name="connsiteY24-488" fmla="*/ 109891 h 693517"/>
                  <a:gd name="connsiteX25-489" fmla="*/ 40450 w 69126"/>
                  <a:gd name="connsiteY25-490" fmla="*/ 67028 h 693517"/>
                  <a:gd name="connsiteX0-491" fmla="*/ 40450 w 69194"/>
                  <a:gd name="connsiteY0-492" fmla="*/ 67028 h 693517"/>
                  <a:gd name="connsiteX1-493" fmla="*/ 34080 w 69194"/>
                  <a:gd name="connsiteY1-494" fmla="*/ 1060 h 693517"/>
                  <a:gd name="connsiteX2-495" fmla="*/ 29318 w 69194"/>
                  <a:gd name="connsiteY2-496" fmla="*/ 62973 h 693517"/>
                  <a:gd name="connsiteX3-497" fmla="*/ 4731 w 69194"/>
                  <a:gd name="connsiteY3-498" fmla="*/ 117035 h 693517"/>
                  <a:gd name="connsiteX4-499" fmla="*/ 2350 w 69194"/>
                  <a:gd name="connsiteY4-500" fmla="*/ 209903 h 693517"/>
                  <a:gd name="connsiteX5-501" fmla="*/ 30926 w 69194"/>
                  <a:gd name="connsiteY5-502" fmla="*/ 281341 h 693517"/>
                  <a:gd name="connsiteX6-503" fmla="*/ 30925 w 69194"/>
                  <a:gd name="connsiteY6-504" fmla="*/ 314679 h 693517"/>
                  <a:gd name="connsiteX7-505" fmla="*/ 4731 w 69194"/>
                  <a:gd name="connsiteY7-506" fmla="*/ 362303 h 693517"/>
                  <a:gd name="connsiteX8-507" fmla="*/ 7113 w 69194"/>
                  <a:gd name="connsiteY8-508" fmla="*/ 417072 h 693517"/>
                  <a:gd name="connsiteX9-509" fmla="*/ 33306 w 69194"/>
                  <a:gd name="connsiteY9-510" fmla="*/ 474222 h 693517"/>
                  <a:gd name="connsiteX10-511" fmla="*/ 9494 w 69194"/>
                  <a:gd name="connsiteY10-512" fmla="*/ 564710 h 693517"/>
                  <a:gd name="connsiteX11-513" fmla="*/ 16638 w 69194"/>
                  <a:gd name="connsiteY11-514" fmla="*/ 617097 h 693517"/>
                  <a:gd name="connsiteX12-515" fmla="*/ 33306 w 69194"/>
                  <a:gd name="connsiteY12-516" fmla="*/ 667103 h 693517"/>
                  <a:gd name="connsiteX13-517" fmla="*/ 35688 w 69194"/>
                  <a:gd name="connsiteY13-518" fmla="*/ 693297 h 693517"/>
                  <a:gd name="connsiteX14-519" fmla="*/ 35688 w 69194"/>
                  <a:gd name="connsiteY14-520" fmla="*/ 676628 h 693517"/>
                  <a:gd name="connsiteX15-521" fmla="*/ 38069 w 69194"/>
                  <a:gd name="connsiteY15-522" fmla="*/ 626622 h 693517"/>
                  <a:gd name="connsiteX16-523" fmla="*/ 57119 w 69194"/>
                  <a:gd name="connsiteY16-524" fmla="*/ 564710 h 693517"/>
                  <a:gd name="connsiteX17-525" fmla="*/ 47594 w 69194"/>
                  <a:gd name="connsiteY17-526" fmla="*/ 512322 h 693517"/>
                  <a:gd name="connsiteX18-527" fmla="*/ 33306 w 69194"/>
                  <a:gd name="connsiteY18-528" fmla="*/ 462316 h 693517"/>
                  <a:gd name="connsiteX19-529" fmla="*/ 54738 w 69194"/>
                  <a:gd name="connsiteY19-530" fmla="*/ 402785 h 693517"/>
                  <a:gd name="connsiteX20-531" fmla="*/ 69025 w 69194"/>
                  <a:gd name="connsiteY20-532" fmla="*/ 357541 h 693517"/>
                  <a:gd name="connsiteX21-533" fmla="*/ 45213 w 69194"/>
                  <a:gd name="connsiteY21-534" fmla="*/ 305153 h 693517"/>
                  <a:gd name="connsiteX22-535" fmla="*/ 38069 w 69194"/>
                  <a:gd name="connsiteY22-536" fmla="*/ 245622 h 693517"/>
                  <a:gd name="connsiteX23-537" fmla="*/ 59500 w 69194"/>
                  <a:gd name="connsiteY23-538" fmla="*/ 176566 h 693517"/>
                  <a:gd name="connsiteX24-539" fmla="*/ 54738 w 69194"/>
                  <a:gd name="connsiteY24-540" fmla="*/ 109891 h 693517"/>
                  <a:gd name="connsiteX25-541" fmla="*/ 40450 w 69194"/>
                  <a:gd name="connsiteY25-542" fmla="*/ 67028 h 693517"/>
                  <a:gd name="connsiteX0-543" fmla="*/ 40450 w 69194"/>
                  <a:gd name="connsiteY0-544" fmla="*/ 67028 h 693517"/>
                  <a:gd name="connsiteX1-545" fmla="*/ 34080 w 69194"/>
                  <a:gd name="connsiteY1-546" fmla="*/ 1060 h 693517"/>
                  <a:gd name="connsiteX2-547" fmla="*/ 29318 w 69194"/>
                  <a:gd name="connsiteY2-548" fmla="*/ 62973 h 693517"/>
                  <a:gd name="connsiteX3-549" fmla="*/ 4731 w 69194"/>
                  <a:gd name="connsiteY3-550" fmla="*/ 126560 h 693517"/>
                  <a:gd name="connsiteX4-551" fmla="*/ 2350 w 69194"/>
                  <a:gd name="connsiteY4-552" fmla="*/ 209903 h 693517"/>
                  <a:gd name="connsiteX5-553" fmla="*/ 30926 w 69194"/>
                  <a:gd name="connsiteY5-554" fmla="*/ 281341 h 693517"/>
                  <a:gd name="connsiteX6-555" fmla="*/ 30925 w 69194"/>
                  <a:gd name="connsiteY6-556" fmla="*/ 314679 h 693517"/>
                  <a:gd name="connsiteX7-557" fmla="*/ 4731 w 69194"/>
                  <a:gd name="connsiteY7-558" fmla="*/ 362303 h 693517"/>
                  <a:gd name="connsiteX8-559" fmla="*/ 7113 w 69194"/>
                  <a:gd name="connsiteY8-560" fmla="*/ 417072 h 693517"/>
                  <a:gd name="connsiteX9-561" fmla="*/ 33306 w 69194"/>
                  <a:gd name="connsiteY9-562" fmla="*/ 474222 h 693517"/>
                  <a:gd name="connsiteX10-563" fmla="*/ 9494 w 69194"/>
                  <a:gd name="connsiteY10-564" fmla="*/ 564710 h 693517"/>
                  <a:gd name="connsiteX11-565" fmla="*/ 16638 w 69194"/>
                  <a:gd name="connsiteY11-566" fmla="*/ 617097 h 693517"/>
                  <a:gd name="connsiteX12-567" fmla="*/ 33306 w 69194"/>
                  <a:gd name="connsiteY12-568" fmla="*/ 667103 h 693517"/>
                  <a:gd name="connsiteX13-569" fmla="*/ 35688 w 69194"/>
                  <a:gd name="connsiteY13-570" fmla="*/ 693297 h 693517"/>
                  <a:gd name="connsiteX14-571" fmla="*/ 35688 w 69194"/>
                  <a:gd name="connsiteY14-572" fmla="*/ 676628 h 693517"/>
                  <a:gd name="connsiteX15-573" fmla="*/ 38069 w 69194"/>
                  <a:gd name="connsiteY15-574" fmla="*/ 626622 h 693517"/>
                  <a:gd name="connsiteX16-575" fmla="*/ 57119 w 69194"/>
                  <a:gd name="connsiteY16-576" fmla="*/ 564710 h 693517"/>
                  <a:gd name="connsiteX17-577" fmla="*/ 47594 w 69194"/>
                  <a:gd name="connsiteY17-578" fmla="*/ 512322 h 693517"/>
                  <a:gd name="connsiteX18-579" fmla="*/ 33306 w 69194"/>
                  <a:gd name="connsiteY18-580" fmla="*/ 462316 h 693517"/>
                  <a:gd name="connsiteX19-581" fmla="*/ 54738 w 69194"/>
                  <a:gd name="connsiteY19-582" fmla="*/ 402785 h 693517"/>
                  <a:gd name="connsiteX20-583" fmla="*/ 69025 w 69194"/>
                  <a:gd name="connsiteY20-584" fmla="*/ 357541 h 693517"/>
                  <a:gd name="connsiteX21-585" fmla="*/ 45213 w 69194"/>
                  <a:gd name="connsiteY21-586" fmla="*/ 305153 h 693517"/>
                  <a:gd name="connsiteX22-587" fmla="*/ 38069 w 69194"/>
                  <a:gd name="connsiteY22-588" fmla="*/ 245622 h 693517"/>
                  <a:gd name="connsiteX23-589" fmla="*/ 59500 w 69194"/>
                  <a:gd name="connsiteY23-590" fmla="*/ 176566 h 693517"/>
                  <a:gd name="connsiteX24-591" fmla="*/ 54738 w 69194"/>
                  <a:gd name="connsiteY24-592" fmla="*/ 109891 h 693517"/>
                  <a:gd name="connsiteX25-593" fmla="*/ 40450 w 69194"/>
                  <a:gd name="connsiteY25-594" fmla="*/ 67028 h 693517"/>
                  <a:gd name="connsiteX0-595" fmla="*/ 44918 w 73662"/>
                  <a:gd name="connsiteY0-596" fmla="*/ 67028 h 693517"/>
                  <a:gd name="connsiteX1-597" fmla="*/ 38548 w 73662"/>
                  <a:gd name="connsiteY1-598" fmla="*/ 1060 h 693517"/>
                  <a:gd name="connsiteX2-599" fmla="*/ 33786 w 73662"/>
                  <a:gd name="connsiteY2-600" fmla="*/ 62973 h 693517"/>
                  <a:gd name="connsiteX3-601" fmla="*/ 9199 w 73662"/>
                  <a:gd name="connsiteY3-602" fmla="*/ 126560 h 693517"/>
                  <a:gd name="connsiteX4-603" fmla="*/ 6818 w 73662"/>
                  <a:gd name="connsiteY4-604" fmla="*/ 209903 h 693517"/>
                  <a:gd name="connsiteX5-605" fmla="*/ 35394 w 73662"/>
                  <a:gd name="connsiteY5-606" fmla="*/ 281341 h 693517"/>
                  <a:gd name="connsiteX6-607" fmla="*/ 35393 w 73662"/>
                  <a:gd name="connsiteY6-608" fmla="*/ 314679 h 693517"/>
                  <a:gd name="connsiteX7-609" fmla="*/ 9199 w 73662"/>
                  <a:gd name="connsiteY7-610" fmla="*/ 362303 h 693517"/>
                  <a:gd name="connsiteX8-611" fmla="*/ 11581 w 73662"/>
                  <a:gd name="connsiteY8-612" fmla="*/ 417072 h 693517"/>
                  <a:gd name="connsiteX9-613" fmla="*/ 37774 w 73662"/>
                  <a:gd name="connsiteY9-614" fmla="*/ 474222 h 693517"/>
                  <a:gd name="connsiteX10-615" fmla="*/ 13962 w 73662"/>
                  <a:gd name="connsiteY10-616" fmla="*/ 564710 h 693517"/>
                  <a:gd name="connsiteX11-617" fmla="*/ 21106 w 73662"/>
                  <a:gd name="connsiteY11-618" fmla="*/ 617097 h 693517"/>
                  <a:gd name="connsiteX12-619" fmla="*/ 37774 w 73662"/>
                  <a:gd name="connsiteY12-620" fmla="*/ 667103 h 693517"/>
                  <a:gd name="connsiteX13-621" fmla="*/ 40156 w 73662"/>
                  <a:gd name="connsiteY13-622" fmla="*/ 693297 h 693517"/>
                  <a:gd name="connsiteX14-623" fmla="*/ 40156 w 73662"/>
                  <a:gd name="connsiteY14-624" fmla="*/ 676628 h 693517"/>
                  <a:gd name="connsiteX15-625" fmla="*/ 42537 w 73662"/>
                  <a:gd name="connsiteY15-626" fmla="*/ 626622 h 693517"/>
                  <a:gd name="connsiteX16-627" fmla="*/ 61587 w 73662"/>
                  <a:gd name="connsiteY16-628" fmla="*/ 564710 h 693517"/>
                  <a:gd name="connsiteX17-629" fmla="*/ 52062 w 73662"/>
                  <a:gd name="connsiteY17-630" fmla="*/ 512322 h 693517"/>
                  <a:gd name="connsiteX18-631" fmla="*/ 37774 w 73662"/>
                  <a:gd name="connsiteY18-632" fmla="*/ 462316 h 693517"/>
                  <a:gd name="connsiteX19-633" fmla="*/ 59206 w 73662"/>
                  <a:gd name="connsiteY19-634" fmla="*/ 402785 h 693517"/>
                  <a:gd name="connsiteX20-635" fmla="*/ 73493 w 73662"/>
                  <a:gd name="connsiteY20-636" fmla="*/ 357541 h 693517"/>
                  <a:gd name="connsiteX21-637" fmla="*/ 49681 w 73662"/>
                  <a:gd name="connsiteY21-638" fmla="*/ 305153 h 693517"/>
                  <a:gd name="connsiteX22-639" fmla="*/ 42537 w 73662"/>
                  <a:gd name="connsiteY22-640" fmla="*/ 245622 h 693517"/>
                  <a:gd name="connsiteX23-641" fmla="*/ 63968 w 73662"/>
                  <a:gd name="connsiteY23-642" fmla="*/ 176566 h 693517"/>
                  <a:gd name="connsiteX24-643" fmla="*/ 59206 w 73662"/>
                  <a:gd name="connsiteY24-644" fmla="*/ 109891 h 693517"/>
                  <a:gd name="connsiteX25-645" fmla="*/ 44918 w 73662"/>
                  <a:gd name="connsiteY25-646" fmla="*/ 67028 h 693517"/>
                  <a:gd name="connsiteX0-647" fmla="*/ 47299 w 73662"/>
                  <a:gd name="connsiteY0-648" fmla="*/ 102370 h 693140"/>
                  <a:gd name="connsiteX1-649" fmla="*/ 38548 w 73662"/>
                  <a:gd name="connsiteY1-650" fmla="*/ 683 h 693140"/>
                  <a:gd name="connsiteX2-651" fmla="*/ 33786 w 73662"/>
                  <a:gd name="connsiteY2-652" fmla="*/ 62596 h 693140"/>
                  <a:gd name="connsiteX3-653" fmla="*/ 9199 w 73662"/>
                  <a:gd name="connsiteY3-654" fmla="*/ 126183 h 693140"/>
                  <a:gd name="connsiteX4-655" fmla="*/ 6818 w 73662"/>
                  <a:gd name="connsiteY4-656" fmla="*/ 209526 h 693140"/>
                  <a:gd name="connsiteX5-657" fmla="*/ 35394 w 73662"/>
                  <a:gd name="connsiteY5-658" fmla="*/ 280964 h 693140"/>
                  <a:gd name="connsiteX6-659" fmla="*/ 35393 w 73662"/>
                  <a:gd name="connsiteY6-660" fmla="*/ 314302 h 693140"/>
                  <a:gd name="connsiteX7-661" fmla="*/ 9199 w 73662"/>
                  <a:gd name="connsiteY7-662" fmla="*/ 361926 h 693140"/>
                  <a:gd name="connsiteX8-663" fmla="*/ 11581 w 73662"/>
                  <a:gd name="connsiteY8-664" fmla="*/ 416695 h 693140"/>
                  <a:gd name="connsiteX9-665" fmla="*/ 37774 w 73662"/>
                  <a:gd name="connsiteY9-666" fmla="*/ 473845 h 693140"/>
                  <a:gd name="connsiteX10-667" fmla="*/ 13962 w 73662"/>
                  <a:gd name="connsiteY10-668" fmla="*/ 564333 h 693140"/>
                  <a:gd name="connsiteX11-669" fmla="*/ 21106 w 73662"/>
                  <a:gd name="connsiteY11-670" fmla="*/ 616720 h 693140"/>
                  <a:gd name="connsiteX12-671" fmla="*/ 37774 w 73662"/>
                  <a:gd name="connsiteY12-672" fmla="*/ 666726 h 693140"/>
                  <a:gd name="connsiteX13-673" fmla="*/ 40156 w 73662"/>
                  <a:gd name="connsiteY13-674" fmla="*/ 692920 h 693140"/>
                  <a:gd name="connsiteX14-675" fmla="*/ 40156 w 73662"/>
                  <a:gd name="connsiteY14-676" fmla="*/ 676251 h 693140"/>
                  <a:gd name="connsiteX15-677" fmla="*/ 42537 w 73662"/>
                  <a:gd name="connsiteY15-678" fmla="*/ 626245 h 693140"/>
                  <a:gd name="connsiteX16-679" fmla="*/ 61587 w 73662"/>
                  <a:gd name="connsiteY16-680" fmla="*/ 564333 h 693140"/>
                  <a:gd name="connsiteX17-681" fmla="*/ 52062 w 73662"/>
                  <a:gd name="connsiteY17-682" fmla="*/ 511945 h 693140"/>
                  <a:gd name="connsiteX18-683" fmla="*/ 37774 w 73662"/>
                  <a:gd name="connsiteY18-684" fmla="*/ 461939 h 693140"/>
                  <a:gd name="connsiteX19-685" fmla="*/ 59206 w 73662"/>
                  <a:gd name="connsiteY19-686" fmla="*/ 402408 h 693140"/>
                  <a:gd name="connsiteX20-687" fmla="*/ 73493 w 73662"/>
                  <a:gd name="connsiteY20-688" fmla="*/ 357164 h 693140"/>
                  <a:gd name="connsiteX21-689" fmla="*/ 49681 w 73662"/>
                  <a:gd name="connsiteY21-690" fmla="*/ 304776 h 693140"/>
                  <a:gd name="connsiteX22-691" fmla="*/ 42537 w 73662"/>
                  <a:gd name="connsiteY22-692" fmla="*/ 245245 h 693140"/>
                  <a:gd name="connsiteX23-693" fmla="*/ 63968 w 73662"/>
                  <a:gd name="connsiteY23-694" fmla="*/ 176189 h 693140"/>
                  <a:gd name="connsiteX24-695" fmla="*/ 59206 w 73662"/>
                  <a:gd name="connsiteY24-696" fmla="*/ 109514 h 693140"/>
                  <a:gd name="connsiteX25-697" fmla="*/ 47299 w 73662"/>
                  <a:gd name="connsiteY25-698" fmla="*/ 102370 h 693140"/>
                  <a:gd name="connsiteX0-699" fmla="*/ 42537 w 73662"/>
                  <a:gd name="connsiteY0-700" fmla="*/ 76416 h 693380"/>
                  <a:gd name="connsiteX1-701" fmla="*/ 38548 w 73662"/>
                  <a:gd name="connsiteY1-702" fmla="*/ 923 h 693380"/>
                  <a:gd name="connsiteX2-703" fmla="*/ 33786 w 73662"/>
                  <a:gd name="connsiteY2-704" fmla="*/ 62836 h 693380"/>
                  <a:gd name="connsiteX3-705" fmla="*/ 9199 w 73662"/>
                  <a:gd name="connsiteY3-706" fmla="*/ 126423 h 693380"/>
                  <a:gd name="connsiteX4-707" fmla="*/ 6818 w 73662"/>
                  <a:gd name="connsiteY4-708" fmla="*/ 209766 h 693380"/>
                  <a:gd name="connsiteX5-709" fmla="*/ 35394 w 73662"/>
                  <a:gd name="connsiteY5-710" fmla="*/ 281204 h 693380"/>
                  <a:gd name="connsiteX6-711" fmla="*/ 35393 w 73662"/>
                  <a:gd name="connsiteY6-712" fmla="*/ 314542 h 693380"/>
                  <a:gd name="connsiteX7-713" fmla="*/ 9199 w 73662"/>
                  <a:gd name="connsiteY7-714" fmla="*/ 362166 h 693380"/>
                  <a:gd name="connsiteX8-715" fmla="*/ 11581 w 73662"/>
                  <a:gd name="connsiteY8-716" fmla="*/ 416935 h 693380"/>
                  <a:gd name="connsiteX9-717" fmla="*/ 37774 w 73662"/>
                  <a:gd name="connsiteY9-718" fmla="*/ 474085 h 693380"/>
                  <a:gd name="connsiteX10-719" fmla="*/ 13962 w 73662"/>
                  <a:gd name="connsiteY10-720" fmla="*/ 564573 h 693380"/>
                  <a:gd name="connsiteX11-721" fmla="*/ 21106 w 73662"/>
                  <a:gd name="connsiteY11-722" fmla="*/ 616960 h 693380"/>
                  <a:gd name="connsiteX12-723" fmla="*/ 37774 w 73662"/>
                  <a:gd name="connsiteY12-724" fmla="*/ 666966 h 693380"/>
                  <a:gd name="connsiteX13-725" fmla="*/ 40156 w 73662"/>
                  <a:gd name="connsiteY13-726" fmla="*/ 693160 h 693380"/>
                  <a:gd name="connsiteX14-727" fmla="*/ 40156 w 73662"/>
                  <a:gd name="connsiteY14-728" fmla="*/ 676491 h 693380"/>
                  <a:gd name="connsiteX15-729" fmla="*/ 42537 w 73662"/>
                  <a:gd name="connsiteY15-730" fmla="*/ 626485 h 693380"/>
                  <a:gd name="connsiteX16-731" fmla="*/ 61587 w 73662"/>
                  <a:gd name="connsiteY16-732" fmla="*/ 564573 h 693380"/>
                  <a:gd name="connsiteX17-733" fmla="*/ 52062 w 73662"/>
                  <a:gd name="connsiteY17-734" fmla="*/ 512185 h 693380"/>
                  <a:gd name="connsiteX18-735" fmla="*/ 37774 w 73662"/>
                  <a:gd name="connsiteY18-736" fmla="*/ 462179 h 693380"/>
                  <a:gd name="connsiteX19-737" fmla="*/ 59206 w 73662"/>
                  <a:gd name="connsiteY19-738" fmla="*/ 402648 h 693380"/>
                  <a:gd name="connsiteX20-739" fmla="*/ 73493 w 73662"/>
                  <a:gd name="connsiteY20-740" fmla="*/ 357404 h 693380"/>
                  <a:gd name="connsiteX21-741" fmla="*/ 49681 w 73662"/>
                  <a:gd name="connsiteY21-742" fmla="*/ 305016 h 693380"/>
                  <a:gd name="connsiteX22-743" fmla="*/ 42537 w 73662"/>
                  <a:gd name="connsiteY22-744" fmla="*/ 245485 h 693380"/>
                  <a:gd name="connsiteX23-745" fmla="*/ 63968 w 73662"/>
                  <a:gd name="connsiteY23-746" fmla="*/ 176429 h 693380"/>
                  <a:gd name="connsiteX24-747" fmla="*/ 59206 w 73662"/>
                  <a:gd name="connsiteY24-748" fmla="*/ 109754 h 693380"/>
                  <a:gd name="connsiteX25-749" fmla="*/ 42537 w 73662"/>
                  <a:gd name="connsiteY25-750" fmla="*/ 76416 h 693380"/>
                  <a:gd name="connsiteX0-751" fmla="*/ 35588 w 66713"/>
                  <a:gd name="connsiteY0-752" fmla="*/ 76416 h 693380"/>
                  <a:gd name="connsiteX1-753" fmla="*/ 31599 w 66713"/>
                  <a:gd name="connsiteY1-754" fmla="*/ 923 h 693380"/>
                  <a:gd name="connsiteX2-755" fmla="*/ 26837 w 66713"/>
                  <a:gd name="connsiteY2-756" fmla="*/ 62836 h 693380"/>
                  <a:gd name="connsiteX3-757" fmla="*/ 2250 w 66713"/>
                  <a:gd name="connsiteY3-758" fmla="*/ 126423 h 693380"/>
                  <a:gd name="connsiteX4-759" fmla="*/ 16538 w 66713"/>
                  <a:gd name="connsiteY4-760" fmla="*/ 212147 h 693380"/>
                  <a:gd name="connsiteX5-761" fmla="*/ 28445 w 66713"/>
                  <a:gd name="connsiteY5-762" fmla="*/ 281204 h 693380"/>
                  <a:gd name="connsiteX6-763" fmla="*/ 28444 w 66713"/>
                  <a:gd name="connsiteY6-764" fmla="*/ 314542 h 693380"/>
                  <a:gd name="connsiteX7-765" fmla="*/ 2250 w 66713"/>
                  <a:gd name="connsiteY7-766" fmla="*/ 362166 h 693380"/>
                  <a:gd name="connsiteX8-767" fmla="*/ 4632 w 66713"/>
                  <a:gd name="connsiteY8-768" fmla="*/ 416935 h 693380"/>
                  <a:gd name="connsiteX9-769" fmla="*/ 30825 w 66713"/>
                  <a:gd name="connsiteY9-770" fmla="*/ 474085 h 693380"/>
                  <a:gd name="connsiteX10-771" fmla="*/ 7013 w 66713"/>
                  <a:gd name="connsiteY10-772" fmla="*/ 564573 h 693380"/>
                  <a:gd name="connsiteX11-773" fmla="*/ 14157 w 66713"/>
                  <a:gd name="connsiteY11-774" fmla="*/ 616960 h 693380"/>
                  <a:gd name="connsiteX12-775" fmla="*/ 30825 w 66713"/>
                  <a:gd name="connsiteY12-776" fmla="*/ 666966 h 693380"/>
                  <a:gd name="connsiteX13-777" fmla="*/ 33207 w 66713"/>
                  <a:gd name="connsiteY13-778" fmla="*/ 693160 h 693380"/>
                  <a:gd name="connsiteX14-779" fmla="*/ 33207 w 66713"/>
                  <a:gd name="connsiteY14-780" fmla="*/ 676491 h 693380"/>
                  <a:gd name="connsiteX15-781" fmla="*/ 35588 w 66713"/>
                  <a:gd name="connsiteY15-782" fmla="*/ 626485 h 693380"/>
                  <a:gd name="connsiteX16-783" fmla="*/ 54638 w 66713"/>
                  <a:gd name="connsiteY16-784" fmla="*/ 564573 h 693380"/>
                  <a:gd name="connsiteX17-785" fmla="*/ 45113 w 66713"/>
                  <a:gd name="connsiteY17-786" fmla="*/ 512185 h 693380"/>
                  <a:gd name="connsiteX18-787" fmla="*/ 30825 w 66713"/>
                  <a:gd name="connsiteY18-788" fmla="*/ 462179 h 693380"/>
                  <a:gd name="connsiteX19-789" fmla="*/ 52257 w 66713"/>
                  <a:gd name="connsiteY19-790" fmla="*/ 402648 h 693380"/>
                  <a:gd name="connsiteX20-791" fmla="*/ 66544 w 66713"/>
                  <a:gd name="connsiteY20-792" fmla="*/ 357404 h 693380"/>
                  <a:gd name="connsiteX21-793" fmla="*/ 42732 w 66713"/>
                  <a:gd name="connsiteY21-794" fmla="*/ 305016 h 693380"/>
                  <a:gd name="connsiteX22-795" fmla="*/ 35588 w 66713"/>
                  <a:gd name="connsiteY22-796" fmla="*/ 245485 h 693380"/>
                  <a:gd name="connsiteX23-797" fmla="*/ 57019 w 66713"/>
                  <a:gd name="connsiteY23-798" fmla="*/ 176429 h 693380"/>
                  <a:gd name="connsiteX24-799" fmla="*/ 52257 w 66713"/>
                  <a:gd name="connsiteY24-800" fmla="*/ 109754 h 693380"/>
                  <a:gd name="connsiteX25-801" fmla="*/ 35588 w 66713"/>
                  <a:gd name="connsiteY25-802" fmla="*/ 76416 h 693380"/>
                  <a:gd name="connsiteX0-803" fmla="*/ 35588 w 66713"/>
                  <a:gd name="connsiteY0-804" fmla="*/ 76416 h 693380"/>
                  <a:gd name="connsiteX1-805" fmla="*/ 31599 w 66713"/>
                  <a:gd name="connsiteY1-806" fmla="*/ 923 h 693380"/>
                  <a:gd name="connsiteX2-807" fmla="*/ 26837 w 66713"/>
                  <a:gd name="connsiteY2-808" fmla="*/ 62836 h 693380"/>
                  <a:gd name="connsiteX3-809" fmla="*/ 2250 w 66713"/>
                  <a:gd name="connsiteY3-810" fmla="*/ 126423 h 693380"/>
                  <a:gd name="connsiteX4-811" fmla="*/ 7013 w 66713"/>
                  <a:gd name="connsiteY4-812" fmla="*/ 205004 h 693380"/>
                  <a:gd name="connsiteX5-813" fmla="*/ 28445 w 66713"/>
                  <a:gd name="connsiteY5-814" fmla="*/ 281204 h 693380"/>
                  <a:gd name="connsiteX6-815" fmla="*/ 28444 w 66713"/>
                  <a:gd name="connsiteY6-816" fmla="*/ 314542 h 693380"/>
                  <a:gd name="connsiteX7-817" fmla="*/ 2250 w 66713"/>
                  <a:gd name="connsiteY7-818" fmla="*/ 362166 h 693380"/>
                  <a:gd name="connsiteX8-819" fmla="*/ 4632 w 66713"/>
                  <a:gd name="connsiteY8-820" fmla="*/ 416935 h 693380"/>
                  <a:gd name="connsiteX9-821" fmla="*/ 30825 w 66713"/>
                  <a:gd name="connsiteY9-822" fmla="*/ 474085 h 693380"/>
                  <a:gd name="connsiteX10-823" fmla="*/ 7013 w 66713"/>
                  <a:gd name="connsiteY10-824" fmla="*/ 564573 h 693380"/>
                  <a:gd name="connsiteX11-825" fmla="*/ 14157 w 66713"/>
                  <a:gd name="connsiteY11-826" fmla="*/ 616960 h 693380"/>
                  <a:gd name="connsiteX12-827" fmla="*/ 30825 w 66713"/>
                  <a:gd name="connsiteY12-828" fmla="*/ 666966 h 693380"/>
                  <a:gd name="connsiteX13-829" fmla="*/ 33207 w 66713"/>
                  <a:gd name="connsiteY13-830" fmla="*/ 693160 h 693380"/>
                  <a:gd name="connsiteX14-831" fmla="*/ 33207 w 66713"/>
                  <a:gd name="connsiteY14-832" fmla="*/ 676491 h 693380"/>
                  <a:gd name="connsiteX15-833" fmla="*/ 35588 w 66713"/>
                  <a:gd name="connsiteY15-834" fmla="*/ 626485 h 693380"/>
                  <a:gd name="connsiteX16-835" fmla="*/ 54638 w 66713"/>
                  <a:gd name="connsiteY16-836" fmla="*/ 564573 h 693380"/>
                  <a:gd name="connsiteX17-837" fmla="*/ 45113 w 66713"/>
                  <a:gd name="connsiteY17-838" fmla="*/ 512185 h 693380"/>
                  <a:gd name="connsiteX18-839" fmla="*/ 30825 w 66713"/>
                  <a:gd name="connsiteY18-840" fmla="*/ 462179 h 693380"/>
                  <a:gd name="connsiteX19-841" fmla="*/ 52257 w 66713"/>
                  <a:gd name="connsiteY19-842" fmla="*/ 402648 h 693380"/>
                  <a:gd name="connsiteX20-843" fmla="*/ 66544 w 66713"/>
                  <a:gd name="connsiteY20-844" fmla="*/ 357404 h 693380"/>
                  <a:gd name="connsiteX21-845" fmla="*/ 42732 w 66713"/>
                  <a:gd name="connsiteY21-846" fmla="*/ 305016 h 693380"/>
                  <a:gd name="connsiteX22-847" fmla="*/ 35588 w 66713"/>
                  <a:gd name="connsiteY22-848" fmla="*/ 245485 h 693380"/>
                  <a:gd name="connsiteX23-849" fmla="*/ 57019 w 66713"/>
                  <a:gd name="connsiteY23-850" fmla="*/ 176429 h 693380"/>
                  <a:gd name="connsiteX24-851" fmla="*/ 52257 w 66713"/>
                  <a:gd name="connsiteY24-852" fmla="*/ 109754 h 693380"/>
                  <a:gd name="connsiteX25-853" fmla="*/ 35588 w 66713"/>
                  <a:gd name="connsiteY25-854" fmla="*/ 76416 h 693380"/>
                  <a:gd name="connsiteX0-855" fmla="*/ 35588 w 66713"/>
                  <a:gd name="connsiteY0-856" fmla="*/ 76416 h 693380"/>
                  <a:gd name="connsiteX1-857" fmla="*/ 31599 w 66713"/>
                  <a:gd name="connsiteY1-858" fmla="*/ 923 h 693380"/>
                  <a:gd name="connsiteX2-859" fmla="*/ 26837 w 66713"/>
                  <a:gd name="connsiteY2-860" fmla="*/ 62836 h 693380"/>
                  <a:gd name="connsiteX3-861" fmla="*/ 9394 w 66713"/>
                  <a:gd name="connsiteY3-862" fmla="*/ 126423 h 693380"/>
                  <a:gd name="connsiteX4-863" fmla="*/ 7013 w 66713"/>
                  <a:gd name="connsiteY4-864" fmla="*/ 205004 h 693380"/>
                  <a:gd name="connsiteX5-865" fmla="*/ 28445 w 66713"/>
                  <a:gd name="connsiteY5-866" fmla="*/ 281204 h 693380"/>
                  <a:gd name="connsiteX6-867" fmla="*/ 28444 w 66713"/>
                  <a:gd name="connsiteY6-868" fmla="*/ 314542 h 693380"/>
                  <a:gd name="connsiteX7-869" fmla="*/ 2250 w 66713"/>
                  <a:gd name="connsiteY7-870" fmla="*/ 362166 h 693380"/>
                  <a:gd name="connsiteX8-871" fmla="*/ 4632 w 66713"/>
                  <a:gd name="connsiteY8-872" fmla="*/ 416935 h 693380"/>
                  <a:gd name="connsiteX9-873" fmla="*/ 30825 w 66713"/>
                  <a:gd name="connsiteY9-874" fmla="*/ 474085 h 693380"/>
                  <a:gd name="connsiteX10-875" fmla="*/ 7013 w 66713"/>
                  <a:gd name="connsiteY10-876" fmla="*/ 564573 h 693380"/>
                  <a:gd name="connsiteX11-877" fmla="*/ 14157 w 66713"/>
                  <a:gd name="connsiteY11-878" fmla="*/ 616960 h 693380"/>
                  <a:gd name="connsiteX12-879" fmla="*/ 30825 w 66713"/>
                  <a:gd name="connsiteY12-880" fmla="*/ 666966 h 693380"/>
                  <a:gd name="connsiteX13-881" fmla="*/ 33207 w 66713"/>
                  <a:gd name="connsiteY13-882" fmla="*/ 693160 h 693380"/>
                  <a:gd name="connsiteX14-883" fmla="*/ 33207 w 66713"/>
                  <a:gd name="connsiteY14-884" fmla="*/ 676491 h 693380"/>
                  <a:gd name="connsiteX15-885" fmla="*/ 35588 w 66713"/>
                  <a:gd name="connsiteY15-886" fmla="*/ 626485 h 693380"/>
                  <a:gd name="connsiteX16-887" fmla="*/ 54638 w 66713"/>
                  <a:gd name="connsiteY16-888" fmla="*/ 564573 h 693380"/>
                  <a:gd name="connsiteX17-889" fmla="*/ 45113 w 66713"/>
                  <a:gd name="connsiteY17-890" fmla="*/ 512185 h 693380"/>
                  <a:gd name="connsiteX18-891" fmla="*/ 30825 w 66713"/>
                  <a:gd name="connsiteY18-892" fmla="*/ 462179 h 693380"/>
                  <a:gd name="connsiteX19-893" fmla="*/ 52257 w 66713"/>
                  <a:gd name="connsiteY19-894" fmla="*/ 402648 h 693380"/>
                  <a:gd name="connsiteX20-895" fmla="*/ 66544 w 66713"/>
                  <a:gd name="connsiteY20-896" fmla="*/ 357404 h 693380"/>
                  <a:gd name="connsiteX21-897" fmla="*/ 42732 w 66713"/>
                  <a:gd name="connsiteY21-898" fmla="*/ 305016 h 693380"/>
                  <a:gd name="connsiteX22-899" fmla="*/ 35588 w 66713"/>
                  <a:gd name="connsiteY22-900" fmla="*/ 245485 h 693380"/>
                  <a:gd name="connsiteX23-901" fmla="*/ 57019 w 66713"/>
                  <a:gd name="connsiteY23-902" fmla="*/ 176429 h 693380"/>
                  <a:gd name="connsiteX24-903" fmla="*/ 52257 w 66713"/>
                  <a:gd name="connsiteY24-904" fmla="*/ 109754 h 693380"/>
                  <a:gd name="connsiteX25-905" fmla="*/ 35588 w 66713"/>
                  <a:gd name="connsiteY25-906" fmla="*/ 76416 h 693380"/>
                  <a:gd name="connsiteX0-907" fmla="*/ 32280 w 63405"/>
                  <a:gd name="connsiteY0-908" fmla="*/ 76416 h 693380"/>
                  <a:gd name="connsiteX1-909" fmla="*/ 28291 w 63405"/>
                  <a:gd name="connsiteY1-910" fmla="*/ 923 h 693380"/>
                  <a:gd name="connsiteX2-911" fmla="*/ 23529 w 63405"/>
                  <a:gd name="connsiteY2-912" fmla="*/ 62836 h 693380"/>
                  <a:gd name="connsiteX3-913" fmla="*/ 6086 w 63405"/>
                  <a:gd name="connsiteY3-914" fmla="*/ 126423 h 693380"/>
                  <a:gd name="connsiteX4-915" fmla="*/ 3705 w 63405"/>
                  <a:gd name="connsiteY4-916" fmla="*/ 205004 h 693380"/>
                  <a:gd name="connsiteX5-917" fmla="*/ 25137 w 63405"/>
                  <a:gd name="connsiteY5-918" fmla="*/ 281204 h 693380"/>
                  <a:gd name="connsiteX6-919" fmla="*/ 25136 w 63405"/>
                  <a:gd name="connsiteY6-920" fmla="*/ 314542 h 693380"/>
                  <a:gd name="connsiteX7-921" fmla="*/ 6086 w 63405"/>
                  <a:gd name="connsiteY7-922" fmla="*/ 362166 h 693380"/>
                  <a:gd name="connsiteX8-923" fmla="*/ 1324 w 63405"/>
                  <a:gd name="connsiteY8-924" fmla="*/ 416935 h 693380"/>
                  <a:gd name="connsiteX9-925" fmla="*/ 27517 w 63405"/>
                  <a:gd name="connsiteY9-926" fmla="*/ 474085 h 693380"/>
                  <a:gd name="connsiteX10-927" fmla="*/ 3705 w 63405"/>
                  <a:gd name="connsiteY10-928" fmla="*/ 564573 h 693380"/>
                  <a:gd name="connsiteX11-929" fmla="*/ 10849 w 63405"/>
                  <a:gd name="connsiteY11-930" fmla="*/ 616960 h 693380"/>
                  <a:gd name="connsiteX12-931" fmla="*/ 27517 w 63405"/>
                  <a:gd name="connsiteY12-932" fmla="*/ 666966 h 693380"/>
                  <a:gd name="connsiteX13-933" fmla="*/ 29899 w 63405"/>
                  <a:gd name="connsiteY13-934" fmla="*/ 693160 h 693380"/>
                  <a:gd name="connsiteX14-935" fmla="*/ 29899 w 63405"/>
                  <a:gd name="connsiteY14-936" fmla="*/ 676491 h 693380"/>
                  <a:gd name="connsiteX15-937" fmla="*/ 32280 w 63405"/>
                  <a:gd name="connsiteY15-938" fmla="*/ 626485 h 693380"/>
                  <a:gd name="connsiteX16-939" fmla="*/ 51330 w 63405"/>
                  <a:gd name="connsiteY16-940" fmla="*/ 564573 h 693380"/>
                  <a:gd name="connsiteX17-941" fmla="*/ 41805 w 63405"/>
                  <a:gd name="connsiteY17-942" fmla="*/ 512185 h 693380"/>
                  <a:gd name="connsiteX18-943" fmla="*/ 27517 w 63405"/>
                  <a:gd name="connsiteY18-944" fmla="*/ 462179 h 693380"/>
                  <a:gd name="connsiteX19-945" fmla="*/ 48949 w 63405"/>
                  <a:gd name="connsiteY19-946" fmla="*/ 402648 h 693380"/>
                  <a:gd name="connsiteX20-947" fmla="*/ 63236 w 63405"/>
                  <a:gd name="connsiteY20-948" fmla="*/ 357404 h 693380"/>
                  <a:gd name="connsiteX21-949" fmla="*/ 39424 w 63405"/>
                  <a:gd name="connsiteY21-950" fmla="*/ 305016 h 693380"/>
                  <a:gd name="connsiteX22-951" fmla="*/ 32280 w 63405"/>
                  <a:gd name="connsiteY22-952" fmla="*/ 245485 h 693380"/>
                  <a:gd name="connsiteX23-953" fmla="*/ 53711 w 63405"/>
                  <a:gd name="connsiteY23-954" fmla="*/ 176429 h 693380"/>
                  <a:gd name="connsiteX24-955" fmla="*/ 48949 w 63405"/>
                  <a:gd name="connsiteY24-956" fmla="*/ 109754 h 693380"/>
                  <a:gd name="connsiteX25-957" fmla="*/ 32280 w 63405"/>
                  <a:gd name="connsiteY25-958" fmla="*/ 76416 h 693380"/>
                  <a:gd name="connsiteX0-959" fmla="*/ 30343 w 61468"/>
                  <a:gd name="connsiteY0-960" fmla="*/ 76416 h 693380"/>
                  <a:gd name="connsiteX1-961" fmla="*/ 26354 w 61468"/>
                  <a:gd name="connsiteY1-962" fmla="*/ 923 h 693380"/>
                  <a:gd name="connsiteX2-963" fmla="*/ 21592 w 61468"/>
                  <a:gd name="connsiteY2-964" fmla="*/ 62836 h 693380"/>
                  <a:gd name="connsiteX3-965" fmla="*/ 4149 w 61468"/>
                  <a:gd name="connsiteY3-966" fmla="*/ 126423 h 693380"/>
                  <a:gd name="connsiteX4-967" fmla="*/ 1768 w 61468"/>
                  <a:gd name="connsiteY4-968" fmla="*/ 205004 h 693380"/>
                  <a:gd name="connsiteX5-969" fmla="*/ 23200 w 61468"/>
                  <a:gd name="connsiteY5-970" fmla="*/ 281204 h 693380"/>
                  <a:gd name="connsiteX6-971" fmla="*/ 23199 w 61468"/>
                  <a:gd name="connsiteY6-972" fmla="*/ 314542 h 693380"/>
                  <a:gd name="connsiteX7-973" fmla="*/ 4149 w 61468"/>
                  <a:gd name="connsiteY7-974" fmla="*/ 362166 h 693380"/>
                  <a:gd name="connsiteX8-975" fmla="*/ 1768 w 61468"/>
                  <a:gd name="connsiteY8-976" fmla="*/ 402647 h 693380"/>
                  <a:gd name="connsiteX9-977" fmla="*/ 25580 w 61468"/>
                  <a:gd name="connsiteY9-978" fmla="*/ 474085 h 693380"/>
                  <a:gd name="connsiteX10-979" fmla="*/ 1768 w 61468"/>
                  <a:gd name="connsiteY10-980" fmla="*/ 564573 h 693380"/>
                  <a:gd name="connsiteX11-981" fmla="*/ 8912 w 61468"/>
                  <a:gd name="connsiteY11-982" fmla="*/ 616960 h 693380"/>
                  <a:gd name="connsiteX12-983" fmla="*/ 25580 w 61468"/>
                  <a:gd name="connsiteY12-984" fmla="*/ 666966 h 693380"/>
                  <a:gd name="connsiteX13-985" fmla="*/ 27962 w 61468"/>
                  <a:gd name="connsiteY13-986" fmla="*/ 693160 h 693380"/>
                  <a:gd name="connsiteX14-987" fmla="*/ 27962 w 61468"/>
                  <a:gd name="connsiteY14-988" fmla="*/ 676491 h 693380"/>
                  <a:gd name="connsiteX15-989" fmla="*/ 30343 w 61468"/>
                  <a:gd name="connsiteY15-990" fmla="*/ 626485 h 693380"/>
                  <a:gd name="connsiteX16-991" fmla="*/ 49393 w 61468"/>
                  <a:gd name="connsiteY16-992" fmla="*/ 564573 h 693380"/>
                  <a:gd name="connsiteX17-993" fmla="*/ 39868 w 61468"/>
                  <a:gd name="connsiteY17-994" fmla="*/ 512185 h 693380"/>
                  <a:gd name="connsiteX18-995" fmla="*/ 25580 w 61468"/>
                  <a:gd name="connsiteY18-996" fmla="*/ 462179 h 693380"/>
                  <a:gd name="connsiteX19-997" fmla="*/ 47012 w 61468"/>
                  <a:gd name="connsiteY19-998" fmla="*/ 402648 h 693380"/>
                  <a:gd name="connsiteX20-999" fmla="*/ 61299 w 61468"/>
                  <a:gd name="connsiteY20-1000" fmla="*/ 357404 h 693380"/>
                  <a:gd name="connsiteX21-1001" fmla="*/ 37487 w 61468"/>
                  <a:gd name="connsiteY21-1002" fmla="*/ 305016 h 693380"/>
                  <a:gd name="connsiteX22-1003" fmla="*/ 30343 w 61468"/>
                  <a:gd name="connsiteY22-1004" fmla="*/ 245485 h 693380"/>
                  <a:gd name="connsiteX23-1005" fmla="*/ 51774 w 61468"/>
                  <a:gd name="connsiteY23-1006" fmla="*/ 176429 h 693380"/>
                  <a:gd name="connsiteX24-1007" fmla="*/ 47012 w 61468"/>
                  <a:gd name="connsiteY24-1008" fmla="*/ 109754 h 693380"/>
                  <a:gd name="connsiteX25-1009" fmla="*/ 30343 w 61468"/>
                  <a:gd name="connsiteY25-1010" fmla="*/ 76416 h 693380"/>
                  <a:gd name="connsiteX0-1-1" fmla="*/ 30343 w 61468"/>
                  <a:gd name="connsiteY0-2-2" fmla="*/ 76416 h 679288"/>
                  <a:gd name="connsiteX1-3-3" fmla="*/ 26354 w 61468"/>
                  <a:gd name="connsiteY1-4-4" fmla="*/ 923 h 679288"/>
                  <a:gd name="connsiteX2-5-5" fmla="*/ 21592 w 61468"/>
                  <a:gd name="connsiteY2-6-6" fmla="*/ 62836 h 679288"/>
                  <a:gd name="connsiteX3-7-7" fmla="*/ 4149 w 61468"/>
                  <a:gd name="connsiteY3-8-8" fmla="*/ 126423 h 679288"/>
                  <a:gd name="connsiteX4-9-9" fmla="*/ 1768 w 61468"/>
                  <a:gd name="connsiteY4-10-10" fmla="*/ 205004 h 679288"/>
                  <a:gd name="connsiteX5-11-11" fmla="*/ 23200 w 61468"/>
                  <a:gd name="connsiteY5-12-12" fmla="*/ 281204 h 679288"/>
                  <a:gd name="connsiteX6-13-13" fmla="*/ 23199 w 61468"/>
                  <a:gd name="connsiteY6-14-14" fmla="*/ 314542 h 679288"/>
                  <a:gd name="connsiteX7-15-15" fmla="*/ 4149 w 61468"/>
                  <a:gd name="connsiteY7-16-16" fmla="*/ 362166 h 679288"/>
                  <a:gd name="connsiteX8-17-17" fmla="*/ 1768 w 61468"/>
                  <a:gd name="connsiteY8-18-18" fmla="*/ 402647 h 679288"/>
                  <a:gd name="connsiteX9-19-19" fmla="*/ 25580 w 61468"/>
                  <a:gd name="connsiteY9-20-20" fmla="*/ 474085 h 679288"/>
                  <a:gd name="connsiteX10-21-21" fmla="*/ 1768 w 61468"/>
                  <a:gd name="connsiteY10-22-22" fmla="*/ 564573 h 679288"/>
                  <a:gd name="connsiteX11-23-23" fmla="*/ 8912 w 61468"/>
                  <a:gd name="connsiteY11-24-24" fmla="*/ 616960 h 679288"/>
                  <a:gd name="connsiteX12-25-25" fmla="*/ 25580 w 61468"/>
                  <a:gd name="connsiteY12-26-26" fmla="*/ 666966 h 679288"/>
                  <a:gd name="connsiteX13-27-27" fmla="*/ 27962 w 61468"/>
                  <a:gd name="connsiteY13-28-28" fmla="*/ 676491 h 679288"/>
                  <a:gd name="connsiteX14-29-29" fmla="*/ 30343 w 61468"/>
                  <a:gd name="connsiteY14-30-30" fmla="*/ 626485 h 679288"/>
                  <a:gd name="connsiteX15-31-31" fmla="*/ 49393 w 61468"/>
                  <a:gd name="connsiteY15-32-32" fmla="*/ 564573 h 679288"/>
                  <a:gd name="connsiteX16-33-33" fmla="*/ 39868 w 61468"/>
                  <a:gd name="connsiteY16-34-34" fmla="*/ 512185 h 679288"/>
                  <a:gd name="connsiteX17-35-35" fmla="*/ 25580 w 61468"/>
                  <a:gd name="connsiteY17-36-36" fmla="*/ 462179 h 679288"/>
                  <a:gd name="connsiteX18-37-37" fmla="*/ 47012 w 61468"/>
                  <a:gd name="connsiteY18-38-38" fmla="*/ 402648 h 679288"/>
                  <a:gd name="connsiteX19-39-39" fmla="*/ 61299 w 61468"/>
                  <a:gd name="connsiteY19-40-40" fmla="*/ 357404 h 679288"/>
                  <a:gd name="connsiteX20-41-41" fmla="*/ 37487 w 61468"/>
                  <a:gd name="connsiteY20-42-42" fmla="*/ 305016 h 679288"/>
                  <a:gd name="connsiteX21-43-43" fmla="*/ 30343 w 61468"/>
                  <a:gd name="connsiteY21-44-44" fmla="*/ 245485 h 679288"/>
                  <a:gd name="connsiteX22-45-45" fmla="*/ 51774 w 61468"/>
                  <a:gd name="connsiteY22-46-46" fmla="*/ 176429 h 679288"/>
                  <a:gd name="connsiteX23-47-47" fmla="*/ 47012 w 61468"/>
                  <a:gd name="connsiteY23-48-48" fmla="*/ 109754 h 679288"/>
                  <a:gd name="connsiteX24-49" fmla="*/ 30343 w 61468"/>
                  <a:gd name="connsiteY24-50" fmla="*/ 76416 h 679288"/>
                  <a:gd name="connsiteX0-51" fmla="*/ 30343 w 61468"/>
                  <a:gd name="connsiteY0-52" fmla="*/ 76416 h 667038"/>
                  <a:gd name="connsiteX1-53" fmla="*/ 26354 w 61468"/>
                  <a:gd name="connsiteY1-54" fmla="*/ 923 h 667038"/>
                  <a:gd name="connsiteX2-55" fmla="*/ 21592 w 61468"/>
                  <a:gd name="connsiteY2-56" fmla="*/ 62836 h 667038"/>
                  <a:gd name="connsiteX3-57" fmla="*/ 4149 w 61468"/>
                  <a:gd name="connsiteY3-58" fmla="*/ 126423 h 667038"/>
                  <a:gd name="connsiteX4-59" fmla="*/ 1768 w 61468"/>
                  <a:gd name="connsiteY4-60" fmla="*/ 205004 h 667038"/>
                  <a:gd name="connsiteX5-61" fmla="*/ 23200 w 61468"/>
                  <a:gd name="connsiteY5-62" fmla="*/ 281204 h 667038"/>
                  <a:gd name="connsiteX6-63" fmla="*/ 23199 w 61468"/>
                  <a:gd name="connsiteY6-64" fmla="*/ 314542 h 667038"/>
                  <a:gd name="connsiteX7-65" fmla="*/ 4149 w 61468"/>
                  <a:gd name="connsiteY7-66" fmla="*/ 362166 h 667038"/>
                  <a:gd name="connsiteX8-67" fmla="*/ 1768 w 61468"/>
                  <a:gd name="connsiteY8-68" fmla="*/ 402647 h 667038"/>
                  <a:gd name="connsiteX9-69" fmla="*/ 25580 w 61468"/>
                  <a:gd name="connsiteY9-70" fmla="*/ 474085 h 667038"/>
                  <a:gd name="connsiteX10-71" fmla="*/ 1768 w 61468"/>
                  <a:gd name="connsiteY10-72" fmla="*/ 564573 h 667038"/>
                  <a:gd name="connsiteX11-73" fmla="*/ 8912 w 61468"/>
                  <a:gd name="connsiteY11-74" fmla="*/ 616960 h 667038"/>
                  <a:gd name="connsiteX12-75" fmla="*/ 25580 w 61468"/>
                  <a:gd name="connsiteY12-76" fmla="*/ 666966 h 667038"/>
                  <a:gd name="connsiteX13-77" fmla="*/ 30343 w 61468"/>
                  <a:gd name="connsiteY13-78" fmla="*/ 626485 h 667038"/>
                  <a:gd name="connsiteX14-79" fmla="*/ 49393 w 61468"/>
                  <a:gd name="connsiteY14-80" fmla="*/ 564573 h 667038"/>
                  <a:gd name="connsiteX15-81" fmla="*/ 39868 w 61468"/>
                  <a:gd name="connsiteY15-82" fmla="*/ 512185 h 667038"/>
                  <a:gd name="connsiteX16-83" fmla="*/ 25580 w 61468"/>
                  <a:gd name="connsiteY16-84" fmla="*/ 462179 h 667038"/>
                  <a:gd name="connsiteX17-85" fmla="*/ 47012 w 61468"/>
                  <a:gd name="connsiteY17-86" fmla="*/ 402648 h 667038"/>
                  <a:gd name="connsiteX18-87" fmla="*/ 61299 w 61468"/>
                  <a:gd name="connsiteY18-88" fmla="*/ 357404 h 667038"/>
                  <a:gd name="connsiteX19-89" fmla="*/ 37487 w 61468"/>
                  <a:gd name="connsiteY19-90" fmla="*/ 305016 h 667038"/>
                  <a:gd name="connsiteX20-91" fmla="*/ 30343 w 61468"/>
                  <a:gd name="connsiteY20-92" fmla="*/ 245485 h 667038"/>
                  <a:gd name="connsiteX21-93" fmla="*/ 51774 w 61468"/>
                  <a:gd name="connsiteY21-94" fmla="*/ 176429 h 667038"/>
                  <a:gd name="connsiteX22-95" fmla="*/ 47012 w 61468"/>
                  <a:gd name="connsiteY22-96" fmla="*/ 109754 h 667038"/>
                  <a:gd name="connsiteX23-97" fmla="*/ 30343 w 61468"/>
                  <a:gd name="connsiteY23-98" fmla="*/ 76416 h 667038"/>
                  <a:gd name="connsiteX0-99" fmla="*/ 30343 w 61468"/>
                  <a:gd name="connsiteY0-100" fmla="*/ 76416 h 674611"/>
                  <a:gd name="connsiteX1-101" fmla="*/ 26354 w 61468"/>
                  <a:gd name="connsiteY1-102" fmla="*/ 923 h 674611"/>
                  <a:gd name="connsiteX2-103" fmla="*/ 21592 w 61468"/>
                  <a:gd name="connsiteY2-104" fmla="*/ 62836 h 674611"/>
                  <a:gd name="connsiteX3-105" fmla="*/ 4149 w 61468"/>
                  <a:gd name="connsiteY3-106" fmla="*/ 126423 h 674611"/>
                  <a:gd name="connsiteX4-107" fmla="*/ 1768 w 61468"/>
                  <a:gd name="connsiteY4-108" fmla="*/ 205004 h 674611"/>
                  <a:gd name="connsiteX5-109" fmla="*/ 23200 w 61468"/>
                  <a:gd name="connsiteY5-110" fmla="*/ 281204 h 674611"/>
                  <a:gd name="connsiteX6-111" fmla="*/ 23199 w 61468"/>
                  <a:gd name="connsiteY6-112" fmla="*/ 314542 h 674611"/>
                  <a:gd name="connsiteX7-113" fmla="*/ 4149 w 61468"/>
                  <a:gd name="connsiteY7-114" fmla="*/ 362166 h 674611"/>
                  <a:gd name="connsiteX8-115" fmla="*/ 1768 w 61468"/>
                  <a:gd name="connsiteY8-116" fmla="*/ 402647 h 674611"/>
                  <a:gd name="connsiteX9-117" fmla="*/ 25580 w 61468"/>
                  <a:gd name="connsiteY9-118" fmla="*/ 474085 h 674611"/>
                  <a:gd name="connsiteX10-119" fmla="*/ 1768 w 61468"/>
                  <a:gd name="connsiteY10-120" fmla="*/ 564573 h 674611"/>
                  <a:gd name="connsiteX11-121" fmla="*/ 8912 w 61468"/>
                  <a:gd name="connsiteY11-122" fmla="*/ 616960 h 674611"/>
                  <a:gd name="connsiteX12-123" fmla="*/ 25580 w 61468"/>
                  <a:gd name="connsiteY12-124" fmla="*/ 666966 h 674611"/>
                  <a:gd name="connsiteX13-125" fmla="*/ 25246 w 61468"/>
                  <a:gd name="connsiteY13-126" fmla="*/ 670287 h 674611"/>
                  <a:gd name="connsiteX14-127" fmla="*/ 30343 w 61468"/>
                  <a:gd name="connsiteY14-128" fmla="*/ 626485 h 674611"/>
                  <a:gd name="connsiteX15-129" fmla="*/ 49393 w 61468"/>
                  <a:gd name="connsiteY15-130" fmla="*/ 564573 h 674611"/>
                  <a:gd name="connsiteX16-131" fmla="*/ 39868 w 61468"/>
                  <a:gd name="connsiteY16-132" fmla="*/ 512185 h 674611"/>
                  <a:gd name="connsiteX17-133" fmla="*/ 25580 w 61468"/>
                  <a:gd name="connsiteY17-134" fmla="*/ 462179 h 674611"/>
                  <a:gd name="connsiteX18-135" fmla="*/ 47012 w 61468"/>
                  <a:gd name="connsiteY18-136" fmla="*/ 402648 h 674611"/>
                  <a:gd name="connsiteX19-137" fmla="*/ 61299 w 61468"/>
                  <a:gd name="connsiteY19-138" fmla="*/ 357404 h 674611"/>
                  <a:gd name="connsiteX20-139" fmla="*/ 37487 w 61468"/>
                  <a:gd name="connsiteY20-140" fmla="*/ 305016 h 674611"/>
                  <a:gd name="connsiteX21-141" fmla="*/ 30343 w 61468"/>
                  <a:gd name="connsiteY21-142" fmla="*/ 245485 h 674611"/>
                  <a:gd name="connsiteX22-143" fmla="*/ 51774 w 61468"/>
                  <a:gd name="connsiteY22-144" fmla="*/ 176429 h 674611"/>
                  <a:gd name="connsiteX23-145" fmla="*/ 47012 w 61468"/>
                  <a:gd name="connsiteY23-146" fmla="*/ 109754 h 674611"/>
                  <a:gd name="connsiteX24-147" fmla="*/ 30343 w 61468"/>
                  <a:gd name="connsiteY24-148" fmla="*/ 76416 h 674611"/>
                  <a:gd name="connsiteX0-149" fmla="*/ 30343 w 61468"/>
                  <a:gd name="connsiteY0-150" fmla="*/ 76416 h 667038"/>
                  <a:gd name="connsiteX1-151" fmla="*/ 26354 w 61468"/>
                  <a:gd name="connsiteY1-152" fmla="*/ 923 h 667038"/>
                  <a:gd name="connsiteX2-153" fmla="*/ 21592 w 61468"/>
                  <a:gd name="connsiteY2-154" fmla="*/ 62836 h 667038"/>
                  <a:gd name="connsiteX3-155" fmla="*/ 4149 w 61468"/>
                  <a:gd name="connsiteY3-156" fmla="*/ 126423 h 667038"/>
                  <a:gd name="connsiteX4-157" fmla="*/ 1768 w 61468"/>
                  <a:gd name="connsiteY4-158" fmla="*/ 205004 h 667038"/>
                  <a:gd name="connsiteX5-159" fmla="*/ 23200 w 61468"/>
                  <a:gd name="connsiteY5-160" fmla="*/ 281204 h 667038"/>
                  <a:gd name="connsiteX6-161" fmla="*/ 23199 w 61468"/>
                  <a:gd name="connsiteY6-162" fmla="*/ 314542 h 667038"/>
                  <a:gd name="connsiteX7-163" fmla="*/ 4149 w 61468"/>
                  <a:gd name="connsiteY7-164" fmla="*/ 362166 h 667038"/>
                  <a:gd name="connsiteX8-165" fmla="*/ 1768 w 61468"/>
                  <a:gd name="connsiteY8-166" fmla="*/ 402647 h 667038"/>
                  <a:gd name="connsiteX9-167" fmla="*/ 25580 w 61468"/>
                  <a:gd name="connsiteY9-168" fmla="*/ 474085 h 667038"/>
                  <a:gd name="connsiteX10-169" fmla="*/ 1768 w 61468"/>
                  <a:gd name="connsiteY10-170" fmla="*/ 564573 h 667038"/>
                  <a:gd name="connsiteX11-171" fmla="*/ 8912 w 61468"/>
                  <a:gd name="connsiteY11-172" fmla="*/ 616960 h 667038"/>
                  <a:gd name="connsiteX12-173" fmla="*/ 25580 w 61468"/>
                  <a:gd name="connsiteY12-174" fmla="*/ 666966 h 667038"/>
                  <a:gd name="connsiteX13-175" fmla="*/ 30343 w 61468"/>
                  <a:gd name="connsiteY13-176" fmla="*/ 626485 h 667038"/>
                  <a:gd name="connsiteX14-177" fmla="*/ 49393 w 61468"/>
                  <a:gd name="connsiteY14-178" fmla="*/ 564573 h 667038"/>
                  <a:gd name="connsiteX15-179" fmla="*/ 39868 w 61468"/>
                  <a:gd name="connsiteY15-180" fmla="*/ 512185 h 667038"/>
                  <a:gd name="connsiteX16-181" fmla="*/ 25580 w 61468"/>
                  <a:gd name="connsiteY16-182" fmla="*/ 462179 h 667038"/>
                  <a:gd name="connsiteX17-183" fmla="*/ 47012 w 61468"/>
                  <a:gd name="connsiteY17-184" fmla="*/ 402648 h 667038"/>
                  <a:gd name="connsiteX18-185" fmla="*/ 61299 w 61468"/>
                  <a:gd name="connsiteY18-186" fmla="*/ 357404 h 667038"/>
                  <a:gd name="connsiteX19-187" fmla="*/ 37487 w 61468"/>
                  <a:gd name="connsiteY19-188" fmla="*/ 305016 h 667038"/>
                  <a:gd name="connsiteX20-189" fmla="*/ 30343 w 61468"/>
                  <a:gd name="connsiteY20-190" fmla="*/ 245485 h 667038"/>
                  <a:gd name="connsiteX21-191" fmla="*/ 51774 w 61468"/>
                  <a:gd name="connsiteY21-192" fmla="*/ 176429 h 667038"/>
                  <a:gd name="connsiteX22-193" fmla="*/ 47012 w 61468"/>
                  <a:gd name="connsiteY22-194" fmla="*/ 109754 h 667038"/>
                  <a:gd name="connsiteX23-195" fmla="*/ 30343 w 61468"/>
                  <a:gd name="connsiteY23-196" fmla="*/ 76416 h 667038"/>
                  <a:gd name="connsiteX0-197" fmla="*/ 30343 w 61468"/>
                  <a:gd name="connsiteY0-198" fmla="*/ 76416 h 630228"/>
                  <a:gd name="connsiteX1-199" fmla="*/ 26354 w 61468"/>
                  <a:gd name="connsiteY1-200" fmla="*/ 923 h 630228"/>
                  <a:gd name="connsiteX2-201" fmla="*/ 21592 w 61468"/>
                  <a:gd name="connsiteY2-202" fmla="*/ 62836 h 630228"/>
                  <a:gd name="connsiteX3-203" fmla="*/ 4149 w 61468"/>
                  <a:gd name="connsiteY3-204" fmla="*/ 126423 h 630228"/>
                  <a:gd name="connsiteX4-205" fmla="*/ 1768 w 61468"/>
                  <a:gd name="connsiteY4-206" fmla="*/ 205004 h 630228"/>
                  <a:gd name="connsiteX5-207" fmla="*/ 23200 w 61468"/>
                  <a:gd name="connsiteY5-208" fmla="*/ 281204 h 630228"/>
                  <a:gd name="connsiteX6-209" fmla="*/ 23199 w 61468"/>
                  <a:gd name="connsiteY6-210" fmla="*/ 314542 h 630228"/>
                  <a:gd name="connsiteX7-211" fmla="*/ 4149 w 61468"/>
                  <a:gd name="connsiteY7-212" fmla="*/ 362166 h 630228"/>
                  <a:gd name="connsiteX8-213" fmla="*/ 1768 w 61468"/>
                  <a:gd name="connsiteY8-214" fmla="*/ 402647 h 630228"/>
                  <a:gd name="connsiteX9-215" fmla="*/ 25580 w 61468"/>
                  <a:gd name="connsiteY9-216" fmla="*/ 474085 h 630228"/>
                  <a:gd name="connsiteX10-217" fmla="*/ 1768 w 61468"/>
                  <a:gd name="connsiteY10-218" fmla="*/ 564573 h 630228"/>
                  <a:gd name="connsiteX11-219" fmla="*/ 8912 w 61468"/>
                  <a:gd name="connsiteY11-220" fmla="*/ 616960 h 630228"/>
                  <a:gd name="connsiteX12-221" fmla="*/ 30343 w 61468"/>
                  <a:gd name="connsiteY12-222" fmla="*/ 626485 h 630228"/>
                  <a:gd name="connsiteX13-223" fmla="*/ 49393 w 61468"/>
                  <a:gd name="connsiteY13-224" fmla="*/ 564573 h 630228"/>
                  <a:gd name="connsiteX14-225" fmla="*/ 39868 w 61468"/>
                  <a:gd name="connsiteY14-226" fmla="*/ 512185 h 630228"/>
                  <a:gd name="connsiteX15-227" fmla="*/ 25580 w 61468"/>
                  <a:gd name="connsiteY15-228" fmla="*/ 462179 h 630228"/>
                  <a:gd name="connsiteX16-229" fmla="*/ 47012 w 61468"/>
                  <a:gd name="connsiteY16-230" fmla="*/ 402648 h 630228"/>
                  <a:gd name="connsiteX17-231" fmla="*/ 61299 w 61468"/>
                  <a:gd name="connsiteY17-232" fmla="*/ 357404 h 630228"/>
                  <a:gd name="connsiteX18-233" fmla="*/ 37487 w 61468"/>
                  <a:gd name="connsiteY18-234" fmla="*/ 305016 h 630228"/>
                  <a:gd name="connsiteX19-235" fmla="*/ 30343 w 61468"/>
                  <a:gd name="connsiteY19-236" fmla="*/ 245485 h 630228"/>
                  <a:gd name="connsiteX20-237" fmla="*/ 51774 w 61468"/>
                  <a:gd name="connsiteY20-238" fmla="*/ 176429 h 630228"/>
                  <a:gd name="connsiteX21-239" fmla="*/ 47012 w 61468"/>
                  <a:gd name="connsiteY21-240" fmla="*/ 109754 h 630228"/>
                  <a:gd name="connsiteX22-241" fmla="*/ 30343 w 61468"/>
                  <a:gd name="connsiteY22-242" fmla="*/ 76416 h 630228"/>
                  <a:gd name="connsiteX0-243" fmla="*/ 30343 w 61468"/>
                  <a:gd name="connsiteY0-244" fmla="*/ 76416 h 616960"/>
                  <a:gd name="connsiteX1-245" fmla="*/ 26354 w 61468"/>
                  <a:gd name="connsiteY1-246" fmla="*/ 923 h 616960"/>
                  <a:gd name="connsiteX2-247" fmla="*/ 21592 w 61468"/>
                  <a:gd name="connsiteY2-248" fmla="*/ 62836 h 616960"/>
                  <a:gd name="connsiteX3-249" fmla="*/ 4149 w 61468"/>
                  <a:gd name="connsiteY3-250" fmla="*/ 126423 h 616960"/>
                  <a:gd name="connsiteX4-251" fmla="*/ 1768 w 61468"/>
                  <a:gd name="connsiteY4-252" fmla="*/ 205004 h 616960"/>
                  <a:gd name="connsiteX5-253" fmla="*/ 23200 w 61468"/>
                  <a:gd name="connsiteY5-254" fmla="*/ 281204 h 616960"/>
                  <a:gd name="connsiteX6-255" fmla="*/ 23199 w 61468"/>
                  <a:gd name="connsiteY6-256" fmla="*/ 314542 h 616960"/>
                  <a:gd name="connsiteX7-257" fmla="*/ 4149 w 61468"/>
                  <a:gd name="connsiteY7-258" fmla="*/ 362166 h 616960"/>
                  <a:gd name="connsiteX8-259" fmla="*/ 1768 w 61468"/>
                  <a:gd name="connsiteY8-260" fmla="*/ 402647 h 616960"/>
                  <a:gd name="connsiteX9-261" fmla="*/ 25580 w 61468"/>
                  <a:gd name="connsiteY9-262" fmla="*/ 474085 h 616960"/>
                  <a:gd name="connsiteX10-263" fmla="*/ 1768 w 61468"/>
                  <a:gd name="connsiteY10-264" fmla="*/ 564573 h 616960"/>
                  <a:gd name="connsiteX11-265" fmla="*/ 8912 w 61468"/>
                  <a:gd name="connsiteY11-266" fmla="*/ 616960 h 616960"/>
                  <a:gd name="connsiteX12-267" fmla="*/ 49393 w 61468"/>
                  <a:gd name="connsiteY12-268" fmla="*/ 564573 h 616960"/>
                  <a:gd name="connsiteX13-269" fmla="*/ 39868 w 61468"/>
                  <a:gd name="connsiteY13-270" fmla="*/ 512185 h 616960"/>
                  <a:gd name="connsiteX14-271" fmla="*/ 25580 w 61468"/>
                  <a:gd name="connsiteY14-272" fmla="*/ 462179 h 616960"/>
                  <a:gd name="connsiteX15-273" fmla="*/ 47012 w 61468"/>
                  <a:gd name="connsiteY15-274" fmla="*/ 402648 h 616960"/>
                  <a:gd name="connsiteX16-275" fmla="*/ 61299 w 61468"/>
                  <a:gd name="connsiteY16-276" fmla="*/ 357404 h 616960"/>
                  <a:gd name="connsiteX17-277" fmla="*/ 37487 w 61468"/>
                  <a:gd name="connsiteY17-278" fmla="*/ 305016 h 616960"/>
                  <a:gd name="connsiteX18-279" fmla="*/ 30343 w 61468"/>
                  <a:gd name="connsiteY18-280" fmla="*/ 245485 h 616960"/>
                  <a:gd name="connsiteX19-281" fmla="*/ 51774 w 61468"/>
                  <a:gd name="connsiteY19-282" fmla="*/ 176429 h 616960"/>
                  <a:gd name="connsiteX20-283" fmla="*/ 47012 w 61468"/>
                  <a:gd name="connsiteY20-284" fmla="*/ 109754 h 616960"/>
                  <a:gd name="connsiteX21-285" fmla="*/ 30343 w 61468"/>
                  <a:gd name="connsiteY21-286" fmla="*/ 76416 h 616960"/>
                  <a:gd name="connsiteX0-287" fmla="*/ 30343 w 61468"/>
                  <a:gd name="connsiteY0-288" fmla="*/ 76416 h 573656"/>
                  <a:gd name="connsiteX1-289" fmla="*/ 26354 w 61468"/>
                  <a:gd name="connsiteY1-290" fmla="*/ 923 h 573656"/>
                  <a:gd name="connsiteX2-291" fmla="*/ 21592 w 61468"/>
                  <a:gd name="connsiteY2-292" fmla="*/ 62836 h 573656"/>
                  <a:gd name="connsiteX3-293" fmla="*/ 4149 w 61468"/>
                  <a:gd name="connsiteY3-294" fmla="*/ 126423 h 573656"/>
                  <a:gd name="connsiteX4-295" fmla="*/ 1768 w 61468"/>
                  <a:gd name="connsiteY4-296" fmla="*/ 205004 h 573656"/>
                  <a:gd name="connsiteX5-297" fmla="*/ 23200 w 61468"/>
                  <a:gd name="connsiteY5-298" fmla="*/ 281204 h 573656"/>
                  <a:gd name="connsiteX6-299" fmla="*/ 23199 w 61468"/>
                  <a:gd name="connsiteY6-300" fmla="*/ 314542 h 573656"/>
                  <a:gd name="connsiteX7-301" fmla="*/ 4149 w 61468"/>
                  <a:gd name="connsiteY7-302" fmla="*/ 362166 h 573656"/>
                  <a:gd name="connsiteX8-303" fmla="*/ 1768 w 61468"/>
                  <a:gd name="connsiteY8-304" fmla="*/ 402647 h 573656"/>
                  <a:gd name="connsiteX9-305" fmla="*/ 25580 w 61468"/>
                  <a:gd name="connsiteY9-306" fmla="*/ 474085 h 573656"/>
                  <a:gd name="connsiteX10-307" fmla="*/ 1768 w 61468"/>
                  <a:gd name="connsiteY10-308" fmla="*/ 564573 h 573656"/>
                  <a:gd name="connsiteX11-309" fmla="*/ 49393 w 61468"/>
                  <a:gd name="connsiteY11-310" fmla="*/ 564573 h 573656"/>
                  <a:gd name="connsiteX12-311" fmla="*/ 39868 w 61468"/>
                  <a:gd name="connsiteY12-312" fmla="*/ 512185 h 573656"/>
                  <a:gd name="connsiteX13-313" fmla="*/ 25580 w 61468"/>
                  <a:gd name="connsiteY13-314" fmla="*/ 462179 h 573656"/>
                  <a:gd name="connsiteX14-315" fmla="*/ 47012 w 61468"/>
                  <a:gd name="connsiteY14-316" fmla="*/ 402648 h 573656"/>
                  <a:gd name="connsiteX15-317" fmla="*/ 61299 w 61468"/>
                  <a:gd name="connsiteY15-318" fmla="*/ 357404 h 573656"/>
                  <a:gd name="connsiteX16-319" fmla="*/ 37487 w 61468"/>
                  <a:gd name="connsiteY16-320" fmla="*/ 305016 h 573656"/>
                  <a:gd name="connsiteX17-321" fmla="*/ 30343 w 61468"/>
                  <a:gd name="connsiteY17-322" fmla="*/ 245485 h 573656"/>
                  <a:gd name="connsiteX18-323" fmla="*/ 51774 w 61468"/>
                  <a:gd name="connsiteY18-324" fmla="*/ 176429 h 573656"/>
                  <a:gd name="connsiteX19-325" fmla="*/ 47012 w 61468"/>
                  <a:gd name="connsiteY19-326" fmla="*/ 109754 h 573656"/>
                  <a:gd name="connsiteX20-327" fmla="*/ 30343 w 61468"/>
                  <a:gd name="connsiteY20-328" fmla="*/ 76416 h 573656"/>
                  <a:gd name="connsiteX0-329" fmla="*/ 30343 w 61468"/>
                  <a:gd name="connsiteY0-330" fmla="*/ 76416 h 565225"/>
                  <a:gd name="connsiteX1-331" fmla="*/ 26354 w 61468"/>
                  <a:gd name="connsiteY1-332" fmla="*/ 923 h 565225"/>
                  <a:gd name="connsiteX2-333" fmla="*/ 21592 w 61468"/>
                  <a:gd name="connsiteY2-334" fmla="*/ 62836 h 565225"/>
                  <a:gd name="connsiteX3-335" fmla="*/ 4149 w 61468"/>
                  <a:gd name="connsiteY3-336" fmla="*/ 126423 h 565225"/>
                  <a:gd name="connsiteX4-337" fmla="*/ 1768 w 61468"/>
                  <a:gd name="connsiteY4-338" fmla="*/ 205004 h 565225"/>
                  <a:gd name="connsiteX5-339" fmla="*/ 23200 w 61468"/>
                  <a:gd name="connsiteY5-340" fmla="*/ 281204 h 565225"/>
                  <a:gd name="connsiteX6-341" fmla="*/ 23199 w 61468"/>
                  <a:gd name="connsiteY6-342" fmla="*/ 314542 h 565225"/>
                  <a:gd name="connsiteX7-343" fmla="*/ 4149 w 61468"/>
                  <a:gd name="connsiteY7-344" fmla="*/ 362166 h 565225"/>
                  <a:gd name="connsiteX8-345" fmla="*/ 1768 w 61468"/>
                  <a:gd name="connsiteY8-346" fmla="*/ 402647 h 565225"/>
                  <a:gd name="connsiteX9-347" fmla="*/ 25580 w 61468"/>
                  <a:gd name="connsiteY9-348" fmla="*/ 474085 h 565225"/>
                  <a:gd name="connsiteX10-349" fmla="*/ 1768 w 61468"/>
                  <a:gd name="connsiteY10-350" fmla="*/ 564573 h 565225"/>
                  <a:gd name="connsiteX11-351" fmla="*/ 39868 w 61468"/>
                  <a:gd name="connsiteY11-352" fmla="*/ 512185 h 565225"/>
                  <a:gd name="connsiteX12-353" fmla="*/ 25580 w 61468"/>
                  <a:gd name="connsiteY12-354" fmla="*/ 462179 h 565225"/>
                  <a:gd name="connsiteX13-355" fmla="*/ 47012 w 61468"/>
                  <a:gd name="connsiteY13-356" fmla="*/ 402648 h 565225"/>
                  <a:gd name="connsiteX14-357" fmla="*/ 61299 w 61468"/>
                  <a:gd name="connsiteY14-358" fmla="*/ 357404 h 565225"/>
                  <a:gd name="connsiteX15-359" fmla="*/ 37487 w 61468"/>
                  <a:gd name="connsiteY15-360" fmla="*/ 305016 h 565225"/>
                  <a:gd name="connsiteX16-361" fmla="*/ 30343 w 61468"/>
                  <a:gd name="connsiteY16-362" fmla="*/ 245485 h 565225"/>
                  <a:gd name="connsiteX17-363" fmla="*/ 51774 w 61468"/>
                  <a:gd name="connsiteY17-364" fmla="*/ 176429 h 565225"/>
                  <a:gd name="connsiteX18-365" fmla="*/ 47012 w 61468"/>
                  <a:gd name="connsiteY18-366" fmla="*/ 109754 h 565225"/>
                  <a:gd name="connsiteX19-367" fmla="*/ 30343 w 61468"/>
                  <a:gd name="connsiteY19-368" fmla="*/ 76416 h 565225"/>
                  <a:gd name="connsiteX0-369" fmla="*/ 30343 w 61468"/>
                  <a:gd name="connsiteY0-370" fmla="*/ 76416 h 512311"/>
                  <a:gd name="connsiteX1-371" fmla="*/ 26354 w 61468"/>
                  <a:gd name="connsiteY1-372" fmla="*/ 923 h 512311"/>
                  <a:gd name="connsiteX2-373" fmla="*/ 21592 w 61468"/>
                  <a:gd name="connsiteY2-374" fmla="*/ 62836 h 512311"/>
                  <a:gd name="connsiteX3-375" fmla="*/ 4149 w 61468"/>
                  <a:gd name="connsiteY3-376" fmla="*/ 126423 h 512311"/>
                  <a:gd name="connsiteX4-377" fmla="*/ 1768 w 61468"/>
                  <a:gd name="connsiteY4-378" fmla="*/ 205004 h 512311"/>
                  <a:gd name="connsiteX5-379" fmla="*/ 23200 w 61468"/>
                  <a:gd name="connsiteY5-380" fmla="*/ 281204 h 512311"/>
                  <a:gd name="connsiteX6-381" fmla="*/ 23199 w 61468"/>
                  <a:gd name="connsiteY6-382" fmla="*/ 314542 h 512311"/>
                  <a:gd name="connsiteX7-383" fmla="*/ 4149 w 61468"/>
                  <a:gd name="connsiteY7-384" fmla="*/ 362166 h 512311"/>
                  <a:gd name="connsiteX8-385" fmla="*/ 1768 w 61468"/>
                  <a:gd name="connsiteY8-386" fmla="*/ 402647 h 512311"/>
                  <a:gd name="connsiteX9-387" fmla="*/ 25580 w 61468"/>
                  <a:gd name="connsiteY9-388" fmla="*/ 474085 h 512311"/>
                  <a:gd name="connsiteX10-389" fmla="*/ 39868 w 61468"/>
                  <a:gd name="connsiteY10-390" fmla="*/ 512185 h 512311"/>
                  <a:gd name="connsiteX11-391" fmla="*/ 25580 w 61468"/>
                  <a:gd name="connsiteY11-392" fmla="*/ 462179 h 512311"/>
                  <a:gd name="connsiteX12-393" fmla="*/ 47012 w 61468"/>
                  <a:gd name="connsiteY12-394" fmla="*/ 402648 h 512311"/>
                  <a:gd name="connsiteX13-395" fmla="*/ 61299 w 61468"/>
                  <a:gd name="connsiteY13-396" fmla="*/ 357404 h 512311"/>
                  <a:gd name="connsiteX14-397" fmla="*/ 37487 w 61468"/>
                  <a:gd name="connsiteY14-398" fmla="*/ 305016 h 512311"/>
                  <a:gd name="connsiteX15-399" fmla="*/ 30343 w 61468"/>
                  <a:gd name="connsiteY15-400" fmla="*/ 245485 h 512311"/>
                  <a:gd name="connsiteX16-401" fmla="*/ 51774 w 61468"/>
                  <a:gd name="connsiteY16-402" fmla="*/ 176429 h 512311"/>
                  <a:gd name="connsiteX17-403" fmla="*/ 47012 w 61468"/>
                  <a:gd name="connsiteY17-404" fmla="*/ 109754 h 512311"/>
                  <a:gd name="connsiteX18-405" fmla="*/ 30343 w 61468"/>
                  <a:gd name="connsiteY18-406" fmla="*/ 76416 h 512311"/>
                  <a:gd name="connsiteX0-407" fmla="*/ 30343 w 61468"/>
                  <a:gd name="connsiteY0-408" fmla="*/ 76416 h 478146"/>
                  <a:gd name="connsiteX1-409" fmla="*/ 26354 w 61468"/>
                  <a:gd name="connsiteY1-410" fmla="*/ 923 h 478146"/>
                  <a:gd name="connsiteX2-411" fmla="*/ 21592 w 61468"/>
                  <a:gd name="connsiteY2-412" fmla="*/ 62836 h 478146"/>
                  <a:gd name="connsiteX3-413" fmla="*/ 4149 w 61468"/>
                  <a:gd name="connsiteY3-414" fmla="*/ 126423 h 478146"/>
                  <a:gd name="connsiteX4-415" fmla="*/ 1768 w 61468"/>
                  <a:gd name="connsiteY4-416" fmla="*/ 205004 h 478146"/>
                  <a:gd name="connsiteX5-417" fmla="*/ 23200 w 61468"/>
                  <a:gd name="connsiteY5-418" fmla="*/ 281204 h 478146"/>
                  <a:gd name="connsiteX6-419" fmla="*/ 23199 w 61468"/>
                  <a:gd name="connsiteY6-420" fmla="*/ 314542 h 478146"/>
                  <a:gd name="connsiteX7-421" fmla="*/ 4149 w 61468"/>
                  <a:gd name="connsiteY7-422" fmla="*/ 362166 h 478146"/>
                  <a:gd name="connsiteX8-423" fmla="*/ 1768 w 61468"/>
                  <a:gd name="connsiteY8-424" fmla="*/ 402647 h 478146"/>
                  <a:gd name="connsiteX9-425" fmla="*/ 25580 w 61468"/>
                  <a:gd name="connsiteY9-426" fmla="*/ 474085 h 478146"/>
                  <a:gd name="connsiteX10-427" fmla="*/ 25580 w 61468"/>
                  <a:gd name="connsiteY10-428" fmla="*/ 462179 h 478146"/>
                  <a:gd name="connsiteX11-429" fmla="*/ 47012 w 61468"/>
                  <a:gd name="connsiteY11-430" fmla="*/ 402648 h 478146"/>
                  <a:gd name="connsiteX12-431" fmla="*/ 61299 w 61468"/>
                  <a:gd name="connsiteY12-432" fmla="*/ 357404 h 478146"/>
                  <a:gd name="connsiteX13-433" fmla="*/ 37487 w 61468"/>
                  <a:gd name="connsiteY13-434" fmla="*/ 305016 h 478146"/>
                  <a:gd name="connsiteX14-435" fmla="*/ 30343 w 61468"/>
                  <a:gd name="connsiteY14-436" fmla="*/ 245485 h 478146"/>
                  <a:gd name="connsiteX15-437" fmla="*/ 51774 w 61468"/>
                  <a:gd name="connsiteY15-438" fmla="*/ 176429 h 478146"/>
                  <a:gd name="connsiteX16-439" fmla="*/ 47012 w 61468"/>
                  <a:gd name="connsiteY16-440" fmla="*/ 109754 h 478146"/>
                  <a:gd name="connsiteX17-441" fmla="*/ 30343 w 61468"/>
                  <a:gd name="connsiteY17-442" fmla="*/ 76416 h 478146"/>
                  <a:gd name="connsiteX0-443" fmla="*/ 30804 w 61929"/>
                  <a:gd name="connsiteY0-444" fmla="*/ 76416 h 483456"/>
                  <a:gd name="connsiteX1-445" fmla="*/ 26815 w 61929"/>
                  <a:gd name="connsiteY1-446" fmla="*/ 923 h 483456"/>
                  <a:gd name="connsiteX2-447" fmla="*/ 22053 w 61929"/>
                  <a:gd name="connsiteY2-448" fmla="*/ 62836 h 483456"/>
                  <a:gd name="connsiteX3-449" fmla="*/ 4610 w 61929"/>
                  <a:gd name="connsiteY3-450" fmla="*/ 126423 h 483456"/>
                  <a:gd name="connsiteX4-451" fmla="*/ 2229 w 61929"/>
                  <a:gd name="connsiteY4-452" fmla="*/ 205004 h 483456"/>
                  <a:gd name="connsiteX5-453" fmla="*/ 23661 w 61929"/>
                  <a:gd name="connsiteY5-454" fmla="*/ 281204 h 483456"/>
                  <a:gd name="connsiteX6-455" fmla="*/ 23660 w 61929"/>
                  <a:gd name="connsiteY6-456" fmla="*/ 314542 h 483456"/>
                  <a:gd name="connsiteX7-457" fmla="*/ 4610 w 61929"/>
                  <a:gd name="connsiteY7-458" fmla="*/ 362166 h 483456"/>
                  <a:gd name="connsiteX8-459" fmla="*/ 2229 w 61929"/>
                  <a:gd name="connsiteY8-460" fmla="*/ 402647 h 483456"/>
                  <a:gd name="connsiteX9-461" fmla="*/ 32312 w 61929"/>
                  <a:gd name="connsiteY9-462" fmla="*/ 480244 h 483456"/>
                  <a:gd name="connsiteX10-463" fmla="*/ 26041 w 61929"/>
                  <a:gd name="connsiteY10-464" fmla="*/ 462179 h 483456"/>
                  <a:gd name="connsiteX11-465" fmla="*/ 47473 w 61929"/>
                  <a:gd name="connsiteY11-466" fmla="*/ 402648 h 483456"/>
                  <a:gd name="connsiteX12-467" fmla="*/ 61760 w 61929"/>
                  <a:gd name="connsiteY12-468" fmla="*/ 357404 h 483456"/>
                  <a:gd name="connsiteX13-469" fmla="*/ 37948 w 61929"/>
                  <a:gd name="connsiteY13-470" fmla="*/ 305016 h 483456"/>
                  <a:gd name="connsiteX14-471" fmla="*/ 30804 w 61929"/>
                  <a:gd name="connsiteY14-472" fmla="*/ 245485 h 483456"/>
                  <a:gd name="connsiteX15-473" fmla="*/ 52235 w 61929"/>
                  <a:gd name="connsiteY15-474" fmla="*/ 176429 h 483456"/>
                  <a:gd name="connsiteX16-475" fmla="*/ 47473 w 61929"/>
                  <a:gd name="connsiteY16-476" fmla="*/ 109754 h 483456"/>
                  <a:gd name="connsiteX17-477" fmla="*/ 30804 w 61929"/>
                  <a:gd name="connsiteY17-478" fmla="*/ 76416 h 483456"/>
                  <a:gd name="connsiteX0-479" fmla="*/ 30343 w 61468"/>
                  <a:gd name="connsiteY0-480" fmla="*/ 76416 h 462179"/>
                  <a:gd name="connsiteX1-481" fmla="*/ 26354 w 61468"/>
                  <a:gd name="connsiteY1-482" fmla="*/ 923 h 462179"/>
                  <a:gd name="connsiteX2-483" fmla="*/ 21592 w 61468"/>
                  <a:gd name="connsiteY2-484" fmla="*/ 62836 h 462179"/>
                  <a:gd name="connsiteX3-485" fmla="*/ 4149 w 61468"/>
                  <a:gd name="connsiteY3-486" fmla="*/ 126423 h 462179"/>
                  <a:gd name="connsiteX4-487" fmla="*/ 1768 w 61468"/>
                  <a:gd name="connsiteY4-488" fmla="*/ 205004 h 462179"/>
                  <a:gd name="connsiteX5-489" fmla="*/ 23200 w 61468"/>
                  <a:gd name="connsiteY5-490" fmla="*/ 281204 h 462179"/>
                  <a:gd name="connsiteX6-491" fmla="*/ 23199 w 61468"/>
                  <a:gd name="connsiteY6-492" fmla="*/ 314542 h 462179"/>
                  <a:gd name="connsiteX7-493" fmla="*/ 4149 w 61468"/>
                  <a:gd name="connsiteY7-494" fmla="*/ 362166 h 462179"/>
                  <a:gd name="connsiteX8-495" fmla="*/ 1768 w 61468"/>
                  <a:gd name="connsiteY8-496" fmla="*/ 402647 h 462179"/>
                  <a:gd name="connsiteX9-497" fmla="*/ 25580 w 61468"/>
                  <a:gd name="connsiteY9-498" fmla="*/ 462179 h 462179"/>
                  <a:gd name="connsiteX10-499" fmla="*/ 47012 w 61468"/>
                  <a:gd name="connsiteY10-500" fmla="*/ 402648 h 462179"/>
                  <a:gd name="connsiteX11-501" fmla="*/ 61299 w 61468"/>
                  <a:gd name="connsiteY11-502" fmla="*/ 357404 h 462179"/>
                  <a:gd name="connsiteX12-503" fmla="*/ 37487 w 61468"/>
                  <a:gd name="connsiteY12-504" fmla="*/ 305016 h 462179"/>
                  <a:gd name="connsiteX13-505" fmla="*/ 30343 w 61468"/>
                  <a:gd name="connsiteY13-506" fmla="*/ 245485 h 462179"/>
                  <a:gd name="connsiteX14-507" fmla="*/ 51774 w 61468"/>
                  <a:gd name="connsiteY14-508" fmla="*/ 176429 h 462179"/>
                  <a:gd name="connsiteX15-509" fmla="*/ 47012 w 61468"/>
                  <a:gd name="connsiteY15-510" fmla="*/ 109754 h 462179"/>
                  <a:gd name="connsiteX16-511" fmla="*/ 30343 w 61468"/>
                  <a:gd name="connsiteY16-512" fmla="*/ 76416 h 462179"/>
                  <a:gd name="connsiteX0-513" fmla="*/ 31928 w 63138"/>
                  <a:gd name="connsiteY0-514" fmla="*/ 76416 h 408009"/>
                  <a:gd name="connsiteX1-515" fmla="*/ 27939 w 63138"/>
                  <a:gd name="connsiteY1-516" fmla="*/ 923 h 408009"/>
                  <a:gd name="connsiteX2-517" fmla="*/ 23177 w 63138"/>
                  <a:gd name="connsiteY2-518" fmla="*/ 62836 h 408009"/>
                  <a:gd name="connsiteX3-519" fmla="*/ 5734 w 63138"/>
                  <a:gd name="connsiteY3-520" fmla="*/ 126423 h 408009"/>
                  <a:gd name="connsiteX4-521" fmla="*/ 3353 w 63138"/>
                  <a:gd name="connsiteY4-522" fmla="*/ 205004 h 408009"/>
                  <a:gd name="connsiteX5-523" fmla="*/ 24785 w 63138"/>
                  <a:gd name="connsiteY5-524" fmla="*/ 281204 h 408009"/>
                  <a:gd name="connsiteX6-525" fmla="*/ 24784 w 63138"/>
                  <a:gd name="connsiteY6-526" fmla="*/ 314542 h 408009"/>
                  <a:gd name="connsiteX7-527" fmla="*/ 5734 w 63138"/>
                  <a:gd name="connsiteY7-528" fmla="*/ 362166 h 408009"/>
                  <a:gd name="connsiteX8-529" fmla="*/ 3353 w 63138"/>
                  <a:gd name="connsiteY8-530" fmla="*/ 402647 h 408009"/>
                  <a:gd name="connsiteX9-531" fmla="*/ 48597 w 63138"/>
                  <a:gd name="connsiteY9-532" fmla="*/ 402648 h 408009"/>
                  <a:gd name="connsiteX10-533" fmla="*/ 62884 w 63138"/>
                  <a:gd name="connsiteY10-534" fmla="*/ 357404 h 408009"/>
                  <a:gd name="connsiteX11-535" fmla="*/ 39072 w 63138"/>
                  <a:gd name="connsiteY11-536" fmla="*/ 305016 h 408009"/>
                  <a:gd name="connsiteX12-537" fmla="*/ 31928 w 63138"/>
                  <a:gd name="connsiteY12-538" fmla="*/ 245485 h 408009"/>
                  <a:gd name="connsiteX13-539" fmla="*/ 53359 w 63138"/>
                  <a:gd name="connsiteY13-540" fmla="*/ 176429 h 408009"/>
                  <a:gd name="connsiteX14-541" fmla="*/ 48597 w 63138"/>
                  <a:gd name="connsiteY14-542" fmla="*/ 109754 h 408009"/>
                  <a:gd name="connsiteX15-543" fmla="*/ 31928 w 63138"/>
                  <a:gd name="connsiteY15-544" fmla="*/ 76416 h 408009"/>
                  <a:gd name="connsiteX0-545" fmla="*/ 32987 w 64866"/>
                  <a:gd name="connsiteY0-546" fmla="*/ 76416 h 402664"/>
                  <a:gd name="connsiteX1-547" fmla="*/ 28998 w 64866"/>
                  <a:gd name="connsiteY1-548" fmla="*/ 923 h 402664"/>
                  <a:gd name="connsiteX2-549" fmla="*/ 24236 w 64866"/>
                  <a:gd name="connsiteY2-550" fmla="*/ 62836 h 402664"/>
                  <a:gd name="connsiteX3-551" fmla="*/ 6793 w 64866"/>
                  <a:gd name="connsiteY3-552" fmla="*/ 126423 h 402664"/>
                  <a:gd name="connsiteX4-553" fmla="*/ 4412 w 64866"/>
                  <a:gd name="connsiteY4-554" fmla="*/ 205004 h 402664"/>
                  <a:gd name="connsiteX5-555" fmla="*/ 25844 w 64866"/>
                  <a:gd name="connsiteY5-556" fmla="*/ 281204 h 402664"/>
                  <a:gd name="connsiteX6-557" fmla="*/ 25843 w 64866"/>
                  <a:gd name="connsiteY6-558" fmla="*/ 314542 h 402664"/>
                  <a:gd name="connsiteX7-559" fmla="*/ 6793 w 64866"/>
                  <a:gd name="connsiteY7-560" fmla="*/ 362166 h 402664"/>
                  <a:gd name="connsiteX8-561" fmla="*/ 4412 w 64866"/>
                  <a:gd name="connsiteY8-562" fmla="*/ 402647 h 402664"/>
                  <a:gd name="connsiteX9-563" fmla="*/ 63943 w 64866"/>
                  <a:gd name="connsiteY9-564" fmla="*/ 357404 h 402664"/>
                  <a:gd name="connsiteX10-565" fmla="*/ 40131 w 64866"/>
                  <a:gd name="connsiteY10-566" fmla="*/ 305016 h 402664"/>
                  <a:gd name="connsiteX11-567" fmla="*/ 32987 w 64866"/>
                  <a:gd name="connsiteY11-568" fmla="*/ 245485 h 402664"/>
                  <a:gd name="connsiteX12-569" fmla="*/ 54418 w 64866"/>
                  <a:gd name="connsiteY12-570" fmla="*/ 176429 h 402664"/>
                  <a:gd name="connsiteX13-571" fmla="*/ 49656 w 64866"/>
                  <a:gd name="connsiteY13-572" fmla="*/ 109754 h 402664"/>
                  <a:gd name="connsiteX14-573" fmla="*/ 32987 w 64866"/>
                  <a:gd name="connsiteY14-574" fmla="*/ 76416 h 402664"/>
                  <a:gd name="connsiteX0-575" fmla="*/ 30105 w 61881"/>
                  <a:gd name="connsiteY0-576" fmla="*/ 76416 h 366319"/>
                  <a:gd name="connsiteX1-577" fmla="*/ 26116 w 61881"/>
                  <a:gd name="connsiteY1-578" fmla="*/ 923 h 366319"/>
                  <a:gd name="connsiteX2-579" fmla="*/ 21354 w 61881"/>
                  <a:gd name="connsiteY2-580" fmla="*/ 62836 h 366319"/>
                  <a:gd name="connsiteX3-581" fmla="*/ 3911 w 61881"/>
                  <a:gd name="connsiteY3-582" fmla="*/ 126423 h 366319"/>
                  <a:gd name="connsiteX4-583" fmla="*/ 1530 w 61881"/>
                  <a:gd name="connsiteY4-584" fmla="*/ 205004 h 366319"/>
                  <a:gd name="connsiteX5-585" fmla="*/ 22962 w 61881"/>
                  <a:gd name="connsiteY5-586" fmla="*/ 281204 h 366319"/>
                  <a:gd name="connsiteX6-587" fmla="*/ 22961 w 61881"/>
                  <a:gd name="connsiteY6-588" fmla="*/ 314542 h 366319"/>
                  <a:gd name="connsiteX7-589" fmla="*/ 3911 w 61881"/>
                  <a:gd name="connsiteY7-590" fmla="*/ 362166 h 366319"/>
                  <a:gd name="connsiteX8-591" fmla="*/ 61061 w 61881"/>
                  <a:gd name="connsiteY8-592" fmla="*/ 357404 h 366319"/>
                  <a:gd name="connsiteX9-593" fmla="*/ 37249 w 61881"/>
                  <a:gd name="connsiteY9-594" fmla="*/ 305016 h 366319"/>
                  <a:gd name="connsiteX10-595" fmla="*/ 30105 w 61881"/>
                  <a:gd name="connsiteY10-596" fmla="*/ 245485 h 366319"/>
                  <a:gd name="connsiteX11-597" fmla="*/ 51536 w 61881"/>
                  <a:gd name="connsiteY11-598" fmla="*/ 176429 h 366319"/>
                  <a:gd name="connsiteX12-599" fmla="*/ 46774 w 61881"/>
                  <a:gd name="connsiteY12-600" fmla="*/ 109754 h 366319"/>
                  <a:gd name="connsiteX13-601" fmla="*/ 30105 w 61881"/>
                  <a:gd name="connsiteY13-602" fmla="*/ 76416 h 366319"/>
                </a:gdLst>
                <a:ahLst/>
                <a:cxnLst>
                  <a:cxn ang="0">
                    <a:pos x="connsiteX0-1-1" y="connsiteY0-2-2"/>
                  </a:cxn>
                  <a:cxn ang="0">
                    <a:pos x="connsiteX1-3-3" y="connsiteY1-4-4"/>
                  </a:cxn>
                  <a:cxn ang="0">
                    <a:pos x="connsiteX2-5-5" y="connsiteY2-6-6"/>
                  </a:cxn>
                  <a:cxn ang="0">
                    <a:pos x="connsiteX3-7-7" y="connsiteY3-8-8"/>
                  </a:cxn>
                  <a:cxn ang="0">
                    <a:pos x="connsiteX4-9-9" y="connsiteY4-10-10"/>
                  </a:cxn>
                  <a:cxn ang="0">
                    <a:pos x="connsiteX5-11-11" y="connsiteY5-12-12"/>
                  </a:cxn>
                  <a:cxn ang="0">
                    <a:pos x="connsiteX6-13-13" y="connsiteY6-14-14"/>
                  </a:cxn>
                  <a:cxn ang="0">
                    <a:pos x="connsiteX7-15-15" y="connsiteY7-16-16"/>
                  </a:cxn>
                  <a:cxn ang="0">
                    <a:pos x="connsiteX8-17-17" y="connsiteY8-18-18"/>
                  </a:cxn>
                  <a:cxn ang="0">
                    <a:pos x="connsiteX9-19-19" y="connsiteY9-20-20"/>
                  </a:cxn>
                  <a:cxn ang="0">
                    <a:pos x="connsiteX10-21-21" y="connsiteY10-22-22"/>
                  </a:cxn>
                  <a:cxn ang="0">
                    <a:pos x="connsiteX11-23-23" y="connsiteY11-24-24"/>
                  </a:cxn>
                  <a:cxn ang="0">
                    <a:pos x="connsiteX12-25-25" y="connsiteY12-26-26"/>
                  </a:cxn>
                  <a:cxn ang="0">
                    <a:pos x="connsiteX13-27-27" y="connsiteY13-28-28"/>
                  </a:cxn>
                </a:cxnLst>
                <a:rect l="l" t="t" r="r" b="b"/>
                <a:pathLst>
                  <a:path w="61881" h="366319">
                    <a:moveTo>
                      <a:pt x="30105" y="76416"/>
                    </a:moveTo>
                    <a:cubicBezTo>
                      <a:pt x="26662" y="58277"/>
                      <a:pt x="30879" y="-8602"/>
                      <a:pt x="26116" y="923"/>
                    </a:cubicBezTo>
                    <a:cubicBezTo>
                      <a:pt x="21483" y="1438"/>
                      <a:pt x="26246" y="43507"/>
                      <a:pt x="21354" y="62836"/>
                    </a:cubicBezTo>
                    <a:cubicBezTo>
                      <a:pt x="16463" y="82165"/>
                      <a:pt x="7215" y="102728"/>
                      <a:pt x="3911" y="126423"/>
                    </a:cubicBezTo>
                    <a:cubicBezTo>
                      <a:pt x="607" y="150118"/>
                      <a:pt x="-1645" y="179207"/>
                      <a:pt x="1530" y="205004"/>
                    </a:cubicBezTo>
                    <a:cubicBezTo>
                      <a:pt x="4705" y="230801"/>
                      <a:pt x="19390" y="262948"/>
                      <a:pt x="22962" y="281204"/>
                    </a:cubicBezTo>
                    <a:cubicBezTo>
                      <a:pt x="26534" y="299460"/>
                      <a:pt x="26136" y="301048"/>
                      <a:pt x="22961" y="314542"/>
                    </a:cubicBezTo>
                    <a:cubicBezTo>
                      <a:pt x="19786" y="328036"/>
                      <a:pt x="-2439" y="355022"/>
                      <a:pt x="3911" y="362166"/>
                    </a:cubicBezTo>
                    <a:cubicBezTo>
                      <a:pt x="10261" y="369310"/>
                      <a:pt x="55505" y="366929"/>
                      <a:pt x="61061" y="357404"/>
                    </a:cubicBezTo>
                    <a:cubicBezTo>
                      <a:pt x="66617" y="347879"/>
                      <a:pt x="42408" y="323669"/>
                      <a:pt x="37249" y="305016"/>
                    </a:cubicBezTo>
                    <a:cubicBezTo>
                      <a:pt x="32090" y="286363"/>
                      <a:pt x="27724" y="266916"/>
                      <a:pt x="30105" y="245485"/>
                    </a:cubicBezTo>
                    <a:cubicBezTo>
                      <a:pt x="32486" y="224054"/>
                      <a:pt x="48361" y="199448"/>
                      <a:pt x="51536" y="176429"/>
                    </a:cubicBezTo>
                    <a:cubicBezTo>
                      <a:pt x="54711" y="153410"/>
                      <a:pt x="50346" y="126423"/>
                      <a:pt x="46774" y="109754"/>
                    </a:cubicBezTo>
                    <a:cubicBezTo>
                      <a:pt x="43202" y="93085"/>
                      <a:pt x="33548" y="94555"/>
                      <a:pt x="30105" y="76416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tx1"/>
                  </a:gs>
                  <a:gs pos="0">
                    <a:schemeClr val="tx1"/>
                  </a:gs>
                  <a:gs pos="54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" name="Forma libre 13"/>
              <p:cNvSpPr/>
              <p:nvPr/>
            </p:nvSpPr>
            <p:spPr>
              <a:xfrm rot="173252" flipH="1">
                <a:off x="2625635" y="2713609"/>
                <a:ext cx="36000" cy="1395666"/>
              </a:xfrm>
              <a:custGeom>
                <a:avLst/>
                <a:gdLst>
                  <a:gd name="connsiteX0" fmla="*/ 34528 w 70348"/>
                  <a:gd name="connsiteY0" fmla="*/ 62 h 633694"/>
                  <a:gd name="connsiteX1" fmla="*/ 5953 w 70348"/>
                  <a:gd name="connsiteY1" fmla="*/ 57212 h 633694"/>
                  <a:gd name="connsiteX2" fmla="*/ 3572 w 70348"/>
                  <a:gd name="connsiteY2" fmla="*/ 150080 h 633694"/>
                  <a:gd name="connsiteX3" fmla="*/ 46435 w 70348"/>
                  <a:gd name="connsiteY3" fmla="*/ 238187 h 633694"/>
                  <a:gd name="connsiteX4" fmla="*/ 29766 w 70348"/>
                  <a:gd name="connsiteY4" fmla="*/ 242949 h 633694"/>
                  <a:gd name="connsiteX5" fmla="*/ 5953 w 70348"/>
                  <a:gd name="connsiteY5" fmla="*/ 302480 h 633694"/>
                  <a:gd name="connsiteX6" fmla="*/ 8335 w 70348"/>
                  <a:gd name="connsiteY6" fmla="*/ 357249 h 633694"/>
                  <a:gd name="connsiteX7" fmla="*/ 34528 w 70348"/>
                  <a:gd name="connsiteY7" fmla="*/ 414399 h 633694"/>
                  <a:gd name="connsiteX8" fmla="*/ 10716 w 70348"/>
                  <a:gd name="connsiteY8" fmla="*/ 504887 h 633694"/>
                  <a:gd name="connsiteX9" fmla="*/ 17860 w 70348"/>
                  <a:gd name="connsiteY9" fmla="*/ 557274 h 633694"/>
                  <a:gd name="connsiteX10" fmla="*/ 34528 w 70348"/>
                  <a:gd name="connsiteY10" fmla="*/ 607280 h 633694"/>
                  <a:gd name="connsiteX11" fmla="*/ 36910 w 70348"/>
                  <a:gd name="connsiteY11" fmla="*/ 633474 h 633694"/>
                  <a:gd name="connsiteX12" fmla="*/ 36910 w 70348"/>
                  <a:gd name="connsiteY12" fmla="*/ 616805 h 633694"/>
                  <a:gd name="connsiteX13" fmla="*/ 39291 w 70348"/>
                  <a:gd name="connsiteY13" fmla="*/ 566799 h 633694"/>
                  <a:gd name="connsiteX14" fmla="*/ 58341 w 70348"/>
                  <a:gd name="connsiteY14" fmla="*/ 504887 h 633694"/>
                  <a:gd name="connsiteX15" fmla="*/ 48816 w 70348"/>
                  <a:gd name="connsiteY15" fmla="*/ 452499 h 633694"/>
                  <a:gd name="connsiteX16" fmla="*/ 34528 w 70348"/>
                  <a:gd name="connsiteY16" fmla="*/ 402493 h 633694"/>
                  <a:gd name="connsiteX17" fmla="*/ 55960 w 70348"/>
                  <a:gd name="connsiteY17" fmla="*/ 342962 h 633694"/>
                  <a:gd name="connsiteX18" fmla="*/ 70247 w 70348"/>
                  <a:gd name="connsiteY18" fmla="*/ 297718 h 633694"/>
                  <a:gd name="connsiteX19" fmla="*/ 48816 w 70348"/>
                  <a:gd name="connsiteY19" fmla="*/ 223899 h 633694"/>
                  <a:gd name="connsiteX20" fmla="*/ 41672 w 70348"/>
                  <a:gd name="connsiteY20" fmla="*/ 185799 h 633694"/>
                  <a:gd name="connsiteX21" fmla="*/ 65485 w 70348"/>
                  <a:gd name="connsiteY21" fmla="*/ 119124 h 633694"/>
                  <a:gd name="connsiteX22" fmla="*/ 60722 w 70348"/>
                  <a:gd name="connsiteY22" fmla="*/ 47687 h 633694"/>
                  <a:gd name="connsiteX23" fmla="*/ 34528 w 70348"/>
                  <a:gd name="connsiteY23" fmla="*/ 62 h 633694"/>
                  <a:gd name="connsiteX0-1" fmla="*/ 33490 w 69310"/>
                  <a:gd name="connsiteY0-2" fmla="*/ 62 h 633694"/>
                  <a:gd name="connsiteX1-3" fmla="*/ 4915 w 69310"/>
                  <a:gd name="connsiteY1-4" fmla="*/ 57212 h 633694"/>
                  <a:gd name="connsiteX2-5" fmla="*/ 2534 w 69310"/>
                  <a:gd name="connsiteY2-6" fmla="*/ 150080 h 633694"/>
                  <a:gd name="connsiteX3-7" fmla="*/ 31110 w 69310"/>
                  <a:gd name="connsiteY3-8" fmla="*/ 221518 h 633694"/>
                  <a:gd name="connsiteX4-9" fmla="*/ 28728 w 69310"/>
                  <a:gd name="connsiteY4-10" fmla="*/ 242949 h 633694"/>
                  <a:gd name="connsiteX5-11" fmla="*/ 4915 w 69310"/>
                  <a:gd name="connsiteY5-12" fmla="*/ 302480 h 633694"/>
                  <a:gd name="connsiteX6-13" fmla="*/ 7297 w 69310"/>
                  <a:gd name="connsiteY6-14" fmla="*/ 357249 h 633694"/>
                  <a:gd name="connsiteX7-15" fmla="*/ 33490 w 69310"/>
                  <a:gd name="connsiteY7-16" fmla="*/ 414399 h 633694"/>
                  <a:gd name="connsiteX8-17" fmla="*/ 9678 w 69310"/>
                  <a:gd name="connsiteY8-18" fmla="*/ 504887 h 633694"/>
                  <a:gd name="connsiteX9-19" fmla="*/ 16822 w 69310"/>
                  <a:gd name="connsiteY9-20" fmla="*/ 557274 h 633694"/>
                  <a:gd name="connsiteX10-21" fmla="*/ 33490 w 69310"/>
                  <a:gd name="connsiteY10-22" fmla="*/ 607280 h 633694"/>
                  <a:gd name="connsiteX11-23" fmla="*/ 35872 w 69310"/>
                  <a:gd name="connsiteY11-24" fmla="*/ 633474 h 633694"/>
                  <a:gd name="connsiteX12-25" fmla="*/ 35872 w 69310"/>
                  <a:gd name="connsiteY12-26" fmla="*/ 616805 h 633694"/>
                  <a:gd name="connsiteX13-27" fmla="*/ 38253 w 69310"/>
                  <a:gd name="connsiteY13-28" fmla="*/ 566799 h 633694"/>
                  <a:gd name="connsiteX14-29" fmla="*/ 57303 w 69310"/>
                  <a:gd name="connsiteY14-30" fmla="*/ 504887 h 633694"/>
                  <a:gd name="connsiteX15-31" fmla="*/ 47778 w 69310"/>
                  <a:gd name="connsiteY15-32" fmla="*/ 452499 h 633694"/>
                  <a:gd name="connsiteX16-33" fmla="*/ 33490 w 69310"/>
                  <a:gd name="connsiteY16-34" fmla="*/ 402493 h 633694"/>
                  <a:gd name="connsiteX17-35" fmla="*/ 54922 w 69310"/>
                  <a:gd name="connsiteY17-36" fmla="*/ 342962 h 633694"/>
                  <a:gd name="connsiteX18-37" fmla="*/ 69209 w 69310"/>
                  <a:gd name="connsiteY18-38" fmla="*/ 297718 h 633694"/>
                  <a:gd name="connsiteX19-39" fmla="*/ 47778 w 69310"/>
                  <a:gd name="connsiteY19-40" fmla="*/ 223899 h 633694"/>
                  <a:gd name="connsiteX20-41" fmla="*/ 40634 w 69310"/>
                  <a:gd name="connsiteY20-42" fmla="*/ 185799 h 633694"/>
                  <a:gd name="connsiteX21-43" fmla="*/ 64447 w 69310"/>
                  <a:gd name="connsiteY21-44" fmla="*/ 119124 h 633694"/>
                  <a:gd name="connsiteX22-45" fmla="*/ 59684 w 69310"/>
                  <a:gd name="connsiteY22-46" fmla="*/ 47687 h 633694"/>
                  <a:gd name="connsiteX23-47" fmla="*/ 33490 w 69310"/>
                  <a:gd name="connsiteY23-48" fmla="*/ 62 h 633694"/>
                  <a:gd name="connsiteX0-49" fmla="*/ 33490 w 69310"/>
                  <a:gd name="connsiteY0-50" fmla="*/ 62 h 633694"/>
                  <a:gd name="connsiteX1-51" fmla="*/ 4915 w 69310"/>
                  <a:gd name="connsiteY1-52" fmla="*/ 57212 h 633694"/>
                  <a:gd name="connsiteX2-53" fmla="*/ 2534 w 69310"/>
                  <a:gd name="connsiteY2-54" fmla="*/ 150080 h 633694"/>
                  <a:gd name="connsiteX3-55" fmla="*/ 31110 w 69310"/>
                  <a:gd name="connsiteY3-56" fmla="*/ 221518 h 633694"/>
                  <a:gd name="connsiteX4-57" fmla="*/ 31109 w 69310"/>
                  <a:gd name="connsiteY4-58" fmla="*/ 254856 h 633694"/>
                  <a:gd name="connsiteX5-59" fmla="*/ 4915 w 69310"/>
                  <a:gd name="connsiteY5-60" fmla="*/ 302480 h 633694"/>
                  <a:gd name="connsiteX6-61" fmla="*/ 7297 w 69310"/>
                  <a:gd name="connsiteY6-62" fmla="*/ 357249 h 633694"/>
                  <a:gd name="connsiteX7-63" fmla="*/ 33490 w 69310"/>
                  <a:gd name="connsiteY7-64" fmla="*/ 414399 h 633694"/>
                  <a:gd name="connsiteX8-65" fmla="*/ 9678 w 69310"/>
                  <a:gd name="connsiteY8-66" fmla="*/ 504887 h 633694"/>
                  <a:gd name="connsiteX9-67" fmla="*/ 16822 w 69310"/>
                  <a:gd name="connsiteY9-68" fmla="*/ 557274 h 633694"/>
                  <a:gd name="connsiteX10-69" fmla="*/ 33490 w 69310"/>
                  <a:gd name="connsiteY10-70" fmla="*/ 607280 h 633694"/>
                  <a:gd name="connsiteX11-71" fmla="*/ 35872 w 69310"/>
                  <a:gd name="connsiteY11-72" fmla="*/ 633474 h 633694"/>
                  <a:gd name="connsiteX12-73" fmla="*/ 35872 w 69310"/>
                  <a:gd name="connsiteY12-74" fmla="*/ 616805 h 633694"/>
                  <a:gd name="connsiteX13-75" fmla="*/ 38253 w 69310"/>
                  <a:gd name="connsiteY13-76" fmla="*/ 566799 h 633694"/>
                  <a:gd name="connsiteX14-77" fmla="*/ 57303 w 69310"/>
                  <a:gd name="connsiteY14-78" fmla="*/ 504887 h 633694"/>
                  <a:gd name="connsiteX15-79" fmla="*/ 47778 w 69310"/>
                  <a:gd name="connsiteY15-80" fmla="*/ 452499 h 633694"/>
                  <a:gd name="connsiteX16-81" fmla="*/ 33490 w 69310"/>
                  <a:gd name="connsiteY16-82" fmla="*/ 402493 h 633694"/>
                  <a:gd name="connsiteX17-83" fmla="*/ 54922 w 69310"/>
                  <a:gd name="connsiteY17-84" fmla="*/ 342962 h 633694"/>
                  <a:gd name="connsiteX18-85" fmla="*/ 69209 w 69310"/>
                  <a:gd name="connsiteY18-86" fmla="*/ 297718 h 633694"/>
                  <a:gd name="connsiteX19-87" fmla="*/ 47778 w 69310"/>
                  <a:gd name="connsiteY19-88" fmla="*/ 223899 h 633694"/>
                  <a:gd name="connsiteX20-89" fmla="*/ 40634 w 69310"/>
                  <a:gd name="connsiteY20-90" fmla="*/ 185799 h 633694"/>
                  <a:gd name="connsiteX21-91" fmla="*/ 64447 w 69310"/>
                  <a:gd name="connsiteY21-92" fmla="*/ 119124 h 633694"/>
                  <a:gd name="connsiteX22-93" fmla="*/ 59684 w 69310"/>
                  <a:gd name="connsiteY22-94" fmla="*/ 47687 h 633694"/>
                  <a:gd name="connsiteX23-95" fmla="*/ 33490 w 69310"/>
                  <a:gd name="connsiteY23-96" fmla="*/ 62 h 633694"/>
                  <a:gd name="connsiteX0-97" fmla="*/ 33490 w 69310"/>
                  <a:gd name="connsiteY0-98" fmla="*/ 62 h 633694"/>
                  <a:gd name="connsiteX1-99" fmla="*/ 4915 w 69310"/>
                  <a:gd name="connsiteY1-100" fmla="*/ 57212 h 633694"/>
                  <a:gd name="connsiteX2-101" fmla="*/ 2534 w 69310"/>
                  <a:gd name="connsiteY2-102" fmla="*/ 150080 h 633694"/>
                  <a:gd name="connsiteX3-103" fmla="*/ 31110 w 69310"/>
                  <a:gd name="connsiteY3-104" fmla="*/ 221518 h 633694"/>
                  <a:gd name="connsiteX4-105" fmla="*/ 31109 w 69310"/>
                  <a:gd name="connsiteY4-106" fmla="*/ 254856 h 633694"/>
                  <a:gd name="connsiteX5-107" fmla="*/ 4915 w 69310"/>
                  <a:gd name="connsiteY5-108" fmla="*/ 302480 h 633694"/>
                  <a:gd name="connsiteX6-109" fmla="*/ 7297 w 69310"/>
                  <a:gd name="connsiteY6-110" fmla="*/ 357249 h 633694"/>
                  <a:gd name="connsiteX7-111" fmla="*/ 33490 w 69310"/>
                  <a:gd name="connsiteY7-112" fmla="*/ 414399 h 633694"/>
                  <a:gd name="connsiteX8-113" fmla="*/ 9678 w 69310"/>
                  <a:gd name="connsiteY8-114" fmla="*/ 504887 h 633694"/>
                  <a:gd name="connsiteX9-115" fmla="*/ 16822 w 69310"/>
                  <a:gd name="connsiteY9-116" fmla="*/ 557274 h 633694"/>
                  <a:gd name="connsiteX10-117" fmla="*/ 33490 w 69310"/>
                  <a:gd name="connsiteY10-118" fmla="*/ 607280 h 633694"/>
                  <a:gd name="connsiteX11-119" fmla="*/ 35872 w 69310"/>
                  <a:gd name="connsiteY11-120" fmla="*/ 633474 h 633694"/>
                  <a:gd name="connsiteX12-121" fmla="*/ 35872 w 69310"/>
                  <a:gd name="connsiteY12-122" fmla="*/ 616805 h 633694"/>
                  <a:gd name="connsiteX13-123" fmla="*/ 38253 w 69310"/>
                  <a:gd name="connsiteY13-124" fmla="*/ 566799 h 633694"/>
                  <a:gd name="connsiteX14-125" fmla="*/ 57303 w 69310"/>
                  <a:gd name="connsiteY14-126" fmla="*/ 504887 h 633694"/>
                  <a:gd name="connsiteX15-127" fmla="*/ 47778 w 69310"/>
                  <a:gd name="connsiteY15-128" fmla="*/ 452499 h 633694"/>
                  <a:gd name="connsiteX16-129" fmla="*/ 33490 w 69310"/>
                  <a:gd name="connsiteY16-130" fmla="*/ 402493 h 633694"/>
                  <a:gd name="connsiteX17-131" fmla="*/ 54922 w 69310"/>
                  <a:gd name="connsiteY17-132" fmla="*/ 342962 h 633694"/>
                  <a:gd name="connsiteX18-133" fmla="*/ 69209 w 69310"/>
                  <a:gd name="connsiteY18-134" fmla="*/ 297718 h 633694"/>
                  <a:gd name="connsiteX19-135" fmla="*/ 47778 w 69310"/>
                  <a:gd name="connsiteY19-136" fmla="*/ 223899 h 633694"/>
                  <a:gd name="connsiteX20-137" fmla="*/ 38253 w 69310"/>
                  <a:gd name="connsiteY20-138" fmla="*/ 185799 h 633694"/>
                  <a:gd name="connsiteX21-139" fmla="*/ 64447 w 69310"/>
                  <a:gd name="connsiteY21-140" fmla="*/ 119124 h 633694"/>
                  <a:gd name="connsiteX22-141" fmla="*/ 59684 w 69310"/>
                  <a:gd name="connsiteY22-142" fmla="*/ 47687 h 633694"/>
                  <a:gd name="connsiteX23-143" fmla="*/ 33490 w 69310"/>
                  <a:gd name="connsiteY23-144" fmla="*/ 62 h 633694"/>
                  <a:gd name="connsiteX0-145" fmla="*/ 33490 w 69310"/>
                  <a:gd name="connsiteY0-146" fmla="*/ 62 h 633694"/>
                  <a:gd name="connsiteX1-147" fmla="*/ 4915 w 69310"/>
                  <a:gd name="connsiteY1-148" fmla="*/ 57212 h 633694"/>
                  <a:gd name="connsiteX2-149" fmla="*/ 2534 w 69310"/>
                  <a:gd name="connsiteY2-150" fmla="*/ 150080 h 633694"/>
                  <a:gd name="connsiteX3-151" fmla="*/ 31110 w 69310"/>
                  <a:gd name="connsiteY3-152" fmla="*/ 221518 h 633694"/>
                  <a:gd name="connsiteX4-153" fmla="*/ 31109 w 69310"/>
                  <a:gd name="connsiteY4-154" fmla="*/ 254856 h 633694"/>
                  <a:gd name="connsiteX5-155" fmla="*/ 4915 w 69310"/>
                  <a:gd name="connsiteY5-156" fmla="*/ 302480 h 633694"/>
                  <a:gd name="connsiteX6-157" fmla="*/ 7297 w 69310"/>
                  <a:gd name="connsiteY6-158" fmla="*/ 357249 h 633694"/>
                  <a:gd name="connsiteX7-159" fmla="*/ 33490 w 69310"/>
                  <a:gd name="connsiteY7-160" fmla="*/ 414399 h 633694"/>
                  <a:gd name="connsiteX8-161" fmla="*/ 9678 w 69310"/>
                  <a:gd name="connsiteY8-162" fmla="*/ 504887 h 633694"/>
                  <a:gd name="connsiteX9-163" fmla="*/ 16822 w 69310"/>
                  <a:gd name="connsiteY9-164" fmla="*/ 557274 h 633694"/>
                  <a:gd name="connsiteX10-165" fmla="*/ 33490 w 69310"/>
                  <a:gd name="connsiteY10-166" fmla="*/ 607280 h 633694"/>
                  <a:gd name="connsiteX11-167" fmla="*/ 35872 w 69310"/>
                  <a:gd name="connsiteY11-168" fmla="*/ 633474 h 633694"/>
                  <a:gd name="connsiteX12-169" fmla="*/ 35872 w 69310"/>
                  <a:gd name="connsiteY12-170" fmla="*/ 616805 h 633694"/>
                  <a:gd name="connsiteX13-171" fmla="*/ 38253 w 69310"/>
                  <a:gd name="connsiteY13-172" fmla="*/ 566799 h 633694"/>
                  <a:gd name="connsiteX14-173" fmla="*/ 57303 w 69310"/>
                  <a:gd name="connsiteY14-174" fmla="*/ 504887 h 633694"/>
                  <a:gd name="connsiteX15-175" fmla="*/ 47778 w 69310"/>
                  <a:gd name="connsiteY15-176" fmla="*/ 452499 h 633694"/>
                  <a:gd name="connsiteX16-177" fmla="*/ 33490 w 69310"/>
                  <a:gd name="connsiteY16-178" fmla="*/ 402493 h 633694"/>
                  <a:gd name="connsiteX17-179" fmla="*/ 54922 w 69310"/>
                  <a:gd name="connsiteY17-180" fmla="*/ 342962 h 633694"/>
                  <a:gd name="connsiteX18-181" fmla="*/ 69209 w 69310"/>
                  <a:gd name="connsiteY18-182" fmla="*/ 297718 h 633694"/>
                  <a:gd name="connsiteX19-183" fmla="*/ 47778 w 69310"/>
                  <a:gd name="connsiteY19-184" fmla="*/ 223899 h 633694"/>
                  <a:gd name="connsiteX20-185" fmla="*/ 38253 w 69310"/>
                  <a:gd name="connsiteY20-186" fmla="*/ 185799 h 633694"/>
                  <a:gd name="connsiteX21-187" fmla="*/ 59684 w 69310"/>
                  <a:gd name="connsiteY21-188" fmla="*/ 116743 h 633694"/>
                  <a:gd name="connsiteX22-189" fmla="*/ 59684 w 69310"/>
                  <a:gd name="connsiteY22-190" fmla="*/ 47687 h 633694"/>
                  <a:gd name="connsiteX23-191" fmla="*/ 33490 w 69310"/>
                  <a:gd name="connsiteY23-192" fmla="*/ 62 h 633694"/>
                  <a:gd name="connsiteX0-193" fmla="*/ 33490 w 69310"/>
                  <a:gd name="connsiteY0-194" fmla="*/ 33 h 633665"/>
                  <a:gd name="connsiteX1-195" fmla="*/ 4915 w 69310"/>
                  <a:gd name="connsiteY1-196" fmla="*/ 57183 h 633665"/>
                  <a:gd name="connsiteX2-197" fmla="*/ 2534 w 69310"/>
                  <a:gd name="connsiteY2-198" fmla="*/ 150051 h 633665"/>
                  <a:gd name="connsiteX3-199" fmla="*/ 31110 w 69310"/>
                  <a:gd name="connsiteY3-200" fmla="*/ 221489 h 633665"/>
                  <a:gd name="connsiteX4-201" fmla="*/ 31109 w 69310"/>
                  <a:gd name="connsiteY4-202" fmla="*/ 254827 h 633665"/>
                  <a:gd name="connsiteX5-203" fmla="*/ 4915 w 69310"/>
                  <a:gd name="connsiteY5-204" fmla="*/ 302451 h 633665"/>
                  <a:gd name="connsiteX6-205" fmla="*/ 7297 w 69310"/>
                  <a:gd name="connsiteY6-206" fmla="*/ 357220 h 633665"/>
                  <a:gd name="connsiteX7-207" fmla="*/ 33490 w 69310"/>
                  <a:gd name="connsiteY7-208" fmla="*/ 414370 h 633665"/>
                  <a:gd name="connsiteX8-209" fmla="*/ 9678 w 69310"/>
                  <a:gd name="connsiteY8-210" fmla="*/ 504858 h 633665"/>
                  <a:gd name="connsiteX9-211" fmla="*/ 16822 w 69310"/>
                  <a:gd name="connsiteY9-212" fmla="*/ 557245 h 633665"/>
                  <a:gd name="connsiteX10-213" fmla="*/ 33490 w 69310"/>
                  <a:gd name="connsiteY10-214" fmla="*/ 607251 h 633665"/>
                  <a:gd name="connsiteX11-215" fmla="*/ 35872 w 69310"/>
                  <a:gd name="connsiteY11-216" fmla="*/ 633445 h 633665"/>
                  <a:gd name="connsiteX12-217" fmla="*/ 35872 w 69310"/>
                  <a:gd name="connsiteY12-218" fmla="*/ 616776 h 633665"/>
                  <a:gd name="connsiteX13-219" fmla="*/ 38253 w 69310"/>
                  <a:gd name="connsiteY13-220" fmla="*/ 566770 h 633665"/>
                  <a:gd name="connsiteX14-221" fmla="*/ 57303 w 69310"/>
                  <a:gd name="connsiteY14-222" fmla="*/ 504858 h 633665"/>
                  <a:gd name="connsiteX15-223" fmla="*/ 47778 w 69310"/>
                  <a:gd name="connsiteY15-224" fmla="*/ 452470 h 633665"/>
                  <a:gd name="connsiteX16-225" fmla="*/ 33490 w 69310"/>
                  <a:gd name="connsiteY16-226" fmla="*/ 402464 h 633665"/>
                  <a:gd name="connsiteX17-227" fmla="*/ 54922 w 69310"/>
                  <a:gd name="connsiteY17-228" fmla="*/ 342933 h 633665"/>
                  <a:gd name="connsiteX18-229" fmla="*/ 69209 w 69310"/>
                  <a:gd name="connsiteY18-230" fmla="*/ 297689 h 633665"/>
                  <a:gd name="connsiteX19-231" fmla="*/ 47778 w 69310"/>
                  <a:gd name="connsiteY19-232" fmla="*/ 223870 h 633665"/>
                  <a:gd name="connsiteX20-233" fmla="*/ 38253 w 69310"/>
                  <a:gd name="connsiteY20-234" fmla="*/ 185770 h 633665"/>
                  <a:gd name="connsiteX21-235" fmla="*/ 59684 w 69310"/>
                  <a:gd name="connsiteY21-236" fmla="*/ 116714 h 633665"/>
                  <a:gd name="connsiteX22-237" fmla="*/ 54922 w 69310"/>
                  <a:gd name="connsiteY22-238" fmla="*/ 50039 h 633665"/>
                  <a:gd name="connsiteX23-239" fmla="*/ 33490 w 69310"/>
                  <a:gd name="connsiteY23-240" fmla="*/ 33 h 633665"/>
                  <a:gd name="connsiteX0-241" fmla="*/ 33204 w 69024"/>
                  <a:gd name="connsiteY0-242" fmla="*/ 16967 h 650599"/>
                  <a:gd name="connsiteX1-243" fmla="*/ 26834 w 69024"/>
                  <a:gd name="connsiteY1-244" fmla="*/ 3386 h 650599"/>
                  <a:gd name="connsiteX2-245" fmla="*/ 4629 w 69024"/>
                  <a:gd name="connsiteY2-246" fmla="*/ 74117 h 650599"/>
                  <a:gd name="connsiteX3-247" fmla="*/ 2248 w 69024"/>
                  <a:gd name="connsiteY3-248" fmla="*/ 166985 h 650599"/>
                  <a:gd name="connsiteX4-249" fmla="*/ 30824 w 69024"/>
                  <a:gd name="connsiteY4-250" fmla="*/ 238423 h 650599"/>
                  <a:gd name="connsiteX5-251" fmla="*/ 30823 w 69024"/>
                  <a:gd name="connsiteY5-252" fmla="*/ 271761 h 650599"/>
                  <a:gd name="connsiteX6-253" fmla="*/ 4629 w 69024"/>
                  <a:gd name="connsiteY6-254" fmla="*/ 319385 h 650599"/>
                  <a:gd name="connsiteX7-255" fmla="*/ 7011 w 69024"/>
                  <a:gd name="connsiteY7-256" fmla="*/ 374154 h 650599"/>
                  <a:gd name="connsiteX8-257" fmla="*/ 33204 w 69024"/>
                  <a:gd name="connsiteY8-258" fmla="*/ 431304 h 650599"/>
                  <a:gd name="connsiteX9-259" fmla="*/ 9392 w 69024"/>
                  <a:gd name="connsiteY9-260" fmla="*/ 521792 h 650599"/>
                  <a:gd name="connsiteX10-261" fmla="*/ 16536 w 69024"/>
                  <a:gd name="connsiteY10-262" fmla="*/ 574179 h 650599"/>
                  <a:gd name="connsiteX11-263" fmla="*/ 33204 w 69024"/>
                  <a:gd name="connsiteY11-264" fmla="*/ 624185 h 650599"/>
                  <a:gd name="connsiteX12-265" fmla="*/ 35586 w 69024"/>
                  <a:gd name="connsiteY12-266" fmla="*/ 650379 h 650599"/>
                  <a:gd name="connsiteX13-267" fmla="*/ 35586 w 69024"/>
                  <a:gd name="connsiteY13-268" fmla="*/ 633710 h 650599"/>
                  <a:gd name="connsiteX14-269" fmla="*/ 37967 w 69024"/>
                  <a:gd name="connsiteY14-270" fmla="*/ 583704 h 650599"/>
                  <a:gd name="connsiteX15-271" fmla="*/ 57017 w 69024"/>
                  <a:gd name="connsiteY15-272" fmla="*/ 521792 h 650599"/>
                  <a:gd name="connsiteX16-273" fmla="*/ 47492 w 69024"/>
                  <a:gd name="connsiteY16-274" fmla="*/ 469404 h 650599"/>
                  <a:gd name="connsiteX17-275" fmla="*/ 33204 w 69024"/>
                  <a:gd name="connsiteY17-276" fmla="*/ 419398 h 650599"/>
                  <a:gd name="connsiteX18-277" fmla="*/ 54636 w 69024"/>
                  <a:gd name="connsiteY18-278" fmla="*/ 359867 h 650599"/>
                  <a:gd name="connsiteX19-279" fmla="*/ 68923 w 69024"/>
                  <a:gd name="connsiteY19-280" fmla="*/ 314623 h 650599"/>
                  <a:gd name="connsiteX20-281" fmla="*/ 47492 w 69024"/>
                  <a:gd name="connsiteY20-282" fmla="*/ 240804 h 650599"/>
                  <a:gd name="connsiteX21-283" fmla="*/ 37967 w 69024"/>
                  <a:gd name="connsiteY21-284" fmla="*/ 202704 h 650599"/>
                  <a:gd name="connsiteX22-285" fmla="*/ 59398 w 69024"/>
                  <a:gd name="connsiteY22-286" fmla="*/ 133648 h 650599"/>
                  <a:gd name="connsiteX23-287" fmla="*/ 54636 w 69024"/>
                  <a:gd name="connsiteY23-288" fmla="*/ 66973 h 650599"/>
                  <a:gd name="connsiteX24" fmla="*/ 33204 w 69024"/>
                  <a:gd name="connsiteY24" fmla="*/ 16967 h 650599"/>
                  <a:gd name="connsiteX0-289" fmla="*/ 33527 w 69347"/>
                  <a:gd name="connsiteY0-290" fmla="*/ 60015 h 693647"/>
                  <a:gd name="connsiteX1-291" fmla="*/ 34301 w 69347"/>
                  <a:gd name="connsiteY1-292" fmla="*/ 1190 h 693647"/>
                  <a:gd name="connsiteX2-293" fmla="*/ 4952 w 69347"/>
                  <a:gd name="connsiteY2-294" fmla="*/ 117165 h 693647"/>
                  <a:gd name="connsiteX3-295" fmla="*/ 2571 w 69347"/>
                  <a:gd name="connsiteY3-296" fmla="*/ 210033 h 693647"/>
                  <a:gd name="connsiteX4-297" fmla="*/ 31147 w 69347"/>
                  <a:gd name="connsiteY4-298" fmla="*/ 281471 h 693647"/>
                  <a:gd name="connsiteX5-299" fmla="*/ 31146 w 69347"/>
                  <a:gd name="connsiteY5-300" fmla="*/ 314809 h 693647"/>
                  <a:gd name="connsiteX6-301" fmla="*/ 4952 w 69347"/>
                  <a:gd name="connsiteY6-302" fmla="*/ 362433 h 693647"/>
                  <a:gd name="connsiteX7-303" fmla="*/ 7334 w 69347"/>
                  <a:gd name="connsiteY7-304" fmla="*/ 417202 h 693647"/>
                  <a:gd name="connsiteX8-305" fmla="*/ 33527 w 69347"/>
                  <a:gd name="connsiteY8-306" fmla="*/ 474352 h 693647"/>
                  <a:gd name="connsiteX9-307" fmla="*/ 9715 w 69347"/>
                  <a:gd name="connsiteY9-308" fmla="*/ 564840 h 693647"/>
                  <a:gd name="connsiteX10-309" fmla="*/ 16859 w 69347"/>
                  <a:gd name="connsiteY10-310" fmla="*/ 617227 h 693647"/>
                  <a:gd name="connsiteX11-311" fmla="*/ 33527 w 69347"/>
                  <a:gd name="connsiteY11-312" fmla="*/ 667233 h 693647"/>
                  <a:gd name="connsiteX12-313" fmla="*/ 35909 w 69347"/>
                  <a:gd name="connsiteY12-314" fmla="*/ 693427 h 693647"/>
                  <a:gd name="connsiteX13-315" fmla="*/ 35909 w 69347"/>
                  <a:gd name="connsiteY13-316" fmla="*/ 676758 h 693647"/>
                  <a:gd name="connsiteX14-317" fmla="*/ 38290 w 69347"/>
                  <a:gd name="connsiteY14-318" fmla="*/ 626752 h 693647"/>
                  <a:gd name="connsiteX15-319" fmla="*/ 57340 w 69347"/>
                  <a:gd name="connsiteY15-320" fmla="*/ 564840 h 693647"/>
                  <a:gd name="connsiteX16-321" fmla="*/ 47815 w 69347"/>
                  <a:gd name="connsiteY16-322" fmla="*/ 512452 h 693647"/>
                  <a:gd name="connsiteX17-323" fmla="*/ 33527 w 69347"/>
                  <a:gd name="connsiteY17-324" fmla="*/ 462446 h 693647"/>
                  <a:gd name="connsiteX18-325" fmla="*/ 54959 w 69347"/>
                  <a:gd name="connsiteY18-326" fmla="*/ 402915 h 693647"/>
                  <a:gd name="connsiteX19-327" fmla="*/ 69246 w 69347"/>
                  <a:gd name="connsiteY19-328" fmla="*/ 357671 h 693647"/>
                  <a:gd name="connsiteX20-329" fmla="*/ 47815 w 69347"/>
                  <a:gd name="connsiteY20-330" fmla="*/ 283852 h 693647"/>
                  <a:gd name="connsiteX21-331" fmla="*/ 38290 w 69347"/>
                  <a:gd name="connsiteY21-332" fmla="*/ 245752 h 693647"/>
                  <a:gd name="connsiteX22-333" fmla="*/ 59721 w 69347"/>
                  <a:gd name="connsiteY22-334" fmla="*/ 176696 h 693647"/>
                  <a:gd name="connsiteX23-335" fmla="*/ 54959 w 69347"/>
                  <a:gd name="connsiteY23-336" fmla="*/ 110021 h 693647"/>
                  <a:gd name="connsiteX24-337" fmla="*/ 33527 w 69347"/>
                  <a:gd name="connsiteY24-338" fmla="*/ 60015 h 693647"/>
                  <a:gd name="connsiteX0-339" fmla="*/ 40671 w 69347"/>
                  <a:gd name="connsiteY0-340" fmla="*/ 67028 h 693517"/>
                  <a:gd name="connsiteX1-341" fmla="*/ 34301 w 69347"/>
                  <a:gd name="connsiteY1-342" fmla="*/ 1060 h 693517"/>
                  <a:gd name="connsiteX2-343" fmla="*/ 4952 w 69347"/>
                  <a:gd name="connsiteY2-344" fmla="*/ 117035 h 693517"/>
                  <a:gd name="connsiteX3-345" fmla="*/ 2571 w 69347"/>
                  <a:gd name="connsiteY3-346" fmla="*/ 209903 h 693517"/>
                  <a:gd name="connsiteX4-347" fmla="*/ 31147 w 69347"/>
                  <a:gd name="connsiteY4-348" fmla="*/ 281341 h 693517"/>
                  <a:gd name="connsiteX5-349" fmla="*/ 31146 w 69347"/>
                  <a:gd name="connsiteY5-350" fmla="*/ 314679 h 693517"/>
                  <a:gd name="connsiteX6-351" fmla="*/ 4952 w 69347"/>
                  <a:gd name="connsiteY6-352" fmla="*/ 362303 h 693517"/>
                  <a:gd name="connsiteX7-353" fmla="*/ 7334 w 69347"/>
                  <a:gd name="connsiteY7-354" fmla="*/ 417072 h 693517"/>
                  <a:gd name="connsiteX8-355" fmla="*/ 33527 w 69347"/>
                  <a:gd name="connsiteY8-356" fmla="*/ 474222 h 693517"/>
                  <a:gd name="connsiteX9-357" fmla="*/ 9715 w 69347"/>
                  <a:gd name="connsiteY9-358" fmla="*/ 564710 h 693517"/>
                  <a:gd name="connsiteX10-359" fmla="*/ 16859 w 69347"/>
                  <a:gd name="connsiteY10-360" fmla="*/ 617097 h 693517"/>
                  <a:gd name="connsiteX11-361" fmla="*/ 33527 w 69347"/>
                  <a:gd name="connsiteY11-362" fmla="*/ 667103 h 693517"/>
                  <a:gd name="connsiteX12-363" fmla="*/ 35909 w 69347"/>
                  <a:gd name="connsiteY12-364" fmla="*/ 693297 h 693517"/>
                  <a:gd name="connsiteX13-365" fmla="*/ 35909 w 69347"/>
                  <a:gd name="connsiteY13-366" fmla="*/ 676628 h 693517"/>
                  <a:gd name="connsiteX14-367" fmla="*/ 38290 w 69347"/>
                  <a:gd name="connsiteY14-368" fmla="*/ 626622 h 693517"/>
                  <a:gd name="connsiteX15-369" fmla="*/ 57340 w 69347"/>
                  <a:gd name="connsiteY15-370" fmla="*/ 564710 h 693517"/>
                  <a:gd name="connsiteX16-371" fmla="*/ 47815 w 69347"/>
                  <a:gd name="connsiteY16-372" fmla="*/ 512322 h 693517"/>
                  <a:gd name="connsiteX17-373" fmla="*/ 33527 w 69347"/>
                  <a:gd name="connsiteY17-374" fmla="*/ 462316 h 693517"/>
                  <a:gd name="connsiteX18-375" fmla="*/ 54959 w 69347"/>
                  <a:gd name="connsiteY18-376" fmla="*/ 402785 h 693517"/>
                  <a:gd name="connsiteX19-377" fmla="*/ 69246 w 69347"/>
                  <a:gd name="connsiteY19-378" fmla="*/ 357541 h 693517"/>
                  <a:gd name="connsiteX20-379" fmla="*/ 47815 w 69347"/>
                  <a:gd name="connsiteY20-380" fmla="*/ 283722 h 693517"/>
                  <a:gd name="connsiteX21-381" fmla="*/ 38290 w 69347"/>
                  <a:gd name="connsiteY21-382" fmla="*/ 245622 h 693517"/>
                  <a:gd name="connsiteX22-383" fmla="*/ 59721 w 69347"/>
                  <a:gd name="connsiteY22-384" fmla="*/ 176566 h 693517"/>
                  <a:gd name="connsiteX23-385" fmla="*/ 54959 w 69347"/>
                  <a:gd name="connsiteY23-386" fmla="*/ 109891 h 693517"/>
                  <a:gd name="connsiteX24-387" fmla="*/ 40671 w 69347"/>
                  <a:gd name="connsiteY24-388" fmla="*/ 67028 h 693517"/>
                  <a:gd name="connsiteX0-389" fmla="*/ 39838 w 68514"/>
                  <a:gd name="connsiteY0-390" fmla="*/ 67028 h 693517"/>
                  <a:gd name="connsiteX1-391" fmla="*/ 33468 w 68514"/>
                  <a:gd name="connsiteY1-392" fmla="*/ 1060 h 693517"/>
                  <a:gd name="connsiteX2-393" fmla="*/ 12038 w 68514"/>
                  <a:gd name="connsiteY2-394" fmla="*/ 70117 h 693517"/>
                  <a:gd name="connsiteX3-395" fmla="*/ 4119 w 68514"/>
                  <a:gd name="connsiteY3-396" fmla="*/ 117035 h 693517"/>
                  <a:gd name="connsiteX4-397" fmla="*/ 1738 w 68514"/>
                  <a:gd name="connsiteY4-398" fmla="*/ 209903 h 693517"/>
                  <a:gd name="connsiteX5-399" fmla="*/ 30314 w 68514"/>
                  <a:gd name="connsiteY5-400" fmla="*/ 281341 h 693517"/>
                  <a:gd name="connsiteX6-401" fmla="*/ 30313 w 68514"/>
                  <a:gd name="connsiteY6-402" fmla="*/ 314679 h 693517"/>
                  <a:gd name="connsiteX7-403" fmla="*/ 4119 w 68514"/>
                  <a:gd name="connsiteY7-404" fmla="*/ 362303 h 693517"/>
                  <a:gd name="connsiteX8-405" fmla="*/ 6501 w 68514"/>
                  <a:gd name="connsiteY8-406" fmla="*/ 417072 h 693517"/>
                  <a:gd name="connsiteX9-407" fmla="*/ 32694 w 68514"/>
                  <a:gd name="connsiteY9-408" fmla="*/ 474222 h 693517"/>
                  <a:gd name="connsiteX10-409" fmla="*/ 8882 w 68514"/>
                  <a:gd name="connsiteY10-410" fmla="*/ 564710 h 693517"/>
                  <a:gd name="connsiteX11-411" fmla="*/ 16026 w 68514"/>
                  <a:gd name="connsiteY11-412" fmla="*/ 617097 h 693517"/>
                  <a:gd name="connsiteX12-413" fmla="*/ 32694 w 68514"/>
                  <a:gd name="connsiteY12-414" fmla="*/ 667103 h 693517"/>
                  <a:gd name="connsiteX13-415" fmla="*/ 35076 w 68514"/>
                  <a:gd name="connsiteY13-416" fmla="*/ 693297 h 693517"/>
                  <a:gd name="connsiteX14-417" fmla="*/ 35076 w 68514"/>
                  <a:gd name="connsiteY14-418" fmla="*/ 676628 h 693517"/>
                  <a:gd name="connsiteX15-419" fmla="*/ 37457 w 68514"/>
                  <a:gd name="connsiteY15-420" fmla="*/ 626622 h 693517"/>
                  <a:gd name="connsiteX16-421" fmla="*/ 56507 w 68514"/>
                  <a:gd name="connsiteY16-422" fmla="*/ 564710 h 693517"/>
                  <a:gd name="connsiteX17-423" fmla="*/ 46982 w 68514"/>
                  <a:gd name="connsiteY17-424" fmla="*/ 512322 h 693517"/>
                  <a:gd name="connsiteX18-425" fmla="*/ 32694 w 68514"/>
                  <a:gd name="connsiteY18-426" fmla="*/ 462316 h 693517"/>
                  <a:gd name="connsiteX19-427" fmla="*/ 54126 w 68514"/>
                  <a:gd name="connsiteY19-428" fmla="*/ 402785 h 693517"/>
                  <a:gd name="connsiteX20-429" fmla="*/ 68413 w 68514"/>
                  <a:gd name="connsiteY20-430" fmla="*/ 357541 h 693517"/>
                  <a:gd name="connsiteX21-431" fmla="*/ 46982 w 68514"/>
                  <a:gd name="connsiteY21-432" fmla="*/ 283722 h 693517"/>
                  <a:gd name="connsiteX22-433" fmla="*/ 37457 w 68514"/>
                  <a:gd name="connsiteY22-434" fmla="*/ 245622 h 693517"/>
                  <a:gd name="connsiteX23-435" fmla="*/ 58888 w 68514"/>
                  <a:gd name="connsiteY23-436" fmla="*/ 176566 h 693517"/>
                  <a:gd name="connsiteX24-437" fmla="*/ 54126 w 68514"/>
                  <a:gd name="connsiteY24-438" fmla="*/ 109891 h 693517"/>
                  <a:gd name="connsiteX25" fmla="*/ 39838 w 68514"/>
                  <a:gd name="connsiteY25" fmla="*/ 67028 h 693517"/>
                  <a:gd name="connsiteX0-439" fmla="*/ 40450 w 69126"/>
                  <a:gd name="connsiteY0-440" fmla="*/ 67028 h 693517"/>
                  <a:gd name="connsiteX1-441" fmla="*/ 34080 w 69126"/>
                  <a:gd name="connsiteY1-442" fmla="*/ 1060 h 693517"/>
                  <a:gd name="connsiteX2-443" fmla="*/ 29318 w 69126"/>
                  <a:gd name="connsiteY2-444" fmla="*/ 62973 h 693517"/>
                  <a:gd name="connsiteX3-445" fmla="*/ 4731 w 69126"/>
                  <a:gd name="connsiteY3-446" fmla="*/ 117035 h 693517"/>
                  <a:gd name="connsiteX4-447" fmla="*/ 2350 w 69126"/>
                  <a:gd name="connsiteY4-448" fmla="*/ 209903 h 693517"/>
                  <a:gd name="connsiteX5-449" fmla="*/ 30926 w 69126"/>
                  <a:gd name="connsiteY5-450" fmla="*/ 281341 h 693517"/>
                  <a:gd name="connsiteX6-451" fmla="*/ 30925 w 69126"/>
                  <a:gd name="connsiteY6-452" fmla="*/ 314679 h 693517"/>
                  <a:gd name="connsiteX7-453" fmla="*/ 4731 w 69126"/>
                  <a:gd name="connsiteY7-454" fmla="*/ 362303 h 693517"/>
                  <a:gd name="connsiteX8-455" fmla="*/ 7113 w 69126"/>
                  <a:gd name="connsiteY8-456" fmla="*/ 417072 h 693517"/>
                  <a:gd name="connsiteX9-457" fmla="*/ 33306 w 69126"/>
                  <a:gd name="connsiteY9-458" fmla="*/ 474222 h 693517"/>
                  <a:gd name="connsiteX10-459" fmla="*/ 9494 w 69126"/>
                  <a:gd name="connsiteY10-460" fmla="*/ 564710 h 693517"/>
                  <a:gd name="connsiteX11-461" fmla="*/ 16638 w 69126"/>
                  <a:gd name="connsiteY11-462" fmla="*/ 617097 h 693517"/>
                  <a:gd name="connsiteX12-463" fmla="*/ 33306 w 69126"/>
                  <a:gd name="connsiteY12-464" fmla="*/ 667103 h 693517"/>
                  <a:gd name="connsiteX13-465" fmla="*/ 35688 w 69126"/>
                  <a:gd name="connsiteY13-466" fmla="*/ 693297 h 693517"/>
                  <a:gd name="connsiteX14-467" fmla="*/ 35688 w 69126"/>
                  <a:gd name="connsiteY14-468" fmla="*/ 676628 h 693517"/>
                  <a:gd name="connsiteX15-469" fmla="*/ 38069 w 69126"/>
                  <a:gd name="connsiteY15-470" fmla="*/ 626622 h 693517"/>
                  <a:gd name="connsiteX16-471" fmla="*/ 57119 w 69126"/>
                  <a:gd name="connsiteY16-472" fmla="*/ 564710 h 693517"/>
                  <a:gd name="connsiteX17-473" fmla="*/ 47594 w 69126"/>
                  <a:gd name="connsiteY17-474" fmla="*/ 512322 h 693517"/>
                  <a:gd name="connsiteX18-475" fmla="*/ 33306 w 69126"/>
                  <a:gd name="connsiteY18-476" fmla="*/ 462316 h 693517"/>
                  <a:gd name="connsiteX19-477" fmla="*/ 54738 w 69126"/>
                  <a:gd name="connsiteY19-478" fmla="*/ 402785 h 693517"/>
                  <a:gd name="connsiteX20-479" fmla="*/ 69025 w 69126"/>
                  <a:gd name="connsiteY20-480" fmla="*/ 357541 h 693517"/>
                  <a:gd name="connsiteX21-481" fmla="*/ 47594 w 69126"/>
                  <a:gd name="connsiteY21-482" fmla="*/ 283722 h 693517"/>
                  <a:gd name="connsiteX22-483" fmla="*/ 38069 w 69126"/>
                  <a:gd name="connsiteY22-484" fmla="*/ 245622 h 693517"/>
                  <a:gd name="connsiteX23-485" fmla="*/ 59500 w 69126"/>
                  <a:gd name="connsiteY23-486" fmla="*/ 176566 h 693517"/>
                  <a:gd name="connsiteX24-487" fmla="*/ 54738 w 69126"/>
                  <a:gd name="connsiteY24-488" fmla="*/ 109891 h 693517"/>
                  <a:gd name="connsiteX25-489" fmla="*/ 40450 w 69126"/>
                  <a:gd name="connsiteY25-490" fmla="*/ 67028 h 693517"/>
                  <a:gd name="connsiteX0-491" fmla="*/ 40450 w 69194"/>
                  <a:gd name="connsiteY0-492" fmla="*/ 67028 h 693517"/>
                  <a:gd name="connsiteX1-493" fmla="*/ 34080 w 69194"/>
                  <a:gd name="connsiteY1-494" fmla="*/ 1060 h 693517"/>
                  <a:gd name="connsiteX2-495" fmla="*/ 29318 w 69194"/>
                  <a:gd name="connsiteY2-496" fmla="*/ 62973 h 693517"/>
                  <a:gd name="connsiteX3-497" fmla="*/ 4731 w 69194"/>
                  <a:gd name="connsiteY3-498" fmla="*/ 117035 h 693517"/>
                  <a:gd name="connsiteX4-499" fmla="*/ 2350 w 69194"/>
                  <a:gd name="connsiteY4-500" fmla="*/ 209903 h 693517"/>
                  <a:gd name="connsiteX5-501" fmla="*/ 30926 w 69194"/>
                  <a:gd name="connsiteY5-502" fmla="*/ 281341 h 693517"/>
                  <a:gd name="connsiteX6-503" fmla="*/ 30925 w 69194"/>
                  <a:gd name="connsiteY6-504" fmla="*/ 314679 h 693517"/>
                  <a:gd name="connsiteX7-505" fmla="*/ 4731 w 69194"/>
                  <a:gd name="connsiteY7-506" fmla="*/ 362303 h 693517"/>
                  <a:gd name="connsiteX8-507" fmla="*/ 7113 w 69194"/>
                  <a:gd name="connsiteY8-508" fmla="*/ 417072 h 693517"/>
                  <a:gd name="connsiteX9-509" fmla="*/ 33306 w 69194"/>
                  <a:gd name="connsiteY9-510" fmla="*/ 474222 h 693517"/>
                  <a:gd name="connsiteX10-511" fmla="*/ 9494 w 69194"/>
                  <a:gd name="connsiteY10-512" fmla="*/ 564710 h 693517"/>
                  <a:gd name="connsiteX11-513" fmla="*/ 16638 w 69194"/>
                  <a:gd name="connsiteY11-514" fmla="*/ 617097 h 693517"/>
                  <a:gd name="connsiteX12-515" fmla="*/ 33306 w 69194"/>
                  <a:gd name="connsiteY12-516" fmla="*/ 667103 h 693517"/>
                  <a:gd name="connsiteX13-517" fmla="*/ 35688 w 69194"/>
                  <a:gd name="connsiteY13-518" fmla="*/ 693297 h 693517"/>
                  <a:gd name="connsiteX14-519" fmla="*/ 35688 w 69194"/>
                  <a:gd name="connsiteY14-520" fmla="*/ 676628 h 693517"/>
                  <a:gd name="connsiteX15-521" fmla="*/ 38069 w 69194"/>
                  <a:gd name="connsiteY15-522" fmla="*/ 626622 h 693517"/>
                  <a:gd name="connsiteX16-523" fmla="*/ 57119 w 69194"/>
                  <a:gd name="connsiteY16-524" fmla="*/ 564710 h 693517"/>
                  <a:gd name="connsiteX17-525" fmla="*/ 47594 w 69194"/>
                  <a:gd name="connsiteY17-526" fmla="*/ 512322 h 693517"/>
                  <a:gd name="connsiteX18-527" fmla="*/ 33306 w 69194"/>
                  <a:gd name="connsiteY18-528" fmla="*/ 462316 h 693517"/>
                  <a:gd name="connsiteX19-529" fmla="*/ 54738 w 69194"/>
                  <a:gd name="connsiteY19-530" fmla="*/ 402785 h 693517"/>
                  <a:gd name="connsiteX20-531" fmla="*/ 69025 w 69194"/>
                  <a:gd name="connsiteY20-532" fmla="*/ 357541 h 693517"/>
                  <a:gd name="connsiteX21-533" fmla="*/ 45213 w 69194"/>
                  <a:gd name="connsiteY21-534" fmla="*/ 305153 h 693517"/>
                  <a:gd name="connsiteX22-535" fmla="*/ 38069 w 69194"/>
                  <a:gd name="connsiteY22-536" fmla="*/ 245622 h 693517"/>
                  <a:gd name="connsiteX23-537" fmla="*/ 59500 w 69194"/>
                  <a:gd name="connsiteY23-538" fmla="*/ 176566 h 693517"/>
                  <a:gd name="connsiteX24-539" fmla="*/ 54738 w 69194"/>
                  <a:gd name="connsiteY24-540" fmla="*/ 109891 h 693517"/>
                  <a:gd name="connsiteX25-541" fmla="*/ 40450 w 69194"/>
                  <a:gd name="connsiteY25-542" fmla="*/ 67028 h 693517"/>
                  <a:gd name="connsiteX0-543" fmla="*/ 40450 w 69194"/>
                  <a:gd name="connsiteY0-544" fmla="*/ 67028 h 693517"/>
                  <a:gd name="connsiteX1-545" fmla="*/ 34080 w 69194"/>
                  <a:gd name="connsiteY1-546" fmla="*/ 1060 h 693517"/>
                  <a:gd name="connsiteX2-547" fmla="*/ 29318 w 69194"/>
                  <a:gd name="connsiteY2-548" fmla="*/ 62973 h 693517"/>
                  <a:gd name="connsiteX3-549" fmla="*/ 4731 w 69194"/>
                  <a:gd name="connsiteY3-550" fmla="*/ 126560 h 693517"/>
                  <a:gd name="connsiteX4-551" fmla="*/ 2350 w 69194"/>
                  <a:gd name="connsiteY4-552" fmla="*/ 209903 h 693517"/>
                  <a:gd name="connsiteX5-553" fmla="*/ 30926 w 69194"/>
                  <a:gd name="connsiteY5-554" fmla="*/ 281341 h 693517"/>
                  <a:gd name="connsiteX6-555" fmla="*/ 30925 w 69194"/>
                  <a:gd name="connsiteY6-556" fmla="*/ 314679 h 693517"/>
                  <a:gd name="connsiteX7-557" fmla="*/ 4731 w 69194"/>
                  <a:gd name="connsiteY7-558" fmla="*/ 362303 h 693517"/>
                  <a:gd name="connsiteX8-559" fmla="*/ 7113 w 69194"/>
                  <a:gd name="connsiteY8-560" fmla="*/ 417072 h 693517"/>
                  <a:gd name="connsiteX9-561" fmla="*/ 33306 w 69194"/>
                  <a:gd name="connsiteY9-562" fmla="*/ 474222 h 693517"/>
                  <a:gd name="connsiteX10-563" fmla="*/ 9494 w 69194"/>
                  <a:gd name="connsiteY10-564" fmla="*/ 564710 h 693517"/>
                  <a:gd name="connsiteX11-565" fmla="*/ 16638 w 69194"/>
                  <a:gd name="connsiteY11-566" fmla="*/ 617097 h 693517"/>
                  <a:gd name="connsiteX12-567" fmla="*/ 33306 w 69194"/>
                  <a:gd name="connsiteY12-568" fmla="*/ 667103 h 693517"/>
                  <a:gd name="connsiteX13-569" fmla="*/ 35688 w 69194"/>
                  <a:gd name="connsiteY13-570" fmla="*/ 693297 h 693517"/>
                  <a:gd name="connsiteX14-571" fmla="*/ 35688 w 69194"/>
                  <a:gd name="connsiteY14-572" fmla="*/ 676628 h 693517"/>
                  <a:gd name="connsiteX15-573" fmla="*/ 38069 w 69194"/>
                  <a:gd name="connsiteY15-574" fmla="*/ 626622 h 693517"/>
                  <a:gd name="connsiteX16-575" fmla="*/ 57119 w 69194"/>
                  <a:gd name="connsiteY16-576" fmla="*/ 564710 h 693517"/>
                  <a:gd name="connsiteX17-577" fmla="*/ 47594 w 69194"/>
                  <a:gd name="connsiteY17-578" fmla="*/ 512322 h 693517"/>
                  <a:gd name="connsiteX18-579" fmla="*/ 33306 w 69194"/>
                  <a:gd name="connsiteY18-580" fmla="*/ 462316 h 693517"/>
                  <a:gd name="connsiteX19-581" fmla="*/ 54738 w 69194"/>
                  <a:gd name="connsiteY19-582" fmla="*/ 402785 h 693517"/>
                  <a:gd name="connsiteX20-583" fmla="*/ 69025 w 69194"/>
                  <a:gd name="connsiteY20-584" fmla="*/ 357541 h 693517"/>
                  <a:gd name="connsiteX21-585" fmla="*/ 45213 w 69194"/>
                  <a:gd name="connsiteY21-586" fmla="*/ 305153 h 693517"/>
                  <a:gd name="connsiteX22-587" fmla="*/ 38069 w 69194"/>
                  <a:gd name="connsiteY22-588" fmla="*/ 245622 h 693517"/>
                  <a:gd name="connsiteX23-589" fmla="*/ 59500 w 69194"/>
                  <a:gd name="connsiteY23-590" fmla="*/ 176566 h 693517"/>
                  <a:gd name="connsiteX24-591" fmla="*/ 54738 w 69194"/>
                  <a:gd name="connsiteY24-592" fmla="*/ 109891 h 693517"/>
                  <a:gd name="connsiteX25-593" fmla="*/ 40450 w 69194"/>
                  <a:gd name="connsiteY25-594" fmla="*/ 67028 h 693517"/>
                  <a:gd name="connsiteX0-595" fmla="*/ 44918 w 73662"/>
                  <a:gd name="connsiteY0-596" fmla="*/ 67028 h 693517"/>
                  <a:gd name="connsiteX1-597" fmla="*/ 38548 w 73662"/>
                  <a:gd name="connsiteY1-598" fmla="*/ 1060 h 693517"/>
                  <a:gd name="connsiteX2-599" fmla="*/ 33786 w 73662"/>
                  <a:gd name="connsiteY2-600" fmla="*/ 62973 h 693517"/>
                  <a:gd name="connsiteX3-601" fmla="*/ 9199 w 73662"/>
                  <a:gd name="connsiteY3-602" fmla="*/ 126560 h 693517"/>
                  <a:gd name="connsiteX4-603" fmla="*/ 6818 w 73662"/>
                  <a:gd name="connsiteY4-604" fmla="*/ 209903 h 693517"/>
                  <a:gd name="connsiteX5-605" fmla="*/ 35394 w 73662"/>
                  <a:gd name="connsiteY5-606" fmla="*/ 281341 h 693517"/>
                  <a:gd name="connsiteX6-607" fmla="*/ 35393 w 73662"/>
                  <a:gd name="connsiteY6-608" fmla="*/ 314679 h 693517"/>
                  <a:gd name="connsiteX7-609" fmla="*/ 9199 w 73662"/>
                  <a:gd name="connsiteY7-610" fmla="*/ 362303 h 693517"/>
                  <a:gd name="connsiteX8-611" fmla="*/ 11581 w 73662"/>
                  <a:gd name="connsiteY8-612" fmla="*/ 417072 h 693517"/>
                  <a:gd name="connsiteX9-613" fmla="*/ 37774 w 73662"/>
                  <a:gd name="connsiteY9-614" fmla="*/ 474222 h 693517"/>
                  <a:gd name="connsiteX10-615" fmla="*/ 13962 w 73662"/>
                  <a:gd name="connsiteY10-616" fmla="*/ 564710 h 693517"/>
                  <a:gd name="connsiteX11-617" fmla="*/ 21106 w 73662"/>
                  <a:gd name="connsiteY11-618" fmla="*/ 617097 h 693517"/>
                  <a:gd name="connsiteX12-619" fmla="*/ 37774 w 73662"/>
                  <a:gd name="connsiteY12-620" fmla="*/ 667103 h 693517"/>
                  <a:gd name="connsiteX13-621" fmla="*/ 40156 w 73662"/>
                  <a:gd name="connsiteY13-622" fmla="*/ 693297 h 693517"/>
                  <a:gd name="connsiteX14-623" fmla="*/ 40156 w 73662"/>
                  <a:gd name="connsiteY14-624" fmla="*/ 676628 h 693517"/>
                  <a:gd name="connsiteX15-625" fmla="*/ 42537 w 73662"/>
                  <a:gd name="connsiteY15-626" fmla="*/ 626622 h 693517"/>
                  <a:gd name="connsiteX16-627" fmla="*/ 61587 w 73662"/>
                  <a:gd name="connsiteY16-628" fmla="*/ 564710 h 693517"/>
                  <a:gd name="connsiteX17-629" fmla="*/ 52062 w 73662"/>
                  <a:gd name="connsiteY17-630" fmla="*/ 512322 h 693517"/>
                  <a:gd name="connsiteX18-631" fmla="*/ 37774 w 73662"/>
                  <a:gd name="connsiteY18-632" fmla="*/ 462316 h 693517"/>
                  <a:gd name="connsiteX19-633" fmla="*/ 59206 w 73662"/>
                  <a:gd name="connsiteY19-634" fmla="*/ 402785 h 693517"/>
                  <a:gd name="connsiteX20-635" fmla="*/ 73493 w 73662"/>
                  <a:gd name="connsiteY20-636" fmla="*/ 357541 h 693517"/>
                  <a:gd name="connsiteX21-637" fmla="*/ 49681 w 73662"/>
                  <a:gd name="connsiteY21-638" fmla="*/ 305153 h 693517"/>
                  <a:gd name="connsiteX22-639" fmla="*/ 42537 w 73662"/>
                  <a:gd name="connsiteY22-640" fmla="*/ 245622 h 693517"/>
                  <a:gd name="connsiteX23-641" fmla="*/ 63968 w 73662"/>
                  <a:gd name="connsiteY23-642" fmla="*/ 176566 h 693517"/>
                  <a:gd name="connsiteX24-643" fmla="*/ 59206 w 73662"/>
                  <a:gd name="connsiteY24-644" fmla="*/ 109891 h 693517"/>
                  <a:gd name="connsiteX25-645" fmla="*/ 44918 w 73662"/>
                  <a:gd name="connsiteY25-646" fmla="*/ 67028 h 693517"/>
                  <a:gd name="connsiteX0-647" fmla="*/ 47299 w 73662"/>
                  <a:gd name="connsiteY0-648" fmla="*/ 102370 h 693140"/>
                  <a:gd name="connsiteX1-649" fmla="*/ 38548 w 73662"/>
                  <a:gd name="connsiteY1-650" fmla="*/ 683 h 693140"/>
                  <a:gd name="connsiteX2-651" fmla="*/ 33786 w 73662"/>
                  <a:gd name="connsiteY2-652" fmla="*/ 62596 h 693140"/>
                  <a:gd name="connsiteX3-653" fmla="*/ 9199 w 73662"/>
                  <a:gd name="connsiteY3-654" fmla="*/ 126183 h 693140"/>
                  <a:gd name="connsiteX4-655" fmla="*/ 6818 w 73662"/>
                  <a:gd name="connsiteY4-656" fmla="*/ 209526 h 693140"/>
                  <a:gd name="connsiteX5-657" fmla="*/ 35394 w 73662"/>
                  <a:gd name="connsiteY5-658" fmla="*/ 280964 h 693140"/>
                  <a:gd name="connsiteX6-659" fmla="*/ 35393 w 73662"/>
                  <a:gd name="connsiteY6-660" fmla="*/ 314302 h 693140"/>
                  <a:gd name="connsiteX7-661" fmla="*/ 9199 w 73662"/>
                  <a:gd name="connsiteY7-662" fmla="*/ 361926 h 693140"/>
                  <a:gd name="connsiteX8-663" fmla="*/ 11581 w 73662"/>
                  <a:gd name="connsiteY8-664" fmla="*/ 416695 h 693140"/>
                  <a:gd name="connsiteX9-665" fmla="*/ 37774 w 73662"/>
                  <a:gd name="connsiteY9-666" fmla="*/ 473845 h 693140"/>
                  <a:gd name="connsiteX10-667" fmla="*/ 13962 w 73662"/>
                  <a:gd name="connsiteY10-668" fmla="*/ 564333 h 693140"/>
                  <a:gd name="connsiteX11-669" fmla="*/ 21106 w 73662"/>
                  <a:gd name="connsiteY11-670" fmla="*/ 616720 h 693140"/>
                  <a:gd name="connsiteX12-671" fmla="*/ 37774 w 73662"/>
                  <a:gd name="connsiteY12-672" fmla="*/ 666726 h 693140"/>
                  <a:gd name="connsiteX13-673" fmla="*/ 40156 w 73662"/>
                  <a:gd name="connsiteY13-674" fmla="*/ 692920 h 693140"/>
                  <a:gd name="connsiteX14-675" fmla="*/ 40156 w 73662"/>
                  <a:gd name="connsiteY14-676" fmla="*/ 676251 h 693140"/>
                  <a:gd name="connsiteX15-677" fmla="*/ 42537 w 73662"/>
                  <a:gd name="connsiteY15-678" fmla="*/ 626245 h 693140"/>
                  <a:gd name="connsiteX16-679" fmla="*/ 61587 w 73662"/>
                  <a:gd name="connsiteY16-680" fmla="*/ 564333 h 693140"/>
                  <a:gd name="connsiteX17-681" fmla="*/ 52062 w 73662"/>
                  <a:gd name="connsiteY17-682" fmla="*/ 511945 h 693140"/>
                  <a:gd name="connsiteX18-683" fmla="*/ 37774 w 73662"/>
                  <a:gd name="connsiteY18-684" fmla="*/ 461939 h 693140"/>
                  <a:gd name="connsiteX19-685" fmla="*/ 59206 w 73662"/>
                  <a:gd name="connsiteY19-686" fmla="*/ 402408 h 693140"/>
                  <a:gd name="connsiteX20-687" fmla="*/ 73493 w 73662"/>
                  <a:gd name="connsiteY20-688" fmla="*/ 357164 h 693140"/>
                  <a:gd name="connsiteX21-689" fmla="*/ 49681 w 73662"/>
                  <a:gd name="connsiteY21-690" fmla="*/ 304776 h 693140"/>
                  <a:gd name="connsiteX22-691" fmla="*/ 42537 w 73662"/>
                  <a:gd name="connsiteY22-692" fmla="*/ 245245 h 693140"/>
                  <a:gd name="connsiteX23-693" fmla="*/ 63968 w 73662"/>
                  <a:gd name="connsiteY23-694" fmla="*/ 176189 h 693140"/>
                  <a:gd name="connsiteX24-695" fmla="*/ 59206 w 73662"/>
                  <a:gd name="connsiteY24-696" fmla="*/ 109514 h 693140"/>
                  <a:gd name="connsiteX25-697" fmla="*/ 47299 w 73662"/>
                  <a:gd name="connsiteY25-698" fmla="*/ 102370 h 693140"/>
                  <a:gd name="connsiteX0-699" fmla="*/ 42537 w 73662"/>
                  <a:gd name="connsiteY0-700" fmla="*/ 76416 h 693380"/>
                  <a:gd name="connsiteX1-701" fmla="*/ 38548 w 73662"/>
                  <a:gd name="connsiteY1-702" fmla="*/ 923 h 693380"/>
                  <a:gd name="connsiteX2-703" fmla="*/ 33786 w 73662"/>
                  <a:gd name="connsiteY2-704" fmla="*/ 62836 h 693380"/>
                  <a:gd name="connsiteX3-705" fmla="*/ 9199 w 73662"/>
                  <a:gd name="connsiteY3-706" fmla="*/ 126423 h 693380"/>
                  <a:gd name="connsiteX4-707" fmla="*/ 6818 w 73662"/>
                  <a:gd name="connsiteY4-708" fmla="*/ 209766 h 693380"/>
                  <a:gd name="connsiteX5-709" fmla="*/ 35394 w 73662"/>
                  <a:gd name="connsiteY5-710" fmla="*/ 281204 h 693380"/>
                  <a:gd name="connsiteX6-711" fmla="*/ 35393 w 73662"/>
                  <a:gd name="connsiteY6-712" fmla="*/ 314542 h 693380"/>
                  <a:gd name="connsiteX7-713" fmla="*/ 9199 w 73662"/>
                  <a:gd name="connsiteY7-714" fmla="*/ 362166 h 693380"/>
                  <a:gd name="connsiteX8-715" fmla="*/ 11581 w 73662"/>
                  <a:gd name="connsiteY8-716" fmla="*/ 416935 h 693380"/>
                  <a:gd name="connsiteX9-717" fmla="*/ 37774 w 73662"/>
                  <a:gd name="connsiteY9-718" fmla="*/ 474085 h 693380"/>
                  <a:gd name="connsiteX10-719" fmla="*/ 13962 w 73662"/>
                  <a:gd name="connsiteY10-720" fmla="*/ 564573 h 693380"/>
                  <a:gd name="connsiteX11-721" fmla="*/ 21106 w 73662"/>
                  <a:gd name="connsiteY11-722" fmla="*/ 616960 h 693380"/>
                  <a:gd name="connsiteX12-723" fmla="*/ 37774 w 73662"/>
                  <a:gd name="connsiteY12-724" fmla="*/ 666966 h 693380"/>
                  <a:gd name="connsiteX13-725" fmla="*/ 40156 w 73662"/>
                  <a:gd name="connsiteY13-726" fmla="*/ 693160 h 693380"/>
                  <a:gd name="connsiteX14-727" fmla="*/ 40156 w 73662"/>
                  <a:gd name="connsiteY14-728" fmla="*/ 676491 h 693380"/>
                  <a:gd name="connsiteX15-729" fmla="*/ 42537 w 73662"/>
                  <a:gd name="connsiteY15-730" fmla="*/ 626485 h 693380"/>
                  <a:gd name="connsiteX16-731" fmla="*/ 61587 w 73662"/>
                  <a:gd name="connsiteY16-732" fmla="*/ 564573 h 693380"/>
                  <a:gd name="connsiteX17-733" fmla="*/ 52062 w 73662"/>
                  <a:gd name="connsiteY17-734" fmla="*/ 512185 h 693380"/>
                  <a:gd name="connsiteX18-735" fmla="*/ 37774 w 73662"/>
                  <a:gd name="connsiteY18-736" fmla="*/ 462179 h 693380"/>
                  <a:gd name="connsiteX19-737" fmla="*/ 59206 w 73662"/>
                  <a:gd name="connsiteY19-738" fmla="*/ 402648 h 693380"/>
                  <a:gd name="connsiteX20-739" fmla="*/ 73493 w 73662"/>
                  <a:gd name="connsiteY20-740" fmla="*/ 357404 h 693380"/>
                  <a:gd name="connsiteX21-741" fmla="*/ 49681 w 73662"/>
                  <a:gd name="connsiteY21-742" fmla="*/ 305016 h 693380"/>
                  <a:gd name="connsiteX22-743" fmla="*/ 42537 w 73662"/>
                  <a:gd name="connsiteY22-744" fmla="*/ 245485 h 693380"/>
                  <a:gd name="connsiteX23-745" fmla="*/ 63968 w 73662"/>
                  <a:gd name="connsiteY23-746" fmla="*/ 176429 h 693380"/>
                  <a:gd name="connsiteX24-747" fmla="*/ 59206 w 73662"/>
                  <a:gd name="connsiteY24-748" fmla="*/ 109754 h 693380"/>
                  <a:gd name="connsiteX25-749" fmla="*/ 42537 w 73662"/>
                  <a:gd name="connsiteY25-750" fmla="*/ 76416 h 693380"/>
                  <a:gd name="connsiteX0-751" fmla="*/ 35588 w 66713"/>
                  <a:gd name="connsiteY0-752" fmla="*/ 76416 h 693380"/>
                  <a:gd name="connsiteX1-753" fmla="*/ 31599 w 66713"/>
                  <a:gd name="connsiteY1-754" fmla="*/ 923 h 693380"/>
                  <a:gd name="connsiteX2-755" fmla="*/ 26837 w 66713"/>
                  <a:gd name="connsiteY2-756" fmla="*/ 62836 h 693380"/>
                  <a:gd name="connsiteX3-757" fmla="*/ 2250 w 66713"/>
                  <a:gd name="connsiteY3-758" fmla="*/ 126423 h 693380"/>
                  <a:gd name="connsiteX4-759" fmla="*/ 16538 w 66713"/>
                  <a:gd name="connsiteY4-760" fmla="*/ 212147 h 693380"/>
                  <a:gd name="connsiteX5-761" fmla="*/ 28445 w 66713"/>
                  <a:gd name="connsiteY5-762" fmla="*/ 281204 h 693380"/>
                  <a:gd name="connsiteX6-763" fmla="*/ 28444 w 66713"/>
                  <a:gd name="connsiteY6-764" fmla="*/ 314542 h 693380"/>
                  <a:gd name="connsiteX7-765" fmla="*/ 2250 w 66713"/>
                  <a:gd name="connsiteY7-766" fmla="*/ 362166 h 693380"/>
                  <a:gd name="connsiteX8-767" fmla="*/ 4632 w 66713"/>
                  <a:gd name="connsiteY8-768" fmla="*/ 416935 h 693380"/>
                  <a:gd name="connsiteX9-769" fmla="*/ 30825 w 66713"/>
                  <a:gd name="connsiteY9-770" fmla="*/ 474085 h 693380"/>
                  <a:gd name="connsiteX10-771" fmla="*/ 7013 w 66713"/>
                  <a:gd name="connsiteY10-772" fmla="*/ 564573 h 693380"/>
                  <a:gd name="connsiteX11-773" fmla="*/ 14157 w 66713"/>
                  <a:gd name="connsiteY11-774" fmla="*/ 616960 h 693380"/>
                  <a:gd name="connsiteX12-775" fmla="*/ 30825 w 66713"/>
                  <a:gd name="connsiteY12-776" fmla="*/ 666966 h 693380"/>
                  <a:gd name="connsiteX13-777" fmla="*/ 33207 w 66713"/>
                  <a:gd name="connsiteY13-778" fmla="*/ 693160 h 693380"/>
                  <a:gd name="connsiteX14-779" fmla="*/ 33207 w 66713"/>
                  <a:gd name="connsiteY14-780" fmla="*/ 676491 h 693380"/>
                  <a:gd name="connsiteX15-781" fmla="*/ 35588 w 66713"/>
                  <a:gd name="connsiteY15-782" fmla="*/ 626485 h 693380"/>
                  <a:gd name="connsiteX16-783" fmla="*/ 54638 w 66713"/>
                  <a:gd name="connsiteY16-784" fmla="*/ 564573 h 693380"/>
                  <a:gd name="connsiteX17-785" fmla="*/ 45113 w 66713"/>
                  <a:gd name="connsiteY17-786" fmla="*/ 512185 h 693380"/>
                  <a:gd name="connsiteX18-787" fmla="*/ 30825 w 66713"/>
                  <a:gd name="connsiteY18-788" fmla="*/ 462179 h 693380"/>
                  <a:gd name="connsiteX19-789" fmla="*/ 52257 w 66713"/>
                  <a:gd name="connsiteY19-790" fmla="*/ 402648 h 693380"/>
                  <a:gd name="connsiteX20-791" fmla="*/ 66544 w 66713"/>
                  <a:gd name="connsiteY20-792" fmla="*/ 357404 h 693380"/>
                  <a:gd name="connsiteX21-793" fmla="*/ 42732 w 66713"/>
                  <a:gd name="connsiteY21-794" fmla="*/ 305016 h 693380"/>
                  <a:gd name="connsiteX22-795" fmla="*/ 35588 w 66713"/>
                  <a:gd name="connsiteY22-796" fmla="*/ 245485 h 693380"/>
                  <a:gd name="connsiteX23-797" fmla="*/ 57019 w 66713"/>
                  <a:gd name="connsiteY23-798" fmla="*/ 176429 h 693380"/>
                  <a:gd name="connsiteX24-799" fmla="*/ 52257 w 66713"/>
                  <a:gd name="connsiteY24-800" fmla="*/ 109754 h 693380"/>
                  <a:gd name="connsiteX25-801" fmla="*/ 35588 w 66713"/>
                  <a:gd name="connsiteY25-802" fmla="*/ 76416 h 693380"/>
                  <a:gd name="connsiteX0-803" fmla="*/ 35588 w 66713"/>
                  <a:gd name="connsiteY0-804" fmla="*/ 76416 h 693380"/>
                  <a:gd name="connsiteX1-805" fmla="*/ 31599 w 66713"/>
                  <a:gd name="connsiteY1-806" fmla="*/ 923 h 693380"/>
                  <a:gd name="connsiteX2-807" fmla="*/ 26837 w 66713"/>
                  <a:gd name="connsiteY2-808" fmla="*/ 62836 h 693380"/>
                  <a:gd name="connsiteX3-809" fmla="*/ 2250 w 66713"/>
                  <a:gd name="connsiteY3-810" fmla="*/ 126423 h 693380"/>
                  <a:gd name="connsiteX4-811" fmla="*/ 7013 w 66713"/>
                  <a:gd name="connsiteY4-812" fmla="*/ 205004 h 693380"/>
                  <a:gd name="connsiteX5-813" fmla="*/ 28445 w 66713"/>
                  <a:gd name="connsiteY5-814" fmla="*/ 281204 h 693380"/>
                  <a:gd name="connsiteX6-815" fmla="*/ 28444 w 66713"/>
                  <a:gd name="connsiteY6-816" fmla="*/ 314542 h 693380"/>
                  <a:gd name="connsiteX7-817" fmla="*/ 2250 w 66713"/>
                  <a:gd name="connsiteY7-818" fmla="*/ 362166 h 693380"/>
                  <a:gd name="connsiteX8-819" fmla="*/ 4632 w 66713"/>
                  <a:gd name="connsiteY8-820" fmla="*/ 416935 h 693380"/>
                  <a:gd name="connsiteX9-821" fmla="*/ 30825 w 66713"/>
                  <a:gd name="connsiteY9-822" fmla="*/ 474085 h 693380"/>
                  <a:gd name="connsiteX10-823" fmla="*/ 7013 w 66713"/>
                  <a:gd name="connsiteY10-824" fmla="*/ 564573 h 693380"/>
                  <a:gd name="connsiteX11-825" fmla="*/ 14157 w 66713"/>
                  <a:gd name="connsiteY11-826" fmla="*/ 616960 h 693380"/>
                  <a:gd name="connsiteX12-827" fmla="*/ 30825 w 66713"/>
                  <a:gd name="connsiteY12-828" fmla="*/ 666966 h 693380"/>
                  <a:gd name="connsiteX13-829" fmla="*/ 33207 w 66713"/>
                  <a:gd name="connsiteY13-830" fmla="*/ 693160 h 693380"/>
                  <a:gd name="connsiteX14-831" fmla="*/ 33207 w 66713"/>
                  <a:gd name="connsiteY14-832" fmla="*/ 676491 h 693380"/>
                  <a:gd name="connsiteX15-833" fmla="*/ 35588 w 66713"/>
                  <a:gd name="connsiteY15-834" fmla="*/ 626485 h 693380"/>
                  <a:gd name="connsiteX16-835" fmla="*/ 54638 w 66713"/>
                  <a:gd name="connsiteY16-836" fmla="*/ 564573 h 693380"/>
                  <a:gd name="connsiteX17-837" fmla="*/ 45113 w 66713"/>
                  <a:gd name="connsiteY17-838" fmla="*/ 512185 h 693380"/>
                  <a:gd name="connsiteX18-839" fmla="*/ 30825 w 66713"/>
                  <a:gd name="connsiteY18-840" fmla="*/ 462179 h 693380"/>
                  <a:gd name="connsiteX19-841" fmla="*/ 52257 w 66713"/>
                  <a:gd name="connsiteY19-842" fmla="*/ 402648 h 693380"/>
                  <a:gd name="connsiteX20-843" fmla="*/ 66544 w 66713"/>
                  <a:gd name="connsiteY20-844" fmla="*/ 357404 h 693380"/>
                  <a:gd name="connsiteX21-845" fmla="*/ 42732 w 66713"/>
                  <a:gd name="connsiteY21-846" fmla="*/ 305016 h 693380"/>
                  <a:gd name="connsiteX22-847" fmla="*/ 35588 w 66713"/>
                  <a:gd name="connsiteY22-848" fmla="*/ 245485 h 693380"/>
                  <a:gd name="connsiteX23-849" fmla="*/ 57019 w 66713"/>
                  <a:gd name="connsiteY23-850" fmla="*/ 176429 h 693380"/>
                  <a:gd name="connsiteX24-851" fmla="*/ 52257 w 66713"/>
                  <a:gd name="connsiteY24-852" fmla="*/ 109754 h 693380"/>
                  <a:gd name="connsiteX25-853" fmla="*/ 35588 w 66713"/>
                  <a:gd name="connsiteY25-854" fmla="*/ 76416 h 693380"/>
                  <a:gd name="connsiteX0-855" fmla="*/ 35588 w 66713"/>
                  <a:gd name="connsiteY0-856" fmla="*/ 76416 h 693380"/>
                  <a:gd name="connsiteX1-857" fmla="*/ 31599 w 66713"/>
                  <a:gd name="connsiteY1-858" fmla="*/ 923 h 693380"/>
                  <a:gd name="connsiteX2-859" fmla="*/ 26837 w 66713"/>
                  <a:gd name="connsiteY2-860" fmla="*/ 62836 h 693380"/>
                  <a:gd name="connsiteX3-861" fmla="*/ 9394 w 66713"/>
                  <a:gd name="connsiteY3-862" fmla="*/ 126423 h 693380"/>
                  <a:gd name="connsiteX4-863" fmla="*/ 7013 w 66713"/>
                  <a:gd name="connsiteY4-864" fmla="*/ 205004 h 693380"/>
                  <a:gd name="connsiteX5-865" fmla="*/ 28445 w 66713"/>
                  <a:gd name="connsiteY5-866" fmla="*/ 281204 h 693380"/>
                  <a:gd name="connsiteX6-867" fmla="*/ 28444 w 66713"/>
                  <a:gd name="connsiteY6-868" fmla="*/ 314542 h 693380"/>
                  <a:gd name="connsiteX7-869" fmla="*/ 2250 w 66713"/>
                  <a:gd name="connsiteY7-870" fmla="*/ 362166 h 693380"/>
                  <a:gd name="connsiteX8-871" fmla="*/ 4632 w 66713"/>
                  <a:gd name="connsiteY8-872" fmla="*/ 416935 h 693380"/>
                  <a:gd name="connsiteX9-873" fmla="*/ 30825 w 66713"/>
                  <a:gd name="connsiteY9-874" fmla="*/ 474085 h 693380"/>
                  <a:gd name="connsiteX10-875" fmla="*/ 7013 w 66713"/>
                  <a:gd name="connsiteY10-876" fmla="*/ 564573 h 693380"/>
                  <a:gd name="connsiteX11-877" fmla="*/ 14157 w 66713"/>
                  <a:gd name="connsiteY11-878" fmla="*/ 616960 h 693380"/>
                  <a:gd name="connsiteX12-879" fmla="*/ 30825 w 66713"/>
                  <a:gd name="connsiteY12-880" fmla="*/ 666966 h 693380"/>
                  <a:gd name="connsiteX13-881" fmla="*/ 33207 w 66713"/>
                  <a:gd name="connsiteY13-882" fmla="*/ 693160 h 693380"/>
                  <a:gd name="connsiteX14-883" fmla="*/ 33207 w 66713"/>
                  <a:gd name="connsiteY14-884" fmla="*/ 676491 h 693380"/>
                  <a:gd name="connsiteX15-885" fmla="*/ 35588 w 66713"/>
                  <a:gd name="connsiteY15-886" fmla="*/ 626485 h 693380"/>
                  <a:gd name="connsiteX16-887" fmla="*/ 54638 w 66713"/>
                  <a:gd name="connsiteY16-888" fmla="*/ 564573 h 693380"/>
                  <a:gd name="connsiteX17-889" fmla="*/ 45113 w 66713"/>
                  <a:gd name="connsiteY17-890" fmla="*/ 512185 h 693380"/>
                  <a:gd name="connsiteX18-891" fmla="*/ 30825 w 66713"/>
                  <a:gd name="connsiteY18-892" fmla="*/ 462179 h 693380"/>
                  <a:gd name="connsiteX19-893" fmla="*/ 52257 w 66713"/>
                  <a:gd name="connsiteY19-894" fmla="*/ 402648 h 693380"/>
                  <a:gd name="connsiteX20-895" fmla="*/ 66544 w 66713"/>
                  <a:gd name="connsiteY20-896" fmla="*/ 357404 h 693380"/>
                  <a:gd name="connsiteX21-897" fmla="*/ 42732 w 66713"/>
                  <a:gd name="connsiteY21-898" fmla="*/ 305016 h 693380"/>
                  <a:gd name="connsiteX22-899" fmla="*/ 35588 w 66713"/>
                  <a:gd name="connsiteY22-900" fmla="*/ 245485 h 693380"/>
                  <a:gd name="connsiteX23-901" fmla="*/ 57019 w 66713"/>
                  <a:gd name="connsiteY23-902" fmla="*/ 176429 h 693380"/>
                  <a:gd name="connsiteX24-903" fmla="*/ 52257 w 66713"/>
                  <a:gd name="connsiteY24-904" fmla="*/ 109754 h 693380"/>
                  <a:gd name="connsiteX25-905" fmla="*/ 35588 w 66713"/>
                  <a:gd name="connsiteY25-906" fmla="*/ 76416 h 693380"/>
                  <a:gd name="connsiteX0-907" fmla="*/ 32280 w 63405"/>
                  <a:gd name="connsiteY0-908" fmla="*/ 76416 h 693380"/>
                  <a:gd name="connsiteX1-909" fmla="*/ 28291 w 63405"/>
                  <a:gd name="connsiteY1-910" fmla="*/ 923 h 693380"/>
                  <a:gd name="connsiteX2-911" fmla="*/ 23529 w 63405"/>
                  <a:gd name="connsiteY2-912" fmla="*/ 62836 h 693380"/>
                  <a:gd name="connsiteX3-913" fmla="*/ 6086 w 63405"/>
                  <a:gd name="connsiteY3-914" fmla="*/ 126423 h 693380"/>
                  <a:gd name="connsiteX4-915" fmla="*/ 3705 w 63405"/>
                  <a:gd name="connsiteY4-916" fmla="*/ 205004 h 693380"/>
                  <a:gd name="connsiteX5-917" fmla="*/ 25137 w 63405"/>
                  <a:gd name="connsiteY5-918" fmla="*/ 281204 h 693380"/>
                  <a:gd name="connsiteX6-919" fmla="*/ 25136 w 63405"/>
                  <a:gd name="connsiteY6-920" fmla="*/ 314542 h 693380"/>
                  <a:gd name="connsiteX7-921" fmla="*/ 6086 w 63405"/>
                  <a:gd name="connsiteY7-922" fmla="*/ 362166 h 693380"/>
                  <a:gd name="connsiteX8-923" fmla="*/ 1324 w 63405"/>
                  <a:gd name="connsiteY8-924" fmla="*/ 416935 h 693380"/>
                  <a:gd name="connsiteX9-925" fmla="*/ 27517 w 63405"/>
                  <a:gd name="connsiteY9-926" fmla="*/ 474085 h 693380"/>
                  <a:gd name="connsiteX10-927" fmla="*/ 3705 w 63405"/>
                  <a:gd name="connsiteY10-928" fmla="*/ 564573 h 693380"/>
                  <a:gd name="connsiteX11-929" fmla="*/ 10849 w 63405"/>
                  <a:gd name="connsiteY11-930" fmla="*/ 616960 h 693380"/>
                  <a:gd name="connsiteX12-931" fmla="*/ 27517 w 63405"/>
                  <a:gd name="connsiteY12-932" fmla="*/ 666966 h 693380"/>
                  <a:gd name="connsiteX13-933" fmla="*/ 29899 w 63405"/>
                  <a:gd name="connsiteY13-934" fmla="*/ 693160 h 693380"/>
                  <a:gd name="connsiteX14-935" fmla="*/ 29899 w 63405"/>
                  <a:gd name="connsiteY14-936" fmla="*/ 676491 h 693380"/>
                  <a:gd name="connsiteX15-937" fmla="*/ 32280 w 63405"/>
                  <a:gd name="connsiteY15-938" fmla="*/ 626485 h 693380"/>
                  <a:gd name="connsiteX16-939" fmla="*/ 51330 w 63405"/>
                  <a:gd name="connsiteY16-940" fmla="*/ 564573 h 693380"/>
                  <a:gd name="connsiteX17-941" fmla="*/ 41805 w 63405"/>
                  <a:gd name="connsiteY17-942" fmla="*/ 512185 h 693380"/>
                  <a:gd name="connsiteX18-943" fmla="*/ 27517 w 63405"/>
                  <a:gd name="connsiteY18-944" fmla="*/ 462179 h 693380"/>
                  <a:gd name="connsiteX19-945" fmla="*/ 48949 w 63405"/>
                  <a:gd name="connsiteY19-946" fmla="*/ 402648 h 693380"/>
                  <a:gd name="connsiteX20-947" fmla="*/ 63236 w 63405"/>
                  <a:gd name="connsiteY20-948" fmla="*/ 357404 h 693380"/>
                  <a:gd name="connsiteX21-949" fmla="*/ 39424 w 63405"/>
                  <a:gd name="connsiteY21-950" fmla="*/ 305016 h 693380"/>
                  <a:gd name="connsiteX22-951" fmla="*/ 32280 w 63405"/>
                  <a:gd name="connsiteY22-952" fmla="*/ 245485 h 693380"/>
                  <a:gd name="connsiteX23-953" fmla="*/ 53711 w 63405"/>
                  <a:gd name="connsiteY23-954" fmla="*/ 176429 h 693380"/>
                  <a:gd name="connsiteX24-955" fmla="*/ 48949 w 63405"/>
                  <a:gd name="connsiteY24-956" fmla="*/ 109754 h 693380"/>
                  <a:gd name="connsiteX25-957" fmla="*/ 32280 w 63405"/>
                  <a:gd name="connsiteY25-958" fmla="*/ 76416 h 693380"/>
                  <a:gd name="connsiteX0-959" fmla="*/ 30343 w 61468"/>
                  <a:gd name="connsiteY0-960" fmla="*/ 76416 h 693380"/>
                  <a:gd name="connsiteX1-961" fmla="*/ 26354 w 61468"/>
                  <a:gd name="connsiteY1-962" fmla="*/ 923 h 693380"/>
                  <a:gd name="connsiteX2-963" fmla="*/ 21592 w 61468"/>
                  <a:gd name="connsiteY2-964" fmla="*/ 62836 h 693380"/>
                  <a:gd name="connsiteX3-965" fmla="*/ 4149 w 61468"/>
                  <a:gd name="connsiteY3-966" fmla="*/ 126423 h 693380"/>
                  <a:gd name="connsiteX4-967" fmla="*/ 1768 w 61468"/>
                  <a:gd name="connsiteY4-968" fmla="*/ 205004 h 693380"/>
                  <a:gd name="connsiteX5-969" fmla="*/ 23200 w 61468"/>
                  <a:gd name="connsiteY5-970" fmla="*/ 281204 h 693380"/>
                  <a:gd name="connsiteX6-971" fmla="*/ 23199 w 61468"/>
                  <a:gd name="connsiteY6-972" fmla="*/ 314542 h 693380"/>
                  <a:gd name="connsiteX7-973" fmla="*/ 4149 w 61468"/>
                  <a:gd name="connsiteY7-974" fmla="*/ 362166 h 693380"/>
                  <a:gd name="connsiteX8-975" fmla="*/ 1768 w 61468"/>
                  <a:gd name="connsiteY8-976" fmla="*/ 402647 h 693380"/>
                  <a:gd name="connsiteX9-977" fmla="*/ 25580 w 61468"/>
                  <a:gd name="connsiteY9-978" fmla="*/ 474085 h 693380"/>
                  <a:gd name="connsiteX10-979" fmla="*/ 1768 w 61468"/>
                  <a:gd name="connsiteY10-980" fmla="*/ 564573 h 693380"/>
                  <a:gd name="connsiteX11-981" fmla="*/ 8912 w 61468"/>
                  <a:gd name="connsiteY11-982" fmla="*/ 616960 h 693380"/>
                  <a:gd name="connsiteX12-983" fmla="*/ 25580 w 61468"/>
                  <a:gd name="connsiteY12-984" fmla="*/ 666966 h 693380"/>
                  <a:gd name="connsiteX13-985" fmla="*/ 27962 w 61468"/>
                  <a:gd name="connsiteY13-986" fmla="*/ 693160 h 693380"/>
                  <a:gd name="connsiteX14-987" fmla="*/ 27962 w 61468"/>
                  <a:gd name="connsiteY14-988" fmla="*/ 676491 h 693380"/>
                  <a:gd name="connsiteX15-989" fmla="*/ 30343 w 61468"/>
                  <a:gd name="connsiteY15-990" fmla="*/ 626485 h 693380"/>
                  <a:gd name="connsiteX16-991" fmla="*/ 49393 w 61468"/>
                  <a:gd name="connsiteY16-992" fmla="*/ 564573 h 693380"/>
                  <a:gd name="connsiteX17-993" fmla="*/ 39868 w 61468"/>
                  <a:gd name="connsiteY17-994" fmla="*/ 512185 h 693380"/>
                  <a:gd name="connsiteX18-995" fmla="*/ 25580 w 61468"/>
                  <a:gd name="connsiteY18-996" fmla="*/ 462179 h 693380"/>
                  <a:gd name="connsiteX19-997" fmla="*/ 47012 w 61468"/>
                  <a:gd name="connsiteY19-998" fmla="*/ 402648 h 693380"/>
                  <a:gd name="connsiteX20-999" fmla="*/ 61299 w 61468"/>
                  <a:gd name="connsiteY20-1000" fmla="*/ 357404 h 693380"/>
                  <a:gd name="connsiteX21-1001" fmla="*/ 37487 w 61468"/>
                  <a:gd name="connsiteY21-1002" fmla="*/ 305016 h 693380"/>
                  <a:gd name="connsiteX22-1003" fmla="*/ 30343 w 61468"/>
                  <a:gd name="connsiteY22-1004" fmla="*/ 245485 h 693380"/>
                  <a:gd name="connsiteX23-1005" fmla="*/ 51774 w 61468"/>
                  <a:gd name="connsiteY23-1006" fmla="*/ 176429 h 693380"/>
                  <a:gd name="connsiteX24-1007" fmla="*/ 47012 w 61468"/>
                  <a:gd name="connsiteY24-1008" fmla="*/ 109754 h 693380"/>
                  <a:gd name="connsiteX25-1009" fmla="*/ 30343 w 61468"/>
                  <a:gd name="connsiteY25-1010" fmla="*/ 76416 h 69338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337" y="connsiteY24-338"/>
                  </a:cxn>
                  <a:cxn ang="0">
                    <a:pos x="connsiteX25-489" y="connsiteY25-490"/>
                  </a:cxn>
                </a:cxnLst>
                <a:rect l="l" t="t" r="r" b="b"/>
                <a:pathLst>
                  <a:path w="61468" h="693380">
                    <a:moveTo>
                      <a:pt x="30343" y="76416"/>
                    </a:moveTo>
                    <a:cubicBezTo>
                      <a:pt x="26900" y="58277"/>
                      <a:pt x="31117" y="-8602"/>
                      <a:pt x="26354" y="923"/>
                    </a:cubicBezTo>
                    <a:cubicBezTo>
                      <a:pt x="21721" y="1438"/>
                      <a:pt x="26484" y="43507"/>
                      <a:pt x="21592" y="62836"/>
                    </a:cubicBezTo>
                    <a:cubicBezTo>
                      <a:pt x="16701" y="82165"/>
                      <a:pt x="7453" y="102728"/>
                      <a:pt x="4149" y="126423"/>
                    </a:cubicBezTo>
                    <a:cubicBezTo>
                      <a:pt x="845" y="150118"/>
                      <a:pt x="-1407" y="179207"/>
                      <a:pt x="1768" y="205004"/>
                    </a:cubicBezTo>
                    <a:cubicBezTo>
                      <a:pt x="4943" y="230801"/>
                      <a:pt x="19628" y="262948"/>
                      <a:pt x="23200" y="281204"/>
                    </a:cubicBezTo>
                    <a:cubicBezTo>
                      <a:pt x="26772" y="299460"/>
                      <a:pt x="26374" y="301048"/>
                      <a:pt x="23199" y="314542"/>
                    </a:cubicBezTo>
                    <a:cubicBezTo>
                      <a:pt x="20024" y="328036"/>
                      <a:pt x="7721" y="347482"/>
                      <a:pt x="4149" y="362166"/>
                    </a:cubicBezTo>
                    <a:cubicBezTo>
                      <a:pt x="577" y="376850"/>
                      <a:pt x="-1804" y="383994"/>
                      <a:pt x="1768" y="402647"/>
                    </a:cubicBezTo>
                    <a:cubicBezTo>
                      <a:pt x="5340" y="421300"/>
                      <a:pt x="25580" y="447097"/>
                      <a:pt x="25580" y="474085"/>
                    </a:cubicBezTo>
                    <a:cubicBezTo>
                      <a:pt x="25580" y="501073"/>
                      <a:pt x="4546" y="540761"/>
                      <a:pt x="1768" y="564573"/>
                    </a:cubicBezTo>
                    <a:cubicBezTo>
                      <a:pt x="-1010" y="588385"/>
                      <a:pt x="4943" y="599895"/>
                      <a:pt x="8912" y="616960"/>
                    </a:cubicBezTo>
                    <a:cubicBezTo>
                      <a:pt x="12881" y="634026"/>
                      <a:pt x="22405" y="654266"/>
                      <a:pt x="25580" y="666966"/>
                    </a:cubicBezTo>
                    <a:cubicBezTo>
                      <a:pt x="28755" y="679666"/>
                      <a:pt x="27565" y="691572"/>
                      <a:pt x="27962" y="693160"/>
                    </a:cubicBezTo>
                    <a:cubicBezTo>
                      <a:pt x="28359" y="694748"/>
                      <a:pt x="27565" y="687603"/>
                      <a:pt x="27962" y="676491"/>
                    </a:cubicBezTo>
                    <a:cubicBezTo>
                      <a:pt x="28359" y="665379"/>
                      <a:pt x="26771" y="645138"/>
                      <a:pt x="30343" y="626485"/>
                    </a:cubicBezTo>
                    <a:cubicBezTo>
                      <a:pt x="33915" y="607832"/>
                      <a:pt x="47806" y="583623"/>
                      <a:pt x="49393" y="564573"/>
                    </a:cubicBezTo>
                    <a:cubicBezTo>
                      <a:pt x="50980" y="545523"/>
                      <a:pt x="43837" y="529251"/>
                      <a:pt x="39868" y="512185"/>
                    </a:cubicBezTo>
                    <a:cubicBezTo>
                      <a:pt x="35899" y="495119"/>
                      <a:pt x="24389" y="480435"/>
                      <a:pt x="25580" y="462179"/>
                    </a:cubicBezTo>
                    <a:cubicBezTo>
                      <a:pt x="26771" y="443923"/>
                      <a:pt x="41059" y="420111"/>
                      <a:pt x="47012" y="402648"/>
                    </a:cubicBezTo>
                    <a:cubicBezTo>
                      <a:pt x="52965" y="385186"/>
                      <a:pt x="62887" y="373676"/>
                      <a:pt x="61299" y="357404"/>
                    </a:cubicBezTo>
                    <a:cubicBezTo>
                      <a:pt x="59712" y="341132"/>
                      <a:pt x="42646" y="323669"/>
                      <a:pt x="37487" y="305016"/>
                    </a:cubicBezTo>
                    <a:cubicBezTo>
                      <a:pt x="32328" y="286363"/>
                      <a:pt x="27962" y="266916"/>
                      <a:pt x="30343" y="245485"/>
                    </a:cubicBezTo>
                    <a:cubicBezTo>
                      <a:pt x="32724" y="224054"/>
                      <a:pt x="48599" y="199448"/>
                      <a:pt x="51774" y="176429"/>
                    </a:cubicBezTo>
                    <a:cubicBezTo>
                      <a:pt x="54949" y="153410"/>
                      <a:pt x="50584" y="126423"/>
                      <a:pt x="47012" y="109754"/>
                    </a:cubicBezTo>
                    <a:cubicBezTo>
                      <a:pt x="43440" y="93085"/>
                      <a:pt x="33786" y="94555"/>
                      <a:pt x="30343" y="76416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tx1"/>
                  </a:gs>
                  <a:gs pos="0">
                    <a:schemeClr val="tx1"/>
                  </a:gs>
                  <a:gs pos="54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" name="Forma libre 14"/>
              <p:cNvSpPr/>
              <p:nvPr/>
            </p:nvSpPr>
            <p:spPr>
              <a:xfrm rot="173252" flipH="1">
                <a:off x="2036572" y="5098288"/>
                <a:ext cx="18121" cy="737343"/>
              </a:xfrm>
              <a:custGeom>
                <a:avLst/>
                <a:gdLst>
                  <a:gd name="connsiteX0" fmla="*/ 34528 w 70348"/>
                  <a:gd name="connsiteY0" fmla="*/ 62 h 633694"/>
                  <a:gd name="connsiteX1" fmla="*/ 5953 w 70348"/>
                  <a:gd name="connsiteY1" fmla="*/ 57212 h 633694"/>
                  <a:gd name="connsiteX2" fmla="*/ 3572 w 70348"/>
                  <a:gd name="connsiteY2" fmla="*/ 150080 h 633694"/>
                  <a:gd name="connsiteX3" fmla="*/ 46435 w 70348"/>
                  <a:gd name="connsiteY3" fmla="*/ 238187 h 633694"/>
                  <a:gd name="connsiteX4" fmla="*/ 29766 w 70348"/>
                  <a:gd name="connsiteY4" fmla="*/ 242949 h 633694"/>
                  <a:gd name="connsiteX5" fmla="*/ 5953 w 70348"/>
                  <a:gd name="connsiteY5" fmla="*/ 302480 h 633694"/>
                  <a:gd name="connsiteX6" fmla="*/ 8335 w 70348"/>
                  <a:gd name="connsiteY6" fmla="*/ 357249 h 633694"/>
                  <a:gd name="connsiteX7" fmla="*/ 34528 w 70348"/>
                  <a:gd name="connsiteY7" fmla="*/ 414399 h 633694"/>
                  <a:gd name="connsiteX8" fmla="*/ 10716 w 70348"/>
                  <a:gd name="connsiteY8" fmla="*/ 504887 h 633694"/>
                  <a:gd name="connsiteX9" fmla="*/ 17860 w 70348"/>
                  <a:gd name="connsiteY9" fmla="*/ 557274 h 633694"/>
                  <a:gd name="connsiteX10" fmla="*/ 34528 w 70348"/>
                  <a:gd name="connsiteY10" fmla="*/ 607280 h 633694"/>
                  <a:gd name="connsiteX11" fmla="*/ 36910 w 70348"/>
                  <a:gd name="connsiteY11" fmla="*/ 633474 h 633694"/>
                  <a:gd name="connsiteX12" fmla="*/ 36910 w 70348"/>
                  <a:gd name="connsiteY12" fmla="*/ 616805 h 633694"/>
                  <a:gd name="connsiteX13" fmla="*/ 39291 w 70348"/>
                  <a:gd name="connsiteY13" fmla="*/ 566799 h 633694"/>
                  <a:gd name="connsiteX14" fmla="*/ 58341 w 70348"/>
                  <a:gd name="connsiteY14" fmla="*/ 504887 h 633694"/>
                  <a:gd name="connsiteX15" fmla="*/ 48816 w 70348"/>
                  <a:gd name="connsiteY15" fmla="*/ 452499 h 633694"/>
                  <a:gd name="connsiteX16" fmla="*/ 34528 w 70348"/>
                  <a:gd name="connsiteY16" fmla="*/ 402493 h 633694"/>
                  <a:gd name="connsiteX17" fmla="*/ 55960 w 70348"/>
                  <a:gd name="connsiteY17" fmla="*/ 342962 h 633694"/>
                  <a:gd name="connsiteX18" fmla="*/ 70247 w 70348"/>
                  <a:gd name="connsiteY18" fmla="*/ 297718 h 633694"/>
                  <a:gd name="connsiteX19" fmla="*/ 48816 w 70348"/>
                  <a:gd name="connsiteY19" fmla="*/ 223899 h 633694"/>
                  <a:gd name="connsiteX20" fmla="*/ 41672 w 70348"/>
                  <a:gd name="connsiteY20" fmla="*/ 185799 h 633694"/>
                  <a:gd name="connsiteX21" fmla="*/ 65485 w 70348"/>
                  <a:gd name="connsiteY21" fmla="*/ 119124 h 633694"/>
                  <a:gd name="connsiteX22" fmla="*/ 60722 w 70348"/>
                  <a:gd name="connsiteY22" fmla="*/ 47687 h 633694"/>
                  <a:gd name="connsiteX23" fmla="*/ 34528 w 70348"/>
                  <a:gd name="connsiteY23" fmla="*/ 62 h 633694"/>
                  <a:gd name="connsiteX0-1" fmla="*/ 33490 w 69310"/>
                  <a:gd name="connsiteY0-2" fmla="*/ 62 h 633694"/>
                  <a:gd name="connsiteX1-3" fmla="*/ 4915 w 69310"/>
                  <a:gd name="connsiteY1-4" fmla="*/ 57212 h 633694"/>
                  <a:gd name="connsiteX2-5" fmla="*/ 2534 w 69310"/>
                  <a:gd name="connsiteY2-6" fmla="*/ 150080 h 633694"/>
                  <a:gd name="connsiteX3-7" fmla="*/ 31110 w 69310"/>
                  <a:gd name="connsiteY3-8" fmla="*/ 221518 h 633694"/>
                  <a:gd name="connsiteX4-9" fmla="*/ 28728 w 69310"/>
                  <a:gd name="connsiteY4-10" fmla="*/ 242949 h 633694"/>
                  <a:gd name="connsiteX5-11" fmla="*/ 4915 w 69310"/>
                  <a:gd name="connsiteY5-12" fmla="*/ 302480 h 633694"/>
                  <a:gd name="connsiteX6-13" fmla="*/ 7297 w 69310"/>
                  <a:gd name="connsiteY6-14" fmla="*/ 357249 h 633694"/>
                  <a:gd name="connsiteX7-15" fmla="*/ 33490 w 69310"/>
                  <a:gd name="connsiteY7-16" fmla="*/ 414399 h 633694"/>
                  <a:gd name="connsiteX8-17" fmla="*/ 9678 w 69310"/>
                  <a:gd name="connsiteY8-18" fmla="*/ 504887 h 633694"/>
                  <a:gd name="connsiteX9-19" fmla="*/ 16822 w 69310"/>
                  <a:gd name="connsiteY9-20" fmla="*/ 557274 h 633694"/>
                  <a:gd name="connsiteX10-21" fmla="*/ 33490 w 69310"/>
                  <a:gd name="connsiteY10-22" fmla="*/ 607280 h 633694"/>
                  <a:gd name="connsiteX11-23" fmla="*/ 35872 w 69310"/>
                  <a:gd name="connsiteY11-24" fmla="*/ 633474 h 633694"/>
                  <a:gd name="connsiteX12-25" fmla="*/ 35872 w 69310"/>
                  <a:gd name="connsiteY12-26" fmla="*/ 616805 h 633694"/>
                  <a:gd name="connsiteX13-27" fmla="*/ 38253 w 69310"/>
                  <a:gd name="connsiteY13-28" fmla="*/ 566799 h 633694"/>
                  <a:gd name="connsiteX14-29" fmla="*/ 57303 w 69310"/>
                  <a:gd name="connsiteY14-30" fmla="*/ 504887 h 633694"/>
                  <a:gd name="connsiteX15-31" fmla="*/ 47778 w 69310"/>
                  <a:gd name="connsiteY15-32" fmla="*/ 452499 h 633694"/>
                  <a:gd name="connsiteX16-33" fmla="*/ 33490 w 69310"/>
                  <a:gd name="connsiteY16-34" fmla="*/ 402493 h 633694"/>
                  <a:gd name="connsiteX17-35" fmla="*/ 54922 w 69310"/>
                  <a:gd name="connsiteY17-36" fmla="*/ 342962 h 633694"/>
                  <a:gd name="connsiteX18-37" fmla="*/ 69209 w 69310"/>
                  <a:gd name="connsiteY18-38" fmla="*/ 297718 h 633694"/>
                  <a:gd name="connsiteX19-39" fmla="*/ 47778 w 69310"/>
                  <a:gd name="connsiteY19-40" fmla="*/ 223899 h 633694"/>
                  <a:gd name="connsiteX20-41" fmla="*/ 40634 w 69310"/>
                  <a:gd name="connsiteY20-42" fmla="*/ 185799 h 633694"/>
                  <a:gd name="connsiteX21-43" fmla="*/ 64447 w 69310"/>
                  <a:gd name="connsiteY21-44" fmla="*/ 119124 h 633694"/>
                  <a:gd name="connsiteX22-45" fmla="*/ 59684 w 69310"/>
                  <a:gd name="connsiteY22-46" fmla="*/ 47687 h 633694"/>
                  <a:gd name="connsiteX23-47" fmla="*/ 33490 w 69310"/>
                  <a:gd name="connsiteY23-48" fmla="*/ 62 h 633694"/>
                  <a:gd name="connsiteX0-49" fmla="*/ 33490 w 69310"/>
                  <a:gd name="connsiteY0-50" fmla="*/ 62 h 633694"/>
                  <a:gd name="connsiteX1-51" fmla="*/ 4915 w 69310"/>
                  <a:gd name="connsiteY1-52" fmla="*/ 57212 h 633694"/>
                  <a:gd name="connsiteX2-53" fmla="*/ 2534 w 69310"/>
                  <a:gd name="connsiteY2-54" fmla="*/ 150080 h 633694"/>
                  <a:gd name="connsiteX3-55" fmla="*/ 31110 w 69310"/>
                  <a:gd name="connsiteY3-56" fmla="*/ 221518 h 633694"/>
                  <a:gd name="connsiteX4-57" fmla="*/ 31109 w 69310"/>
                  <a:gd name="connsiteY4-58" fmla="*/ 254856 h 633694"/>
                  <a:gd name="connsiteX5-59" fmla="*/ 4915 w 69310"/>
                  <a:gd name="connsiteY5-60" fmla="*/ 302480 h 633694"/>
                  <a:gd name="connsiteX6-61" fmla="*/ 7297 w 69310"/>
                  <a:gd name="connsiteY6-62" fmla="*/ 357249 h 633694"/>
                  <a:gd name="connsiteX7-63" fmla="*/ 33490 w 69310"/>
                  <a:gd name="connsiteY7-64" fmla="*/ 414399 h 633694"/>
                  <a:gd name="connsiteX8-65" fmla="*/ 9678 w 69310"/>
                  <a:gd name="connsiteY8-66" fmla="*/ 504887 h 633694"/>
                  <a:gd name="connsiteX9-67" fmla="*/ 16822 w 69310"/>
                  <a:gd name="connsiteY9-68" fmla="*/ 557274 h 633694"/>
                  <a:gd name="connsiteX10-69" fmla="*/ 33490 w 69310"/>
                  <a:gd name="connsiteY10-70" fmla="*/ 607280 h 633694"/>
                  <a:gd name="connsiteX11-71" fmla="*/ 35872 w 69310"/>
                  <a:gd name="connsiteY11-72" fmla="*/ 633474 h 633694"/>
                  <a:gd name="connsiteX12-73" fmla="*/ 35872 w 69310"/>
                  <a:gd name="connsiteY12-74" fmla="*/ 616805 h 633694"/>
                  <a:gd name="connsiteX13-75" fmla="*/ 38253 w 69310"/>
                  <a:gd name="connsiteY13-76" fmla="*/ 566799 h 633694"/>
                  <a:gd name="connsiteX14-77" fmla="*/ 57303 w 69310"/>
                  <a:gd name="connsiteY14-78" fmla="*/ 504887 h 633694"/>
                  <a:gd name="connsiteX15-79" fmla="*/ 47778 w 69310"/>
                  <a:gd name="connsiteY15-80" fmla="*/ 452499 h 633694"/>
                  <a:gd name="connsiteX16-81" fmla="*/ 33490 w 69310"/>
                  <a:gd name="connsiteY16-82" fmla="*/ 402493 h 633694"/>
                  <a:gd name="connsiteX17-83" fmla="*/ 54922 w 69310"/>
                  <a:gd name="connsiteY17-84" fmla="*/ 342962 h 633694"/>
                  <a:gd name="connsiteX18-85" fmla="*/ 69209 w 69310"/>
                  <a:gd name="connsiteY18-86" fmla="*/ 297718 h 633694"/>
                  <a:gd name="connsiteX19-87" fmla="*/ 47778 w 69310"/>
                  <a:gd name="connsiteY19-88" fmla="*/ 223899 h 633694"/>
                  <a:gd name="connsiteX20-89" fmla="*/ 40634 w 69310"/>
                  <a:gd name="connsiteY20-90" fmla="*/ 185799 h 633694"/>
                  <a:gd name="connsiteX21-91" fmla="*/ 64447 w 69310"/>
                  <a:gd name="connsiteY21-92" fmla="*/ 119124 h 633694"/>
                  <a:gd name="connsiteX22-93" fmla="*/ 59684 w 69310"/>
                  <a:gd name="connsiteY22-94" fmla="*/ 47687 h 633694"/>
                  <a:gd name="connsiteX23-95" fmla="*/ 33490 w 69310"/>
                  <a:gd name="connsiteY23-96" fmla="*/ 62 h 633694"/>
                  <a:gd name="connsiteX0-97" fmla="*/ 33490 w 69310"/>
                  <a:gd name="connsiteY0-98" fmla="*/ 62 h 633694"/>
                  <a:gd name="connsiteX1-99" fmla="*/ 4915 w 69310"/>
                  <a:gd name="connsiteY1-100" fmla="*/ 57212 h 633694"/>
                  <a:gd name="connsiteX2-101" fmla="*/ 2534 w 69310"/>
                  <a:gd name="connsiteY2-102" fmla="*/ 150080 h 633694"/>
                  <a:gd name="connsiteX3-103" fmla="*/ 31110 w 69310"/>
                  <a:gd name="connsiteY3-104" fmla="*/ 221518 h 633694"/>
                  <a:gd name="connsiteX4-105" fmla="*/ 31109 w 69310"/>
                  <a:gd name="connsiteY4-106" fmla="*/ 254856 h 633694"/>
                  <a:gd name="connsiteX5-107" fmla="*/ 4915 w 69310"/>
                  <a:gd name="connsiteY5-108" fmla="*/ 302480 h 633694"/>
                  <a:gd name="connsiteX6-109" fmla="*/ 7297 w 69310"/>
                  <a:gd name="connsiteY6-110" fmla="*/ 357249 h 633694"/>
                  <a:gd name="connsiteX7-111" fmla="*/ 33490 w 69310"/>
                  <a:gd name="connsiteY7-112" fmla="*/ 414399 h 633694"/>
                  <a:gd name="connsiteX8-113" fmla="*/ 9678 w 69310"/>
                  <a:gd name="connsiteY8-114" fmla="*/ 504887 h 633694"/>
                  <a:gd name="connsiteX9-115" fmla="*/ 16822 w 69310"/>
                  <a:gd name="connsiteY9-116" fmla="*/ 557274 h 633694"/>
                  <a:gd name="connsiteX10-117" fmla="*/ 33490 w 69310"/>
                  <a:gd name="connsiteY10-118" fmla="*/ 607280 h 633694"/>
                  <a:gd name="connsiteX11-119" fmla="*/ 35872 w 69310"/>
                  <a:gd name="connsiteY11-120" fmla="*/ 633474 h 633694"/>
                  <a:gd name="connsiteX12-121" fmla="*/ 35872 w 69310"/>
                  <a:gd name="connsiteY12-122" fmla="*/ 616805 h 633694"/>
                  <a:gd name="connsiteX13-123" fmla="*/ 38253 w 69310"/>
                  <a:gd name="connsiteY13-124" fmla="*/ 566799 h 633694"/>
                  <a:gd name="connsiteX14-125" fmla="*/ 57303 w 69310"/>
                  <a:gd name="connsiteY14-126" fmla="*/ 504887 h 633694"/>
                  <a:gd name="connsiteX15-127" fmla="*/ 47778 w 69310"/>
                  <a:gd name="connsiteY15-128" fmla="*/ 452499 h 633694"/>
                  <a:gd name="connsiteX16-129" fmla="*/ 33490 w 69310"/>
                  <a:gd name="connsiteY16-130" fmla="*/ 402493 h 633694"/>
                  <a:gd name="connsiteX17-131" fmla="*/ 54922 w 69310"/>
                  <a:gd name="connsiteY17-132" fmla="*/ 342962 h 633694"/>
                  <a:gd name="connsiteX18-133" fmla="*/ 69209 w 69310"/>
                  <a:gd name="connsiteY18-134" fmla="*/ 297718 h 633694"/>
                  <a:gd name="connsiteX19-135" fmla="*/ 47778 w 69310"/>
                  <a:gd name="connsiteY19-136" fmla="*/ 223899 h 633694"/>
                  <a:gd name="connsiteX20-137" fmla="*/ 38253 w 69310"/>
                  <a:gd name="connsiteY20-138" fmla="*/ 185799 h 633694"/>
                  <a:gd name="connsiteX21-139" fmla="*/ 64447 w 69310"/>
                  <a:gd name="connsiteY21-140" fmla="*/ 119124 h 633694"/>
                  <a:gd name="connsiteX22-141" fmla="*/ 59684 w 69310"/>
                  <a:gd name="connsiteY22-142" fmla="*/ 47687 h 633694"/>
                  <a:gd name="connsiteX23-143" fmla="*/ 33490 w 69310"/>
                  <a:gd name="connsiteY23-144" fmla="*/ 62 h 633694"/>
                  <a:gd name="connsiteX0-145" fmla="*/ 33490 w 69310"/>
                  <a:gd name="connsiteY0-146" fmla="*/ 62 h 633694"/>
                  <a:gd name="connsiteX1-147" fmla="*/ 4915 w 69310"/>
                  <a:gd name="connsiteY1-148" fmla="*/ 57212 h 633694"/>
                  <a:gd name="connsiteX2-149" fmla="*/ 2534 w 69310"/>
                  <a:gd name="connsiteY2-150" fmla="*/ 150080 h 633694"/>
                  <a:gd name="connsiteX3-151" fmla="*/ 31110 w 69310"/>
                  <a:gd name="connsiteY3-152" fmla="*/ 221518 h 633694"/>
                  <a:gd name="connsiteX4-153" fmla="*/ 31109 w 69310"/>
                  <a:gd name="connsiteY4-154" fmla="*/ 254856 h 633694"/>
                  <a:gd name="connsiteX5-155" fmla="*/ 4915 w 69310"/>
                  <a:gd name="connsiteY5-156" fmla="*/ 302480 h 633694"/>
                  <a:gd name="connsiteX6-157" fmla="*/ 7297 w 69310"/>
                  <a:gd name="connsiteY6-158" fmla="*/ 357249 h 633694"/>
                  <a:gd name="connsiteX7-159" fmla="*/ 33490 w 69310"/>
                  <a:gd name="connsiteY7-160" fmla="*/ 414399 h 633694"/>
                  <a:gd name="connsiteX8-161" fmla="*/ 9678 w 69310"/>
                  <a:gd name="connsiteY8-162" fmla="*/ 504887 h 633694"/>
                  <a:gd name="connsiteX9-163" fmla="*/ 16822 w 69310"/>
                  <a:gd name="connsiteY9-164" fmla="*/ 557274 h 633694"/>
                  <a:gd name="connsiteX10-165" fmla="*/ 33490 w 69310"/>
                  <a:gd name="connsiteY10-166" fmla="*/ 607280 h 633694"/>
                  <a:gd name="connsiteX11-167" fmla="*/ 35872 w 69310"/>
                  <a:gd name="connsiteY11-168" fmla="*/ 633474 h 633694"/>
                  <a:gd name="connsiteX12-169" fmla="*/ 35872 w 69310"/>
                  <a:gd name="connsiteY12-170" fmla="*/ 616805 h 633694"/>
                  <a:gd name="connsiteX13-171" fmla="*/ 38253 w 69310"/>
                  <a:gd name="connsiteY13-172" fmla="*/ 566799 h 633694"/>
                  <a:gd name="connsiteX14-173" fmla="*/ 57303 w 69310"/>
                  <a:gd name="connsiteY14-174" fmla="*/ 504887 h 633694"/>
                  <a:gd name="connsiteX15-175" fmla="*/ 47778 w 69310"/>
                  <a:gd name="connsiteY15-176" fmla="*/ 452499 h 633694"/>
                  <a:gd name="connsiteX16-177" fmla="*/ 33490 w 69310"/>
                  <a:gd name="connsiteY16-178" fmla="*/ 402493 h 633694"/>
                  <a:gd name="connsiteX17-179" fmla="*/ 54922 w 69310"/>
                  <a:gd name="connsiteY17-180" fmla="*/ 342962 h 633694"/>
                  <a:gd name="connsiteX18-181" fmla="*/ 69209 w 69310"/>
                  <a:gd name="connsiteY18-182" fmla="*/ 297718 h 633694"/>
                  <a:gd name="connsiteX19-183" fmla="*/ 47778 w 69310"/>
                  <a:gd name="connsiteY19-184" fmla="*/ 223899 h 633694"/>
                  <a:gd name="connsiteX20-185" fmla="*/ 38253 w 69310"/>
                  <a:gd name="connsiteY20-186" fmla="*/ 185799 h 633694"/>
                  <a:gd name="connsiteX21-187" fmla="*/ 59684 w 69310"/>
                  <a:gd name="connsiteY21-188" fmla="*/ 116743 h 633694"/>
                  <a:gd name="connsiteX22-189" fmla="*/ 59684 w 69310"/>
                  <a:gd name="connsiteY22-190" fmla="*/ 47687 h 633694"/>
                  <a:gd name="connsiteX23-191" fmla="*/ 33490 w 69310"/>
                  <a:gd name="connsiteY23-192" fmla="*/ 62 h 633694"/>
                  <a:gd name="connsiteX0-193" fmla="*/ 33490 w 69310"/>
                  <a:gd name="connsiteY0-194" fmla="*/ 33 h 633665"/>
                  <a:gd name="connsiteX1-195" fmla="*/ 4915 w 69310"/>
                  <a:gd name="connsiteY1-196" fmla="*/ 57183 h 633665"/>
                  <a:gd name="connsiteX2-197" fmla="*/ 2534 w 69310"/>
                  <a:gd name="connsiteY2-198" fmla="*/ 150051 h 633665"/>
                  <a:gd name="connsiteX3-199" fmla="*/ 31110 w 69310"/>
                  <a:gd name="connsiteY3-200" fmla="*/ 221489 h 633665"/>
                  <a:gd name="connsiteX4-201" fmla="*/ 31109 w 69310"/>
                  <a:gd name="connsiteY4-202" fmla="*/ 254827 h 633665"/>
                  <a:gd name="connsiteX5-203" fmla="*/ 4915 w 69310"/>
                  <a:gd name="connsiteY5-204" fmla="*/ 302451 h 633665"/>
                  <a:gd name="connsiteX6-205" fmla="*/ 7297 w 69310"/>
                  <a:gd name="connsiteY6-206" fmla="*/ 357220 h 633665"/>
                  <a:gd name="connsiteX7-207" fmla="*/ 33490 w 69310"/>
                  <a:gd name="connsiteY7-208" fmla="*/ 414370 h 633665"/>
                  <a:gd name="connsiteX8-209" fmla="*/ 9678 w 69310"/>
                  <a:gd name="connsiteY8-210" fmla="*/ 504858 h 633665"/>
                  <a:gd name="connsiteX9-211" fmla="*/ 16822 w 69310"/>
                  <a:gd name="connsiteY9-212" fmla="*/ 557245 h 633665"/>
                  <a:gd name="connsiteX10-213" fmla="*/ 33490 w 69310"/>
                  <a:gd name="connsiteY10-214" fmla="*/ 607251 h 633665"/>
                  <a:gd name="connsiteX11-215" fmla="*/ 35872 w 69310"/>
                  <a:gd name="connsiteY11-216" fmla="*/ 633445 h 633665"/>
                  <a:gd name="connsiteX12-217" fmla="*/ 35872 w 69310"/>
                  <a:gd name="connsiteY12-218" fmla="*/ 616776 h 633665"/>
                  <a:gd name="connsiteX13-219" fmla="*/ 38253 w 69310"/>
                  <a:gd name="connsiteY13-220" fmla="*/ 566770 h 633665"/>
                  <a:gd name="connsiteX14-221" fmla="*/ 57303 w 69310"/>
                  <a:gd name="connsiteY14-222" fmla="*/ 504858 h 633665"/>
                  <a:gd name="connsiteX15-223" fmla="*/ 47778 w 69310"/>
                  <a:gd name="connsiteY15-224" fmla="*/ 452470 h 633665"/>
                  <a:gd name="connsiteX16-225" fmla="*/ 33490 w 69310"/>
                  <a:gd name="connsiteY16-226" fmla="*/ 402464 h 633665"/>
                  <a:gd name="connsiteX17-227" fmla="*/ 54922 w 69310"/>
                  <a:gd name="connsiteY17-228" fmla="*/ 342933 h 633665"/>
                  <a:gd name="connsiteX18-229" fmla="*/ 69209 w 69310"/>
                  <a:gd name="connsiteY18-230" fmla="*/ 297689 h 633665"/>
                  <a:gd name="connsiteX19-231" fmla="*/ 47778 w 69310"/>
                  <a:gd name="connsiteY19-232" fmla="*/ 223870 h 633665"/>
                  <a:gd name="connsiteX20-233" fmla="*/ 38253 w 69310"/>
                  <a:gd name="connsiteY20-234" fmla="*/ 185770 h 633665"/>
                  <a:gd name="connsiteX21-235" fmla="*/ 59684 w 69310"/>
                  <a:gd name="connsiteY21-236" fmla="*/ 116714 h 633665"/>
                  <a:gd name="connsiteX22-237" fmla="*/ 54922 w 69310"/>
                  <a:gd name="connsiteY22-238" fmla="*/ 50039 h 633665"/>
                  <a:gd name="connsiteX23-239" fmla="*/ 33490 w 69310"/>
                  <a:gd name="connsiteY23-240" fmla="*/ 33 h 633665"/>
                  <a:gd name="connsiteX0-241" fmla="*/ 33204 w 69024"/>
                  <a:gd name="connsiteY0-242" fmla="*/ 16967 h 650599"/>
                  <a:gd name="connsiteX1-243" fmla="*/ 26834 w 69024"/>
                  <a:gd name="connsiteY1-244" fmla="*/ 3386 h 650599"/>
                  <a:gd name="connsiteX2-245" fmla="*/ 4629 w 69024"/>
                  <a:gd name="connsiteY2-246" fmla="*/ 74117 h 650599"/>
                  <a:gd name="connsiteX3-247" fmla="*/ 2248 w 69024"/>
                  <a:gd name="connsiteY3-248" fmla="*/ 166985 h 650599"/>
                  <a:gd name="connsiteX4-249" fmla="*/ 30824 w 69024"/>
                  <a:gd name="connsiteY4-250" fmla="*/ 238423 h 650599"/>
                  <a:gd name="connsiteX5-251" fmla="*/ 30823 w 69024"/>
                  <a:gd name="connsiteY5-252" fmla="*/ 271761 h 650599"/>
                  <a:gd name="connsiteX6-253" fmla="*/ 4629 w 69024"/>
                  <a:gd name="connsiteY6-254" fmla="*/ 319385 h 650599"/>
                  <a:gd name="connsiteX7-255" fmla="*/ 7011 w 69024"/>
                  <a:gd name="connsiteY7-256" fmla="*/ 374154 h 650599"/>
                  <a:gd name="connsiteX8-257" fmla="*/ 33204 w 69024"/>
                  <a:gd name="connsiteY8-258" fmla="*/ 431304 h 650599"/>
                  <a:gd name="connsiteX9-259" fmla="*/ 9392 w 69024"/>
                  <a:gd name="connsiteY9-260" fmla="*/ 521792 h 650599"/>
                  <a:gd name="connsiteX10-261" fmla="*/ 16536 w 69024"/>
                  <a:gd name="connsiteY10-262" fmla="*/ 574179 h 650599"/>
                  <a:gd name="connsiteX11-263" fmla="*/ 33204 w 69024"/>
                  <a:gd name="connsiteY11-264" fmla="*/ 624185 h 650599"/>
                  <a:gd name="connsiteX12-265" fmla="*/ 35586 w 69024"/>
                  <a:gd name="connsiteY12-266" fmla="*/ 650379 h 650599"/>
                  <a:gd name="connsiteX13-267" fmla="*/ 35586 w 69024"/>
                  <a:gd name="connsiteY13-268" fmla="*/ 633710 h 650599"/>
                  <a:gd name="connsiteX14-269" fmla="*/ 37967 w 69024"/>
                  <a:gd name="connsiteY14-270" fmla="*/ 583704 h 650599"/>
                  <a:gd name="connsiteX15-271" fmla="*/ 57017 w 69024"/>
                  <a:gd name="connsiteY15-272" fmla="*/ 521792 h 650599"/>
                  <a:gd name="connsiteX16-273" fmla="*/ 47492 w 69024"/>
                  <a:gd name="connsiteY16-274" fmla="*/ 469404 h 650599"/>
                  <a:gd name="connsiteX17-275" fmla="*/ 33204 w 69024"/>
                  <a:gd name="connsiteY17-276" fmla="*/ 419398 h 650599"/>
                  <a:gd name="connsiteX18-277" fmla="*/ 54636 w 69024"/>
                  <a:gd name="connsiteY18-278" fmla="*/ 359867 h 650599"/>
                  <a:gd name="connsiteX19-279" fmla="*/ 68923 w 69024"/>
                  <a:gd name="connsiteY19-280" fmla="*/ 314623 h 650599"/>
                  <a:gd name="connsiteX20-281" fmla="*/ 47492 w 69024"/>
                  <a:gd name="connsiteY20-282" fmla="*/ 240804 h 650599"/>
                  <a:gd name="connsiteX21-283" fmla="*/ 37967 w 69024"/>
                  <a:gd name="connsiteY21-284" fmla="*/ 202704 h 650599"/>
                  <a:gd name="connsiteX22-285" fmla="*/ 59398 w 69024"/>
                  <a:gd name="connsiteY22-286" fmla="*/ 133648 h 650599"/>
                  <a:gd name="connsiteX23-287" fmla="*/ 54636 w 69024"/>
                  <a:gd name="connsiteY23-288" fmla="*/ 66973 h 650599"/>
                  <a:gd name="connsiteX24" fmla="*/ 33204 w 69024"/>
                  <a:gd name="connsiteY24" fmla="*/ 16967 h 650599"/>
                  <a:gd name="connsiteX0-289" fmla="*/ 33527 w 69347"/>
                  <a:gd name="connsiteY0-290" fmla="*/ 60015 h 693647"/>
                  <a:gd name="connsiteX1-291" fmla="*/ 34301 w 69347"/>
                  <a:gd name="connsiteY1-292" fmla="*/ 1190 h 693647"/>
                  <a:gd name="connsiteX2-293" fmla="*/ 4952 w 69347"/>
                  <a:gd name="connsiteY2-294" fmla="*/ 117165 h 693647"/>
                  <a:gd name="connsiteX3-295" fmla="*/ 2571 w 69347"/>
                  <a:gd name="connsiteY3-296" fmla="*/ 210033 h 693647"/>
                  <a:gd name="connsiteX4-297" fmla="*/ 31147 w 69347"/>
                  <a:gd name="connsiteY4-298" fmla="*/ 281471 h 693647"/>
                  <a:gd name="connsiteX5-299" fmla="*/ 31146 w 69347"/>
                  <a:gd name="connsiteY5-300" fmla="*/ 314809 h 693647"/>
                  <a:gd name="connsiteX6-301" fmla="*/ 4952 w 69347"/>
                  <a:gd name="connsiteY6-302" fmla="*/ 362433 h 693647"/>
                  <a:gd name="connsiteX7-303" fmla="*/ 7334 w 69347"/>
                  <a:gd name="connsiteY7-304" fmla="*/ 417202 h 693647"/>
                  <a:gd name="connsiteX8-305" fmla="*/ 33527 w 69347"/>
                  <a:gd name="connsiteY8-306" fmla="*/ 474352 h 693647"/>
                  <a:gd name="connsiteX9-307" fmla="*/ 9715 w 69347"/>
                  <a:gd name="connsiteY9-308" fmla="*/ 564840 h 693647"/>
                  <a:gd name="connsiteX10-309" fmla="*/ 16859 w 69347"/>
                  <a:gd name="connsiteY10-310" fmla="*/ 617227 h 693647"/>
                  <a:gd name="connsiteX11-311" fmla="*/ 33527 w 69347"/>
                  <a:gd name="connsiteY11-312" fmla="*/ 667233 h 693647"/>
                  <a:gd name="connsiteX12-313" fmla="*/ 35909 w 69347"/>
                  <a:gd name="connsiteY12-314" fmla="*/ 693427 h 693647"/>
                  <a:gd name="connsiteX13-315" fmla="*/ 35909 w 69347"/>
                  <a:gd name="connsiteY13-316" fmla="*/ 676758 h 693647"/>
                  <a:gd name="connsiteX14-317" fmla="*/ 38290 w 69347"/>
                  <a:gd name="connsiteY14-318" fmla="*/ 626752 h 693647"/>
                  <a:gd name="connsiteX15-319" fmla="*/ 57340 w 69347"/>
                  <a:gd name="connsiteY15-320" fmla="*/ 564840 h 693647"/>
                  <a:gd name="connsiteX16-321" fmla="*/ 47815 w 69347"/>
                  <a:gd name="connsiteY16-322" fmla="*/ 512452 h 693647"/>
                  <a:gd name="connsiteX17-323" fmla="*/ 33527 w 69347"/>
                  <a:gd name="connsiteY17-324" fmla="*/ 462446 h 693647"/>
                  <a:gd name="connsiteX18-325" fmla="*/ 54959 w 69347"/>
                  <a:gd name="connsiteY18-326" fmla="*/ 402915 h 693647"/>
                  <a:gd name="connsiteX19-327" fmla="*/ 69246 w 69347"/>
                  <a:gd name="connsiteY19-328" fmla="*/ 357671 h 693647"/>
                  <a:gd name="connsiteX20-329" fmla="*/ 47815 w 69347"/>
                  <a:gd name="connsiteY20-330" fmla="*/ 283852 h 693647"/>
                  <a:gd name="connsiteX21-331" fmla="*/ 38290 w 69347"/>
                  <a:gd name="connsiteY21-332" fmla="*/ 245752 h 693647"/>
                  <a:gd name="connsiteX22-333" fmla="*/ 59721 w 69347"/>
                  <a:gd name="connsiteY22-334" fmla="*/ 176696 h 693647"/>
                  <a:gd name="connsiteX23-335" fmla="*/ 54959 w 69347"/>
                  <a:gd name="connsiteY23-336" fmla="*/ 110021 h 693647"/>
                  <a:gd name="connsiteX24-337" fmla="*/ 33527 w 69347"/>
                  <a:gd name="connsiteY24-338" fmla="*/ 60015 h 693647"/>
                  <a:gd name="connsiteX0-339" fmla="*/ 40671 w 69347"/>
                  <a:gd name="connsiteY0-340" fmla="*/ 67028 h 693517"/>
                  <a:gd name="connsiteX1-341" fmla="*/ 34301 w 69347"/>
                  <a:gd name="connsiteY1-342" fmla="*/ 1060 h 693517"/>
                  <a:gd name="connsiteX2-343" fmla="*/ 4952 w 69347"/>
                  <a:gd name="connsiteY2-344" fmla="*/ 117035 h 693517"/>
                  <a:gd name="connsiteX3-345" fmla="*/ 2571 w 69347"/>
                  <a:gd name="connsiteY3-346" fmla="*/ 209903 h 693517"/>
                  <a:gd name="connsiteX4-347" fmla="*/ 31147 w 69347"/>
                  <a:gd name="connsiteY4-348" fmla="*/ 281341 h 693517"/>
                  <a:gd name="connsiteX5-349" fmla="*/ 31146 w 69347"/>
                  <a:gd name="connsiteY5-350" fmla="*/ 314679 h 693517"/>
                  <a:gd name="connsiteX6-351" fmla="*/ 4952 w 69347"/>
                  <a:gd name="connsiteY6-352" fmla="*/ 362303 h 693517"/>
                  <a:gd name="connsiteX7-353" fmla="*/ 7334 w 69347"/>
                  <a:gd name="connsiteY7-354" fmla="*/ 417072 h 693517"/>
                  <a:gd name="connsiteX8-355" fmla="*/ 33527 w 69347"/>
                  <a:gd name="connsiteY8-356" fmla="*/ 474222 h 693517"/>
                  <a:gd name="connsiteX9-357" fmla="*/ 9715 w 69347"/>
                  <a:gd name="connsiteY9-358" fmla="*/ 564710 h 693517"/>
                  <a:gd name="connsiteX10-359" fmla="*/ 16859 w 69347"/>
                  <a:gd name="connsiteY10-360" fmla="*/ 617097 h 693517"/>
                  <a:gd name="connsiteX11-361" fmla="*/ 33527 w 69347"/>
                  <a:gd name="connsiteY11-362" fmla="*/ 667103 h 693517"/>
                  <a:gd name="connsiteX12-363" fmla="*/ 35909 w 69347"/>
                  <a:gd name="connsiteY12-364" fmla="*/ 693297 h 693517"/>
                  <a:gd name="connsiteX13-365" fmla="*/ 35909 w 69347"/>
                  <a:gd name="connsiteY13-366" fmla="*/ 676628 h 693517"/>
                  <a:gd name="connsiteX14-367" fmla="*/ 38290 w 69347"/>
                  <a:gd name="connsiteY14-368" fmla="*/ 626622 h 693517"/>
                  <a:gd name="connsiteX15-369" fmla="*/ 57340 w 69347"/>
                  <a:gd name="connsiteY15-370" fmla="*/ 564710 h 693517"/>
                  <a:gd name="connsiteX16-371" fmla="*/ 47815 w 69347"/>
                  <a:gd name="connsiteY16-372" fmla="*/ 512322 h 693517"/>
                  <a:gd name="connsiteX17-373" fmla="*/ 33527 w 69347"/>
                  <a:gd name="connsiteY17-374" fmla="*/ 462316 h 693517"/>
                  <a:gd name="connsiteX18-375" fmla="*/ 54959 w 69347"/>
                  <a:gd name="connsiteY18-376" fmla="*/ 402785 h 693517"/>
                  <a:gd name="connsiteX19-377" fmla="*/ 69246 w 69347"/>
                  <a:gd name="connsiteY19-378" fmla="*/ 357541 h 693517"/>
                  <a:gd name="connsiteX20-379" fmla="*/ 47815 w 69347"/>
                  <a:gd name="connsiteY20-380" fmla="*/ 283722 h 693517"/>
                  <a:gd name="connsiteX21-381" fmla="*/ 38290 w 69347"/>
                  <a:gd name="connsiteY21-382" fmla="*/ 245622 h 693517"/>
                  <a:gd name="connsiteX22-383" fmla="*/ 59721 w 69347"/>
                  <a:gd name="connsiteY22-384" fmla="*/ 176566 h 693517"/>
                  <a:gd name="connsiteX23-385" fmla="*/ 54959 w 69347"/>
                  <a:gd name="connsiteY23-386" fmla="*/ 109891 h 693517"/>
                  <a:gd name="connsiteX24-387" fmla="*/ 40671 w 69347"/>
                  <a:gd name="connsiteY24-388" fmla="*/ 67028 h 693517"/>
                  <a:gd name="connsiteX0-389" fmla="*/ 39838 w 68514"/>
                  <a:gd name="connsiteY0-390" fmla="*/ 67028 h 693517"/>
                  <a:gd name="connsiteX1-391" fmla="*/ 33468 w 68514"/>
                  <a:gd name="connsiteY1-392" fmla="*/ 1060 h 693517"/>
                  <a:gd name="connsiteX2-393" fmla="*/ 12038 w 68514"/>
                  <a:gd name="connsiteY2-394" fmla="*/ 70117 h 693517"/>
                  <a:gd name="connsiteX3-395" fmla="*/ 4119 w 68514"/>
                  <a:gd name="connsiteY3-396" fmla="*/ 117035 h 693517"/>
                  <a:gd name="connsiteX4-397" fmla="*/ 1738 w 68514"/>
                  <a:gd name="connsiteY4-398" fmla="*/ 209903 h 693517"/>
                  <a:gd name="connsiteX5-399" fmla="*/ 30314 w 68514"/>
                  <a:gd name="connsiteY5-400" fmla="*/ 281341 h 693517"/>
                  <a:gd name="connsiteX6-401" fmla="*/ 30313 w 68514"/>
                  <a:gd name="connsiteY6-402" fmla="*/ 314679 h 693517"/>
                  <a:gd name="connsiteX7-403" fmla="*/ 4119 w 68514"/>
                  <a:gd name="connsiteY7-404" fmla="*/ 362303 h 693517"/>
                  <a:gd name="connsiteX8-405" fmla="*/ 6501 w 68514"/>
                  <a:gd name="connsiteY8-406" fmla="*/ 417072 h 693517"/>
                  <a:gd name="connsiteX9-407" fmla="*/ 32694 w 68514"/>
                  <a:gd name="connsiteY9-408" fmla="*/ 474222 h 693517"/>
                  <a:gd name="connsiteX10-409" fmla="*/ 8882 w 68514"/>
                  <a:gd name="connsiteY10-410" fmla="*/ 564710 h 693517"/>
                  <a:gd name="connsiteX11-411" fmla="*/ 16026 w 68514"/>
                  <a:gd name="connsiteY11-412" fmla="*/ 617097 h 693517"/>
                  <a:gd name="connsiteX12-413" fmla="*/ 32694 w 68514"/>
                  <a:gd name="connsiteY12-414" fmla="*/ 667103 h 693517"/>
                  <a:gd name="connsiteX13-415" fmla="*/ 35076 w 68514"/>
                  <a:gd name="connsiteY13-416" fmla="*/ 693297 h 693517"/>
                  <a:gd name="connsiteX14-417" fmla="*/ 35076 w 68514"/>
                  <a:gd name="connsiteY14-418" fmla="*/ 676628 h 693517"/>
                  <a:gd name="connsiteX15-419" fmla="*/ 37457 w 68514"/>
                  <a:gd name="connsiteY15-420" fmla="*/ 626622 h 693517"/>
                  <a:gd name="connsiteX16-421" fmla="*/ 56507 w 68514"/>
                  <a:gd name="connsiteY16-422" fmla="*/ 564710 h 693517"/>
                  <a:gd name="connsiteX17-423" fmla="*/ 46982 w 68514"/>
                  <a:gd name="connsiteY17-424" fmla="*/ 512322 h 693517"/>
                  <a:gd name="connsiteX18-425" fmla="*/ 32694 w 68514"/>
                  <a:gd name="connsiteY18-426" fmla="*/ 462316 h 693517"/>
                  <a:gd name="connsiteX19-427" fmla="*/ 54126 w 68514"/>
                  <a:gd name="connsiteY19-428" fmla="*/ 402785 h 693517"/>
                  <a:gd name="connsiteX20-429" fmla="*/ 68413 w 68514"/>
                  <a:gd name="connsiteY20-430" fmla="*/ 357541 h 693517"/>
                  <a:gd name="connsiteX21-431" fmla="*/ 46982 w 68514"/>
                  <a:gd name="connsiteY21-432" fmla="*/ 283722 h 693517"/>
                  <a:gd name="connsiteX22-433" fmla="*/ 37457 w 68514"/>
                  <a:gd name="connsiteY22-434" fmla="*/ 245622 h 693517"/>
                  <a:gd name="connsiteX23-435" fmla="*/ 58888 w 68514"/>
                  <a:gd name="connsiteY23-436" fmla="*/ 176566 h 693517"/>
                  <a:gd name="connsiteX24-437" fmla="*/ 54126 w 68514"/>
                  <a:gd name="connsiteY24-438" fmla="*/ 109891 h 693517"/>
                  <a:gd name="connsiteX25" fmla="*/ 39838 w 68514"/>
                  <a:gd name="connsiteY25" fmla="*/ 67028 h 693517"/>
                  <a:gd name="connsiteX0-439" fmla="*/ 40450 w 69126"/>
                  <a:gd name="connsiteY0-440" fmla="*/ 67028 h 693517"/>
                  <a:gd name="connsiteX1-441" fmla="*/ 34080 w 69126"/>
                  <a:gd name="connsiteY1-442" fmla="*/ 1060 h 693517"/>
                  <a:gd name="connsiteX2-443" fmla="*/ 29318 w 69126"/>
                  <a:gd name="connsiteY2-444" fmla="*/ 62973 h 693517"/>
                  <a:gd name="connsiteX3-445" fmla="*/ 4731 w 69126"/>
                  <a:gd name="connsiteY3-446" fmla="*/ 117035 h 693517"/>
                  <a:gd name="connsiteX4-447" fmla="*/ 2350 w 69126"/>
                  <a:gd name="connsiteY4-448" fmla="*/ 209903 h 693517"/>
                  <a:gd name="connsiteX5-449" fmla="*/ 30926 w 69126"/>
                  <a:gd name="connsiteY5-450" fmla="*/ 281341 h 693517"/>
                  <a:gd name="connsiteX6-451" fmla="*/ 30925 w 69126"/>
                  <a:gd name="connsiteY6-452" fmla="*/ 314679 h 693517"/>
                  <a:gd name="connsiteX7-453" fmla="*/ 4731 w 69126"/>
                  <a:gd name="connsiteY7-454" fmla="*/ 362303 h 693517"/>
                  <a:gd name="connsiteX8-455" fmla="*/ 7113 w 69126"/>
                  <a:gd name="connsiteY8-456" fmla="*/ 417072 h 693517"/>
                  <a:gd name="connsiteX9-457" fmla="*/ 33306 w 69126"/>
                  <a:gd name="connsiteY9-458" fmla="*/ 474222 h 693517"/>
                  <a:gd name="connsiteX10-459" fmla="*/ 9494 w 69126"/>
                  <a:gd name="connsiteY10-460" fmla="*/ 564710 h 693517"/>
                  <a:gd name="connsiteX11-461" fmla="*/ 16638 w 69126"/>
                  <a:gd name="connsiteY11-462" fmla="*/ 617097 h 693517"/>
                  <a:gd name="connsiteX12-463" fmla="*/ 33306 w 69126"/>
                  <a:gd name="connsiteY12-464" fmla="*/ 667103 h 693517"/>
                  <a:gd name="connsiteX13-465" fmla="*/ 35688 w 69126"/>
                  <a:gd name="connsiteY13-466" fmla="*/ 693297 h 693517"/>
                  <a:gd name="connsiteX14-467" fmla="*/ 35688 w 69126"/>
                  <a:gd name="connsiteY14-468" fmla="*/ 676628 h 693517"/>
                  <a:gd name="connsiteX15-469" fmla="*/ 38069 w 69126"/>
                  <a:gd name="connsiteY15-470" fmla="*/ 626622 h 693517"/>
                  <a:gd name="connsiteX16-471" fmla="*/ 57119 w 69126"/>
                  <a:gd name="connsiteY16-472" fmla="*/ 564710 h 693517"/>
                  <a:gd name="connsiteX17-473" fmla="*/ 47594 w 69126"/>
                  <a:gd name="connsiteY17-474" fmla="*/ 512322 h 693517"/>
                  <a:gd name="connsiteX18-475" fmla="*/ 33306 w 69126"/>
                  <a:gd name="connsiteY18-476" fmla="*/ 462316 h 693517"/>
                  <a:gd name="connsiteX19-477" fmla="*/ 54738 w 69126"/>
                  <a:gd name="connsiteY19-478" fmla="*/ 402785 h 693517"/>
                  <a:gd name="connsiteX20-479" fmla="*/ 69025 w 69126"/>
                  <a:gd name="connsiteY20-480" fmla="*/ 357541 h 693517"/>
                  <a:gd name="connsiteX21-481" fmla="*/ 47594 w 69126"/>
                  <a:gd name="connsiteY21-482" fmla="*/ 283722 h 693517"/>
                  <a:gd name="connsiteX22-483" fmla="*/ 38069 w 69126"/>
                  <a:gd name="connsiteY22-484" fmla="*/ 245622 h 693517"/>
                  <a:gd name="connsiteX23-485" fmla="*/ 59500 w 69126"/>
                  <a:gd name="connsiteY23-486" fmla="*/ 176566 h 693517"/>
                  <a:gd name="connsiteX24-487" fmla="*/ 54738 w 69126"/>
                  <a:gd name="connsiteY24-488" fmla="*/ 109891 h 693517"/>
                  <a:gd name="connsiteX25-489" fmla="*/ 40450 w 69126"/>
                  <a:gd name="connsiteY25-490" fmla="*/ 67028 h 693517"/>
                  <a:gd name="connsiteX0-491" fmla="*/ 40450 w 69194"/>
                  <a:gd name="connsiteY0-492" fmla="*/ 67028 h 693517"/>
                  <a:gd name="connsiteX1-493" fmla="*/ 34080 w 69194"/>
                  <a:gd name="connsiteY1-494" fmla="*/ 1060 h 693517"/>
                  <a:gd name="connsiteX2-495" fmla="*/ 29318 w 69194"/>
                  <a:gd name="connsiteY2-496" fmla="*/ 62973 h 693517"/>
                  <a:gd name="connsiteX3-497" fmla="*/ 4731 w 69194"/>
                  <a:gd name="connsiteY3-498" fmla="*/ 117035 h 693517"/>
                  <a:gd name="connsiteX4-499" fmla="*/ 2350 w 69194"/>
                  <a:gd name="connsiteY4-500" fmla="*/ 209903 h 693517"/>
                  <a:gd name="connsiteX5-501" fmla="*/ 30926 w 69194"/>
                  <a:gd name="connsiteY5-502" fmla="*/ 281341 h 693517"/>
                  <a:gd name="connsiteX6-503" fmla="*/ 30925 w 69194"/>
                  <a:gd name="connsiteY6-504" fmla="*/ 314679 h 693517"/>
                  <a:gd name="connsiteX7-505" fmla="*/ 4731 w 69194"/>
                  <a:gd name="connsiteY7-506" fmla="*/ 362303 h 693517"/>
                  <a:gd name="connsiteX8-507" fmla="*/ 7113 w 69194"/>
                  <a:gd name="connsiteY8-508" fmla="*/ 417072 h 693517"/>
                  <a:gd name="connsiteX9-509" fmla="*/ 33306 w 69194"/>
                  <a:gd name="connsiteY9-510" fmla="*/ 474222 h 693517"/>
                  <a:gd name="connsiteX10-511" fmla="*/ 9494 w 69194"/>
                  <a:gd name="connsiteY10-512" fmla="*/ 564710 h 693517"/>
                  <a:gd name="connsiteX11-513" fmla="*/ 16638 w 69194"/>
                  <a:gd name="connsiteY11-514" fmla="*/ 617097 h 693517"/>
                  <a:gd name="connsiteX12-515" fmla="*/ 33306 w 69194"/>
                  <a:gd name="connsiteY12-516" fmla="*/ 667103 h 693517"/>
                  <a:gd name="connsiteX13-517" fmla="*/ 35688 w 69194"/>
                  <a:gd name="connsiteY13-518" fmla="*/ 693297 h 693517"/>
                  <a:gd name="connsiteX14-519" fmla="*/ 35688 w 69194"/>
                  <a:gd name="connsiteY14-520" fmla="*/ 676628 h 693517"/>
                  <a:gd name="connsiteX15-521" fmla="*/ 38069 w 69194"/>
                  <a:gd name="connsiteY15-522" fmla="*/ 626622 h 693517"/>
                  <a:gd name="connsiteX16-523" fmla="*/ 57119 w 69194"/>
                  <a:gd name="connsiteY16-524" fmla="*/ 564710 h 693517"/>
                  <a:gd name="connsiteX17-525" fmla="*/ 47594 w 69194"/>
                  <a:gd name="connsiteY17-526" fmla="*/ 512322 h 693517"/>
                  <a:gd name="connsiteX18-527" fmla="*/ 33306 w 69194"/>
                  <a:gd name="connsiteY18-528" fmla="*/ 462316 h 693517"/>
                  <a:gd name="connsiteX19-529" fmla="*/ 54738 w 69194"/>
                  <a:gd name="connsiteY19-530" fmla="*/ 402785 h 693517"/>
                  <a:gd name="connsiteX20-531" fmla="*/ 69025 w 69194"/>
                  <a:gd name="connsiteY20-532" fmla="*/ 357541 h 693517"/>
                  <a:gd name="connsiteX21-533" fmla="*/ 45213 w 69194"/>
                  <a:gd name="connsiteY21-534" fmla="*/ 305153 h 693517"/>
                  <a:gd name="connsiteX22-535" fmla="*/ 38069 w 69194"/>
                  <a:gd name="connsiteY22-536" fmla="*/ 245622 h 693517"/>
                  <a:gd name="connsiteX23-537" fmla="*/ 59500 w 69194"/>
                  <a:gd name="connsiteY23-538" fmla="*/ 176566 h 693517"/>
                  <a:gd name="connsiteX24-539" fmla="*/ 54738 w 69194"/>
                  <a:gd name="connsiteY24-540" fmla="*/ 109891 h 693517"/>
                  <a:gd name="connsiteX25-541" fmla="*/ 40450 w 69194"/>
                  <a:gd name="connsiteY25-542" fmla="*/ 67028 h 693517"/>
                  <a:gd name="connsiteX0-543" fmla="*/ 40450 w 69194"/>
                  <a:gd name="connsiteY0-544" fmla="*/ 67028 h 693517"/>
                  <a:gd name="connsiteX1-545" fmla="*/ 34080 w 69194"/>
                  <a:gd name="connsiteY1-546" fmla="*/ 1060 h 693517"/>
                  <a:gd name="connsiteX2-547" fmla="*/ 29318 w 69194"/>
                  <a:gd name="connsiteY2-548" fmla="*/ 62973 h 693517"/>
                  <a:gd name="connsiteX3-549" fmla="*/ 4731 w 69194"/>
                  <a:gd name="connsiteY3-550" fmla="*/ 126560 h 693517"/>
                  <a:gd name="connsiteX4-551" fmla="*/ 2350 w 69194"/>
                  <a:gd name="connsiteY4-552" fmla="*/ 209903 h 693517"/>
                  <a:gd name="connsiteX5-553" fmla="*/ 30926 w 69194"/>
                  <a:gd name="connsiteY5-554" fmla="*/ 281341 h 693517"/>
                  <a:gd name="connsiteX6-555" fmla="*/ 30925 w 69194"/>
                  <a:gd name="connsiteY6-556" fmla="*/ 314679 h 693517"/>
                  <a:gd name="connsiteX7-557" fmla="*/ 4731 w 69194"/>
                  <a:gd name="connsiteY7-558" fmla="*/ 362303 h 693517"/>
                  <a:gd name="connsiteX8-559" fmla="*/ 7113 w 69194"/>
                  <a:gd name="connsiteY8-560" fmla="*/ 417072 h 693517"/>
                  <a:gd name="connsiteX9-561" fmla="*/ 33306 w 69194"/>
                  <a:gd name="connsiteY9-562" fmla="*/ 474222 h 693517"/>
                  <a:gd name="connsiteX10-563" fmla="*/ 9494 w 69194"/>
                  <a:gd name="connsiteY10-564" fmla="*/ 564710 h 693517"/>
                  <a:gd name="connsiteX11-565" fmla="*/ 16638 w 69194"/>
                  <a:gd name="connsiteY11-566" fmla="*/ 617097 h 693517"/>
                  <a:gd name="connsiteX12-567" fmla="*/ 33306 w 69194"/>
                  <a:gd name="connsiteY12-568" fmla="*/ 667103 h 693517"/>
                  <a:gd name="connsiteX13-569" fmla="*/ 35688 w 69194"/>
                  <a:gd name="connsiteY13-570" fmla="*/ 693297 h 693517"/>
                  <a:gd name="connsiteX14-571" fmla="*/ 35688 w 69194"/>
                  <a:gd name="connsiteY14-572" fmla="*/ 676628 h 693517"/>
                  <a:gd name="connsiteX15-573" fmla="*/ 38069 w 69194"/>
                  <a:gd name="connsiteY15-574" fmla="*/ 626622 h 693517"/>
                  <a:gd name="connsiteX16-575" fmla="*/ 57119 w 69194"/>
                  <a:gd name="connsiteY16-576" fmla="*/ 564710 h 693517"/>
                  <a:gd name="connsiteX17-577" fmla="*/ 47594 w 69194"/>
                  <a:gd name="connsiteY17-578" fmla="*/ 512322 h 693517"/>
                  <a:gd name="connsiteX18-579" fmla="*/ 33306 w 69194"/>
                  <a:gd name="connsiteY18-580" fmla="*/ 462316 h 693517"/>
                  <a:gd name="connsiteX19-581" fmla="*/ 54738 w 69194"/>
                  <a:gd name="connsiteY19-582" fmla="*/ 402785 h 693517"/>
                  <a:gd name="connsiteX20-583" fmla="*/ 69025 w 69194"/>
                  <a:gd name="connsiteY20-584" fmla="*/ 357541 h 693517"/>
                  <a:gd name="connsiteX21-585" fmla="*/ 45213 w 69194"/>
                  <a:gd name="connsiteY21-586" fmla="*/ 305153 h 693517"/>
                  <a:gd name="connsiteX22-587" fmla="*/ 38069 w 69194"/>
                  <a:gd name="connsiteY22-588" fmla="*/ 245622 h 693517"/>
                  <a:gd name="connsiteX23-589" fmla="*/ 59500 w 69194"/>
                  <a:gd name="connsiteY23-590" fmla="*/ 176566 h 693517"/>
                  <a:gd name="connsiteX24-591" fmla="*/ 54738 w 69194"/>
                  <a:gd name="connsiteY24-592" fmla="*/ 109891 h 693517"/>
                  <a:gd name="connsiteX25-593" fmla="*/ 40450 w 69194"/>
                  <a:gd name="connsiteY25-594" fmla="*/ 67028 h 693517"/>
                  <a:gd name="connsiteX0-595" fmla="*/ 44918 w 73662"/>
                  <a:gd name="connsiteY0-596" fmla="*/ 67028 h 693517"/>
                  <a:gd name="connsiteX1-597" fmla="*/ 38548 w 73662"/>
                  <a:gd name="connsiteY1-598" fmla="*/ 1060 h 693517"/>
                  <a:gd name="connsiteX2-599" fmla="*/ 33786 w 73662"/>
                  <a:gd name="connsiteY2-600" fmla="*/ 62973 h 693517"/>
                  <a:gd name="connsiteX3-601" fmla="*/ 9199 w 73662"/>
                  <a:gd name="connsiteY3-602" fmla="*/ 126560 h 693517"/>
                  <a:gd name="connsiteX4-603" fmla="*/ 6818 w 73662"/>
                  <a:gd name="connsiteY4-604" fmla="*/ 209903 h 693517"/>
                  <a:gd name="connsiteX5-605" fmla="*/ 35394 w 73662"/>
                  <a:gd name="connsiteY5-606" fmla="*/ 281341 h 693517"/>
                  <a:gd name="connsiteX6-607" fmla="*/ 35393 w 73662"/>
                  <a:gd name="connsiteY6-608" fmla="*/ 314679 h 693517"/>
                  <a:gd name="connsiteX7-609" fmla="*/ 9199 w 73662"/>
                  <a:gd name="connsiteY7-610" fmla="*/ 362303 h 693517"/>
                  <a:gd name="connsiteX8-611" fmla="*/ 11581 w 73662"/>
                  <a:gd name="connsiteY8-612" fmla="*/ 417072 h 693517"/>
                  <a:gd name="connsiteX9-613" fmla="*/ 37774 w 73662"/>
                  <a:gd name="connsiteY9-614" fmla="*/ 474222 h 693517"/>
                  <a:gd name="connsiteX10-615" fmla="*/ 13962 w 73662"/>
                  <a:gd name="connsiteY10-616" fmla="*/ 564710 h 693517"/>
                  <a:gd name="connsiteX11-617" fmla="*/ 21106 w 73662"/>
                  <a:gd name="connsiteY11-618" fmla="*/ 617097 h 693517"/>
                  <a:gd name="connsiteX12-619" fmla="*/ 37774 w 73662"/>
                  <a:gd name="connsiteY12-620" fmla="*/ 667103 h 693517"/>
                  <a:gd name="connsiteX13-621" fmla="*/ 40156 w 73662"/>
                  <a:gd name="connsiteY13-622" fmla="*/ 693297 h 693517"/>
                  <a:gd name="connsiteX14-623" fmla="*/ 40156 w 73662"/>
                  <a:gd name="connsiteY14-624" fmla="*/ 676628 h 693517"/>
                  <a:gd name="connsiteX15-625" fmla="*/ 42537 w 73662"/>
                  <a:gd name="connsiteY15-626" fmla="*/ 626622 h 693517"/>
                  <a:gd name="connsiteX16-627" fmla="*/ 61587 w 73662"/>
                  <a:gd name="connsiteY16-628" fmla="*/ 564710 h 693517"/>
                  <a:gd name="connsiteX17-629" fmla="*/ 52062 w 73662"/>
                  <a:gd name="connsiteY17-630" fmla="*/ 512322 h 693517"/>
                  <a:gd name="connsiteX18-631" fmla="*/ 37774 w 73662"/>
                  <a:gd name="connsiteY18-632" fmla="*/ 462316 h 693517"/>
                  <a:gd name="connsiteX19-633" fmla="*/ 59206 w 73662"/>
                  <a:gd name="connsiteY19-634" fmla="*/ 402785 h 693517"/>
                  <a:gd name="connsiteX20-635" fmla="*/ 73493 w 73662"/>
                  <a:gd name="connsiteY20-636" fmla="*/ 357541 h 693517"/>
                  <a:gd name="connsiteX21-637" fmla="*/ 49681 w 73662"/>
                  <a:gd name="connsiteY21-638" fmla="*/ 305153 h 693517"/>
                  <a:gd name="connsiteX22-639" fmla="*/ 42537 w 73662"/>
                  <a:gd name="connsiteY22-640" fmla="*/ 245622 h 693517"/>
                  <a:gd name="connsiteX23-641" fmla="*/ 63968 w 73662"/>
                  <a:gd name="connsiteY23-642" fmla="*/ 176566 h 693517"/>
                  <a:gd name="connsiteX24-643" fmla="*/ 59206 w 73662"/>
                  <a:gd name="connsiteY24-644" fmla="*/ 109891 h 693517"/>
                  <a:gd name="connsiteX25-645" fmla="*/ 44918 w 73662"/>
                  <a:gd name="connsiteY25-646" fmla="*/ 67028 h 693517"/>
                  <a:gd name="connsiteX0-647" fmla="*/ 47299 w 73662"/>
                  <a:gd name="connsiteY0-648" fmla="*/ 102370 h 693140"/>
                  <a:gd name="connsiteX1-649" fmla="*/ 38548 w 73662"/>
                  <a:gd name="connsiteY1-650" fmla="*/ 683 h 693140"/>
                  <a:gd name="connsiteX2-651" fmla="*/ 33786 w 73662"/>
                  <a:gd name="connsiteY2-652" fmla="*/ 62596 h 693140"/>
                  <a:gd name="connsiteX3-653" fmla="*/ 9199 w 73662"/>
                  <a:gd name="connsiteY3-654" fmla="*/ 126183 h 693140"/>
                  <a:gd name="connsiteX4-655" fmla="*/ 6818 w 73662"/>
                  <a:gd name="connsiteY4-656" fmla="*/ 209526 h 693140"/>
                  <a:gd name="connsiteX5-657" fmla="*/ 35394 w 73662"/>
                  <a:gd name="connsiteY5-658" fmla="*/ 280964 h 693140"/>
                  <a:gd name="connsiteX6-659" fmla="*/ 35393 w 73662"/>
                  <a:gd name="connsiteY6-660" fmla="*/ 314302 h 693140"/>
                  <a:gd name="connsiteX7-661" fmla="*/ 9199 w 73662"/>
                  <a:gd name="connsiteY7-662" fmla="*/ 361926 h 693140"/>
                  <a:gd name="connsiteX8-663" fmla="*/ 11581 w 73662"/>
                  <a:gd name="connsiteY8-664" fmla="*/ 416695 h 693140"/>
                  <a:gd name="connsiteX9-665" fmla="*/ 37774 w 73662"/>
                  <a:gd name="connsiteY9-666" fmla="*/ 473845 h 693140"/>
                  <a:gd name="connsiteX10-667" fmla="*/ 13962 w 73662"/>
                  <a:gd name="connsiteY10-668" fmla="*/ 564333 h 693140"/>
                  <a:gd name="connsiteX11-669" fmla="*/ 21106 w 73662"/>
                  <a:gd name="connsiteY11-670" fmla="*/ 616720 h 693140"/>
                  <a:gd name="connsiteX12-671" fmla="*/ 37774 w 73662"/>
                  <a:gd name="connsiteY12-672" fmla="*/ 666726 h 693140"/>
                  <a:gd name="connsiteX13-673" fmla="*/ 40156 w 73662"/>
                  <a:gd name="connsiteY13-674" fmla="*/ 692920 h 693140"/>
                  <a:gd name="connsiteX14-675" fmla="*/ 40156 w 73662"/>
                  <a:gd name="connsiteY14-676" fmla="*/ 676251 h 693140"/>
                  <a:gd name="connsiteX15-677" fmla="*/ 42537 w 73662"/>
                  <a:gd name="connsiteY15-678" fmla="*/ 626245 h 693140"/>
                  <a:gd name="connsiteX16-679" fmla="*/ 61587 w 73662"/>
                  <a:gd name="connsiteY16-680" fmla="*/ 564333 h 693140"/>
                  <a:gd name="connsiteX17-681" fmla="*/ 52062 w 73662"/>
                  <a:gd name="connsiteY17-682" fmla="*/ 511945 h 693140"/>
                  <a:gd name="connsiteX18-683" fmla="*/ 37774 w 73662"/>
                  <a:gd name="connsiteY18-684" fmla="*/ 461939 h 693140"/>
                  <a:gd name="connsiteX19-685" fmla="*/ 59206 w 73662"/>
                  <a:gd name="connsiteY19-686" fmla="*/ 402408 h 693140"/>
                  <a:gd name="connsiteX20-687" fmla="*/ 73493 w 73662"/>
                  <a:gd name="connsiteY20-688" fmla="*/ 357164 h 693140"/>
                  <a:gd name="connsiteX21-689" fmla="*/ 49681 w 73662"/>
                  <a:gd name="connsiteY21-690" fmla="*/ 304776 h 693140"/>
                  <a:gd name="connsiteX22-691" fmla="*/ 42537 w 73662"/>
                  <a:gd name="connsiteY22-692" fmla="*/ 245245 h 693140"/>
                  <a:gd name="connsiteX23-693" fmla="*/ 63968 w 73662"/>
                  <a:gd name="connsiteY23-694" fmla="*/ 176189 h 693140"/>
                  <a:gd name="connsiteX24-695" fmla="*/ 59206 w 73662"/>
                  <a:gd name="connsiteY24-696" fmla="*/ 109514 h 693140"/>
                  <a:gd name="connsiteX25-697" fmla="*/ 47299 w 73662"/>
                  <a:gd name="connsiteY25-698" fmla="*/ 102370 h 693140"/>
                  <a:gd name="connsiteX0-699" fmla="*/ 42537 w 73662"/>
                  <a:gd name="connsiteY0-700" fmla="*/ 76416 h 693380"/>
                  <a:gd name="connsiteX1-701" fmla="*/ 38548 w 73662"/>
                  <a:gd name="connsiteY1-702" fmla="*/ 923 h 693380"/>
                  <a:gd name="connsiteX2-703" fmla="*/ 33786 w 73662"/>
                  <a:gd name="connsiteY2-704" fmla="*/ 62836 h 693380"/>
                  <a:gd name="connsiteX3-705" fmla="*/ 9199 w 73662"/>
                  <a:gd name="connsiteY3-706" fmla="*/ 126423 h 693380"/>
                  <a:gd name="connsiteX4-707" fmla="*/ 6818 w 73662"/>
                  <a:gd name="connsiteY4-708" fmla="*/ 209766 h 693380"/>
                  <a:gd name="connsiteX5-709" fmla="*/ 35394 w 73662"/>
                  <a:gd name="connsiteY5-710" fmla="*/ 281204 h 693380"/>
                  <a:gd name="connsiteX6-711" fmla="*/ 35393 w 73662"/>
                  <a:gd name="connsiteY6-712" fmla="*/ 314542 h 693380"/>
                  <a:gd name="connsiteX7-713" fmla="*/ 9199 w 73662"/>
                  <a:gd name="connsiteY7-714" fmla="*/ 362166 h 693380"/>
                  <a:gd name="connsiteX8-715" fmla="*/ 11581 w 73662"/>
                  <a:gd name="connsiteY8-716" fmla="*/ 416935 h 693380"/>
                  <a:gd name="connsiteX9-717" fmla="*/ 37774 w 73662"/>
                  <a:gd name="connsiteY9-718" fmla="*/ 474085 h 693380"/>
                  <a:gd name="connsiteX10-719" fmla="*/ 13962 w 73662"/>
                  <a:gd name="connsiteY10-720" fmla="*/ 564573 h 693380"/>
                  <a:gd name="connsiteX11-721" fmla="*/ 21106 w 73662"/>
                  <a:gd name="connsiteY11-722" fmla="*/ 616960 h 693380"/>
                  <a:gd name="connsiteX12-723" fmla="*/ 37774 w 73662"/>
                  <a:gd name="connsiteY12-724" fmla="*/ 666966 h 693380"/>
                  <a:gd name="connsiteX13-725" fmla="*/ 40156 w 73662"/>
                  <a:gd name="connsiteY13-726" fmla="*/ 693160 h 693380"/>
                  <a:gd name="connsiteX14-727" fmla="*/ 40156 w 73662"/>
                  <a:gd name="connsiteY14-728" fmla="*/ 676491 h 693380"/>
                  <a:gd name="connsiteX15-729" fmla="*/ 42537 w 73662"/>
                  <a:gd name="connsiteY15-730" fmla="*/ 626485 h 693380"/>
                  <a:gd name="connsiteX16-731" fmla="*/ 61587 w 73662"/>
                  <a:gd name="connsiteY16-732" fmla="*/ 564573 h 693380"/>
                  <a:gd name="connsiteX17-733" fmla="*/ 52062 w 73662"/>
                  <a:gd name="connsiteY17-734" fmla="*/ 512185 h 693380"/>
                  <a:gd name="connsiteX18-735" fmla="*/ 37774 w 73662"/>
                  <a:gd name="connsiteY18-736" fmla="*/ 462179 h 693380"/>
                  <a:gd name="connsiteX19-737" fmla="*/ 59206 w 73662"/>
                  <a:gd name="connsiteY19-738" fmla="*/ 402648 h 693380"/>
                  <a:gd name="connsiteX20-739" fmla="*/ 73493 w 73662"/>
                  <a:gd name="connsiteY20-740" fmla="*/ 357404 h 693380"/>
                  <a:gd name="connsiteX21-741" fmla="*/ 49681 w 73662"/>
                  <a:gd name="connsiteY21-742" fmla="*/ 305016 h 693380"/>
                  <a:gd name="connsiteX22-743" fmla="*/ 42537 w 73662"/>
                  <a:gd name="connsiteY22-744" fmla="*/ 245485 h 693380"/>
                  <a:gd name="connsiteX23-745" fmla="*/ 63968 w 73662"/>
                  <a:gd name="connsiteY23-746" fmla="*/ 176429 h 693380"/>
                  <a:gd name="connsiteX24-747" fmla="*/ 59206 w 73662"/>
                  <a:gd name="connsiteY24-748" fmla="*/ 109754 h 693380"/>
                  <a:gd name="connsiteX25-749" fmla="*/ 42537 w 73662"/>
                  <a:gd name="connsiteY25-750" fmla="*/ 76416 h 693380"/>
                  <a:gd name="connsiteX0-751" fmla="*/ 35588 w 66713"/>
                  <a:gd name="connsiteY0-752" fmla="*/ 76416 h 693380"/>
                  <a:gd name="connsiteX1-753" fmla="*/ 31599 w 66713"/>
                  <a:gd name="connsiteY1-754" fmla="*/ 923 h 693380"/>
                  <a:gd name="connsiteX2-755" fmla="*/ 26837 w 66713"/>
                  <a:gd name="connsiteY2-756" fmla="*/ 62836 h 693380"/>
                  <a:gd name="connsiteX3-757" fmla="*/ 2250 w 66713"/>
                  <a:gd name="connsiteY3-758" fmla="*/ 126423 h 693380"/>
                  <a:gd name="connsiteX4-759" fmla="*/ 16538 w 66713"/>
                  <a:gd name="connsiteY4-760" fmla="*/ 212147 h 693380"/>
                  <a:gd name="connsiteX5-761" fmla="*/ 28445 w 66713"/>
                  <a:gd name="connsiteY5-762" fmla="*/ 281204 h 693380"/>
                  <a:gd name="connsiteX6-763" fmla="*/ 28444 w 66713"/>
                  <a:gd name="connsiteY6-764" fmla="*/ 314542 h 693380"/>
                  <a:gd name="connsiteX7-765" fmla="*/ 2250 w 66713"/>
                  <a:gd name="connsiteY7-766" fmla="*/ 362166 h 693380"/>
                  <a:gd name="connsiteX8-767" fmla="*/ 4632 w 66713"/>
                  <a:gd name="connsiteY8-768" fmla="*/ 416935 h 693380"/>
                  <a:gd name="connsiteX9-769" fmla="*/ 30825 w 66713"/>
                  <a:gd name="connsiteY9-770" fmla="*/ 474085 h 693380"/>
                  <a:gd name="connsiteX10-771" fmla="*/ 7013 w 66713"/>
                  <a:gd name="connsiteY10-772" fmla="*/ 564573 h 693380"/>
                  <a:gd name="connsiteX11-773" fmla="*/ 14157 w 66713"/>
                  <a:gd name="connsiteY11-774" fmla="*/ 616960 h 693380"/>
                  <a:gd name="connsiteX12-775" fmla="*/ 30825 w 66713"/>
                  <a:gd name="connsiteY12-776" fmla="*/ 666966 h 693380"/>
                  <a:gd name="connsiteX13-777" fmla="*/ 33207 w 66713"/>
                  <a:gd name="connsiteY13-778" fmla="*/ 693160 h 693380"/>
                  <a:gd name="connsiteX14-779" fmla="*/ 33207 w 66713"/>
                  <a:gd name="connsiteY14-780" fmla="*/ 676491 h 693380"/>
                  <a:gd name="connsiteX15-781" fmla="*/ 35588 w 66713"/>
                  <a:gd name="connsiteY15-782" fmla="*/ 626485 h 693380"/>
                  <a:gd name="connsiteX16-783" fmla="*/ 54638 w 66713"/>
                  <a:gd name="connsiteY16-784" fmla="*/ 564573 h 693380"/>
                  <a:gd name="connsiteX17-785" fmla="*/ 45113 w 66713"/>
                  <a:gd name="connsiteY17-786" fmla="*/ 512185 h 693380"/>
                  <a:gd name="connsiteX18-787" fmla="*/ 30825 w 66713"/>
                  <a:gd name="connsiteY18-788" fmla="*/ 462179 h 693380"/>
                  <a:gd name="connsiteX19-789" fmla="*/ 52257 w 66713"/>
                  <a:gd name="connsiteY19-790" fmla="*/ 402648 h 693380"/>
                  <a:gd name="connsiteX20-791" fmla="*/ 66544 w 66713"/>
                  <a:gd name="connsiteY20-792" fmla="*/ 357404 h 693380"/>
                  <a:gd name="connsiteX21-793" fmla="*/ 42732 w 66713"/>
                  <a:gd name="connsiteY21-794" fmla="*/ 305016 h 693380"/>
                  <a:gd name="connsiteX22-795" fmla="*/ 35588 w 66713"/>
                  <a:gd name="connsiteY22-796" fmla="*/ 245485 h 693380"/>
                  <a:gd name="connsiteX23-797" fmla="*/ 57019 w 66713"/>
                  <a:gd name="connsiteY23-798" fmla="*/ 176429 h 693380"/>
                  <a:gd name="connsiteX24-799" fmla="*/ 52257 w 66713"/>
                  <a:gd name="connsiteY24-800" fmla="*/ 109754 h 693380"/>
                  <a:gd name="connsiteX25-801" fmla="*/ 35588 w 66713"/>
                  <a:gd name="connsiteY25-802" fmla="*/ 76416 h 693380"/>
                  <a:gd name="connsiteX0-803" fmla="*/ 35588 w 66713"/>
                  <a:gd name="connsiteY0-804" fmla="*/ 76416 h 693380"/>
                  <a:gd name="connsiteX1-805" fmla="*/ 31599 w 66713"/>
                  <a:gd name="connsiteY1-806" fmla="*/ 923 h 693380"/>
                  <a:gd name="connsiteX2-807" fmla="*/ 26837 w 66713"/>
                  <a:gd name="connsiteY2-808" fmla="*/ 62836 h 693380"/>
                  <a:gd name="connsiteX3-809" fmla="*/ 2250 w 66713"/>
                  <a:gd name="connsiteY3-810" fmla="*/ 126423 h 693380"/>
                  <a:gd name="connsiteX4-811" fmla="*/ 7013 w 66713"/>
                  <a:gd name="connsiteY4-812" fmla="*/ 205004 h 693380"/>
                  <a:gd name="connsiteX5-813" fmla="*/ 28445 w 66713"/>
                  <a:gd name="connsiteY5-814" fmla="*/ 281204 h 693380"/>
                  <a:gd name="connsiteX6-815" fmla="*/ 28444 w 66713"/>
                  <a:gd name="connsiteY6-816" fmla="*/ 314542 h 693380"/>
                  <a:gd name="connsiteX7-817" fmla="*/ 2250 w 66713"/>
                  <a:gd name="connsiteY7-818" fmla="*/ 362166 h 693380"/>
                  <a:gd name="connsiteX8-819" fmla="*/ 4632 w 66713"/>
                  <a:gd name="connsiteY8-820" fmla="*/ 416935 h 693380"/>
                  <a:gd name="connsiteX9-821" fmla="*/ 30825 w 66713"/>
                  <a:gd name="connsiteY9-822" fmla="*/ 474085 h 693380"/>
                  <a:gd name="connsiteX10-823" fmla="*/ 7013 w 66713"/>
                  <a:gd name="connsiteY10-824" fmla="*/ 564573 h 693380"/>
                  <a:gd name="connsiteX11-825" fmla="*/ 14157 w 66713"/>
                  <a:gd name="connsiteY11-826" fmla="*/ 616960 h 693380"/>
                  <a:gd name="connsiteX12-827" fmla="*/ 30825 w 66713"/>
                  <a:gd name="connsiteY12-828" fmla="*/ 666966 h 693380"/>
                  <a:gd name="connsiteX13-829" fmla="*/ 33207 w 66713"/>
                  <a:gd name="connsiteY13-830" fmla="*/ 693160 h 693380"/>
                  <a:gd name="connsiteX14-831" fmla="*/ 33207 w 66713"/>
                  <a:gd name="connsiteY14-832" fmla="*/ 676491 h 693380"/>
                  <a:gd name="connsiteX15-833" fmla="*/ 35588 w 66713"/>
                  <a:gd name="connsiteY15-834" fmla="*/ 626485 h 693380"/>
                  <a:gd name="connsiteX16-835" fmla="*/ 54638 w 66713"/>
                  <a:gd name="connsiteY16-836" fmla="*/ 564573 h 693380"/>
                  <a:gd name="connsiteX17-837" fmla="*/ 45113 w 66713"/>
                  <a:gd name="connsiteY17-838" fmla="*/ 512185 h 693380"/>
                  <a:gd name="connsiteX18-839" fmla="*/ 30825 w 66713"/>
                  <a:gd name="connsiteY18-840" fmla="*/ 462179 h 693380"/>
                  <a:gd name="connsiteX19-841" fmla="*/ 52257 w 66713"/>
                  <a:gd name="connsiteY19-842" fmla="*/ 402648 h 693380"/>
                  <a:gd name="connsiteX20-843" fmla="*/ 66544 w 66713"/>
                  <a:gd name="connsiteY20-844" fmla="*/ 357404 h 693380"/>
                  <a:gd name="connsiteX21-845" fmla="*/ 42732 w 66713"/>
                  <a:gd name="connsiteY21-846" fmla="*/ 305016 h 693380"/>
                  <a:gd name="connsiteX22-847" fmla="*/ 35588 w 66713"/>
                  <a:gd name="connsiteY22-848" fmla="*/ 245485 h 693380"/>
                  <a:gd name="connsiteX23-849" fmla="*/ 57019 w 66713"/>
                  <a:gd name="connsiteY23-850" fmla="*/ 176429 h 693380"/>
                  <a:gd name="connsiteX24-851" fmla="*/ 52257 w 66713"/>
                  <a:gd name="connsiteY24-852" fmla="*/ 109754 h 693380"/>
                  <a:gd name="connsiteX25-853" fmla="*/ 35588 w 66713"/>
                  <a:gd name="connsiteY25-854" fmla="*/ 76416 h 693380"/>
                  <a:gd name="connsiteX0-855" fmla="*/ 35588 w 66713"/>
                  <a:gd name="connsiteY0-856" fmla="*/ 76416 h 693380"/>
                  <a:gd name="connsiteX1-857" fmla="*/ 31599 w 66713"/>
                  <a:gd name="connsiteY1-858" fmla="*/ 923 h 693380"/>
                  <a:gd name="connsiteX2-859" fmla="*/ 26837 w 66713"/>
                  <a:gd name="connsiteY2-860" fmla="*/ 62836 h 693380"/>
                  <a:gd name="connsiteX3-861" fmla="*/ 9394 w 66713"/>
                  <a:gd name="connsiteY3-862" fmla="*/ 126423 h 693380"/>
                  <a:gd name="connsiteX4-863" fmla="*/ 7013 w 66713"/>
                  <a:gd name="connsiteY4-864" fmla="*/ 205004 h 693380"/>
                  <a:gd name="connsiteX5-865" fmla="*/ 28445 w 66713"/>
                  <a:gd name="connsiteY5-866" fmla="*/ 281204 h 693380"/>
                  <a:gd name="connsiteX6-867" fmla="*/ 28444 w 66713"/>
                  <a:gd name="connsiteY6-868" fmla="*/ 314542 h 693380"/>
                  <a:gd name="connsiteX7-869" fmla="*/ 2250 w 66713"/>
                  <a:gd name="connsiteY7-870" fmla="*/ 362166 h 693380"/>
                  <a:gd name="connsiteX8-871" fmla="*/ 4632 w 66713"/>
                  <a:gd name="connsiteY8-872" fmla="*/ 416935 h 693380"/>
                  <a:gd name="connsiteX9-873" fmla="*/ 30825 w 66713"/>
                  <a:gd name="connsiteY9-874" fmla="*/ 474085 h 693380"/>
                  <a:gd name="connsiteX10-875" fmla="*/ 7013 w 66713"/>
                  <a:gd name="connsiteY10-876" fmla="*/ 564573 h 693380"/>
                  <a:gd name="connsiteX11-877" fmla="*/ 14157 w 66713"/>
                  <a:gd name="connsiteY11-878" fmla="*/ 616960 h 693380"/>
                  <a:gd name="connsiteX12-879" fmla="*/ 30825 w 66713"/>
                  <a:gd name="connsiteY12-880" fmla="*/ 666966 h 693380"/>
                  <a:gd name="connsiteX13-881" fmla="*/ 33207 w 66713"/>
                  <a:gd name="connsiteY13-882" fmla="*/ 693160 h 693380"/>
                  <a:gd name="connsiteX14-883" fmla="*/ 33207 w 66713"/>
                  <a:gd name="connsiteY14-884" fmla="*/ 676491 h 693380"/>
                  <a:gd name="connsiteX15-885" fmla="*/ 35588 w 66713"/>
                  <a:gd name="connsiteY15-886" fmla="*/ 626485 h 693380"/>
                  <a:gd name="connsiteX16-887" fmla="*/ 54638 w 66713"/>
                  <a:gd name="connsiteY16-888" fmla="*/ 564573 h 693380"/>
                  <a:gd name="connsiteX17-889" fmla="*/ 45113 w 66713"/>
                  <a:gd name="connsiteY17-890" fmla="*/ 512185 h 693380"/>
                  <a:gd name="connsiteX18-891" fmla="*/ 30825 w 66713"/>
                  <a:gd name="connsiteY18-892" fmla="*/ 462179 h 693380"/>
                  <a:gd name="connsiteX19-893" fmla="*/ 52257 w 66713"/>
                  <a:gd name="connsiteY19-894" fmla="*/ 402648 h 693380"/>
                  <a:gd name="connsiteX20-895" fmla="*/ 66544 w 66713"/>
                  <a:gd name="connsiteY20-896" fmla="*/ 357404 h 693380"/>
                  <a:gd name="connsiteX21-897" fmla="*/ 42732 w 66713"/>
                  <a:gd name="connsiteY21-898" fmla="*/ 305016 h 693380"/>
                  <a:gd name="connsiteX22-899" fmla="*/ 35588 w 66713"/>
                  <a:gd name="connsiteY22-900" fmla="*/ 245485 h 693380"/>
                  <a:gd name="connsiteX23-901" fmla="*/ 57019 w 66713"/>
                  <a:gd name="connsiteY23-902" fmla="*/ 176429 h 693380"/>
                  <a:gd name="connsiteX24-903" fmla="*/ 52257 w 66713"/>
                  <a:gd name="connsiteY24-904" fmla="*/ 109754 h 693380"/>
                  <a:gd name="connsiteX25-905" fmla="*/ 35588 w 66713"/>
                  <a:gd name="connsiteY25-906" fmla="*/ 76416 h 693380"/>
                  <a:gd name="connsiteX0-907" fmla="*/ 32280 w 63405"/>
                  <a:gd name="connsiteY0-908" fmla="*/ 76416 h 693380"/>
                  <a:gd name="connsiteX1-909" fmla="*/ 28291 w 63405"/>
                  <a:gd name="connsiteY1-910" fmla="*/ 923 h 693380"/>
                  <a:gd name="connsiteX2-911" fmla="*/ 23529 w 63405"/>
                  <a:gd name="connsiteY2-912" fmla="*/ 62836 h 693380"/>
                  <a:gd name="connsiteX3-913" fmla="*/ 6086 w 63405"/>
                  <a:gd name="connsiteY3-914" fmla="*/ 126423 h 693380"/>
                  <a:gd name="connsiteX4-915" fmla="*/ 3705 w 63405"/>
                  <a:gd name="connsiteY4-916" fmla="*/ 205004 h 693380"/>
                  <a:gd name="connsiteX5-917" fmla="*/ 25137 w 63405"/>
                  <a:gd name="connsiteY5-918" fmla="*/ 281204 h 693380"/>
                  <a:gd name="connsiteX6-919" fmla="*/ 25136 w 63405"/>
                  <a:gd name="connsiteY6-920" fmla="*/ 314542 h 693380"/>
                  <a:gd name="connsiteX7-921" fmla="*/ 6086 w 63405"/>
                  <a:gd name="connsiteY7-922" fmla="*/ 362166 h 693380"/>
                  <a:gd name="connsiteX8-923" fmla="*/ 1324 w 63405"/>
                  <a:gd name="connsiteY8-924" fmla="*/ 416935 h 693380"/>
                  <a:gd name="connsiteX9-925" fmla="*/ 27517 w 63405"/>
                  <a:gd name="connsiteY9-926" fmla="*/ 474085 h 693380"/>
                  <a:gd name="connsiteX10-927" fmla="*/ 3705 w 63405"/>
                  <a:gd name="connsiteY10-928" fmla="*/ 564573 h 693380"/>
                  <a:gd name="connsiteX11-929" fmla="*/ 10849 w 63405"/>
                  <a:gd name="connsiteY11-930" fmla="*/ 616960 h 693380"/>
                  <a:gd name="connsiteX12-931" fmla="*/ 27517 w 63405"/>
                  <a:gd name="connsiteY12-932" fmla="*/ 666966 h 693380"/>
                  <a:gd name="connsiteX13-933" fmla="*/ 29899 w 63405"/>
                  <a:gd name="connsiteY13-934" fmla="*/ 693160 h 693380"/>
                  <a:gd name="connsiteX14-935" fmla="*/ 29899 w 63405"/>
                  <a:gd name="connsiteY14-936" fmla="*/ 676491 h 693380"/>
                  <a:gd name="connsiteX15-937" fmla="*/ 32280 w 63405"/>
                  <a:gd name="connsiteY15-938" fmla="*/ 626485 h 693380"/>
                  <a:gd name="connsiteX16-939" fmla="*/ 51330 w 63405"/>
                  <a:gd name="connsiteY16-940" fmla="*/ 564573 h 693380"/>
                  <a:gd name="connsiteX17-941" fmla="*/ 41805 w 63405"/>
                  <a:gd name="connsiteY17-942" fmla="*/ 512185 h 693380"/>
                  <a:gd name="connsiteX18-943" fmla="*/ 27517 w 63405"/>
                  <a:gd name="connsiteY18-944" fmla="*/ 462179 h 693380"/>
                  <a:gd name="connsiteX19-945" fmla="*/ 48949 w 63405"/>
                  <a:gd name="connsiteY19-946" fmla="*/ 402648 h 693380"/>
                  <a:gd name="connsiteX20-947" fmla="*/ 63236 w 63405"/>
                  <a:gd name="connsiteY20-948" fmla="*/ 357404 h 693380"/>
                  <a:gd name="connsiteX21-949" fmla="*/ 39424 w 63405"/>
                  <a:gd name="connsiteY21-950" fmla="*/ 305016 h 693380"/>
                  <a:gd name="connsiteX22-951" fmla="*/ 32280 w 63405"/>
                  <a:gd name="connsiteY22-952" fmla="*/ 245485 h 693380"/>
                  <a:gd name="connsiteX23-953" fmla="*/ 53711 w 63405"/>
                  <a:gd name="connsiteY23-954" fmla="*/ 176429 h 693380"/>
                  <a:gd name="connsiteX24-955" fmla="*/ 48949 w 63405"/>
                  <a:gd name="connsiteY24-956" fmla="*/ 109754 h 693380"/>
                  <a:gd name="connsiteX25-957" fmla="*/ 32280 w 63405"/>
                  <a:gd name="connsiteY25-958" fmla="*/ 76416 h 693380"/>
                  <a:gd name="connsiteX0-959" fmla="*/ 30343 w 61468"/>
                  <a:gd name="connsiteY0-960" fmla="*/ 76416 h 693380"/>
                  <a:gd name="connsiteX1-961" fmla="*/ 26354 w 61468"/>
                  <a:gd name="connsiteY1-962" fmla="*/ 923 h 693380"/>
                  <a:gd name="connsiteX2-963" fmla="*/ 21592 w 61468"/>
                  <a:gd name="connsiteY2-964" fmla="*/ 62836 h 693380"/>
                  <a:gd name="connsiteX3-965" fmla="*/ 4149 w 61468"/>
                  <a:gd name="connsiteY3-966" fmla="*/ 126423 h 693380"/>
                  <a:gd name="connsiteX4-967" fmla="*/ 1768 w 61468"/>
                  <a:gd name="connsiteY4-968" fmla="*/ 205004 h 693380"/>
                  <a:gd name="connsiteX5-969" fmla="*/ 23200 w 61468"/>
                  <a:gd name="connsiteY5-970" fmla="*/ 281204 h 693380"/>
                  <a:gd name="connsiteX6-971" fmla="*/ 23199 w 61468"/>
                  <a:gd name="connsiteY6-972" fmla="*/ 314542 h 693380"/>
                  <a:gd name="connsiteX7-973" fmla="*/ 4149 w 61468"/>
                  <a:gd name="connsiteY7-974" fmla="*/ 362166 h 693380"/>
                  <a:gd name="connsiteX8-975" fmla="*/ 1768 w 61468"/>
                  <a:gd name="connsiteY8-976" fmla="*/ 402647 h 693380"/>
                  <a:gd name="connsiteX9-977" fmla="*/ 25580 w 61468"/>
                  <a:gd name="connsiteY9-978" fmla="*/ 474085 h 693380"/>
                  <a:gd name="connsiteX10-979" fmla="*/ 1768 w 61468"/>
                  <a:gd name="connsiteY10-980" fmla="*/ 564573 h 693380"/>
                  <a:gd name="connsiteX11-981" fmla="*/ 8912 w 61468"/>
                  <a:gd name="connsiteY11-982" fmla="*/ 616960 h 693380"/>
                  <a:gd name="connsiteX12-983" fmla="*/ 25580 w 61468"/>
                  <a:gd name="connsiteY12-984" fmla="*/ 666966 h 693380"/>
                  <a:gd name="connsiteX13-985" fmla="*/ 27962 w 61468"/>
                  <a:gd name="connsiteY13-986" fmla="*/ 693160 h 693380"/>
                  <a:gd name="connsiteX14-987" fmla="*/ 27962 w 61468"/>
                  <a:gd name="connsiteY14-988" fmla="*/ 676491 h 693380"/>
                  <a:gd name="connsiteX15-989" fmla="*/ 30343 w 61468"/>
                  <a:gd name="connsiteY15-990" fmla="*/ 626485 h 693380"/>
                  <a:gd name="connsiteX16-991" fmla="*/ 49393 w 61468"/>
                  <a:gd name="connsiteY16-992" fmla="*/ 564573 h 693380"/>
                  <a:gd name="connsiteX17-993" fmla="*/ 39868 w 61468"/>
                  <a:gd name="connsiteY17-994" fmla="*/ 512185 h 693380"/>
                  <a:gd name="connsiteX18-995" fmla="*/ 25580 w 61468"/>
                  <a:gd name="connsiteY18-996" fmla="*/ 462179 h 693380"/>
                  <a:gd name="connsiteX19-997" fmla="*/ 47012 w 61468"/>
                  <a:gd name="connsiteY19-998" fmla="*/ 402648 h 693380"/>
                  <a:gd name="connsiteX20-999" fmla="*/ 61299 w 61468"/>
                  <a:gd name="connsiteY20-1000" fmla="*/ 357404 h 693380"/>
                  <a:gd name="connsiteX21-1001" fmla="*/ 37487 w 61468"/>
                  <a:gd name="connsiteY21-1002" fmla="*/ 305016 h 693380"/>
                  <a:gd name="connsiteX22-1003" fmla="*/ 30343 w 61468"/>
                  <a:gd name="connsiteY22-1004" fmla="*/ 245485 h 693380"/>
                  <a:gd name="connsiteX23-1005" fmla="*/ 51774 w 61468"/>
                  <a:gd name="connsiteY23-1006" fmla="*/ 176429 h 693380"/>
                  <a:gd name="connsiteX24-1007" fmla="*/ 47012 w 61468"/>
                  <a:gd name="connsiteY24-1008" fmla="*/ 109754 h 693380"/>
                  <a:gd name="connsiteX25-1009" fmla="*/ 30343 w 61468"/>
                  <a:gd name="connsiteY25-1010" fmla="*/ 76416 h 693380"/>
                  <a:gd name="connsiteX0-1-1" fmla="*/ 30343 w 61468"/>
                  <a:gd name="connsiteY0-2-2" fmla="*/ 76416 h 679288"/>
                  <a:gd name="connsiteX1-3-3" fmla="*/ 26354 w 61468"/>
                  <a:gd name="connsiteY1-4-4" fmla="*/ 923 h 679288"/>
                  <a:gd name="connsiteX2-5-5" fmla="*/ 21592 w 61468"/>
                  <a:gd name="connsiteY2-6-6" fmla="*/ 62836 h 679288"/>
                  <a:gd name="connsiteX3-7-7" fmla="*/ 4149 w 61468"/>
                  <a:gd name="connsiteY3-8-8" fmla="*/ 126423 h 679288"/>
                  <a:gd name="connsiteX4-9-9" fmla="*/ 1768 w 61468"/>
                  <a:gd name="connsiteY4-10-10" fmla="*/ 205004 h 679288"/>
                  <a:gd name="connsiteX5-11-11" fmla="*/ 23200 w 61468"/>
                  <a:gd name="connsiteY5-12-12" fmla="*/ 281204 h 679288"/>
                  <a:gd name="connsiteX6-13-13" fmla="*/ 23199 w 61468"/>
                  <a:gd name="connsiteY6-14-14" fmla="*/ 314542 h 679288"/>
                  <a:gd name="connsiteX7-15-15" fmla="*/ 4149 w 61468"/>
                  <a:gd name="connsiteY7-16-16" fmla="*/ 362166 h 679288"/>
                  <a:gd name="connsiteX8-17-17" fmla="*/ 1768 w 61468"/>
                  <a:gd name="connsiteY8-18-18" fmla="*/ 402647 h 679288"/>
                  <a:gd name="connsiteX9-19-19" fmla="*/ 25580 w 61468"/>
                  <a:gd name="connsiteY9-20-20" fmla="*/ 474085 h 679288"/>
                  <a:gd name="connsiteX10-21-21" fmla="*/ 1768 w 61468"/>
                  <a:gd name="connsiteY10-22-22" fmla="*/ 564573 h 679288"/>
                  <a:gd name="connsiteX11-23-23" fmla="*/ 8912 w 61468"/>
                  <a:gd name="connsiteY11-24-24" fmla="*/ 616960 h 679288"/>
                  <a:gd name="connsiteX12-25-25" fmla="*/ 25580 w 61468"/>
                  <a:gd name="connsiteY12-26-26" fmla="*/ 666966 h 679288"/>
                  <a:gd name="connsiteX13-27-27" fmla="*/ 27962 w 61468"/>
                  <a:gd name="connsiteY13-28-28" fmla="*/ 676491 h 679288"/>
                  <a:gd name="connsiteX14-29-29" fmla="*/ 30343 w 61468"/>
                  <a:gd name="connsiteY14-30-30" fmla="*/ 626485 h 679288"/>
                  <a:gd name="connsiteX15-31-31" fmla="*/ 49393 w 61468"/>
                  <a:gd name="connsiteY15-32-32" fmla="*/ 564573 h 679288"/>
                  <a:gd name="connsiteX16-33-33" fmla="*/ 39868 w 61468"/>
                  <a:gd name="connsiteY16-34-34" fmla="*/ 512185 h 679288"/>
                  <a:gd name="connsiteX17-35-35" fmla="*/ 25580 w 61468"/>
                  <a:gd name="connsiteY17-36-36" fmla="*/ 462179 h 679288"/>
                  <a:gd name="connsiteX18-37-37" fmla="*/ 47012 w 61468"/>
                  <a:gd name="connsiteY18-38-38" fmla="*/ 402648 h 679288"/>
                  <a:gd name="connsiteX19-39-39" fmla="*/ 61299 w 61468"/>
                  <a:gd name="connsiteY19-40-40" fmla="*/ 357404 h 679288"/>
                  <a:gd name="connsiteX20-41-41" fmla="*/ 37487 w 61468"/>
                  <a:gd name="connsiteY20-42-42" fmla="*/ 305016 h 679288"/>
                  <a:gd name="connsiteX21-43-43" fmla="*/ 30343 w 61468"/>
                  <a:gd name="connsiteY21-44-44" fmla="*/ 245485 h 679288"/>
                  <a:gd name="connsiteX22-45-45" fmla="*/ 51774 w 61468"/>
                  <a:gd name="connsiteY22-46-46" fmla="*/ 176429 h 679288"/>
                  <a:gd name="connsiteX23-47-47" fmla="*/ 47012 w 61468"/>
                  <a:gd name="connsiteY23-48-48" fmla="*/ 109754 h 679288"/>
                  <a:gd name="connsiteX24-49" fmla="*/ 30343 w 61468"/>
                  <a:gd name="connsiteY24-50" fmla="*/ 76416 h 679288"/>
                  <a:gd name="connsiteX0-51" fmla="*/ 30343 w 61468"/>
                  <a:gd name="connsiteY0-52" fmla="*/ 76416 h 667038"/>
                  <a:gd name="connsiteX1-53" fmla="*/ 26354 w 61468"/>
                  <a:gd name="connsiteY1-54" fmla="*/ 923 h 667038"/>
                  <a:gd name="connsiteX2-55" fmla="*/ 21592 w 61468"/>
                  <a:gd name="connsiteY2-56" fmla="*/ 62836 h 667038"/>
                  <a:gd name="connsiteX3-57" fmla="*/ 4149 w 61468"/>
                  <a:gd name="connsiteY3-58" fmla="*/ 126423 h 667038"/>
                  <a:gd name="connsiteX4-59" fmla="*/ 1768 w 61468"/>
                  <a:gd name="connsiteY4-60" fmla="*/ 205004 h 667038"/>
                  <a:gd name="connsiteX5-61" fmla="*/ 23200 w 61468"/>
                  <a:gd name="connsiteY5-62" fmla="*/ 281204 h 667038"/>
                  <a:gd name="connsiteX6-63" fmla="*/ 23199 w 61468"/>
                  <a:gd name="connsiteY6-64" fmla="*/ 314542 h 667038"/>
                  <a:gd name="connsiteX7-65" fmla="*/ 4149 w 61468"/>
                  <a:gd name="connsiteY7-66" fmla="*/ 362166 h 667038"/>
                  <a:gd name="connsiteX8-67" fmla="*/ 1768 w 61468"/>
                  <a:gd name="connsiteY8-68" fmla="*/ 402647 h 667038"/>
                  <a:gd name="connsiteX9-69" fmla="*/ 25580 w 61468"/>
                  <a:gd name="connsiteY9-70" fmla="*/ 474085 h 667038"/>
                  <a:gd name="connsiteX10-71" fmla="*/ 1768 w 61468"/>
                  <a:gd name="connsiteY10-72" fmla="*/ 564573 h 667038"/>
                  <a:gd name="connsiteX11-73" fmla="*/ 8912 w 61468"/>
                  <a:gd name="connsiteY11-74" fmla="*/ 616960 h 667038"/>
                  <a:gd name="connsiteX12-75" fmla="*/ 25580 w 61468"/>
                  <a:gd name="connsiteY12-76" fmla="*/ 666966 h 667038"/>
                  <a:gd name="connsiteX13-77" fmla="*/ 30343 w 61468"/>
                  <a:gd name="connsiteY13-78" fmla="*/ 626485 h 667038"/>
                  <a:gd name="connsiteX14-79" fmla="*/ 49393 w 61468"/>
                  <a:gd name="connsiteY14-80" fmla="*/ 564573 h 667038"/>
                  <a:gd name="connsiteX15-81" fmla="*/ 39868 w 61468"/>
                  <a:gd name="connsiteY15-82" fmla="*/ 512185 h 667038"/>
                  <a:gd name="connsiteX16-83" fmla="*/ 25580 w 61468"/>
                  <a:gd name="connsiteY16-84" fmla="*/ 462179 h 667038"/>
                  <a:gd name="connsiteX17-85" fmla="*/ 47012 w 61468"/>
                  <a:gd name="connsiteY17-86" fmla="*/ 402648 h 667038"/>
                  <a:gd name="connsiteX18-87" fmla="*/ 61299 w 61468"/>
                  <a:gd name="connsiteY18-88" fmla="*/ 357404 h 667038"/>
                  <a:gd name="connsiteX19-89" fmla="*/ 37487 w 61468"/>
                  <a:gd name="connsiteY19-90" fmla="*/ 305016 h 667038"/>
                  <a:gd name="connsiteX20-91" fmla="*/ 30343 w 61468"/>
                  <a:gd name="connsiteY20-92" fmla="*/ 245485 h 667038"/>
                  <a:gd name="connsiteX21-93" fmla="*/ 51774 w 61468"/>
                  <a:gd name="connsiteY21-94" fmla="*/ 176429 h 667038"/>
                  <a:gd name="connsiteX22-95" fmla="*/ 47012 w 61468"/>
                  <a:gd name="connsiteY22-96" fmla="*/ 109754 h 667038"/>
                  <a:gd name="connsiteX23-97" fmla="*/ 30343 w 61468"/>
                  <a:gd name="connsiteY23-98" fmla="*/ 76416 h 667038"/>
                  <a:gd name="connsiteX0-99" fmla="*/ 30343 w 61468"/>
                  <a:gd name="connsiteY0-100" fmla="*/ 76416 h 674611"/>
                  <a:gd name="connsiteX1-101" fmla="*/ 26354 w 61468"/>
                  <a:gd name="connsiteY1-102" fmla="*/ 923 h 674611"/>
                  <a:gd name="connsiteX2-103" fmla="*/ 21592 w 61468"/>
                  <a:gd name="connsiteY2-104" fmla="*/ 62836 h 674611"/>
                  <a:gd name="connsiteX3-105" fmla="*/ 4149 w 61468"/>
                  <a:gd name="connsiteY3-106" fmla="*/ 126423 h 674611"/>
                  <a:gd name="connsiteX4-107" fmla="*/ 1768 w 61468"/>
                  <a:gd name="connsiteY4-108" fmla="*/ 205004 h 674611"/>
                  <a:gd name="connsiteX5-109" fmla="*/ 23200 w 61468"/>
                  <a:gd name="connsiteY5-110" fmla="*/ 281204 h 674611"/>
                  <a:gd name="connsiteX6-111" fmla="*/ 23199 w 61468"/>
                  <a:gd name="connsiteY6-112" fmla="*/ 314542 h 674611"/>
                  <a:gd name="connsiteX7-113" fmla="*/ 4149 w 61468"/>
                  <a:gd name="connsiteY7-114" fmla="*/ 362166 h 674611"/>
                  <a:gd name="connsiteX8-115" fmla="*/ 1768 w 61468"/>
                  <a:gd name="connsiteY8-116" fmla="*/ 402647 h 674611"/>
                  <a:gd name="connsiteX9-117" fmla="*/ 25580 w 61468"/>
                  <a:gd name="connsiteY9-118" fmla="*/ 474085 h 674611"/>
                  <a:gd name="connsiteX10-119" fmla="*/ 1768 w 61468"/>
                  <a:gd name="connsiteY10-120" fmla="*/ 564573 h 674611"/>
                  <a:gd name="connsiteX11-121" fmla="*/ 8912 w 61468"/>
                  <a:gd name="connsiteY11-122" fmla="*/ 616960 h 674611"/>
                  <a:gd name="connsiteX12-123" fmla="*/ 25580 w 61468"/>
                  <a:gd name="connsiteY12-124" fmla="*/ 666966 h 674611"/>
                  <a:gd name="connsiteX13-125" fmla="*/ 25246 w 61468"/>
                  <a:gd name="connsiteY13-126" fmla="*/ 670287 h 674611"/>
                  <a:gd name="connsiteX14-127" fmla="*/ 30343 w 61468"/>
                  <a:gd name="connsiteY14-128" fmla="*/ 626485 h 674611"/>
                  <a:gd name="connsiteX15-129" fmla="*/ 49393 w 61468"/>
                  <a:gd name="connsiteY15-130" fmla="*/ 564573 h 674611"/>
                  <a:gd name="connsiteX16-131" fmla="*/ 39868 w 61468"/>
                  <a:gd name="connsiteY16-132" fmla="*/ 512185 h 674611"/>
                  <a:gd name="connsiteX17-133" fmla="*/ 25580 w 61468"/>
                  <a:gd name="connsiteY17-134" fmla="*/ 462179 h 674611"/>
                  <a:gd name="connsiteX18-135" fmla="*/ 47012 w 61468"/>
                  <a:gd name="connsiteY18-136" fmla="*/ 402648 h 674611"/>
                  <a:gd name="connsiteX19-137" fmla="*/ 61299 w 61468"/>
                  <a:gd name="connsiteY19-138" fmla="*/ 357404 h 674611"/>
                  <a:gd name="connsiteX20-139" fmla="*/ 37487 w 61468"/>
                  <a:gd name="connsiteY20-140" fmla="*/ 305016 h 674611"/>
                  <a:gd name="connsiteX21-141" fmla="*/ 30343 w 61468"/>
                  <a:gd name="connsiteY21-142" fmla="*/ 245485 h 674611"/>
                  <a:gd name="connsiteX22-143" fmla="*/ 51774 w 61468"/>
                  <a:gd name="connsiteY22-144" fmla="*/ 176429 h 674611"/>
                  <a:gd name="connsiteX23-145" fmla="*/ 47012 w 61468"/>
                  <a:gd name="connsiteY23-146" fmla="*/ 109754 h 674611"/>
                  <a:gd name="connsiteX24-147" fmla="*/ 30343 w 61468"/>
                  <a:gd name="connsiteY24-148" fmla="*/ 76416 h 674611"/>
                  <a:gd name="connsiteX0-149" fmla="*/ 30343 w 61468"/>
                  <a:gd name="connsiteY0-150" fmla="*/ 76416 h 667038"/>
                  <a:gd name="connsiteX1-151" fmla="*/ 26354 w 61468"/>
                  <a:gd name="connsiteY1-152" fmla="*/ 923 h 667038"/>
                  <a:gd name="connsiteX2-153" fmla="*/ 21592 w 61468"/>
                  <a:gd name="connsiteY2-154" fmla="*/ 62836 h 667038"/>
                  <a:gd name="connsiteX3-155" fmla="*/ 4149 w 61468"/>
                  <a:gd name="connsiteY3-156" fmla="*/ 126423 h 667038"/>
                  <a:gd name="connsiteX4-157" fmla="*/ 1768 w 61468"/>
                  <a:gd name="connsiteY4-158" fmla="*/ 205004 h 667038"/>
                  <a:gd name="connsiteX5-159" fmla="*/ 23200 w 61468"/>
                  <a:gd name="connsiteY5-160" fmla="*/ 281204 h 667038"/>
                  <a:gd name="connsiteX6-161" fmla="*/ 23199 w 61468"/>
                  <a:gd name="connsiteY6-162" fmla="*/ 314542 h 667038"/>
                  <a:gd name="connsiteX7-163" fmla="*/ 4149 w 61468"/>
                  <a:gd name="connsiteY7-164" fmla="*/ 362166 h 667038"/>
                  <a:gd name="connsiteX8-165" fmla="*/ 1768 w 61468"/>
                  <a:gd name="connsiteY8-166" fmla="*/ 402647 h 667038"/>
                  <a:gd name="connsiteX9-167" fmla="*/ 25580 w 61468"/>
                  <a:gd name="connsiteY9-168" fmla="*/ 474085 h 667038"/>
                  <a:gd name="connsiteX10-169" fmla="*/ 1768 w 61468"/>
                  <a:gd name="connsiteY10-170" fmla="*/ 564573 h 667038"/>
                  <a:gd name="connsiteX11-171" fmla="*/ 8912 w 61468"/>
                  <a:gd name="connsiteY11-172" fmla="*/ 616960 h 667038"/>
                  <a:gd name="connsiteX12-173" fmla="*/ 25580 w 61468"/>
                  <a:gd name="connsiteY12-174" fmla="*/ 666966 h 667038"/>
                  <a:gd name="connsiteX13-175" fmla="*/ 30343 w 61468"/>
                  <a:gd name="connsiteY13-176" fmla="*/ 626485 h 667038"/>
                  <a:gd name="connsiteX14-177" fmla="*/ 49393 w 61468"/>
                  <a:gd name="connsiteY14-178" fmla="*/ 564573 h 667038"/>
                  <a:gd name="connsiteX15-179" fmla="*/ 39868 w 61468"/>
                  <a:gd name="connsiteY15-180" fmla="*/ 512185 h 667038"/>
                  <a:gd name="connsiteX16-181" fmla="*/ 25580 w 61468"/>
                  <a:gd name="connsiteY16-182" fmla="*/ 462179 h 667038"/>
                  <a:gd name="connsiteX17-183" fmla="*/ 47012 w 61468"/>
                  <a:gd name="connsiteY17-184" fmla="*/ 402648 h 667038"/>
                  <a:gd name="connsiteX18-185" fmla="*/ 61299 w 61468"/>
                  <a:gd name="connsiteY18-186" fmla="*/ 357404 h 667038"/>
                  <a:gd name="connsiteX19-187" fmla="*/ 37487 w 61468"/>
                  <a:gd name="connsiteY19-188" fmla="*/ 305016 h 667038"/>
                  <a:gd name="connsiteX20-189" fmla="*/ 30343 w 61468"/>
                  <a:gd name="connsiteY20-190" fmla="*/ 245485 h 667038"/>
                  <a:gd name="connsiteX21-191" fmla="*/ 51774 w 61468"/>
                  <a:gd name="connsiteY21-192" fmla="*/ 176429 h 667038"/>
                  <a:gd name="connsiteX22-193" fmla="*/ 47012 w 61468"/>
                  <a:gd name="connsiteY22-194" fmla="*/ 109754 h 667038"/>
                  <a:gd name="connsiteX23-195" fmla="*/ 30343 w 61468"/>
                  <a:gd name="connsiteY23-196" fmla="*/ 76416 h 667038"/>
                  <a:gd name="connsiteX0-197" fmla="*/ 30343 w 61468"/>
                  <a:gd name="connsiteY0-198" fmla="*/ 76416 h 630228"/>
                  <a:gd name="connsiteX1-199" fmla="*/ 26354 w 61468"/>
                  <a:gd name="connsiteY1-200" fmla="*/ 923 h 630228"/>
                  <a:gd name="connsiteX2-201" fmla="*/ 21592 w 61468"/>
                  <a:gd name="connsiteY2-202" fmla="*/ 62836 h 630228"/>
                  <a:gd name="connsiteX3-203" fmla="*/ 4149 w 61468"/>
                  <a:gd name="connsiteY3-204" fmla="*/ 126423 h 630228"/>
                  <a:gd name="connsiteX4-205" fmla="*/ 1768 w 61468"/>
                  <a:gd name="connsiteY4-206" fmla="*/ 205004 h 630228"/>
                  <a:gd name="connsiteX5-207" fmla="*/ 23200 w 61468"/>
                  <a:gd name="connsiteY5-208" fmla="*/ 281204 h 630228"/>
                  <a:gd name="connsiteX6-209" fmla="*/ 23199 w 61468"/>
                  <a:gd name="connsiteY6-210" fmla="*/ 314542 h 630228"/>
                  <a:gd name="connsiteX7-211" fmla="*/ 4149 w 61468"/>
                  <a:gd name="connsiteY7-212" fmla="*/ 362166 h 630228"/>
                  <a:gd name="connsiteX8-213" fmla="*/ 1768 w 61468"/>
                  <a:gd name="connsiteY8-214" fmla="*/ 402647 h 630228"/>
                  <a:gd name="connsiteX9-215" fmla="*/ 25580 w 61468"/>
                  <a:gd name="connsiteY9-216" fmla="*/ 474085 h 630228"/>
                  <a:gd name="connsiteX10-217" fmla="*/ 1768 w 61468"/>
                  <a:gd name="connsiteY10-218" fmla="*/ 564573 h 630228"/>
                  <a:gd name="connsiteX11-219" fmla="*/ 8912 w 61468"/>
                  <a:gd name="connsiteY11-220" fmla="*/ 616960 h 630228"/>
                  <a:gd name="connsiteX12-221" fmla="*/ 30343 w 61468"/>
                  <a:gd name="connsiteY12-222" fmla="*/ 626485 h 630228"/>
                  <a:gd name="connsiteX13-223" fmla="*/ 49393 w 61468"/>
                  <a:gd name="connsiteY13-224" fmla="*/ 564573 h 630228"/>
                  <a:gd name="connsiteX14-225" fmla="*/ 39868 w 61468"/>
                  <a:gd name="connsiteY14-226" fmla="*/ 512185 h 630228"/>
                  <a:gd name="connsiteX15-227" fmla="*/ 25580 w 61468"/>
                  <a:gd name="connsiteY15-228" fmla="*/ 462179 h 630228"/>
                  <a:gd name="connsiteX16-229" fmla="*/ 47012 w 61468"/>
                  <a:gd name="connsiteY16-230" fmla="*/ 402648 h 630228"/>
                  <a:gd name="connsiteX17-231" fmla="*/ 61299 w 61468"/>
                  <a:gd name="connsiteY17-232" fmla="*/ 357404 h 630228"/>
                  <a:gd name="connsiteX18-233" fmla="*/ 37487 w 61468"/>
                  <a:gd name="connsiteY18-234" fmla="*/ 305016 h 630228"/>
                  <a:gd name="connsiteX19-235" fmla="*/ 30343 w 61468"/>
                  <a:gd name="connsiteY19-236" fmla="*/ 245485 h 630228"/>
                  <a:gd name="connsiteX20-237" fmla="*/ 51774 w 61468"/>
                  <a:gd name="connsiteY20-238" fmla="*/ 176429 h 630228"/>
                  <a:gd name="connsiteX21-239" fmla="*/ 47012 w 61468"/>
                  <a:gd name="connsiteY21-240" fmla="*/ 109754 h 630228"/>
                  <a:gd name="connsiteX22-241" fmla="*/ 30343 w 61468"/>
                  <a:gd name="connsiteY22-242" fmla="*/ 76416 h 630228"/>
                  <a:gd name="connsiteX0-243" fmla="*/ 30343 w 61468"/>
                  <a:gd name="connsiteY0-244" fmla="*/ 76416 h 616960"/>
                  <a:gd name="connsiteX1-245" fmla="*/ 26354 w 61468"/>
                  <a:gd name="connsiteY1-246" fmla="*/ 923 h 616960"/>
                  <a:gd name="connsiteX2-247" fmla="*/ 21592 w 61468"/>
                  <a:gd name="connsiteY2-248" fmla="*/ 62836 h 616960"/>
                  <a:gd name="connsiteX3-249" fmla="*/ 4149 w 61468"/>
                  <a:gd name="connsiteY3-250" fmla="*/ 126423 h 616960"/>
                  <a:gd name="connsiteX4-251" fmla="*/ 1768 w 61468"/>
                  <a:gd name="connsiteY4-252" fmla="*/ 205004 h 616960"/>
                  <a:gd name="connsiteX5-253" fmla="*/ 23200 w 61468"/>
                  <a:gd name="connsiteY5-254" fmla="*/ 281204 h 616960"/>
                  <a:gd name="connsiteX6-255" fmla="*/ 23199 w 61468"/>
                  <a:gd name="connsiteY6-256" fmla="*/ 314542 h 616960"/>
                  <a:gd name="connsiteX7-257" fmla="*/ 4149 w 61468"/>
                  <a:gd name="connsiteY7-258" fmla="*/ 362166 h 616960"/>
                  <a:gd name="connsiteX8-259" fmla="*/ 1768 w 61468"/>
                  <a:gd name="connsiteY8-260" fmla="*/ 402647 h 616960"/>
                  <a:gd name="connsiteX9-261" fmla="*/ 25580 w 61468"/>
                  <a:gd name="connsiteY9-262" fmla="*/ 474085 h 616960"/>
                  <a:gd name="connsiteX10-263" fmla="*/ 1768 w 61468"/>
                  <a:gd name="connsiteY10-264" fmla="*/ 564573 h 616960"/>
                  <a:gd name="connsiteX11-265" fmla="*/ 8912 w 61468"/>
                  <a:gd name="connsiteY11-266" fmla="*/ 616960 h 616960"/>
                  <a:gd name="connsiteX12-267" fmla="*/ 49393 w 61468"/>
                  <a:gd name="connsiteY12-268" fmla="*/ 564573 h 616960"/>
                  <a:gd name="connsiteX13-269" fmla="*/ 39868 w 61468"/>
                  <a:gd name="connsiteY13-270" fmla="*/ 512185 h 616960"/>
                  <a:gd name="connsiteX14-271" fmla="*/ 25580 w 61468"/>
                  <a:gd name="connsiteY14-272" fmla="*/ 462179 h 616960"/>
                  <a:gd name="connsiteX15-273" fmla="*/ 47012 w 61468"/>
                  <a:gd name="connsiteY15-274" fmla="*/ 402648 h 616960"/>
                  <a:gd name="connsiteX16-275" fmla="*/ 61299 w 61468"/>
                  <a:gd name="connsiteY16-276" fmla="*/ 357404 h 616960"/>
                  <a:gd name="connsiteX17-277" fmla="*/ 37487 w 61468"/>
                  <a:gd name="connsiteY17-278" fmla="*/ 305016 h 616960"/>
                  <a:gd name="connsiteX18-279" fmla="*/ 30343 w 61468"/>
                  <a:gd name="connsiteY18-280" fmla="*/ 245485 h 616960"/>
                  <a:gd name="connsiteX19-281" fmla="*/ 51774 w 61468"/>
                  <a:gd name="connsiteY19-282" fmla="*/ 176429 h 616960"/>
                  <a:gd name="connsiteX20-283" fmla="*/ 47012 w 61468"/>
                  <a:gd name="connsiteY20-284" fmla="*/ 109754 h 616960"/>
                  <a:gd name="connsiteX21-285" fmla="*/ 30343 w 61468"/>
                  <a:gd name="connsiteY21-286" fmla="*/ 76416 h 616960"/>
                  <a:gd name="connsiteX0-287" fmla="*/ 30343 w 61468"/>
                  <a:gd name="connsiteY0-288" fmla="*/ 76416 h 573656"/>
                  <a:gd name="connsiteX1-289" fmla="*/ 26354 w 61468"/>
                  <a:gd name="connsiteY1-290" fmla="*/ 923 h 573656"/>
                  <a:gd name="connsiteX2-291" fmla="*/ 21592 w 61468"/>
                  <a:gd name="connsiteY2-292" fmla="*/ 62836 h 573656"/>
                  <a:gd name="connsiteX3-293" fmla="*/ 4149 w 61468"/>
                  <a:gd name="connsiteY3-294" fmla="*/ 126423 h 573656"/>
                  <a:gd name="connsiteX4-295" fmla="*/ 1768 w 61468"/>
                  <a:gd name="connsiteY4-296" fmla="*/ 205004 h 573656"/>
                  <a:gd name="connsiteX5-297" fmla="*/ 23200 w 61468"/>
                  <a:gd name="connsiteY5-298" fmla="*/ 281204 h 573656"/>
                  <a:gd name="connsiteX6-299" fmla="*/ 23199 w 61468"/>
                  <a:gd name="connsiteY6-300" fmla="*/ 314542 h 573656"/>
                  <a:gd name="connsiteX7-301" fmla="*/ 4149 w 61468"/>
                  <a:gd name="connsiteY7-302" fmla="*/ 362166 h 573656"/>
                  <a:gd name="connsiteX8-303" fmla="*/ 1768 w 61468"/>
                  <a:gd name="connsiteY8-304" fmla="*/ 402647 h 573656"/>
                  <a:gd name="connsiteX9-305" fmla="*/ 25580 w 61468"/>
                  <a:gd name="connsiteY9-306" fmla="*/ 474085 h 573656"/>
                  <a:gd name="connsiteX10-307" fmla="*/ 1768 w 61468"/>
                  <a:gd name="connsiteY10-308" fmla="*/ 564573 h 573656"/>
                  <a:gd name="connsiteX11-309" fmla="*/ 49393 w 61468"/>
                  <a:gd name="connsiteY11-310" fmla="*/ 564573 h 573656"/>
                  <a:gd name="connsiteX12-311" fmla="*/ 39868 w 61468"/>
                  <a:gd name="connsiteY12-312" fmla="*/ 512185 h 573656"/>
                  <a:gd name="connsiteX13-313" fmla="*/ 25580 w 61468"/>
                  <a:gd name="connsiteY13-314" fmla="*/ 462179 h 573656"/>
                  <a:gd name="connsiteX14-315" fmla="*/ 47012 w 61468"/>
                  <a:gd name="connsiteY14-316" fmla="*/ 402648 h 573656"/>
                  <a:gd name="connsiteX15-317" fmla="*/ 61299 w 61468"/>
                  <a:gd name="connsiteY15-318" fmla="*/ 357404 h 573656"/>
                  <a:gd name="connsiteX16-319" fmla="*/ 37487 w 61468"/>
                  <a:gd name="connsiteY16-320" fmla="*/ 305016 h 573656"/>
                  <a:gd name="connsiteX17-321" fmla="*/ 30343 w 61468"/>
                  <a:gd name="connsiteY17-322" fmla="*/ 245485 h 573656"/>
                  <a:gd name="connsiteX18-323" fmla="*/ 51774 w 61468"/>
                  <a:gd name="connsiteY18-324" fmla="*/ 176429 h 573656"/>
                  <a:gd name="connsiteX19-325" fmla="*/ 47012 w 61468"/>
                  <a:gd name="connsiteY19-326" fmla="*/ 109754 h 573656"/>
                  <a:gd name="connsiteX20-327" fmla="*/ 30343 w 61468"/>
                  <a:gd name="connsiteY20-328" fmla="*/ 76416 h 573656"/>
                  <a:gd name="connsiteX0-329" fmla="*/ 30343 w 61468"/>
                  <a:gd name="connsiteY0-330" fmla="*/ 76416 h 565225"/>
                  <a:gd name="connsiteX1-331" fmla="*/ 26354 w 61468"/>
                  <a:gd name="connsiteY1-332" fmla="*/ 923 h 565225"/>
                  <a:gd name="connsiteX2-333" fmla="*/ 21592 w 61468"/>
                  <a:gd name="connsiteY2-334" fmla="*/ 62836 h 565225"/>
                  <a:gd name="connsiteX3-335" fmla="*/ 4149 w 61468"/>
                  <a:gd name="connsiteY3-336" fmla="*/ 126423 h 565225"/>
                  <a:gd name="connsiteX4-337" fmla="*/ 1768 w 61468"/>
                  <a:gd name="connsiteY4-338" fmla="*/ 205004 h 565225"/>
                  <a:gd name="connsiteX5-339" fmla="*/ 23200 w 61468"/>
                  <a:gd name="connsiteY5-340" fmla="*/ 281204 h 565225"/>
                  <a:gd name="connsiteX6-341" fmla="*/ 23199 w 61468"/>
                  <a:gd name="connsiteY6-342" fmla="*/ 314542 h 565225"/>
                  <a:gd name="connsiteX7-343" fmla="*/ 4149 w 61468"/>
                  <a:gd name="connsiteY7-344" fmla="*/ 362166 h 565225"/>
                  <a:gd name="connsiteX8-345" fmla="*/ 1768 w 61468"/>
                  <a:gd name="connsiteY8-346" fmla="*/ 402647 h 565225"/>
                  <a:gd name="connsiteX9-347" fmla="*/ 25580 w 61468"/>
                  <a:gd name="connsiteY9-348" fmla="*/ 474085 h 565225"/>
                  <a:gd name="connsiteX10-349" fmla="*/ 1768 w 61468"/>
                  <a:gd name="connsiteY10-350" fmla="*/ 564573 h 565225"/>
                  <a:gd name="connsiteX11-351" fmla="*/ 39868 w 61468"/>
                  <a:gd name="connsiteY11-352" fmla="*/ 512185 h 565225"/>
                  <a:gd name="connsiteX12-353" fmla="*/ 25580 w 61468"/>
                  <a:gd name="connsiteY12-354" fmla="*/ 462179 h 565225"/>
                  <a:gd name="connsiteX13-355" fmla="*/ 47012 w 61468"/>
                  <a:gd name="connsiteY13-356" fmla="*/ 402648 h 565225"/>
                  <a:gd name="connsiteX14-357" fmla="*/ 61299 w 61468"/>
                  <a:gd name="connsiteY14-358" fmla="*/ 357404 h 565225"/>
                  <a:gd name="connsiteX15-359" fmla="*/ 37487 w 61468"/>
                  <a:gd name="connsiteY15-360" fmla="*/ 305016 h 565225"/>
                  <a:gd name="connsiteX16-361" fmla="*/ 30343 w 61468"/>
                  <a:gd name="connsiteY16-362" fmla="*/ 245485 h 565225"/>
                  <a:gd name="connsiteX17-363" fmla="*/ 51774 w 61468"/>
                  <a:gd name="connsiteY17-364" fmla="*/ 176429 h 565225"/>
                  <a:gd name="connsiteX18-365" fmla="*/ 47012 w 61468"/>
                  <a:gd name="connsiteY18-366" fmla="*/ 109754 h 565225"/>
                  <a:gd name="connsiteX19-367" fmla="*/ 30343 w 61468"/>
                  <a:gd name="connsiteY19-368" fmla="*/ 76416 h 565225"/>
                  <a:gd name="connsiteX0-369" fmla="*/ 30343 w 61468"/>
                  <a:gd name="connsiteY0-370" fmla="*/ 76416 h 512311"/>
                  <a:gd name="connsiteX1-371" fmla="*/ 26354 w 61468"/>
                  <a:gd name="connsiteY1-372" fmla="*/ 923 h 512311"/>
                  <a:gd name="connsiteX2-373" fmla="*/ 21592 w 61468"/>
                  <a:gd name="connsiteY2-374" fmla="*/ 62836 h 512311"/>
                  <a:gd name="connsiteX3-375" fmla="*/ 4149 w 61468"/>
                  <a:gd name="connsiteY3-376" fmla="*/ 126423 h 512311"/>
                  <a:gd name="connsiteX4-377" fmla="*/ 1768 w 61468"/>
                  <a:gd name="connsiteY4-378" fmla="*/ 205004 h 512311"/>
                  <a:gd name="connsiteX5-379" fmla="*/ 23200 w 61468"/>
                  <a:gd name="connsiteY5-380" fmla="*/ 281204 h 512311"/>
                  <a:gd name="connsiteX6-381" fmla="*/ 23199 w 61468"/>
                  <a:gd name="connsiteY6-382" fmla="*/ 314542 h 512311"/>
                  <a:gd name="connsiteX7-383" fmla="*/ 4149 w 61468"/>
                  <a:gd name="connsiteY7-384" fmla="*/ 362166 h 512311"/>
                  <a:gd name="connsiteX8-385" fmla="*/ 1768 w 61468"/>
                  <a:gd name="connsiteY8-386" fmla="*/ 402647 h 512311"/>
                  <a:gd name="connsiteX9-387" fmla="*/ 25580 w 61468"/>
                  <a:gd name="connsiteY9-388" fmla="*/ 474085 h 512311"/>
                  <a:gd name="connsiteX10-389" fmla="*/ 39868 w 61468"/>
                  <a:gd name="connsiteY10-390" fmla="*/ 512185 h 512311"/>
                  <a:gd name="connsiteX11-391" fmla="*/ 25580 w 61468"/>
                  <a:gd name="connsiteY11-392" fmla="*/ 462179 h 512311"/>
                  <a:gd name="connsiteX12-393" fmla="*/ 47012 w 61468"/>
                  <a:gd name="connsiteY12-394" fmla="*/ 402648 h 512311"/>
                  <a:gd name="connsiteX13-395" fmla="*/ 61299 w 61468"/>
                  <a:gd name="connsiteY13-396" fmla="*/ 357404 h 512311"/>
                  <a:gd name="connsiteX14-397" fmla="*/ 37487 w 61468"/>
                  <a:gd name="connsiteY14-398" fmla="*/ 305016 h 512311"/>
                  <a:gd name="connsiteX15-399" fmla="*/ 30343 w 61468"/>
                  <a:gd name="connsiteY15-400" fmla="*/ 245485 h 512311"/>
                  <a:gd name="connsiteX16-401" fmla="*/ 51774 w 61468"/>
                  <a:gd name="connsiteY16-402" fmla="*/ 176429 h 512311"/>
                  <a:gd name="connsiteX17-403" fmla="*/ 47012 w 61468"/>
                  <a:gd name="connsiteY17-404" fmla="*/ 109754 h 512311"/>
                  <a:gd name="connsiteX18-405" fmla="*/ 30343 w 61468"/>
                  <a:gd name="connsiteY18-406" fmla="*/ 76416 h 512311"/>
                  <a:gd name="connsiteX0-407" fmla="*/ 30343 w 61468"/>
                  <a:gd name="connsiteY0-408" fmla="*/ 76416 h 478146"/>
                  <a:gd name="connsiteX1-409" fmla="*/ 26354 w 61468"/>
                  <a:gd name="connsiteY1-410" fmla="*/ 923 h 478146"/>
                  <a:gd name="connsiteX2-411" fmla="*/ 21592 w 61468"/>
                  <a:gd name="connsiteY2-412" fmla="*/ 62836 h 478146"/>
                  <a:gd name="connsiteX3-413" fmla="*/ 4149 w 61468"/>
                  <a:gd name="connsiteY3-414" fmla="*/ 126423 h 478146"/>
                  <a:gd name="connsiteX4-415" fmla="*/ 1768 w 61468"/>
                  <a:gd name="connsiteY4-416" fmla="*/ 205004 h 478146"/>
                  <a:gd name="connsiteX5-417" fmla="*/ 23200 w 61468"/>
                  <a:gd name="connsiteY5-418" fmla="*/ 281204 h 478146"/>
                  <a:gd name="connsiteX6-419" fmla="*/ 23199 w 61468"/>
                  <a:gd name="connsiteY6-420" fmla="*/ 314542 h 478146"/>
                  <a:gd name="connsiteX7-421" fmla="*/ 4149 w 61468"/>
                  <a:gd name="connsiteY7-422" fmla="*/ 362166 h 478146"/>
                  <a:gd name="connsiteX8-423" fmla="*/ 1768 w 61468"/>
                  <a:gd name="connsiteY8-424" fmla="*/ 402647 h 478146"/>
                  <a:gd name="connsiteX9-425" fmla="*/ 25580 w 61468"/>
                  <a:gd name="connsiteY9-426" fmla="*/ 474085 h 478146"/>
                  <a:gd name="connsiteX10-427" fmla="*/ 25580 w 61468"/>
                  <a:gd name="connsiteY10-428" fmla="*/ 462179 h 478146"/>
                  <a:gd name="connsiteX11-429" fmla="*/ 47012 w 61468"/>
                  <a:gd name="connsiteY11-430" fmla="*/ 402648 h 478146"/>
                  <a:gd name="connsiteX12-431" fmla="*/ 61299 w 61468"/>
                  <a:gd name="connsiteY12-432" fmla="*/ 357404 h 478146"/>
                  <a:gd name="connsiteX13-433" fmla="*/ 37487 w 61468"/>
                  <a:gd name="connsiteY13-434" fmla="*/ 305016 h 478146"/>
                  <a:gd name="connsiteX14-435" fmla="*/ 30343 w 61468"/>
                  <a:gd name="connsiteY14-436" fmla="*/ 245485 h 478146"/>
                  <a:gd name="connsiteX15-437" fmla="*/ 51774 w 61468"/>
                  <a:gd name="connsiteY15-438" fmla="*/ 176429 h 478146"/>
                  <a:gd name="connsiteX16-439" fmla="*/ 47012 w 61468"/>
                  <a:gd name="connsiteY16-440" fmla="*/ 109754 h 478146"/>
                  <a:gd name="connsiteX17-441" fmla="*/ 30343 w 61468"/>
                  <a:gd name="connsiteY17-442" fmla="*/ 76416 h 478146"/>
                  <a:gd name="connsiteX0-443" fmla="*/ 30804 w 61929"/>
                  <a:gd name="connsiteY0-444" fmla="*/ 76416 h 483456"/>
                  <a:gd name="connsiteX1-445" fmla="*/ 26815 w 61929"/>
                  <a:gd name="connsiteY1-446" fmla="*/ 923 h 483456"/>
                  <a:gd name="connsiteX2-447" fmla="*/ 22053 w 61929"/>
                  <a:gd name="connsiteY2-448" fmla="*/ 62836 h 483456"/>
                  <a:gd name="connsiteX3-449" fmla="*/ 4610 w 61929"/>
                  <a:gd name="connsiteY3-450" fmla="*/ 126423 h 483456"/>
                  <a:gd name="connsiteX4-451" fmla="*/ 2229 w 61929"/>
                  <a:gd name="connsiteY4-452" fmla="*/ 205004 h 483456"/>
                  <a:gd name="connsiteX5-453" fmla="*/ 23661 w 61929"/>
                  <a:gd name="connsiteY5-454" fmla="*/ 281204 h 483456"/>
                  <a:gd name="connsiteX6-455" fmla="*/ 23660 w 61929"/>
                  <a:gd name="connsiteY6-456" fmla="*/ 314542 h 483456"/>
                  <a:gd name="connsiteX7-457" fmla="*/ 4610 w 61929"/>
                  <a:gd name="connsiteY7-458" fmla="*/ 362166 h 483456"/>
                  <a:gd name="connsiteX8-459" fmla="*/ 2229 w 61929"/>
                  <a:gd name="connsiteY8-460" fmla="*/ 402647 h 483456"/>
                  <a:gd name="connsiteX9-461" fmla="*/ 32312 w 61929"/>
                  <a:gd name="connsiteY9-462" fmla="*/ 480244 h 483456"/>
                  <a:gd name="connsiteX10-463" fmla="*/ 26041 w 61929"/>
                  <a:gd name="connsiteY10-464" fmla="*/ 462179 h 483456"/>
                  <a:gd name="connsiteX11-465" fmla="*/ 47473 w 61929"/>
                  <a:gd name="connsiteY11-466" fmla="*/ 402648 h 483456"/>
                  <a:gd name="connsiteX12-467" fmla="*/ 61760 w 61929"/>
                  <a:gd name="connsiteY12-468" fmla="*/ 357404 h 483456"/>
                  <a:gd name="connsiteX13-469" fmla="*/ 37948 w 61929"/>
                  <a:gd name="connsiteY13-470" fmla="*/ 305016 h 483456"/>
                  <a:gd name="connsiteX14-471" fmla="*/ 30804 w 61929"/>
                  <a:gd name="connsiteY14-472" fmla="*/ 245485 h 483456"/>
                  <a:gd name="connsiteX15-473" fmla="*/ 52235 w 61929"/>
                  <a:gd name="connsiteY15-474" fmla="*/ 176429 h 483456"/>
                  <a:gd name="connsiteX16-475" fmla="*/ 47473 w 61929"/>
                  <a:gd name="connsiteY16-476" fmla="*/ 109754 h 483456"/>
                  <a:gd name="connsiteX17-477" fmla="*/ 30804 w 61929"/>
                  <a:gd name="connsiteY17-478" fmla="*/ 76416 h 483456"/>
                  <a:gd name="connsiteX0-479" fmla="*/ 30343 w 61468"/>
                  <a:gd name="connsiteY0-480" fmla="*/ 76416 h 462179"/>
                  <a:gd name="connsiteX1-481" fmla="*/ 26354 w 61468"/>
                  <a:gd name="connsiteY1-482" fmla="*/ 923 h 462179"/>
                  <a:gd name="connsiteX2-483" fmla="*/ 21592 w 61468"/>
                  <a:gd name="connsiteY2-484" fmla="*/ 62836 h 462179"/>
                  <a:gd name="connsiteX3-485" fmla="*/ 4149 w 61468"/>
                  <a:gd name="connsiteY3-486" fmla="*/ 126423 h 462179"/>
                  <a:gd name="connsiteX4-487" fmla="*/ 1768 w 61468"/>
                  <a:gd name="connsiteY4-488" fmla="*/ 205004 h 462179"/>
                  <a:gd name="connsiteX5-489" fmla="*/ 23200 w 61468"/>
                  <a:gd name="connsiteY5-490" fmla="*/ 281204 h 462179"/>
                  <a:gd name="connsiteX6-491" fmla="*/ 23199 w 61468"/>
                  <a:gd name="connsiteY6-492" fmla="*/ 314542 h 462179"/>
                  <a:gd name="connsiteX7-493" fmla="*/ 4149 w 61468"/>
                  <a:gd name="connsiteY7-494" fmla="*/ 362166 h 462179"/>
                  <a:gd name="connsiteX8-495" fmla="*/ 1768 w 61468"/>
                  <a:gd name="connsiteY8-496" fmla="*/ 402647 h 462179"/>
                  <a:gd name="connsiteX9-497" fmla="*/ 25580 w 61468"/>
                  <a:gd name="connsiteY9-498" fmla="*/ 462179 h 462179"/>
                  <a:gd name="connsiteX10-499" fmla="*/ 47012 w 61468"/>
                  <a:gd name="connsiteY10-500" fmla="*/ 402648 h 462179"/>
                  <a:gd name="connsiteX11-501" fmla="*/ 61299 w 61468"/>
                  <a:gd name="connsiteY11-502" fmla="*/ 357404 h 462179"/>
                  <a:gd name="connsiteX12-503" fmla="*/ 37487 w 61468"/>
                  <a:gd name="connsiteY12-504" fmla="*/ 305016 h 462179"/>
                  <a:gd name="connsiteX13-505" fmla="*/ 30343 w 61468"/>
                  <a:gd name="connsiteY13-506" fmla="*/ 245485 h 462179"/>
                  <a:gd name="connsiteX14-507" fmla="*/ 51774 w 61468"/>
                  <a:gd name="connsiteY14-508" fmla="*/ 176429 h 462179"/>
                  <a:gd name="connsiteX15-509" fmla="*/ 47012 w 61468"/>
                  <a:gd name="connsiteY15-510" fmla="*/ 109754 h 462179"/>
                  <a:gd name="connsiteX16-511" fmla="*/ 30343 w 61468"/>
                  <a:gd name="connsiteY16-512" fmla="*/ 76416 h 462179"/>
                  <a:gd name="connsiteX0-513" fmla="*/ 31928 w 63138"/>
                  <a:gd name="connsiteY0-514" fmla="*/ 76416 h 408009"/>
                  <a:gd name="connsiteX1-515" fmla="*/ 27939 w 63138"/>
                  <a:gd name="connsiteY1-516" fmla="*/ 923 h 408009"/>
                  <a:gd name="connsiteX2-517" fmla="*/ 23177 w 63138"/>
                  <a:gd name="connsiteY2-518" fmla="*/ 62836 h 408009"/>
                  <a:gd name="connsiteX3-519" fmla="*/ 5734 w 63138"/>
                  <a:gd name="connsiteY3-520" fmla="*/ 126423 h 408009"/>
                  <a:gd name="connsiteX4-521" fmla="*/ 3353 w 63138"/>
                  <a:gd name="connsiteY4-522" fmla="*/ 205004 h 408009"/>
                  <a:gd name="connsiteX5-523" fmla="*/ 24785 w 63138"/>
                  <a:gd name="connsiteY5-524" fmla="*/ 281204 h 408009"/>
                  <a:gd name="connsiteX6-525" fmla="*/ 24784 w 63138"/>
                  <a:gd name="connsiteY6-526" fmla="*/ 314542 h 408009"/>
                  <a:gd name="connsiteX7-527" fmla="*/ 5734 w 63138"/>
                  <a:gd name="connsiteY7-528" fmla="*/ 362166 h 408009"/>
                  <a:gd name="connsiteX8-529" fmla="*/ 3353 w 63138"/>
                  <a:gd name="connsiteY8-530" fmla="*/ 402647 h 408009"/>
                  <a:gd name="connsiteX9-531" fmla="*/ 48597 w 63138"/>
                  <a:gd name="connsiteY9-532" fmla="*/ 402648 h 408009"/>
                  <a:gd name="connsiteX10-533" fmla="*/ 62884 w 63138"/>
                  <a:gd name="connsiteY10-534" fmla="*/ 357404 h 408009"/>
                  <a:gd name="connsiteX11-535" fmla="*/ 39072 w 63138"/>
                  <a:gd name="connsiteY11-536" fmla="*/ 305016 h 408009"/>
                  <a:gd name="connsiteX12-537" fmla="*/ 31928 w 63138"/>
                  <a:gd name="connsiteY12-538" fmla="*/ 245485 h 408009"/>
                  <a:gd name="connsiteX13-539" fmla="*/ 53359 w 63138"/>
                  <a:gd name="connsiteY13-540" fmla="*/ 176429 h 408009"/>
                  <a:gd name="connsiteX14-541" fmla="*/ 48597 w 63138"/>
                  <a:gd name="connsiteY14-542" fmla="*/ 109754 h 408009"/>
                  <a:gd name="connsiteX15-543" fmla="*/ 31928 w 63138"/>
                  <a:gd name="connsiteY15-544" fmla="*/ 76416 h 408009"/>
                  <a:gd name="connsiteX0-545" fmla="*/ 32987 w 64866"/>
                  <a:gd name="connsiteY0-546" fmla="*/ 76416 h 402664"/>
                  <a:gd name="connsiteX1-547" fmla="*/ 28998 w 64866"/>
                  <a:gd name="connsiteY1-548" fmla="*/ 923 h 402664"/>
                  <a:gd name="connsiteX2-549" fmla="*/ 24236 w 64866"/>
                  <a:gd name="connsiteY2-550" fmla="*/ 62836 h 402664"/>
                  <a:gd name="connsiteX3-551" fmla="*/ 6793 w 64866"/>
                  <a:gd name="connsiteY3-552" fmla="*/ 126423 h 402664"/>
                  <a:gd name="connsiteX4-553" fmla="*/ 4412 w 64866"/>
                  <a:gd name="connsiteY4-554" fmla="*/ 205004 h 402664"/>
                  <a:gd name="connsiteX5-555" fmla="*/ 25844 w 64866"/>
                  <a:gd name="connsiteY5-556" fmla="*/ 281204 h 402664"/>
                  <a:gd name="connsiteX6-557" fmla="*/ 25843 w 64866"/>
                  <a:gd name="connsiteY6-558" fmla="*/ 314542 h 402664"/>
                  <a:gd name="connsiteX7-559" fmla="*/ 6793 w 64866"/>
                  <a:gd name="connsiteY7-560" fmla="*/ 362166 h 402664"/>
                  <a:gd name="connsiteX8-561" fmla="*/ 4412 w 64866"/>
                  <a:gd name="connsiteY8-562" fmla="*/ 402647 h 402664"/>
                  <a:gd name="connsiteX9-563" fmla="*/ 63943 w 64866"/>
                  <a:gd name="connsiteY9-564" fmla="*/ 357404 h 402664"/>
                  <a:gd name="connsiteX10-565" fmla="*/ 40131 w 64866"/>
                  <a:gd name="connsiteY10-566" fmla="*/ 305016 h 402664"/>
                  <a:gd name="connsiteX11-567" fmla="*/ 32987 w 64866"/>
                  <a:gd name="connsiteY11-568" fmla="*/ 245485 h 402664"/>
                  <a:gd name="connsiteX12-569" fmla="*/ 54418 w 64866"/>
                  <a:gd name="connsiteY12-570" fmla="*/ 176429 h 402664"/>
                  <a:gd name="connsiteX13-571" fmla="*/ 49656 w 64866"/>
                  <a:gd name="connsiteY13-572" fmla="*/ 109754 h 402664"/>
                  <a:gd name="connsiteX14-573" fmla="*/ 32987 w 64866"/>
                  <a:gd name="connsiteY14-574" fmla="*/ 76416 h 402664"/>
                  <a:gd name="connsiteX0-575" fmla="*/ 30105 w 61881"/>
                  <a:gd name="connsiteY0-576" fmla="*/ 76416 h 366319"/>
                  <a:gd name="connsiteX1-577" fmla="*/ 26116 w 61881"/>
                  <a:gd name="connsiteY1-578" fmla="*/ 923 h 366319"/>
                  <a:gd name="connsiteX2-579" fmla="*/ 21354 w 61881"/>
                  <a:gd name="connsiteY2-580" fmla="*/ 62836 h 366319"/>
                  <a:gd name="connsiteX3-581" fmla="*/ 3911 w 61881"/>
                  <a:gd name="connsiteY3-582" fmla="*/ 126423 h 366319"/>
                  <a:gd name="connsiteX4-583" fmla="*/ 1530 w 61881"/>
                  <a:gd name="connsiteY4-584" fmla="*/ 205004 h 366319"/>
                  <a:gd name="connsiteX5-585" fmla="*/ 22962 w 61881"/>
                  <a:gd name="connsiteY5-586" fmla="*/ 281204 h 366319"/>
                  <a:gd name="connsiteX6-587" fmla="*/ 22961 w 61881"/>
                  <a:gd name="connsiteY6-588" fmla="*/ 314542 h 366319"/>
                  <a:gd name="connsiteX7-589" fmla="*/ 3911 w 61881"/>
                  <a:gd name="connsiteY7-590" fmla="*/ 362166 h 366319"/>
                  <a:gd name="connsiteX8-591" fmla="*/ 61061 w 61881"/>
                  <a:gd name="connsiteY8-592" fmla="*/ 357404 h 366319"/>
                  <a:gd name="connsiteX9-593" fmla="*/ 37249 w 61881"/>
                  <a:gd name="connsiteY9-594" fmla="*/ 305016 h 366319"/>
                  <a:gd name="connsiteX10-595" fmla="*/ 30105 w 61881"/>
                  <a:gd name="connsiteY10-596" fmla="*/ 245485 h 366319"/>
                  <a:gd name="connsiteX11-597" fmla="*/ 51536 w 61881"/>
                  <a:gd name="connsiteY11-598" fmla="*/ 176429 h 366319"/>
                  <a:gd name="connsiteX12-599" fmla="*/ 46774 w 61881"/>
                  <a:gd name="connsiteY12-600" fmla="*/ 109754 h 366319"/>
                  <a:gd name="connsiteX13-601" fmla="*/ 30105 w 61881"/>
                  <a:gd name="connsiteY13-602" fmla="*/ 76416 h 366319"/>
                </a:gdLst>
                <a:ahLst/>
                <a:cxnLst>
                  <a:cxn ang="0">
                    <a:pos x="connsiteX0-1-1" y="connsiteY0-2-2"/>
                  </a:cxn>
                  <a:cxn ang="0">
                    <a:pos x="connsiteX1-3-3" y="connsiteY1-4-4"/>
                  </a:cxn>
                  <a:cxn ang="0">
                    <a:pos x="connsiteX2-5-5" y="connsiteY2-6-6"/>
                  </a:cxn>
                  <a:cxn ang="0">
                    <a:pos x="connsiteX3-7-7" y="connsiteY3-8-8"/>
                  </a:cxn>
                  <a:cxn ang="0">
                    <a:pos x="connsiteX4-9-9" y="connsiteY4-10-10"/>
                  </a:cxn>
                  <a:cxn ang="0">
                    <a:pos x="connsiteX5-11-11" y="connsiteY5-12-12"/>
                  </a:cxn>
                  <a:cxn ang="0">
                    <a:pos x="connsiteX6-13-13" y="connsiteY6-14-14"/>
                  </a:cxn>
                  <a:cxn ang="0">
                    <a:pos x="connsiteX7-15-15" y="connsiteY7-16-16"/>
                  </a:cxn>
                  <a:cxn ang="0">
                    <a:pos x="connsiteX8-17-17" y="connsiteY8-18-18"/>
                  </a:cxn>
                  <a:cxn ang="0">
                    <a:pos x="connsiteX9-19-19" y="connsiteY9-20-20"/>
                  </a:cxn>
                  <a:cxn ang="0">
                    <a:pos x="connsiteX10-21-21" y="connsiteY10-22-22"/>
                  </a:cxn>
                  <a:cxn ang="0">
                    <a:pos x="connsiteX11-23-23" y="connsiteY11-24-24"/>
                  </a:cxn>
                  <a:cxn ang="0">
                    <a:pos x="connsiteX12-25-25" y="connsiteY12-26-26"/>
                  </a:cxn>
                  <a:cxn ang="0">
                    <a:pos x="connsiteX13-27-27" y="connsiteY13-28-28"/>
                  </a:cxn>
                </a:cxnLst>
                <a:rect l="l" t="t" r="r" b="b"/>
                <a:pathLst>
                  <a:path w="61881" h="366319">
                    <a:moveTo>
                      <a:pt x="30105" y="76416"/>
                    </a:moveTo>
                    <a:cubicBezTo>
                      <a:pt x="26662" y="58277"/>
                      <a:pt x="30879" y="-8602"/>
                      <a:pt x="26116" y="923"/>
                    </a:cubicBezTo>
                    <a:cubicBezTo>
                      <a:pt x="21483" y="1438"/>
                      <a:pt x="26246" y="43507"/>
                      <a:pt x="21354" y="62836"/>
                    </a:cubicBezTo>
                    <a:cubicBezTo>
                      <a:pt x="16463" y="82165"/>
                      <a:pt x="7215" y="102728"/>
                      <a:pt x="3911" y="126423"/>
                    </a:cubicBezTo>
                    <a:cubicBezTo>
                      <a:pt x="607" y="150118"/>
                      <a:pt x="-1645" y="179207"/>
                      <a:pt x="1530" y="205004"/>
                    </a:cubicBezTo>
                    <a:cubicBezTo>
                      <a:pt x="4705" y="230801"/>
                      <a:pt x="19390" y="262948"/>
                      <a:pt x="22962" y="281204"/>
                    </a:cubicBezTo>
                    <a:cubicBezTo>
                      <a:pt x="26534" y="299460"/>
                      <a:pt x="26136" y="301048"/>
                      <a:pt x="22961" y="314542"/>
                    </a:cubicBezTo>
                    <a:cubicBezTo>
                      <a:pt x="19786" y="328036"/>
                      <a:pt x="-2439" y="355022"/>
                      <a:pt x="3911" y="362166"/>
                    </a:cubicBezTo>
                    <a:cubicBezTo>
                      <a:pt x="10261" y="369310"/>
                      <a:pt x="55505" y="366929"/>
                      <a:pt x="61061" y="357404"/>
                    </a:cubicBezTo>
                    <a:cubicBezTo>
                      <a:pt x="66617" y="347879"/>
                      <a:pt x="42408" y="323669"/>
                      <a:pt x="37249" y="305016"/>
                    </a:cubicBezTo>
                    <a:cubicBezTo>
                      <a:pt x="32090" y="286363"/>
                      <a:pt x="27724" y="266916"/>
                      <a:pt x="30105" y="245485"/>
                    </a:cubicBezTo>
                    <a:cubicBezTo>
                      <a:pt x="32486" y="224054"/>
                      <a:pt x="48361" y="199448"/>
                      <a:pt x="51536" y="176429"/>
                    </a:cubicBezTo>
                    <a:cubicBezTo>
                      <a:pt x="54711" y="153410"/>
                      <a:pt x="50346" y="126423"/>
                      <a:pt x="46774" y="109754"/>
                    </a:cubicBezTo>
                    <a:cubicBezTo>
                      <a:pt x="43202" y="93085"/>
                      <a:pt x="33548" y="94555"/>
                      <a:pt x="30105" y="76416"/>
                    </a:cubicBezTo>
                    <a:close/>
                  </a:path>
                </a:pathLst>
              </a:custGeom>
              <a:gradFill flip="none" rotWithShape="1">
                <a:gsLst>
                  <a:gs pos="97000">
                    <a:schemeClr val="tx1"/>
                  </a:gs>
                  <a:gs pos="0">
                    <a:schemeClr val="tx1"/>
                  </a:gs>
                  <a:gs pos="54000">
                    <a:schemeClr val="bg1"/>
                  </a:gs>
                </a:gsLst>
                <a:lin ang="54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" name="Rectángulo 15"/>
              <p:cNvSpPr/>
              <p:nvPr/>
            </p:nvSpPr>
            <p:spPr>
              <a:xfrm rot="2628362" flipV="1">
                <a:off x="2273363" y="4566139"/>
                <a:ext cx="605452" cy="1541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" name="Forma libre 16"/>
              <p:cNvSpPr/>
              <p:nvPr/>
            </p:nvSpPr>
            <p:spPr>
              <a:xfrm rot="3528362" flipH="1">
                <a:off x="2259961" y="4826774"/>
                <a:ext cx="162416" cy="309453"/>
              </a:xfrm>
              <a:custGeom>
                <a:avLst/>
                <a:gdLst>
                  <a:gd name="connsiteX0" fmla="*/ 670317 w 718765"/>
                  <a:gd name="connsiteY0" fmla="*/ 133 h 1595779"/>
                  <a:gd name="connsiteX1" fmla="*/ 3643 w 718765"/>
                  <a:gd name="connsiteY1" fmla="*/ 772455 h 1595779"/>
                  <a:gd name="connsiteX2" fmla="*/ 0 w 718765"/>
                  <a:gd name="connsiteY2" fmla="*/ 1595779 h 1595779"/>
                  <a:gd name="connsiteX3" fmla="*/ 666674 w 718765"/>
                  <a:gd name="connsiteY3" fmla="*/ 830743 h 1595779"/>
                  <a:gd name="connsiteX4" fmla="*/ 670317 w 718765"/>
                  <a:gd name="connsiteY4" fmla="*/ 133 h 1595779"/>
                  <a:gd name="connsiteX0-1" fmla="*/ 670317 w 717146"/>
                  <a:gd name="connsiteY0-2" fmla="*/ 15173 h 1610819"/>
                  <a:gd name="connsiteX1-3" fmla="*/ 3643 w 717146"/>
                  <a:gd name="connsiteY1-4" fmla="*/ 787495 h 1610819"/>
                  <a:gd name="connsiteX2-5" fmla="*/ 0 w 717146"/>
                  <a:gd name="connsiteY2-6" fmla="*/ 1610819 h 1610819"/>
                  <a:gd name="connsiteX3-7" fmla="*/ 666674 w 717146"/>
                  <a:gd name="connsiteY3-8" fmla="*/ 845783 h 1610819"/>
                  <a:gd name="connsiteX4-9" fmla="*/ 670317 w 717146"/>
                  <a:gd name="connsiteY4-10" fmla="*/ 15173 h 1610819"/>
                  <a:gd name="connsiteX0-11" fmla="*/ 670317 w 710671"/>
                  <a:gd name="connsiteY0-12" fmla="*/ 10199 h 1605845"/>
                  <a:gd name="connsiteX1-13" fmla="*/ 3643 w 710671"/>
                  <a:gd name="connsiteY1-14" fmla="*/ 782521 h 1605845"/>
                  <a:gd name="connsiteX2-15" fmla="*/ 0 w 710671"/>
                  <a:gd name="connsiteY2-16" fmla="*/ 1605845 h 1605845"/>
                  <a:gd name="connsiteX3-17" fmla="*/ 666674 w 710671"/>
                  <a:gd name="connsiteY3-18" fmla="*/ 840809 h 1605845"/>
                  <a:gd name="connsiteX4-19" fmla="*/ 670317 w 710671"/>
                  <a:gd name="connsiteY4-20" fmla="*/ 10199 h 1605845"/>
                  <a:gd name="connsiteX0-21" fmla="*/ 670317 w 670326"/>
                  <a:gd name="connsiteY0-22" fmla="*/ 9 h 1595655"/>
                  <a:gd name="connsiteX1-23" fmla="*/ 3643 w 670326"/>
                  <a:gd name="connsiteY1-24" fmla="*/ 772331 h 1595655"/>
                  <a:gd name="connsiteX2-25" fmla="*/ 0 w 670326"/>
                  <a:gd name="connsiteY2-26" fmla="*/ 1595655 h 1595655"/>
                  <a:gd name="connsiteX3-27" fmla="*/ 666674 w 670326"/>
                  <a:gd name="connsiteY3-28" fmla="*/ 830619 h 1595655"/>
                  <a:gd name="connsiteX4-29" fmla="*/ 670317 w 670326"/>
                  <a:gd name="connsiteY4-30" fmla="*/ 9 h 159565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70326" h="1595655">
                    <a:moveTo>
                      <a:pt x="670317" y="9"/>
                    </a:moveTo>
                    <a:cubicBezTo>
                      <a:pt x="672746" y="-2420"/>
                      <a:pt x="225868" y="514890"/>
                      <a:pt x="3643" y="772331"/>
                    </a:cubicBezTo>
                    <a:cubicBezTo>
                      <a:pt x="2429" y="1046772"/>
                      <a:pt x="1214" y="1321214"/>
                      <a:pt x="0" y="1595655"/>
                    </a:cubicBezTo>
                    <a:lnTo>
                      <a:pt x="666674" y="830619"/>
                    </a:lnTo>
                    <a:cubicBezTo>
                      <a:pt x="667888" y="556178"/>
                      <a:pt x="667888" y="2438"/>
                      <a:pt x="670317" y="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" name="Rectángulo 17"/>
              <p:cNvSpPr/>
              <p:nvPr/>
            </p:nvSpPr>
            <p:spPr>
              <a:xfrm rot="2553057" flipV="1">
                <a:off x="1946408" y="5288943"/>
                <a:ext cx="218354" cy="693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3" name="Circular Arrow 62"/>
          <p:cNvSpPr/>
          <p:nvPr/>
        </p:nvSpPr>
        <p:spPr>
          <a:xfrm>
            <a:off x="4163378" y="3633276"/>
            <a:ext cx="418465" cy="3778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695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Circular Arrow 63"/>
          <p:cNvSpPr/>
          <p:nvPr/>
        </p:nvSpPr>
        <p:spPr>
          <a:xfrm rot="5400000">
            <a:off x="5340351" y="4044410"/>
            <a:ext cx="418465" cy="60325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87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4142741" y="4903565"/>
            <a:ext cx="8509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Polar </a:t>
            </a:r>
            <a:r>
              <a:rPr lang="de-DE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σ</a:t>
            </a:r>
            <a:endParaRPr lang="de-DE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6" name="Text Box 65"/>
          <p:cNvSpPr txBox="1"/>
          <p:nvPr/>
        </p:nvSpPr>
        <p:spPr>
          <a:xfrm>
            <a:off x="5705476" y="4452715"/>
            <a:ext cx="8147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Polar τ</a:t>
            </a:r>
            <a:endParaRPr lang="de-DE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H="1" flipV="1">
            <a:off x="4347846" y="3095085"/>
            <a:ext cx="20320" cy="1209675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3761741" y="4320635"/>
            <a:ext cx="586105" cy="1210945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69"/>
          <p:cNvSpPr txBox="1"/>
          <p:nvPr/>
        </p:nvSpPr>
        <p:spPr>
          <a:xfrm>
            <a:off x="3439796" y="5353780"/>
            <a:ext cx="3086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>
                <a:latin typeface="Calibri" panose="020F0502020204030204" pitchFamily="34" charset="0"/>
              </a:rPr>
              <a:t>X</a:t>
            </a:r>
            <a:endParaRPr lang="de-DE" altLang="en-US">
              <a:latin typeface="Calibri" panose="020F0502020204030204" pitchFamily="34" charset="0"/>
            </a:endParaRPr>
          </a:p>
        </p:txBody>
      </p:sp>
      <p:sp>
        <p:nvSpPr>
          <p:cNvPr id="71" name="Text Box 70"/>
          <p:cNvSpPr txBox="1"/>
          <p:nvPr/>
        </p:nvSpPr>
        <p:spPr>
          <a:xfrm>
            <a:off x="6381751" y="4292060"/>
            <a:ext cx="2914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>
                <a:latin typeface="Calibri" panose="020F0502020204030204" pitchFamily="34" charset="0"/>
              </a:rPr>
              <a:t>y</a:t>
            </a:r>
            <a:endParaRPr lang="de-DE" altLang="en-US">
              <a:latin typeface="Calibri" panose="020F0502020204030204" pitchFamily="34" charset="0"/>
            </a:endParaRPr>
          </a:p>
        </p:txBody>
      </p:sp>
      <p:sp>
        <p:nvSpPr>
          <p:cNvPr id="72" name="Text Box 71"/>
          <p:cNvSpPr txBox="1"/>
          <p:nvPr/>
        </p:nvSpPr>
        <p:spPr>
          <a:xfrm>
            <a:off x="4443096" y="2971260"/>
            <a:ext cx="2736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>
                <a:latin typeface="Calibri" panose="020F0502020204030204" pitchFamily="34" charset="0"/>
              </a:rPr>
              <a:t>z</a:t>
            </a:r>
            <a:endParaRPr lang="de-DE" altLang="en-US">
              <a:latin typeface="Calibri" panose="020F0502020204030204" pitchFamily="34" charset="0"/>
            </a:endParaRPr>
          </a:p>
        </p:txBody>
      </p:sp>
      <p:sp>
        <p:nvSpPr>
          <p:cNvPr id="73" name="Circular Arrow 72"/>
          <p:cNvSpPr/>
          <p:nvPr/>
        </p:nvSpPr>
        <p:spPr>
          <a:xfrm rot="12540000">
            <a:off x="3845561" y="4542885"/>
            <a:ext cx="418465" cy="60325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9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 Box 73"/>
          <p:cNvSpPr txBox="1"/>
          <p:nvPr/>
        </p:nvSpPr>
        <p:spPr>
          <a:xfrm>
            <a:off x="3231654" y="3265305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altLang="en-US" dirty="0" err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Azimuthal</a:t>
            </a:r>
            <a:endParaRPr lang="de-DE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4357371" y="3894550"/>
            <a:ext cx="2385060" cy="37338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1331596" y="3149695"/>
            <a:ext cx="3006090" cy="1118235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965201" y="3457670"/>
            <a:ext cx="3359785" cy="80772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011556" y="3188430"/>
            <a:ext cx="353060" cy="24511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rc 81"/>
          <p:cNvSpPr/>
          <p:nvPr/>
        </p:nvSpPr>
        <p:spPr>
          <a:xfrm>
            <a:off x="6100446" y="3964400"/>
            <a:ext cx="419735" cy="450215"/>
          </a:xfrm>
          <a:prstGeom prst="arc">
            <a:avLst>
              <a:gd name="adj1" fmla="val 16791779"/>
              <a:gd name="adj2" fmla="val 207733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c 82"/>
          <p:cNvSpPr/>
          <p:nvPr/>
        </p:nvSpPr>
        <p:spPr>
          <a:xfrm flipH="1">
            <a:off x="3159761" y="3843115"/>
            <a:ext cx="280035" cy="669290"/>
          </a:xfrm>
          <a:prstGeom prst="arc">
            <a:avLst>
              <a:gd name="adj1" fmla="val 18045388"/>
              <a:gd name="adj2" fmla="val 207733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c 83"/>
          <p:cNvSpPr/>
          <p:nvPr/>
        </p:nvSpPr>
        <p:spPr>
          <a:xfrm flipH="1">
            <a:off x="2018666" y="3457670"/>
            <a:ext cx="280035" cy="669290"/>
          </a:xfrm>
          <a:prstGeom prst="arc">
            <a:avLst>
              <a:gd name="adj1" fmla="val 16791779"/>
              <a:gd name="adj2" fmla="val 1974097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 Box 84"/>
          <p:cNvSpPr txBox="1"/>
          <p:nvPr/>
        </p:nvSpPr>
        <p:spPr>
          <a:xfrm>
            <a:off x="6520181" y="3894550"/>
            <a:ext cx="64643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baseline="-25000" dirty="0" err="1">
                <a:solidFill>
                  <a:schemeClr val="tx1"/>
                </a:solidFill>
              </a:rPr>
              <a:t>i</a:t>
            </a:r>
            <a:endParaRPr lang="en-US" baseline="-25000" dirty="0" err="1">
              <a:solidFill>
                <a:schemeClr val="tx1"/>
              </a:solidFill>
            </a:endParaRPr>
          </a:p>
        </p:txBody>
      </p:sp>
      <p:sp>
        <p:nvSpPr>
          <p:cNvPr id="86" name="Text Box 85"/>
          <p:cNvSpPr txBox="1"/>
          <p:nvPr/>
        </p:nvSpPr>
        <p:spPr>
          <a:xfrm>
            <a:off x="2777745" y="3916056"/>
            <a:ext cx="544830" cy="3802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endParaRPr lang="en-US" baseline="-25000" dirty="0" err="1">
              <a:solidFill>
                <a:schemeClr val="tx1"/>
              </a:solidFill>
            </a:endParaRPr>
          </a:p>
        </p:txBody>
      </p:sp>
      <p:sp>
        <p:nvSpPr>
          <p:cNvPr id="87" name="Text Box 86"/>
          <p:cNvSpPr txBox="1"/>
          <p:nvPr/>
        </p:nvSpPr>
        <p:spPr>
          <a:xfrm>
            <a:off x="1659256" y="3295110"/>
            <a:ext cx="64643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endParaRPr lang="en-US" baseline="-25000" dirty="0" err="1">
              <a:solidFill>
                <a:schemeClr val="tx1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942341" y="4300315"/>
            <a:ext cx="5891530" cy="20955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4039236" y="4166965"/>
            <a:ext cx="637540" cy="287655"/>
          </a:xfrm>
          <a:prstGeom prst="roundRect">
            <a:avLst/>
          </a:prstGeom>
          <a:gradFill>
            <a:gsLst>
              <a:gs pos="0">
                <a:srgbClr val="E3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>
              <a:rot lat="1799999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 rot="15720000">
            <a:off x="5803266" y="3913600"/>
            <a:ext cx="222885" cy="178435"/>
          </a:xfrm>
          <a:prstGeom prst="roundRect">
            <a:avLst/>
          </a:prstGeom>
          <a:gradFill>
            <a:gsLst>
              <a:gs pos="0">
                <a:srgbClr val="E3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857116" y="3899138"/>
            <a:ext cx="0" cy="42276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Box 87"/>
          <p:cNvSpPr txBox="1"/>
          <p:nvPr/>
        </p:nvSpPr>
        <p:spPr>
          <a:xfrm>
            <a:off x="6100446" y="3457670"/>
            <a:ext cx="154305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aseline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Incident beam</a:t>
            </a:r>
            <a:endParaRPr lang="en-US" baseline="0" dirty="0" err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9" name="Text Box 88"/>
          <p:cNvSpPr txBox="1"/>
          <p:nvPr/>
        </p:nvSpPr>
        <p:spPr>
          <a:xfrm>
            <a:off x="1628141" y="2865215"/>
            <a:ext cx="166624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aseline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Scattered beam</a:t>
            </a:r>
            <a:endParaRPr lang="en-US" baseline="0" dirty="0" err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1079500" y="4621640"/>
            <a:ext cx="12357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Divergence</a:t>
            </a:r>
            <a:endParaRPr lang="de-DE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5564506" y="2568670"/>
            <a:ext cx="12693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</a:rPr>
              <a:t>Beam 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en-US">
                <a:solidFill>
                  <a:srgbClr val="FF0000"/>
                </a:solidFill>
                <a:latin typeface="Calibri" panose="020F0502020204030204" pitchFamily="34" charset="0"/>
              </a:rPr>
              <a:t>dimensions</a:t>
            </a:r>
            <a:endParaRPr lang="de-DE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V="1">
            <a:off x="1541146" y="1809210"/>
            <a:ext cx="2884805" cy="1587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 Box 90"/>
              <p:cNvSpPr txBox="1"/>
              <p:nvPr/>
            </p:nvSpPr>
            <p:spPr>
              <a:xfrm>
                <a:off x="2555495" y="1084611"/>
                <a:ext cx="986167" cy="61914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1" name="Text 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495" y="1084611"/>
                <a:ext cx="986167" cy="619144"/>
              </a:xfrm>
              <a:prstGeom prst="rect">
                <a:avLst/>
              </a:prstGeom>
              <a:blipFill rotWithShape="1">
                <a:blip r:embed="rId2"/>
                <a:stretch>
                  <a:fillRect l="-26" t="-5" r="27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2"/>
          <p:cNvSpPr txBox="1"/>
          <p:nvPr/>
        </p:nvSpPr>
        <p:spPr>
          <a:xfrm>
            <a:off x="4465321" y="4428585"/>
            <a:ext cx="112458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altLang="en-US" baseline="0" dirty="0" err="1">
                <a:solidFill>
                  <a:schemeClr val="bg1"/>
                </a:solidFill>
                <a:latin typeface="Calibri" panose="020F0502020204030204" pitchFamily="34" charset="0"/>
              </a:rPr>
              <a:t>Sample</a:t>
            </a:r>
            <a:endParaRPr lang="de-DE" altLang="en-US" baseline="0" dirty="0" err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92756" y="4314285"/>
            <a:ext cx="1283653" cy="696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23" grpId="0"/>
      <p:bldP spid="24" grpId="0"/>
      <p:bldP spid="26" grpId="0"/>
      <p:bldP spid="28" grpId="0"/>
      <p:bldP spid="63" grpId="0" bldLvl="0" animBg="1"/>
      <p:bldP spid="63" grpId="1" animBg="1"/>
      <p:bldP spid="64" grpId="0" bldLvl="0" animBg="1"/>
      <p:bldP spid="64" grpId="1" animBg="1"/>
      <p:bldP spid="65" grpId="0"/>
      <p:bldP spid="65" grpId="1"/>
      <p:bldP spid="66" grpId="0"/>
      <p:bldP spid="66" grpId="1"/>
      <p:bldP spid="70" grpId="1"/>
      <p:bldP spid="71" grpId="1"/>
      <p:bldP spid="72" grpId="1"/>
      <p:bldP spid="73" grpId="0" bldLvl="0" animBg="1"/>
      <p:bldP spid="73" grpId="1" animBg="1"/>
      <p:bldP spid="74" grpId="0"/>
      <p:bldP spid="74" grpId="1"/>
      <p:bldP spid="29" grpId="0" bldLvl="0" animBg="1"/>
      <p:bldP spid="30" grpId="0" bldLvl="0" animBg="1"/>
      <p:bldP spid="32" grpId="0"/>
      <p:bldP spid="33" grpId="0"/>
      <p:bldP spid="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en-US" dirty="0"/>
              <a:t>Overview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53440" y="852392"/>
            <a:ext cx="1034796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3SBar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will combine</a:t>
            </a:r>
            <a:r>
              <a:rPr lang="de-DE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ambient pressure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X-ray Photoemission Spectroscopy (</a:t>
            </a:r>
            <a:r>
              <a:rPr lang="de-DE" altLang="en-US" dirty="0">
                <a:solidFill>
                  <a:srgbClr val="1E64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AP-X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at </a:t>
            </a:r>
            <a:r>
              <a:rPr lang="de-DE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pressures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bar</a:t>
            </a:r>
            <a:r>
              <a:rPr lang="de-DE" altLang="en-US" dirty="0">
                <a:solidFill>
                  <a:srgbClr val="1E64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more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surface X-ray diffraction (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SXRD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at 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grazing incidence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angles.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en-US" dirty="0">
                <a:latin typeface="Calibri" panose="020F0502020204030204" pitchFamily="34" charset="0"/>
                <a:cs typeface="Calibri" panose="020F0502020204030204" pitchFamily="34" charset="0"/>
              </a:rPr>
              <a:t>First beamline designed for </a:t>
            </a:r>
            <a:r>
              <a:rPr lang="de-DE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ALBA II</a:t>
            </a:r>
            <a:r>
              <a:rPr lang="de-DE" alt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3513" y="1554117"/>
            <a:ext cx="5041392" cy="3751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19" y="1797084"/>
            <a:ext cx="2968998" cy="3141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38225" y="1684276"/>
            <a:ext cx="7854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400" baseline="0" dirty="0">
                <a:solidFill>
                  <a:srgbClr val="FF0000"/>
                </a:solidFill>
              </a:rPr>
              <a:t>BL1</a:t>
            </a:r>
            <a:r>
              <a:rPr lang="de-DE" altLang="en-US" sz="2400" baseline="0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endParaRPr lang="en-US" sz="2400" baseline="0" dirty="0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rcRect t="28082"/>
          <a:stretch>
            <a:fillRect/>
          </a:stretch>
        </p:blipFill>
        <p:spPr>
          <a:xfrm>
            <a:off x="1497330" y="5448935"/>
            <a:ext cx="2969260" cy="1040765"/>
          </a:xfrm>
          <a:prstGeom prst="rect">
            <a:avLst/>
          </a:prstGeom>
        </p:spPr>
      </p:pic>
      <p:sp>
        <p:nvSpPr>
          <p:cNvPr id="31" name="Rectangle 2"/>
          <p:cNvSpPr/>
          <p:nvPr/>
        </p:nvSpPr>
        <p:spPr>
          <a:xfrm>
            <a:off x="4883785" y="5305425"/>
            <a:ext cx="6927215" cy="9220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1E64C8"/>
                </a:solidFill>
                <a:latin typeface="Calibri-Bold"/>
              </a:rPr>
              <a:t>		         </a:t>
            </a:r>
            <a:r>
              <a:rPr lang="de-DE" altLang="en-AU" dirty="0">
                <a:solidFill>
                  <a:srgbClr val="1E64C8"/>
                </a:solidFill>
                <a:latin typeface="Calibri" panose="020F0502020204030204" pitchFamily="34" charset="0"/>
              </a:rPr>
              <a:t>            </a:t>
            </a:r>
            <a:r>
              <a:rPr lang="en-AU" dirty="0">
                <a:solidFill>
                  <a:srgbClr val="1E64C8"/>
                </a:solidFill>
                <a:latin typeface="Calibri-Bold"/>
              </a:rPr>
              <a:t>Surface sensitivity </a:t>
            </a:r>
            <a:endParaRPr lang="en-AU" dirty="0">
              <a:solidFill>
                <a:srgbClr val="1E64C8"/>
              </a:solidFill>
              <a:latin typeface="Calibri-Bold"/>
            </a:endParaRPr>
          </a:p>
          <a:p>
            <a:r>
              <a:rPr lang="en-AU" dirty="0">
                <a:latin typeface="Calibri-Bold"/>
              </a:rPr>
              <a:t>Total external reflection: </a:t>
            </a:r>
            <a:r>
              <a:rPr lang="en-AU" dirty="0">
                <a:solidFill>
                  <a:srgbClr val="1E64C8"/>
                </a:solidFill>
                <a:latin typeface="Calibri-Bold"/>
              </a:rPr>
              <a:t>X-ray depth control</a:t>
            </a:r>
            <a:endParaRPr lang="en-AU" dirty="0">
              <a:solidFill>
                <a:srgbClr val="1E64C8"/>
              </a:solidFill>
              <a:latin typeface="Calibri-Bold"/>
            </a:endParaRPr>
          </a:p>
          <a:p>
            <a:r>
              <a:rPr lang="en-AU" dirty="0">
                <a:solidFill>
                  <a:srgbClr val="1E64C8"/>
                </a:solidFill>
                <a:latin typeface="Calibri-Bold"/>
              </a:rPr>
              <a:t>	                     </a:t>
            </a:r>
            <a:r>
              <a:rPr lang="en-AU" dirty="0">
                <a:solidFill>
                  <a:srgbClr val="FF0000"/>
                </a:solidFill>
                <a:latin typeface="Calibri-Bold"/>
              </a:rPr>
              <a:t>Signal enhancement!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414270" y="5161280"/>
            <a:ext cx="84264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de-DE" altLang="en-US" baseline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altLang="en-US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altLang="en-US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&lt;</a:t>
            </a:r>
            <a:r>
              <a:rPr lang="de-DE" altLang="en-US" baseline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altLang="en-US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de-DE" altLang="en-US" baseline="-25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3764705" y="4701161"/>
            <a:ext cx="4291965" cy="460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l"/>
            <a:r>
              <a:rPr lang="de-DE" sz="2400" b="1" baseline="0" dirty="0">
                <a:solidFill>
                  <a:srgbClr val="FF0000"/>
                </a:solidFill>
                <a:latin typeface="Calibri" panose="020F0502020204030204" pitchFamily="34" charset="0"/>
              </a:rPr>
              <a:t>Constructed 31</a:t>
            </a:r>
            <a:r>
              <a:rPr lang="de-DE" sz="24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st</a:t>
            </a:r>
            <a:r>
              <a:rPr lang="de-DE" sz="2400" b="1" baseline="0" dirty="0">
                <a:solidFill>
                  <a:srgbClr val="FF0000"/>
                </a:solidFill>
                <a:latin typeface="Calibri" panose="020F0502020204030204" pitchFamily="34" charset="0"/>
              </a:rPr>
              <a:t> December 2025</a:t>
            </a:r>
            <a:endParaRPr lang="de-DE" sz="2400" b="1" baseline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  <a:endParaRPr lang="en-US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85" y="700688"/>
            <a:ext cx="9628632" cy="5918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3026" y="2798122"/>
            <a:ext cx="1507720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aseline="0" dirty="0">
                <a:solidFill>
                  <a:srgbClr val="1E64C8"/>
                </a:solidFill>
              </a:rPr>
              <a:t>22/06/22: </a:t>
            </a:r>
            <a:endParaRPr lang="en-US" baseline="0" dirty="0">
              <a:solidFill>
                <a:srgbClr val="1E64C8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1E64C8"/>
                </a:solidFill>
              </a:rPr>
              <a:t>CDR ID</a:t>
            </a:r>
            <a:endParaRPr lang="en-US" dirty="0">
              <a:solidFill>
                <a:srgbClr val="1E64C8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baseline="0" dirty="0">
                <a:solidFill>
                  <a:srgbClr val="1E64C8"/>
                </a:solidFill>
              </a:rPr>
              <a:t>CDR FE</a:t>
            </a:r>
            <a:endParaRPr lang="en-US" baseline="0" dirty="0">
              <a:solidFill>
                <a:srgbClr val="1E64C8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1E64C8"/>
                </a:solidFill>
              </a:rPr>
              <a:t>CDR Optics</a:t>
            </a:r>
            <a:endParaRPr lang="en-US" baseline="0" dirty="0">
              <a:solidFill>
                <a:srgbClr val="1E64C8"/>
              </a:solidFill>
            </a:endParaRPr>
          </a:p>
          <a:p>
            <a:pPr algn="l"/>
            <a:endParaRPr lang="en-US" baseline="0" dirty="0" err="1">
              <a:solidFill>
                <a:srgbClr val="1E64C8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986886" y="3950266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233026" y="4864666"/>
            <a:ext cx="1561966" cy="17543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01/12/22: 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CFT ID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CFT FE</a:t>
            </a:r>
            <a:endParaRPr lang="en-US" baseline="0" dirty="0">
              <a:solidFill>
                <a:srgbClr val="00B050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solidFill>
                  <a:srgbClr val="00B050"/>
                </a:solidFill>
              </a:rPr>
              <a:t>CFT Optics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US" baseline="0" dirty="0">
                <a:solidFill>
                  <a:srgbClr val="00B050"/>
                </a:solidFill>
              </a:rPr>
              <a:t>CFT </a:t>
            </a:r>
            <a:r>
              <a:rPr lang="en-US" dirty="0">
                <a:solidFill>
                  <a:srgbClr val="00B050"/>
                </a:solidFill>
              </a:rPr>
              <a:t>Mirrors</a:t>
            </a:r>
            <a:endParaRPr lang="en-US" baseline="0" dirty="0">
              <a:solidFill>
                <a:srgbClr val="00B050"/>
              </a:solidFill>
            </a:endParaRPr>
          </a:p>
          <a:p>
            <a:pPr algn="l"/>
            <a:endParaRPr lang="en-US" baseline="0" dirty="0" err="1">
              <a:solidFill>
                <a:srgbClr val="00B050"/>
              </a:solidFill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4812030" y="700688"/>
            <a:ext cx="80010" cy="59183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8891100" y="966738"/>
            <a:ext cx="3011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July 20, 2022: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Optical design external review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Why simultaneous complementary methods?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6" name="Can 5"/>
          <p:cNvSpPr/>
          <p:nvPr/>
        </p:nvSpPr>
        <p:spPr>
          <a:xfrm rot="5400000">
            <a:off x="8313420" y="3158490"/>
            <a:ext cx="697865" cy="836930"/>
          </a:xfrm>
          <a:prstGeom prst="can">
            <a:avLst/>
          </a:prstGeom>
          <a:solidFill>
            <a:srgbClr val="40404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7759700" y="1636395"/>
            <a:ext cx="10795" cy="253301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53810" y="4169410"/>
            <a:ext cx="1416685" cy="120205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759700" y="4167505"/>
            <a:ext cx="2618740" cy="190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/>
          <p:cNvSpPr/>
          <p:nvPr/>
        </p:nvSpPr>
        <p:spPr>
          <a:xfrm>
            <a:off x="8007985" y="3128010"/>
            <a:ext cx="1309370" cy="960755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16065" y="3174365"/>
            <a:ext cx="568960" cy="75184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8870315" y="2235200"/>
            <a:ext cx="869315" cy="6330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8060000">
            <a:off x="7303135" y="4452620"/>
            <a:ext cx="1170305" cy="635635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9650730" y="3290570"/>
            <a:ext cx="1170305" cy="635635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Text Box 19"/>
          <p:cNvSpPr txBox="1"/>
          <p:nvPr/>
        </p:nvSpPr>
        <p:spPr>
          <a:xfrm>
            <a:off x="6417945" y="5371465"/>
            <a:ext cx="378460" cy="5219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l"/>
            <a:r>
              <a:rPr lang="de-DE" altLang="en-US" sz="2800" b="1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endParaRPr lang="de-DE" altLang="en-US" sz="2800" b="1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9999980" y="4348480"/>
            <a:ext cx="37846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de-DE" altLang="en-US" sz="2800" b="1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y</a:t>
            </a:r>
            <a:endParaRPr lang="de-DE" altLang="en-US" sz="2800" b="1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7865745" y="1567180"/>
            <a:ext cx="37846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de-DE" altLang="en-US" sz="2800" b="1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z</a:t>
            </a:r>
            <a:endParaRPr lang="de-DE" altLang="en-US" sz="2800" b="1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2592705" y="1578610"/>
            <a:ext cx="10795" cy="253301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86815" y="4111625"/>
            <a:ext cx="1416685" cy="120205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92705" y="4109720"/>
            <a:ext cx="2618740" cy="190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449070" y="3116580"/>
            <a:ext cx="568960" cy="75184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8060000">
            <a:off x="2136140" y="4394835"/>
            <a:ext cx="1170305" cy="635635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4483735" y="3232785"/>
            <a:ext cx="1170305" cy="635635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2" name="Text Box 31"/>
          <p:cNvSpPr txBox="1"/>
          <p:nvPr/>
        </p:nvSpPr>
        <p:spPr>
          <a:xfrm>
            <a:off x="1250950" y="5313680"/>
            <a:ext cx="378460" cy="5219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l"/>
            <a:r>
              <a:rPr lang="de-DE" altLang="en-US" sz="2800" b="1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endParaRPr lang="de-DE" altLang="en-US" sz="2800" b="1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4832985" y="4290695"/>
            <a:ext cx="37846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de-DE" altLang="en-US" sz="2800" b="1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y</a:t>
            </a:r>
            <a:endParaRPr lang="de-DE" altLang="en-US" sz="2800" b="1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2698750" y="1509395"/>
            <a:ext cx="37846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de-DE" altLang="en-US" sz="2800" b="1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z</a:t>
            </a:r>
            <a:endParaRPr lang="de-DE" altLang="en-US" sz="2800" b="1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801745" y="2113915"/>
            <a:ext cx="681990" cy="75120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175000" y="3100705"/>
            <a:ext cx="736600" cy="711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9000">
                <a:srgbClr val="ACACAC">
                  <a:alpha val="100000"/>
                </a:srgbClr>
              </a:gs>
              <a:gs pos="18000">
                <a:schemeClr val="tx1">
                  <a:lumMod val="65000"/>
                  <a:lumOff val="35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7" name="Cloud 26"/>
          <p:cNvSpPr/>
          <p:nvPr/>
        </p:nvSpPr>
        <p:spPr>
          <a:xfrm>
            <a:off x="2889250" y="3007360"/>
            <a:ext cx="1309370" cy="960755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Text Box 36"/>
          <p:cNvSpPr txBox="1"/>
          <p:nvPr/>
        </p:nvSpPr>
        <p:spPr>
          <a:xfrm>
            <a:off x="3338195" y="3133725"/>
            <a:ext cx="41148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de-DE" altLang="en-US" sz="3600" b="1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?</a:t>
            </a:r>
            <a:endParaRPr lang="de-DE" altLang="en-US" sz="3600" b="1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8456930" y="3286125"/>
            <a:ext cx="41148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de-DE" altLang="en-US" sz="3600" b="1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?</a:t>
            </a:r>
            <a:endParaRPr lang="de-DE" altLang="en-US" sz="3600" b="1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1449070" y="1141095"/>
            <a:ext cx="372999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l"/>
            <a:r>
              <a:rPr lang="de-DE" altLang="en-US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Same information: result confirmation</a:t>
            </a:r>
            <a:endParaRPr lang="de-DE" altLang="en-US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 Box 39"/>
          <p:cNvSpPr txBox="1"/>
          <p:nvPr/>
        </p:nvSpPr>
        <p:spPr>
          <a:xfrm>
            <a:off x="7314565" y="1141095"/>
            <a:ext cx="436372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l"/>
            <a:r>
              <a:rPr lang="de-DE" altLang="en-US" baseline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Different information: complementary result </a:t>
            </a:r>
            <a:endParaRPr lang="de-DE" altLang="en-US" baseline="0" dirty="0" err="1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8" grpId="1" animBg="1"/>
      <p:bldP spid="31" grpId="1" animBg="1"/>
      <p:bldP spid="30" grpId="0" animBg="1"/>
      <p:bldP spid="35" grpId="0" animBg="1"/>
      <p:bldP spid="30" grpId="1" animBg="1"/>
      <p:bldP spid="35" grpId="1" animBg="1"/>
      <p:bldP spid="37" grpId="0"/>
      <p:bldP spid="27" grpId="0" animBg="1"/>
      <p:bldP spid="37" grpId="1"/>
      <p:bldP spid="27" grpId="1" animBg="1"/>
      <p:bldP spid="19" grpId="0" animBg="1"/>
      <p:bldP spid="14" grpId="0" animBg="1"/>
      <p:bldP spid="19" grpId="1" animBg="1"/>
      <p:bldP spid="14" grpId="1" animBg="1"/>
      <p:bldP spid="18" grpId="0" animBg="1"/>
      <p:bldP spid="15" grpId="0" animBg="1"/>
      <p:bldP spid="18" grpId="1" animBg="1"/>
      <p:bldP spid="15" grpId="1" animBg="1"/>
      <p:bldP spid="38" grpId="0"/>
      <p:bldP spid="13" grpId="0" animBg="1"/>
      <p:bldP spid="38" grpId="1"/>
      <p:bldP spid="13" grpId="1" animBg="1"/>
      <p:bldP spid="39" grpId="0"/>
      <p:bldP spid="39" grpId="1"/>
      <p:bldP spid="40" grpId="0"/>
      <p:bldP spid="4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en-US" dirty="0"/>
              <a:t>Similar concepts (ALS BL11, soft X-ray beamline)</a:t>
            </a:r>
            <a:endParaRPr 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1960245"/>
            <a:ext cx="5157470" cy="340423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852805" y="5465445"/>
            <a:ext cx="425259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de-DE" altLang="en-US" baseline="0" dirty="0" err="1">
                <a:solidFill>
                  <a:schemeClr val="tx1"/>
                </a:solidFill>
                <a:latin typeface="Calibri" panose="020F0502020204030204" pitchFamily="34" charset="0"/>
              </a:rPr>
              <a:t>Slavo Nemsak, </a:t>
            </a:r>
            <a:r>
              <a:rPr lang="en-US" baseline="0" dirty="0" err="1">
                <a:solidFill>
                  <a:schemeClr val="tx1"/>
                </a:solidFill>
              </a:rPr>
              <a:t>R</a:t>
            </a:r>
            <a:r>
              <a:rPr lang="de-DE" altLang="en-US" baseline="0" dirty="0" err="1">
                <a:solidFill>
                  <a:schemeClr val="tx1"/>
                </a:solidFill>
                <a:latin typeface="Calibri" panose="020F0502020204030204" pitchFamily="34" charset="0"/>
              </a:rPr>
              <a:t>SCI </a:t>
            </a:r>
            <a:r>
              <a:rPr lang="en-US" baseline="0" dirty="0" err="1">
                <a:solidFill>
                  <a:schemeClr val="tx1"/>
                </a:solidFill>
              </a:rPr>
              <a:t>92, 044102 (2021)</a:t>
            </a:r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4" name="Picture 3" descr="Graph1"/>
          <p:cNvPicPr>
            <a:picLocks noChangeAspect="1"/>
          </p:cNvPicPr>
          <p:nvPr/>
        </p:nvPicPr>
        <p:blipFill>
          <a:blip r:embed="rId2"/>
          <a:srcRect l="7121" t="7315" r="11337" b="3537"/>
          <a:stretch>
            <a:fillRect/>
          </a:stretch>
        </p:blipFill>
        <p:spPr>
          <a:xfrm>
            <a:off x="5412105" y="2234565"/>
            <a:ext cx="3319780" cy="2778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0" y="1177290"/>
            <a:ext cx="3081655" cy="44088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394575" y="5929630"/>
            <a:ext cx="466153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baseline="0" dirty="0" err="1">
                <a:solidFill>
                  <a:schemeClr val="tx1"/>
                </a:solidFill>
              </a:rPr>
              <a:t>R. Schlögl, Angew. Chem. Int. Ed. 2015, 54, 2–58</a:t>
            </a:r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8996680" y="3324225"/>
            <a:ext cx="821690" cy="22104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05405" y="2127250"/>
            <a:ext cx="1729740" cy="25908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Box 9"/>
              <p:cNvSpPr txBox="1"/>
              <p:nvPr/>
            </p:nvSpPr>
            <p:spPr>
              <a:xfrm>
                <a:off x="3096514" y="1449006"/>
                <a:ext cx="884555" cy="61214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𝝈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𝝀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𝑫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en-US" b="1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514" y="1449006"/>
                <a:ext cx="884555" cy="612140"/>
              </a:xfrm>
              <a:prstGeom prst="rect">
                <a:avLst/>
              </a:prstGeom>
              <a:blipFill rotWithShape="1">
                <a:blip r:embed="rId4"/>
                <a:stretch>
                  <a:fillRect l="-29" t="-93" r="-1407" b="9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14"/>
          <p:cNvSpPr txBox="1"/>
          <p:nvPr/>
        </p:nvSpPr>
        <p:spPr>
          <a:xfrm>
            <a:off x="1282065" y="4199255"/>
            <a:ext cx="1553845" cy="460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400" b="1" baseline="0" dirty="0" err="1">
                <a:solidFill>
                  <a:srgbClr val="FF0000"/>
                </a:solidFill>
              </a:rPr>
              <a:t>Few mbars</a:t>
            </a:r>
            <a:endParaRPr lang="en-US" sz="2400" b="1" baseline="0" dirty="0" err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 err="1">
                <a:latin typeface="Calibri" panose="020F0502020204030204" pitchFamily="34" charset="0"/>
              </a:rPr>
              <a:t>Beamline</a:t>
            </a:r>
            <a:r>
              <a:rPr lang="de-DE" altLang="en-US" dirty="0"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latin typeface="Calibri" panose="020F0502020204030204" pitchFamily="34" charset="0"/>
              </a:rPr>
              <a:t>requeriments</a:t>
            </a:r>
            <a:r>
              <a:rPr lang="de-DE" altLang="en-US" dirty="0">
                <a:latin typeface="Calibri" panose="020F0502020204030204" pitchFamily="34" charset="0"/>
              </a:rPr>
              <a:t> (</a:t>
            </a:r>
            <a:r>
              <a:rPr lang="de-DE" altLang="en-US" dirty="0" err="1">
                <a:latin typeface="Calibri" panose="020F0502020204030204" pitchFamily="34" charset="0"/>
              </a:rPr>
              <a:t>proposal</a:t>
            </a:r>
            <a:r>
              <a:rPr lang="de-DE" altLang="en-US" dirty="0">
                <a:latin typeface="Calibri" panose="020F0502020204030204" pitchFamily="34" charset="0"/>
              </a:rPr>
              <a:t>)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1648742" y="689021"/>
            <a:ext cx="8895945" cy="586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Photon energy range: 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</a:rPr>
              <a:t>3 -17 keV</a:t>
            </a:r>
            <a:endParaRPr lang="en-US" dirty="0">
              <a:solidFill>
                <a:srgbClr val="1E64C8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Footprint on sample: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Along the beam at 0.5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grazing incidence: </a:t>
            </a:r>
            <a:r>
              <a:rPr lang="en-US" dirty="0">
                <a:solidFill>
                  <a:srgbClr val="2364C8"/>
                </a:solidFill>
                <a:latin typeface="Calibri" panose="020F0502020204030204" pitchFamily="34" charset="0"/>
              </a:rPr>
              <a:t>900 µm</a:t>
            </a:r>
            <a:endParaRPr lang="en-US" dirty="0">
              <a:solidFill>
                <a:srgbClr val="2364C8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Transverse to the beam: 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</a:rPr>
              <a:t>2 µm</a:t>
            </a:r>
            <a:endParaRPr lang="en-US" dirty="0">
              <a:solidFill>
                <a:srgbClr val="1E64C8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Expected Total Electron Energy resolution (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photons+electrons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):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At 4 keV (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</a:rPr>
              <a:t>Si(111)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) and 100 eV pass energy of analyzer: </a:t>
            </a:r>
            <a:r>
              <a:rPr lang="en-US" dirty="0">
                <a:solidFill>
                  <a:srgbClr val="2364C8"/>
                </a:solidFill>
                <a:latin typeface="Calibri" panose="020F0502020204030204" pitchFamily="34" charset="0"/>
              </a:rPr>
              <a:t>0.18 eV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At 5 keV (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</a:rPr>
              <a:t>Si(311)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) and pass energy 50 eV: </a:t>
            </a:r>
            <a:r>
              <a:rPr lang="en-US" dirty="0">
                <a:solidFill>
                  <a:srgbClr val="2364C8"/>
                </a:solidFill>
                <a:latin typeface="Calibri" panose="020F0502020204030204" pitchFamily="34" charset="0"/>
              </a:rPr>
              <a:t>0.13 eV</a:t>
            </a:r>
            <a:endParaRPr lang="en-US" dirty="0">
              <a:solidFill>
                <a:srgbClr val="2364C8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Photon incidence angle (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α</a:t>
            </a:r>
            <a:r>
              <a:rPr lang="en-US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) with respect to sample plane: </a:t>
            </a:r>
            <a:r>
              <a:rPr lang="en-US" dirty="0">
                <a:solidFill>
                  <a:srgbClr val="2364C8"/>
                </a:solidFill>
                <a:latin typeface="Calibri" panose="020F0502020204030204" pitchFamily="34" charset="0"/>
              </a:rPr>
              <a:t>0</a:t>
            </a:r>
            <a:r>
              <a:rPr lang="en-US" baseline="30000" dirty="0">
                <a:solidFill>
                  <a:srgbClr val="2364C8"/>
                </a:solidFill>
                <a:latin typeface="Calibri" panose="020F0502020204030204" pitchFamily="34" charset="0"/>
              </a:rPr>
              <a:t>o</a:t>
            </a:r>
            <a:r>
              <a:rPr lang="en-US" sz="1050" dirty="0">
                <a:solidFill>
                  <a:srgbClr val="2364C8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2364C8"/>
                </a:solidFill>
                <a:latin typeface="Calibri" panose="020F0502020204030204" pitchFamily="34" charset="0"/>
              </a:rPr>
              <a:t>&lt; </a:t>
            </a:r>
            <a:r>
              <a:rPr lang="el-GR" dirty="0">
                <a:solidFill>
                  <a:srgbClr val="2364C8"/>
                </a:solidFill>
                <a:latin typeface="Calibri" panose="020F0502020204030204" pitchFamily="34" charset="0"/>
              </a:rPr>
              <a:t>α</a:t>
            </a:r>
            <a:r>
              <a:rPr lang="en-US" sz="1050" dirty="0" err="1">
                <a:solidFill>
                  <a:srgbClr val="2364C8"/>
                </a:solidFill>
                <a:latin typeface="Calibri" panose="020F0502020204030204" pitchFamily="34" charset="0"/>
              </a:rPr>
              <a:t>i</a:t>
            </a:r>
            <a:r>
              <a:rPr lang="en-US" sz="1050" dirty="0">
                <a:solidFill>
                  <a:srgbClr val="2364C8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2364C8"/>
                </a:solidFill>
                <a:latin typeface="Calibri" panose="020F0502020204030204" pitchFamily="34" charset="0"/>
              </a:rPr>
              <a:t>&lt; 15</a:t>
            </a:r>
            <a:r>
              <a:rPr lang="en-US" baseline="30000" dirty="0">
                <a:solidFill>
                  <a:srgbClr val="2364C8"/>
                </a:solidFill>
                <a:latin typeface="Calibri" panose="020F0502020204030204" pitchFamily="34" charset="0"/>
              </a:rPr>
              <a:t>o</a:t>
            </a:r>
            <a:endParaRPr lang="en-US" sz="1050" baseline="30000" dirty="0">
              <a:solidFill>
                <a:srgbClr val="2364C8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</a:rPr>
              <a:t>2D Photon detector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area and pixel size: </a:t>
            </a:r>
            <a:r>
              <a:rPr lang="en-US" dirty="0">
                <a:solidFill>
                  <a:srgbClr val="2364C8"/>
                </a:solidFill>
                <a:latin typeface="Calibri" panose="020F0502020204030204" pitchFamily="34" charset="0"/>
              </a:rPr>
              <a:t>ca. 250 x 250 mm</a:t>
            </a:r>
            <a:r>
              <a:rPr lang="en-US" baseline="30000" dirty="0">
                <a:solidFill>
                  <a:srgbClr val="2364C8"/>
                </a:solidFill>
                <a:latin typeface="Calibri" panose="020F0502020204030204" pitchFamily="34" charset="0"/>
              </a:rPr>
              <a:t>2</a:t>
            </a:r>
            <a:endParaRPr lang="en-US" baseline="30000" dirty="0">
              <a:solidFill>
                <a:srgbClr val="2364C8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Working pressure on sample: 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</a:rPr>
              <a:t>Up to 3 bar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for sample/front-cone gap of up to 20 µm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Working pressure in chamber: 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</a:rPr>
              <a:t>30 mbar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maximum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Maximum gas flow: </a:t>
            </a:r>
            <a:r>
              <a:rPr lang="en-US" dirty="0">
                <a:solidFill>
                  <a:srgbClr val="2364C8"/>
                </a:solidFill>
                <a:latin typeface="Calibri" panose="020F0502020204030204" pitchFamily="34" charset="0"/>
              </a:rPr>
              <a:t>10 liters/minute</a:t>
            </a:r>
            <a:endParaRPr lang="en-US" dirty="0">
              <a:solidFill>
                <a:srgbClr val="2364C8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Sample temperature: up to ca. </a:t>
            </a:r>
            <a:r>
              <a:rPr lang="en-US" dirty="0">
                <a:solidFill>
                  <a:srgbClr val="1E64C8"/>
                </a:solidFill>
                <a:latin typeface="Calibri" panose="020F0502020204030204" pitchFamily="34" charset="0"/>
              </a:rPr>
              <a:t>1000 K, down to 100 K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(liquid N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cooling)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3Sbar ID (source) 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9" name="CuadroTexto 4"/>
          <p:cNvSpPr txBox="1"/>
          <p:nvPr/>
        </p:nvSpPr>
        <p:spPr>
          <a:xfrm>
            <a:off x="884904" y="1063068"/>
            <a:ext cx="1058934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has been decided to </a:t>
            </a:r>
            <a:r>
              <a:rPr lang="en-US" sz="2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the period length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order to shift the start of the 3rd harmonic (at 5.2mm minimum gap) just below 3keV: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/>
              <p:cNvGraphicFramePr>
                <a:graphicFrameLocks noGrp="1"/>
              </p:cNvGraphicFramePr>
              <p:nvPr/>
            </p:nvGraphicFramePr>
            <p:xfrm>
              <a:off x="877919" y="1827154"/>
              <a:ext cx="10434922" cy="120745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02644"/>
                    <a:gridCol w="1002644"/>
                    <a:gridCol w="1002644"/>
                    <a:gridCol w="1002644"/>
                    <a:gridCol w="1002644"/>
                    <a:gridCol w="1002644"/>
                    <a:gridCol w="1002644"/>
                    <a:gridCol w="1708207"/>
                    <a:gridCol w="1708207"/>
                  </a:tblGrid>
                  <a:tr h="58291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BL</a:t>
                          </a:r>
                          <a:endParaRPr lang="en-US" sz="14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[mm]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gap</a:t>
                          </a:r>
                          <a:r>
                            <a:rPr lang="es-E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min</a:t>
                          </a:r>
                          <a:r>
                            <a:rPr lang="es-ES" sz="1400" b="1" baseline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[mm]</a:t>
                          </a:r>
                          <a:endParaRPr lang="en-US" sz="1400" b="1" baseline="-250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N</a:t>
                          </a:r>
                          <a:r>
                            <a:rPr lang="en-U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periods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U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eff</a:t>
                          </a: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[Tesla]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K</a:t>
                          </a:r>
                          <a:r>
                            <a:rPr lang="en-U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eff</a:t>
                          </a:r>
                          <a:endParaRPr lang="en-US" sz="1400" baseline="-250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US" sz="1400" b="1" baseline="-250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[eV]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Power @250mA [kW]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s-E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dens</a:t>
                          </a:r>
                          <a:r>
                            <a:rPr lang="es-E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@250mA [kW/mrad</a:t>
                          </a:r>
                          <a:r>
                            <a:rPr lang="es-ES" sz="1400" b="1" baseline="300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s-E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US" sz="14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</a:tr>
                  <a:tr h="31227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XAIRA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19.9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5.2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116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1.199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2.168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3846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4.47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28.7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</a:tr>
                  <a:tr h="31227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3Sbar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21.4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107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1.241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2.479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2943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29.1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/>
              <p:cNvGraphicFramePr>
                <a:graphicFrameLocks noGrp="1"/>
              </p:cNvGraphicFramePr>
              <p:nvPr/>
            </p:nvGraphicFramePr>
            <p:xfrm>
              <a:off x="877919" y="1827154"/>
              <a:ext cx="10434922" cy="120745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02644"/>
                    <a:gridCol w="1002644"/>
                    <a:gridCol w="1002644"/>
                    <a:gridCol w="1002644"/>
                    <a:gridCol w="1002644"/>
                    <a:gridCol w="1002644"/>
                    <a:gridCol w="1002644"/>
                    <a:gridCol w="1708207"/>
                    <a:gridCol w="1708207"/>
                  </a:tblGrid>
                  <a:tr h="58293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BL</a:t>
                          </a:r>
                          <a:endParaRPr lang="en-US" sz="14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gap</a:t>
                          </a:r>
                          <a:r>
                            <a:rPr lang="es-E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min</a:t>
                          </a:r>
                          <a:r>
                            <a:rPr lang="es-ES" sz="1400" b="1" baseline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[mm]</a:t>
                          </a:r>
                          <a:endParaRPr lang="en-US" sz="1400" b="1" baseline="-250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N</a:t>
                          </a:r>
                          <a:r>
                            <a:rPr lang="en-U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periods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U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eff</a:t>
                          </a: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[Tesla]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K</a:t>
                          </a:r>
                          <a:r>
                            <a:rPr lang="en-U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eff</a:t>
                          </a:r>
                          <a:endParaRPr lang="en-US" sz="1400" baseline="-250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US" sz="1400" b="1" baseline="-250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[eV]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Power @250mA [kW]</a:t>
                          </a:r>
                          <a:endParaRPr lang="en-US" sz="140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b="1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s-ES" sz="1400" b="1" baseline="-25000" dirty="0" err="1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dens</a:t>
                          </a:r>
                          <a:r>
                            <a:rPr lang="es-E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@250mA [kW/mrad</a:t>
                          </a:r>
                          <a:r>
                            <a:rPr lang="es-ES" sz="1400" b="1" baseline="300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s-ES" sz="1400" b="1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US" sz="1400" b="1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25E9F"/>
                        </a:solidFill>
                      </a:tcPr>
                    </a:tc>
                  </a:tr>
                  <a:tr h="31227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XAIRA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19.9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5.2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116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1.199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2.168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3846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4.47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28.7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</a:tr>
                  <a:tr h="31227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s-ES" sz="14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3Sbar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21.4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107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1.241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2.479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2943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5.02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29.1</a:t>
                          </a:r>
                          <a:endParaRPr lang="en-US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21321" marR="21321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BE5F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24" name="Picture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97" y="3276854"/>
            <a:ext cx="4921083" cy="2869946"/>
          </a:xfrm>
          <a:prstGeom prst="rect">
            <a:avLst/>
          </a:prstGeom>
          <a:noFill/>
        </p:spPr>
      </p:pic>
      <p:sp>
        <p:nvSpPr>
          <p:cNvPr id="25" name="TextBox 21"/>
          <p:cNvSpPr txBox="1"/>
          <p:nvPr/>
        </p:nvSpPr>
        <p:spPr>
          <a:xfrm>
            <a:off x="6221244" y="3276376"/>
            <a:ext cx="481404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price to pay to extend the 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harmonic down to 3keV is a flux density reduction of ~15% at 5keV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(decrease of the number of periods and lower K values to reach a given energy)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1121809" y="6193438"/>
            <a:ext cx="41825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baseline="0" dirty="0">
                <a:solidFill>
                  <a:schemeClr val="tx1"/>
                </a:solidFill>
              </a:rPr>
              <a:t>ID: </a:t>
            </a:r>
            <a:r>
              <a:rPr lang="en-US" baseline="0" dirty="0">
                <a:solidFill>
                  <a:schemeClr val="tx1"/>
                </a:solidFill>
              </a:rPr>
              <a:t>Jordi Marcos</a:t>
            </a: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28" name="Rectangles 27"/>
          <p:cNvSpPr/>
          <p:nvPr/>
        </p:nvSpPr>
        <p:spPr>
          <a:xfrm>
            <a:off x="2887980" y="3387090"/>
            <a:ext cx="649605" cy="2396490"/>
          </a:xfrm>
          <a:prstGeom prst="rect">
            <a:avLst/>
          </a:prstGeom>
          <a:solidFill>
            <a:srgbClr val="1E64C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3Sbar FE acceptance optimization 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175" y="3532505"/>
            <a:ext cx="2627630" cy="3057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2487930"/>
            <a:ext cx="6007100" cy="3732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442" r="21898"/>
          <a:stretch>
            <a:fillRect/>
          </a:stretch>
        </p:blipFill>
        <p:spPr>
          <a:xfrm>
            <a:off x="29573" y="812055"/>
            <a:ext cx="2884393" cy="2988110"/>
          </a:xfrm>
          <a:prstGeom prst="rect">
            <a:avLst/>
          </a:prstGeom>
        </p:spPr>
      </p:pic>
      <p:sp>
        <p:nvSpPr>
          <p:cNvPr id="6" name="CuadroTexto 4"/>
          <p:cNvSpPr txBox="1"/>
          <p:nvPr/>
        </p:nvSpPr>
        <p:spPr>
          <a:xfrm>
            <a:off x="3495674" y="1138806"/>
            <a:ext cx="823660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Th</a:t>
            </a:r>
            <a:r>
              <a:rPr lang="de-DE" altLang="es-ES" i="1" dirty="0">
                <a:solidFill>
                  <a:srgbClr val="092F5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acceptance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of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beamline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is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very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reduced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,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to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match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divergence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of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emission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cone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of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ID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without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accepting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useless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power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. </a:t>
            </a:r>
            <a:endParaRPr lang="es-ES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endParaRPr lang="es-ES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For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ALBA,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this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represents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accepting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only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60%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of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</a:t>
            </a:r>
            <a:r>
              <a:rPr lang="es-ES" i="1" dirty="0" err="1">
                <a:solidFill>
                  <a:srgbClr val="092F56"/>
                </a:solidFill>
                <a:cs typeface="Arial" panose="020B0604020202020204" pitchFamily="34" charset="0"/>
              </a:rPr>
              <a:t>the</a:t>
            </a:r>
            <a:r>
              <a:rPr lang="es-ES" i="1" dirty="0">
                <a:solidFill>
                  <a:srgbClr val="092F56"/>
                </a:solidFill>
                <a:cs typeface="Arial" panose="020B0604020202020204" pitchFamily="34" charset="0"/>
              </a:rPr>
              <a:t> máximum flux at 3keV</a:t>
            </a:r>
            <a:endParaRPr lang="es-ES" i="1" dirty="0">
              <a:solidFill>
                <a:srgbClr val="092F56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9700499" y="6220743"/>
            <a:ext cx="217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FE</a:t>
            </a:r>
            <a:r>
              <a:rPr lang="en-US" dirty="0"/>
              <a:t>: Raquel Monge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985" y="157236"/>
            <a:ext cx="7960743" cy="532022"/>
          </a:xfrm>
        </p:spPr>
        <p:txBody>
          <a:bodyPr/>
          <a:lstStyle/>
          <a:p>
            <a:r>
              <a:rPr lang="de-DE" altLang="en-US" dirty="0">
                <a:latin typeface="Calibri" panose="020F0502020204030204" pitchFamily="34" charset="0"/>
              </a:rPr>
              <a:t>3Sbar </a:t>
            </a:r>
            <a:r>
              <a:rPr lang="de-DE" altLang="en-US" dirty="0" err="1">
                <a:latin typeface="Calibri" panose="020F0502020204030204" pitchFamily="34" charset="0"/>
              </a:rPr>
              <a:t>optical</a:t>
            </a:r>
            <a:r>
              <a:rPr lang="de-DE" altLang="en-US" dirty="0">
                <a:latin typeface="Calibri" panose="020F0502020204030204" pitchFamily="34" charset="0"/>
              </a:rPr>
              <a:t> </a:t>
            </a:r>
            <a:r>
              <a:rPr lang="de-DE" altLang="en-US" dirty="0" err="1">
                <a:latin typeface="Calibri" panose="020F0502020204030204" pitchFamily="34" charset="0"/>
              </a:rPr>
              <a:t>layout</a:t>
            </a:r>
            <a:endParaRPr lang="de-DE" altLang="en-US" dirty="0">
              <a:latin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29015" y="596900"/>
            <a:ext cx="30988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endParaRPr lang="en-US" baseline="0" dirty="0" err="1">
              <a:solidFill>
                <a:schemeClr val="tx1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851590" y="927684"/>
            <a:ext cx="4756707" cy="2273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701766" y="927686"/>
            <a:ext cx="3534055" cy="2273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Rectangle 7"/>
          <p:cNvSpPr/>
          <p:nvPr/>
        </p:nvSpPr>
        <p:spPr>
          <a:xfrm rot="21200776" flipH="1">
            <a:off x="5485598" y="1901073"/>
            <a:ext cx="527183" cy="1243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Rectangle 8"/>
          <p:cNvSpPr/>
          <p:nvPr/>
        </p:nvSpPr>
        <p:spPr>
          <a:xfrm flipH="1">
            <a:off x="7468285" y="1781732"/>
            <a:ext cx="900950" cy="9795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3" name="Straight Connector 12"/>
          <p:cNvCxnSpPr>
            <a:stCxn id="15" idx="2"/>
          </p:cNvCxnSpPr>
          <p:nvPr/>
        </p:nvCxnSpPr>
        <p:spPr>
          <a:xfrm>
            <a:off x="6961029" y="1822901"/>
            <a:ext cx="2222549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5" idx="2"/>
          </p:cNvCxnSpPr>
          <p:nvPr/>
        </p:nvCxnSpPr>
        <p:spPr>
          <a:xfrm flipH="1">
            <a:off x="2942272" y="1822902"/>
            <a:ext cx="4018756" cy="4345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1"/>
          <p:cNvSpPr/>
          <p:nvPr/>
        </p:nvSpPr>
        <p:spPr>
          <a:xfrm rot="21420000" flipH="1">
            <a:off x="6508600" y="1748275"/>
            <a:ext cx="900950" cy="74677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4046445" y="1861455"/>
            <a:ext cx="74677" cy="195542"/>
          </a:xfrm>
          <a:prstGeom prst="rt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6522180" y="1397543"/>
            <a:ext cx="813991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VFM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7575174" y="1464824"/>
            <a:ext cx="813991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HFM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32690" y="1749244"/>
            <a:ext cx="17641" cy="310727"/>
            <a:chOff x="2523496" y="3969697"/>
            <a:chExt cx="10800" cy="190234"/>
          </a:xfrm>
        </p:grpSpPr>
        <p:sp>
          <p:nvSpPr>
            <p:cNvPr id="20" name="Right Triangle 19"/>
            <p:cNvSpPr/>
            <p:nvPr/>
          </p:nvSpPr>
          <p:spPr>
            <a:xfrm flipH="1">
              <a:off x="2523496" y="4085421"/>
              <a:ext cx="10800" cy="74510"/>
            </a:xfrm>
            <a:prstGeom prst="rtTriangl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 flipH="1" flipV="1">
              <a:off x="2523496" y="3969697"/>
              <a:ext cx="10800" cy="74510"/>
            </a:xfrm>
            <a:prstGeom prst="rtTriangl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1828073" y="2426908"/>
            <a:ext cx="1086631" cy="11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1106" y="2540119"/>
            <a:ext cx="10870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914703" y="2277069"/>
            <a:ext cx="41508" cy="1498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1"/>
          <p:cNvSpPr/>
          <p:nvPr/>
        </p:nvSpPr>
        <p:spPr>
          <a:xfrm rot="19325063">
            <a:off x="2797096" y="2183294"/>
            <a:ext cx="265910" cy="92491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Rectangle 22"/>
          <p:cNvSpPr/>
          <p:nvPr/>
        </p:nvSpPr>
        <p:spPr>
          <a:xfrm rot="19325063">
            <a:off x="2811192" y="2438873"/>
            <a:ext cx="265910" cy="16376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Rectangle 23"/>
          <p:cNvSpPr/>
          <p:nvPr/>
        </p:nvSpPr>
        <p:spPr>
          <a:xfrm rot="21420000" flipH="1">
            <a:off x="1327529" y="2543276"/>
            <a:ext cx="900950" cy="74677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31989" y="2295510"/>
            <a:ext cx="17641" cy="310727"/>
            <a:chOff x="2523496" y="3969697"/>
            <a:chExt cx="10800" cy="190234"/>
          </a:xfrm>
        </p:grpSpPr>
        <p:sp>
          <p:nvSpPr>
            <p:cNvPr id="29" name="Right Triangle 28"/>
            <p:cNvSpPr/>
            <p:nvPr/>
          </p:nvSpPr>
          <p:spPr>
            <a:xfrm flipH="1">
              <a:off x="2523496" y="4085421"/>
              <a:ext cx="10800" cy="74510"/>
            </a:xfrm>
            <a:prstGeom prst="rtTriangl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" name="Right Triangle 29"/>
            <p:cNvSpPr/>
            <p:nvPr/>
          </p:nvSpPr>
          <p:spPr>
            <a:xfrm flipH="1" flipV="1">
              <a:off x="2523496" y="3969697"/>
              <a:ext cx="10800" cy="74510"/>
            </a:xfrm>
            <a:prstGeom prst="rtTriangl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1" name="TextBox 27"/>
          <p:cNvSpPr txBox="1"/>
          <p:nvPr/>
        </p:nvSpPr>
        <p:spPr>
          <a:xfrm>
            <a:off x="2536396" y="1939475"/>
            <a:ext cx="813991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1510753" y="2570848"/>
            <a:ext cx="813991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VCM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5806450" y="914968"/>
            <a:ext cx="1536632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xBPM2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337214" y="1774377"/>
            <a:ext cx="0" cy="206288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1"/>
          <p:cNvSpPr txBox="1"/>
          <p:nvPr/>
        </p:nvSpPr>
        <p:spPr>
          <a:xfrm>
            <a:off x="5804447" y="2570848"/>
            <a:ext cx="1203983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SLIT2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152869" y="2111355"/>
            <a:ext cx="0" cy="515470"/>
          </a:xfrm>
          <a:prstGeom prst="straightConnector1">
            <a:avLst/>
          </a:prstGeom>
          <a:ln w="3175">
            <a:solidFill>
              <a:schemeClr val="bg2">
                <a:lumMod val="1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3"/>
          <p:cNvSpPr txBox="1"/>
          <p:nvPr/>
        </p:nvSpPr>
        <p:spPr>
          <a:xfrm>
            <a:off x="643994" y="885632"/>
            <a:ext cx="1985047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Hutch</a:t>
            </a:r>
            <a:endParaRPr lang="en-US" sz="10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4"/>
          <p:cNvSpPr txBox="1"/>
          <p:nvPr/>
        </p:nvSpPr>
        <p:spPr>
          <a:xfrm>
            <a:off x="7008430" y="855570"/>
            <a:ext cx="2320097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en-US" sz="10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  <a:endParaRPr lang="en-US" sz="1000" i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441934" y="2066985"/>
            <a:ext cx="554539" cy="294047"/>
            <a:chOff x="2228735" y="4381723"/>
            <a:chExt cx="339501" cy="180022"/>
          </a:xfrm>
          <a:noFill/>
        </p:grpSpPr>
        <p:sp>
          <p:nvSpPr>
            <p:cNvPr id="40" name="Rectangle 36"/>
            <p:cNvSpPr/>
            <p:nvPr/>
          </p:nvSpPr>
          <p:spPr>
            <a:xfrm rot="1175845" flipH="1">
              <a:off x="2293685" y="4509942"/>
              <a:ext cx="86776" cy="51803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1" name="Rectangle 37"/>
            <p:cNvSpPr/>
            <p:nvPr/>
          </p:nvSpPr>
          <p:spPr>
            <a:xfrm rot="1175845" flipH="1">
              <a:off x="2228735" y="4404149"/>
              <a:ext cx="96104" cy="46434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 rot="20109928" flipH="1">
              <a:off x="2416510" y="4381723"/>
              <a:ext cx="151726" cy="157596"/>
              <a:chOff x="2381135" y="2731624"/>
              <a:chExt cx="151726" cy="157596"/>
            </a:xfrm>
            <a:grpFill/>
          </p:grpSpPr>
          <p:sp>
            <p:nvSpPr>
              <p:cNvPr id="43" name="Rectangle 39"/>
              <p:cNvSpPr/>
              <p:nvPr/>
            </p:nvSpPr>
            <p:spPr>
              <a:xfrm rot="1175845" flipH="1">
                <a:off x="2446085" y="2837417"/>
                <a:ext cx="86776" cy="51803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4" name="Rectangle 40"/>
              <p:cNvSpPr/>
              <p:nvPr/>
            </p:nvSpPr>
            <p:spPr>
              <a:xfrm rot="1175845" flipH="1">
                <a:off x="2381135" y="2731624"/>
                <a:ext cx="96104" cy="46434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</p:grpSp>
      <p:cxnSp>
        <p:nvCxnSpPr>
          <p:cNvPr id="45" name="Straight Connector 44"/>
          <p:cNvCxnSpPr/>
          <p:nvPr/>
        </p:nvCxnSpPr>
        <p:spPr>
          <a:xfrm>
            <a:off x="3362126" y="2140025"/>
            <a:ext cx="0" cy="206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37214" y="1115275"/>
            <a:ext cx="0" cy="634102"/>
          </a:xfrm>
          <a:prstGeom prst="straightConnector1">
            <a:avLst/>
          </a:prstGeom>
          <a:ln w="3175">
            <a:solidFill>
              <a:schemeClr val="bg2">
                <a:lumMod val="1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3"/>
          <p:cNvSpPr txBox="1"/>
          <p:nvPr/>
        </p:nvSpPr>
        <p:spPr>
          <a:xfrm>
            <a:off x="868201" y="1573651"/>
            <a:ext cx="642552" cy="2586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DiagOn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082076" y="1817041"/>
            <a:ext cx="0" cy="684102"/>
          </a:xfrm>
          <a:prstGeom prst="straightConnector1">
            <a:avLst/>
          </a:prstGeom>
          <a:ln w="3175">
            <a:solidFill>
              <a:schemeClr val="bg2">
                <a:lumMod val="1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540809" y="1552758"/>
            <a:ext cx="0" cy="684102"/>
          </a:xfrm>
          <a:prstGeom prst="straightConnector1">
            <a:avLst/>
          </a:prstGeom>
          <a:ln w="3175">
            <a:solidFill>
              <a:schemeClr val="bg2">
                <a:lumMod val="1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6"/>
          <p:cNvSpPr txBox="1"/>
          <p:nvPr/>
        </p:nvSpPr>
        <p:spPr>
          <a:xfrm>
            <a:off x="1945871" y="1343764"/>
            <a:ext cx="746625" cy="2586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Slit 1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373537" y="1432326"/>
            <a:ext cx="0" cy="684102"/>
          </a:xfrm>
          <a:prstGeom prst="straightConnector1">
            <a:avLst/>
          </a:prstGeom>
          <a:ln w="3175">
            <a:solidFill>
              <a:schemeClr val="bg2">
                <a:lumMod val="1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48"/>
          <p:cNvSpPr txBox="1"/>
          <p:nvPr/>
        </p:nvSpPr>
        <p:spPr>
          <a:xfrm>
            <a:off x="2721099" y="1032645"/>
            <a:ext cx="746625" cy="2586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FS1,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Grating 1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229846" y="1724750"/>
            <a:ext cx="0" cy="424176"/>
          </a:xfrm>
          <a:prstGeom prst="straightConnector1">
            <a:avLst/>
          </a:prstGeom>
          <a:ln w="3175">
            <a:solidFill>
              <a:schemeClr val="bg2">
                <a:lumMod val="1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0"/>
          <p:cNvSpPr txBox="1"/>
          <p:nvPr/>
        </p:nvSpPr>
        <p:spPr>
          <a:xfrm>
            <a:off x="2623853" y="1524696"/>
            <a:ext cx="746625" cy="2586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xBPM1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3229846" y="2148926"/>
            <a:ext cx="0" cy="206288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2"/>
          <p:cNvSpPr txBox="1"/>
          <p:nvPr/>
        </p:nvSpPr>
        <p:spPr>
          <a:xfrm>
            <a:off x="6337214" y="934997"/>
            <a:ext cx="813990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FSM2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Grating 2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6444201" y="1320115"/>
            <a:ext cx="0" cy="429129"/>
          </a:xfrm>
          <a:prstGeom prst="straightConnector1">
            <a:avLst/>
          </a:prstGeom>
          <a:ln w="3175">
            <a:solidFill>
              <a:schemeClr val="bg2">
                <a:lumMod val="1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4201" y="1774377"/>
            <a:ext cx="0" cy="206288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8751222" y="1397543"/>
            <a:ext cx="0" cy="429129"/>
          </a:xfrm>
          <a:prstGeom prst="straightConnector1">
            <a:avLst/>
          </a:prstGeom>
          <a:ln w="3175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6"/>
          <p:cNvSpPr txBox="1"/>
          <p:nvPr/>
        </p:nvSpPr>
        <p:spPr>
          <a:xfrm>
            <a:off x="8297941" y="1163127"/>
            <a:ext cx="813991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1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57"/>
          <p:cNvSpPr txBox="1"/>
          <p:nvPr/>
        </p:nvSpPr>
        <p:spPr>
          <a:xfrm>
            <a:off x="9092355" y="1507799"/>
            <a:ext cx="813990" cy="352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FSM3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9185230" y="1724750"/>
            <a:ext cx="0" cy="206288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Table 62"/>
          <p:cNvGraphicFramePr>
            <a:graphicFrameLocks noGrp="1"/>
          </p:cNvGraphicFramePr>
          <p:nvPr/>
        </p:nvGraphicFramePr>
        <p:xfrm>
          <a:off x="62236" y="3451196"/>
          <a:ext cx="5469012" cy="234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0214"/>
                <a:gridCol w="1520908"/>
                <a:gridCol w="1268618"/>
                <a:gridCol w="1259272"/>
              </a:tblGrid>
              <a:tr h="19817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Item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Horz. distance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Height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8178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to prev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to src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Height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9282"/>
                    </a:solidFill>
                  </a:tcPr>
                </a:tc>
              </a:tr>
              <a:tr h="19817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Unit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9282"/>
                    </a:solidFill>
                  </a:tcPr>
                </a:tc>
              </a:tr>
              <a:tr h="19817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Source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1.400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817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FE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10.00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10.00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1.400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8178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VCM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10.60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20.60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1.400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817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21.60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1.408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817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DCM-2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2.00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23.69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1.443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817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VFM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11.56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35.36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1.532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817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HFM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0.64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35.99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1.532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8178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Sample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1.20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37.19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1.532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64" name="Rectangle 8"/>
          <p:cNvSpPr/>
          <p:nvPr/>
        </p:nvSpPr>
        <p:spPr>
          <a:xfrm>
            <a:off x="9608297" y="6109569"/>
            <a:ext cx="243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Optics</a:t>
            </a:r>
            <a:r>
              <a:rPr lang="en-US" dirty="0"/>
              <a:t>: </a:t>
            </a:r>
            <a:r>
              <a:rPr lang="en-US" dirty="0" err="1"/>
              <a:t>Josep</a:t>
            </a:r>
            <a:r>
              <a:rPr lang="en-US" dirty="0"/>
              <a:t> Nicolás</a:t>
            </a:r>
            <a:endParaRPr lang="en-US" dirty="0"/>
          </a:p>
        </p:txBody>
      </p:sp>
      <p:pic>
        <p:nvPicPr>
          <p:cNvPr id="65" name="Picture 3"/>
          <p:cNvPicPr>
            <a:picLocks noChangeAspect="1"/>
          </p:cNvPicPr>
          <p:nvPr/>
        </p:nvPicPr>
        <p:blipFill rotWithShape="1">
          <a:blip r:embed="rId1"/>
          <a:srcRect t="35077" r="59760"/>
          <a:stretch>
            <a:fillRect/>
          </a:stretch>
        </p:blipFill>
        <p:spPr>
          <a:xfrm>
            <a:off x="9847300" y="1296431"/>
            <a:ext cx="1899685" cy="17596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561154" y="855570"/>
            <a:ext cx="8396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s-ES_tradnl" baseline="0" dirty="0">
                <a:solidFill>
                  <a:schemeClr val="tx1"/>
                </a:solidFill>
              </a:rPr>
              <a:t>ALBA II</a:t>
            </a:r>
            <a:endParaRPr lang="es-ES_tradnl" baseline="0" dirty="0">
              <a:solidFill>
                <a:schemeClr val="tx1"/>
              </a:solidFill>
            </a:endParaRPr>
          </a:p>
        </p:txBody>
      </p:sp>
      <p:graphicFrame>
        <p:nvGraphicFramePr>
          <p:cNvPr id="66" name="Table 5"/>
          <p:cNvGraphicFramePr>
            <a:graphicFrameLocks noGrp="1"/>
          </p:cNvGraphicFramePr>
          <p:nvPr/>
        </p:nvGraphicFramePr>
        <p:xfrm>
          <a:off x="5889493" y="3611786"/>
          <a:ext cx="5857492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6325"/>
                <a:gridCol w="2960251"/>
                <a:gridCol w="1130916"/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Parameter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Value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Remark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Flux at 5 keV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1.76x10</a:t>
                      </a:r>
                      <a:r>
                        <a:rPr lang="en-US" sz="1600" baseline="30000">
                          <a:effectLst/>
                        </a:rPr>
                        <a:t>13</a:t>
                      </a:r>
                      <a:r>
                        <a:rPr lang="en-US" sz="1600">
                          <a:effectLst/>
                        </a:rPr>
                        <a:t> ph/s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Si(311) B4C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Resolution at 5 keV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128 meV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Si(311)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Spot size on sample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1.27 x 3.66 µm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 FWHM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de-DE" altLang="en-US" sz="1600" dirty="0">
                          <a:effectLst/>
                          <a:latin typeface="Calibri" panose="020F0502020204030204" pitchFamily="34" charset="0"/>
                        </a:rPr>
                        <a:t>ALBA II</a:t>
                      </a:r>
                      <a:endParaRPr lang="de-DE" alt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Divergence on Sample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0.76 x 0.30 mrad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 FWHM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de-DE" altLang="en-US" sz="1600" dirty="0">
                          <a:effectLst/>
                          <a:latin typeface="Calibri" panose="020F0502020204030204" pitchFamily="34" charset="0"/>
                        </a:rPr>
                        <a:t>ALBA II</a:t>
                      </a:r>
                      <a:endParaRPr lang="de-DE" alt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ALBA-CELLS">
  <a:themeElements>
    <a:clrScheme name="ALBA-CELLS">
      <a:dk1>
        <a:sysClr val="windowText" lastClr="000000"/>
      </a:dk1>
      <a:lt1>
        <a:sysClr val="window" lastClr="FFFFFF"/>
      </a:lt1>
      <a:dk2>
        <a:srgbClr val="1E64C8"/>
      </a:dk2>
      <a:lt2>
        <a:srgbClr val="FFD2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baseline="0" dirty="0" err="1" smtClean="0">
            <a:solidFill>
              <a:schemeClr val="tx1"/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8202</Words>
  <Application>WPS Presentation</Application>
  <PresentationFormat>Panorámica</PresentationFormat>
  <Paragraphs>739</Paragraphs>
  <Slides>30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50" baseType="lpstr">
      <vt:lpstr>Arial</vt:lpstr>
      <vt:lpstr>SimSun</vt:lpstr>
      <vt:lpstr>Wingdings</vt:lpstr>
      <vt:lpstr>Calibri</vt:lpstr>
      <vt:lpstr>Calibri-Bold</vt:lpstr>
      <vt:lpstr>Liberation Mono</vt:lpstr>
      <vt:lpstr>Times New Roman</vt:lpstr>
      <vt:lpstr>Cambria Math</vt:lpstr>
      <vt:lpstr>Microsoft YaHei</vt:lpstr>
      <vt:lpstr>Arial Unicode MS</vt:lpstr>
      <vt:lpstr>MS PGothic</vt:lpstr>
      <vt:lpstr>Comic Sans MS</vt:lpstr>
      <vt:lpstr>Tahoma</vt:lpstr>
      <vt:lpstr>Palatino Linotype</vt:lpstr>
      <vt:lpstr>Aharoni</vt:lpstr>
      <vt:lpstr>Calibri Light</vt:lpstr>
      <vt:lpstr>ALBA-CELLS</vt:lpstr>
      <vt:lpstr>Paint.Picture</vt:lpstr>
      <vt:lpstr>Equation.3</vt:lpstr>
      <vt:lpstr>Paint.Picture</vt:lpstr>
      <vt:lpstr>3SBar: new opportunities at ALBA</vt:lpstr>
      <vt:lpstr>Gaps in material science</vt:lpstr>
      <vt:lpstr>Overview</vt:lpstr>
      <vt:lpstr>Why simultaneous complementary methods?</vt:lpstr>
      <vt:lpstr>Similar concepts (ALS BL11, soft X-ray beamline)</vt:lpstr>
      <vt:lpstr>Beamline requeriments (proposal)</vt:lpstr>
      <vt:lpstr>3Sbar ID (source) </vt:lpstr>
      <vt:lpstr>3Sbar FE acceptance optimization </vt:lpstr>
      <vt:lpstr>3Sbar optical layout</vt:lpstr>
      <vt:lpstr>3Sbar monochromator resolution</vt:lpstr>
      <vt:lpstr>3Sbar endstation</vt:lpstr>
      <vt:lpstr>3Sbar beamline layout</vt:lpstr>
      <vt:lpstr>Higher working pressures</vt:lpstr>
      <vt:lpstr>3Sbar endstation: exchangeable nozzle and reaction cells</vt:lpstr>
      <vt:lpstr>Other experiments</vt:lpstr>
      <vt:lpstr>Other experiments</vt:lpstr>
      <vt:lpstr>Selective alkynes semi-hydrogenation to alkenes on Pd catalyst</vt:lpstr>
      <vt:lpstr>Operando XRD at 1 bar</vt:lpstr>
      <vt:lpstr>Operando XPS at 1 bar</vt:lpstr>
      <vt:lpstr>Oxygen evolution reaction (OER)</vt:lpstr>
      <vt:lpstr>Mesoporous IrOx</vt:lpstr>
      <vt:lpstr>Mesoporous IrOx</vt:lpstr>
      <vt:lpstr>In situ EC cell</vt:lpstr>
      <vt:lpstr>Operado EC characterization</vt:lpstr>
      <vt:lpstr>Operando ResPES characterization</vt:lpstr>
      <vt:lpstr>µ1-O active species</vt:lpstr>
      <vt:lpstr>Thanks!</vt:lpstr>
      <vt:lpstr>PowerPoint 演示文稿</vt:lpstr>
      <vt:lpstr>Endstation geometry considerations</vt:lpstr>
      <vt:lpstr>Timeline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Solano Minuesa</dc:creator>
  <cp:lastModifiedBy>juanj</cp:lastModifiedBy>
  <cp:revision>147</cp:revision>
  <dcterms:created xsi:type="dcterms:W3CDTF">2022-04-25T10:36:00Z</dcterms:created>
  <dcterms:modified xsi:type="dcterms:W3CDTF">2022-09-07T09:29:37Z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E339B25E5A044EBAA171AA9601EE9476</vt:lpwstr>
  </property>
  <property fmtid="{D5CDD505-2E9C-101B-9397-08002B2CF9AE}" pid="3" name="KSOProductBuildVer">
    <vt:lpwstr>1033-11.2.0.11306</vt:lpwstr>
  </property>
</Properties>
</file>