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9"/>
  </p:notesMasterIdLst>
  <p:sldIdLst>
    <p:sldId id="256" r:id="rId2"/>
    <p:sldId id="699" r:id="rId3"/>
    <p:sldId id="1175" r:id="rId4"/>
    <p:sldId id="710" r:id="rId5"/>
    <p:sldId id="713" r:id="rId6"/>
    <p:sldId id="717" r:id="rId7"/>
    <p:sldId id="1159" r:id="rId8"/>
    <p:sldId id="1171" r:id="rId9"/>
    <p:sldId id="1153" r:id="rId10"/>
    <p:sldId id="1170" r:id="rId11"/>
    <p:sldId id="1161" r:id="rId12"/>
    <p:sldId id="1164" r:id="rId13"/>
    <p:sldId id="1172" r:id="rId14"/>
    <p:sldId id="769" r:id="rId15"/>
    <p:sldId id="267" r:id="rId16"/>
    <p:sldId id="719" r:id="rId17"/>
    <p:sldId id="1173" r:id="rId18"/>
    <p:sldId id="1163" r:id="rId19"/>
    <p:sldId id="1169" r:id="rId20"/>
    <p:sldId id="1174" r:id="rId21"/>
    <p:sldId id="1176" r:id="rId22"/>
    <p:sldId id="726" r:id="rId23"/>
    <p:sldId id="1157" r:id="rId24"/>
    <p:sldId id="335" r:id="rId25"/>
    <p:sldId id="259" r:id="rId26"/>
    <p:sldId id="1168" r:id="rId27"/>
    <p:sldId id="413" r:id="rId28"/>
    <p:sldId id="1148" r:id="rId29"/>
    <p:sldId id="1147" r:id="rId30"/>
    <p:sldId id="261" r:id="rId31"/>
    <p:sldId id="1146" r:id="rId32"/>
    <p:sldId id="262" r:id="rId33"/>
    <p:sldId id="1167" r:id="rId34"/>
    <p:sldId id="1149" r:id="rId35"/>
    <p:sldId id="1150" r:id="rId36"/>
    <p:sldId id="1145" r:id="rId37"/>
    <p:sldId id="277"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5">
          <p15:clr>
            <a:srgbClr val="A4A3A4"/>
          </p15:clr>
        </p15:guide>
        <p15:guide id="2" orient="horz" pos="971">
          <p15:clr>
            <a:srgbClr val="A4A3A4"/>
          </p15:clr>
        </p15:guide>
        <p15:guide id="3" orient="horz" pos="2809">
          <p15:clr>
            <a:srgbClr val="A4A3A4"/>
          </p15:clr>
        </p15:guide>
        <p15:guide id="4" orient="horz" pos="2985">
          <p15:clr>
            <a:srgbClr val="A4A3A4"/>
          </p15:clr>
        </p15:guide>
        <p15:guide id="5" orient="horz" pos="789">
          <p15:clr>
            <a:srgbClr val="A4A3A4"/>
          </p15:clr>
        </p15:guide>
        <p15:guide id="6" orient="horz" pos="1332">
          <p15:clr>
            <a:srgbClr val="A4A3A4"/>
          </p15:clr>
        </p15:guide>
        <p15:guide id="7" orient="horz" pos="3137">
          <p15:clr>
            <a:srgbClr val="A4A3A4"/>
          </p15:clr>
        </p15:guide>
        <p15:guide id="8" orient="horz" pos="425">
          <p15:clr>
            <a:srgbClr val="A4A3A4"/>
          </p15:clr>
        </p15:guide>
        <p15:guide id="9" orient="horz" pos="2106">
          <p15:clr>
            <a:srgbClr val="A4A3A4"/>
          </p15:clr>
        </p15:guide>
        <p15:guide id="10" pos="2880">
          <p15:clr>
            <a:srgbClr val="A4A3A4"/>
          </p15:clr>
        </p15:guide>
        <p15:guide id="11" pos="363">
          <p15:clr>
            <a:srgbClr val="A4A3A4"/>
          </p15:clr>
        </p15:guide>
        <p15:guide id="12" pos="5396">
          <p15:clr>
            <a:srgbClr val="A4A3A4"/>
          </p15:clr>
        </p15:guide>
        <p15:guide id="13" pos="282">
          <p15:clr>
            <a:srgbClr val="A4A3A4"/>
          </p15:clr>
        </p15:guide>
        <p15:guide id="14" pos="3784">
          <p15:clr>
            <a:srgbClr val="A4A3A4"/>
          </p15:clr>
        </p15:guide>
        <p15:guide id="15" pos="3736">
          <p15:clr>
            <a:srgbClr val="A4A3A4"/>
          </p15:clr>
        </p15:guide>
        <p15:guide id="16" pos="2179">
          <p15:clr>
            <a:srgbClr val="A4A3A4"/>
          </p15:clr>
        </p15:guide>
        <p15:guide id="17" pos="5464">
          <p15:clr>
            <a:srgbClr val="A4A3A4"/>
          </p15:clr>
        </p15:guide>
        <p15:guide id="18" pos="386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iflHu56ZElO34Tho3+T+aV2VyqL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AC7599-8D7F-3548-958B-8B50C3602E2C}" v="2833" dt="2022-09-06T09:02:15.8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16"/>
    <p:restoredTop sz="54437"/>
  </p:normalViewPr>
  <p:slideViewPr>
    <p:cSldViewPr snapToGrid="0">
      <p:cViewPr>
        <p:scale>
          <a:sx n="93" d="100"/>
          <a:sy n="93" d="100"/>
        </p:scale>
        <p:origin x="1504" y="-24"/>
      </p:cViewPr>
      <p:guideLst>
        <p:guide orient="horz" pos="245"/>
        <p:guide orient="horz" pos="971"/>
        <p:guide orient="horz" pos="2809"/>
        <p:guide orient="horz" pos="2985"/>
        <p:guide orient="horz" pos="789"/>
        <p:guide orient="horz" pos="1332"/>
        <p:guide orient="horz" pos="3137"/>
        <p:guide orient="horz" pos="425"/>
        <p:guide orient="horz" pos="2106"/>
        <p:guide pos="2880"/>
        <p:guide pos="363"/>
        <p:guide pos="5396"/>
        <p:guide pos="282"/>
        <p:guide pos="3784"/>
        <p:guide pos="3736"/>
        <p:guide pos="2179"/>
        <p:guide pos="5464"/>
        <p:guide pos="3867"/>
      </p:guideLst>
    </p:cSldViewPr>
  </p:slideViewPr>
  <p:notesTextViewPr>
    <p:cViewPr>
      <p:scale>
        <a:sx n="100" d="100"/>
        <a:sy n="100" d="100"/>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customschemas.google.com/relationships/presentationmetadata" Target="meta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 Carbajo" userId="f00c2b78-ba07-4f67-9551-a5f1f97ae233" providerId="ADAL" clId="{CAAC7599-8D7F-3548-958B-8B50C3602E2C}"/>
    <pc:docChg chg="undo redo custSel addSld delSld modSld sldOrd">
      <pc:chgData name="Sergio Carbajo" userId="f00c2b78-ba07-4f67-9551-a5f1f97ae233" providerId="ADAL" clId="{CAAC7599-8D7F-3548-958B-8B50C3602E2C}" dt="2022-09-06T09:08:30.308" v="17622" actId="20577"/>
      <pc:docMkLst>
        <pc:docMk/>
      </pc:docMkLst>
      <pc:sldChg chg="addSp delSp modSp mod modNotesTx">
        <pc:chgData name="Sergio Carbajo" userId="f00c2b78-ba07-4f67-9551-a5f1f97ae233" providerId="ADAL" clId="{CAAC7599-8D7F-3548-958B-8B50C3602E2C}" dt="2022-09-06T08:28:49.294" v="17081" actId="20577"/>
        <pc:sldMkLst>
          <pc:docMk/>
          <pc:sldMk cId="0" sldId="256"/>
        </pc:sldMkLst>
        <pc:spChg chg="add del mod">
          <ac:chgData name="Sergio Carbajo" userId="f00c2b78-ba07-4f67-9551-a5f1f97ae233" providerId="ADAL" clId="{CAAC7599-8D7F-3548-958B-8B50C3602E2C}" dt="2022-08-24T13:02:46.514" v="3505" actId="478"/>
          <ac:spMkLst>
            <pc:docMk/>
            <pc:sldMk cId="0" sldId="256"/>
            <ac:spMk id="2" creationId="{BD36F944-7D93-31A5-D18F-3FBB699A2B70}"/>
          </ac:spMkLst>
        </pc:spChg>
        <pc:spChg chg="del">
          <ac:chgData name="Sergio Carbajo" userId="f00c2b78-ba07-4f67-9551-a5f1f97ae233" providerId="ADAL" clId="{CAAC7599-8D7F-3548-958B-8B50C3602E2C}" dt="2022-08-25T10:29:30.198" v="5004" actId="478"/>
          <ac:spMkLst>
            <pc:docMk/>
            <pc:sldMk cId="0" sldId="256"/>
            <ac:spMk id="34" creationId="{00000000-0000-0000-0000-000000000000}"/>
          </ac:spMkLst>
        </pc:spChg>
        <pc:spChg chg="mod">
          <ac:chgData name="Sergio Carbajo" userId="f00c2b78-ba07-4f67-9551-a5f1f97ae233" providerId="ADAL" clId="{CAAC7599-8D7F-3548-958B-8B50C3602E2C}" dt="2022-09-01T10:04:47.996" v="8503" actId="113"/>
          <ac:spMkLst>
            <pc:docMk/>
            <pc:sldMk cId="0" sldId="256"/>
            <ac:spMk id="37" creationId="{00000000-0000-0000-0000-000000000000}"/>
          </ac:spMkLst>
        </pc:spChg>
        <pc:spChg chg="mod">
          <ac:chgData name="Sergio Carbajo" userId="f00c2b78-ba07-4f67-9551-a5f1f97ae233" providerId="ADAL" clId="{CAAC7599-8D7F-3548-958B-8B50C3602E2C}" dt="2022-09-01T11:05:53.923" v="8845" actId="255"/>
          <ac:spMkLst>
            <pc:docMk/>
            <pc:sldMk cId="0" sldId="256"/>
            <ac:spMk id="38" creationId="{00000000-0000-0000-0000-000000000000}"/>
          </ac:spMkLst>
        </pc:spChg>
        <pc:spChg chg="mod">
          <ac:chgData name="Sergio Carbajo" userId="f00c2b78-ba07-4f67-9551-a5f1f97ae233" providerId="ADAL" clId="{CAAC7599-8D7F-3548-958B-8B50C3602E2C}" dt="2022-09-01T10:27:26.107" v="8506" actId="20577"/>
          <ac:spMkLst>
            <pc:docMk/>
            <pc:sldMk cId="0" sldId="256"/>
            <ac:spMk id="39" creationId="{00000000-0000-0000-0000-000000000000}"/>
          </ac:spMkLst>
        </pc:spChg>
      </pc:sldChg>
      <pc:sldChg chg="addSp delSp modSp mod">
        <pc:chgData name="Sergio Carbajo" userId="f00c2b78-ba07-4f67-9551-a5f1f97ae233" providerId="ADAL" clId="{CAAC7599-8D7F-3548-958B-8B50C3602E2C}" dt="2022-08-26T12:42:30.414" v="8495" actId="20577"/>
        <pc:sldMkLst>
          <pc:docMk/>
          <pc:sldMk cId="0" sldId="259"/>
        </pc:sldMkLst>
        <pc:spChg chg="add del mod">
          <ac:chgData name="Sergio Carbajo" userId="f00c2b78-ba07-4f67-9551-a5f1f97ae233" providerId="ADAL" clId="{CAAC7599-8D7F-3548-958B-8B50C3602E2C}" dt="2022-08-23T11:16:46.244" v="403"/>
          <ac:spMkLst>
            <pc:docMk/>
            <pc:sldMk cId="0" sldId="259"/>
            <ac:spMk id="2" creationId="{FB29178A-D09E-86AE-9A6A-2CF6A6E3D721}"/>
          </ac:spMkLst>
        </pc:spChg>
        <pc:spChg chg="mod">
          <ac:chgData name="Sergio Carbajo" userId="f00c2b78-ba07-4f67-9551-a5f1f97ae233" providerId="ADAL" clId="{CAAC7599-8D7F-3548-958B-8B50C3602E2C}" dt="2022-08-23T11:16:45.064" v="402"/>
          <ac:spMkLst>
            <pc:docMk/>
            <pc:sldMk cId="0" sldId="259"/>
            <ac:spMk id="5" creationId="{AE299589-94CE-DA27-ACA4-14BCA2545A64}"/>
          </ac:spMkLst>
        </pc:spChg>
        <pc:spChg chg="mod">
          <ac:chgData name="Sergio Carbajo" userId="f00c2b78-ba07-4f67-9551-a5f1f97ae233" providerId="ADAL" clId="{CAAC7599-8D7F-3548-958B-8B50C3602E2C}" dt="2022-08-23T11:16:45.064" v="402"/>
          <ac:spMkLst>
            <pc:docMk/>
            <pc:sldMk cId="0" sldId="259"/>
            <ac:spMk id="7" creationId="{EDC5CB2F-27C3-F579-4309-ECA375AD9D13}"/>
          </ac:spMkLst>
        </pc:spChg>
        <pc:spChg chg="mod">
          <ac:chgData name="Sergio Carbajo" userId="f00c2b78-ba07-4f67-9551-a5f1f97ae233" providerId="ADAL" clId="{CAAC7599-8D7F-3548-958B-8B50C3602E2C}" dt="2022-08-23T11:16:45.064" v="402"/>
          <ac:spMkLst>
            <pc:docMk/>
            <pc:sldMk cId="0" sldId="259"/>
            <ac:spMk id="11" creationId="{48F24F5D-863F-B6B9-EAA0-47424EFD75DA}"/>
          </ac:spMkLst>
        </pc:spChg>
        <pc:spChg chg="mod">
          <ac:chgData name="Sergio Carbajo" userId="f00c2b78-ba07-4f67-9551-a5f1f97ae233" providerId="ADAL" clId="{CAAC7599-8D7F-3548-958B-8B50C3602E2C}" dt="2022-08-23T11:16:45.064" v="402"/>
          <ac:spMkLst>
            <pc:docMk/>
            <pc:sldMk cId="0" sldId="259"/>
            <ac:spMk id="14" creationId="{53EF93DA-F2D1-D64E-B0E5-DB83AABF9B48}"/>
          </ac:spMkLst>
        </pc:spChg>
        <pc:spChg chg="mod">
          <ac:chgData name="Sergio Carbajo" userId="f00c2b78-ba07-4f67-9551-a5f1f97ae233" providerId="ADAL" clId="{CAAC7599-8D7F-3548-958B-8B50C3602E2C}" dt="2022-08-23T11:16:45.064" v="402"/>
          <ac:spMkLst>
            <pc:docMk/>
            <pc:sldMk cId="0" sldId="259"/>
            <ac:spMk id="17" creationId="{572D5DA4-E347-0F9E-D63A-F6BEA4AE27DA}"/>
          </ac:spMkLst>
        </pc:spChg>
        <pc:spChg chg="add del mod">
          <ac:chgData name="Sergio Carbajo" userId="f00c2b78-ba07-4f67-9551-a5f1f97ae233" providerId="ADAL" clId="{CAAC7599-8D7F-3548-958B-8B50C3602E2C}" dt="2022-08-23T11:16:46.244" v="403"/>
          <ac:spMkLst>
            <pc:docMk/>
            <pc:sldMk cId="0" sldId="259"/>
            <ac:spMk id="18" creationId="{248DF392-C8D7-673D-62D8-BF6073A577EB}"/>
          </ac:spMkLst>
        </pc:spChg>
        <pc:spChg chg="mod">
          <ac:chgData name="Sergio Carbajo" userId="f00c2b78-ba07-4f67-9551-a5f1f97ae233" providerId="ADAL" clId="{CAAC7599-8D7F-3548-958B-8B50C3602E2C}" dt="2022-08-26T12:42:30.414" v="8495" actId="20577"/>
          <ac:spMkLst>
            <pc:docMk/>
            <pc:sldMk cId="0" sldId="259"/>
            <ac:spMk id="67" creationId="{00000000-0000-0000-0000-000000000000}"/>
          </ac:spMkLst>
        </pc:spChg>
        <pc:grpChg chg="add del mod">
          <ac:chgData name="Sergio Carbajo" userId="f00c2b78-ba07-4f67-9551-a5f1f97ae233" providerId="ADAL" clId="{CAAC7599-8D7F-3548-958B-8B50C3602E2C}" dt="2022-08-23T11:16:46.244" v="403"/>
          <ac:grpSpMkLst>
            <pc:docMk/>
            <pc:sldMk cId="0" sldId="259"/>
            <ac:grpSpMk id="3" creationId="{A094FC36-7357-E89A-B886-77B65C3389AF}"/>
          </ac:grpSpMkLst>
        </pc:grpChg>
        <pc:grpChg chg="add del mod">
          <ac:chgData name="Sergio Carbajo" userId="f00c2b78-ba07-4f67-9551-a5f1f97ae233" providerId="ADAL" clId="{CAAC7599-8D7F-3548-958B-8B50C3602E2C}" dt="2022-08-23T11:16:46.244" v="403"/>
          <ac:grpSpMkLst>
            <pc:docMk/>
            <pc:sldMk cId="0" sldId="259"/>
            <ac:grpSpMk id="6" creationId="{E048E8A0-237A-7E65-9375-971FF094E6D5}"/>
          </ac:grpSpMkLst>
        </pc:grpChg>
        <pc:grpChg chg="add del mod">
          <ac:chgData name="Sergio Carbajo" userId="f00c2b78-ba07-4f67-9551-a5f1f97ae233" providerId="ADAL" clId="{CAAC7599-8D7F-3548-958B-8B50C3602E2C}" dt="2022-08-23T11:16:46.244" v="403"/>
          <ac:grpSpMkLst>
            <pc:docMk/>
            <pc:sldMk cId="0" sldId="259"/>
            <ac:grpSpMk id="9" creationId="{41EFAC82-01DE-CEF0-474C-2FDABCB909A9}"/>
          </ac:grpSpMkLst>
        </pc:grpChg>
        <pc:grpChg chg="add del mod">
          <ac:chgData name="Sergio Carbajo" userId="f00c2b78-ba07-4f67-9551-a5f1f97ae233" providerId="ADAL" clId="{CAAC7599-8D7F-3548-958B-8B50C3602E2C}" dt="2022-08-23T11:16:46.244" v="403"/>
          <ac:grpSpMkLst>
            <pc:docMk/>
            <pc:sldMk cId="0" sldId="259"/>
            <ac:grpSpMk id="12" creationId="{00CB2933-2AEA-5177-0DAB-3F1E6129D00C}"/>
          </ac:grpSpMkLst>
        </pc:grpChg>
        <pc:grpChg chg="add del mod">
          <ac:chgData name="Sergio Carbajo" userId="f00c2b78-ba07-4f67-9551-a5f1f97ae233" providerId="ADAL" clId="{CAAC7599-8D7F-3548-958B-8B50C3602E2C}" dt="2022-08-23T11:16:46.244" v="403"/>
          <ac:grpSpMkLst>
            <pc:docMk/>
            <pc:sldMk cId="0" sldId="259"/>
            <ac:grpSpMk id="15" creationId="{DA40B603-1224-F112-0EA5-3953E3389AC9}"/>
          </ac:grpSpMkLst>
        </pc:grpChg>
        <pc:picChg chg="mod">
          <ac:chgData name="Sergio Carbajo" userId="f00c2b78-ba07-4f67-9551-a5f1f97ae233" providerId="ADAL" clId="{CAAC7599-8D7F-3548-958B-8B50C3602E2C}" dt="2022-08-23T11:16:45.064" v="402"/>
          <ac:picMkLst>
            <pc:docMk/>
            <pc:sldMk cId="0" sldId="259"/>
            <ac:picMk id="4" creationId="{411100CE-1041-C0EA-3D58-D9D136863DFB}"/>
          </ac:picMkLst>
        </pc:picChg>
        <pc:picChg chg="mod">
          <ac:chgData name="Sergio Carbajo" userId="f00c2b78-ba07-4f67-9551-a5f1f97ae233" providerId="ADAL" clId="{CAAC7599-8D7F-3548-958B-8B50C3602E2C}" dt="2022-08-23T11:16:45.064" v="402"/>
          <ac:picMkLst>
            <pc:docMk/>
            <pc:sldMk cId="0" sldId="259"/>
            <ac:picMk id="8" creationId="{55E1B4FC-0001-895D-A10F-DA3E07E7DAFB}"/>
          </ac:picMkLst>
        </pc:picChg>
        <pc:picChg chg="mod">
          <ac:chgData name="Sergio Carbajo" userId="f00c2b78-ba07-4f67-9551-a5f1f97ae233" providerId="ADAL" clId="{CAAC7599-8D7F-3548-958B-8B50C3602E2C}" dt="2022-08-23T11:16:45.064" v="402"/>
          <ac:picMkLst>
            <pc:docMk/>
            <pc:sldMk cId="0" sldId="259"/>
            <ac:picMk id="10" creationId="{6852EB79-F33A-7A09-1098-E01F4468ABB3}"/>
          </ac:picMkLst>
        </pc:picChg>
        <pc:picChg chg="mod">
          <ac:chgData name="Sergio Carbajo" userId="f00c2b78-ba07-4f67-9551-a5f1f97ae233" providerId="ADAL" clId="{CAAC7599-8D7F-3548-958B-8B50C3602E2C}" dt="2022-08-23T11:16:45.064" v="402"/>
          <ac:picMkLst>
            <pc:docMk/>
            <pc:sldMk cId="0" sldId="259"/>
            <ac:picMk id="13" creationId="{10DCA80F-158A-E7B7-12FE-C009D7190138}"/>
          </ac:picMkLst>
        </pc:picChg>
        <pc:picChg chg="mod">
          <ac:chgData name="Sergio Carbajo" userId="f00c2b78-ba07-4f67-9551-a5f1f97ae233" providerId="ADAL" clId="{CAAC7599-8D7F-3548-958B-8B50C3602E2C}" dt="2022-08-23T11:16:45.064" v="402"/>
          <ac:picMkLst>
            <pc:docMk/>
            <pc:sldMk cId="0" sldId="259"/>
            <ac:picMk id="16" creationId="{E76DC686-6D82-1A79-519A-E2A48A0D5360}"/>
          </ac:picMkLst>
        </pc:picChg>
        <pc:cxnChg chg="add del mod">
          <ac:chgData name="Sergio Carbajo" userId="f00c2b78-ba07-4f67-9551-a5f1f97ae233" providerId="ADAL" clId="{CAAC7599-8D7F-3548-958B-8B50C3602E2C}" dt="2022-08-23T11:16:46.244" v="403"/>
          <ac:cxnSpMkLst>
            <pc:docMk/>
            <pc:sldMk cId="0" sldId="259"/>
            <ac:cxnSpMk id="19" creationId="{90264FBE-CB2A-0FF6-447D-D395938F4794}"/>
          </ac:cxnSpMkLst>
        </pc:cxnChg>
        <pc:cxnChg chg="del">
          <ac:chgData name="Sergio Carbajo" userId="f00c2b78-ba07-4f67-9551-a5f1f97ae233" providerId="ADAL" clId="{CAAC7599-8D7F-3548-958B-8B50C3602E2C}" dt="2022-08-26T12:42:17.348" v="8493" actId="478"/>
          <ac:cxnSpMkLst>
            <pc:docMk/>
            <pc:sldMk cId="0" sldId="259"/>
            <ac:cxnSpMk id="64" creationId="{00000000-0000-0000-0000-000000000000}"/>
          </ac:cxnSpMkLst>
        </pc:cxnChg>
      </pc:sldChg>
      <pc:sldChg chg="delSp modSp mod modAnim modNotesTx">
        <pc:chgData name="Sergio Carbajo" userId="f00c2b78-ba07-4f67-9551-a5f1f97ae233" providerId="ADAL" clId="{CAAC7599-8D7F-3548-958B-8B50C3602E2C}" dt="2022-09-06T08:56:02.715" v="17314" actId="20577"/>
        <pc:sldMkLst>
          <pc:docMk/>
          <pc:sldMk cId="968808053" sldId="267"/>
        </pc:sldMkLst>
        <pc:spChg chg="mod">
          <ac:chgData name="Sergio Carbajo" userId="f00c2b78-ba07-4f67-9551-a5f1f97ae233" providerId="ADAL" clId="{CAAC7599-8D7F-3548-958B-8B50C3602E2C}" dt="2022-08-23T11:03:36.843" v="72"/>
          <ac:spMkLst>
            <pc:docMk/>
            <pc:sldMk cId="968808053" sldId="267"/>
            <ac:spMk id="380" creationId="{00000000-0000-0000-0000-000000000000}"/>
          </ac:spMkLst>
        </pc:spChg>
        <pc:spChg chg="mod">
          <ac:chgData name="Sergio Carbajo" userId="f00c2b78-ba07-4f67-9551-a5f1f97ae233" providerId="ADAL" clId="{CAAC7599-8D7F-3548-958B-8B50C3602E2C}" dt="2022-09-06T08:56:02.715" v="17314" actId="20577"/>
          <ac:spMkLst>
            <pc:docMk/>
            <pc:sldMk cId="968808053" sldId="267"/>
            <ac:spMk id="383" creationId="{00000000-0000-0000-0000-000000000000}"/>
          </ac:spMkLst>
        </pc:spChg>
        <pc:spChg chg="mod">
          <ac:chgData name="Sergio Carbajo" userId="f00c2b78-ba07-4f67-9551-a5f1f97ae233" providerId="ADAL" clId="{CAAC7599-8D7F-3548-958B-8B50C3602E2C}" dt="2022-08-25T11:06:34.710" v="5774" actId="20577"/>
          <ac:spMkLst>
            <pc:docMk/>
            <pc:sldMk cId="968808053" sldId="267"/>
            <ac:spMk id="385" creationId="{00000000-0000-0000-0000-000000000000}"/>
          </ac:spMkLst>
        </pc:spChg>
        <pc:spChg chg="mod">
          <ac:chgData name="Sergio Carbajo" userId="f00c2b78-ba07-4f67-9551-a5f1f97ae233" providerId="ADAL" clId="{CAAC7599-8D7F-3548-958B-8B50C3602E2C}" dt="2022-08-24T13:17:51.756" v="3785" actId="14100"/>
          <ac:spMkLst>
            <pc:docMk/>
            <pc:sldMk cId="968808053" sldId="267"/>
            <ac:spMk id="386" creationId="{00000000-0000-0000-0000-000000000000}"/>
          </ac:spMkLst>
        </pc:spChg>
        <pc:spChg chg="del mod">
          <ac:chgData name="Sergio Carbajo" userId="f00c2b78-ba07-4f67-9551-a5f1f97ae233" providerId="ADAL" clId="{CAAC7599-8D7F-3548-958B-8B50C3602E2C}" dt="2022-08-24T13:23:10.009" v="3859" actId="478"/>
          <ac:spMkLst>
            <pc:docMk/>
            <pc:sldMk cId="968808053" sldId="267"/>
            <ac:spMk id="387" creationId="{00000000-0000-0000-0000-000000000000}"/>
          </ac:spMkLst>
        </pc:spChg>
        <pc:picChg chg="mod">
          <ac:chgData name="Sergio Carbajo" userId="f00c2b78-ba07-4f67-9551-a5f1f97ae233" providerId="ADAL" clId="{CAAC7599-8D7F-3548-958B-8B50C3602E2C}" dt="2022-08-24T13:24:59.085" v="3869" actId="1440"/>
          <ac:picMkLst>
            <pc:docMk/>
            <pc:sldMk cId="968808053" sldId="267"/>
            <ac:picMk id="379" creationId="{00000000-0000-0000-0000-000000000000}"/>
          </ac:picMkLst>
        </pc:picChg>
        <pc:picChg chg="mod">
          <ac:chgData name="Sergio Carbajo" userId="f00c2b78-ba07-4f67-9551-a5f1f97ae233" providerId="ADAL" clId="{CAAC7599-8D7F-3548-958B-8B50C3602E2C}" dt="2022-08-24T13:23:31.341" v="3864" actId="1076"/>
          <ac:picMkLst>
            <pc:docMk/>
            <pc:sldMk cId="968808053" sldId="267"/>
            <ac:picMk id="382" creationId="{00000000-0000-0000-0000-000000000000}"/>
          </ac:picMkLst>
        </pc:picChg>
      </pc:sldChg>
      <pc:sldChg chg="addSp delSp modSp mod modAnim">
        <pc:chgData name="Sergio Carbajo" userId="f00c2b78-ba07-4f67-9551-a5f1f97ae233" providerId="ADAL" clId="{CAAC7599-8D7F-3548-958B-8B50C3602E2C}" dt="2022-08-26T12:42:02.322" v="8491"/>
        <pc:sldMkLst>
          <pc:docMk/>
          <pc:sldMk cId="4035811197" sldId="335"/>
        </pc:sldMkLst>
        <pc:spChg chg="del topLvl">
          <ac:chgData name="Sergio Carbajo" userId="f00c2b78-ba07-4f67-9551-a5f1f97ae233" providerId="ADAL" clId="{CAAC7599-8D7F-3548-958B-8B50C3602E2C}" dt="2022-08-24T14:10:51.228" v="4930" actId="478"/>
          <ac:spMkLst>
            <pc:docMk/>
            <pc:sldMk cId="4035811197" sldId="335"/>
            <ac:spMk id="8" creationId="{72D4B055-36DD-F641-ABF4-3C7E2C2C0CF3}"/>
          </ac:spMkLst>
        </pc:spChg>
        <pc:spChg chg="del mod">
          <ac:chgData name="Sergio Carbajo" userId="f00c2b78-ba07-4f67-9551-a5f1f97ae233" providerId="ADAL" clId="{CAAC7599-8D7F-3548-958B-8B50C3602E2C}" dt="2022-08-24T14:14:01.726" v="4955" actId="478"/>
          <ac:spMkLst>
            <pc:docMk/>
            <pc:sldMk cId="4035811197" sldId="335"/>
            <ac:spMk id="9" creationId="{33F40060-C1F8-04FB-110A-775383C958CF}"/>
          </ac:spMkLst>
        </pc:spChg>
        <pc:spChg chg="del mod topLvl">
          <ac:chgData name="Sergio Carbajo" userId="f00c2b78-ba07-4f67-9551-a5f1f97ae233" providerId="ADAL" clId="{CAAC7599-8D7F-3548-958B-8B50C3602E2C}" dt="2022-08-24T14:10:48.944" v="4929" actId="478"/>
          <ac:spMkLst>
            <pc:docMk/>
            <pc:sldMk cId="4035811197" sldId="335"/>
            <ac:spMk id="15" creationId="{00000000-0000-0000-0000-000000000000}"/>
          </ac:spMkLst>
        </pc:spChg>
        <pc:spChg chg="add del mod">
          <ac:chgData name="Sergio Carbajo" userId="f00c2b78-ba07-4f67-9551-a5f1f97ae233" providerId="ADAL" clId="{CAAC7599-8D7F-3548-958B-8B50C3602E2C}" dt="2022-08-26T12:35:13.134" v="8076"/>
          <ac:spMkLst>
            <pc:docMk/>
            <pc:sldMk cId="4035811197" sldId="335"/>
            <ac:spMk id="15" creationId="{6E335B28-F963-3477-6701-9FB87326F494}"/>
          </ac:spMkLst>
        </pc:spChg>
        <pc:spChg chg="mod topLvl">
          <ac:chgData name="Sergio Carbajo" userId="f00c2b78-ba07-4f67-9551-a5f1f97ae233" providerId="ADAL" clId="{CAAC7599-8D7F-3548-958B-8B50C3602E2C}" dt="2022-08-26T12:28:02.071" v="7982" actId="1076"/>
          <ac:spMkLst>
            <pc:docMk/>
            <pc:sldMk cId="4035811197" sldId="335"/>
            <ac:spMk id="17" creationId="{982CA430-C4F0-DC45-ACCA-694AF8AE260A}"/>
          </ac:spMkLst>
        </pc:spChg>
        <pc:spChg chg="add mod">
          <ac:chgData name="Sergio Carbajo" userId="f00c2b78-ba07-4f67-9551-a5f1f97ae233" providerId="ADAL" clId="{CAAC7599-8D7F-3548-958B-8B50C3602E2C}" dt="2022-08-26T12:40:55.718" v="8481" actId="20577"/>
          <ac:spMkLst>
            <pc:docMk/>
            <pc:sldMk cId="4035811197" sldId="335"/>
            <ac:spMk id="20" creationId="{B13BD51F-5CE8-5EEF-BBEA-9EF3AEAD7C51}"/>
          </ac:spMkLst>
        </pc:spChg>
        <pc:spChg chg="add mod">
          <ac:chgData name="Sergio Carbajo" userId="f00c2b78-ba07-4f67-9551-a5f1f97ae233" providerId="ADAL" clId="{CAAC7599-8D7F-3548-958B-8B50C3602E2C}" dt="2022-08-26T12:40:39.288" v="8476" actId="1076"/>
          <ac:spMkLst>
            <pc:docMk/>
            <pc:sldMk cId="4035811197" sldId="335"/>
            <ac:spMk id="21" creationId="{6C980BD1-7071-C1B1-1D2A-E4B5BADBA527}"/>
          </ac:spMkLst>
        </pc:spChg>
        <pc:spChg chg="mod">
          <ac:chgData name="Sergio Carbajo" userId="f00c2b78-ba07-4f67-9551-a5f1f97ae233" providerId="ADAL" clId="{CAAC7599-8D7F-3548-958B-8B50C3602E2C}" dt="2022-08-26T12:34:57.601" v="8066" actId="20577"/>
          <ac:spMkLst>
            <pc:docMk/>
            <pc:sldMk cId="4035811197" sldId="335"/>
            <ac:spMk id="29" creationId="{00000000-0000-0000-0000-000000000000}"/>
          </ac:spMkLst>
        </pc:spChg>
        <pc:spChg chg="mod">
          <ac:chgData name="Sergio Carbajo" userId="f00c2b78-ba07-4f67-9551-a5f1f97ae233" providerId="ADAL" clId="{CAAC7599-8D7F-3548-958B-8B50C3602E2C}" dt="2022-08-26T12:40:59.385" v="8482" actId="1076"/>
          <ac:spMkLst>
            <pc:docMk/>
            <pc:sldMk cId="4035811197" sldId="335"/>
            <ac:spMk id="40" creationId="{1EAE8887-FCC6-854C-8CE8-E44F7400D671}"/>
          </ac:spMkLst>
        </pc:spChg>
        <pc:grpChg chg="add del mod">
          <ac:chgData name="Sergio Carbajo" userId="f00c2b78-ba07-4f67-9551-a5f1f97ae233" providerId="ADAL" clId="{CAAC7599-8D7F-3548-958B-8B50C3602E2C}" dt="2022-08-26T12:24:11.993" v="7932" actId="165"/>
          <ac:grpSpMkLst>
            <pc:docMk/>
            <pc:sldMk cId="4035811197" sldId="335"/>
            <ac:grpSpMk id="4" creationId="{07905BEF-C60F-F13C-60B3-BD795D9D6E39}"/>
          </ac:grpSpMkLst>
        </pc:grpChg>
        <pc:grpChg chg="del mod">
          <ac:chgData name="Sergio Carbajo" userId="f00c2b78-ba07-4f67-9551-a5f1f97ae233" providerId="ADAL" clId="{CAAC7599-8D7F-3548-958B-8B50C3602E2C}" dt="2022-08-24T14:12:59.122" v="4938" actId="165"/>
          <ac:grpSpMkLst>
            <pc:docMk/>
            <pc:sldMk cId="4035811197" sldId="335"/>
            <ac:grpSpMk id="4" creationId="{8B590B60-3CB7-5444-B9F5-F65F6A5EFD79}"/>
          </ac:grpSpMkLst>
        </pc:grpChg>
        <pc:grpChg chg="add del mod">
          <ac:chgData name="Sergio Carbajo" userId="f00c2b78-ba07-4f67-9551-a5f1f97ae233" providerId="ADAL" clId="{CAAC7599-8D7F-3548-958B-8B50C3602E2C}" dt="2022-08-26T12:25:22.497" v="7949" actId="165"/>
          <ac:grpSpMkLst>
            <pc:docMk/>
            <pc:sldMk cId="4035811197" sldId="335"/>
            <ac:grpSpMk id="11" creationId="{F881427A-BF4E-9B95-8C26-6DF1CAD87341}"/>
          </ac:grpSpMkLst>
        </pc:grpChg>
        <pc:grpChg chg="add mod">
          <ac:chgData name="Sergio Carbajo" userId="f00c2b78-ba07-4f67-9551-a5f1f97ae233" providerId="ADAL" clId="{CAAC7599-8D7F-3548-958B-8B50C3602E2C}" dt="2022-08-26T12:28:10.598" v="7984" actId="1076"/>
          <ac:grpSpMkLst>
            <pc:docMk/>
            <pc:sldMk cId="4035811197" sldId="335"/>
            <ac:grpSpMk id="13" creationId="{9B8F2069-E888-0065-7C33-10CD45E1DDE5}"/>
          </ac:grpSpMkLst>
        </pc:grpChg>
        <pc:grpChg chg="del">
          <ac:chgData name="Sergio Carbajo" userId="f00c2b78-ba07-4f67-9551-a5f1f97ae233" providerId="ADAL" clId="{CAAC7599-8D7F-3548-958B-8B50C3602E2C}" dt="2022-08-24T14:10:48.944" v="4929" actId="478"/>
          <ac:grpSpMkLst>
            <pc:docMk/>
            <pc:sldMk cId="4035811197" sldId="335"/>
            <ac:grpSpMk id="14" creationId="{95413268-7C6B-2249-B730-DAC1868ACCEB}"/>
          </ac:grpSpMkLst>
        </pc:grpChg>
        <pc:grpChg chg="del mod topLvl">
          <ac:chgData name="Sergio Carbajo" userId="f00c2b78-ba07-4f67-9551-a5f1f97ae233" providerId="ADAL" clId="{CAAC7599-8D7F-3548-958B-8B50C3602E2C}" dt="2022-08-26T12:25:31.801" v="7951" actId="165"/>
          <ac:grpSpMkLst>
            <pc:docMk/>
            <pc:sldMk cId="4035811197" sldId="335"/>
            <ac:grpSpMk id="18" creationId="{3679953F-7EA1-224E-B460-C7F393793705}"/>
          </ac:grpSpMkLst>
        </pc:grpChg>
        <pc:grpChg chg="mod">
          <ac:chgData name="Sergio Carbajo" userId="f00c2b78-ba07-4f67-9551-a5f1f97ae233" providerId="ADAL" clId="{CAAC7599-8D7F-3548-958B-8B50C3602E2C}" dt="2022-08-26T12:40:59.385" v="8482" actId="1076"/>
          <ac:grpSpMkLst>
            <pc:docMk/>
            <pc:sldMk cId="4035811197" sldId="335"/>
            <ac:grpSpMk id="19" creationId="{659C1505-EF8A-8B49-A986-077C474C5A77}"/>
          </ac:grpSpMkLst>
        </pc:grpChg>
        <pc:grpChg chg="add">
          <ac:chgData name="Sergio Carbajo" userId="f00c2b78-ba07-4f67-9551-a5f1f97ae233" providerId="ADAL" clId="{CAAC7599-8D7F-3548-958B-8B50C3602E2C}" dt="2022-08-26T12:39:48.033" v="8463" actId="164"/>
          <ac:grpSpMkLst>
            <pc:docMk/>
            <pc:sldMk cId="4035811197" sldId="335"/>
            <ac:grpSpMk id="22" creationId="{44DAB505-254A-029F-3922-837760043E60}"/>
          </ac:grpSpMkLst>
        </pc:grpChg>
        <pc:picChg chg="mod topLvl">
          <ac:chgData name="Sergio Carbajo" userId="f00c2b78-ba07-4f67-9551-a5f1f97ae233" providerId="ADAL" clId="{CAAC7599-8D7F-3548-958B-8B50C3602E2C}" dt="2022-08-26T12:27:18.943" v="7966" actId="1076"/>
          <ac:picMkLst>
            <pc:docMk/>
            <pc:sldMk cId="4035811197" sldId="335"/>
            <ac:picMk id="2" creationId="{C72C2D8C-7C01-D740-95DC-FF78E3427EFF}"/>
          </ac:picMkLst>
        </pc:picChg>
        <pc:picChg chg="del mod topLvl">
          <ac:chgData name="Sergio Carbajo" userId="f00c2b78-ba07-4f67-9551-a5f1f97ae233" providerId="ADAL" clId="{CAAC7599-8D7F-3548-958B-8B50C3602E2C}" dt="2022-08-26T12:27:10.377" v="7963" actId="478"/>
          <ac:picMkLst>
            <pc:docMk/>
            <pc:sldMk cId="4035811197" sldId="335"/>
            <ac:picMk id="3" creationId="{5CFACC4D-67CD-2148-96AB-E1F0FB35F75A}"/>
          </ac:picMkLst>
        </pc:picChg>
        <pc:picChg chg="add mod topLvl">
          <ac:chgData name="Sergio Carbajo" userId="f00c2b78-ba07-4f67-9551-a5f1f97ae233" providerId="ADAL" clId="{CAAC7599-8D7F-3548-958B-8B50C3602E2C}" dt="2022-08-26T12:24:11.993" v="7932" actId="165"/>
          <ac:picMkLst>
            <pc:docMk/>
            <pc:sldMk cId="4035811197" sldId="335"/>
            <ac:picMk id="5" creationId="{3B87334E-B719-41C1-1135-86B9513BACFC}"/>
          </ac:picMkLst>
        </pc:picChg>
        <pc:picChg chg="mod topLvl">
          <ac:chgData name="Sergio Carbajo" userId="f00c2b78-ba07-4f67-9551-a5f1f97ae233" providerId="ADAL" clId="{CAAC7599-8D7F-3548-958B-8B50C3602E2C}" dt="2022-08-26T12:27:02.935" v="7960" actId="1076"/>
          <ac:picMkLst>
            <pc:docMk/>
            <pc:sldMk cId="4035811197" sldId="335"/>
            <ac:picMk id="6" creationId="{EE8E23BB-0291-A848-900A-C1759818DC0E}"/>
          </ac:picMkLst>
        </pc:picChg>
        <pc:picChg chg="add mod modCrop">
          <ac:chgData name="Sergio Carbajo" userId="f00c2b78-ba07-4f67-9551-a5f1f97ae233" providerId="ADAL" clId="{CAAC7599-8D7F-3548-958B-8B50C3602E2C}" dt="2022-08-26T12:24:18.948" v="7934" actId="1076"/>
          <ac:picMkLst>
            <pc:docMk/>
            <pc:sldMk cId="4035811197" sldId="335"/>
            <ac:picMk id="9" creationId="{9052D112-2EBF-AC0D-2949-2F4EFF772BBF}"/>
          </ac:picMkLst>
        </pc:picChg>
        <pc:picChg chg="add mod">
          <ac:chgData name="Sergio Carbajo" userId="f00c2b78-ba07-4f67-9551-a5f1f97ae233" providerId="ADAL" clId="{CAAC7599-8D7F-3548-958B-8B50C3602E2C}" dt="2022-08-26T12:40:46.794" v="8478" actId="1076"/>
          <ac:picMkLst>
            <pc:docMk/>
            <pc:sldMk cId="4035811197" sldId="335"/>
            <ac:picMk id="10" creationId="{224D8563-A42D-6C1E-EDA0-1F3725364E7F}"/>
          </ac:picMkLst>
        </pc:picChg>
        <pc:picChg chg="add mod">
          <ac:chgData name="Sergio Carbajo" userId="f00c2b78-ba07-4f67-9551-a5f1f97ae233" providerId="ADAL" clId="{CAAC7599-8D7F-3548-958B-8B50C3602E2C}" dt="2022-08-26T12:27:00.873" v="7959" actId="1076"/>
          <ac:picMkLst>
            <pc:docMk/>
            <pc:sldMk cId="4035811197" sldId="335"/>
            <ac:picMk id="14" creationId="{B871B971-359B-8E82-0A0B-44C2DEE2C749}"/>
          </ac:picMkLst>
        </pc:picChg>
        <pc:picChg chg="mod topLvl">
          <ac:chgData name="Sergio Carbajo" userId="f00c2b78-ba07-4f67-9551-a5f1f97ae233" providerId="ADAL" clId="{CAAC7599-8D7F-3548-958B-8B50C3602E2C}" dt="2022-08-26T12:27:39.011" v="7973" actId="1076"/>
          <ac:picMkLst>
            <pc:docMk/>
            <pc:sldMk cId="4035811197" sldId="335"/>
            <ac:picMk id="16" creationId="{ECF57516-3DAA-6545-B691-916F08D37EDA}"/>
          </ac:picMkLst>
        </pc:picChg>
        <pc:picChg chg="mod topLvl">
          <ac:chgData name="Sergio Carbajo" userId="f00c2b78-ba07-4f67-9551-a5f1f97ae233" providerId="ADAL" clId="{CAAC7599-8D7F-3548-958B-8B50C3602E2C}" dt="2022-08-26T12:24:29.701" v="7935" actId="1076"/>
          <ac:picMkLst>
            <pc:docMk/>
            <pc:sldMk cId="4035811197" sldId="335"/>
            <ac:picMk id="24" creationId="{70E27992-FAB8-7A4D-B3B6-85496A219F81}"/>
          </ac:picMkLst>
        </pc:picChg>
        <pc:picChg chg="mod topLvl">
          <ac:chgData name="Sergio Carbajo" userId="f00c2b78-ba07-4f67-9551-a5f1f97ae233" providerId="ADAL" clId="{CAAC7599-8D7F-3548-958B-8B50C3602E2C}" dt="2022-08-26T12:24:11.993" v="7932" actId="165"/>
          <ac:picMkLst>
            <pc:docMk/>
            <pc:sldMk cId="4035811197" sldId="335"/>
            <ac:picMk id="26" creationId="{75325287-A094-C049-AB97-01AF1222C0DC}"/>
          </ac:picMkLst>
        </pc:picChg>
        <pc:picChg chg="mod topLvl">
          <ac:chgData name="Sergio Carbajo" userId="f00c2b78-ba07-4f67-9551-a5f1f97ae233" providerId="ADAL" clId="{CAAC7599-8D7F-3548-958B-8B50C3602E2C}" dt="2022-08-26T12:24:34.726" v="7936" actId="1076"/>
          <ac:picMkLst>
            <pc:docMk/>
            <pc:sldMk cId="4035811197" sldId="335"/>
            <ac:picMk id="28" creationId="{9AC96C71-6D6D-D848-83E7-D5CE9F2F0659}"/>
          </ac:picMkLst>
        </pc:picChg>
        <pc:picChg chg="mod topLvl">
          <ac:chgData name="Sergio Carbajo" userId="f00c2b78-ba07-4f67-9551-a5f1f97ae233" providerId="ADAL" clId="{CAAC7599-8D7F-3548-958B-8B50C3602E2C}" dt="2022-08-26T12:24:47.070" v="7940" actId="1076"/>
          <ac:picMkLst>
            <pc:docMk/>
            <pc:sldMk cId="4035811197" sldId="335"/>
            <ac:picMk id="33" creationId="{ED0EE7CF-4998-954A-A25E-C5C31B578255}"/>
          </ac:picMkLst>
        </pc:picChg>
        <pc:picChg chg="mod topLvl">
          <ac:chgData name="Sergio Carbajo" userId="f00c2b78-ba07-4f67-9551-a5f1f97ae233" providerId="ADAL" clId="{CAAC7599-8D7F-3548-958B-8B50C3602E2C}" dt="2022-08-26T12:27:32.266" v="7971" actId="1076"/>
          <ac:picMkLst>
            <pc:docMk/>
            <pc:sldMk cId="4035811197" sldId="335"/>
            <ac:picMk id="36" creationId="{069908A3-2922-A34A-8875-6CDDDBD6CF5A}"/>
          </ac:picMkLst>
        </pc:picChg>
        <pc:picChg chg="mod topLvl">
          <ac:chgData name="Sergio Carbajo" userId="f00c2b78-ba07-4f67-9551-a5f1f97ae233" providerId="ADAL" clId="{CAAC7599-8D7F-3548-958B-8B50C3602E2C}" dt="2022-08-26T12:24:11.993" v="7932" actId="165"/>
          <ac:picMkLst>
            <pc:docMk/>
            <pc:sldMk cId="4035811197" sldId="335"/>
            <ac:picMk id="53" creationId="{47DF8EAD-EFC9-E544-A2B4-1C541D8FC106}"/>
          </ac:picMkLst>
        </pc:picChg>
        <pc:picChg chg="mod topLvl">
          <ac:chgData name="Sergio Carbajo" userId="f00c2b78-ba07-4f67-9551-a5f1f97ae233" providerId="ADAL" clId="{CAAC7599-8D7F-3548-958B-8B50C3602E2C}" dt="2022-08-26T12:24:11.993" v="7932" actId="165"/>
          <ac:picMkLst>
            <pc:docMk/>
            <pc:sldMk cId="4035811197" sldId="335"/>
            <ac:picMk id="54" creationId="{782E8E1C-8FC6-794A-8EDF-03730AFFC78C}"/>
          </ac:picMkLst>
        </pc:picChg>
        <pc:picChg chg="mod topLvl">
          <ac:chgData name="Sergio Carbajo" userId="f00c2b78-ba07-4f67-9551-a5f1f97ae233" providerId="ADAL" clId="{CAAC7599-8D7F-3548-958B-8B50C3602E2C}" dt="2022-08-26T12:24:44.335" v="7939" actId="1076"/>
          <ac:picMkLst>
            <pc:docMk/>
            <pc:sldMk cId="4035811197" sldId="335"/>
            <ac:picMk id="55" creationId="{18586315-E217-E74E-A2B9-0954E3D563E3}"/>
          </ac:picMkLst>
        </pc:picChg>
        <pc:picChg chg="mod topLvl">
          <ac:chgData name="Sergio Carbajo" userId="f00c2b78-ba07-4f67-9551-a5f1f97ae233" providerId="ADAL" clId="{CAAC7599-8D7F-3548-958B-8B50C3602E2C}" dt="2022-08-26T12:24:11.993" v="7932" actId="165"/>
          <ac:picMkLst>
            <pc:docMk/>
            <pc:sldMk cId="4035811197" sldId="335"/>
            <ac:picMk id="56" creationId="{A62796EC-C24D-8148-A200-944CB60E32E4}"/>
          </ac:picMkLst>
        </pc:picChg>
        <pc:picChg chg="mod topLvl">
          <ac:chgData name="Sergio Carbajo" userId="f00c2b78-ba07-4f67-9551-a5f1f97ae233" providerId="ADAL" clId="{CAAC7599-8D7F-3548-958B-8B50C3602E2C}" dt="2022-08-26T12:27:29.688" v="7970" actId="1076"/>
          <ac:picMkLst>
            <pc:docMk/>
            <pc:sldMk cId="4035811197" sldId="335"/>
            <ac:picMk id="2050" creationId="{8C257AB6-FF5F-2D4C-9DC8-B4B73D2DC8A7}"/>
          </ac:picMkLst>
        </pc:picChg>
        <pc:picChg chg="mod topLvl">
          <ac:chgData name="Sergio Carbajo" userId="f00c2b78-ba07-4f67-9551-a5f1f97ae233" providerId="ADAL" clId="{CAAC7599-8D7F-3548-958B-8B50C3602E2C}" dt="2022-08-26T12:27:35.419" v="7972" actId="1076"/>
          <ac:picMkLst>
            <pc:docMk/>
            <pc:sldMk cId="4035811197" sldId="335"/>
            <ac:picMk id="2052" creationId="{E6E14EAA-3ED7-294C-ABC4-C42E39DEFBC6}"/>
          </ac:picMkLst>
        </pc:picChg>
        <pc:picChg chg="mod topLvl">
          <ac:chgData name="Sergio Carbajo" userId="f00c2b78-ba07-4f67-9551-a5f1f97ae233" providerId="ADAL" clId="{CAAC7599-8D7F-3548-958B-8B50C3602E2C}" dt="2022-08-26T12:27:15.136" v="7965" actId="1076"/>
          <ac:picMkLst>
            <pc:docMk/>
            <pc:sldMk cId="4035811197" sldId="335"/>
            <ac:picMk id="2054" creationId="{DCA6D5B5-41EC-B046-8B3F-A4FEA2BFA64D}"/>
          </ac:picMkLst>
        </pc:picChg>
        <pc:picChg chg="mod topLvl">
          <ac:chgData name="Sergio Carbajo" userId="f00c2b78-ba07-4f67-9551-a5f1f97ae233" providerId="ADAL" clId="{CAAC7599-8D7F-3548-958B-8B50C3602E2C}" dt="2022-08-26T12:27:24.712" v="7968" actId="1076"/>
          <ac:picMkLst>
            <pc:docMk/>
            <pc:sldMk cId="4035811197" sldId="335"/>
            <ac:picMk id="2060" creationId="{F5835696-ECB6-CB43-AFE9-3E3D0E757E9D}"/>
          </ac:picMkLst>
        </pc:picChg>
        <pc:picChg chg="mod topLvl">
          <ac:chgData name="Sergio Carbajo" userId="f00c2b78-ba07-4f67-9551-a5f1f97ae233" providerId="ADAL" clId="{CAAC7599-8D7F-3548-958B-8B50C3602E2C}" dt="2022-08-26T12:27:44.584" v="7976" actId="1076"/>
          <ac:picMkLst>
            <pc:docMk/>
            <pc:sldMk cId="4035811197" sldId="335"/>
            <ac:picMk id="2062" creationId="{9AD1C2D1-C67E-F047-962D-74CAE08DEC93}"/>
          </ac:picMkLst>
        </pc:picChg>
        <pc:picChg chg="mod topLvl">
          <ac:chgData name="Sergio Carbajo" userId="f00c2b78-ba07-4f67-9551-a5f1f97ae233" providerId="ADAL" clId="{CAAC7599-8D7F-3548-958B-8B50C3602E2C}" dt="2022-08-26T12:27:41.211" v="7974" actId="1076"/>
          <ac:picMkLst>
            <pc:docMk/>
            <pc:sldMk cId="4035811197" sldId="335"/>
            <ac:picMk id="2064" creationId="{B5BF37AC-1D51-494C-BD45-9327C0F6FFD1}"/>
          </ac:picMkLst>
        </pc:picChg>
        <pc:picChg chg="mod topLvl">
          <ac:chgData name="Sergio Carbajo" userId="f00c2b78-ba07-4f67-9551-a5f1f97ae233" providerId="ADAL" clId="{CAAC7599-8D7F-3548-958B-8B50C3602E2C}" dt="2022-08-26T12:27:21.841" v="7967" actId="1076"/>
          <ac:picMkLst>
            <pc:docMk/>
            <pc:sldMk cId="4035811197" sldId="335"/>
            <ac:picMk id="2068" creationId="{F220ADF2-DC9A-FC49-A400-28496657C649}"/>
          </ac:picMkLst>
        </pc:picChg>
        <pc:picChg chg="mod topLvl">
          <ac:chgData name="Sergio Carbajo" userId="f00c2b78-ba07-4f67-9551-a5f1f97ae233" providerId="ADAL" clId="{CAAC7599-8D7F-3548-958B-8B50C3602E2C}" dt="2022-08-26T12:27:27.159" v="7969" actId="1076"/>
          <ac:picMkLst>
            <pc:docMk/>
            <pc:sldMk cId="4035811197" sldId="335"/>
            <ac:picMk id="2078" creationId="{D67BBBC8-F34A-0746-A186-2EDF58B07661}"/>
          </ac:picMkLst>
        </pc:picChg>
        <pc:picChg chg="mod topLvl">
          <ac:chgData name="Sergio Carbajo" userId="f00c2b78-ba07-4f67-9551-a5f1f97ae233" providerId="ADAL" clId="{CAAC7599-8D7F-3548-958B-8B50C3602E2C}" dt="2022-08-26T12:27:47.685" v="7977" actId="1076"/>
          <ac:picMkLst>
            <pc:docMk/>
            <pc:sldMk cId="4035811197" sldId="335"/>
            <ac:picMk id="2080" creationId="{61CBB04F-EA4C-514F-BE50-0B61CA32EFD1}"/>
          </ac:picMkLst>
        </pc:picChg>
        <pc:picChg chg="mod">
          <ac:chgData name="Sergio Carbajo" userId="f00c2b78-ba07-4f67-9551-a5f1f97ae233" providerId="ADAL" clId="{CAAC7599-8D7F-3548-958B-8B50C3602E2C}" dt="2022-08-26T12:40:59.385" v="8482" actId="1076"/>
          <ac:picMkLst>
            <pc:docMk/>
            <pc:sldMk cId="4035811197" sldId="335"/>
            <ac:picMk id="2090" creationId="{40151135-35DA-DC4D-8D2F-5643A247F330}"/>
          </ac:picMkLst>
        </pc:picChg>
        <pc:picChg chg="mod">
          <ac:chgData name="Sergio Carbajo" userId="f00c2b78-ba07-4f67-9551-a5f1f97ae233" providerId="ADAL" clId="{CAAC7599-8D7F-3548-958B-8B50C3602E2C}" dt="2022-08-26T12:40:59.385" v="8482" actId="1076"/>
          <ac:picMkLst>
            <pc:docMk/>
            <pc:sldMk cId="4035811197" sldId="335"/>
            <ac:picMk id="2092" creationId="{64BC7ECE-9426-F34E-A411-2C4628CDD843}"/>
          </ac:picMkLst>
        </pc:picChg>
        <pc:picChg chg="mod">
          <ac:chgData name="Sergio Carbajo" userId="f00c2b78-ba07-4f67-9551-a5f1f97ae233" providerId="ADAL" clId="{CAAC7599-8D7F-3548-958B-8B50C3602E2C}" dt="2022-08-26T12:40:59.385" v="8482" actId="1076"/>
          <ac:picMkLst>
            <pc:docMk/>
            <pc:sldMk cId="4035811197" sldId="335"/>
            <ac:picMk id="2094" creationId="{34DAEF61-FB39-DC4E-B75D-2205DC62FA41}"/>
          </ac:picMkLst>
        </pc:picChg>
        <pc:picChg chg="mod">
          <ac:chgData name="Sergio Carbajo" userId="f00c2b78-ba07-4f67-9551-a5f1f97ae233" providerId="ADAL" clId="{CAAC7599-8D7F-3548-958B-8B50C3602E2C}" dt="2022-08-26T12:40:59.385" v="8482" actId="1076"/>
          <ac:picMkLst>
            <pc:docMk/>
            <pc:sldMk cId="4035811197" sldId="335"/>
            <ac:picMk id="2096" creationId="{9E0911F1-2B51-8F43-9391-5E24DDE5D228}"/>
          </ac:picMkLst>
        </pc:picChg>
      </pc:sldChg>
      <pc:sldChg chg="modSp add del mod">
        <pc:chgData name="Sergio Carbajo" userId="f00c2b78-ba07-4f67-9551-a5f1f97ae233" providerId="ADAL" clId="{CAAC7599-8D7F-3548-958B-8B50C3602E2C}" dt="2022-08-23T11:05:01.826" v="79"/>
        <pc:sldMkLst>
          <pc:docMk/>
          <pc:sldMk cId="3942273927" sldId="368"/>
        </pc:sldMkLst>
        <pc:spChg chg="mod">
          <ac:chgData name="Sergio Carbajo" userId="f00c2b78-ba07-4f67-9551-a5f1f97ae233" providerId="ADAL" clId="{CAAC7599-8D7F-3548-958B-8B50C3602E2C}" dt="2022-08-23T11:04:59.556" v="77"/>
          <ac:spMkLst>
            <pc:docMk/>
            <pc:sldMk cId="3942273927" sldId="368"/>
            <ac:spMk id="9" creationId="{EB3BE625-EEF9-7749-B4E4-0648D448C876}"/>
          </ac:spMkLst>
        </pc:spChg>
      </pc:sldChg>
      <pc:sldChg chg="delSp modSp mod ord">
        <pc:chgData name="Sergio Carbajo" userId="f00c2b78-ba07-4f67-9551-a5f1f97ae233" providerId="ADAL" clId="{CAAC7599-8D7F-3548-958B-8B50C3602E2C}" dt="2022-08-23T11:24:08.420" v="532" actId="20578"/>
        <pc:sldMkLst>
          <pc:docMk/>
          <pc:sldMk cId="3891791009" sldId="413"/>
        </pc:sldMkLst>
        <pc:spChg chg="del mod">
          <ac:chgData name="Sergio Carbajo" userId="f00c2b78-ba07-4f67-9551-a5f1f97ae233" providerId="ADAL" clId="{CAAC7599-8D7F-3548-958B-8B50C3602E2C}" dt="2022-08-23T11:23:55.759" v="531" actId="478"/>
          <ac:spMkLst>
            <pc:docMk/>
            <pc:sldMk cId="3891791009" sldId="413"/>
            <ac:spMk id="5" creationId="{37393E9E-6AEF-609F-08FF-A34424D393D8}"/>
          </ac:spMkLst>
        </pc:spChg>
      </pc:sldChg>
      <pc:sldChg chg="addSp delSp modSp mod delAnim modAnim modNotesTx">
        <pc:chgData name="Sergio Carbajo" userId="f00c2b78-ba07-4f67-9551-a5f1f97ae233" providerId="ADAL" clId="{CAAC7599-8D7F-3548-958B-8B50C3602E2C}" dt="2022-09-01T11:09:09.103" v="9504" actId="20577"/>
        <pc:sldMkLst>
          <pc:docMk/>
          <pc:sldMk cId="31272846" sldId="699"/>
        </pc:sldMkLst>
        <pc:spChg chg="mod">
          <ac:chgData name="Sergio Carbajo" userId="f00c2b78-ba07-4f67-9551-a5f1f97ae233" providerId="ADAL" clId="{CAAC7599-8D7F-3548-958B-8B50C3602E2C}" dt="2022-08-25T10:57:23.676" v="5703" actId="2711"/>
          <ac:spMkLst>
            <pc:docMk/>
            <pc:sldMk cId="31272846" sldId="699"/>
            <ac:spMk id="3" creationId="{2FEDA726-CB8B-FA4A-90EC-B9C605723C1E}"/>
          </ac:spMkLst>
        </pc:spChg>
        <pc:spChg chg="del mod">
          <ac:chgData name="Sergio Carbajo" userId="f00c2b78-ba07-4f67-9551-a5f1f97ae233" providerId="ADAL" clId="{CAAC7599-8D7F-3548-958B-8B50C3602E2C}" dt="2022-08-25T10:32:56.047" v="5229" actId="478"/>
          <ac:spMkLst>
            <pc:docMk/>
            <pc:sldMk cId="31272846" sldId="699"/>
            <ac:spMk id="4" creationId="{E03B2FCB-247F-815C-5B6C-79EBED765D17}"/>
          </ac:spMkLst>
        </pc:spChg>
        <pc:spChg chg="del">
          <ac:chgData name="Sergio Carbajo" userId="f00c2b78-ba07-4f67-9551-a5f1f97ae233" providerId="ADAL" clId="{CAAC7599-8D7F-3548-958B-8B50C3602E2C}" dt="2022-08-25T10:33:52.034" v="5271" actId="478"/>
          <ac:spMkLst>
            <pc:docMk/>
            <pc:sldMk cId="31272846" sldId="699"/>
            <ac:spMk id="6" creationId="{F45EE6AF-4423-DC2D-04D3-CC33CEF689E8}"/>
          </ac:spMkLst>
        </pc:spChg>
        <pc:spChg chg="del">
          <ac:chgData name="Sergio Carbajo" userId="f00c2b78-ba07-4f67-9551-a5f1f97ae233" providerId="ADAL" clId="{CAAC7599-8D7F-3548-958B-8B50C3602E2C}" dt="2022-08-25T10:33:52.034" v="5271" actId="478"/>
          <ac:spMkLst>
            <pc:docMk/>
            <pc:sldMk cId="31272846" sldId="699"/>
            <ac:spMk id="7" creationId="{DDEA31F8-AD80-5948-9902-85D832E3D233}"/>
          </ac:spMkLst>
        </pc:spChg>
        <pc:spChg chg="del">
          <ac:chgData name="Sergio Carbajo" userId="f00c2b78-ba07-4f67-9551-a5f1f97ae233" providerId="ADAL" clId="{CAAC7599-8D7F-3548-958B-8B50C3602E2C}" dt="2022-08-25T10:33:52.034" v="5271" actId="478"/>
          <ac:spMkLst>
            <pc:docMk/>
            <pc:sldMk cId="31272846" sldId="699"/>
            <ac:spMk id="8" creationId="{017901DD-92F8-6F41-940D-F2C3D7642074}"/>
          </ac:spMkLst>
        </pc:spChg>
        <pc:spChg chg="del">
          <ac:chgData name="Sergio Carbajo" userId="f00c2b78-ba07-4f67-9551-a5f1f97ae233" providerId="ADAL" clId="{CAAC7599-8D7F-3548-958B-8B50C3602E2C}" dt="2022-08-25T10:33:52.034" v="5271" actId="478"/>
          <ac:spMkLst>
            <pc:docMk/>
            <pc:sldMk cId="31272846" sldId="699"/>
            <ac:spMk id="9" creationId="{1BC4636C-E663-DE17-4E11-C7A28BE9FE49}"/>
          </ac:spMkLst>
        </pc:spChg>
        <pc:spChg chg="add del mod">
          <ac:chgData name="Sergio Carbajo" userId="f00c2b78-ba07-4f67-9551-a5f1f97ae233" providerId="ADAL" clId="{CAAC7599-8D7F-3548-958B-8B50C3602E2C}" dt="2022-08-23T11:08:56.632" v="235"/>
          <ac:spMkLst>
            <pc:docMk/>
            <pc:sldMk cId="31272846" sldId="699"/>
            <ac:spMk id="10" creationId="{F97C1374-A8B8-2C14-C8C3-AF8278CBC6AC}"/>
          </ac:spMkLst>
        </pc:spChg>
        <pc:spChg chg="del">
          <ac:chgData name="Sergio Carbajo" userId="f00c2b78-ba07-4f67-9551-a5f1f97ae233" providerId="ADAL" clId="{CAAC7599-8D7F-3548-958B-8B50C3602E2C}" dt="2022-08-25T10:33:52.034" v="5271" actId="478"/>
          <ac:spMkLst>
            <pc:docMk/>
            <pc:sldMk cId="31272846" sldId="699"/>
            <ac:spMk id="11" creationId="{5B75B45A-3B9D-2146-AD2D-557C9F0FAF2C}"/>
          </ac:spMkLst>
        </pc:spChg>
        <pc:spChg chg="del">
          <ac:chgData name="Sergio Carbajo" userId="f00c2b78-ba07-4f67-9551-a5f1f97ae233" providerId="ADAL" clId="{CAAC7599-8D7F-3548-958B-8B50C3602E2C}" dt="2022-08-25T10:33:52.034" v="5271" actId="478"/>
          <ac:spMkLst>
            <pc:docMk/>
            <pc:sldMk cId="31272846" sldId="699"/>
            <ac:spMk id="12" creationId="{5103F3FE-4BB9-7744-9F2C-8111C8719432}"/>
          </ac:spMkLst>
        </pc:spChg>
        <pc:spChg chg="del">
          <ac:chgData name="Sergio Carbajo" userId="f00c2b78-ba07-4f67-9551-a5f1f97ae233" providerId="ADAL" clId="{CAAC7599-8D7F-3548-958B-8B50C3602E2C}" dt="2022-08-25T10:33:55.032" v="5272" actId="478"/>
          <ac:spMkLst>
            <pc:docMk/>
            <pc:sldMk cId="31272846" sldId="699"/>
            <ac:spMk id="13" creationId="{10A980CE-FF61-4245-A463-6A996ACC4549}"/>
          </ac:spMkLst>
        </pc:spChg>
        <pc:spChg chg="add del mod">
          <ac:chgData name="Sergio Carbajo" userId="f00c2b78-ba07-4f67-9551-a5f1f97ae233" providerId="ADAL" clId="{CAAC7599-8D7F-3548-958B-8B50C3602E2C}" dt="2022-08-25T10:33:43.656" v="5256" actId="478"/>
          <ac:spMkLst>
            <pc:docMk/>
            <pc:sldMk cId="31272846" sldId="699"/>
            <ac:spMk id="14" creationId="{AF3E3C9E-AB4F-F40E-8CD7-362D6BD2E422}"/>
          </ac:spMkLst>
        </pc:spChg>
        <pc:spChg chg="del">
          <ac:chgData name="Sergio Carbajo" userId="f00c2b78-ba07-4f67-9551-a5f1f97ae233" providerId="ADAL" clId="{CAAC7599-8D7F-3548-958B-8B50C3602E2C}" dt="2022-08-25T10:33:52.034" v="5271" actId="478"/>
          <ac:spMkLst>
            <pc:docMk/>
            <pc:sldMk cId="31272846" sldId="699"/>
            <ac:spMk id="16" creationId="{115B3AE0-6C20-4244-8A02-5F0D68CB79BF}"/>
          </ac:spMkLst>
        </pc:spChg>
        <pc:spChg chg="del">
          <ac:chgData name="Sergio Carbajo" userId="f00c2b78-ba07-4f67-9551-a5f1f97ae233" providerId="ADAL" clId="{CAAC7599-8D7F-3548-958B-8B50C3602E2C}" dt="2022-08-25T10:33:48.760" v="5270" actId="478"/>
          <ac:spMkLst>
            <pc:docMk/>
            <pc:sldMk cId="31272846" sldId="699"/>
            <ac:spMk id="17" creationId="{BE33BAF9-94E9-8EEA-C918-64588A5F3102}"/>
          </ac:spMkLst>
        </pc:spChg>
        <pc:spChg chg="del">
          <ac:chgData name="Sergio Carbajo" userId="f00c2b78-ba07-4f67-9551-a5f1f97ae233" providerId="ADAL" clId="{CAAC7599-8D7F-3548-958B-8B50C3602E2C}" dt="2022-08-25T10:33:52.034" v="5271" actId="478"/>
          <ac:spMkLst>
            <pc:docMk/>
            <pc:sldMk cId="31272846" sldId="699"/>
            <ac:spMk id="18" creationId="{2DB664B7-D607-D64A-A625-E32C81C793D4}"/>
          </ac:spMkLst>
        </pc:spChg>
        <pc:spChg chg="add mod">
          <ac:chgData name="Sergio Carbajo" userId="f00c2b78-ba07-4f67-9551-a5f1f97ae233" providerId="ADAL" clId="{CAAC7599-8D7F-3548-958B-8B50C3602E2C}" dt="2022-08-25T10:57:23.676" v="5703" actId="2711"/>
          <ac:spMkLst>
            <pc:docMk/>
            <pc:sldMk cId="31272846" sldId="699"/>
            <ac:spMk id="19" creationId="{AE324290-199B-7F78-37E1-E0A9F7C81B7E}"/>
          </ac:spMkLst>
        </pc:spChg>
        <pc:spChg chg="del">
          <ac:chgData name="Sergio Carbajo" userId="f00c2b78-ba07-4f67-9551-a5f1f97ae233" providerId="ADAL" clId="{CAAC7599-8D7F-3548-958B-8B50C3602E2C}" dt="2022-08-25T10:33:52.034" v="5271" actId="478"/>
          <ac:spMkLst>
            <pc:docMk/>
            <pc:sldMk cId="31272846" sldId="699"/>
            <ac:spMk id="21" creationId="{5AE8C255-7D5D-824F-A1E8-C3D0AE6DB0BF}"/>
          </ac:spMkLst>
        </pc:spChg>
        <pc:spChg chg="add mod">
          <ac:chgData name="Sergio Carbajo" userId="f00c2b78-ba07-4f67-9551-a5f1f97ae233" providerId="ADAL" clId="{CAAC7599-8D7F-3548-958B-8B50C3602E2C}" dt="2022-08-25T10:57:23.676" v="5703" actId="2711"/>
          <ac:spMkLst>
            <pc:docMk/>
            <pc:sldMk cId="31272846" sldId="699"/>
            <ac:spMk id="31" creationId="{0A4FA289-2722-3CEA-7711-D708AC41C641}"/>
          </ac:spMkLst>
        </pc:spChg>
        <pc:spChg chg="add mod">
          <ac:chgData name="Sergio Carbajo" userId="f00c2b78-ba07-4f67-9551-a5f1f97ae233" providerId="ADAL" clId="{CAAC7599-8D7F-3548-958B-8B50C3602E2C}" dt="2022-08-25T10:57:23.676" v="5703" actId="2711"/>
          <ac:spMkLst>
            <pc:docMk/>
            <pc:sldMk cId="31272846" sldId="699"/>
            <ac:spMk id="32" creationId="{480B063E-18A5-A6B8-1F32-79A8EAD007B2}"/>
          </ac:spMkLst>
        </pc:spChg>
        <pc:spChg chg="add mod">
          <ac:chgData name="Sergio Carbajo" userId="f00c2b78-ba07-4f67-9551-a5f1f97ae233" providerId="ADAL" clId="{CAAC7599-8D7F-3548-958B-8B50C3602E2C}" dt="2022-08-25T10:57:23.676" v="5703" actId="2711"/>
          <ac:spMkLst>
            <pc:docMk/>
            <pc:sldMk cId="31272846" sldId="699"/>
            <ac:spMk id="33" creationId="{7E4CB768-A671-F7EB-DEB3-43268A5B4030}"/>
          </ac:spMkLst>
        </pc:spChg>
        <pc:picChg chg="del">
          <ac:chgData name="Sergio Carbajo" userId="f00c2b78-ba07-4f67-9551-a5f1f97ae233" providerId="ADAL" clId="{CAAC7599-8D7F-3548-958B-8B50C3602E2C}" dt="2022-08-25T10:33:52.034" v="5271" actId="478"/>
          <ac:picMkLst>
            <pc:docMk/>
            <pc:sldMk cId="31272846" sldId="699"/>
            <ac:picMk id="5" creationId="{718F7D00-D072-604F-AFB9-95E891A4B4FB}"/>
          </ac:picMkLst>
        </pc:picChg>
        <pc:picChg chg="add mod">
          <ac:chgData name="Sergio Carbajo" userId="f00c2b78-ba07-4f67-9551-a5f1f97ae233" providerId="ADAL" clId="{CAAC7599-8D7F-3548-958B-8B50C3602E2C}" dt="2022-08-25T10:45:57.503" v="5427" actId="14100"/>
          <ac:picMkLst>
            <pc:docMk/>
            <pc:sldMk cId="31272846" sldId="699"/>
            <ac:picMk id="22" creationId="{53DAFAAA-321C-2D0A-8C5C-5F8D5250AB50}"/>
          </ac:picMkLst>
        </pc:picChg>
        <pc:picChg chg="add mod">
          <ac:chgData name="Sergio Carbajo" userId="f00c2b78-ba07-4f67-9551-a5f1f97ae233" providerId="ADAL" clId="{CAAC7599-8D7F-3548-958B-8B50C3602E2C}" dt="2022-08-25T10:45:57.503" v="5427" actId="14100"/>
          <ac:picMkLst>
            <pc:docMk/>
            <pc:sldMk cId="31272846" sldId="699"/>
            <ac:picMk id="24" creationId="{5D56950B-1E58-AEC0-9954-A2B8B00684DC}"/>
          </ac:picMkLst>
        </pc:picChg>
        <pc:picChg chg="add mod">
          <ac:chgData name="Sergio Carbajo" userId="f00c2b78-ba07-4f67-9551-a5f1f97ae233" providerId="ADAL" clId="{CAAC7599-8D7F-3548-958B-8B50C3602E2C}" dt="2022-08-25T10:45:57.503" v="5427" actId="14100"/>
          <ac:picMkLst>
            <pc:docMk/>
            <pc:sldMk cId="31272846" sldId="699"/>
            <ac:picMk id="26" creationId="{A9233392-A0D0-4D74-12F7-4289569A3CFD}"/>
          </ac:picMkLst>
        </pc:picChg>
        <pc:picChg chg="add mod">
          <ac:chgData name="Sergio Carbajo" userId="f00c2b78-ba07-4f67-9551-a5f1f97ae233" providerId="ADAL" clId="{CAAC7599-8D7F-3548-958B-8B50C3602E2C}" dt="2022-08-25T10:45:57.503" v="5427" actId="14100"/>
          <ac:picMkLst>
            <pc:docMk/>
            <pc:sldMk cId="31272846" sldId="699"/>
            <ac:picMk id="28" creationId="{815BF39A-E776-2B28-089D-04C4438B314A}"/>
          </ac:picMkLst>
        </pc:picChg>
        <pc:picChg chg="add mod">
          <ac:chgData name="Sergio Carbajo" userId="f00c2b78-ba07-4f67-9551-a5f1f97ae233" providerId="ADAL" clId="{CAAC7599-8D7F-3548-958B-8B50C3602E2C}" dt="2022-08-25T10:45:57.503" v="5427" actId="14100"/>
          <ac:picMkLst>
            <pc:docMk/>
            <pc:sldMk cId="31272846" sldId="699"/>
            <ac:picMk id="29" creationId="{8A732190-736A-1F0F-69B6-1835BBC4BB54}"/>
          </ac:picMkLst>
        </pc:picChg>
        <pc:picChg chg="del">
          <ac:chgData name="Sergio Carbajo" userId="f00c2b78-ba07-4f67-9551-a5f1f97ae233" providerId="ADAL" clId="{CAAC7599-8D7F-3548-958B-8B50C3602E2C}" dt="2022-08-25T10:33:52.034" v="5271" actId="478"/>
          <ac:picMkLst>
            <pc:docMk/>
            <pc:sldMk cId="31272846" sldId="699"/>
            <ac:picMk id="1026" creationId="{50CD1ABB-7A41-1848-8988-516171D4788E}"/>
          </ac:picMkLst>
        </pc:picChg>
        <pc:picChg chg="del">
          <ac:chgData name="Sergio Carbajo" userId="f00c2b78-ba07-4f67-9551-a5f1f97ae233" providerId="ADAL" clId="{CAAC7599-8D7F-3548-958B-8B50C3602E2C}" dt="2022-08-25T10:33:52.034" v="5271" actId="478"/>
          <ac:picMkLst>
            <pc:docMk/>
            <pc:sldMk cId="31272846" sldId="699"/>
            <ac:picMk id="1028" creationId="{632A0B78-6EB7-8F4E-AACF-179D75F76E3E}"/>
          </ac:picMkLst>
        </pc:picChg>
      </pc:sldChg>
      <pc:sldChg chg="addSp delSp modSp mod modAnim modNotesTx">
        <pc:chgData name="Sergio Carbajo" userId="f00c2b78-ba07-4f67-9551-a5f1f97ae233" providerId="ADAL" clId="{CAAC7599-8D7F-3548-958B-8B50C3602E2C}" dt="2022-09-06T08:32:18.290" v="17091" actId="20577"/>
        <pc:sldMkLst>
          <pc:docMk/>
          <pc:sldMk cId="755473606" sldId="710"/>
        </pc:sldMkLst>
        <pc:spChg chg="mod">
          <ac:chgData name="Sergio Carbajo" userId="f00c2b78-ba07-4f67-9551-a5f1f97ae233" providerId="ADAL" clId="{CAAC7599-8D7F-3548-958B-8B50C3602E2C}" dt="2022-08-25T10:57:49.846" v="5706" actId="2711"/>
          <ac:spMkLst>
            <pc:docMk/>
            <pc:sldMk cId="755473606" sldId="710"/>
            <ac:spMk id="3" creationId="{4B2C04B1-C702-664C-B2FD-22754114F546}"/>
          </ac:spMkLst>
        </pc:spChg>
        <pc:spChg chg="add del mod">
          <ac:chgData name="Sergio Carbajo" userId="f00c2b78-ba07-4f67-9551-a5f1f97ae233" providerId="ADAL" clId="{CAAC7599-8D7F-3548-958B-8B50C3602E2C}" dt="2022-08-23T11:10:21.167" v="277"/>
          <ac:spMkLst>
            <pc:docMk/>
            <pc:sldMk cId="755473606" sldId="710"/>
            <ac:spMk id="4" creationId="{FD455A8A-08EE-4879-B39D-206038750B8E}"/>
          </ac:spMkLst>
        </pc:spChg>
        <pc:spChg chg="mod">
          <ac:chgData name="Sergio Carbajo" userId="f00c2b78-ba07-4f67-9551-a5f1f97ae233" providerId="ADAL" clId="{CAAC7599-8D7F-3548-958B-8B50C3602E2C}" dt="2022-08-23T11:10:26.771" v="279" actId="20577"/>
          <ac:spMkLst>
            <pc:docMk/>
            <pc:sldMk cId="755473606" sldId="710"/>
            <ac:spMk id="6" creationId="{80C355D1-CFC8-3C44-B70C-BB2B6D7D9AF5}"/>
          </ac:spMkLst>
        </pc:spChg>
        <pc:spChg chg="mod">
          <ac:chgData name="Sergio Carbajo" userId="f00c2b78-ba07-4f67-9551-a5f1f97ae233" providerId="ADAL" clId="{CAAC7599-8D7F-3548-958B-8B50C3602E2C}" dt="2022-09-06T08:32:14.514" v="17090" actId="20577"/>
          <ac:spMkLst>
            <pc:docMk/>
            <pc:sldMk cId="755473606" sldId="710"/>
            <ac:spMk id="7" creationId="{6B72B5DF-2EED-394D-8B4F-3871A6D26CE2}"/>
          </ac:spMkLst>
        </pc:spChg>
        <pc:spChg chg="mod">
          <ac:chgData name="Sergio Carbajo" userId="f00c2b78-ba07-4f67-9551-a5f1f97ae233" providerId="ADAL" clId="{CAAC7599-8D7F-3548-958B-8B50C3602E2C}" dt="2022-09-06T08:32:18.290" v="17091" actId="20577"/>
          <ac:spMkLst>
            <pc:docMk/>
            <pc:sldMk cId="755473606" sldId="710"/>
            <ac:spMk id="17" creationId="{343E92F7-05F1-F445-80B0-A8CEE843DFDC}"/>
          </ac:spMkLst>
        </pc:spChg>
      </pc:sldChg>
      <pc:sldChg chg="delSp modSp mod modNotesTx">
        <pc:chgData name="Sergio Carbajo" userId="f00c2b78-ba07-4f67-9551-a5f1f97ae233" providerId="ADAL" clId="{CAAC7599-8D7F-3548-958B-8B50C3602E2C}" dt="2022-09-01T15:28:59.737" v="10494" actId="20577"/>
        <pc:sldMkLst>
          <pc:docMk/>
          <pc:sldMk cId="755864147" sldId="713"/>
        </pc:sldMkLst>
        <pc:spChg chg="mod">
          <ac:chgData name="Sergio Carbajo" userId="f00c2b78-ba07-4f67-9551-a5f1f97ae233" providerId="ADAL" clId="{CAAC7599-8D7F-3548-958B-8B50C3602E2C}" dt="2022-09-01T15:26:21.983" v="10072" actId="20577"/>
          <ac:spMkLst>
            <pc:docMk/>
            <pc:sldMk cId="755864147" sldId="713"/>
            <ac:spMk id="3" creationId="{4B2C04B1-C702-664C-B2FD-22754114F546}"/>
          </ac:spMkLst>
        </pc:spChg>
        <pc:spChg chg="del mod">
          <ac:chgData name="Sergio Carbajo" userId="f00c2b78-ba07-4f67-9551-a5f1f97ae233" providerId="ADAL" clId="{CAAC7599-8D7F-3548-958B-8B50C3602E2C}" dt="2022-09-01T15:21:17.236" v="9914" actId="478"/>
          <ac:spMkLst>
            <pc:docMk/>
            <pc:sldMk cId="755864147" sldId="713"/>
            <ac:spMk id="4" creationId="{640631E9-B6D7-6007-D209-B77961DA7D1D}"/>
          </ac:spMkLst>
        </pc:spChg>
        <pc:spChg chg="mod">
          <ac:chgData name="Sergio Carbajo" userId="f00c2b78-ba07-4f67-9551-a5f1f97ae233" providerId="ADAL" clId="{CAAC7599-8D7F-3548-958B-8B50C3602E2C}" dt="2022-09-01T10:31:50.715" v="8542" actId="20577"/>
          <ac:spMkLst>
            <pc:docMk/>
            <pc:sldMk cId="755864147" sldId="713"/>
            <ac:spMk id="8" creationId="{BEB26EA0-AA80-F64C-997B-96027FF801DF}"/>
          </ac:spMkLst>
        </pc:spChg>
        <pc:spChg chg="mod">
          <ac:chgData name="Sergio Carbajo" userId="f00c2b78-ba07-4f67-9551-a5f1f97ae233" providerId="ADAL" clId="{CAAC7599-8D7F-3548-958B-8B50C3602E2C}" dt="2022-09-01T10:31:30.859" v="8525"/>
          <ac:spMkLst>
            <pc:docMk/>
            <pc:sldMk cId="755864147" sldId="713"/>
            <ac:spMk id="9" creationId="{D86A1DBE-BBC3-1B47-8216-D7053BEBFA13}"/>
          </ac:spMkLst>
        </pc:spChg>
        <pc:grpChg chg="mod">
          <ac:chgData name="Sergio Carbajo" userId="f00c2b78-ba07-4f67-9551-a5f1f97ae233" providerId="ADAL" clId="{CAAC7599-8D7F-3548-958B-8B50C3602E2C}" dt="2022-09-01T10:31:30.859" v="8525"/>
          <ac:grpSpMkLst>
            <pc:docMk/>
            <pc:sldMk cId="755864147" sldId="713"/>
            <ac:grpSpMk id="19" creationId="{53E36F04-0799-0D48-AE46-E33F3BC2AA58}"/>
          </ac:grpSpMkLst>
        </pc:grpChg>
        <pc:picChg chg="mod">
          <ac:chgData name="Sergio Carbajo" userId="f00c2b78-ba07-4f67-9551-a5f1f97ae233" providerId="ADAL" clId="{CAAC7599-8D7F-3548-958B-8B50C3602E2C}" dt="2022-09-01T10:31:30.859" v="8525"/>
          <ac:picMkLst>
            <pc:docMk/>
            <pc:sldMk cId="755864147" sldId="713"/>
            <ac:picMk id="7" creationId="{564845A1-D33E-F141-B907-6D35E89CAB7F}"/>
          </ac:picMkLst>
        </pc:picChg>
        <pc:picChg chg="mod">
          <ac:chgData name="Sergio Carbajo" userId="f00c2b78-ba07-4f67-9551-a5f1f97ae233" providerId="ADAL" clId="{CAAC7599-8D7F-3548-958B-8B50C3602E2C}" dt="2022-09-01T10:31:30.859" v="8525"/>
          <ac:picMkLst>
            <pc:docMk/>
            <pc:sldMk cId="755864147" sldId="713"/>
            <ac:picMk id="1026" creationId="{44530E41-AA7E-7744-A9AB-5EA3DE96583C}"/>
          </ac:picMkLst>
        </pc:picChg>
        <pc:picChg chg="mod">
          <ac:chgData name="Sergio Carbajo" userId="f00c2b78-ba07-4f67-9551-a5f1f97ae233" providerId="ADAL" clId="{CAAC7599-8D7F-3548-958B-8B50C3602E2C}" dt="2022-09-01T10:31:30.859" v="8525"/>
          <ac:picMkLst>
            <pc:docMk/>
            <pc:sldMk cId="755864147" sldId="713"/>
            <ac:picMk id="1028" creationId="{04B2F67D-22B1-FE4E-BCE9-4DB610E1B8B6}"/>
          </ac:picMkLst>
        </pc:picChg>
      </pc:sldChg>
      <pc:sldChg chg="addSp delSp modSp mod modAnim modNotesTx">
        <pc:chgData name="Sergio Carbajo" userId="f00c2b78-ba07-4f67-9551-a5f1f97ae233" providerId="ADAL" clId="{CAAC7599-8D7F-3548-958B-8B50C3602E2C}" dt="2022-09-06T08:34:53.559" v="17232" actId="20577"/>
        <pc:sldMkLst>
          <pc:docMk/>
          <pc:sldMk cId="754480242" sldId="717"/>
        </pc:sldMkLst>
        <pc:spChg chg="mod">
          <ac:chgData name="Sergio Carbajo" userId="f00c2b78-ba07-4f67-9551-a5f1f97ae233" providerId="ADAL" clId="{CAAC7599-8D7F-3548-958B-8B50C3602E2C}" dt="2022-08-24T10:10:20.971" v="2096" actId="20577"/>
          <ac:spMkLst>
            <pc:docMk/>
            <pc:sldMk cId="754480242" sldId="717"/>
            <ac:spMk id="3" creationId="{52335EF0-CFCB-5543-9B8F-51D3FD2B8759}"/>
          </ac:spMkLst>
        </pc:spChg>
        <pc:spChg chg="add del mod">
          <ac:chgData name="Sergio Carbajo" userId="f00c2b78-ba07-4f67-9551-a5f1f97ae233" providerId="ADAL" clId="{CAAC7599-8D7F-3548-958B-8B50C3602E2C}" dt="2022-08-23T08:04:02.840" v="68" actId="478"/>
          <ac:spMkLst>
            <pc:docMk/>
            <pc:sldMk cId="754480242" sldId="717"/>
            <ac:spMk id="6" creationId="{FDEC97CD-EE82-26D4-35D6-4746CA4EC3A8}"/>
          </ac:spMkLst>
        </pc:spChg>
        <pc:spChg chg="add mod">
          <ac:chgData name="Sergio Carbajo" userId="f00c2b78-ba07-4f67-9551-a5f1f97ae233" providerId="ADAL" clId="{CAAC7599-8D7F-3548-958B-8B50C3602E2C}" dt="2022-08-23T18:00:02.882" v="1490" actId="1076"/>
          <ac:spMkLst>
            <pc:docMk/>
            <pc:sldMk cId="754480242" sldId="717"/>
            <ac:spMk id="7" creationId="{72786372-B02B-40CC-443E-9C76416C7798}"/>
          </ac:spMkLst>
        </pc:spChg>
        <pc:spChg chg="mod">
          <ac:chgData name="Sergio Carbajo" userId="f00c2b78-ba07-4f67-9551-a5f1f97ae233" providerId="ADAL" clId="{CAAC7599-8D7F-3548-958B-8B50C3602E2C}" dt="2022-08-23T07:59:34.634" v="66" actId="20577"/>
          <ac:spMkLst>
            <pc:docMk/>
            <pc:sldMk cId="754480242" sldId="717"/>
            <ac:spMk id="34" creationId="{A92D3542-5F84-BB4F-BB64-984515356F60}"/>
          </ac:spMkLst>
        </pc:spChg>
        <pc:spChg chg="mod">
          <ac:chgData name="Sergio Carbajo" userId="f00c2b78-ba07-4f67-9551-a5f1f97ae233" providerId="ADAL" clId="{CAAC7599-8D7F-3548-958B-8B50C3602E2C}" dt="2022-08-23T07:57:45.961" v="11" actId="1035"/>
          <ac:spMkLst>
            <pc:docMk/>
            <pc:sldMk cId="754480242" sldId="717"/>
            <ac:spMk id="36" creationId="{0CAC11A2-AA8D-CF4E-A1A6-E7D1DD8ABE48}"/>
          </ac:spMkLst>
        </pc:spChg>
        <pc:picChg chg="mod">
          <ac:chgData name="Sergio Carbajo" userId="f00c2b78-ba07-4f67-9551-a5f1f97ae233" providerId="ADAL" clId="{CAAC7599-8D7F-3548-958B-8B50C3602E2C}" dt="2022-08-23T07:57:59.275" v="19" actId="1035"/>
          <ac:picMkLst>
            <pc:docMk/>
            <pc:sldMk cId="754480242" sldId="717"/>
            <ac:picMk id="38" creationId="{2239DB28-5C21-F143-AF9A-DE4FF8D0ECCA}"/>
          </ac:picMkLst>
        </pc:picChg>
        <pc:picChg chg="mod">
          <ac:chgData name="Sergio Carbajo" userId="f00c2b78-ba07-4f67-9551-a5f1f97ae233" providerId="ADAL" clId="{CAAC7599-8D7F-3548-958B-8B50C3602E2C}" dt="2022-08-23T07:58:03.054" v="20" actId="1076"/>
          <ac:picMkLst>
            <pc:docMk/>
            <pc:sldMk cId="754480242" sldId="717"/>
            <ac:picMk id="40" creationId="{CE401AA4-5D1C-7949-8BDA-CD207C4264DC}"/>
          </ac:picMkLst>
        </pc:picChg>
      </pc:sldChg>
      <pc:sldChg chg="addSp delSp modSp mod delAnim modAnim modNotesTx">
        <pc:chgData name="Sergio Carbajo" userId="f00c2b78-ba07-4f67-9551-a5f1f97ae233" providerId="ADAL" clId="{CAAC7599-8D7F-3548-958B-8B50C3602E2C}" dt="2022-09-01T17:09:43.231" v="14629" actId="20577"/>
        <pc:sldMkLst>
          <pc:docMk/>
          <pc:sldMk cId="3706588303" sldId="719"/>
        </pc:sldMkLst>
        <pc:spChg chg="mod">
          <ac:chgData name="Sergio Carbajo" userId="f00c2b78-ba07-4f67-9551-a5f1f97ae233" providerId="ADAL" clId="{CAAC7599-8D7F-3548-958B-8B50C3602E2C}" dt="2022-08-26T11:44:51.918" v="5986" actId="20577"/>
          <ac:spMkLst>
            <pc:docMk/>
            <pc:sldMk cId="3706588303" sldId="719"/>
            <ac:spMk id="3" creationId="{52335EF0-CFCB-5543-9B8F-51D3FD2B8759}"/>
          </ac:spMkLst>
        </pc:spChg>
        <pc:spChg chg="mod">
          <ac:chgData name="Sergio Carbajo" userId="f00c2b78-ba07-4f67-9551-a5f1f97ae233" providerId="ADAL" clId="{CAAC7599-8D7F-3548-958B-8B50C3602E2C}" dt="2022-08-24T13:30:19.584" v="3967" actId="1076"/>
          <ac:spMkLst>
            <pc:docMk/>
            <pc:sldMk cId="3706588303" sldId="719"/>
            <ac:spMk id="6" creationId="{D107CCD7-46EC-0A4C-9A19-8AE79052FABB}"/>
          </ac:spMkLst>
        </pc:spChg>
        <pc:spChg chg="del">
          <ac:chgData name="Sergio Carbajo" userId="f00c2b78-ba07-4f67-9551-a5f1f97ae233" providerId="ADAL" clId="{CAAC7599-8D7F-3548-958B-8B50C3602E2C}" dt="2022-08-24T13:26:54.523" v="3873" actId="478"/>
          <ac:spMkLst>
            <pc:docMk/>
            <pc:sldMk cId="3706588303" sldId="719"/>
            <ac:spMk id="12" creationId="{43CC7083-64C6-85B5-79D8-8BC93ABF5A42}"/>
          </ac:spMkLst>
        </pc:spChg>
        <pc:spChg chg="mod">
          <ac:chgData name="Sergio Carbajo" userId="f00c2b78-ba07-4f67-9551-a5f1f97ae233" providerId="ADAL" clId="{CAAC7599-8D7F-3548-958B-8B50C3602E2C}" dt="2022-08-24T13:33:06.538" v="4006" actId="20577"/>
          <ac:spMkLst>
            <pc:docMk/>
            <pc:sldMk cId="3706588303" sldId="719"/>
            <ac:spMk id="16" creationId="{80EC05EE-A0B9-5847-925C-F8E5624CF607}"/>
          </ac:spMkLst>
        </pc:spChg>
        <pc:spChg chg="del">
          <ac:chgData name="Sergio Carbajo" userId="f00c2b78-ba07-4f67-9551-a5f1f97ae233" providerId="ADAL" clId="{CAAC7599-8D7F-3548-958B-8B50C3602E2C}" dt="2022-08-24T13:28:39.447" v="3941" actId="478"/>
          <ac:spMkLst>
            <pc:docMk/>
            <pc:sldMk cId="3706588303" sldId="719"/>
            <ac:spMk id="19" creationId="{12FB94E1-10E7-724E-9BD0-CBF921046CF9}"/>
          </ac:spMkLst>
        </pc:spChg>
        <pc:spChg chg="mod">
          <ac:chgData name="Sergio Carbajo" userId="f00c2b78-ba07-4f67-9551-a5f1f97ae233" providerId="ADAL" clId="{CAAC7599-8D7F-3548-958B-8B50C3602E2C}" dt="2022-08-24T13:38:37.623" v="4067" actId="1076"/>
          <ac:spMkLst>
            <pc:docMk/>
            <pc:sldMk cId="3706588303" sldId="719"/>
            <ac:spMk id="20" creationId="{7563A701-5591-4A45-8D9C-CD443C679EB2}"/>
          </ac:spMkLst>
        </pc:spChg>
        <pc:spChg chg="add mod">
          <ac:chgData name="Sergio Carbajo" userId="f00c2b78-ba07-4f67-9551-a5f1f97ae233" providerId="ADAL" clId="{CAAC7599-8D7F-3548-958B-8B50C3602E2C}" dt="2022-08-24T13:31:00.622" v="3983" actId="1076"/>
          <ac:spMkLst>
            <pc:docMk/>
            <pc:sldMk cId="3706588303" sldId="719"/>
            <ac:spMk id="21" creationId="{97B66519-6549-8904-1226-421B0CC77401}"/>
          </ac:spMkLst>
        </pc:spChg>
        <pc:spChg chg="add del mod">
          <ac:chgData name="Sergio Carbajo" userId="f00c2b78-ba07-4f67-9551-a5f1f97ae233" providerId="ADAL" clId="{CAAC7599-8D7F-3548-958B-8B50C3602E2C}" dt="2022-08-24T13:30:51.298" v="3979"/>
          <ac:spMkLst>
            <pc:docMk/>
            <pc:sldMk cId="3706588303" sldId="719"/>
            <ac:spMk id="22" creationId="{E20E30A2-1ACB-3C04-4143-136C50E0F211}"/>
          </ac:spMkLst>
        </pc:spChg>
        <pc:spChg chg="add mod">
          <ac:chgData name="Sergio Carbajo" userId="f00c2b78-ba07-4f67-9551-a5f1f97ae233" providerId="ADAL" clId="{CAAC7599-8D7F-3548-958B-8B50C3602E2C}" dt="2022-08-24T13:31:13.110" v="3986" actId="20577"/>
          <ac:spMkLst>
            <pc:docMk/>
            <pc:sldMk cId="3706588303" sldId="719"/>
            <ac:spMk id="23" creationId="{0C55E29F-0532-0E5E-D9BC-B9BF306EB151}"/>
          </ac:spMkLst>
        </pc:spChg>
        <pc:spChg chg="del mod">
          <ac:chgData name="Sergio Carbajo" userId="f00c2b78-ba07-4f67-9551-a5f1f97ae233" providerId="ADAL" clId="{CAAC7599-8D7F-3548-958B-8B50C3602E2C}" dt="2022-08-24T13:29:59.803" v="3964" actId="478"/>
          <ac:spMkLst>
            <pc:docMk/>
            <pc:sldMk cId="3706588303" sldId="719"/>
            <ac:spMk id="24" creationId="{3639F853-58FF-B14F-9B0E-979BD0C743D7}"/>
          </ac:spMkLst>
        </pc:spChg>
        <pc:spChg chg="add mod">
          <ac:chgData name="Sergio Carbajo" userId="f00c2b78-ba07-4f67-9551-a5f1f97ae233" providerId="ADAL" clId="{CAAC7599-8D7F-3548-958B-8B50C3602E2C}" dt="2022-08-24T13:31:38.844" v="3989" actId="2085"/>
          <ac:spMkLst>
            <pc:docMk/>
            <pc:sldMk cId="3706588303" sldId="719"/>
            <ac:spMk id="25" creationId="{86F3BFEE-D753-762E-D26D-1F4006917F1A}"/>
          </ac:spMkLst>
        </pc:spChg>
        <pc:spChg chg="add mod">
          <ac:chgData name="Sergio Carbajo" userId="f00c2b78-ba07-4f67-9551-a5f1f97ae233" providerId="ADAL" clId="{CAAC7599-8D7F-3548-958B-8B50C3602E2C}" dt="2022-08-24T13:31:41.967" v="3991" actId="1076"/>
          <ac:spMkLst>
            <pc:docMk/>
            <pc:sldMk cId="3706588303" sldId="719"/>
            <ac:spMk id="26" creationId="{6FB556AC-57EF-2596-5EF5-5EFA077219B5}"/>
          </ac:spMkLst>
        </pc:spChg>
        <pc:spChg chg="add del mod">
          <ac:chgData name="Sergio Carbajo" userId="f00c2b78-ba07-4f67-9551-a5f1f97ae233" providerId="ADAL" clId="{CAAC7599-8D7F-3548-958B-8B50C3602E2C}" dt="2022-08-24T13:36:29.862" v="4043"/>
          <ac:spMkLst>
            <pc:docMk/>
            <pc:sldMk cId="3706588303" sldId="719"/>
            <ac:spMk id="28" creationId="{7238CFC0-E71B-2C46-29C8-A5C2F2F34972}"/>
          </ac:spMkLst>
        </pc:spChg>
        <pc:spChg chg="mod">
          <ac:chgData name="Sergio Carbajo" userId="f00c2b78-ba07-4f67-9551-a5f1f97ae233" providerId="ADAL" clId="{CAAC7599-8D7F-3548-958B-8B50C3602E2C}" dt="2022-08-24T13:38:01.088" v="4061"/>
          <ac:spMkLst>
            <pc:docMk/>
            <pc:sldMk cId="3706588303" sldId="719"/>
            <ac:spMk id="32" creationId="{99D170D3-B833-9DA9-240F-F23D6DF04AEA}"/>
          </ac:spMkLst>
        </pc:spChg>
        <pc:spChg chg="mod">
          <ac:chgData name="Sergio Carbajo" userId="f00c2b78-ba07-4f67-9551-a5f1f97ae233" providerId="ADAL" clId="{CAAC7599-8D7F-3548-958B-8B50C3602E2C}" dt="2022-08-24T13:38:01.088" v="4061"/>
          <ac:spMkLst>
            <pc:docMk/>
            <pc:sldMk cId="3706588303" sldId="719"/>
            <ac:spMk id="33" creationId="{850A675A-7ED1-C7B1-5270-A08804E952EB}"/>
          </ac:spMkLst>
        </pc:spChg>
        <pc:spChg chg="mod">
          <ac:chgData name="Sergio Carbajo" userId="f00c2b78-ba07-4f67-9551-a5f1f97ae233" providerId="ADAL" clId="{CAAC7599-8D7F-3548-958B-8B50C3602E2C}" dt="2022-08-24T13:38:01.088" v="4061"/>
          <ac:spMkLst>
            <pc:docMk/>
            <pc:sldMk cId="3706588303" sldId="719"/>
            <ac:spMk id="34" creationId="{1CAC4AE2-60CE-9C3D-0665-3932BF058A50}"/>
          </ac:spMkLst>
        </pc:spChg>
        <pc:spChg chg="mod">
          <ac:chgData name="Sergio Carbajo" userId="f00c2b78-ba07-4f67-9551-a5f1f97ae233" providerId="ADAL" clId="{CAAC7599-8D7F-3548-958B-8B50C3602E2C}" dt="2022-08-24T13:38:01.088" v="4061"/>
          <ac:spMkLst>
            <pc:docMk/>
            <pc:sldMk cId="3706588303" sldId="719"/>
            <ac:spMk id="35" creationId="{7860BB62-7952-6349-D5C1-5AEAA9F3DEA1}"/>
          </ac:spMkLst>
        </pc:spChg>
        <pc:grpChg chg="mod">
          <ac:chgData name="Sergio Carbajo" userId="f00c2b78-ba07-4f67-9551-a5f1f97ae233" providerId="ADAL" clId="{CAAC7599-8D7F-3548-958B-8B50C3602E2C}" dt="2022-08-24T13:32:02.666" v="3997" actId="1037"/>
          <ac:grpSpMkLst>
            <pc:docMk/>
            <pc:sldMk cId="3706588303" sldId="719"/>
            <ac:grpSpMk id="17" creationId="{979B2684-C67C-4C48-BB51-E1BAADE17DE4}"/>
          </ac:grpSpMkLst>
        </pc:grpChg>
        <pc:grpChg chg="mod">
          <ac:chgData name="Sergio Carbajo" userId="f00c2b78-ba07-4f67-9551-a5f1f97ae233" providerId="ADAL" clId="{CAAC7599-8D7F-3548-958B-8B50C3602E2C}" dt="2022-08-24T13:37:57.932" v="4060" actId="1076"/>
          <ac:grpSpMkLst>
            <pc:docMk/>
            <pc:sldMk cId="3706588303" sldId="719"/>
            <ac:grpSpMk id="18" creationId="{91DCF9E9-DEEE-A54B-84F3-93B14E0BDC82}"/>
          </ac:grpSpMkLst>
        </pc:grpChg>
        <pc:grpChg chg="add del mod">
          <ac:chgData name="Sergio Carbajo" userId="f00c2b78-ba07-4f67-9551-a5f1f97ae233" providerId="ADAL" clId="{CAAC7599-8D7F-3548-958B-8B50C3602E2C}" dt="2022-08-24T13:37:54.195" v="4059" actId="21"/>
          <ac:grpSpMkLst>
            <pc:docMk/>
            <pc:sldMk cId="3706588303" sldId="719"/>
            <ac:grpSpMk id="27" creationId="{A452B53C-E763-DAF7-DADE-41BC76553968}"/>
          </ac:grpSpMkLst>
        </pc:grpChg>
        <pc:grpChg chg="add mod">
          <ac:chgData name="Sergio Carbajo" userId="f00c2b78-ba07-4f67-9551-a5f1f97ae233" providerId="ADAL" clId="{CAAC7599-8D7F-3548-958B-8B50C3602E2C}" dt="2022-08-24T13:38:01.088" v="4061"/>
          <ac:grpSpMkLst>
            <pc:docMk/>
            <pc:sldMk cId="3706588303" sldId="719"/>
            <ac:grpSpMk id="29" creationId="{2AE044F1-7D1D-B305-AE55-684F45340AE5}"/>
          </ac:grpSpMkLst>
        </pc:grpChg>
        <pc:picChg chg="del">
          <ac:chgData name="Sergio Carbajo" userId="f00c2b78-ba07-4f67-9551-a5f1f97ae233" providerId="ADAL" clId="{CAAC7599-8D7F-3548-958B-8B50C3602E2C}" dt="2022-08-24T13:28:40.796" v="3942" actId="478"/>
          <ac:picMkLst>
            <pc:docMk/>
            <pc:sldMk cId="3706588303" sldId="719"/>
            <ac:picMk id="5" creationId="{878F0BAB-A227-7943-B10E-4AAC306A6113}"/>
          </ac:picMkLst>
        </pc:picChg>
        <pc:picChg chg="mod">
          <ac:chgData name="Sergio Carbajo" userId="f00c2b78-ba07-4f67-9551-a5f1f97ae233" providerId="ADAL" clId="{CAAC7599-8D7F-3548-958B-8B50C3602E2C}" dt="2022-08-24T13:33:17.508" v="4010" actId="14100"/>
          <ac:picMkLst>
            <pc:docMk/>
            <pc:sldMk cId="3706588303" sldId="719"/>
            <ac:picMk id="7" creationId="{783A7336-4959-AA4E-AD9B-15C03642CD49}"/>
          </ac:picMkLst>
        </pc:picChg>
        <pc:picChg chg="mod">
          <ac:chgData name="Sergio Carbajo" userId="f00c2b78-ba07-4f67-9551-a5f1f97ae233" providerId="ADAL" clId="{CAAC7599-8D7F-3548-958B-8B50C3602E2C}" dt="2022-08-24T13:32:25.107" v="3999" actId="1076"/>
          <ac:picMkLst>
            <pc:docMk/>
            <pc:sldMk cId="3706588303" sldId="719"/>
            <ac:picMk id="9" creationId="{17E8E982-1A5B-A644-AA8E-213CC5E59CEF}"/>
          </ac:picMkLst>
        </pc:picChg>
        <pc:picChg chg="add mod">
          <ac:chgData name="Sergio Carbajo" userId="f00c2b78-ba07-4f67-9551-a5f1f97ae233" providerId="ADAL" clId="{CAAC7599-8D7F-3548-958B-8B50C3602E2C}" dt="2022-08-24T13:29:17.082" v="3953" actId="1076"/>
          <ac:picMkLst>
            <pc:docMk/>
            <pc:sldMk cId="3706588303" sldId="719"/>
            <ac:picMk id="14" creationId="{91226850-64BA-6827-D03E-C4E74E18A895}"/>
          </ac:picMkLst>
        </pc:picChg>
        <pc:picChg chg="add del mod">
          <ac:chgData name="Sergio Carbajo" userId="f00c2b78-ba07-4f67-9551-a5f1f97ae233" providerId="ADAL" clId="{CAAC7599-8D7F-3548-958B-8B50C3602E2C}" dt="2022-08-24T13:37:52.073" v="4058" actId="21"/>
          <ac:picMkLst>
            <pc:docMk/>
            <pc:sldMk cId="3706588303" sldId="719"/>
            <ac:picMk id="15" creationId="{E46A33BF-BC57-2A2B-A111-AA43C25D4743}"/>
          </ac:picMkLst>
        </pc:picChg>
        <pc:picChg chg="mod">
          <ac:chgData name="Sergio Carbajo" userId="f00c2b78-ba07-4f67-9551-a5f1f97ae233" providerId="ADAL" clId="{CAAC7599-8D7F-3548-958B-8B50C3602E2C}" dt="2022-08-24T13:38:01.088" v="4061"/>
          <ac:picMkLst>
            <pc:docMk/>
            <pc:sldMk cId="3706588303" sldId="719"/>
            <ac:picMk id="30" creationId="{95C18401-1B3B-B0AF-1046-97140624DE5F}"/>
          </ac:picMkLst>
        </pc:picChg>
        <pc:picChg chg="mod">
          <ac:chgData name="Sergio Carbajo" userId="f00c2b78-ba07-4f67-9551-a5f1f97ae233" providerId="ADAL" clId="{CAAC7599-8D7F-3548-958B-8B50C3602E2C}" dt="2022-08-24T13:38:01.088" v="4061"/>
          <ac:picMkLst>
            <pc:docMk/>
            <pc:sldMk cId="3706588303" sldId="719"/>
            <ac:picMk id="31" creationId="{D03EB1F8-3224-1A46-97C2-1B45927F213E}"/>
          </ac:picMkLst>
        </pc:picChg>
      </pc:sldChg>
      <pc:sldChg chg="addSp delSp modSp mod modAnim modNotesTx">
        <pc:chgData name="Sergio Carbajo" userId="f00c2b78-ba07-4f67-9551-a5f1f97ae233" providerId="ADAL" clId="{CAAC7599-8D7F-3548-958B-8B50C3602E2C}" dt="2022-09-06T09:08:30.308" v="17622" actId="20577"/>
        <pc:sldMkLst>
          <pc:docMk/>
          <pc:sldMk cId="1582671042" sldId="726"/>
        </pc:sldMkLst>
        <pc:spChg chg="add del">
          <ac:chgData name="Sergio Carbajo" userId="f00c2b78-ba07-4f67-9551-a5f1f97ae233" providerId="ADAL" clId="{CAAC7599-8D7F-3548-958B-8B50C3602E2C}" dt="2022-08-23T11:26:32.954" v="609" actId="22"/>
          <ac:spMkLst>
            <pc:docMk/>
            <pc:sldMk cId="1582671042" sldId="726"/>
            <ac:spMk id="3" creationId="{39AAB471-179E-0108-3006-61AAFEBB0548}"/>
          </ac:spMkLst>
        </pc:spChg>
        <pc:spChg chg="add mod">
          <ac:chgData name="Sergio Carbajo" userId="f00c2b78-ba07-4f67-9551-a5f1f97ae233" providerId="ADAL" clId="{CAAC7599-8D7F-3548-958B-8B50C3602E2C}" dt="2022-08-26T12:09:47.026" v="6641" actId="1076"/>
          <ac:spMkLst>
            <pc:docMk/>
            <pc:sldMk cId="1582671042" sldId="726"/>
            <ac:spMk id="6" creationId="{3C7C9DB3-7384-ED1B-D47F-E4B51F939FF5}"/>
          </ac:spMkLst>
        </pc:spChg>
        <pc:spChg chg="mod">
          <ac:chgData name="Sergio Carbajo" userId="f00c2b78-ba07-4f67-9551-a5f1f97ae233" providerId="ADAL" clId="{CAAC7599-8D7F-3548-958B-8B50C3602E2C}" dt="2022-08-24T14:08:11.007" v="4830" actId="20577"/>
          <ac:spMkLst>
            <pc:docMk/>
            <pc:sldMk cId="1582671042" sldId="726"/>
            <ac:spMk id="27" creationId="{00000000-0000-0000-0000-000000000000}"/>
          </ac:spMkLst>
        </pc:spChg>
        <pc:spChg chg="mod">
          <ac:chgData name="Sergio Carbajo" userId="f00c2b78-ba07-4f67-9551-a5f1f97ae233" providerId="ADAL" clId="{CAAC7599-8D7F-3548-958B-8B50C3602E2C}" dt="2022-08-26T12:05:05.223" v="6587" actId="20577"/>
          <ac:spMkLst>
            <pc:docMk/>
            <pc:sldMk cId="1582671042" sldId="726"/>
            <ac:spMk id="29" creationId="{00000000-0000-0000-0000-000000000000}"/>
          </ac:spMkLst>
        </pc:spChg>
        <pc:spChg chg="mod">
          <ac:chgData name="Sergio Carbajo" userId="f00c2b78-ba07-4f67-9551-a5f1f97ae233" providerId="ADAL" clId="{CAAC7599-8D7F-3548-958B-8B50C3602E2C}" dt="2022-08-24T14:08:38.849" v="4835" actId="1076"/>
          <ac:spMkLst>
            <pc:docMk/>
            <pc:sldMk cId="1582671042" sldId="726"/>
            <ac:spMk id="32" creationId="{00000000-0000-0000-0000-000000000000}"/>
          </ac:spMkLst>
        </pc:spChg>
        <pc:grpChg chg="mod">
          <ac:chgData name="Sergio Carbajo" userId="f00c2b78-ba07-4f67-9551-a5f1f97ae233" providerId="ADAL" clId="{CAAC7599-8D7F-3548-958B-8B50C3602E2C}" dt="2022-08-26T12:04:55.754" v="6574" actId="14100"/>
          <ac:grpSpMkLst>
            <pc:docMk/>
            <pc:sldMk cId="1582671042" sldId="726"/>
            <ac:grpSpMk id="33" creationId="{00000000-0000-0000-0000-000000000000}"/>
          </ac:grpSpMkLst>
        </pc:grpChg>
        <pc:picChg chg="add mod">
          <ac:chgData name="Sergio Carbajo" userId="f00c2b78-ba07-4f67-9551-a5f1f97ae233" providerId="ADAL" clId="{CAAC7599-8D7F-3548-958B-8B50C3602E2C}" dt="2022-08-26T12:09:42.214" v="6640" actId="1076"/>
          <ac:picMkLst>
            <pc:docMk/>
            <pc:sldMk cId="1582671042" sldId="726"/>
            <ac:picMk id="3" creationId="{3EA87296-7AEF-9754-402B-2C8CF71F3187}"/>
          </ac:picMkLst>
        </pc:picChg>
        <pc:picChg chg="mod">
          <ac:chgData name="Sergio Carbajo" userId="f00c2b78-ba07-4f67-9551-a5f1f97ae233" providerId="ADAL" clId="{CAAC7599-8D7F-3548-958B-8B50C3602E2C}" dt="2022-08-24T14:08:24.700" v="4833" actId="14100"/>
          <ac:picMkLst>
            <pc:docMk/>
            <pc:sldMk cId="1582671042" sldId="726"/>
            <ac:picMk id="8" creationId="{00000000-0000-0000-0000-000000000000}"/>
          </ac:picMkLst>
        </pc:picChg>
        <pc:picChg chg="mod">
          <ac:chgData name="Sergio Carbajo" userId="f00c2b78-ba07-4f67-9551-a5f1f97ae233" providerId="ADAL" clId="{CAAC7599-8D7F-3548-958B-8B50C3602E2C}" dt="2022-08-24T14:08:27.874" v="4834" actId="14100"/>
          <ac:picMkLst>
            <pc:docMk/>
            <pc:sldMk cId="1582671042" sldId="726"/>
            <ac:picMk id="10" creationId="{00000000-0000-0000-0000-000000000000}"/>
          </ac:picMkLst>
        </pc:picChg>
        <pc:picChg chg="add del mod">
          <ac:chgData name="Sergio Carbajo" userId="f00c2b78-ba07-4f67-9551-a5f1f97ae233" providerId="ADAL" clId="{CAAC7599-8D7F-3548-958B-8B50C3602E2C}" dt="2022-08-26T12:04:18.966" v="6572" actId="21"/>
          <ac:picMkLst>
            <pc:docMk/>
            <pc:sldMk cId="1582671042" sldId="726"/>
            <ac:picMk id="1026" creationId="{970AAF00-E13B-6587-BCDE-D2FA5323BE4F}"/>
          </ac:picMkLst>
        </pc:picChg>
      </pc:sldChg>
      <pc:sldChg chg="modSp add mod ord modNotesTx">
        <pc:chgData name="Sergio Carbajo" userId="f00c2b78-ba07-4f67-9551-a5f1f97ae233" providerId="ADAL" clId="{CAAC7599-8D7F-3548-958B-8B50C3602E2C}" dt="2022-09-01T17:01:57.191" v="13525" actId="20577"/>
        <pc:sldMkLst>
          <pc:docMk/>
          <pc:sldMk cId="997576689" sldId="769"/>
        </pc:sldMkLst>
        <pc:spChg chg="mod">
          <ac:chgData name="Sergio Carbajo" userId="f00c2b78-ba07-4f67-9551-a5f1f97ae233" providerId="ADAL" clId="{CAAC7599-8D7F-3548-958B-8B50C3602E2C}" dt="2022-08-23T11:03:40.722" v="73" actId="20577"/>
          <ac:spMkLst>
            <pc:docMk/>
            <pc:sldMk cId="997576689" sldId="769"/>
            <ac:spMk id="3" creationId="{52335EF0-CFCB-5543-9B8F-51D3FD2B8759}"/>
          </ac:spMkLst>
        </pc:spChg>
        <pc:spChg chg="mod">
          <ac:chgData name="Sergio Carbajo" userId="f00c2b78-ba07-4f67-9551-a5f1f97ae233" providerId="ADAL" clId="{CAAC7599-8D7F-3548-958B-8B50C3602E2C}" dt="2022-08-25T11:06:01.455" v="5771" actId="255"/>
          <ac:spMkLst>
            <pc:docMk/>
            <pc:sldMk cId="997576689" sldId="769"/>
            <ac:spMk id="7" creationId="{1804B67A-65B8-4744-830B-E92F3FFFE247}"/>
          </ac:spMkLst>
        </pc:spChg>
        <pc:spChg chg="mod">
          <ac:chgData name="Sergio Carbajo" userId="f00c2b78-ba07-4f67-9551-a5f1f97ae233" providerId="ADAL" clId="{CAAC7599-8D7F-3548-958B-8B50C3602E2C}" dt="2022-08-25T11:06:01.455" v="5771" actId="255"/>
          <ac:spMkLst>
            <pc:docMk/>
            <pc:sldMk cId="997576689" sldId="769"/>
            <ac:spMk id="14" creationId="{4E8ADD96-4FC6-7D49-8AEA-01593ABA88F1}"/>
          </ac:spMkLst>
        </pc:spChg>
        <pc:spChg chg="mod">
          <ac:chgData name="Sergio Carbajo" userId="f00c2b78-ba07-4f67-9551-a5f1f97ae233" providerId="ADAL" clId="{CAAC7599-8D7F-3548-958B-8B50C3602E2C}" dt="2022-08-25T11:06:01.455" v="5771" actId="255"/>
          <ac:spMkLst>
            <pc:docMk/>
            <pc:sldMk cId="997576689" sldId="769"/>
            <ac:spMk id="31" creationId="{7691975A-6FA8-0344-87BE-4826AC744FF5}"/>
          </ac:spMkLst>
        </pc:spChg>
        <pc:spChg chg="mod">
          <ac:chgData name="Sergio Carbajo" userId="f00c2b78-ba07-4f67-9551-a5f1f97ae233" providerId="ADAL" clId="{CAAC7599-8D7F-3548-958B-8B50C3602E2C}" dt="2022-08-25T11:06:01.455" v="5771" actId="255"/>
          <ac:spMkLst>
            <pc:docMk/>
            <pc:sldMk cId="997576689" sldId="769"/>
            <ac:spMk id="33" creationId="{DDAB3741-B28C-204D-A994-DE7B216A3E27}"/>
          </ac:spMkLst>
        </pc:spChg>
        <pc:spChg chg="mod">
          <ac:chgData name="Sergio Carbajo" userId="f00c2b78-ba07-4f67-9551-a5f1f97ae233" providerId="ADAL" clId="{CAAC7599-8D7F-3548-958B-8B50C3602E2C}" dt="2022-08-24T13:16:52.487" v="3772" actId="1076"/>
          <ac:spMkLst>
            <pc:docMk/>
            <pc:sldMk cId="997576689" sldId="769"/>
            <ac:spMk id="37" creationId="{53D6A10F-426A-D24D-BE65-47379CEDEFD3}"/>
          </ac:spMkLst>
        </pc:spChg>
      </pc:sldChg>
      <pc:sldChg chg="addSp delSp modSp mod modAnim modNotesTx">
        <pc:chgData name="Sergio Carbajo" userId="f00c2b78-ba07-4f67-9551-a5f1f97ae233" providerId="ADAL" clId="{CAAC7599-8D7F-3548-958B-8B50C3602E2C}" dt="2022-09-06T08:47:39.214" v="17243"/>
        <pc:sldMkLst>
          <pc:docMk/>
          <pc:sldMk cId="2102792121" sldId="1153"/>
        </pc:sldMkLst>
        <pc:spChg chg="mod">
          <ac:chgData name="Sergio Carbajo" userId="f00c2b78-ba07-4f67-9551-a5f1f97ae233" providerId="ADAL" clId="{CAAC7599-8D7F-3548-958B-8B50C3602E2C}" dt="2022-08-23T16:18:33.424" v="1174" actId="20577"/>
          <ac:spMkLst>
            <pc:docMk/>
            <pc:sldMk cId="2102792121" sldId="1153"/>
            <ac:spMk id="3" creationId="{7C65C2DA-8375-5C8E-9216-7B9F79A8CBFB}"/>
          </ac:spMkLst>
        </pc:spChg>
        <pc:spChg chg="mod">
          <ac:chgData name="Sergio Carbajo" userId="f00c2b78-ba07-4f67-9551-a5f1f97ae233" providerId="ADAL" clId="{CAAC7599-8D7F-3548-958B-8B50C3602E2C}" dt="2022-09-06T08:47:26.173" v="17239" actId="113"/>
          <ac:spMkLst>
            <pc:docMk/>
            <pc:sldMk cId="2102792121" sldId="1153"/>
            <ac:spMk id="4" creationId="{B23123CD-44E3-5113-848A-6C5073D1F365}"/>
          </ac:spMkLst>
        </pc:spChg>
        <pc:spChg chg="mod">
          <ac:chgData name="Sergio Carbajo" userId="f00c2b78-ba07-4f67-9551-a5f1f97ae233" providerId="ADAL" clId="{CAAC7599-8D7F-3548-958B-8B50C3602E2C}" dt="2022-08-24T12:46:18.944" v="2631" actId="114"/>
          <ac:spMkLst>
            <pc:docMk/>
            <pc:sldMk cId="2102792121" sldId="1153"/>
            <ac:spMk id="6" creationId="{A63B83E6-8078-D702-600D-2ACD4E34D10F}"/>
          </ac:spMkLst>
        </pc:spChg>
        <pc:spChg chg="add mod">
          <ac:chgData name="Sergio Carbajo" userId="f00c2b78-ba07-4f67-9551-a5f1f97ae233" providerId="ADAL" clId="{CAAC7599-8D7F-3548-958B-8B50C3602E2C}" dt="2022-08-25T11:05:15.438" v="5769" actId="20577"/>
          <ac:spMkLst>
            <pc:docMk/>
            <pc:sldMk cId="2102792121" sldId="1153"/>
            <ac:spMk id="7" creationId="{E8B260A1-8193-D5C1-BF2F-60912D6E8E92}"/>
          </ac:spMkLst>
        </pc:spChg>
        <pc:picChg chg="mod">
          <ac:chgData name="Sergio Carbajo" userId="f00c2b78-ba07-4f67-9551-a5f1f97ae233" providerId="ADAL" clId="{CAAC7599-8D7F-3548-958B-8B50C3602E2C}" dt="2022-08-24T12:47:10.808" v="2637" actId="1076"/>
          <ac:picMkLst>
            <pc:docMk/>
            <pc:sldMk cId="2102792121" sldId="1153"/>
            <ac:picMk id="1026" creationId="{E4C4D865-2A58-8C79-2DF7-498D70104AB8}"/>
          </ac:picMkLst>
        </pc:picChg>
        <pc:picChg chg="add mod">
          <ac:chgData name="Sergio Carbajo" userId="f00c2b78-ba07-4f67-9551-a5f1f97ae233" providerId="ADAL" clId="{CAAC7599-8D7F-3548-958B-8B50C3602E2C}" dt="2022-08-24T12:46:30.295" v="2632" actId="1076"/>
          <ac:picMkLst>
            <pc:docMk/>
            <pc:sldMk cId="2102792121" sldId="1153"/>
            <ac:picMk id="2050" creationId="{BABE1248-79F7-9C86-375C-A6E0B99E16F8}"/>
          </ac:picMkLst>
        </pc:picChg>
        <pc:picChg chg="add del mod">
          <ac:chgData name="Sergio Carbajo" userId="f00c2b78-ba07-4f67-9551-a5f1f97ae233" providerId="ADAL" clId="{CAAC7599-8D7F-3548-958B-8B50C3602E2C}" dt="2022-09-06T08:46:56.179" v="17237" actId="478"/>
          <ac:picMkLst>
            <pc:docMk/>
            <pc:sldMk cId="2102792121" sldId="1153"/>
            <ac:picMk id="2052" creationId="{A9CE5736-0E9B-84CF-6F3F-485F26DE5F64}"/>
          </ac:picMkLst>
        </pc:picChg>
      </pc:sldChg>
      <pc:sldChg chg="modSp mod ord modAnim">
        <pc:chgData name="Sergio Carbajo" userId="f00c2b78-ba07-4f67-9551-a5f1f97ae233" providerId="ADAL" clId="{CAAC7599-8D7F-3548-958B-8B50C3602E2C}" dt="2022-09-01T17:30:25.191" v="17079" actId="207"/>
        <pc:sldMkLst>
          <pc:docMk/>
          <pc:sldMk cId="3011128908" sldId="1157"/>
        </pc:sldMkLst>
        <pc:spChg chg="mod">
          <ac:chgData name="Sergio Carbajo" userId="f00c2b78-ba07-4f67-9551-a5f1f97ae233" providerId="ADAL" clId="{CAAC7599-8D7F-3548-958B-8B50C3602E2C}" dt="2022-09-01T17:30:25.191" v="17079" actId="207"/>
          <ac:spMkLst>
            <pc:docMk/>
            <pc:sldMk cId="3011128908" sldId="1157"/>
            <ac:spMk id="23" creationId="{D6B6E4D5-5FDF-FE0D-5D82-904A2F5E0206}"/>
          </ac:spMkLst>
        </pc:spChg>
        <pc:spChg chg="mod">
          <ac:chgData name="Sergio Carbajo" userId="f00c2b78-ba07-4f67-9551-a5f1f97ae233" providerId="ADAL" clId="{CAAC7599-8D7F-3548-958B-8B50C3602E2C}" dt="2022-08-26T12:10:13.442" v="6653" actId="20577"/>
          <ac:spMkLst>
            <pc:docMk/>
            <pc:sldMk cId="3011128908" sldId="1157"/>
            <ac:spMk id="254" creationId="{00000000-0000-0000-0000-000000000000}"/>
          </ac:spMkLst>
        </pc:spChg>
      </pc:sldChg>
      <pc:sldChg chg="addSp delSp modSp mod delAnim modAnim modNotesTx">
        <pc:chgData name="Sergio Carbajo" userId="f00c2b78-ba07-4f67-9551-a5f1f97ae233" providerId="ADAL" clId="{CAAC7599-8D7F-3548-958B-8B50C3602E2C}" dt="2022-09-01T15:42:52.851" v="12343" actId="20577"/>
        <pc:sldMkLst>
          <pc:docMk/>
          <pc:sldMk cId="2639818329" sldId="1159"/>
        </pc:sldMkLst>
        <pc:spChg chg="mod">
          <ac:chgData name="Sergio Carbajo" userId="f00c2b78-ba07-4f67-9551-a5f1f97ae233" providerId="ADAL" clId="{CAAC7599-8D7F-3548-958B-8B50C3602E2C}" dt="2022-08-23T16:16:58.364" v="1048" actId="113"/>
          <ac:spMkLst>
            <pc:docMk/>
            <pc:sldMk cId="2639818329" sldId="1159"/>
            <ac:spMk id="3" creationId="{344E37A5-12FB-49F5-1996-36952B1F6049}"/>
          </ac:spMkLst>
        </pc:spChg>
        <pc:spChg chg="add mod">
          <ac:chgData name="Sergio Carbajo" userId="f00c2b78-ba07-4f67-9551-a5f1f97ae233" providerId="ADAL" clId="{CAAC7599-8D7F-3548-958B-8B50C3602E2C}" dt="2022-08-24T10:00:21.932" v="2048" actId="1076"/>
          <ac:spMkLst>
            <pc:docMk/>
            <pc:sldMk cId="2639818329" sldId="1159"/>
            <ac:spMk id="5" creationId="{29462A24-174F-1975-D256-1DCE8C0BB8D3}"/>
          </ac:spMkLst>
        </pc:spChg>
        <pc:spChg chg="del mod">
          <ac:chgData name="Sergio Carbajo" userId="f00c2b78-ba07-4f67-9551-a5f1f97ae233" providerId="ADAL" clId="{CAAC7599-8D7F-3548-958B-8B50C3602E2C}" dt="2022-08-24T09:48:02.768" v="1678" actId="478"/>
          <ac:spMkLst>
            <pc:docMk/>
            <pc:sldMk cId="2639818329" sldId="1159"/>
            <ac:spMk id="6" creationId="{45743157-A03A-4D33-AC72-EFA1D132E17D}"/>
          </ac:spMkLst>
        </pc:spChg>
        <pc:spChg chg="add del mod">
          <ac:chgData name="Sergio Carbajo" userId="f00c2b78-ba07-4f67-9551-a5f1f97ae233" providerId="ADAL" clId="{CAAC7599-8D7F-3548-958B-8B50C3602E2C}" dt="2022-08-23T17:17:59.389" v="1340"/>
          <ac:spMkLst>
            <pc:docMk/>
            <pc:sldMk cId="2639818329" sldId="1159"/>
            <ac:spMk id="12" creationId="{D62FC65C-48C0-BE58-7698-8FB52EEFEE8B}"/>
          </ac:spMkLst>
        </pc:spChg>
        <pc:spChg chg="add mod">
          <ac:chgData name="Sergio Carbajo" userId="f00c2b78-ba07-4f67-9551-a5f1f97ae233" providerId="ADAL" clId="{CAAC7599-8D7F-3548-958B-8B50C3602E2C}" dt="2022-08-23T17:17:56.689" v="1338"/>
          <ac:spMkLst>
            <pc:docMk/>
            <pc:sldMk cId="2639818329" sldId="1159"/>
            <ac:spMk id="14" creationId="{E024AD28-39A1-B926-D075-5FBD4631CD24}"/>
          </ac:spMkLst>
        </pc:spChg>
        <pc:spChg chg="add mod">
          <ac:chgData name="Sergio Carbajo" userId="f00c2b78-ba07-4f67-9551-a5f1f97ae233" providerId="ADAL" clId="{CAAC7599-8D7F-3548-958B-8B50C3602E2C}" dt="2022-08-24T09:51:03.329" v="1699" actId="14100"/>
          <ac:spMkLst>
            <pc:docMk/>
            <pc:sldMk cId="2639818329" sldId="1159"/>
            <ac:spMk id="16" creationId="{37AC37D6-DC2E-7BA4-CE4F-0EE97B4E1DC4}"/>
          </ac:spMkLst>
        </pc:spChg>
        <pc:spChg chg="add mod">
          <ac:chgData name="Sergio Carbajo" userId="f00c2b78-ba07-4f67-9551-a5f1f97ae233" providerId="ADAL" clId="{CAAC7599-8D7F-3548-958B-8B50C3602E2C}" dt="2022-08-24T10:00:44.541" v="2065" actId="57"/>
          <ac:spMkLst>
            <pc:docMk/>
            <pc:sldMk cId="2639818329" sldId="1159"/>
            <ac:spMk id="18" creationId="{E78DA4B5-5AA5-5D65-D725-8E3CF8740A58}"/>
          </ac:spMkLst>
        </pc:spChg>
        <pc:spChg chg="add mod">
          <ac:chgData name="Sergio Carbajo" userId="f00c2b78-ba07-4f67-9551-a5f1f97ae233" providerId="ADAL" clId="{CAAC7599-8D7F-3548-958B-8B50C3602E2C}" dt="2022-08-24T10:02:04.482" v="2083" actId="20577"/>
          <ac:spMkLst>
            <pc:docMk/>
            <pc:sldMk cId="2639818329" sldId="1159"/>
            <ac:spMk id="20" creationId="{4B45555A-C34C-4796-2AA2-6FBE8B61D9E6}"/>
          </ac:spMkLst>
        </pc:spChg>
        <pc:spChg chg="add del">
          <ac:chgData name="Sergio Carbajo" userId="f00c2b78-ba07-4f67-9551-a5f1f97ae233" providerId="ADAL" clId="{CAAC7599-8D7F-3548-958B-8B50C3602E2C}" dt="2022-08-24T09:52:00.209" v="1709" actId="11529"/>
          <ac:spMkLst>
            <pc:docMk/>
            <pc:sldMk cId="2639818329" sldId="1159"/>
            <ac:spMk id="25" creationId="{1EE9D3E3-BAC5-B81E-5BC6-71F1D5FF7757}"/>
          </ac:spMkLst>
        </pc:spChg>
        <pc:spChg chg="add del mod">
          <ac:chgData name="Sergio Carbajo" userId="f00c2b78-ba07-4f67-9551-a5f1f97ae233" providerId="ADAL" clId="{CAAC7599-8D7F-3548-958B-8B50C3602E2C}" dt="2022-08-24T09:52:34.737" v="1713" actId="478"/>
          <ac:spMkLst>
            <pc:docMk/>
            <pc:sldMk cId="2639818329" sldId="1159"/>
            <ac:spMk id="26" creationId="{71727D38-CDB6-3892-C4E4-0E3D86707D37}"/>
          </ac:spMkLst>
        </pc:spChg>
        <pc:spChg chg="add del mod">
          <ac:chgData name="Sergio Carbajo" userId="f00c2b78-ba07-4f67-9551-a5f1f97ae233" providerId="ADAL" clId="{CAAC7599-8D7F-3548-958B-8B50C3602E2C}" dt="2022-08-24T09:53:30.994" v="1723" actId="478"/>
          <ac:spMkLst>
            <pc:docMk/>
            <pc:sldMk cId="2639818329" sldId="1159"/>
            <ac:spMk id="30" creationId="{F09B63A5-279F-6384-B15C-A7A3423FBC7D}"/>
          </ac:spMkLst>
        </pc:spChg>
        <pc:spChg chg="add mod">
          <ac:chgData name="Sergio Carbajo" userId="f00c2b78-ba07-4f67-9551-a5f1f97ae233" providerId="ADAL" clId="{CAAC7599-8D7F-3548-958B-8B50C3602E2C}" dt="2022-08-24T09:56:52.462" v="1888" actId="20577"/>
          <ac:spMkLst>
            <pc:docMk/>
            <pc:sldMk cId="2639818329" sldId="1159"/>
            <ac:spMk id="31" creationId="{EDFE7F50-2DA8-919B-4FAD-E85665C56F50}"/>
          </ac:spMkLst>
        </pc:spChg>
        <pc:spChg chg="add del mod">
          <ac:chgData name="Sergio Carbajo" userId="f00c2b78-ba07-4f67-9551-a5f1f97ae233" providerId="ADAL" clId="{CAAC7599-8D7F-3548-958B-8B50C3602E2C}" dt="2022-08-24T09:56:41.187" v="1885" actId="478"/>
          <ac:spMkLst>
            <pc:docMk/>
            <pc:sldMk cId="2639818329" sldId="1159"/>
            <ac:spMk id="33" creationId="{12028A39-31A5-5967-12D6-817722B41C6D}"/>
          </ac:spMkLst>
        </pc:spChg>
        <pc:spChg chg="add mod">
          <ac:chgData name="Sergio Carbajo" userId="f00c2b78-ba07-4f67-9551-a5f1f97ae233" providerId="ADAL" clId="{CAAC7599-8D7F-3548-958B-8B50C3602E2C}" dt="2022-08-24T10:02:07.684" v="2084" actId="1076"/>
          <ac:spMkLst>
            <pc:docMk/>
            <pc:sldMk cId="2639818329" sldId="1159"/>
            <ac:spMk id="35" creationId="{6DE64F20-A7EB-2987-CA7E-5A49659E3D84}"/>
          </ac:spMkLst>
        </pc:spChg>
        <pc:grpChg chg="add mod">
          <ac:chgData name="Sergio Carbajo" userId="f00c2b78-ba07-4f67-9551-a5f1f97ae233" providerId="ADAL" clId="{CAAC7599-8D7F-3548-958B-8B50C3602E2C}" dt="2022-08-24T09:53:29.903" v="1722" actId="1076"/>
          <ac:grpSpMkLst>
            <pc:docMk/>
            <pc:sldMk cId="2639818329" sldId="1159"/>
            <ac:grpSpMk id="21" creationId="{1F04C363-745B-1B88-B6E0-710A3E9FD28F}"/>
          </ac:grpSpMkLst>
        </pc:grpChg>
        <pc:grpChg chg="add mod">
          <ac:chgData name="Sergio Carbajo" userId="f00c2b78-ba07-4f67-9551-a5f1f97ae233" providerId="ADAL" clId="{CAAC7599-8D7F-3548-958B-8B50C3602E2C}" dt="2022-08-24T09:51:38.431" v="1707" actId="1076"/>
          <ac:grpSpMkLst>
            <pc:docMk/>
            <pc:sldMk cId="2639818329" sldId="1159"/>
            <ac:grpSpMk id="24" creationId="{20BBD60A-CA28-7DCA-3855-A3A7A8CA2449}"/>
          </ac:grpSpMkLst>
        </pc:grpChg>
        <pc:grpChg chg="add">
          <ac:chgData name="Sergio Carbajo" userId="f00c2b78-ba07-4f67-9551-a5f1f97ae233" providerId="ADAL" clId="{CAAC7599-8D7F-3548-958B-8B50C3602E2C}" dt="2022-08-24T09:57:04.123" v="1889" actId="164"/>
          <ac:grpSpMkLst>
            <pc:docMk/>
            <pc:sldMk cId="2639818329" sldId="1159"/>
            <ac:grpSpMk id="34" creationId="{1C57B87C-1A3C-82CF-AC84-E814766ADED2}"/>
          </ac:grpSpMkLst>
        </pc:grpChg>
        <pc:graphicFrameChg chg="add del mod modGraphic">
          <ac:chgData name="Sergio Carbajo" userId="f00c2b78-ba07-4f67-9551-a5f1f97ae233" providerId="ADAL" clId="{CAAC7599-8D7F-3548-958B-8B50C3602E2C}" dt="2022-08-23T17:57:33.904" v="1419" actId="478"/>
          <ac:graphicFrameMkLst>
            <pc:docMk/>
            <pc:sldMk cId="2639818329" sldId="1159"/>
            <ac:graphicFrameMk id="9" creationId="{D37DEC01-C6BC-6716-90F1-9FB2A2649B9E}"/>
          </ac:graphicFrameMkLst>
        </pc:graphicFrameChg>
        <pc:graphicFrameChg chg="add del mod">
          <ac:chgData name="Sergio Carbajo" userId="f00c2b78-ba07-4f67-9551-a5f1f97ae233" providerId="ADAL" clId="{CAAC7599-8D7F-3548-958B-8B50C3602E2C}" dt="2022-08-23T17:54:22.344" v="1342" actId="478"/>
          <ac:graphicFrameMkLst>
            <pc:docMk/>
            <pc:sldMk cId="2639818329" sldId="1159"/>
            <ac:graphicFrameMk id="13" creationId="{F4BB016C-C787-24D0-9442-7E2FD534193C}"/>
          </ac:graphicFrameMkLst>
        </pc:graphicFrameChg>
        <pc:picChg chg="add mod">
          <ac:chgData name="Sergio Carbajo" userId="f00c2b78-ba07-4f67-9551-a5f1f97ae233" providerId="ADAL" clId="{CAAC7599-8D7F-3548-958B-8B50C3602E2C}" dt="2022-08-23T17:57:40.200" v="1420" actId="1076"/>
          <ac:picMkLst>
            <pc:docMk/>
            <pc:sldMk cId="2639818329" sldId="1159"/>
            <ac:picMk id="7" creationId="{97E8489B-9A0C-09BD-7741-61A251787AEF}"/>
          </ac:picMkLst>
        </pc:picChg>
        <pc:picChg chg="add mod">
          <ac:chgData name="Sergio Carbajo" userId="f00c2b78-ba07-4f67-9551-a5f1f97ae233" providerId="ADAL" clId="{CAAC7599-8D7F-3548-958B-8B50C3602E2C}" dt="2022-08-23T17:57:43.937" v="1422" actId="1076"/>
          <ac:picMkLst>
            <pc:docMk/>
            <pc:sldMk cId="2639818329" sldId="1159"/>
            <ac:picMk id="8" creationId="{F2E7B5A6-0116-C9BD-B2C8-733802362BCB}"/>
          </ac:picMkLst>
        </pc:picChg>
        <pc:picChg chg="add mod">
          <ac:chgData name="Sergio Carbajo" userId="f00c2b78-ba07-4f67-9551-a5f1f97ae233" providerId="ADAL" clId="{CAAC7599-8D7F-3548-958B-8B50C3602E2C}" dt="2022-08-23T17:57:40.200" v="1420" actId="1076"/>
          <ac:picMkLst>
            <pc:docMk/>
            <pc:sldMk cId="2639818329" sldId="1159"/>
            <ac:picMk id="10" creationId="{845FC68A-C89D-E285-A70E-169AA635899F}"/>
          </ac:picMkLst>
        </pc:picChg>
        <pc:picChg chg="add mod">
          <ac:chgData name="Sergio Carbajo" userId="f00c2b78-ba07-4f67-9551-a5f1f97ae233" providerId="ADAL" clId="{CAAC7599-8D7F-3548-958B-8B50C3602E2C}" dt="2022-08-24T09:28:59.081" v="1514" actId="1076"/>
          <ac:picMkLst>
            <pc:docMk/>
            <pc:sldMk cId="2639818329" sldId="1159"/>
            <ac:picMk id="11" creationId="{E091C7B9-72F8-60E7-D7D6-D6ADB0F614C4}"/>
          </ac:picMkLst>
        </pc:picChg>
        <pc:picChg chg="add mod">
          <ac:chgData name="Sergio Carbajo" userId="f00c2b78-ba07-4f67-9551-a5f1f97ae233" providerId="ADAL" clId="{CAAC7599-8D7F-3548-958B-8B50C3602E2C}" dt="2022-08-24T09:47:55.056" v="1677" actId="1076"/>
          <ac:picMkLst>
            <pc:docMk/>
            <pc:sldMk cId="2639818329" sldId="1159"/>
            <ac:picMk id="19" creationId="{3CA14754-22E7-2EB7-6C8B-16F273A750FF}"/>
          </ac:picMkLst>
        </pc:picChg>
        <pc:picChg chg="add mod modCrop">
          <ac:chgData name="Sergio Carbajo" userId="f00c2b78-ba07-4f67-9551-a5f1f97ae233" providerId="ADAL" clId="{CAAC7599-8D7F-3548-958B-8B50C3602E2C}" dt="2022-08-24T09:50:42.542" v="1696" actId="1076"/>
          <ac:picMkLst>
            <pc:docMk/>
            <pc:sldMk cId="2639818329" sldId="1159"/>
            <ac:picMk id="23" creationId="{FECC0FE0-2AB8-AAD8-C78B-C16ED02C33A6}"/>
          </ac:picMkLst>
        </pc:picChg>
        <pc:picChg chg="add del mod">
          <ac:chgData name="Sergio Carbajo" userId="f00c2b78-ba07-4f67-9551-a5f1f97ae233" providerId="ADAL" clId="{CAAC7599-8D7F-3548-958B-8B50C3602E2C}" dt="2022-08-24T09:45:04.809" v="1672" actId="478"/>
          <ac:picMkLst>
            <pc:docMk/>
            <pc:sldMk cId="2639818329" sldId="1159"/>
            <ac:picMk id="1027" creationId="{E1DE619A-83F0-3465-E29B-A0D174BD06CA}"/>
          </ac:picMkLst>
        </pc:picChg>
        <pc:cxnChg chg="add del mod">
          <ac:chgData name="Sergio Carbajo" userId="f00c2b78-ba07-4f67-9551-a5f1f97ae233" providerId="ADAL" clId="{CAAC7599-8D7F-3548-958B-8B50C3602E2C}" dt="2022-08-24T09:53:32.411" v="1724" actId="478"/>
          <ac:cxnSpMkLst>
            <pc:docMk/>
            <pc:sldMk cId="2639818329" sldId="1159"/>
            <ac:cxnSpMk id="28" creationId="{C9CBF117-9596-B3A1-2CA8-98B8AC31B9CE}"/>
          </ac:cxnSpMkLst>
        </pc:cxnChg>
      </pc:sldChg>
      <pc:sldChg chg="modSp del mod">
        <pc:chgData name="Sergio Carbajo" userId="f00c2b78-ba07-4f67-9551-a5f1f97ae233" providerId="ADAL" clId="{CAAC7599-8D7F-3548-958B-8B50C3602E2C}" dt="2022-08-24T12:49:50.209" v="2676" actId="2696"/>
        <pc:sldMkLst>
          <pc:docMk/>
          <pc:sldMk cId="1727588146" sldId="1160"/>
        </pc:sldMkLst>
        <pc:spChg chg="mod">
          <ac:chgData name="Sergio Carbajo" userId="f00c2b78-ba07-4f67-9551-a5f1f97ae233" providerId="ADAL" clId="{CAAC7599-8D7F-3548-958B-8B50C3602E2C}" dt="2022-08-24T10:04:19.130" v="2093"/>
          <ac:spMkLst>
            <pc:docMk/>
            <pc:sldMk cId="1727588146" sldId="1160"/>
            <ac:spMk id="3" creationId="{344E37A5-12FB-49F5-1996-36952B1F6049}"/>
          </ac:spMkLst>
        </pc:spChg>
      </pc:sldChg>
      <pc:sldChg chg="addSp delSp modSp mod modAnim modNotesTx">
        <pc:chgData name="Sergio Carbajo" userId="f00c2b78-ba07-4f67-9551-a5f1f97ae233" providerId="ADAL" clId="{CAAC7599-8D7F-3548-958B-8B50C3602E2C}" dt="2022-09-06T08:51:44.431" v="17313" actId="20577"/>
        <pc:sldMkLst>
          <pc:docMk/>
          <pc:sldMk cId="597011184" sldId="1161"/>
        </pc:sldMkLst>
        <pc:spChg chg="del mod">
          <ac:chgData name="Sergio Carbajo" userId="f00c2b78-ba07-4f67-9551-a5f1f97ae233" providerId="ADAL" clId="{CAAC7599-8D7F-3548-958B-8B50C3602E2C}" dt="2022-08-23T11:17:16.413" v="408" actId="478"/>
          <ac:spMkLst>
            <pc:docMk/>
            <pc:sldMk cId="597011184" sldId="1161"/>
            <ac:spMk id="2" creationId="{8F0E3DC0-4E3F-FD4C-AB1C-D4FB0F538EDE}"/>
          </ac:spMkLst>
        </pc:spChg>
        <pc:spChg chg="mod">
          <ac:chgData name="Sergio Carbajo" userId="f00c2b78-ba07-4f67-9551-a5f1f97ae233" providerId="ADAL" clId="{CAAC7599-8D7F-3548-958B-8B50C3602E2C}" dt="2022-08-26T11:43:29.660" v="5910" actId="113"/>
          <ac:spMkLst>
            <pc:docMk/>
            <pc:sldMk cId="597011184" sldId="1161"/>
            <ac:spMk id="3" creationId="{52335EF0-CFCB-5543-9B8F-51D3FD2B8759}"/>
          </ac:spMkLst>
        </pc:spChg>
        <pc:spChg chg="add del mod">
          <ac:chgData name="Sergio Carbajo" userId="f00c2b78-ba07-4f67-9551-a5f1f97ae233" providerId="ADAL" clId="{CAAC7599-8D7F-3548-958B-8B50C3602E2C}" dt="2022-08-23T11:14:10.456" v="382" actId="478"/>
          <ac:spMkLst>
            <pc:docMk/>
            <pc:sldMk cId="597011184" sldId="1161"/>
            <ac:spMk id="4" creationId="{D69F78EB-4B43-F5B9-EF7C-86452BEA1A59}"/>
          </ac:spMkLst>
        </pc:spChg>
        <pc:spChg chg="add mod">
          <ac:chgData name="Sergio Carbajo" userId="f00c2b78-ba07-4f67-9551-a5f1f97ae233" providerId="ADAL" clId="{CAAC7599-8D7F-3548-958B-8B50C3602E2C}" dt="2022-08-25T11:05:30.220" v="5770" actId="2711"/>
          <ac:spMkLst>
            <pc:docMk/>
            <pc:sldMk cId="597011184" sldId="1161"/>
            <ac:spMk id="5" creationId="{0DF9A031-1DC4-4C8A-E5E8-E03FE24777D8}"/>
          </ac:spMkLst>
        </pc:spChg>
        <pc:spChg chg="mod">
          <ac:chgData name="Sergio Carbajo" userId="f00c2b78-ba07-4f67-9551-a5f1f97ae233" providerId="ADAL" clId="{CAAC7599-8D7F-3548-958B-8B50C3602E2C}" dt="2022-08-23T11:16:01.881" v="397" actId="1076"/>
          <ac:spMkLst>
            <pc:docMk/>
            <pc:sldMk cId="597011184" sldId="1161"/>
            <ac:spMk id="11" creationId="{B71D36C2-AD1B-584C-A616-FC6393ECD41F}"/>
          </ac:spMkLst>
        </pc:spChg>
        <pc:spChg chg="mod">
          <ac:chgData name="Sergio Carbajo" userId="f00c2b78-ba07-4f67-9551-a5f1f97ae233" providerId="ADAL" clId="{CAAC7599-8D7F-3548-958B-8B50C3602E2C}" dt="2022-08-23T11:16:01.881" v="397" actId="1076"/>
          <ac:spMkLst>
            <pc:docMk/>
            <pc:sldMk cId="597011184" sldId="1161"/>
            <ac:spMk id="13" creationId="{903AD855-6556-DF27-5DBA-5543431928B2}"/>
          </ac:spMkLst>
        </pc:spChg>
        <pc:spChg chg="mod">
          <ac:chgData name="Sergio Carbajo" userId="f00c2b78-ba07-4f67-9551-a5f1f97ae233" providerId="ADAL" clId="{CAAC7599-8D7F-3548-958B-8B50C3602E2C}" dt="2022-08-23T11:16:01.881" v="397" actId="1076"/>
          <ac:spMkLst>
            <pc:docMk/>
            <pc:sldMk cId="597011184" sldId="1161"/>
            <ac:spMk id="17" creationId="{B74272A9-28DD-C918-831F-6069ED696958}"/>
          </ac:spMkLst>
        </pc:spChg>
        <pc:spChg chg="mod">
          <ac:chgData name="Sergio Carbajo" userId="f00c2b78-ba07-4f67-9551-a5f1f97ae233" providerId="ADAL" clId="{CAAC7599-8D7F-3548-958B-8B50C3602E2C}" dt="2022-08-23T11:16:01.881" v="397" actId="1076"/>
          <ac:spMkLst>
            <pc:docMk/>
            <pc:sldMk cId="597011184" sldId="1161"/>
            <ac:spMk id="20" creationId="{A28CC994-FA8E-D423-853A-7CC3743A2060}"/>
          </ac:spMkLst>
        </pc:spChg>
        <pc:spChg chg="del">
          <ac:chgData name="Sergio Carbajo" userId="f00c2b78-ba07-4f67-9551-a5f1f97ae233" providerId="ADAL" clId="{CAAC7599-8D7F-3548-958B-8B50C3602E2C}" dt="2022-08-23T11:05:44.255" v="132" actId="478"/>
          <ac:spMkLst>
            <pc:docMk/>
            <pc:sldMk cId="597011184" sldId="1161"/>
            <ac:spMk id="22" creationId="{0AD9C9D5-3C7A-0C64-5E7E-10CF5FE814FB}"/>
          </ac:spMkLst>
        </pc:spChg>
        <pc:spChg chg="mod">
          <ac:chgData name="Sergio Carbajo" userId="f00c2b78-ba07-4f67-9551-a5f1f97ae233" providerId="ADAL" clId="{CAAC7599-8D7F-3548-958B-8B50C3602E2C}" dt="2022-08-23T11:16:01.881" v="397" actId="1076"/>
          <ac:spMkLst>
            <pc:docMk/>
            <pc:sldMk cId="597011184" sldId="1161"/>
            <ac:spMk id="25" creationId="{ADC0EF96-89A6-8DE5-FDC7-A674EA4CC560}"/>
          </ac:spMkLst>
        </pc:spChg>
        <pc:spChg chg="add del mod">
          <ac:chgData name="Sergio Carbajo" userId="f00c2b78-ba07-4f67-9551-a5f1f97ae233" providerId="ADAL" clId="{CAAC7599-8D7F-3548-958B-8B50C3602E2C}" dt="2022-08-23T11:15:00.030" v="385" actId="478"/>
          <ac:spMkLst>
            <pc:docMk/>
            <pc:sldMk cId="597011184" sldId="1161"/>
            <ac:spMk id="26" creationId="{6E604FC1-0769-8FD7-C005-4ECDF4D5FF4C}"/>
          </ac:spMkLst>
        </pc:spChg>
        <pc:spChg chg="add del mod">
          <ac:chgData name="Sergio Carbajo" userId="f00c2b78-ba07-4f67-9551-a5f1f97ae233" providerId="ADAL" clId="{CAAC7599-8D7F-3548-958B-8B50C3602E2C}" dt="2022-08-23T11:17:16.413" v="408" actId="478"/>
          <ac:spMkLst>
            <pc:docMk/>
            <pc:sldMk cId="597011184" sldId="1161"/>
            <ac:spMk id="27" creationId="{FD1A9D75-18FC-CE3F-02A5-06D901423518}"/>
          </ac:spMkLst>
        </pc:spChg>
        <pc:spChg chg="add del mod">
          <ac:chgData name="Sergio Carbajo" userId="f00c2b78-ba07-4f67-9551-a5f1f97ae233" providerId="ADAL" clId="{CAAC7599-8D7F-3548-958B-8B50C3602E2C}" dt="2022-08-23T11:06:06.221" v="140"/>
          <ac:spMkLst>
            <pc:docMk/>
            <pc:sldMk cId="597011184" sldId="1161"/>
            <ac:spMk id="29" creationId="{8E4B248D-9234-7444-00F6-90F55DEF67D2}"/>
          </ac:spMkLst>
        </pc:spChg>
        <pc:spChg chg="add del mod">
          <ac:chgData name="Sergio Carbajo" userId="f00c2b78-ba07-4f67-9551-a5f1f97ae233" providerId="ADAL" clId="{CAAC7599-8D7F-3548-958B-8B50C3602E2C}" dt="2022-08-23T11:06:06.221" v="140"/>
          <ac:spMkLst>
            <pc:docMk/>
            <pc:sldMk cId="597011184" sldId="1161"/>
            <ac:spMk id="30" creationId="{0A30E816-B17C-4A2C-68DF-AC6FBACC9A10}"/>
          </ac:spMkLst>
        </pc:spChg>
        <pc:spChg chg="mod">
          <ac:chgData name="Sergio Carbajo" userId="f00c2b78-ba07-4f67-9551-a5f1f97ae233" providerId="ADAL" clId="{CAAC7599-8D7F-3548-958B-8B50C3602E2C}" dt="2022-08-23T11:06:05.308" v="139"/>
          <ac:spMkLst>
            <pc:docMk/>
            <pc:sldMk cId="597011184" sldId="1161"/>
            <ac:spMk id="36" creationId="{E23E9E3E-73F3-9A6E-490E-9C85B263B8AC}"/>
          </ac:spMkLst>
        </pc:spChg>
        <pc:spChg chg="mod">
          <ac:chgData name="Sergio Carbajo" userId="f00c2b78-ba07-4f67-9551-a5f1f97ae233" providerId="ADAL" clId="{CAAC7599-8D7F-3548-958B-8B50C3602E2C}" dt="2022-08-23T11:06:05.308" v="139"/>
          <ac:spMkLst>
            <pc:docMk/>
            <pc:sldMk cId="597011184" sldId="1161"/>
            <ac:spMk id="38" creationId="{BCDFDDFC-2C5D-E07B-50A4-C89BDD0A4ECC}"/>
          </ac:spMkLst>
        </pc:spChg>
        <pc:spChg chg="mod">
          <ac:chgData name="Sergio Carbajo" userId="f00c2b78-ba07-4f67-9551-a5f1f97ae233" providerId="ADAL" clId="{CAAC7599-8D7F-3548-958B-8B50C3602E2C}" dt="2022-08-23T11:06:05.308" v="139"/>
          <ac:spMkLst>
            <pc:docMk/>
            <pc:sldMk cId="597011184" sldId="1161"/>
            <ac:spMk id="42" creationId="{D8139C55-A690-8EC8-C0D1-52E5E1684E7D}"/>
          </ac:spMkLst>
        </pc:spChg>
        <pc:spChg chg="mod">
          <ac:chgData name="Sergio Carbajo" userId="f00c2b78-ba07-4f67-9551-a5f1f97ae233" providerId="ADAL" clId="{CAAC7599-8D7F-3548-958B-8B50C3602E2C}" dt="2022-08-23T11:06:05.308" v="139"/>
          <ac:spMkLst>
            <pc:docMk/>
            <pc:sldMk cId="597011184" sldId="1161"/>
            <ac:spMk id="45" creationId="{35349859-EF98-AD40-361A-BD811A806492}"/>
          </ac:spMkLst>
        </pc:spChg>
        <pc:spChg chg="mod">
          <ac:chgData name="Sergio Carbajo" userId="f00c2b78-ba07-4f67-9551-a5f1f97ae233" providerId="ADAL" clId="{CAAC7599-8D7F-3548-958B-8B50C3602E2C}" dt="2022-08-23T11:06:05.308" v="139"/>
          <ac:spMkLst>
            <pc:docMk/>
            <pc:sldMk cId="597011184" sldId="1161"/>
            <ac:spMk id="49" creationId="{7B5134B9-E0CB-CC7E-995B-6739B842D5A0}"/>
          </ac:spMkLst>
        </pc:spChg>
        <pc:spChg chg="add del mod">
          <ac:chgData name="Sergio Carbajo" userId="f00c2b78-ba07-4f67-9551-a5f1f97ae233" providerId="ADAL" clId="{CAAC7599-8D7F-3548-958B-8B50C3602E2C}" dt="2022-08-23T11:06:06.221" v="140"/>
          <ac:spMkLst>
            <pc:docMk/>
            <pc:sldMk cId="597011184" sldId="1161"/>
            <ac:spMk id="50" creationId="{AE7E4F86-577C-DC6D-95F3-D14E634B4C6E}"/>
          </ac:spMkLst>
        </pc:spChg>
        <pc:spChg chg="add del mod">
          <ac:chgData name="Sergio Carbajo" userId="f00c2b78-ba07-4f67-9551-a5f1f97ae233" providerId="ADAL" clId="{CAAC7599-8D7F-3548-958B-8B50C3602E2C}" dt="2022-08-23T11:06:06.221" v="140"/>
          <ac:spMkLst>
            <pc:docMk/>
            <pc:sldMk cId="597011184" sldId="1161"/>
            <ac:spMk id="51" creationId="{3D6A303B-67FA-7AA1-AFCC-E5C043D504B2}"/>
          </ac:spMkLst>
        </pc:spChg>
        <pc:spChg chg="add mod">
          <ac:chgData name="Sergio Carbajo" userId="f00c2b78-ba07-4f67-9551-a5f1f97ae233" providerId="ADAL" clId="{CAAC7599-8D7F-3548-958B-8B50C3602E2C}" dt="2022-09-06T08:51:44.431" v="17313" actId="20577"/>
          <ac:spMkLst>
            <pc:docMk/>
            <pc:sldMk cId="597011184" sldId="1161"/>
            <ac:spMk id="56" creationId="{665BED3A-C18A-CBA9-3F3E-04797E54A1F8}"/>
          </ac:spMkLst>
        </pc:spChg>
        <pc:spChg chg="add mod">
          <ac:chgData name="Sergio Carbajo" userId="f00c2b78-ba07-4f67-9551-a5f1f97ae233" providerId="ADAL" clId="{CAAC7599-8D7F-3548-958B-8B50C3602E2C}" dt="2022-08-25T11:05:30.220" v="5770" actId="2711"/>
          <ac:spMkLst>
            <pc:docMk/>
            <pc:sldMk cId="597011184" sldId="1161"/>
            <ac:spMk id="58" creationId="{893CD5F2-5AB9-CF59-1D22-8AFE88F57C0D}"/>
          </ac:spMkLst>
        </pc:spChg>
        <pc:grpChg chg="add mod">
          <ac:chgData name="Sergio Carbajo" userId="f00c2b78-ba07-4f67-9551-a5f1f97ae233" providerId="ADAL" clId="{CAAC7599-8D7F-3548-958B-8B50C3602E2C}" dt="2022-08-23T11:18:40.411" v="427" actId="1076"/>
          <ac:grpSpMkLst>
            <pc:docMk/>
            <pc:sldMk cId="597011184" sldId="1161"/>
            <ac:grpSpMk id="6" creationId="{642425FD-2ED3-4387-A589-FBDEBBA11E49}"/>
          </ac:grpSpMkLst>
        </pc:grpChg>
        <pc:grpChg chg="add del mod">
          <ac:chgData name="Sergio Carbajo" userId="f00c2b78-ba07-4f67-9551-a5f1f97ae233" providerId="ADAL" clId="{CAAC7599-8D7F-3548-958B-8B50C3602E2C}" dt="2022-08-23T11:17:16.413" v="408" actId="478"/>
          <ac:grpSpMkLst>
            <pc:docMk/>
            <pc:sldMk cId="597011184" sldId="1161"/>
            <ac:grpSpMk id="9" creationId="{600D6876-2C80-9841-D9E9-E7A044AE5D4E}"/>
          </ac:grpSpMkLst>
        </pc:grpChg>
        <pc:grpChg chg="add del mod">
          <ac:chgData name="Sergio Carbajo" userId="f00c2b78-ba07-4f67-9551-a5f1f97ae233" providerId="ADAL" clId="{CAAC7599-8D7F-3548-958B-8B50C3602E2C}" dt="2022-08-23T11:17:16.413" v="408" actId="478"/>
          <ac:grpSpMkLst>
            <pc:docMk/>
            <pc:sldMk cId="597011184" sldId="1161"/>
            <ac:grpSpMk id="12" creationId="{3A543CAC-5A99-8D9D-28A2-9AA99989AD93}"/>
          </ac:grpSpMkLst>
        </pc:grpChg>
        <pc:grpChg chg="add del mod">
          <ac:chgData name="Sergio Carbajo" userId="f00c2b78-ba07-4f67-9551-a5f1f97ae233" providerId="ADAL" clId="{CAAC7599-8D7F-3548-958B-8B50C3602E2C}" dt="2022-08-23T11:17:16.413" v="408" actId="478"/>
          <ac:grpSpMkLst>
            <pc:docMk/>
            <pc:sldMk cId="597011184" sldId="1161"/>
            <ac:grpSpMk id="15" creationId="{9073739D-F188-A9FA-BA11-ABBF3B1A5133}"/>
          </ac:grpSpMkLst>
        </pc:grpChg>
        <pc:grpChg chg="add del mod">
          <ac:chgData name="Sergio Carbajo" userId="f00c2b78-ba07-4f67-9551-a5f1f97ae233" providerId="ADAL" clId="{CAAC7599-8D7F-3548-958B-8B50C3602E2C}" dt="2022-08-23T11:17:16.413" v="408" actId="478"/>
          <ac:grpSpMkLst>
            <pc:docMk/>
            <pc:sldMk cId="597011184" sldId="1161"/>
            <ac:grpSpMk id="18" creationId="{551760DF-7CD0-9ACA-7C8B-36E1C0679140}"/>
          </ac:grpSpMkLst>
        </pc:grpChg>
        <pc:grpChg chg="add del mod">
          <ac:chgData name="Sergio Carbajo" userId="f00c2b78-ba07-4f67-9551-a5f1f97ae233" providerId="ADAL" clId="{CAAC7599-8D7F-3548-958B-8B50C3602E2C}" dt="2022-08-23T11:17:16.413" v="408" actId="478"/>
          <ac:grpSpMkLst>
            <pc:docMk/>
            <pc:sldMk cId="597011184" sldId="1161"/>
            <ac:grpSpMk id="23" creationId="{A87183BD-FF1D-F721-DB84-171697663D72}"/>
          </ac:grpSpMkLst>
        </pc:grpChg>
        <pc:grpChg chg="add del mod">
          <ac:chgData name="Sergio Carbajo" userId="f00c2b78-ba07-4f67-9551-a5f1f97ae233" providerId="ADAL" clId="{CAAC7599-8D7F-3548-958B-8B50C3602E2C}" dt="2022-08-23T11:06:06.221" v="140"/>
          <ac:grpSpMkLst>
            <pc:docMk/>
            <pc:sldMk cId="597011184" sldId="1161"/>
            <ac:grpSpMk id="31" creationId="{8D16EC0B-AF9A-FF83-E188-CA30BA363D77}"/>
          </ac:grpSpMkLst>
        </pc:grpChg>
        <pc:grpChg chg="add del mod">
          <ac:chgData name="Sergio Carbajo" userId="f00c2b78-ba07-4f67-9551-a5f1f97ae233" providerId="ADAL" clId="{CAAC7599-8D7F-3548-958B-8B50C3602E2C}" dt="2022-08-23T11:06:06.221" v="140"/>
          <ac:grpSpMkLst>
            <pc:docMk/>
            <pc:sldMk cId="597011184" sldId="1161"/>
            <ac:grpSpMk id="34" creationId="{59B3D7E7-5BE6-B8F2-656E-18DAF1FDC475}"/>
          </ac:grpSpMkLst>
        </pc:grpChg>
        <pc:grpChg chg="add del mod">
          <ac:chgData name="Sergio Carbajo" userId="f00c2b78-ba07-4f67-9551-a5f1f97ae233" providerId="ADAL" clId="{CAAC7599-8D7F-3548-958B-8B50C3602E2C}" dt="2022-08-23T11:06:06.221" v="140"/>
          <ac:grpSpMkLst>
            <pc:docMk/>
            <pc:sldMk cId="597011184" sldId="1161"/>
            <ac:grpSpMk id="37" creationId="{02985685-5EAD-E260-9811-9FE17F81B827}"/>
          </ac:grpSpMkLst>
        </pc:grpChg>
        <pc:grpChg chg="add del mod">
          <ac:chgData name="Sergio Carbajo" userId="f00c2b78-ba07-4f67-9551-a5f1f97ae233" providerId="ADAL" clId="{CAAC7599-8D7F-3548-958B-8B50C3602E2C}" dt="2022-08-23T11:06:06.221" v="140"/>
          <ac:grpSpMkLst>
            <pc:docMk/>
            <pc:sldMk cId="597011184" sldId="1161"/>
            <ac:grpSpMk id="40" creationId="{A1D478B5-FAF4-0743-C7F8-2836BFDD67F7}"/>
          </ac:grpSpMkLst>
        </pc:grpChg>
        <pc:grpChg chg="add del mod">
          <ac:chgData name="Sergio Carbajo" userId="f00c2b78-ba07-4f67-9551-a5f1f97ae233" providerId="ADAL" clId="{CAAC7599-8D7F-3548-958B-8B50C3602E2C}" dt="2022-08-23T11:06:06.221" v="140"/>
          <ac:grpSpMkLst>
            <pc:docMk/>
            <pc:sldMk cId="597011184" sldId="1161"/>
            <ac:grpSpMk id="43" creationId="{567E45C0-D59E-4919-8B1D-8A313B99CAD2}"/>
          </ac:grpSpMkLst>
        </pc:grpChg>
        <pc:grpChg chg="add del mod">
          <ac:chgData name="Sergio Carbajo" userId="f00c2b78-ba07-4f67-9551-a5f1f97ae233" providerId="ADAL" clId="{CAAC7599-8D7F-3548-958B-8B50C3602E2C}" dt="2022-08-23T11:06:06.221" v="140"/>
          <ac:grpSpMkLst>
            <pc:docMk/>
            <pc:sldMk cId="597011184" sldId="1161"/>
            <ac:grpSpMk id="47" creationId="{EC1755F6-A10A-8B30-4185-940437AAD04A}"/>
          </ac:grpSpMkLst>
        </pc:grpChg>
        <pc:picChg chg="mod">
          <ac:chgData name="Sergio Carbajo" userId="f00c2b78-ba07-4f67-9551-a5f1f97ae233" providerId="ADAL" clId="{CAAC7599-8D7F-3548-958B-8B50C3602E2C}" dt="2022-08-23T11:05:10.289" v="80"/>
          <ac:picMkLst>
            <pc:docMk/>
            <pc:sldMk cId="597011184" sldId="1161"/>
            <ac:picMk id="7" creationId="{00A99855-DBC2-9B7D-D061-A22452D2858D}"/>
          </ac:picMkLst>
        </pc:picChg>
        <pc:picChg chg="mod">
          <ac:chgData name="Sergio Carbajo" userId="f00c2b78-ba07-4f67-9551-a5f1f97ae233" providerId="ADAL" clId="{CAAC7599-8D7F-3548-958B-8B50C3602E2C}" dt="2022-08-23T11:05:10.289" v="80"/>
          <ac:picMkLst>
            <pc:docMk/>
            <pc:sldMk cId="597011184" sldId="1161"/>
            <ac:picMk id="8" creationId="{8B3ADDE9-8B78-C215-72CB-BB7CE994E80E}"/>
          </ac:picMkLst>
        </pc:picChg>
        <pc:picChg chg="mod">
          <ac:chgData name="Sergio Carbajo" userId="f00c2b78-ba07-4f67-9551-a5f1f97ae233" providerId="ADAL" clId="{CAAC7599-8D7F-3548-958B-8B50C3602E2C}" dt="2022-08-23T11:16:01.881" v="397" actId="1076"/>
          <ac:picMkLst>
            <pc:docMk/>
            <pc:sldMk cId="597011184" sldId="1161"/>
            <ac:picMk id="10" creationId="{5AD6FFE3-54E0-669C-79FD-D4971BB91D1B}"/>
          </ac:picMkLst>
        </pc:picChg>
        <pc:picChg chg="mod">
          <ac:chgData name="Sergio Carbajo" userId="f00c2b78-ba07-4f67-9551-a5f1f97ae233" providerId="ADAL" clId="{CAAC7599-8D7F-3548-958B-8B50C3602E2C}" dt="2022-08-23T11:16:01.881" v="397" actId="1076"/>
          <ac:picMkLst>
            <pc:docMk/>
            <pc:sldMk cId="597011184" sldId="1161"/>
            <ac:picMk id="14" creationId="{A096DCD8-BA91-F906-0981-3BAB3F7E5965}"/>
          </ac:picMkLst>
        </pc:picChg>
        <pc:picChg chg="mod">
          <ac:chgData name="Sergio Carbajo" userId="f00c2b78-ba07-4f67-9551-a5f1f97ae233" providerId="ADAL" clId="{CAAC7599-8D7F-3548-958B-8B50C3602E2C}" dt="2022-08-23T11:16:01.881" v="397" actId="1076"/>
          <ac:picMkLst>
            <pc:docMk/>
            <pc:sldMk cId="597011184" sldId="1161"/>
            <ac:picMk id="16" creationId="{08C05E38-509D-AADE-86D6-A64B14524A95}"/>
          </ac:picMkLst>
        </pc:picChg>
        <pc:picChg chg="mod">
          <ac:chgData name="Sergio Carbajo" userId="f00c2b78-ba07-4f67-9551-a5f1f97ae233" providerId="ADAL" clId="{CAAC7599-8D7F-3548-958B-8B50C3602E2C}" dt="2022-08-23T11:16:01.881" v="397" actId="1076"/>
          <ac:picMkLst>
            <pc:docMk/>
            <pc:sldMk cId="597011184" sldId="1161"/>
            <ac:picMk id="19" creationId="{92565CDF-CB29-6EBE-43DF-3C5703524D83}"/>
          </ac:picMkLst>
        </pc:picChg>
        <pc:picChg chg="add del mod">
          <ac:chgData name="Sergio Carbajo" userId="f00c2b78-ba07-4f67-9551-a5f1f97ae233" providerId="ADAL" clId="{CAAC7599-8D7F-3548-958B-8B50C3602E2C}" dt="2022-08-23T11:13:35.998" v="374" actId="21"/>
          <ac:picMkLst>
            <pc:docMk/>
            <pc:sldMk cId="597011184" sldId="1161"/>
            <ac:picMk id="21" creationId="{B7A874DD-D6B2-0F47-CA05-98CE45F75035}"/>
          </ac:picMkLst>
        </pc:picChg>
        <pc:picChg chg="mod">
          <ac:chgData name="Sergio Carbajo" userId="f00c2b78-ba07-4f67-9551-a5f1f97ae233" providerId="ADAL" clId="{CAAC7599-8D7F-3548-958B-8B50C3602E2C}" dt="2022-08-23T11:16:01.881" v="397" actId="1076"/>
          <ac:picMkLst>
            <pc:docMk/>
            <pc:sldMk cId="597011184" sldId="1161"/>
            <ac:picMk id="24" creationId="{56E1A4AD-88B5-EA5B-2434-C56E639B8E7C}"/>
          </ac:picMkLst>
        </pc:picChg>
        <pc:picChg chg="mod">
          <ac:chgData name="Sergio Carbajo" userId="f00c2b78-ba07-4f67-9551-a5f1f97ae233" providerId="ADAL" clId="{CAAC7599-8D7F-3548-958B-8B50C3602E2C}" dt="2022-08-23T11:06:05.308" v="139"/>
          <ac:picMkLst>
            <pc:docMk/>
            <pc:sldMk cId="597011184" sldId="1161"/>
            <ac:picMk id="32" creationId="{4B9450E5-D801-0708-471B-A219935D9C72}"/>
          </ac:picMkLst>
        </pc:picChg>
        <pc:picChg chg="mod">
          <ac:chgData name="Sergio Carbajo" userId="f00c2b78-ba07-4f67-9551-a5f1f97ae233" providerId="ADAL" clId="{CAAC7599-8D7F-3548-958B-8B50C3602E2C}" dt="2022-08-23T11:06:05.308" v="139"/>
          <ac:picMkLst>
            <pc:docMk/>
            <pc:sldMk cId="597011184" sldId="1161"/>
            <ac:picMk id="33" creationId="{AD887817-AADA-B4DF-785C-7619FB59ED1D}"/>
          </ac:picMkLst>
        </pc:picChg>
        <pc:picChg chg="mod">
          <ac:chgData name="Sergio Carbajo" userId="f00c2b78-ba07-4f67-9551-a5f1f97ae233" providerId="ADAL" clId="{CAAC7599-8D7F-3548-958B-8B50C3602E2C}" dt="2022-08-23T11:06:05.308" v="139"/>
          <ac:picMkLst>
            <pc:docMk/>
            <pc:sldMk cId="597011184" sldId="1161"/>
            <ac:picMk id="35" creationId="{940DAFB8-0EE5-93B9-2978-A13AAE0A4117}"/>
          </ac:picMkLst>
        </pc:picChg>
        <pc:picChg chg="mod">
          <ac:chgData name="Sergio Carbajo" userId="f00c2b78-ba07-4f67-9551-a5f1f97ae233" providerId="ADAL" clId="{CAAC7599-8D7F-3548-958B-8B50C3602E2C}" dt="2022-08-23T11:06:05.308" v="139"/>
          <ac:picMkLst>
            <pc:docMk/>
            <pc:sldMk cId="597011184" sldId="1161"/>
            <ac:picMk id="39" creationId="{336D260F-1DB9-766D-1242-8CA4C6D9BE4A}"/>
          </ac:picMkLst>
        </pc:picChg>
        <pc:picChg chg="mod">
          <ac:chgData name="Sergio Carbajo" userId="f00c2b78-ba07-4f67-9551-a5f1f97ae233" providerId="ADAL" clId="{CAAC7599-8D7F-3548-958B-8B50C3602E2C}" dt="2022-08-23T11:06:05.308" v="139"/>
          <ac:picMkLst>
            <pc:docMk/>
            <pc:sldMk cId="597011184" sldId="1161"/>
            <ac:picMk id="41" creationId="{602E707A-9AF7-33FD-3BC8-09921EF6212B}"/>
          </ac:picMkLst>
        </pc:picChg>
        <pc:picChg chg="mod">
          <ac:chgData name="Sergio Carbajo" userId="f00c2b78-ba07-4f67-9551-a5f1f97ae233" providerId="ADAL" clId="{CAAC7599-8D7F-3548-958B-8B50C3602E2C}" dt="2022-08-23T11:06:05.308" v="139"/>
          <ac:picMkLst>
            <pc:docMk/>
            <pc:sldMk cId="597011184" sldId="1161"/>
            <ac:picMk id="44" creationId="{43D70622-027A-6FF0-CB6F-5CA4D7D3750E}"/>
          </ac:picMkLst>
        </pc:picChg>
        <pc:picChg chg="add del mod">
          <ac:chgData name="Sergio Carbajo" userId="f00c2b78-ba07-4f67-9551-a5f1f97ae233" providerId="ADAL" clId="{CAAC7599-8D7F-3548-958B-8B50C3602E2C}" dt="2022-08-23T11:06:06.221" v="140"/>
          <ac:picMkLst>
            <pc:docMk/>
            <pc:sldMk cId="597011184" sldId="1161"/>
            <ac:picMk id="46" creationId="{E4A714D0-39A7-F6C8-96CA-83E892A84FB4}"/>
          </ac:picMkLst>
        </pc:picChg>
        <pc:picChg chg="mod">
          <ac:chgData name="Sergio Carbajo" userId="f00c2b78-ba07-4f67-9551-a5f1f97ae233" providerId="ADAL" clId="{CAAC7599-8D7F-3548-958B-8B50C3602E2C}" dt="2022-08-23T11:06:05.308" v="139"/>
          <ac:picMkLst>
            <pc:docMk/>
            <pc:sldMk cId="597011184" sldId="1161"/>
            <ac:picMk id="48" creationId="{3085CA3D-2757-16F4-A8E9-3A8EBDD35E85}"/>
          </ac:picMkLst>
        </pc:picChg>
        <pc:picChg chg="add mod">
          <ac:chgData name="Sergio Carbajo" userId="f00c2b78-ba07-4f67-9551-a5f1f97ae233" providerId="ADAL" clId="{CAAC7599-8D7F-3548-958B-8B50C3602E2C}" dt="2022-08-23T11:19:01.800" v="431" actId="1076"/>
          <ac:picMkLst>
            <pc:docMk/>
            <pc:sldMk cId="597011184" sldId="1161"/>
            <ac:picMk id="54" creationId="{77D18C52-7D1D-5296-21C0-E00C02B98A81}"/>
          </ac:picMkLst>
        </pc:picChg>
        <pc:cxnChg chg="add del mod">
          <ac:chgData name="Sergio Carbajo" userId="f00c2b78-ba07-4f67-9551-a5f1f97ae233" providerId="ADAL" clId="{CAAC7599-8D7F-3548-958B-8B50C3602E2C}" dt="2022-08-23T11:17:16.413" v="408" actId="478"/>
          <ac:cxnSpMkLst>
            <pc:docMk/>
            <pc:sldMk cId="597011184" sldId="1161"/>
            <ac:cxnSpMk id="28" creationId="{DF42A254-A0E7-E874-45C9-EA724C1DAC14}"/>
          </ac:cxnSpMkLst>
        </pc:cxnChg>
        <pc:cxnChg chg="add del mod">
          <ac:chgData name="Sergio Carbajo" userId="f00c2b78-ba07-4f67-9551-a5f1f97ae233" providerId="ADAL" clId="{CAAC7599-8D7F-3548-958B-8B50C3602E2C}" dt="2022-08-23T11:06:06.221" v="140"/>
          <ac:cxnSpMkLst>
            <pc:docMk/>
            <pc:sldMk cId="597011184" sldId="1161"/>
            <ac:cxnSpMk id="52" creationId="{8F46C8CB-B8FD-FB41-2093-37901AFAE31F}"/>
          </ac:cxnSpMkLst>
        </pc:cxnChg>
      </pc:sldChg>
      <pc:sldChg chg="addSp delSp modSp mod modAnim modNotesTx">
        <pc:chgData name="Sergio Carbajo" userId="f00c2b78-ba07-4f67-9551-a5f1f97ae233" providerId="ADAL" clId="{CAAC7599-8D7F-3548-958B-8B50C3602E2C}" dt="2022-09-06T09:00:07.235" v="17497" actId="20577"/>
        <pc:sldMkLst>
          <pc:docMk/>
          <pc:sldMk cId="2831422504" sldId="1163"/>
        </pc:sldMkLst>
        <pc:spChg chg="mod">
          <ac:chgData name="Sergio Carbajo" userId="f00c2b78-ba07-4f67-9551-a5f1f97ae233" providerId="ADAL" clId="{CAAC7599-8D7F-3548-958B-8B50C3602E2C}" dt="2022-08-26T11:46:14.381" v="6036" actId="20577"/>
          <ac:spMkLst>
            <pc:docMk/>
            <pc:sldMk cId="2831422504" sldId="1163"/>
            <ac:spMk id="3" creationId="{52335EF0-CFCB-5543-9B8F-51D3FD2B8759}"/>
          </ac:spMkLst>
        </pc:spChg>
        <pc:spChg chg="add del mod">
          <ac:chgData name="Sergio Carbajo" userId="f00c2b78-ba07-4f67-9551-a5f1f97ae233" providerId="ADAL" clId="{CAAC7599-8D7F-3548-958B-8B50C3602E2C}" dt="2022-09-06T08:58:46.776" v="17318" actId="478"/>
          <ac:spMkLst>
            <pc:docMk/>
            <pc:sldMk cId="2831422504" sldId="1163"/>
            <ac:spMk id="5" creationId="{57952160-36F8-66BB-9549-CDC51012D5FA}"/>
          </ac:spMkLst>
        </pc:spChg>
        <pc:spChg chg="del mod">
          <ac:chgData name="Sergio Carbajo" userId="f00c2b78-ba07-4f67-9551-a5f1f97ae233" providerId="ADAL" clId="{CAAC7599-8D7F-3548-958B-8B50C3602E2C}" dt="2022-08-24T13:49:42.895" v="4164" actId="478"/>
          <ac:spMkLst>
            <pc:docMk/>
            <pc:sldMk cId="2831422504" sldId="1163"/>
            <ac:spMk id="5" creationId="{BA0F44C6-9A40-27E8-CA28-A7D3C09DF421}"/>
          </ac:spMkLst>
        </pc:spChg>
        <pc:spChg chg="add mod">
          <ac:chgData name="Sergio Carbajo" userId="f00c2b78-ba07-4f67-9551-a5f1f97ae233" providerId="ADAL" clId="{CAAC7599-8D7F-3548-958B-8B50C3602E2C}" dt="2022-09-06T08:58:48.931" v="17320" actId="20577"/>
          <ac:spMkLst>
            <pc:docMk/>
            <pc:sldMk cId="2831422504" sldId="1163"/>
            <ac:spMk id="7" creationId="{AA7B80A0-B8DD-F7BA-3D9F-48C012B14B9B}"/>
          </ac:spMkLst>
        </pc:spChg>
        <pc:spChg chg="add del">
          <ac:chgData name="Sergio Carbajo" userId="f00c2b78-ba07-4f67-9551-a5f1f97ae233" providerId="ADAL" clId="{CAAC7599-8D7F-3548-958B-8B50C3602E2C}" dt="2022-08-23T11:26:49.210" v="611" actId="22"/>
          <ac:spMkLst>
            <pc:docMk/>
            <pc:sldMk cId="2831422504" sldId="1163"/>
            <ac:spMk id="7" creationId="{CB196001-D5DA-936A-0822-76A5C473EAFB}"/>
          </ac:spMkLst>
        </pc:spChg>
        <pc:picChg chg="add mod">
          <ac:chgData name="Sergio Carbajo" userId="f00c2b78-ba07-4f67-9551-a5f1f97ae233" providerId="ADAL" clId="{CAAC7599-8D7F-3548-958B-8B50C3602E2C}" dt="2022-08-25T11:19:51.875" v="5811" actId="1076"/>
          <ac:picMkLst>
            <pc:docMk/>
            <pc:sldMk cId="2831422504" sldId="1163"/>
            <ac:picMk id="4" creationId="{5E3BE418-D8CB-65E1-F1B6-B8A8E60C2535}"/>
          </ac:picMkLst>
        </pc:picChg>
      </pc:sldChg>
      <pc:sldChg chg="addSp delSp modSp mod modAnim modNotesTx">
        <pc:chgData name="Sergio Carbajo" userId="f00c2b78-ba07-4f67-9551-a5f1f97ae233" providerId="ADAL" clId="{CAAC7599-8D7F-3548-958B-8B50C3602E2C}" dt="2022-09-01T17:00:44.216" v="13296" actId="5793"/>
        <pc:sldMkLst>
          <pc:docMk/>
          <pc:sldMk cId="2914869472" sldId="1164"/>
        </pc:sldMkLst>
        <pc:spChg chg="mod">
          <ac:chgData name="Sergio Carbajo" userId="f00c2b78-ba07-4f67-9551-a5f1f97ae233" providerId="ADAL" clId="{CAAC7599-8D7F-3548-958B-8B50C3602E2C}" dt="2022-08-26T11:43:38.338" v="5916" actId="20577"/>
          <ac:spMkLst>
            <pc:docMk/>
            <pc:sldMk cId="2914869472" sldId="1164"/>
            <ac:spMk id="3" creationId="{CC838B4A-B81E-0C43-90FB-BADC07063540}"/>
          </ac:spMkLst>
        </pc:spChg>
        <pc:spChg chg="add del mod">
          <ac:chgData name="Sergio Carbajo" userId="f00c2b78-ba07-4f67-9551-a5f1f97ae233" providerId="ADAL" clId="{CAAC7599-8D7F-3548-958B-8B50C3602E2C}" dt="2022-08-24T13:07:31.861" v="3531" actId="478"/>
          <ac:spMkLst>
            <pc:docMk/>
            <pc:sldMk cId="2914869472" sldId="1164"/>
            <ac:spMk id="5" creationId="{6AA27922-75B3-AE14-5865-13E50BF071B1}"/>
          </ac:spMkLst>
        </pc:spChg>
        <pc:spChg chg="add mod">
          <ac:chgData name="Sergio Carbajo" userId="f00c2b78-ba07-4f67-9551-a5f1f97ae233" providerId="ADAL" clId="{CAAC7599-8D7F-3548-958B-8B50C3602E2C}" dt="2022-08-24T13:12:03.314" v="3601" actId="1076"/>
          <ac:spMkLst>
            <pc:docMk/>
            <pc:sldMk cId="2914869472" sldId="1164"/>
            <ac:spMk id="6" creationId="{9DDB654F-39AB-1114-1E4A-AF91B54CBC2B}"/>
          </ac:spMkLst>
        </pc:spChg>
        <pc:spChg chg="add mod">
          <ac:chgData name="Sergio Carbajo" userId="f00c2b78-ba07-4f67-9551-a5f1f97ae233" providerId="ADAL" clId="{CAAC7599-8D7F-3548-958B-8B50C3602E2C}" dt="2022-08-24T13:11:46.991" v="3598" actId="1076"/>
          <ac:spMkLst>
            <pc:docMk/>
            <pc:sldMk cId="2914869472" sldId="1164"/>
            <ac:spMk id="10" creationId="{2FCA1A60-CA4B-E876-BADA-487EEB6E40E6}"/>
          </ac:spMkLst>
        </pc:spChg>
        <pc:spChg chg="add mod">
          <ac:chgData name="Sergio Carbajo" userId="f00c2b78-ba07-4f67-9551-a5f1f97ae233" providerId="ADAL" clId="{CAAC7599-8D7F-3548-958B-8B50C3602E2C}" dt="2022-08-24T13:13:37.406" v="3742" actId="1076"/>
          <ac:spMkLst>
            <pc:docMk/>
            <pc:sldMk cId="2914869472" sldId="1164"/>
            <ac:spMk id="12" creationId="{6CE7BADD-75FD-8461-AFA7-E2DFC86EDF62}"/>
          </ac:spMkLst>
        </pc:spChg>
        <pc:grpChg chg="add mod">
          <ac:chgData name="Sergio Carbajo" userId="f00c2b78-ba07-4f67-9551-a5f1f97ae233" providerId="ADAL" clId="{CAAC7599-8D7F-3548-958B-8B50C3602E2C}" dt="2022-08-24T13:15:20.860" v="3758" actId="1076"/>
          <ac:grpSpMkLst>
            <pc:docMk/>
            <pc:sldMk cId="2914869472" sldId="1164"/>
            <ac:grpSpMk id="13" creationId="{11FB6D51-3167-FFD2-EE70-2A70A4192805}"/>
          </ac:grpSpMkLst>
        </pc:grpChg>
        <pc:picChg chg="add del mod">
          <ac:chgData name="Sergio Carbajo" userId="f00c2b78-ba07-4f67-9551-a5f1f97ae233" providerId="ADAL" clId="{CAAC7599-8D7F-3548-958B-8B50C3602E2C}" dt="2022-08-23T11:13:42.685" v="377" actId="21"/>
          <ac:picMkLst>
            <pc:docMk/>
            <pc:sldMk cId="2914869472" sldId="1164"/>
            <ac:picMk id="4" creationId="{527023B1-C51A-47B4-5506-C8FF000D40A3}"/>
          </ac:picMkLst>
        </pc:picChg>
        <pc:picChg chg="add mod">
          <ac:chgData name="Sergio Carbajo" userId="f00c2b78-ba07-4f67-9551-a5f1f97ae233" providerId="ADAL" clId="{CAAC7599-8D7F-3548-958B-8B50C3602E2C}" dt="2022-08-24T13:13:31.182" v="3741" actId="1076"/>
          <ac:picMkLst>
            <pc:docMk/>
            <pc:sldMk cId="2914869472" sldId="1164"/>
            <ac:picMk id="8" creationId="{40A2CE97-08E2-FD6A-EF87-CA40A6EB4ADC}"/>
          </ac:picMkLst>
        </pc:picChg>
        <pc:picChg chg="mod">
          <ac:chgData name="Sergio Carbajo" userId="f00c2b78-ba07-4f67-9551-a5f1f97ae233" providerId="ADAL" clId="{CAAC7599-8D7F-3548-958B-8B50C3602E2C}" dt="2022-08-24T13:09:06.859" v="3535" actId="14100"/>
          <ac:picMkLst>
            <pc:docMk/>
            <pc:sldMk cId="2914869472" sldId="1164"/>
            <ac:picMk id="11" creationId="{4277568C-45B1-40E6-07F3-D4164CC233F4}"/>
          </ac:picMkLst>
        </pc:picChg>
        <pc:picChg chg="add mod">
          <ac:chgData name="Sergio Carbajo" userId="f00c2b78-ba07-4f67-9551-a5f1f97ae233" providerId="ADAL" clId="{CAAC7599-8D7F-3548-958B-8B50C3602E2C}" dt="2022-08-24T13:11:04.932" v="3551" actId="1076"/>
          <ac:picMkLst>
            <pc:docMk/>
            <pc:sldMk cId="2914869472" sldId="1164"/>
            <ac:picMk id="3074" creationId="{C6238D94-7941-92C9-A838-27685BF4889F}"/>
          </ac:picMkLst>
        </pc:picChg>
      </pc:sldChg>
      <pc:sldChg chg="modSp del mod">
        <pc:chgData name="Sergio Carbajo" userId="f00c2b78-ba07-4f67-9551-a5f1f97ae233" providerId="ADAL" clId="{CAAC7599-8D7F-3548-958B-8B50C3602E2C}" dt="2022-08-24T13:23:56.915" v="3867" actId="2696"/>
        <pc:sldMkLst>
          <pc:docMk/>
          <pc:sldMk cId="3771963650" sldId="1165"/>
        </pc:sldMkLst>
        <pc:spChg chg="mod">
          <ac:chgData name="Sergio Carbajo" userId="f00c2b78-ba07-4f67-9551-a5f1f97ae233" providerId="ADAL" clId="{CAAC7599-8D7F-3548-958B-8B50C3602E2C}" dt="2022-08-24T13:18:46.475" v="3813" actId="5793"/>
          <ac:spMkLst>
            <pc:docMk/>
            <pc:sldMk cId="3771963650" sldId="1165"/>
            <ac:spMk id="255" creationId="{00000000-0000-0000-0000-000000000000}"/>
          </ac:spMkLst>
        </pc:spChg>
      </pc:sldChg>
      <pc:sldChg chg="del">
        <pc:chgData name="Sergio Carbajo" userId="f00c2b78-ba07-4f67-9551-a5f1f97ae233" providerId="ADAL" clId="{CAAC7599-8D7F-3548-958B-8B50C3602E2C}" dt="2022-08-23T11:03:15.694" v="71" actId="2696"/>
        <pc:sldMkLst>
          <pc:docMk/>
          <pc:sldMk cId="1840083477" sldId="1166"/>
        </pc:sldMkLst>
      </pc:sldChg>
      <pc:sldChg chg="addSp delSp add del mod ord">
        <pc:chgData name="Sergio Carbajo" userId="f00c2b78-ba07-4f67-9551-a5f1f97ae233" providerId="ADAL" clId="{CAAC7599-8D7F-3548-958B-8B50C3602E2C}" dt="2022-08-23T11:06:02.267" v="138" actId="2696"/>
        <pc:sldMkLst>
          <pc:docMk/>
          <pc:sldMk cId="941984808" sldId="1168"/>
        </pc:sldMkLst>
        <pc:spChg chg="add del">
          <ac:chgData name="Sergio Carbajo" userId="f00c2b78-ba07-4f67-9551-a5f1f97ae233" providerId="ADAL" clId="{CAAC7599-8D7F-3548-958B-8B50C3602E2C}" dt="2022-08-23T11:05:57.613" v="137" actId="478"/>
          <ac:spMkLst>
            <pc:docMk/>
            <pc:sldMk cId="941984808" sldId="1168"/>
            <ac:spMk id="5" creationId="{0DF9A031-1DC4-4C8A-E5E8-E03FE24777D8}"/>
          </ac:spMkLst>
        </pc:spChg>
      </pc:sldChg>
      <pc:sldChg chg="delSp modSp add mod ord">
        <pc:chgData name="Sergio Carbajo" userId="f00c2b78-ba07-4f67-9551-a5f1f97ae233" providerId="ADAL" clId="{CAAC7599-8D7F-3548-958B-8B50C3602E2C}" dt="2022-08-23T11:17:08.463" v="407" actId="20578"/>
        <pc:sldMkLst>
          <pc:docMk/>
          <pc:sldMk cId="1488794842" sldId="1168"/>
        </pc:sldMkLst>
        <pc:spChg chg="mod">
          <ac:chgData name="Sergio Carbajo" userId="f00c2b78-ba07-4f67-9551-a5f1f97ae233" providerId="ADAL" clId="{CAAC7599-8D7F-3548-958B-8B50C3602E2C}" dt="2022-08-23T11:16:19.904" v="401" actId="1076"/>
          <ac:spMkLst>
            <pc:docMk/>
            <pc:sldMk cId="1488794842" sldId="1168"/>
            <ac:spMk id="2" creationId="{8F0E3DC0-4E3F-FD4C-AB1C-D4FB0F538EDE}"/>
          </ac:spMkLst>
        </pc:spChg>
        <pc:spChg chg="del">
          <ac:chgData name="Sergio Carbajo" userId="f00c2b78-ba07-4f67-9551-a5f1f97ae233" providerId="ADAL" clId="{CAAC7599-8D7F-3548-958B-8B50C3602E2C}" dt="2022-08-23T11:16:15.265" v="399" actId="478"/>
          <ac:spMkLst>
            <pc:docMk/>
            <pc:sldMk cId="1488794842" sldId="1168"/>
            <ac:spMk id="5" creationId="{0DF9A031-1DC4-4C8A-E5E8-E03FE24777D8}"/>
          </ac:spMkLst>
        </pc:spChg>
        <pc:spChg chg="mod">
          <ac:chgData name="Sergio Carbajo" userId="f00c2b78-ba07-4f67-9551-a5f1f97ae233" providerId="ADAL" clId="{CAAC7599-8D7F-3548-958B-8B50C3602E2C}" dt="2022-08-23T11:16:19.904" v="401" actId="1076"/>
          <ac:spMkLst>
            <pc:docMk/>
            <pc:sldMk cId="1488794842" sldId="1168"/>
            <ac:spMk id="11" creationId="{B71D36C2-AD1B-584C-A616-FC6393ECD41F}"/>
          </ac:spMkLst>
        </pc:spChg>
        <pc:spChg chg="mod">
          <ac:chgData name="Sergio Carbajo" userId="f00c2b78-ba07-4f67-9551-a5f1f97ae233" providerId="ADAL" clId="{CAAC7599-8D7F-3548-958B-8B50C3602E2C}" dt="2022-08-23T11:16:19.904" v="401" actId="1076"/>
          <ac:spMkLst>
            <pc:docMk/>
            <pc:sldMk cId="1488794842" sldId="1168"/>
            <ac:spMk id="13" creationId="{903AD855-6556-DF27-5DBA-5543431928B2}"/>
          </ac:spMkLst>
        </pc:spChg>
        <pc:spChg chg="mod">
          <ac:chgData name="Sergio Carbajo" userId="f00c2b78-ba07-4f67-9551-a5f1f97ae233" providerId="ADAL" clId="{CAAC7599-8D7F-3548-958B-8B50C3602E2C}" dt="2022-08-23T11:16:19.904" v="401" actId="1076"/>
          <ac:spMkLst>
            <pc:docMk/>
            <pc:sldMk cId="1488794842" sldId="1168"/>
            <ac:spMk id="17" creationId="{B74272A9-28DD-C918-831F-6069ED696958}"/>
          </ac:spMkLst>
        </pc:spChg>
        <pc:spChg chg="mod">
          <ac:chgData name="Sergio Carbajo" userId="f00c2b78-ba07-4f67-9551-a5f1f97ae233" providerId="ADAL" clId="{CAAC7599-8D7F-3548-958B-8B50C3602E2C}" dt="2022-08-23T11:16:19.904" v="401" actId="1076"/>
          <ac:spMkLst>
            <pc:docMk/>
            <pc:sldMk cId="1488794842" sldId="1168"/>
            <ac:spMk id="20" creationId="{A28CC994-FA8E-D423-853A-7CC3743A2060}"/>
          </ac:spMkLst>
        </pc:spChg>
        <pc:spChg chg="mod">
          <ac:chgData name="Sergio Carbajo" userId="f00c2b78-ba07-4f67-9551-a5f1f97ae233" providerId="ADAL" clId="{CAAC7599-8D7F-3548-958B-8B50C3602E2C}" dt="2022-08-23T11:16:19.904" v="401" actId="1076"/>
          <ac:spMkLst>
            <pc:docMk/>
            <pc:sldMk cId="1488794842" sldId="1168"/>
            <ac:spMk id="25" creationId="{ADC0EF96-89A6-8DE5-FDC7-A674EA4CC560}"/>
          </ac:spMkLst>
        </pc:spChg>
        <pc:spChg chg="mod">
          <ac:chgData name="Sergio Carbajo" userId="f00c2b78-ba07-4f67-9551-a5f1f97ae233" providerId="ADAL" clId="{CAAC7599-8D7F-3548-958B-8B50C3602E2C}" dt="2022-08-23T11:16:19.904" v="401" actId="1076"/>
          <ac:spMkLst>
            <pc:docMk/>
            <pc:sldMk cId="1488794842" sldId="1168"/>
            <ac:spMk id="27" creationId="{FD1A9D75-18FC-CE3F-02A5-06D901423518}"/>
          </ac:spMkLst>
        </pc:spChg>
        <pc:grpChg chg="del">
          <ac:chgData name="Sergio Carbajo" userId="f00c2b78-ba07-4f67-9551-a5f1f97ae233" providerId="ADAL" clId="{CAAC7599-8D7F-3548-958B-8B50C3602E2C}" dt="2022-08-23T11:16:16.212" v="400" actId="478"/>
          <ac:grpSpMkLst>
            <pc:docMk/>
            <pc:sldMk cId="1488794842" sldId="1168"/>
            <ac:grpSpMk id="6" creationId="{642425FD-2ED3-4387-A589-FBDEBBA11E49}"/>
          </ac:grpSpMkLst>
        </pc:grpChg>
        <pc:grpChg chg="mod">
          <ac:chgData name="Sergio Carbajo" userId="f00c2b78-ba07-4f67-9551-a5f1f97ae233" providerId="ADAL" clId="{CAAC7599-8D7F-3548-958B-8B50C3602E2C}" dt="2022-08-23T11:16:19.904" v="401" actId="1076"/>
          <ac:grpSpMkLst>
            <pc:docMk/>
            <pc:sldMk cId="1488794842" sldId="1168"/>
            <ac:grpSpMk id="9" creationId="{600D6876-2C80-9841-D9E9-E7A044AE5D4E}"/>
          </ac:grpSpMkLst>
        </pc:grpChg>
        <pc:grpChg chg="mod">
          <ac:chgData name="Sergio Carbajo" userId="f00c2b78-ba07-4f67-9551-a5f1f97ae233" providerId="ADAL" clId="{CAAC7599-8D7F-3548-958B-8B50C3602E2C}" dt="2022-08-23T11:16:19.904" v="401" actId="1076"/>
          <ac:grpSpMkLst>
            <pc:docMk/>
            <pc:sldMk cId="1488794842" sldId="1168"/>
            <ac:grpSpMk id="12" creationId="{3A543CAC-5A99-8D9D-28A2-9AA99989AD93}"/>
          </ac:grpSpMkLst>
        </pc:grpChg>
        <pc:grpChg chg="mod">
          <ac:chgData name="Sergio Carbajo" userId="f00c2b78-ba07-4f67-9551-a5f1f97ae233" providerId="ADAL" clId="{CAAC7599-8D7F-3548-958B-8B50C3602E2C}" dt="2022-08-23T11:16:19.904" v="401" actId="1076"/>
          <ac:grpSpMkLst>
            <pc:docMk/>
            <pc:sldMk cId="1488794842" sldId="1168"/>
            <ac:grpSpMk id="15" creationId="{9073739D-F188-A9FA-BA11-ABBF3B1A5133}"/>
          </ac:grpSpMkLst>
        </pc:grpChg>
        <pc:grpChg chg="mod">
          <ac:chgData name="Sergio Carbajo" userId="f00c2b78-ba07-4f67-9551-a5f1f97ae233" providerId="ADAL" clId="{CAAC7599-8D7F-3548-958B-8B50C3602E2C}" dt="2022-08-23T11:16:19.904" v="401" actId="1076"/>
          <ac:grpSpMkLst>
            <pc:docMk/>
            <pc:sldMk cId="1488794842" sldId="1168"/>
            <ac:grpSpMk id="18" creationId="{551760DF-7CD0-9ACA-7C8B-36E1C0679140}"/>
          </ac:grpSpMkLst>
        </pc:grpChg>
        <pc:grpChg chg="mod">
          <ac:chgData name="Sergio Carbajo" userId="f00c2b78-ba07-4f67-9551-a5f1f97ae233" providerId="ADAL" clId="{CAAC7599-8D7F-3548-958B-8B50C3602E2C}" dt="2022-08-23T11:16:19.904" v="401" actId="1076"/>
          <ac:grpSpMkLst>
            <pc:docMk/>
            <pc:sldMk cId="1488794842" sldId="1168"/>
            <ac:grpSpMk id="23" creationId="{A87183BD-FF1D-F721-DB84-171697663D72}"/>
          </ac:grpSpMkLst>
        </pc:grpChg>
        <pc:picChg chg="mod">
          <ac:chgData name="Sergio Carbajo" userId="f00c2b78-ba07-4f67-9551-a5f1f97ae233" providerId="ADAL" clId="{CAAC7599-8D7F-3548-958B-8B50C3602E2C}" dt="2022-08-23T11:16:19.904" v="401" actId="1076"/>
          <ac:picMkLst>
            <pc:docMk/>
            <pc:sldMk cId="1488794842" sldId="1168"/>
            <ac:picMk id="10" creationId="{5AD6FFE3-54E0-669C-79FD-D4971BB91D1B}"/>
          </ac:picMkLst>
        </pc:picChg>
        <pc:picChg chg="mod">
          <ac:chgData name="Sergio Carbajo" userId="f00c2b78-ba07-4f67-9551-a5f1f97ae233" providerId="ADAL" clId="{CAAC7599-8D7F-3548-958B-8B50C3602E2C}" dt="2022-08-23T11:16:19.904" v="401" actId="1076"/>
          <ac:picMkLst>
            <pc:docMk/>
            <pc:sldMk cId="1488794842" sldId="1168"/>
            <ac:picMk id="14" creationId="{A096DCD8-BA91-F906-0981-3BAB3F7E5965}"/>
          </ac:picMkLst>
        </pc:picChg>
        <pc:picChg chg="mod">
          <ac:chgData name="Sergio Carbajo" userId="f00c2b78-ba07-4f67-9551-a5f1f97ae233" providerId="ADAL" clId="{CAAC7599-8D7F-3548-958B-8B50C3602E2C}" dt="2022-08-23T11:16:19.904" v="401" actId="1076"/>
          <ac:picMkLst>
            <pc:docMk/>
            <pc:sldMk cId="1488794842" sldId="1168"/>
            <ac:picMk id="16" creationId="{08C05E38-509D-AADE-86D6-A64B14524A95}"/>
          </ac:picMkLst>
        </pc:picChg>
        <pc:picChg chg="mod">
          <ac:chgData name="Sergio Carbajo" userId="f00c2b78-ba07-4f67-9551-a5f1f97ae233" providerId="ADAL" clId="{CAAC7599-8D7F-3548-958B-8B50C3602E2C}" dt="2022-08-23T11:16:19.904" v="401" actId="1076"/>
          <ac:picMkLst>
            <pc:docMk/>
            <pc:sldMk cId="1488794842" sldId="1168"/>
            <ac:picMk id="19" creationId="{92565CDF-CB29-6EBE-43DF-3C5703524D83}"/>
          </ac:picMkLst>
        </pc:picChg>
        <pc:picChg chg="mod">
          <ac:chgData name="Sergio Carbajo" userId="f00c2b78-ba07-4f67-9551-a5f1f97ae233" providerId="ADAL" clId="{CAAC7599-8D7F-3548-958B-8B50C3602E2C}" dt="2022-08-23T11:16:19.904" v="401" actId="1076"/>
          <ac:picMkLst>
            <pc:docMk/>
            <pc:sldMk cId="1488794842" sldId="1168"/>
            <ac:picMk id="24" creationId="{56E1A4AD-88B5-EA5B-2434-C56E639B8E7C}"/>
          </ac:picMkLst>
        </pc:picChg>
        <pc:cxnChg chg="mod">
          <ac:chgData name="Sergio Carbajo" userId="f00c2b78-ba07-4f67-9551-a5f1f97ae233" providerId="ADAL" clId="{CAAC7599-8D7F-3548-958B-8B50C3602E2C}" dt="2022-08-23T11:16:19.904" v="401" actId="1076"/>
          <ac:cxnSpMkLst>
            <pc:docMk/>
            <pc:sldMk cId="1488794842" sldId="1168"/>
            <ac:cxnSpMk id="28" creationId="{DF42A254-A0E7-E874-45C9-EA724C1DAC14}"/>
          </ac:cxnSpMkLst>
        </pc:cxnChg>
      </pc:sldChg>
      <pc:sldChg chg="addSp delSp modSp new mod modAnim">
        <pc:chgData name="Sergio Carbajo" userId="f00c2b78-ba07-4f67-9551-a5f1f97ae233" providerId="ADAL" clId="{CAAC7599-8D7F-3548-958B-8B50C3602E2C}" dt="2022-09-06T09:02:15.868" v="17536" actId="20577"/>
        <pc:sldMkLst>
          <pc:docMk/>
          <pc:sldMk cId="1086829129" sldId="1169"/>
        </pc:sldMkLst>
        <pc:spChg chg="mod">
          <ac:chgData name="Sergio Carbajo" userId="f00c2b78-ba07-4f67-9551-a5f1f97ae233" providerId="ADAL" clId="{CAAC7599-8D7F-3548-958B-8B50C3602E2C}" dt="2022-08-23T11:27:33.454" v="622" actId="14100"/>
          <ac:spMkLst>
            <pc:docMk/>
            <pc:sldMk cId="1086829129" sldId="1169"/>
            <ac:spMk id="2" creationId="{14A25812-3346-9546-B926-EF6F12A3F346}"/>
          </ac:spMkLst>
        </pc:spChg>
        <pc:spChg chg="mod">
          <ac:chgData name="Sergio Carbajo" userId="f00c2b78-ba07-4f67-9551-a5f1f97ae233" providerId="ADAL" clId="{CAAC7599-8D7F-3548-958B-8B50C3602E2C}" dt="2022-09-06T09:00:15.848" v="17503" actId="20577"/>
          <ac:spMkLst>
            <pc:docMk/>
            <pc:sldMk cId="1086829129" sldId="1169"/>
            <ac:spMk id="3" creationId="{FAE76DEB-493D-CD1D-571F-4A4A7F419509}"/>
          </ac:spMkLst>
        </pc:spChg>
        <pc:spChg chg="del">
          <ac:chgData name="Sergio Carbajo" userId="f00c2b78-ba07-4f67-9551-a5f1f97ae233" providerId="ADAL" clId="{CAAC7599-8D7F-3548-958B-8B50C3602E2C}" dt="2022-08-23T11:27:03.710" v="613" actId="478"/>
          <ac:spMkLst>
            <pc:docMk/>
            <pc:sldMk cId="1086829129" sldId="1169"/>
            <ac:spMk id="4" creationId="{E7D766BB-5879-0484-E327-AEAA14163071}"/>
          </ac:spMkLst>
        </pc:spChg>
        <pc:spChg chg="add del mod">
          <ac:chgData name="Sergio Carbajo" userId="f00c2b78-ba07-4f67-9551-a5f1f97ae233" providerId="ADAL" clId="{CAAC7599-8D7F-3548-958B-8B50C3602E2C}" dt="2022-08-23T11:27:12.792" v="616" actId="478"/>
          <ac:spMkLst>
            <pc:docMk/>
            <pc:sldMk cId="1086829129" sldId="1169"/>
            <ac:spMk id="5" creationId="{60490FFC-641E-92C6-AE30-45493C62C1E9}"/>
          </ac:spMkLst>
        </pc:spChg>
        <pc:spChg chg="add mod">
          <ac:chgData name="Sergio Carbajo" userId="f00c2b78-ba07-4f67-9551-a5f1f97ae233" providerId="ADAL" clId="{CAAC7599-8D7F-3548-958B-8B50C3602E2C}" dt="2022-08-23T11:27:33.454" v="622" actId="14100"/>
          <ac:spMkLst>
            <pc:docMk/>
            <pc:sldMk cId="1086829129" sldId="1169"/>
            <ac:spMk id="6" creationId="{5A914C88-329B-6D75-6ED2-EAE94E57E7EB}"/>
          </ac:spMkLst>
        </pc:spChg>
        <pc:spChg chg="add mod">
          <ac:chgData name="Sergio Carbajo" userId="f00c2b78-ba07-4f67-9551-a5f1f97ae233" providerId="ADAL" clId="{CAAC7599-8D7F-3548-958B-8B50C3602E2C}" dt="2022-09-06T09:02:15.868" v="17536" actId="20577"/>
          <ac:spMkLst>
            <pc:docMk/>
            <pc:sldMk cId="1086829129" sldId="1169"/>
            <ac:spMk id="7" creationId="{2DDC1342-9D5E-0D8C-553E-0A79ED588302}"/>
          </ac:spMkLst>
        </pc:spChg>
        <pc:spChg chg="add mod">
          <ac:chgData name="Sergio Carbajo" userId="f00c2b78-ba07-4f67-9551-a5f1f97ae233" providerId="ADAL" clId="{CAAC7599-8D7F-3548-958B-8B50C3602E2C}" dt="2022-08-23T11:27:33.454" v="622" actId="14100"/>
          <ac:spMkLst>
            <pc:docMk/>
            <pc:sldMk cId="1086829129" sldId="1169"/>
            <ac:spMk id="13" creationId="{9B91B1E0-B2D9-FC44-1852-D5939F774C8B}"/>
          </ac:spMkLst>
        </pc:spChg>
        <pc:grpChg chg="add mod">
          <ac:chgData name="Sergio Carbajo" userId="f00c2b78-ba07-4f67-9551-a5f1f97ae233" providerId="ADAL" clId="{CAAC7599-8D7F-3548-958B-8B50C3602E2C}" dt="2022-08-25T11:20:40.073" v="5831" actId="1076"/>
          <ac:grpSpMkLst>
            <pc:docMk/>
            <pc:sldMk cId="1086829129" sldId="1169"/>
            <ac:grpSpMk id="4" creationId="{03F43FB6-964D-CC21-9DB4-088CC656C117}"/>
          </ac:grpSpMkLst>
        </pc:grpChg>
        <pc:picChg chg="add mod">
          <ac:chgData name="Sergio Carbajo" userId="f00c2b78-ba07-4f67-9551-a5f1f97ae233" providerId="ADAL" clId="{CAAC7599-8D7F-3548-958B-8B50C3602E2C}" dt="2022-08-23T11:27:33.454" v="622" actId="14100"/>
          <ac:picMkLst>
            <pc:docMk/>
            <pc:sldMk cId="1086829129" sldId="1169"/>
            <ac:picMk id="8" creationId="{98DA15BC-287D-56FD-3A9D-15E7823F743D}"/>
          </ac:picMkLst>
        </pc:picChg>
        <pc:picChg chg="add mod">
          <ac:chgData name="Sergio Carbajo" userId="f00c2b78-ba07-4f67-9551-a5f1f97ae233" providerId="ADAL" clId="{CAAC7599-8D7F-3548-958B-8B50C3602E2C}" dt="2022-08-23T11:27:33.454" v="622" actId="14100"/>
          <ac:picMkLst>
            <pc:docMk/>
            <pc:sldMk cId="1086829129" sldId="1169"/>
            <ac:picMk id="9" creationId="{70F51559-5D45-0A0F-8E47-F0443E0495BB}"/>
          </ac:picMkLst>
        </pc:picChg>
        <pc:picChg chg="add mod">
          <ac:chgData name="Sergio Carbajo" userId="f00c2b78-ba07-4f67-9551-a5f1f97ae233" providerId="ADAL" clId="{CAAC7599-8D7F-3548-958B-8B50C3602E2C}" dt="2022-08-23T11:27:33.454" v="622" actId="14100"/>
          <ac:picMkLst>
            <pc:docMk/>
            <pc:sldMk cId="1086829129" sldId="1169"/>
            <ac:picMk id="10" creationId="{4379E8E3-946D-4416-07E3-25A41EB302BC}"/>
          </ac:picMkLst>
        </pc:picChg>
        <pc:picChg chg="add mod">
          <ac:chgData name="Sergio Carbajo" userId="f00c2b78-ba07-4f67-9551-a5f1f97ae233" providerId="ADAL" clId="{CAAC7599-8D7F-3548-958B-8B50C3602E2C}" dt="2022-08-24T14:00:24.166" v="4581" actId="166"/>
          <ac:picMkLst>
            <pc:docMk/>
            <pc:sldMk cId="1086829129" sldId="1169"/>
            <ac:picMk id="11" creationId="{730BBBC1-FEBE-D154-775F-9624024996C5}"/>
          </ac:picMkLst>
        </pc:picChg>
        <pc:cxnChg chg="add mod">
          <ac:chgData name="Sergio Carbajo" userId="f00c2b78-ba07-4f67-9551-a5f1f97ae233" providerId="ADAL" clId="{CAAC7599-8D7F-3548-958B-8B50C3602E2C}" dt="2022-08-23T11:27:33.454" v="622" actId="14100"/>
          <ac:cxnSpMkLst>
            <pc:docMk/>
            <pc:sldMk cId="1086829129" sldId="1169"/>
            <ac:cxnSpMk id="12" creationId="{AFA5DBF4-BD00-D9AC-142B-9F3CCDEC5601}"/>
          </ac:cxnSpMkLst>
        </pc:cxnChg>
      </pc:sldChg>
      <pc:sldChg chg="modSp new mod modAnim modNotesTx">
        <pc:chgData name="Sergio Carbajo" userId="f00c2b78-ba07-4f67-9551-a5f1f97ae233" providerId="ADAL" clId="{CAAC7599-8D7F-3548-958B-8B50C3602E2C}" dt="2022-09-06T08:50:10.882" v="17289" actId="115"/>
        <pc:sldMkLst>
          <pc:docMk/>
          <pc:sldMk cId="3524502207" sldId="1170"/>
        </pc:sldMkLst>
        <pc:spChg chg="mod">
          <ac:chgData name="Sergio Carbajo" userId="f00c2b78-ba07-4f67-9551-a5f1f97ae233" providerId="ADAL" clId="{CAAC7599-8D7F-3548-958B-8B50C3602E2C}" dt="2022-08-24T12:52:07.078" v="2750" actId="20577"/>
          <ac:spMkLst>
            <pc:docMk/>
            <pc:sldMk cId="3524502207" sldId="1170"/>
            <ac:spMk id="3" creationId="{241DBB59-7F63-09D9-0F08-1B39A888DEA9}"/>
          </ac:spMkLst>
        </pc:spChg>
        <pc:spChg chg="mod">
          <ac:chgData name="Sergio Carbajo" userId="f00c2b78-ba07-4f67-9551-a5f1f97ae233" providerId="ADAL" clId="{CAAC7599-8D7F-3548-958B-8B50C3602E2C}" dt="2022-09-06T08:50:10.882" v="17289" actId="115"/>
          <ac:spMkLst>
            <pc:docMk/>
            <pc:sldMk cId="3524502207" sldId="1170"/>
            <ac:spMk id="4" creationId="{F08F6F4D-EE7E-0635-11B8-B6E1815064EF}"/>
          </ac:spMkLst>
        </pc:spChg>
      </pc:sldChg>
      <pc:sldChg chg="addSp delSp modSp add mod delAnim modAnim modNotesTx">
        <pc:chgData name="Sergio Carbajo" userId="f00c2b78-ba07-4f67-9551-a5f1f97ae233" providerId="ADAL" clId="{CAAC7599-8D7F-3548-958B-8B50C3602E2C}" dt="2022-09-06T08:41:27.163" v="17233"/>
        <pc:sldMkLst>
          <pc:docMk/>
          <pc:sldMk cId="4071449753" sldId="1171"/>
        </pc:sldMkLst>
        <pc:spChg chg="mod">
          <ac:chgData name="Sergio Carbajo" userId="f00c2b78-ba07-4f67-9551-a5f1f97ae233" providerId="ADAL" clId="{CAAC7599-8D7F-3548-958B-8B50C3602E2C}" dt="2022-08-23T17:09:18.273" v="1288" actId="113"/>
          <ac:spMkLst>
            <pc:docMk/>
            <pc:sldMk cId="4071449753" sldId="1171"/>
            <ac:spMk id="3" creationId="{344E37A5-12FB-49F5-1996-36952B1F6049}"/>
          </ac:spMkLst>
        </pc:spChg>
        <pc:spChg chg="add del mod">
          <ac:chgData name="Sergio Carbajo" userId="f00c2b78-ba07-4f67-9551-a5f1f97ae233" providerId="ADAL" clId="{CAAC7599-8D7F-3548-958B-8B50C3602E2C}" dt="2022-08-24T10:11:21.350" v="2097" actId="478"/>
          <ac:spMkLst>
            <pc:docMk/>
            <pc:sldMk cId="4071449753" sldId="1171"/>
            <ac:spMk id="4" creationId="{5EA138C5-D000-D350-16BE-CC6421261372}"/>
          </ac:spMkLst>
        </pc:spChg>
        <pc:spChg chg="del">
          <ac:chgData name="Sergio Carbajo" userId="f00c2b78-ba07-4f67-9551-a5f1f97ae233" providerId="ADAL" clId="{CAAC7599-8D7F-3548-958B-8B50C3602E2C}" dt="2022-08-23T16:17:11.843" v="1049" actId="478"/>
          <ac:spMkLst>
            <pc:docMk/>
            <pc:sldMk cId="4071449753" sldId="1171"/>
            <ac:spMk id="5" creationId="{29462A24-174F-1975-D256-1DCE8C0BB8D3}"/>
          </ac:spMkLst>
        </pc:spChg>
        <pc:spChg chg="del">
          <ac:chgData name="Sergio Carbajo" userId="f00c2b78-ba07-4f67-9551-a5f1f97ae233" providerId="ADAL" clId="{CAAC7599-8D7F-3548-958B-8B50C3602E2C}" dt="2022-08-23T16:17:11.843" v="1049" actId="478"/>
          <ac:spMkLst>
            <pc:docMk/>
            <pc:sldMk cId="4071449753" sldId="1171"/>
            <ac:spMk id="6" creationId="{45743157-A03A-4D33-AC72-EFA1D132E17D}"/>
          </ac:spMkLst>
        </pc:spChg>
        <pc:spChg chg="add del mod">
          <ac:chgData name="Sergio Carbajo" userId="f00c2b78-ba07-4f67-9551-a5f1f97ae233" providerId="ADAL" clId="{CAAC7599-8D7F-3548-958B-8B50C3602E2C}" dt="2022-08-24T10:14:07.407" v="2114" actId="478"/>
          <ac:spMkLst>
            <pc:docMk/>
            <pc:sldMk cId="4071449753" sldId="1171"/>
            <ac:spMk id="8" creationId="{9F7E0E27-CD03-C4C7-A2E8-ED91F33BAB28}"/>
          </ac:spMkLst>
        </pc:spChg>
        <pc:spChg chg="add mod">
          <ac:chgData name="Sergio Carbajo" userId="f00c2b78-ba07-4f67-9551-a5f1f97ae233" providerId="ADAL" clId="{CAAC7599-8D7F-3548-958B-8B50C3602E2C}" dt="2022-08-24T10:31:22.461" v="2430" actId="1035"/>
          <ac:spMkLst>
            <pc:docMk/>
            <pc:sldMk cId="4071449753" sldId="1171"/>
            <ac:spMk id="10" creationId="{353BFDF1-B743-BA2F-B225-BB3B25C3509A}"/>
          </ac:spMkLst>
        </pc:spChg>
        <pc:spChg chg="add mod">
          <ac:chgData name="Sergio Carbajo" userId="f00c2b78-ba07-4f67-9551-a5f1f97ae233" providerId="ADAL" clId="{CAAC7599-8D7F-3548-958B-8B50C3602E2C}" dt="2022-08-24T10:16:07.618" v="2141" actId="207"/>
          <ac:spMkLst>
            <pc:docMk/>
            <pc:sldMk cId="4071449753" sldId="1171"/>
            <ac:spMk id="12" creationId="{C5165879-717A-1A96-F37C-8D7C9B193599}"/>
          </ac:spMkLst>
        </pc:spChg>
        <pc:spChg chg="add mod">
          <ac:chgData name="Sergio Carbajo" userId="f00c2b78-ba07-4f67-9551-a5f1f97ae233" providerId="ADAL" clId="{CAAC7599-8D7F-3548-958B-8B50C3602E2C}" dt="2022-09-01T15:44:47.175" v="12603" actId="20577"/>
          <ac:spMkLst>
            <pc:docMk/>
            <pc:sldMk cId="4071449753" sldId="1171"/>
            <ac:spMk id="15" creationId="{A9405DAF-B310-670B-6036-D76FA3E3BB02}"/>
          </ac:spMkLst>
        </pc:spChg>
        <pc:spChg chg="add del mod">
          <ac:chgData name="Sergio Carbajo" userId="f00c2b78-ba07-4f67-9551-a5f1f97ae233" providerId="ADAL" clId="{CAAC7599-8D7F-3548-958B-8B50C3602E2C}" dt="2022-08-24T10:22:09.479" v="2217" actId="478"/>
          <ac:spMkLst>
            <pc:docMk/>
            <pc:sldMk cId="4071449753" sldId="1171"/>
            <ac:spMk id="17" creationId="{52A7219D-799D-B9BC-2F2A-4EA3CBE656B2}"/>
          </ac:spMkLst>
        </pc:spChg>
        <pc:spChg chg="add mod">
          <ac:chgData name="Sergio Carbajo" userId="f00c2b78-ba07-4f67-9551-a5f1f97ae233" providerId="ADAL" clId="{CAAC7599-8D7F-3548-958B-8B50C3602E2C}" dt="2022-08-24T10:38:44.276" v="2618" actId="1035"/>
          <ac:spMkLst>
            <pc:docMk/>
            <pc:sldMk cId="4071449753" sldId="1171"/>
            <ac:spMk id="20" creationId="{EFA2EE4F-BC7D-2863-5563-9BA28B11674F}"/>
          </ac:spMkLst>
        </pc:spChg>
        <pc:spChg chg="add mod">
          <ac:chgData name="Sergio Carbajo" userId="f00c2b78-ba07-4f67-9551-a5f1f97ae233" providerId="ADAL" clId="{CAAC7599-8D7F-3548-958B-8B50C3602E2C}" dt="2022-08-24T10:30:58.638" v="2422" actId="1035"/>
          <ac:spMkLst>
            <pc:docMk/>
            <pc:sldMk cId="4071449753" sldId="1171"/>
            <ac:spMk id="25" creationId="{ECB081BA-64EE-EF92-B9EA-2F5DD7FC1717}"/>
          </ac:spMkLst>
        </pc:spChg>
        <pc:spChg chg="add mod">
          <ac:chgData name="Sergio Carbajo" userId="f00c2b78-ba07-4f67-9551-a5f1f97ae233" providerId="ADAL" clId="{CAAC7599-8D7F-3548-958B-8B50C3602E2C}" dt="2022-08-24T10:30:58.638" v="2422" actId="1035"/>
          <ac:spMkLst>
            <pc:docMk/>
            <pc:sldMk cId="4071449753" sldId="1171"/>
            <ac:spMk id="26" creationId="{5B6CBEF9-64F8-D656-BCDB-A0A0CBEB9B8F}"/>
          </ac:spMkLst>
        </pc:spChg>
        <pc:spChg chg="add mod">
          <ac:chgData name="Sergio Carbajo" userId="f00c2b78-ba07-4f67-9551-a5f1f97ae233" providerId="ADAL" clId="{CAAC7599-8D7F-3548-958B-8B50C3602E2C}" dt="2022-08-24T10:30:58.638" v="2422" actId="1035"/>
          <ac:spMkLst>
            <pc:docMk/>
            <pc:sldMk cId="4071449753" sldId="1171"/>
            <ac:spMk id="27" creationId="{288082C5-FEF4-C14D-0792-875B91A95A07}"/>
          </ac:spMkLst>
        </pc:spChg>
        <pc:spChg chg="add mod">
          <ac:chgData name="Sergio Carbajo" userId="f00c2b78-ba07-4f67-9551-a5f1f97ae233" providerId="ADAL" clId="{CAAC7599-8D7F-3548-958B-8B50C3602E2C}" dt="2022-08-24T10:27:54.105" v="2375" actId="207"/>
          <ac:spMkLst>
            <pc:docMk/>
            <pc:sldMk cId="4071449753" sldId="1171"/>
            <ac:spMk id="29" creationId="{EED65143-40C8-4B43-B418-BF9E4468E28F}"/>
          </ac:spMkLst>
        </pc:spChg>
        <pc:spChg chg="add mod">
          <ac:chgData name="Sergio Carbajo" userId="f00c2b78-ba07-4f67-9551-a5f1f97ae233" providerId="ADAL" clId="{CAAC7599-8D7F-3548-958B-8B50C3602E2C}" dt="2022-08-24T10:27:54.105" v="2375" actId="207"/>
          <ac:spMkLst>
            <pc:docMk/>
            <pc:sldMk cId="4071449753" sldId="1171"/>
            <ac:spMk id="31" creationId="{E00BF119-7276-69EE-C028-1B803648CDA4}"/>
          </ac:spMkLst>
        </pc:spChg>
        <pc:spChg chg="add del mod">
          <ac:chgData name="Sergio Carbajo" userId="f00c2b78-ba07-4f67-9551-a5f1f97ae233" providerId="ADAL" clId="{CAAC7599-8D7F-3548-958B-8B50C3602E2C}" dt="2022-08-26T11:42:08.288" v="5895" actId="114"/>
          <ac:spMkLst>
            <pc:docMk/>
            <pc:sldMk cId="4071449753" sldId="1171"/>
            <ac:spMk id="32" creationId="{CF681724-1073-86E3-C4F8-A720AE1FC2AA}"/>
          </ac:spMkLst>
        </pc:spChg>
        <pc:grpChg chg="add mod">
          <ac:chgData name="Sergio Carbajo" userId="f00c2b78-ba07-4f67-9551-a5f1f97ae233" providerId="ADAL" clId="{CAAC7599-8D7F-3548-958B-8B50C3602E2C}" dt="2022-08-24T10:26:21.552" v="2358" actId="1076"/>
          <ac:grpSpMkLst>
            <pc:docMk/>
            <pc:sldMk cId="4071449753" sldId="1171"/>
            <ac:grpSpMk id="13" creationId="{917BCC52-5C90-87D1-854F-0D4B761889D6}"/>
          </ac:grpSpMkLst>
        </pc:grpChg>
        <pc:grpChg chg="add">
          <ac:chgData name="Sergio Carbajo" userId="f00c2b78-ba07-4f67-9551-a5f1f97ae233" providerId="ADAL" clId="{CAAC7599-8D7F-3548-958B-8B50C3602E2C}" dt="2022-08-24T10:31:04.138" v="2423" actId="164"/>
          <ac:grpSpMkLst>
            <pc:docMk/>
            <pc:sldMk cId="4071449753" sldId="1171"/>
            <ac:grpSpMk id="33" creationId="{542B7E41-3AF3-A03A-61E6-F512C0423792}"/>
          </ac:grpSpMkLst>
        </pc:grpChg>
        <pc:grpChg chg="add mod">
          <ac:chgData name="Sergio Carbajo" userId="f00c2b78-ba07-4f67-9551-a5f1f97ae233" providerId="ADAL" clId="{CAAC7599-8D7F-3548-958B-8B50C3602E2C}" dt="2022-08-24T10:31:14.314" v="2425" actId="1076"/>
          <ac:grpSpMkLst>
            <pc:docMk/>
            <pc:sldMk cId="4071449753" sldId="1171"/>
            <ac:grpSpMk id="34" creationId="{5729F56E-2D6B-B656-DA32-34A65DFAEBDC}"/>
          </ac:grpSpMkLst>
        </pc:grpChg>
        <pc:graphicFrameChg chg="del">
          <ac:chgData name="Sergio Carbajo" userId="f00c2b78-ba07-4f67-9551-a5f1f97ae233" providerId="ADAL" clId="{CAAC7599-8D7F-3548-958B-8B50C3602E2C}" dt="2022-08-23T16:17:11.843" v="1049" actId="478"/>
          <ac:graphicFrameMkLst>
            <pc:docMk/>
            <pc:sldMk cId="4071449753" sldId="1171"/>
            <ac:graphicFrameMk id="9" creationId="{D37DEC01-C6BC-6716-90F1-9FB2A2649B9E}"/>
          </ac:graphicFrameMkLst>
        </pc:graphicFrameChg>
        <pc:picChg chg="add del mod">
          <ac:chgData name="Sergio Carbajo" userId="f00c2b78-ba07-4f67-9551-a5f1f97ae233" providerId="ADAL" clId="{CAAC7599-8D7F-3548-958B-8B50C3602E2C}" dt="2022-08-24T10:12:52.695" v="2101" actId="478"/>
          <ac:picMkLst>
            <pc:docMk/>
            <pc:sldMk cId="4071449753" sldId="1171"/>
            <ac:picMk id="5" creationId="{B7EEB1A1-7E9D-DE14-5EFA-26D1CFF8A54B}"/>
          </ac:picMkLst>
        </pc:picChg>
        <pc:picChg chg="add mod">
          <ac:chgData name="Sergio Carbajo" userId="f00c2b78-ba07-4f67-9551-a5f1f97ae233" providerId="ADAL" clId="{CAAC7599-8D7F-3548-958B-8B50C3602E2C}" dt="2022-08-24T10:13:51.820" v="2110" actId="14100"/>
          <ac:picMkLst>
            <pc:docMk/>
            <pc:sldMk cId="4071449753" sldId="1171"/>
            <ac:picMk id="6" creationId="{CA71A578-841F-05C4-1E8C-65E505C402B0}"/>
          </ac:picMkLst>
        </pc:picChg>
        <pc:picChg chg="del">
          <ac:chgData name="Sergio Carbajo" userId="f00c2b78-ba07-4f67-9551-a5f1f97ae233" providerId="ADAL" clId="{CAAC7599-8D7F-3548-958B-8B50C3602E2C}" dt="2022-08-23T16:17:13.063" v="1050" actId="478"/>
          <ac:picMkLst>
            <pc:docMk/>
            <pc:sldMk cId="4071449753" sldId="1171"/>
            <ac:picMk id="7" creationId="{97E8489B-9A0C-09BD-7741-61A251787AEF}"/>
          </ac:picMkLst>
        </pc:picChg>
        <pc:picChg chg="del">
          <ac:chgData name="Sergio Carbajo" userId="f00c2b78-ba07-4f67-9551-a5f1f97ae233" providerId="ADAL" clId="{CAAC7599-8D7F-3548-958B-8B50C3602E2C}" dt="2022-08-23T16:17:11.843" v="1049" actId="478"/>
          <ac:picMkLst>
            <pc:docMk/>
            <pc:sldMk cId="4071449753" sldId="1171"/>
            <ac:picMk id="8" creationId="{F2E7B5A6-0116-C9BD-B2C8-733802362BCB}"/>
          </ac:picMkLst>
        </pc:picChg>
        <pc:picChg chg="del">
          <ac:chgData name="Sergio Carbajo" userId="f00c2b78-ba07-4f67-9551-a5f1f97ae233" providerId="ADAL" clId="{CAAC7599-8D7F-3548-958B-8B50C3602E2C}" dt="2022-08-23T16:17:11.843" v="1049" actId="478"/>
          <ac:picMkLst>
            <pc:docMk/>
            <pc:sldMk cId="4071449753" sldId="1171"/>
            <ac:picMk id="10" creationId="{845FC68A-C89D-E285-A70E-169AA635899F}"/>
          </ac:picMkLst>
        </pc:picChg>
        <pc:picChg chg="add del mod">
          <ac:chgData name="Sergio Carbajo" userId="f00c2b78-ba07-4f67-9551-a5f1f97ae233" providerId="ADAL" clId="{CAAC7599-8D7F-3548-958B-8B50C3602E2C}" dt="2022-08-24T10:22:03.022" v="2213" actId="478"/>
          <ac:picMkLst>
            <pc:docMk/>
            <pc:sldMk cId="4071449753" sldId="1171"/>
            <ac:picMk id="18" creationId="{EC4E5414-94AA-4010-E9F9-6F3B430BD186}"/>
          </ac:picMkLst>
        </pc:picChg>
        <pc:picChg chg="add mod">
          <ac:chgData name="Sergio Carbajo" userId="f00c2b78-ba07-4f67-9551-a5f1f97ae233" providerId="ADAL" clId="{CAAC7599-8D7F-3548-958B-8B50C3602E2C}" dt="2022-08-24T10:30:58.638" v="2422" actId="1035"/>
          <ac:picMkLst>
            <pc:docMk/>
            <pc:sldMk cId="4071449753" sldId="1171"/>
            <ac:picMk id="21" creationId="{8AB1B8DC-610D-285A-64AF-1760456E05CB}"/>
          </ac:picMkLst>
        </pc:picChg>
        <pc:picChg chg="add del">
          <ac:chgData name="Sergio Carbajo" userId="f00c2b78-ba07-4f67-9551-a5f1f97ae233" providerId="ADAL" clId="{CAAC7599-8D7F-3548-958B-8B50C3602E2C}" dt="2022-08-24T10:22:20.996" v="2220"/>
          <ac:picMkLst>
            <pc:docMk/>
            <pc:sldMk cId="4071449753" sldId="1171"/>
            <ac:picMk id="22" creationId="{9F453973-1CCD-4354-034B-71C91E27DD06}"/>
          </ac:picMkLst>
        </pc:picChg>
        <pc:picChg chg="add del">
          <ac:chgData name="Sergio Carbajo" userId="f00c2b78-ba07-4f67-9551-a5f1f97ae233" providerId="ADAL" clId="{CAAC7599-8D7F-3548-958B-8B50C3602E2C}" dt="2022-08-24T10:22:25.396" v="2222"/>
          <ac:picMkLst>
            <pc:docMk/>
            <pc:sldMk cId="4071449753" sldId="1171"/>
            <ac:picMk id="23" creationId="{8196E49E-5F2A-C0B4-4E41-E5C41B56D927}"/>
          </ac:picMkLst>
        </pc:picChg>
        <pc:picChg chg="add mod modCrop">
          <ac:chgData name="Sergio Carbajo" userId="f00c2b78-ba07-4f67-9551-a5f1f97ae233" providerId="ADAL" clId="{CAAC7599-8D7F-3548-958B-8B50C3602E2C}" dt="2022-08-24T10:27:11.882" v="2368" actId="1076"/>
          <ac:picMkLst>
            <pc:docMk/>
            <pc:sldMk cId="4071449753" sldId="1171"/>
            <ac:picMk id="28" creationId="{425C472D-8786-5106-74C5-5942BE596643}"/>
          </ac:picMkLst>
        </pc:picChg>
        <pc:picChg chg="add mod">
          <ac:chgData name="Sergio Carbajo" userId="f00c2b78-ba07-4f67-9551-a5f1f97ae233" providerId="ADAL" clId="{CAAC7599-8D7F-3548-958B-8B50C3602E2C}" dt="2022-08-24T10:27:11.882" v="2368" actId="1076"/>
          <ac:picMkLst>
            <pc:docMk/>
            <pc:sldMk cId="4071449753" sldId="1171"/>
            <ac:picMk id="30" creationId="{C9020D8B-D821-F69D-FAA4-FC6CE0B2E548}"/>
          </ac:picMkLst>
        </pc:picChg>
        <pc:picChg chg="add del mod">
          <ac:chgData name="Sergio Carbajo" userId="f00c2b78-ba07-4f67-9551-a5f1f97ae233" providerId="ADAL" clId="{CAAC7599-8D7F-3548-958B-8B50C3602E2C}" dt="2022-08-25T11:00:50.299" v="5725" actId="478"/>
          <ac:picMkLst>
            <pc:docMk/>
            <pc:sldMk cId="4071449753" sldId="1171"/>
            <ac:picMk id="36" creationId="{63E26FF3-B58D-EABE-9EA5-87276B85C48B}"/>
          </ac:picMkLst>
        </pc:picChg>
      </pc:sldChg>
      <pc:sldChg chg="addSp delSp modSp add mod delAnim modAnim modNotesTx">
        <pc:chgData name="Sergio Carbajo" userId="f00c2b78-ba07-4f67-9551-a5f1f97ae233" providerId="ADAL" clId="{CAAC7599-8D7F-3548-958B-8B50C3602E2C}" dt="2022-09-01T17:01:38.945" v="13485" actId="20577"/>
        <pc:sldMkLst>
          <pc:docMk/>
          <pc:sldMk cId="1932531304" sldId="1172"/>
        </pc:sldMkLst>
        <pc:spChg chg="del">
          <ac:chgData name="Sergio Carbajo" userId="f00c2b78-ba07-4f67-9551-a5f1f97ae233" providerId="ADAL" clId="{CAAC7599-8D7F-3548-958B-8B50C3602E2C}" dt="2022-08-24T13:19:24.666" v="3816" actId="478"/>
          <ac:spMkLst>
            <pc:docMk/>
            <pc:sldMk cId="1932531304" sldId="1172"/>
            <ac:spMk id="7" creationId="{1804B67A-65B8-4744-830B-E92F3FFFE247}"/>
          </ac:spMkLst>
        </pc:spChg>
        <pc:spChg chg="del">
          <ac:chgData name="Sergio Carbajo" userId="f00c2b78-ba07-4f67-9551-a5f1f97ae233" providerId="ADAL" clId="{CAAC7599-8D7F-3548-958B-8B50C3602E2C}" dt="2022-08-24T13:19:22.470" v="3815" actId="478"/>
          <ac:spMkLst>
            <pc:docMk/>
            <pc:sldMk cId="1932531304" sldId="1172"/>
            <ac:spMk id="11" creationId="{1879DA05-B5B9-C048-AE31-2FA26E75ED31}"/>
          </ac:spMkLst>
        </pc:spChg>
        <pc:spChg chg="del">
          <ac:chgData name="Sergio Carbajo" userId="f00c2b78-ba07-4f67-9551-a5f1f97ae233" providerId="ADAL" clId="{CAAC7599-8D7F-3548-958B-8B50C3602E2C}" dt="2022-08-24T13:19:22.470" v="3815" actId="478"/>
          <ac:spMkLst>
            <pc:docMk/>
            <pc:sldMk cId="1932531304" sldId="1172"/>
            <ac:spMk id="12" creationId="{ECEEB650-36E3-7D43-B6BF-71199981CA2C}"/>
          </ac:spMkLst>
        </pc:spChg>
        <pc:spChg chg="del">
          <ac:chgData name="Sergio Carbajo" userId="f00c2b78-ba07-4f67-9551-a5f1f97ae233" providerId="ADAL" clId="{CAAC7599-8D7F-3548-958B-8B50C3602E2C}" dt="2022-08-24T13:19:22.470" v="3815" actId="478"/>
          <ac:spMkLst>
            <pc:docMk/>
            <pc:sldMk cId="1932531304" sldId="1172"/>
            <ac:spMk id="13" creationId="{C77A57EC-3F4B-0F46-9FC4-082F13394FA4}"/>
          </ac:spMkLst>
        </pc:spChg>
        <pc:spChg chg="del">
          <ac:chgData name="Sergio Carbajo" userId="f00c2b78-ba07-4f67-9551-a5f1f97ae233" providerId="ADAL" clId="{CAAC7599-8D7F-3548-958B-8B50C3602E2C}" dt="2022-08-24T13:19:22.470" v="3815" actId="478"/>
          <ac:spMkLst>
            <pc:docMk/>
            <pc:sldMk cId="1932531304" sldId="1172"/>
            <ac:spMk id="14" creationId="{4E8ADD96-4FC6-7D49-8AEA-01593ABA88F1}"/>
          </ac:spMkLst>
        </pc:spChg>
        <pc:spChg chg="del">
          <ac:chgData name="Sergio Carbajo" userId="f00c2b78-ba07-4f67-9551-a5f1f97ae233" providerId="ADAL" clId="{CAAC7599-8D7F-3548-958B-8B50C3602E2C}" dt="2022-08-24T13:19:22.470" v="3815" actId="478"/>
          <ac:spMkLst>
            <pc:docMk/>
            <pc:sldMk cId="1932531304" sldId="1172"/>
            <ac:spMk id="16" creationId="{8DBC5B00-20EF-0048-A55E-907C09A659D7}"/>
          </ac:spMkLst>
        </pc:spChg>
        <pc:spChg chg="del mod">
          <ac:chgData name="Sergio Carbajo" userId="f00c2b78-ba07-4f67-9551-a5f1f97ae233" providerId="ADAL" clId="{CAAC7599-8D7F-3548-958B-8B50C3602E2C}" dt="2022-08-24T13:19:35.741" v="3819" actId="478"/>
          <ac:spMkLst>
            <pc:docMk/>
            <pc:sldMk cId="1932531304" sldId="1172"/>
            <ac:spMk id="17" creationId="{CA5102D3-2824-A79B-CAF0-42BA53E64400}"/>
          </ac:spMkLst>
        </pc:spChg>
        <pc:spChg chg="del mod">
          <ac:chgData name="Sergio Carbajo" userId="f00c2b78-ba07-4f67-9551-a5f1f97ae233" providerId="ADAL" clId="{CAAC7599-8D7F-3548-958B-8B50C3602E2C}" dt="2022-08-24T13:19:37.724" v="3820" actId="478"/>
          <ac:spMkLst>
            <pc:docMk/>
            <pc:sldMk cId="1932531304" sldId="1172"/>
            <ac:spMk id="18" creationId="{005A4BC3-BE14-3ACA-7544-07A8AD04B03F}"/>
          </ac:spMkLst>
        </pc:spChg>
        <pc:spChg chg="del mod">
          <ac:chgData name="Sergio Carbajo" userId="f00c2b78-ba07-4f67-9551-a5f1f97ae233" providerId="ADAL" clId="{CAAC7599-8D7F-3548-958B-8B50C3602E2C}" dt="2022-08-24T13:19:39.666" v="3821" actId="478"/>
          <ac:spMkLst>
            <pc:docMk/>
            <pc:sldMk cId="1932531304" sldId="1172"/>
            <ac:spMk id="19" creationId="{207946E5-CB78-B182-5326-B21B00E64CD1}"/>
          </ac:spMkLst>
        </pc:spChg>
        <pc:spChg chg="mod">
          <ac:chgData name="Sergio Carbajo" userId="f00c2b78-ba07-4f67-9551-a5f1f97ae233" providerId="ADAL" clId="{CAAC7599-8D7F-3548-958B-8B50C3602E2C}" dt="2022-08-24T13:19:28.409" v="3818"/>
          <ac:spMkLst>
            <pc:docMk/>
            <pc:sldMk cId="1932531304" sldId="1172"/>
            <ac:spMk id="20" creationId="{831AEDB0-2A59-A511-A725-4FA109CD0FA7}"/>
          </ac:spMkLst>
        </pc:spChg>
        <pc:spChg chg="del mod">
          <ac:chgData name="Sergio Carbajo" userId="f00c2b78-ba07-4f67-9551-a5f1f97ae233" providerId="ADAL" clId="{CAAC7599-8D7F-3548-958B-8B50C3602E2C}" dt="2022-08-24T13:19:45.024" v="3823" actId="478"/>
          <ac:spMkLst>
            <pc:docMk/>
            <pc:sldMk cId="1932531304" sldId="1172"/>
            <ac:spMk id="21" creationId="{5146384D-32EF-AEB7-43DA-2725EBCF076E}"/>
          </ac:spMkLst>
        </pc:spChg>
        <pc:spChg chg="mod">
          <ac:chgData name="Sergio Carbajo" userId="f00c2b78-ba07-4f67-9551-a5f1f97ae233" providerId="ADAL" clId="{CAAC7599-8D7F-3548-958B-8B50C3602E2C}" dt="2022-08-24T13:19:28.409" v="3818"/>
          <ac:spMkLst>
            <pc:docMk/>
            <pc:sldMk cId="1932531304" sldId="1172"/>
            <ac:spMk id="22" creationId="{92F474EF-19BB-6437-ADEA-8C22A4823E8E}"/>
          </ac:spMkLst>
        </pc:spChg>
        <pc:spChg chg="mod">
          <ac:chgData name="Sergio Carbajo" userId="f00c2b78-ba07-4f67-9551-a5f1f97ae233" providerId="ADAL" clId="{CAAC7599-8D7F-3548-958B-8B50C3602E2C}" dt="2022-08-24T13:22:43.234" v="3856" actId="20577"/>
          <ac:spMkLst>
            <pc:docMk/>
            <pc:sldMk cId="1932531304" sldId="1172"/>
            <ac:spMk id="23" creationId="{57CF3917-4AAD-C954-6081-B549C43966A7}"/>
          </ac:spMkLst>
        </pc:spChg>
        <pc:spChg chg="mod">
          <ac:chgData name="Sergio Carbajo" userId="f00c2b78-ba07-4f67-9551-a5f1f97ae233" providerId="ADAL" clId="{CAAC7599-8D7F-3548-958B-8B50C3602E2C}" dt="2022-08-24T13:19:28.409" v="3818"/>
          <ac:spMkLst>
            <pc:docMk/>
            <pc:sldMk cId="1932531304" sldId="1172"/>
            <ac:spMk id="24" creationId="{DD91B770-9A27-6270-FE4D-BD52BA7F7BA0}"/>
          </ac:spMkLst>
        </pc:spChg>
        <pc:spChg chg="del">
          <ac:chgData name="Sergio Carbajo" userId="f00c2b78-ba07-4f67-9551-a5f1f97ae233" providerId="ADAL" clId="{CAAC7599-8D7F-3548-958B-8B50C3602E2C}" dt="2022-08-24T13:19:24.666" v="3816" actId="478"/>
          <ac:spMkLst>
            <pc:docMk/>
            <pc:sldMk cId="1932531304" sldId="1172"/>
            <ac:spMk id="31" creationId="{7691975A-6FA8-0344-87BE-4826AC744FF5}"/>
          </ac:spMkLst>
        </pc:spChg>
        <pc:spChg chg="del">
          <ac:chgData name="Sergio Carbajo" userId="f00c2b78-ba07-4f67-9551-a5f1f97ae233" providerId="ADAL" clId="{CAAC7599-8D7F-3548-958B-8B50C3602E2C}" dt="2022-08-24T13:19:22.470" v="3815" actId="478"/>
          <ac:spMkLst>
            <pc:docMk/>
            <pc:sldMk cId="1932531304" sldId="1172"/>
            <ac:spMk id="33" creationId="{DDAB3741-B28C-204D-A994-DE7B216A3E27}"/>
          </ac:spMkLst>
        </pc:spChg>
        <pc:spChg chg="add del">
          <ac:chgData name="Sergio Carbajo" userId="f00c2b78-ba07-4f67-9551-a5f1f97ae233" providerId="ADAL" clId="{CAAC7599-8D7F-3548-958B-8B50C3602E2C}" dt="2022-08-24T13:21:47.999" v="3831" actId="478"/>
          <ac:spMkLst>
            <pc:docMk/>
            <pc:sldMk cId="1932531304" sldId="1172"/>
            <ac:spMk id="34" creationId="{9AA23598-816D-A8EC-FA1E-E8816252DC67}"/>
          </ac:spMkLst>
        </pc:spChg>
        <pc:spChg chg="add del">
          <ac:chgData name="Sergio Carbajo" userId="f00c2b78-ba07-4f67-9551-a5f1f97ae233" providerId="ADAL" clId="{CAAC7599-8D7F-3548-958B-8B50C3602E2C}" dt="2022-08-24T13:22:02.087" v="3833" actId="478"/>
          <ac:spMkLst>
            <pc:docMk/>
            <pc:sldMk cId="1932531304" sldId="1172"/>
            <ac:spMk id="35" creationId="{D1D354C0-EA50-D30B-4A7E-7077130CD546}"/>
          </ac:spMkLst>
        </pc:spChg>
        <pc:spChg chg="del">
          <ac:chgData name="Sergio Carbajo" userId="f00c2b78-ba07-4f67-9551-a5f1f97ae233" providerId="ADAL" clId="{CAAC7599-8D7F-3548-958B-8B50C3602E2C}" dt="2022-08-24T13:19:22.470" v="3815" actId="478"/>
          <ac:spMkLst>
            <pc:docMk/>
            <pc:sldMk cId="1932531304" sldId="1172"/>
            <ac:spMk id="37" creationId="{53D6A10F-426A-D24D-BE65-47379CEDEFD3}"/>
          </ac:spMkLst>
        </pc:spChg>
        <pc:grpChg chg="add mod">
          <ac:chgData name="Sergio Carbajo" userId="f00c2b78-ba07-4f67-9551-a5f1f97ae233" providerId="ADAL" clId="{CAAC7599-8D7F-3548-958B-8B50C3602E2C}" dt="2022-08-24T13:22:24.916" v="3838" actId="1076"/>
          <ac:grpSpMkLst>
            <pc:docMk/>
            <pc:sldMk cId="1932531304" sldId="1172"/>
            <ac:grpSpMk id="5" creationId="{D82AA38A-8C70-7FE4-90E3-C2528AD62A6C}"/>
          </ac:grpSpMkLst>
        </pc:grpChg>
        <pc:grpChg chg="mod">
          <ac:chgData name="Sergio Carbajo" userId="f00c2b78-ba07-4f67-9551-a5f1f97ae233" providerId="ADAL" clId="{CAAC7599-8D7F-3548-958B-8B50C3602E2C}" dt="2022-08-24T13:19:28.409" v="3818"/>
          <ac:grpSpMkLst>
            <pc:docMk/>
            <pc:sldMk cId="1932531304" sldId="1172"/>
            <ac:grpSpMk id="8" creationId="{1A66CCB7-B0C2-C0BE-720C-40A843200E88}"/>
          </ac:grpSpMkLst>
        </pc:grpChg>
        <pc:picChg chg="del">
          <ac:chgData name="Sergio Carbajo" userId="f00c2b78-ba07-4f67-9551-a5f1f97ae233" providerId="ADAL" clId="{CAAC7599-8D7F-3548-958B-8B50C3602E2C}" dt="2022-08-24T13:19:22.470" v="3815" actId="478"/>
          <ac:picMkLst>
            <pc:docMk/>
            <pc:sldMk cId="1932531304" sldId="1172"/>
            <ac:picMk id="4" creationId="{DBF4B337-DAEB-904F-923B-545AF8C45284}"/>
          </ac:picMkLst>
        </pc:picChg>
        <pc:picChg chg="del">
          <ac:chgData name="Sergio Carbajo" userId="f00c2b78-ba07-4f67-9551-a5f1f97ae233" providerId="ADAL" clId="{CAAC7599-8D7F-3548-958B-8B50C3602E2C}" dt="2022-08-24T13:19:22.470" v="3815" actId="478"/>
          <ac:picMkLst>
            <pc:docMk/>
            <pc:sldMk cId="1932531304" sldId="1172"/>
            <ac:picMk id="6" creationId="{D206DF6C-47AE-5349-AC00-5699929B221A}"/>
          </ac:picMkLst>
        </pc:picChg>
        <pc:picChg chg="del">
          <ac:chgData name="Sergio Carbajo" userId="f00c2b78-ba07-4f67-9551-a5f1f97ae233" providerId="ADAL" clId="{CAAC7599-8D7F-3548-958B-8B50C3602E2C}" dt="2022-08-24T13:19:22.470" v="3815" actId="478"/>
          <ac:picMkLst>
            <pc:docMk/>
            <pc:sldMk cId="1932531304" sldId="1172"/>
            <ac:picMk id="9" creationId="{9E6A308D-6F76-8E44-B422-17CF551F5013}"/>
          </ac:picMkLst>
        </pc:picChg>
        <pc:picChg chg="del">
          <ac:chgData name="Sergio Carbajo" userId="f00c2b78-ba07-4f67-9551-a5f1f97ae233" providerId="ADAL" clId="{CAAC7599-8D7F-3548-958B-8B50C3602E2C}" dt="2022-08-24T13:19:22.470" v="3815" actId="478"/>
          <ac:picMkLst>
            <pc:docMk/>
            <pc:sldMk cId="1932531304" sldId="1172"/>
            <ac:picMk id="10" creationId="{66796946-98E7-0E41-A41A-DE9B562A0E42}"/>
          </ac:picMkLst>
        </pc:picChg>
        <pc:picChg chg="mod">
          <ac:chgData name="Sergio Carbajo" userId="f00c2b78-ba07-4f67-9551-a5f1f97ae233" providerId="ADAL" clId="{CAAC7599-8D7F-3548-958B-8B50C3602E2C}" dt="2022-08-24T13:22:13.188" v="3836" actId="14100"/>
          <ac:picMkLst>
            <pc:docMk/>
            <pc:sldMk cId="1932531304" sldId="1172"/>
            <ac:picMk id="25" creationId="{7333319D-7F3F-D3C1-8B5B-2D0AAF5E2E0D}"/>
          </ac:picMkLst>
        </pc:picChg>
        <pc:picChg chg="del">
          <ac:chgData name="Sergio Carbajo" userId="f00c2b78-ba07-4f67-9551-a5f1f97ae233" providerId="ADAL" clId="{CAAC7599-8D7F-3548-958B-8B50C3602E2C}" dt="2022-08-24T13:19:22.470" v="3815" actId="478"/>
          <ac:picMkLst>
            <pc:docMk/>
            <pc:sldMk cId="1932531304" sldId="1172"/>
            <ac:picMk id="26" creationId="{35992EEB-6EF2-8047-A51F-CC7458620677}"/>
          </ac:picMkLst>
        </pc:picChg>
        <pc:picChg chg="mod">
          <ac:chgData name="Sergio Carbajo" userId="f00c2b78-ba07-4f67-9551-a5f1f97ae233" providerId="ADAL" clId="{CAAC7599-8D7F-3548-958B-8B50C3602E2C}" dt="2022-08-24T13:19:28.409" v="3818"/>
          <ac:picMkLst>
            <pc:docMk/>
            <pc:sldMk cId="1932531304" sldId="1172"/>
            <ac:picMk id="27" creationId="{EDC8468B-5E50-CC8B-06F1-BD00CF77A96A}"/>
          </ac:picMkLst>
        </pc:picChg>
        <pc:picChg chg="del">
          <ac:chgData name="Sergio Carbajo" userId="f00c2b78-ba07-4f67-9551-a5f1f97ae233" providerId="ADAL" clId="{CAAC7599-8D7F-3548-958B-8B50C3602E2C}" dt="2022-08-24T13:19:22.470" v="3815" actId="478"/>
          <ac:picMkLst>
            <pc:docMk/>
            <pc:sldMk cId="1932531304" sldId="1172"/>
            <ac:picMk id="28" creationId="{D4143D0C-0C0C-7B43-ADD5-7DC42AC478ED}"/>
          </ac:picMkLst>
        </pc:picChg>
        <pc:picChg chg="del">
          <ac:chgData name="Sergio Carbajo" userId="f00c2b78-ba07-4f67-9551-a5f1f97ae233" providerId="ADAL" clId="{CAAC7599-8D7F-3548-958B-8B50C3602E2C}" dt="2022-08-24T13:19:22.470" v="3815" actId="478"/>
          <ac:picMkLst>
            <pc:docMk/>
            <pc:sldMk cId="1932531304" sldId="1172"/>
            <ac:picMk id="30" creationId="{2B541E31-CECF-7147-8A37-8267EF4875DC}"/>
          </ac:picMkLst>
        </pc:picChg>
        <pc:cxnChg chg="del">
          <ac:chgData name="Sergio Carbajo" userId="f00c2b78-ba07-4f67-9551-a5f1f97ae233" providerId="ADAL" clId="{CAAC7599-8D7F-3548-958B-8B50C3602E2C}" dt="2022-08-24T13:19:22.470" v="3815" actId="478"/>
          <ac:cxnSpMkLst>
            <pc:docMk/>
            <pc:sldMk cId="1932531304" sldId="1172"/>
            <ac:cxnSpMk id="15" creationId="{3DC4FD92-92F1-604A-AFB4-7E817CA5ADF0}"/>
          </ac:cxnSpMkLst>
        </pc:cxnChg>
        <pc:cxnChg chg="add del mod">
          <ac:chgData name="Sergio Carbajo" userId="f00c2b78-ba07-4f67-9551-a5f1f97ae233" providerId="ADAL" clId="{CAAC7599-8D7F-3548-958B-8B50C3602E2C}" dt="2022-08-24T13:21:30.913" v="3829" actId="478"/>
          <ac:cxnSpMkLst>
            <pc:docMk/>
            <pc:sldMk cId="1932531304" sldId="1172"/>
            <ac:cxnSpMk id="32" creationId="{DC3C0630-451D-B34C-7CB3-F8578A0089BA}"/>
          </ac:cxnSpMkLst>
        </pc:cxnChg>
      </pc:sldChg>
      <pc:sldChg chg="addSp delSp modSp add mod delAnim modAnim modNotesTx">
        <pc:chgData name="Sergio Carbajo" userId="f00c2b78-ba07-4f67-9551-a5f1f97ae233" providerId="ADAL" clId="{CAAC7599-8D7F-3548-958B-8B50C3602E2C}" dt="2022-09-06T08:58:15.796" v="17317" actId="20577"/>
        <pc:sldMkLst>
          <pc:docMk/>
          <pc:sldMk cId="4073521357" sldId="1173"/>
        </pc:sldMkLst>
        <pc:spChg chg="mod">
          <ac:chgData name="Sergio Carbajo" userId="f00c2b78-ba07-4f67-9551-a5f1f97ae233" providerId="ADAL" clId="{CAAC7599-8D7F-3548-958B-8B50C3602E2C}" dt="2022-08-26T11:45:04.464" v="5995" actId="20577"/>
          <ac:spMkLst>
            <pc:docMk/>
            <pc:sldMk cId="4073521357" sldId="1173"/>
            <ac:spMk id="3" creationId="{52335EF0-CFCB-5543-9B8F-51D3FD2B8759}"/>
          </ac:spMkLst>
        </pc:spChg>
        <pc:spChg chg="del">
          <ac:chgData name="Sergio Carbajo" userId="f00c2b78-ba07-4f67-9551-a5f1f97ae233" providerId="ADAL" clId="{CAAC7599-8D7F-3548-958B-8B50C3602E2C}" dt="2022-08-24T13:39:30.125" v="4074" actId="478"/>
          <ac:spMkLst>
            <pc:docMk/>
            <pc:sldMk cId="4073521357" sldId="1173"/>
            <ac:spMk id="4" creationId="{80DF13F2-7A11-844D-B274-831181A68679}"/>
          </ac:spMkLst>
        </pc:spChg>
        <pc:spChg chg="add mod">
          <ac:chgData name="Sergio Carbajo" userId="f00c2b78-ba07-4f67-9551-a5f1f97ae233" providerId="ADAL" clId="{CAAC7599-8D7F-3548-958B-8B50C3602E2C}" dt="2022-08-25T11:18:06.856" v="5800" actId="255"/>
          <ac:spMkLst>
            <pc:docMk/>
            <pc:sldMk cId="4073521357" sldId="1173"/>
            <ac:spMk id="7" creationId="{5740BB18-8400-2EEB-74E2-7CD414BD0E4F}"/>
          </ac:spMkLst>
        </pc:spChg>
        <pc:spChg chg="add mod">
          <ac:chgData name="Sergio Carbajo" userId="f00c2b78-ba07-4f67-9551-a5f1f97ae233" providerId="ADAL" clId="{CAAC7599-8D7F-3548-958B-8B50C3602E2C}" dt="2022-08-24T13:45:58.987" v="4156" actId="255"/>
          <ac:spMkLst>
            <pc:docMk/>
            <pc:sldMk cId="4073521357" sldId="1173"/>
            <ac:spMk id="15" creationId="{CC0A3FBA-32CF-EF43-E480-8E16440A9BBA}"/>
          </ac:spMkLst>
        </pc:spChg>
        <pc:spChg chg="mod">
          <ac:chgData name="Sergio Carbajo" userId="f00c2b78-ba07-4f67-9551-a5f1f97ae233" providerId="ADAL" clId="{CAAC7599-8D7F-3548-958B-8B50C3602E2C}" dt="2022-08-24T13:39:39.611" v="4076" actId="1076"/>
          <ac:spMkLst>
            <pc:docMk/>
            <pc:sldMk cId="4073521357" sldId="1173"/>
            <ac:spMk id="19" creationId="{12FB94E1-10E7-724E-9BD0-CBF921046CF9}"/>
          </ac:spMkLst>
        </pc:spChg>
        <pc:spChg chg="mod">
          <ac:chgData name="Sergio Carbajo" userId="f00c2b78-ba07-4f67-9551-a5f1f97ae233" providerId="ADAL" clId="{CAAC7599-8D7F-3548-958B-8B50C3602E2C}" dt="2022-08-24T13:46:16.564" v="4157" actId="1076"/>
          <ac:spMkLst>
            <pc:docMk/>
            <pc:sldMk cId="4073521357" sldId="1173"/>
            <ac:spMk id="20" creationId="{7563A701-5591-4A45-8D9C-CD443C679EB2}"/>
          </ac:spMkLst>
        </pc:spChg>
        <pc:spChg chg="add mod">
          <ac:chgData name="Sergio Carbajo" userId="f00c2b78-ba07-4f67-9551-a5f1f97ae233" providerId="ADAL" clId="{CAAC7599-8D7F-3548-958B-8B50C3602E2C}" dt="2022-08-24T13:45:58.987" v="4156" actId="255"/>
          <ac:spMkLst>
            <pc:docMk/>
            <pc:sldMk cId="4073521357" sldId="1173"/>
            <ac:spMk id="21" creationId="{B08FCCE4-870B-2D89-4206-B9247A38733A}"/>
          </ac:spMkLst>
        </pc:spChg>
        <pc:spChg chg="mod">
          <ac:chgData name="Sergio Carbajo" userId="f00c2b78-ba07-4f67-9551-a5f1f97ae233" providerId="ADAL" clId="{CAAC7599-8D7F-3548-958B-8B50C3602E2C}" dt="2022-08-24T13:39:27.755" v="4073" actId="1076"/>
          <ac:spMkLst>
            <pc:docMk/>
            <pc:sldMk cId="4073521357" sldId="1173"/>
            <ac:spMk id="24" creationId="{3639F853-58FF-B14F-9B0E-979BD0C743D7}"/>
          </ac:spMkLst>
        </pc:spChg>
        <pc:grpChg chg="del">
          <ac:chgData name="Sergio Carbajo" userId="f00c2b78-ba07-4f67-9551-a5f1f97ae233" providerId="ADAL" clId="{CAAC7599-8D7F-3548-958B-8B50C3602E2C}" dt="2022-08-24T13:39:23.271" v="4072" actId="478"/>
          <ac:grpSpMkLst>
            <pc:docMk/>
            <pc:sldMk cId="4073521357" sldId="1173"/>
            <ac:grpSpMk id="17" creationId="{979B2684-C67C-4C48-BB51-E1BAADE17DE4}"/>
          </ac:grpSpMkLst>
        </pc:grpChg>
        <pc:grpChg chg="del">
          <ac:chgData name="Sergio Carbajo" userId="f00c2b78-ba07-4f67-9551-a5f1f97ae233" providerId="ADAL" clId="{CAAC7599-8D7F-3548-958B-8B50C3602E2C}" dt="2022-08-24T13:39:23.271" v="4072" actId="478"/>
          <ac:grpSpMkLst>
            <pc:docMk/>
            <pc:sldMk cId="4073521357" sldId="1173"/>
            <ac:grpSpMk id="18" creationId="{91DCF9E9-DEEE-A54B-84F3-93B14E0BDC82}"/>
          </ac:grpSpMkLst>
        </pc:grpChg>
        <pc:grpChg chg="add mod">
          <ac:chgData name="Sergio Carbajo" userId="f00c2b78-ba07-4f67-9551-a5f1f97ae233" providerId="ADAL" clId="{CAAC7599-8D7F-3548-958B-8B50C3602E2C}" dt="2022-08-25T11:17:18.722" v="5784" actId="1076"/>
          <ac:grpSpMkLst>
            <pc:docMk/>
            <pc:sldMk cId="4073521357" sldId="1173"/>
            <ac:grpSpMk id="22" creationId="{11E90DE2-409A-EC48-5A82-BEFCA73A15D1}"/>
          </ac:grpSpMkLst>
        </pc:grpChg>
        <pc:grpChg chg="add mod">
          <ac:chgData name="Sergio Carbajo" userId="f00c2b78-ba07-4f67-9551-a5f1f97ae233" providerId="ADAL" clId="{CAAC7599-8D7F-3548-958B-8B50C3602E2C}" dt="2022-08-25T11:18:33.955" v="5803" actId="1076"/>
          <ac:grpSpMkLst>
            <pc:docMk/>
            <pc:sldMk cId="4073521357" sldId="1173"/>
            <ac:grpSpMk id="23" creationId="{02F04C06-A706-8C1D-4D47-85DA66E1CDB3}"/>
          </ac:grpSpMkLst>
        </pc:grpChg>
        <pc:picChg chg="add mod">
          <ac:chgData name="Sergio Carbajo" userId="f00c2b78-ba07-4f67-9551-a5f1f97ae233" providerId="ADAL" clId="{CAAC7599-8D7F-3548-958B-8B50C3602E2C}" dt="2022-08-25T11:17:20.758" v="5785" actId="1076"/>
          <ac:picMkLst>
            <pc:docMk/>
            <pc:sldMk cId="4073521357" sldId="1173"/>
            <ac:picMk id="4" creationId="{4222EEBE-5E8D-42C2-848F-39626A5E095D}"/>
          </ac:picMkLst>
        </pc:picChg>
        <pc:picChg chg="mod">
          <ac:chgData name="Sergio Carbajo" userId="f00c2b78-ba07-4f67-9551-a5f1f97ae233" providerId="ADAL" clId="{CAAC7599-8D7F-3548-958B-8B50C3602E2C}" dt="2022-08-24T13:39:21.081" v="4071" actId="1076"/>
          <ac:picMkLst>
            <pc:docMk/>
            <pc:sldMk cId="4073521357" sldId="1173"/>
            <ac:picMk id="5" creationId="{878F0BAB-A227-7943-B10E-4AAC306A6113}"/>
          </ac:picMkLst>
        </pc:picChg>
        <pc:picChg chg="add mod">
          <ac:chgData name="Sergio Carbajo" userId="f00c2b78-ba07-4f67-9551-a5f1f97ae233" providerId="ADAL" clId="{CAAC7599-8D7F-3548-958B-8B50C3602E2C}" dt="2022-08-25T11:17:46.296" v="5797" actId="1038"/>
          <ac:picMkLst>
            <pc:docMk/>
            <pc:sldMk cId="4073521357" sldId="1173"/>
            <ac:picMk id="6" creationId="{D40D7693-2EA0-33BC-3FA0-41DC9A366EF5}"/>
          </ac:picMkLst>
        </pc:picChg>
        <pc:picChg chg="del">
          <ac:chgData name="Sergio Carbajo" userId="f00c2b78-ba07-4f67-9551-a5f1f97ae233" providerId="ADAL" clId="{CAAC7599-8D7F-3548-958B-8B50C3602E2C}" dt="2022-08-24T13:28:28.712" v="3938" actId="478"/>
          <ac:picMkLst>
            <pc:docMk/>
            <pc:sldMk cId="4073521357" sldId="1173"/>
            <ac:picMk id="7" creationId="{783A7336-4959-AA4E-AD9B-15C03642CD49}"/>
          </ac:picMkLst>
        </pc:picChg>
        <pc:picChg chg="add mod">
          <ac:chgData name="Sergio Carbajo" userId="f00c2b78-ba07-4f67-9551-a5f1f97ae233" providerId="ADAL" clId="{CAAC7599-8D7F-3548-958B-8B50C3602E2C}" dt="2022-08-24T13:42:28.037" v="4084" actId="1076"/>
          <ac:picMkLst>
            <pc:docMk/>
            <pc:sldMk cId="4073521357" sldId="1173"/>
            <ac:picMk id="12" creationId="{39E47394-D63A-4DE2-BD2B-5978536A8B4A}"/>
          </ac:picMkLst>
        </pc:picChg>
        <pc:picChg chg="add mod">
          <ac:chgData name="Sergio Carbajo" userId="f00c2b78-ba07-4f67-9551-a5f1f97ae233" providerId="ADAL" clId="{CAAC7599-8D7F-3548-958B-8B50C3602E2C}" dt="2022-08-24T13:42:28.037" v="4084" actId="1076"/>
          <ac:picMkLst>
            <pc:docMk/>
            <pc:sldMk cId="4073521357" sldId="1173"/>
            <ac:picMk id="14" creationId="{8A8C1C07-2C03-769E-5CB5-A835E62EF24B}"/>
          </ac:picMkLst>
        </pc:picChg>
        <pc:picChg chg="add mod">
          <ac:chgData name="Sergio Carbajo" userId="f00c2b78-ba07-4f67-9551-a5f1f97ae233" providerId="ADAL" clId="{CAAC7599-8D7F-3548-958B-8B50C3602E2C}" dt="2022-08-25T11:17:22.904" v="5786" actId="1076"/>
          <ac:picMkLst>
            <pc:docMk/>
            <pc:sldMk cId="4073521357" sldId="1173"/>
            <ac:picMk id="26" creationId="{8B952AFE-A145-FDB7-B26E-7C408E78E5A9}"/>
          </ac:picMkLst>
        </pc:picChg>
      </pc:sldChg>
      <pc:sldChg chg="addSp delSp modSp new mod delAnim modAnim modNotesTx">
        <pc:chgData name="Sergio Carbajo" userId="f00c2b78-ba07-4f67-9551-a5f1f97ae233" providerId="ADAL" clId="{CAAC7599-8D7F-3548-958B-8B50C3602E2C}" dt="2022-09-06T09:03:28.783" v="17605" actId="20577"/>
        <pc:sldMkLst>
          <pc:docMk/>
          <pc:sldMk cId="2582013577" sldId="1174"/>
        </pc:sldMkLst>
        <pc:spChg chg="mod">
          <ac:chgData name="Sergio Carbajo" userId="f00c2b78-ba07-4f67-9551-a5f1f97ae233" providerId="ADAL" clId="{CAAC7599-8D7F-3548-958B-8B50C3602E2C}" dt="2022-09-06T09:00:12.814" v="17502" actId="20577"/>
          <ac:spMkLst>
            <pc:docMk/>
            <pc:sldMk cId="2582013577" sldId="1174"/>
            <ac:spMk id="3" creationId="{FC9D8F83-324A-0A9B-6DD6-5774335B1648}"/>
          </ac:spMkLst>
        </pc:spChg>
        <pc:spChg chg="del">
          <ac:chgData name="Sergio Carbajo" userId="f00c2b78-ba07-4f67-9551-a5f1f97ae233" providerId="ADAL" clId="{CAAC7599-8D7F-3548-958B-8B50C3602E2C}" dt="2022-08-24T13:59:08.611" v="4555" actId="478"/>
          <ac:spMkLst>
            <pc:docMk/>
            <pc:sldMk cId="2582013577" sldId="1174"/>
            <ac:spMk id="4" creationId="{AEECD02F-8FC5-6F35-7AF6-0C6A6F0DCE89}"/>
          </ac:spMkLst>
        </pc:spChg>
        <pc:spChg chg="add mod">
          <ac:chgData name="Sergio Carbajo" userId="f00c2b78-ba07-4f67-9551-a5f1f97ae233" providerId="ADAL" clId="{CAAC7599-8D7F-3548-958B-8B50C3602E2C}" dt="2022-08-24T14:02:31.664" v="4685" actId="2085"/>
          <ac:spMkLst>
            <pc:docMk/>
            <pc:sldMk cId="2582013577" sldId="1174"/>
            <ac:spMk id="7" creationId="{969C2A90-FB99-F3D3-0416-09CBC2C08CD6}"/>
          </ac:spMkLst>
        </pc:spChg>
        <pc:spChg chg="add mod">
          <ac:chgData name="Sergio Carbajo" userId="f00c2b78-ba07-4f67-9551-a5f1f97ae233" providerId="ADAL" clId="{CAAC7599-8D7F-3548-958B-8B50C3602E2C}" dt="2022-08-24T14:02:31.664" v="4685" actId="2085"/>
          <ac:spMkLst>
            <pc:docMk/>
            <pc:sldMk cId="2582013577" sldId="1174"/>
            <ac:spMk id="8" creationId="{7E75E9D5-32A0-6361-2070-4466608BCAFB}"/>
          </ac:spMkLst>
        </pc:spChg>
        <pc:spChg chg="add del mod">
          <ac:chgData name="Sergio Carbajo" userId="f00c2b78-ba07-4f67-9551-a5f1f97ae233" providerId="ADAL" clId="{CAAC7599-8D7F-3548-958B-8B50C3602E2C}" dt="2022-08-26T11:48:36.877" v="6271" actId="478"/>
          <ac:spMkLst>
            <pc:docMk/>
            <pc:sldMk cId="2582013577" sldId="1174"/>
            <ac:spMk id="10" creationId="{8CBE3E49-6E25-9CB2-08A0-1CBB2D727C13}"/>
          </ac:spMkLst>
        </pc:spChg>
        <pc:spChg chg="add mod topLvl">
          <ac:chgData name="Sergio Carbajo" userId="f00c2b78-ba07-4f67-9551-a5f1f97ae233" providerId="ADAL" clId="{CAAC7599-8D7F-3548-958B-8B50C3602E2C}" dt="2022-08-24T14:04:38.946" v="4739" actId="1076"/>
          <ac:spMkLst>
            <pc:docMk/>
            <pc:sldMk cId="2582013577" sldId="1174"/>
            <ac:spMk id="11" creationId="{AE3D108D-8C97-F504-B423-25502907EF2E}"/>
          </ac:spMkLst>
        </pc:spChg>
        <pc:spChg chg="add mod topLvl">
          <ac:chgData name="Sergio Carbajo" userId="f00c2b78-ba07-4f67-9551-a5f1f97ae233" providerId="ADAL" clId="{CAAC7599-8D7F-3548-958B-8B50C3602E2C}" dt="2022-08-24T14:04:29.245" v="4736" actId="164"/>
          <ac:spMkLst>
            <pc:docMk/>
            <pc:sldMk cId="2582013577" sldId="1174"/>
            <ac:spMk id="12" creationId="{F26BDDF2-F370-822E-C88D-DBE00D97A568}"/>
          </ac:spMkLst>
        </pc:spChg>
        <pc:spChg chg="add mod topLvl">
          <ac:chgData name="Sergio Carbajo" userId="f00c2b78-ba07-4f67-9551-a5f1f97ae233" providerId="ADAL" clId="{CAAC7599-8D7F-3548-958B-8B50C3602E2C}" dt="2022-08-24T14:04:29.245" v="4736" actId="164"/>
          <ac:spMkLst>
            <pc:docMk/>
            <pc:sldMk cId="2582013577" sldId="1174"/>
            <ac:spMk id="13" creationId="{C010BCFB-7156-5651-4808-EC8317075500}"/>
          </ac:spMkLst>
        </pc:spChg>
        <pc:spChg chg="add mod topLvl">
          <ac:chgData name="Sergio Carbajo" userId="f00c2b78-ba07-4f67-9551-a5f1f97ae233" providerId="ADAL" clId="{CAAC7599-8D7F-3548-958B-8B50C3602E2C}" dt="2022-08-24T14:04:29.245" v="4736" actId="164"/>
          <ac:spMkLst>
            <pc:docMk/>
            <pc:sldMk cId="2582013577" sldId="1174"/>
            <ac:spMk id="14" creationId="{E1B4A197-77EA-FC88-6F4E-950E4611C9DD}"/>
          </ac:spMkLst>
        </pc:spChg>
        <pc:spChg chg="add mod topLvl">
          <ac:chgData name="Sergio Carbajo" userId="f00c2b78-ba07-4f67-9551-a5f1f97ae233" providerId="ADAL" clId="{CAAC7599-8D7F-3548-958B-8B50C3602E2C}" dt="2022-08-24T14:04:29.245" v="4736" actId="164"/>
          <ac:spMkLst>
            <pc:docMk/>
            <pc:sldMk cId="2582013577" sldId="1174"/>
            <ac:spMk id="15" creationId="{9850DBDF-2F94-9E1D-BB93-6FBA2A502510}"/>
          </ac:spMkLst>
        </pc:spChg>
        <pc:spChg chg="add mod topLvl">
          <ac:chgData name="Sergio Carbajo" userId="f00c2b78-ba07-4f67-9551-a5f1f97ae233" providerId="ADAL" clId="{CAAC7599-8D7F-3548-958B-8B50C3602E2C}" dt="2022-08-24T14:04:29.245" v="4736" actId="164"/>
          <ac:spMkLst>
            <pc:docMk/>
            <pc:sldMk cId="2582013577" sldId="1174"/>
            <ac:spMk id="16" creationId="{61E34DC0-5006-B10D-2E06-A0B1B99DFF87}"/>
          </ac:spMkLst>
        </pc:spChg>
        <pc:spChg chg="add mod">
          <ac:chgData name="Sergio Carbajo" userId="f00c2b78-ba07-4f67-9551-a5f1f97ae233" providerId="ADAL" clId="{CAAC7599-8D7F-3548-958B-8B50C3602E2C}" dt="2022-08-26T11:49:23.020" v="6322" actId="20577"/>
          <ac:spMkLst>
            <pc:docMk/>
            <pc:sldMk cId="2582013577" sldId="1174"/>
            <ac:spMk id="17" creationId="{DB1490ED-9EB4-79B7-6336-3840C7281CA7}"/>
          </ac:spMkLst>
        </pc:spChg>
        <pc:spChg chg="add del mod">
          <ac:chgData name="Sergio Carbajo" userId="f00c2b78-ba07-4f67-9551-a5f1f97ae233" providerId="ADAL" clId="{CAAC7599-8D7F-3548-958B-8B50C3602E2C}" dt="2022-08-26T11:49:46.572" v="6328" actId="478"/>
          <ac:spMkLst>
            <pc:docMk/>
            <pc:sldMk cId="2582013577" sldId="1174"/>
            <ac:spMk id="18" creationId="{BAC104D8-6D12-C961-D5CE-5271D9407872}"/>
          </ac:spMkLst>
        </pc:spChg>
        <pc:spChg chg="add del mod">
          <ac:chgData name="Sergio Carbajo" userId="f00c2b78-ba07-4f67-9551-a5f1f97ae233" providerId="ADAL" clId="{CAAC7599-8D7F-3548-958B-8B50C3602E2C}" dt="2022-08-24T14:04:28.221" v="4734"/>
          <ac:spMkLst>
            <pc:docMk/>
            <pc:sldMk cId="2582013577" sldId="1174"/>
            <ac:spMk id="18" creationId="{E71DE431-01B5-A996-93CA-2513DF63C939}"/>
          </ac:spMkLst>
        </pc:spChg>
        <pc:spChg chg="add del mod">
          <ac:chgData name="Sergio Carbajo" userId="f00c2b78-ba07-4f67-9551-a5f1f97ae233" providerId="ADAL" clId="{CAAC7599-8D7F-3548-958B-8B50C3602E2C}" dt="2022-08-26T11:48:34.106" v="6270" actId="478"/>
          <ac:spMkLst>
            <pc:docMk/>
            <pc:sldMk cId="2582013577" sldId="1174"/>
            <ac:spMk id="19" creationId="{A5C9D6C9-2FAE-1821-23EF-B318510069E1}"/>
          </ac:spMkLst>
        </pc:spChg>
        <pc:spChg chg="add mod">
          <ac:chgData name="Sergio Carbajo" userId="f00c2b78-ba07-4f67-9551-a5f1f97ae233" providerId="ADAL" clId="{CAAC7599-8D7F-3548-958B-8B50C3602E2C}" dt="2022-08-24T14:04:46.068" v="4743" actId="1076"/>
          <ac:spMkLst>
            <pc:docMk/>
            <pc:sldMk cId="2582013577" sldId="1174"/>
            <ac:spMk id="20" creationId="{85B88B7B-549D-5FF3-69EA-2F2430DABA0B}"/>
          </ac:spMkLst>
        </pc:spChg>
        <pc:spChg chg="add del">
          <ac:chgData name="Sergio Carbajo" userId="f00c2b78-ba07-4f67-9551-a5f1f97ae233" providerId="ADAL" clId="{CAAC7599-8D7F-3548-958B-8B50C3602E2C}" dt="2022-08-26T11:50:23.251" v="6332" actId="478"/>
          <ac:spMkLst>
            <pc:docMk/>
            <pc:sldMk cId="2582013577" sldId="1174"/>
            <ac:spMk id="22" creationId="{77865F73-5CE8-F15D-9D43-8AC8FDC76F49}"/>
          </ac:spMkLst>
        </pc:spChg>
        <pc:spChg chg="add mod">
          <ac:chgData name="Sergio Carbajo" userId="f00c2b78-ba07-4f67-9551-a5f1f97ae233" providerId="ADAL" clId="{CAAC7599-8D7F-3548-958B-8B50C3602E2C}" dt="2022-08-24T14:07:44.879" v="4819" actId="1076"/>
          <ac:spMkLst>
            <pc:docMk/>
            <pc:sldMk cId="2582013577" sldId="1174"/>
            <ac:spMk id="23" creationId="{872EE7C3-1B59-5570-3689-4B946B59DC3E}"/>
          </ac:spMkLst>
        </pc:spChg>
        <pc:spChg chg="add mod">
          <ac:chgData name="Sergio Carbajo" userId="f00c2b78-ba07-4f67-9551-a5f1f97ae233" providerId="ADAL" clId="{CAAC7599-8D7F-3548-958B-8B50C3602E2C}" dt="2022-08-26T11:52:54.533" v="6345" actId="207"/>
          <ac:spMkLst>
            <pc:docMk/>
            <pc:sldMk cId="2582013577" sldId="1174"/>
            <ac:spMk id="24" creationId="{7EFE780B-14D7-6AD7-558C-03BEF1F34E71}"/>
          </ac:spMkLst>
        </pc:spChg>
        <pc:spChg chg="add mod">
          <ac:chgData name="Sergio Carbajo" userId="f00c2b78-ba07-4f67-9551-a5f1f97ae233" providerId="ADAL" clId="{CAAC7599-8D7F-3548-958B-8B50C3602E2C}" dt="2022-08-26T11:52:54.533" v="6345" actId="207"/>
          <ac:spMkLst>
            <pc:docMk/>
            <pc:sldMk cId="2582013577" sldId="1174"/>
            <ac:spMk id="25" creationId="{BB1C8A4C-3CBB-71DE-AA08-B03B5A3EA5A9}"/>
          </ac:spMkLst>
        </pc:spChg>
        <pc:grpChg chg="add mod">
          <ac:chgData name="Sergio Carbajo" userId="f00c2b78-ba07-4f67-9551-a5f1f97ae233" providerId="ADAL" clId="{CAAC7599-8D7F-3548-958B-8B50C3602E2C}" dt="2022-08-26T11:49:29.358" v="6324" actId="1076"/>
          <ac:grpSpMkLst>
            <pc:docMk/>
            <pc:sldMk cId="2582013577" sldId="1174"/>
            <ac:grpSpMk id="9" creationId="{2A3A8E66-80B4-1BE9-79E3-E4B7966F12B3}"/>
          </ac:grpSpMkLst>
        </pc:grpChg>
        <pc:grpChg chg="add del mod">
          <ac:chgData name="Sergio Carbajo" userId="f00c2b78-ba07-4f67-9551-a5f1f97ae233" providerId="ADAL" clId="{CAAC7599-8D7F-3548-958B-8B50C3602E2C}" dt="2022-08-24T14:04:29.245" v="4736" actId="164"/>
          <ac:grpSpMkLst>
            <pc:docMk/>
            <pc:sldMk cId="2582013577" sldId="1174"/>
            <ac:grpSpMk id="17" creationId="{B5590C35-83EE-9B6F-7D79-D003600E9738}"/>
          </ac:grpSpMkLst>
        </pc:grpChg>
        <pc:grpChg chg="add del mod">
          <ac:chgData name="Sergio Carbajo" userId="f00c2b78-ba07-4f67-9551-a5f1f97ae233" providerId="ADAL" clId="{CAAC7599-8D7F-3548-958B-8B50C3602E2C}" dt="2022-08-26T11:46:55.064" v="6043" actId="478"/>
          <ac:grpSpMkLst>
            <pc:docMk/>
            <pc:sldMk cId="2582013577" sldId="1174"/>
            <ac:grpSpMk id="21" creationId="{A432C5F1-C688-F2B0-DCB9-A6E1456A0B8A}"/>
          </ac:grpSpMkLst>
        </pc:grpChg>
        <pc:picChg chg="add mod topLvl">
          <ac:chgData name="Sergio Carbajo" userId="f00c2b78-ba07-4f67-9551-a5f1f97ae233" providerId="ADAL" clId="{CAAC7599-8D7F-3548-958B-8B50C3602E2C}" dt="2022-08-24T14:04:42.955" v="4742" actId="1076"/>
          <ac:picMkLst>
            <pc:docMk/>
            <pc:sldMk cId="2582013577" sldId="1174"/>
            <ac:picMk id="5" creationId="{0C8A8BA4-B2EE-14F6-ADD9-46AF24F39AF3}"/>
          </ac:picMkLst>
        </pc:picChg>
        <pc:picChg chg="add del mod">
          <ac:chgData name="Sergio Carbajo" userId="f00c2b78-ba07-4f67-9551-a5f1f97ae233" providerId="ADAL" clId="{CAAC7599-8D7F-3548-958B-8B50C3602E2C}" dt="2022-08-26T11:50:20.084" v="6331" actId="478"/>
          <ac:picMkLst>
            <pc:docMk/>
            <pc:sldMk cId="2582013577" sldId="1174"/>
            <ac:picMk id="6" creationId="{A5AB54BD-DFC9-6062-C60B-A24CB3CF78B2}"/>
          </ac:picMkLst>
        </pc:picChg>
      </pc:sldChg>
      <pc:sldChg chg="addSp delSp modSp add mod delAnim modAnim modNotesTx">
        <pc:chgData name="Sergio Carbajo" userId="f00c2b78-ba07-4f67-9551-a5f1f97ae233" providerId="ADAL" clId="{CAAC7599-8D7F-3548-958B-8B50C3602E2C}" dt="2022-09-01T11:10:00.909" v="9658" actId="20577"/>
        <pc:sldMkLst>
          <pc:docMk/>
          <pc:sldMk cId="2837456723" sldId="1175"/>
        </pc:sldMkLst>
        <pc:spChg chg="mod">
          <ac:chgData name="Sergio Carbajo" userId="f00c2b78-ba07-4f67-9551-a5f1f97ae233" providerId="ADAL" clId="{CAAC7599-8D7F-3548-958B-8B50C3602E2C}" dt="2022-08-26T11:41:20.894" v="5894" actId="20577"/>
          <ac:spMkLst>
            <pc:docMk/>
            <pc:sldMk cId="2837456723" sldId="1175"/>
            <ac:spMk id="3" creationId="{2FEDA726-CB8B-FA4A-90EC-B9C605723C1E}"/>
          </ac:spMkLst>
        </pc:spChg>
        <pc:spChg chg="del">
          <ac:chgData name="Sergio Carbajo" userId="f00c2b78-ba07-4f67-9551-a5f1f97ae233" providerId="ADAL" clId="{CAAC7599-8D7F-3548-958B-8B50C3602E2C}" dt="2022-08-25T10:48:37.850" v="5558" actId="478"/>
          <ac:spMkLst>
            <pc:docMk/>
            <pc:sldMk cId="2837456723" sldId="1175"/>
            <ac:spMk id="6" creationId="{F45EE6AF-4423-DC2D-04D3-CC33CEF689E8}"/>
          </ac:spMkLst>
        </pc:spChg>
        <pc:spChg chg="mod">
          <ac:chgData name="Sergio Carbajo" userId="f00c2b78-ba07-4f67-9551-a5f1f97ae233" providerId="ADAL" clId="{CAAC7599-8D7F-3548-958B-8B50C3602E2C}" dt="2022-09-01T10:28:02.109" v="8508" actId="255"/>
          <ac:spMkLst>
            <pc:docMk/>
            <pc:sldMk cId="2837456723" sldId="1175"/>
            <ac:spMk id="7" creationId="{DDEA31F8-AD80-5948-9902-85D832E3D233}"/>
          </ac:spMkLst>
        </pc:spChg>
        <pc:spChg chg="mod">
          <ac:chgData name="Sergio Carbajo" userId="f00c2b78-ba07-4f67-9551-a5f1f97ae233" providerId="ADAL" clId="{CAAC7599-8D7F-3548-958B-8B50C3602E2C}" dt="2022-09-01T10:27:58.209" v="8507" actId="255"/>
          <ac:spMkLst>
            <pc:docMk/>
            <pc:sldMk cId="2837456723" sldId="1175"/>
            <ac:spMk id="8" creationId="{017901DD-92F8-6F41-940D-F2C3D7642074}"/>
          </ac:spMkLst>
        </pc:spChg>
        <pc:spChg chg="del">
          <ac:chgData name="Sergio Carbajo" userId="f00c2b78-ba07-4f67-9551-a5f1f97ae233" providerId="ADAL" clId="{CAAC7599-8D7F-3548-958B-8B50C3602E2C}" dt="2022-08-25T10:48:09.308" v="5548" actId="478"/>
          <ac:spMkLst>
            <pc:docMk/>
            <pc:sldMk cId="2837456723" sldId="1175"/>
            <ac:spMk id="9" creationId="{1BC4636C-E663-DE17-4E11-C7A28BE9FE49}"/>
          </ac:spMkLst>
        </pc:spChg>
        <pc:spChg chg="add del">
          <ac:chgData name="Sergio Carbajo" userId="f00c2b78-ba07-4f67-9551-a5f1f97ae233" providerId="ADAL" clId="{CAAC7599-8D7F-3548-958B-8B50C3602E2C}" dt="2022-08-25T10:49:21.929" v="5608" actId="478"/>
          <ac:spMkLst>
            <pc:docMk/>
            <pc:sldMk cId="2837456723" sldId="1175"/>
            <ac:spMk id="10" creationId="{D6F65B2B-A562-3999-BFAD-06D5AFE4A7DF}"/>
          </ac:spMkLst>
        </pc:spChg>
        <pc:spChg chg="mod">
          <ac:chgData name="Sergio Carbajo" userId="f00c2b78-ba07-4f67-9551-a5f1f97ae233" providerId="ADAL" clId="{CAAC7599-8D7F-3548-958B-8B50C3602E2C}" dt="2022-09-01T10:28:14.207" v="8511" actId="255"/>
          <ac:spMkLst>
            <pc:docMk/>
            <pc:sldMk cId="2837456723" sldId="1175"/>
            <ac:spMk id="11" creationId="{5B75B45A-3B9D-2146-AD2D-557C9F0FAF2C}"/>
          </ac:spMkLst>
        </pc:spChg>
        <pc:spChg chg="mod">
          <ac:chgData name="Sergio Carbajo" userId="f00c2b78-ba07-4f67-9551-a5f1f97ae233" providerId="ADAL" clId="{CAAC7599-8D7F-3548-958B-8B50C3602E2C}" dt="2022-09-01T10:28:17.856" v="8512" actId="255"/>
          <ac:spMkLst>
            <pc:docMk/>
            <pc:sldMk cId="2837456723" sldId="1175"/>
            <ac:spMk id="12" creationId="{5103F3FE-4BB9-7744-9F2C-8111C8719432}"/>
          </ac:spMkLst>
        </pc:spChg>
        <pc:spChg chg="mod">
          <ac:chgData name="Sergio Carbajo" userId="f00c2b78-ba07-4f67-9551-a5f1f97ae233" providerId="ADAL" clId="{CAAC7599-8D7F-3548-958B-8B50C3602E2C}" dt="2022-09-01T10:28:07.200" v="8509" actId="255"/>
          <ac:spMkLst>
            <pc:docMk/>
            <pc:sldMk cId="2837456723" sldId="1175"/>
            <ac:spMk id="13" creationId="{10A980CE-FF61-4245-A463-6A996ACC4549}"/>
          </ac:spMkLst>
        </pc:spChg>
        <pc:spChg chg="del mod">
          <ac:chgData name="Sergio Carbajo" userId="f00c2b78-ba07-4f67-9551-a5f1f97ae233" providerId="ADAL" clId="{CAAC7599-8D7F-3548-958B-8B50C3602E2C}" dt="2022-08-25T10:49:23.099" v="5610"/>
          <ac:spMkLst>
            <pc:docMk/>
            <pc:sldMk cId="2837456723" sldId="1175"/>
            <ac:spMk id="14" creationId="{AF3E3C9E-AB4F-F40E-8CD7-362D6BD2E422}"/>
          </ac:spMkLst>
        </pc:spChg>
        <pc:spChg chg="del">
          <ac:chgData name="Sergio Carbajo" userId="f00c2b78-ba07-4f67-9551-a5f1f97ae233" providerId="ADAL" clId="{CAAC7599-8D7F-3548-958B-8B50C3602E2C}" dt="2022-08-25T10:48:21.310" v="5551" actId="478"/>
          <ac:spMkLst>
            <pc:docMk/>
            <pc:sldMk cId="2837456723" sldId="1175"/>
            <ac:spMk id="17" creationId="{BE33BAF9-94E9-8EEA-C918-64588A5F3102}"/>
          </ac:spMkLst>
        </pc:spChg>
        <pc:spChg chg="mod">
          <ac:chgData name="Sergio Carbajo" userId="f00c2b78-ba07-4f67-9551-a5f1f97ae233" providerId="ADAL" clId="{CAAC7599-8D7F-3548-958B-8B50C3602E2C}" dt="2022-09-01T10:28:10.464" v="8510" actId="255"/>
          <ac:spMkLst>
            <pc:docMk/>
            <pc:sldMk cId="2837456723" sldId="1175"/>
            <ac:spMk id="18" creationId="{2DB664B7-D607-D64A-A625-E32C81C793D4}"/>
          </ac:spMkLst>
        </pc:spChg>
        <pc:spChg chg="del">
          <ac:chgData name="Sergio Carbajo" userId="f00c2b78-ba07-4f67-9551-a5f1f97ae233" providerId="ADAL" clId="{CAAC7599-8D7F-3548-958B-8B50C3602E2C}" dt="2022-08-25T10:48:22.433" v="5552" actId="478"/>
          <ac:spMkLst>
            <pc:docMk/>
            <pc:sldMk cId="2837456723" sldId="1175"/>
            <ac:spMk id="21" creationId="{5AE8C255-7D5D-824F-A1E8-C3D0AE6DB0BF}"/>
          </ac:spMkLst>
        </pc:spChg>
        <pc:grpChg chg="add mod">
          <ac:chgData name="Sergio Carbajo" userId="f00c2b78-ba07-4f67-9551-a5f1f97ae233" providerId="ADAL" clId="{CAAC7599-8D7F-3548-958B-8B50C3602E2C}" dt="2022-08-25T10:54:16.107" v="5680" actId="1076"/>
          <ac:grpSpMkLst>
            <pc:docMk/>
            <pc:sldMk cId="2837456723" sldId="1175"/>
            <ac:grpSpMk id="15" creationId="{224D9DA0-E948-F7D7-A5E7-1830A60BB855}"/>
          </ac:grpSpMkLst>
        </pc:grpChg>
        <pc:grpChg chg="add mod">
          <ac:chgData name="Sergio Carbajo" userId="f00c2b78-ba07-4f67-9551-a5f1f97ae233" providerId="ADAL" clId="{CAAC7599-8D7F-3548-958B-8B50C3602E2C}" dt="2022-08-25T10:51:30.065" v="5657" actId="1076"/>
          <ac:grpSpMkLst>
            <pc:docMk/>
            <pc:sldMk cId="2837456723" sldId="1175"/>
            <ac:grpSpMk id="19" creationId="{7C64DAE4-3F0C-1050-01C6-71F21E4C5857}"/>
          </ac:grpSpMkLst>
        </pc:grpChg>
        <pc:grpChg chg="add">
          <ac:chgData name="Sergio Carbajo" userId="f00c2b78-ba07-4f67-9551-a5f1f97ae233" providerId="ADAL" clId="{CAAC7599-8D7F-3548-958B-8B50C3602E2C}" dt="2022-08-25T10:51:38.380" v="5658" actId="164"/>
          <ac:grpSpMkLst>
            <pc:docMk/>
            <pc:sldMk cId="2837456723" sldId="1175"/>
            <ac:grpSpMk id="20" creationId="{7CE32F98-E183-9B28-C9C3-A180E27FF70B}"/>
          </ac:grpSpMkLst>
        </pc:grpChg>
      </pc:sldChg>
      <pc:sldChg chg="addSp delSp modSp add mod addAnim delAnim modAnim modNotesTx">
        <pc:chgData name="Sergio Carbajo" userId="f00c2b78-ba07-4f67-9551-a5f1f97ae233" providerId="ADAL" clId="{CAAC7599-8D7F-3548-958B-8B50C3602E2C}" dt="2022-09-01T17:29:51.343" v="17075" actId="20577"/>
        <pc:sldMkLst>
          <pc:docMk/>
          <pc:sldMk cId="4083363101" sldId="1176"/>
        </pc:sldMkLst>
        <pc:spChg chg="mod">
          <ac:chgData name="Sergio Carbajo" userId="f00c2b78-ba07-4f67-9551-a5f1f97ae233" providerId="ADAL" clId="{CAAC7599-8D7F-3548-958B-8B50C3602E2C}" dt="2022-09-01T17:29:51.343" v="17075" actId="20577"/>
          <ac:spMkLst>
            <pc:docMk/>
            <pc:sldMk cId="4083363101" sldId="1176"/>
            <ac:spMk id="3" creationId="{FC9D8F83-324A-0A9B-6DD6-5774335B1648}"/>
          </ac:spMkLst>
        </pc:spChg>
        <pc:spChg chg="add mod">
          <ac:chgData name="Sergio Carbajo" userId="f00c2b78-ba07-4f67-9551-a5f1f97ae233" providerId="ADAL" clId="{CAAC7599-8D7F-3548-958B-8B50C3602E2C}" dt="2022-08-26T11:54:28.659" v="6433" actId="255"/>
          <ac:spMkLst>
            <pc:docMk/>
            <pc:sldMk cId="4083363101" sldId="1176"/>
            <ac:spMk id="17" creationId="{3212631B-B2D1-D20B-011E-0A8C8D572278}"/>
          </ac:spMkLst>
        </pc:spChg>
        <pc:spChg chg="add mod">
          <ac:chgData name="Sergio Carbajo" userId="f00c2b78-ba07-4f67-9551-a5f1f97ae233" providerId="ADAL" clId="{CAAC7599-8D7F-3548-958B-8B50C3602E2C}" dt="2022-08-26T11:55:06.501" v="6436" actId="2085"/>
          <ac:spMkLst>
            <pc:docMk/>
            <pc:sldMk cId="4083363101" sldId="1176"/>
            <ac:spMk id="18" creationId="{8F4B8760-6071-E679-F242-A05AAC859BE3}"/>
          </ac:spMkLst>
        </pc:spChg>
        <pc:spChg chg="add mod">
          <ac:chgData name="Sergio Carbajo" userId="f00c2b78-ba07-4f67-9551-a5f1f97ae233" providerId="ADAL" clId="{CAAC7599-8D7F-3548-958B-8B50C3602E2C}" dt="2022-08-26T11:55:45.606" v="6440" actId="2085"/>
          <ac:spMkLst>
            <pc:docMk/>
            <pc:sldMk cId="4083363101" sldId="1176"/>
            <ac:spMk id="22" creationId="{41D95057-57D2-19D6-51F9-3557CB730B84}"/>
          </ac:spMkLst>
        </pc:spChg>
        <pc:spChg chg="del">
          <ac:chgData name="Sergio Carbajo" userId="f00c2b78-ba07-4f67-9551-a5f1f97ae233" providerId="ADAL" clId="{CAAC7599-8D7F-3548-958B-8B50C3602E2C}" dt="2022-08-26T11:56:56.932" v="6451" actId="478"/>
          <ac:spMkLst>
            <pc:docMk/>
            <pc:sldMk cId="4083363101" sldId="1176"/>
            <ac:spMk id="23" creationId="{872EE7C3-1B59-5570-3689-4B946B59DC3E}"/>
          </ac:spMkLst>
        </pc:spChg>
        <pc:spChg chg="add mod">
          <ac:chgData name="Sergio Carbajo" userId="f00c2b78-ba07-4f67-9551-a5f1f97ae233" providerId="ADAL" clId="{CAAC7599-8D7F-3548-958B-8B50C3602E2C}" dt="2022-08-26T11:56:03.581" v="6443" actId="2085"/>
          <ac:spMkLst>
            <pc:docMk/>
            <pc:sldMk cId="4083363101" sldId="1176"/>
            <ac:spMk id="24" creationId="{B6392B7E-869E-E641-A2EE-4CD778EDE275}"/>
          </ac:spMkLst>
        </pc:spChg>
        <pc:spChg chg="add mod">
          <ac:chgData name="Sergio Carbajo" userId="f00c2b78-ba07-4f67-9551-a5f1f97ae233" providerId="ADAL" clId="{CAAC7599-8D7F-3548-958B-8B50C3602E2C}" dt="2022-08-26T11:56:22.486" v="6446" actId="2085"/>
          <ac:spMkLst>
            <pc:docMk/>
            <pc:sldMk cId="4083363101" sldId="1176"/>
            <ac:spMk id="25" creationId="{758018F4-D535-F140-5479-3F347BDF30D6}"/>
          </ac:spMkLst>
        </pc:spChg>
        <pc:spChg chg="add mod">
          <ac:chgData name="Sergio Carbajo" userId="f00c2b78-ba07-4f67-9551-a5f1f97ae233" providerId="ADAL" clId="{CAAC7599-8D7F-3548-958B-8B50C3602E2C}" dt="2022-08-26T11:58:51.868" v="6481" actId="113"/>
          <ac:spMkLst>
            <pc:docMk/>
            <pc:sldMk cId="4083363101" sldId="1176"/>
            <ac:spMk id="27" creationId="{3EAB5E6A-3295-3D0B-72F0-74503B970AA9}"/>
          </ac:spMkLst>
        </pc:spChg>
        <pc:grpChg chg="del">
          <ac:chgData name="Sergio Carbajo" userId="f00c2b78-ba07-4f67-9551-a5f1f97ae233" providerId="ADAL" clId="{CAAC7599-8D7F-3548-958B-8B50C3602E2C}" dt="2022-08-26T11:46:49.051" v="6041" actId="478"/>
          <ac:grpSpMkLst>
            <pc:docMk/>
            <pc:sldMk cId="4083363101" sldId="1176"/>
            <ac:grpSpMk id="9" creationId="{2A3A8E66-80B4-1BE9-79E3-E4B7966F12B3}"/>
          </ac:grpSpMkLst>
        </pc:grpChg>
        <pc:grpChg chg="add del mod">
          <ac:chgData name="Sergio Carbajo" userId="f00c2b78-ba07-4f67-9551-a5f1f97ae233" providerId="ADAL" clId="{CAAC7599-8D7F-3548-958B-8B50C3602E2C}" dt="2022-08-26T11:46:51.801" v="6042" actId="1076"/>
          <ac:grpSpMkLst>
            <pc:docMk/>
            <pc:sldMk cId="4083363101" sldId="1176"/>
            <ac:grpSpMk id="21" creationId="{A432C5F1-C688-F2B0-DCB9-A6E1456A0B8A}"/>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 name="Google Shape;3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 bons dies / buenos días / good morning</a:t>
            </a:r>
          </a:p>
          <a:p>
            <a:pPr marL="171450" marR="0" lvl="0" indent="-171450" algn="l" rtl="0">
              <a:lnSpc>
                <a:spcPct val="100000"/>
              </a:lnSpc>
              <a:spcBef>
                <a:spcPts val="0"/>
              </a:spcBef>
              <a:spcAft>
                <a:spcPts val="0"/>
              </a:spcAft>
              <a:buClr>
                <a:schemeClr val="dk1"/>
              </a:buClr>
              <a:buSzPts val="1200"/>
              <a:buFontTx/>
              <a:buChar char="-"/>
            </a:pPr>
            <a:r>
              <a:rPr lang="en-US" sz="1200" b="0" i="0" dirty="0">
                <a:solidFill>
                  <a:schemeClr val="dk1"/>
                </a:solidFill>
                <a:latin typeface="Calibri"/>
                <a:ea typeface="Calibri"/>
                <a:cs typeface="Calibri"/>
                <a:sym typeface="Calibri"/>
              </a:rPr>
              <a:t>Express </a:t>
            </a:r>
            <a:r>
              <a:rPr lang="en-US" sz="1200" b="0" i="0" dirty="0" err="1">
                <a:solidFill>
                  <a:schemeClr val="dk1"/>
                </a:solidFill>
                <a:latin typeface="Calibri"/>
                <a:ea typeface="Calibri"/>
                <a:cs typeface="Calibri"/>
                <a:sym typeface="Calibri"/>
              </a:rPr>
              <a:t>gratefulnesss</a:t>
            </a:r>
            <a:endParaRPr lang="en-US" sz="1200" b="0" i="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Tx/>
              <a:buChar char="-"/>
            </a:pPr>
            <a:r>
              <a:rPr lang="en-US" sz="1200" b="0" i="0" dirty="0">
                <a:solidFill>
                  <a:schemeClr val="dk1"/>
                </a:solidFill>
                <a:latin typeface="Calibri"/>
                <a:ea typeface="Calibri"/>
                <a:cs typeface="Calibri"/>
                <a:sym typeface="Calibri"/>
              </a:rPr>
              <a:t>self Introduction if needed</a:t>
            </a:r>
          </a:p>
          <a:p>
            <a:pPr marL="171450" marR="0" lvl="0" indent="-171450" algn="l" rtl="0">
              <a:lnSpc>
                <a:spcPct val="100000"/>
              </a:lnSpc>
              <a:spcBef>
                <a:spcPts val="0"/>
              </a:spcBef>
              <a:spcAft>
                <a:spcPts val="0"/>
              </a:spcAft>
              <a:buClr>
                <a:schemeClr val="dk1"/>
              </a:buClr>
              <a:buSzPts val="1200"/>
              <a:buFontTx/>
              <a:buChar char="-"/>
            </a:pPr>
            <a:r>
              <a:rPr lang="en-US" sz="1200" b="0" i="0" dirty="0">
                <a:solidFill>
                  <a:schemeClr val="dk1"/>
                </a:solidFill>
                <a:latin typeface="Calibri"/>
                <a:ea typeface="Calibri"/>
                <a:cs typeface="Calibri"/>
                <a:sym typeface="Calibri"/>
              </a:rPr>
              <a:t>Today, we’re going to delve into how water dynamics can be our playground for consequential dynamics in soft matter, chemistry, and biology – and explore what water’s nonequilibrium dynamics may teach us</a:t>
            </a:r>
          </a:p>
        </p:txBody>
      </p:sp>
      <p:sp>
        <p:nvSpPr>
          <p:cNvPr id="31" name="Google Shape;3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background and recent work, I wanted to present, from my point of view, some broadly applicable challenges to make great strides in water-driven nonequilibrium biochemistry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10</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1729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briefly review some of these challenges &amp; opportunities starting form electron probes</a:t>
            </a:r>
          </a:p>
        </p:txBody>
      </p:sp>
      <p:sp>
        <p:nvSpPr>
          <p:cNvPr id="4" name="Slide Number Placeholder 3"/>
          <p:cNvSpPr>
            <a:spLocks noGrp="1"/>
          </p:cNvSpPr>
          <p:nvPr>
            <p:ph type="sldNum" sz="quarter" idx="5"/>
          </p:nvPr>
        </p:nvSpPr>
        <p:spPr/>
        <p:txBody>
          <a:bodyPr/>
          <a:lstStyle/>
          <a:p>
            <a:fld id="{FE9BC4E5-2BC1-4F43-85DD-A1B8F74CB7EB}" type="slidenum">
              <a:rPr lang="en-US" smtClean="0"/>
              <a:pPr/>
              <a:t>11</a:t>
            </a:fld>
            <a:endParaRPr lang="en-US" dirty="0"/>
          </a:p>
        </p:txBody>
      </p:sp>
    </p:spTree>
    <p:extLst>
      <p:ext uri="{BB962C8B-B14F-4D97-AF65-F5344CB8AC3E}">
        <p14:creationId xmlns:p14="http://schemas.microsoft.com/office/powerpoint/2010/main" val="4144001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XFELs,…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12</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4567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look at optical probes. UV, visible and NIR are routinely operated in UED and XFELs – but mid-IR and longer wavelengths are not as established</a:t>
            </a:r>
          </a:p>
        </p:txBody>
      </p:sp>
      <p:sp>
        <p:nvSpPr>
          <p:cNvPr id="4" name="Slide Number Placeholder 3"/>
          <p:cNvSpPr>
            <a:spLocks noGrp="1"/>
          </p:cNvSpPr>
          <p:nvPr>
            <p:ph type="sldNum" sz="quarter" idx="5"/>
          </p:nvPr>
        </p:nvSpPr>
        <p:spPr/>
        <p:txBody>
          <a:bodyPr/>
          <a:lstStyle/>
          <a:p>
            <a:fld id="{FE9BC4E5-2BC1-4F43-85DD-A1B8F74CB7EB}" type="slidenum">
              <a:rPr lang="en-US" smtClean="0"/>
              <a:pPr/>
              <a:t>13</a:t>
            </a:fld>
            <a:endParaRPr lang="en-US" dirty="0"/>
          </a:p>
        </p:txBody>
      </p:sp>
    </p:spTree>
    <p:extLst>
      <p:ext uri="{BB962C8B-B14F-4D97-AF65-F5344CB8AC3E}">
        <p14:creationId xmlns:p14="http://schemas.microsoft.com/office/powerpoint/2010/main" val="2837460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producing them is not as easy</a:t>
            </a:r>
          </a:p>
        </p:txBody>
      </p:sp>
      <p:sp>
        <p:nvSpPr>
          <p:cNvPr id="4" name="Slide Number Placeholder 3"/>
          <p:cNvSpPr>
            <a:spLocks noGrp="1"/>
          </p:cNvSpPr>
          <p:nvPr>
            <p:ph type="sldNum" sz="quarter" idx="5"/>
          </p:nvPr>
        </p:nvSpPr>
        <p:spPr/>
        <p:txBody>
          <a:bodyPr/>
          <a:lstStyle/>
          <a:p>
            <a:fld id="{FE9BC4E5-2BC1-4F43-85DD-A1B8F74CB7EB}" type="slidenum">
              <a:rPr lang="en-US" smtClean="0"/>
              <a:pPr/>
              <a:t>14</a:t>
            </a:fld>
            <a:endParaRPr lang="en-US" dirty="0"/>
          </a:p>
        </p:txBody>
      </p:sp>
    </p:spTree>
    <p:extLst>
      <p:ext uri="{BB962C8B-B14F-4D97-AF65-F5344CB8AC3E}">
        <p14:creationId xmlns:p14="http://schemas.microsoft.com/office/powerpoint/2010/main" val="1047729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156a2caa17_3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1156a2caa17_3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not only are these sources not as established but having the tethered to facilities is another added hurdle</a:t>
            </a:r>
            <a:endParaRPr dirty="0"/>
          </a:p>
        </p:txBody>
      </p:sp>
      <p:sp>
        <p:nvSpPr>
          <p:cNvPr id="377" name="Google Shape;377;g1156a2caa17_3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15</a:t>
            </a:fld>
            <a:endParaRPr/>
          </a:p>
        </p:txBody>
      </p:sp>
    </p:spTree>
    <p:extLst>
      <p:ext uri="{BB962C8B-B14F-4D97-AF65-F5344CB8AC3E}">
        <p14:creationId xmlns:p14="http://schemas.microsoft.com/office/powerpoint/2010/main" val="788950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look at methods we’ve recently explored, in addition to the T-jump crystallize lysozyme example given earlier, we’re studying water structure dynamics simply from x-ray scattering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showed these two plots briefly earlier displaying the KE transfer into an equivalent Temperature and the time-resolved X-ray scattering, which can be directly mapped to strong fluctuation and shifts of the O-O and O-H radial distribution functions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as a model example of physical chemistry in nonequilibrium water, we have experimental plans to measure the vibrational and ring opening dynamics of phenol under a single-cycle THz excitation to confirm and validate our simulations as a means to establish computational methods to predict, analyze, and interpret results. </a:t>
            </a:r>
          </a:p>
        </p:txBody>
      </p:sp>
      <p:sp>
        <p:nvSpPr>
          <p:cNvPr id="4" name="Slide Number Placeholder 3"/>
          <p:cNvSpPr>
            <a:spLocks noGrp="1"/>
          </p:cNvSpPr>
          <p:nvPr>
            <p:ph type="sldNum" sz="quarter" idx="5"/>
          </p:nvPr>
        </p:nvSpPr>
        <p:spPr/>
        <p:txBody>
          <a:bodyPr/>
          <a:lstStyle/>
          <a:p>
            <a:fld id="{FE9BC4E5-2BC1-4F43-85DD-A1B8F74CB7EB}" type="slidenum">
              <a:rPr lang="en-US" smtClean="0"/>
              <a:pPr/>
              <a:t>16</a:t>
            </a:fld>
            <a:endParaRPr lang="en-US" dirty="0"/>
          </a:p>
        </p:txBody>
      </p:sp>
    </p:spTree>
    <p:extLst>
      <p:ext uri="{BB962C8B-B14F-4D97-AF65-F5344CB8AC3E}">
        <p14:creationId xmlns:p14="http://schemas.microsoft.com/office/powerpoint/2010/main" val="2595907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also obtain a complementary picture by looking at the photoelectron spectrum of water from THz radiation as a function of time. And we can further the resolution of electron time of flight spectrometers using THz streaking.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capability, a high power THz source and an XUV FEL is uniquely possible at FLASH in DESY, where we are currently analyzing results on secondary electrons streaked by THz radiation to carefully measure timescales of intermolecular coulombic decay in water.</a:t>
            </a:r>
          </a:p>
        </p:txBody>
      </p:sp>
      <p:sp>
        <p:nvSpPr>
          <p:cNvPr id="4" name="Slide Number Placeholder 3"/>
          <p:cNvSpPr>
            <a:spLocks noGrp="1"/>
          </p:cNvSpPr>
          <p:nvPr>
            <p:ph type="sldNum" sz="quarter" idx="5"/>
          </p:nvPr>
        </p:nvSpPr>
        <p:spPr/>
        <p:txBody>
          <a:bodyPr/>
          <a:lstStyle/>
          <a:p>
            <a:fld id="{FE9BC4E5-2BC1-4F43-85DD-A1B8F74CB7EB}" type="slidenum">
              <a:rPr lang="en-US" smtClean="0"/>
              <a:pPr/>
              <a:t>17</a:t>
            </a:fld>
            <a:endParaRPr lang="en-US" dirty="0"/>
          </a:p>
        </p:txBody>
      </p:sp>
    </p:spTree>
    <p:extLst>
      <p:ext uri="{BB962C8B-B14F-4D97-AF65-F5344CB8AC3E}">
        <p14:creationId xmlns:p14="http://schemas.microsoft.com/office/powerpoint/2010/main" val="420055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this brief overview of challenges and recent feats, I wanted to offer an outlook by posing some open questions to democratizing access to this science and its applications through some of our ongoing work in QED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won’t have time to go over Q2 but I’d love to open this question for discussion later today</a:t>
            </a:r>
          </a:p>
        </p:txBody>
      </p:sp>
      <p:sp>
        <p:nvSpPr>
          <p:cNvPr id="4" name="Slide Number Placeholder 3"/>
          <p:cNvSpPr>
            <a:spLocks noGrp="1"/>
          </p:cNvSpPr>
          <p:nvPr>
            <p:ph type="sldNum" sz="quarter" idx="5"/>
          </p:nvPr>
        </p:nvSpPr>
        <p:spPr/>
        <p:txBody>
          <a:bodyPr/>
          <a:lstStyle/>
          <a:p>
            <a:fld id="{FE9BC4E5-2BC1-4F43-85DD-A1B8F74CB7EB}" type="slidenum">
              <a:rPr lang="en-US" smtClean="0"/>
              <a:pPr/>
              <a:t>18</a:t>
            </a:fld>
            <a:endParaRPr lang="en-US" dirty="0"/>
          </a:p>
        </p:txBody>
      </p:sp>
    </p:spTree>
    <p:extLst>
      <p:ext uri="{BB962C8B-B14F-4D97-AF65-F5344CB8AC3E}">
        <p14:creationId xmlns:p14="http://schemas.microsoft.com/office/powerpoint/2010/main" val="2688476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19</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6441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Nonequilibrium dynamics are ubiquitous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These are systems not in thermodynamic equilibrium, ranging from astrophysics to plasma, to living organisms and quantum phenomena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They tend to be short-lived or elusive, and in constant intermediation with their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9BC4E5-2BC1-4F43-85DD-A1B8F74CB7EB}" type="slidenum">
              <a:rPr lang="en-US" smtClean="0"/>
              <a:pPr/>
              <a:t>2</a:t>
            </a:fld>
            <a:endParaRPr lang="en-US" dirty="0"/>
          </a:p>
        </p:txBody>
      </p:sp>
    </p:spTree>
    <p:extLst>
      <p:ext uri="{BB962C8B-B14F-4D97-AF65-F5344CB8AC3E}">
        <p14:creationId xmlns:p14="http://schemas.microsoft.com/office/powerpoint/2010/main" val="1591438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per the first question on what QED can teach us – we do not know yet and one strategy is to build such instruments – another is to build the theory</a:t>
            </a:r>
          </a:p>
          <a:p>
            <a:endParaRPr lang="en-US" dirty="0"/>
          </a:p>
          <a:p>
            <a:r>
              <a:rPr lang="en-US" dirty="0"/>
              <a:t>We’re using emerging QED theory to explore how coherent shaping electron </a:t>
            </a:r>
            <a:r>
              <a:rPr lang="en-US" dirty="0" err="1"/>
              <a:t>wavepackets</a:t>
            </a:r>
            <a:r>
              <a:rPr lang="en-US" dirty="0"/>
              <a:t> affects bremsstrahlung radiation</a:t>
            </a:r>
          </a:p>
          <a:p>
            <a:endParaRPr lang="en-US" dirty="0"/>
          </a:p>
          <a:p>
            <a:r>
              <a:rPr lang="en-US" dirty="0"/>
              <a:t>Imagine a case scenario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20</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4642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build this example further with more than 2 states…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21</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2867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And to take this example further, we can also longitudinally shape electron beams. </a:t>
            </a:r>
          </a:p>
          <a:p>
            <a:endParaRPr lang="en-US" baseline="0" dirty="0"/>
          </a:p>
          <a:p>
            <a:r>
              <a:rPr lang="en-US" baseline="0" dirty="0"/>
              <a:t>Altogether, we coin this as generating beams by design, which can render ultracompact attosecond electron and x-ray sources and even potentially a mode-locked FEL </a:t>
            </a:r>
          </a:p>
          <a:p>
            <a:endParaRPr lang="en-US" baseline="0" dirty="0"/>
          </a:p>
          <a:p>
            <a:r>
              <a:rPr lang="en-US" baseline="0" dirty="0"/>
              <a:t>To take mode-locking as a thought-provoking example, theoretical studies show that longitudinal modulation of electron beams with proper dispersion management can lead to a </a:t>
            </a:r>
            <a:r>
              <a:rPr lang="en-US" baseline="0" dirty="0" err="1"/>
              <a:t>ultrastable</a:t>
            </a:r>
            <a:r>
              <a:rPr lang="en-US" baseline="0" dirty="0"/>
              <a:t> frequency comb in the x-ray range. A mode-locked laser in the X-rays could be as revolutionary as </a:t>
            </a:r>
            <a:r>
              <a:rPr lang="en-US" baseline="0" dirty="0" err="1"/>
              <a:t>th</a:t>
            </a:r>
            <a:r>
              <a:rPr lang="en-US" baseline="0" dirty="0"/>
              <a:t> </a:t>
            </a:r>
            <a:r>
              <a:rPr lang="en-US" baseline="0" dirty="0" err="1"/>
              <a:t>eoptical</a:t>
            </a:r>
            <a:r>
              <a:rPr lang="en-US" baseline="0" dirty="0"/>
              <a:t> mode locked laser for several decades.</a:t>
            </a:r>
          </a:p>
          <a:p>
            <a:endParaRPr lang="en-US" baseline="0" dirty="0"/>
          </a:p>
          <a:p>
            <a:r>
              <a:rPr lang="en-US" baseline="0" dirty="0"/>
              <a:t>Some nascent ideas to accomplish this is to combine momentum and time shaping of electron </a:t>
            </a:r>
            <a:r>
              <a:rPr lang="en-US" baseline="0" dirty="0" err="1"/>
              <a:t>wavepackets</a:t>
            </a:r>
            <a:r>
              <a:rPr lang="en-US" baseline="0" dirty="0"/>
              <a:t> with coherent emission from </a:t>
            </a:r>
            <a:r>
              <a:rPr lang="en-US" baseline="0" dirty="0" err="1"/>
              <a:t>plasmos</a:t>
            </a:r>
            <a:r>
              <a:rPr lang="en-US" baseline="0" dirty="0"/>
              <a:t>, say in graphene.</a:t>
            </a:r>
          </a:p>
        </p:txBody>
      </p:sp>
      <p:sp>
        <p:nvSpPr>
          <p:cNvPr id="4" name="Slide Number Placeholder 3"/>
          <p:cNvSpPr>
            <a:spLocks noGrp="1"/>
          </p:cNvSpPr>
          <p:nvPr>
            <p:ph type="sldNum" sz="quarter" idx="10"/>
          </p:nvPr>
        </p:nvSpPr>
        <p:spPr/>
        <p:txBody>
          <a:bodyPr/>
          <a:lstStyle/>
          <a:p>
            <a:fld id="{FE9BC4E5-2BC1-4F43-85DD-A1B8F74CB7EB}" type="slidenum">
              <a:rPr lang="en-US" smtClean="0"/>
              <a:pPr/>
              <a:t>22</a:t>
            </a:fld>
            <a:endParaRPr lang="en-US" dirty="0"/>
          </a:p>
        </p:txBody>
      </p:sp>
    </p:spTree>
    <p:extLst>
      <p:ext uri="{BB962C8B-B14F-4D97-AF65-F5344CB8AC3E}">
        <p14:creationId xmlns:p14="http://schemas.microsoft.com/office/powerpoint/2010/main" val="4003768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24bb2bdc46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24bb2bdc46_0_3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1" name="Google Shape;251;g124bb2bdc46_0_3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23</a:t>
            </a:fld>
            <a:endParaRPr/>
          </a:p>
        </p:txBody>
      </p:sp>
    </p:spTree>
    <p:extLst>
      <p:ext uri="{BB962C8B-B14F-4D97-AF65-F5344CB8AC3E}">
        <p14:creationId xmlns:p14="http://schemas.microsoft.com/office/powerpoint/2010/main" val="1717898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24</a:t>
            </a:fld>
            <a:endParaRPr lang="en-US" dirty="0"/>
          </a:p>
        </p:txBody>
      </p:sp>
    </p:spTree>
    <p:extLst>
      <p:ext uri="{BB962C8B-B14F-4D97-AF65-F5344CB8AC3E}">
        <p14:creationId xmlns:p14="http://schemas.microsoft.com/office/powerpoint/2010/main" val="1136952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62" name="Google Shape;6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26</a:t>
            </a:fld>
            <a:endParaRPr lang="en-US" dirty="0"/>
          </a:p>
        </p:txBody>
      </p:sp>
    </p:spTree>
    <p:extLst>
      <p:ext uri="{BB962C8B-B14F-4D97-AF65-F5344CB8AC3E}">
        <p14:creationId xmlns:p14="http://schemas.microsoft.com/office/powerpoint/2010/main" val="2945314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27</a:t>
            </a:fld>
            <a:endParaRPr lang="en-US" dirty="0"/>
          </a:p>
        </p:txBody>
      </p:sp>
    </p:spTree>
    <p:extLst>
      <p:ext uri="{BB962C8B-B14F-4D97-AF65-F5344CB8AC3E}">
        <p14:creationId xmlns:p14="http://schemas.microsoft.com/office/powerpoint/2010/main" val="4142604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24bb2bdc46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24bb2bdc46_0_5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9" name="Google Shape;229;g124bb2bdc46_0_5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30</a:t>
            </a:fld>
            <a:endParaRPr/>
          </a:p>
        </p:txBody>
      </p:sp>
    </p:spTree>
    <p:extLst>
      <p:ext uri="{BB962C8B-B14F-4D97-AF65-F5344CB8AC3E}">
        <p14:creationId xmlns:p14="http://schemas.microsoft.com/office/powerpoint/2010/main" val="2189325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9BC4E5-2BC1-4F43-85DD-A1B8F74CB7EB}" type="slidenum">
              <a:rPr lang="en-US" smtClean="0"/>
              <a:pPr/>
              <a:t>31</a:t>
            </a:fld>
            <a:endParaRPr lang="en-US" dirty="0"/>
          </a:p>
        </p:txBody>
      </p:sp>
    </p:spTree>
    <p:extLst>
      <p:ext uri="{BB962C8B-B14F-4D97-AF65-F5344CB8AC3E}">
        <p14:creationId xmlns:p14="http://schemas.microsoft.com/office/powerpoint/2010/main" val="292089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today, let’s focus on nonequilibrium dynamics of water. For that, my presentation will be focused on three main aspects</a:t>
            </a:r>
          </a:p>
        </p:txBody>
      </p:sp>
      <p:sp>
        <p:nvSpPr>
          <p:cNvPr id="4" name="Slide Number Placeholder 3"/>
          <p:cNvSpPr>
            <a:spLocks noGrp="1"/>
          </p:cNvSpPr>
          <p:nvPr>
            <p:ph type="sldNum" sz="quarter" idx="5"/>
          </p:nvPr>
        </p:nvSpPr>
        <p:spPr/>
        <p:txBody>
          <a:bodyPr/>
          <a:lstStyle/>
          <a:p>
            <a:fld id="{FE9BC4E5-2BC1-4F43-85DD-A1B8F74CB7EB}" type="slidenum">
              <a:rPr lang="en-US" smtClean="0"/>
              <a:pPr/>
              <a:t>3</a:t>
            </a:fld>
            <a:endParaRPr lang="en-US" dirty="0"/>
          </a:p>
        </p:txBody>
      </p:sp>
    </p:spTree>
    <p:extLst>
      <p:ext uri="{BB962C8B-B14F-4D97-AF65-F5344CB8AC3E}">
        <p14:creationId xmlns:p14="http://schemas.microsoft.com/office/powerpoint/2010/main" val="151142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24bb2bdc46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24bb2bdc46_0_3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124bb2bdc46_0_3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32</a:t>
            </a:fld>
            <a:endParaRPr/>
          </a:p>
        </p:txBody>
      </p:sp>
    </p:spTree>
    <p:extLst>
      <p:ext uri="{BB962C8B-B14F-4D97-AF65-F5344CB8AC3E}">
        <p14:creationId xmlns:p14="http://schemas.microsoft.com/office/powerpoint/2010/main" val="1390428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156a2caa17_3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1156a2caa17_3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g1156a2caa17_3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33</a:t>
            </a:fld>
            <a:endParaRPr/>
          </a:p>
        </p:txBody>
      </p:sp>
    </p:spTree>
    <p:extLst>
      <p:ext uri="{BB962C8B-B14F-4D97-AF65-F5344CB8AC3E}">
        <p14:creationId xmlns:p14="http://schemas.microsoft.com/office/powerpoint/2010/main" val="484659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1574541819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11574541819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g11574541819_0_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36</a:t>
            </a:fld>
            <a:endParaRPr/>
          </a:p>
        </p:txBody>
      </p:sp>
    </p:spTree>
    <p:extLst>
      <p:ext uri="{BB962C8B-B14F-4D97-AF65-F5344CB8AC3E}">
        <p14:creationId xmlns:p14="http://schemas.microsoft.com/office/powerpoint/2010/main" val="2089232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1574541819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1574541819_0_3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g11574541819_0_3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37</a:t>
            </a:fld>
            <a:endParaRPr/>
          </a:p>
        </p:txBody>
      </p:sp>
    </p:spTree>
    <p:extLst>
      <p:ext uri="{BB962C8B-B14F-4D97-AF65-F5344CB8AC3E}">
        <p14:creationId xmlns:p14="http://schemas.microsoft.com/office/powerpoint/2010/main" val="399708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why is this important?</a:t>
            </a:r>
          </a:p>
          <a:p>
            <a:endParaRPr lang="en-US" dirty="0"/>
          </a:p>
          <a:p>
            <a:r>
              <a:rPr lang="en-US" dirty="0"/>
              <a:t>A typical experiment consists of using an </a:t>
            </a:r>
            <a:r>
              <a:rPr lang="en-US" dirty="0" err="1"/>
              <a:t>otpical</a:t>
            </a:r>
            <a:r>
              <a:rPr lang="en-US" dirty="0"/>
              <a:t> pump and ultrafast probe with XFELs or semi-relativistic electron sources?</a:t>
            </a:r>
          </a:p>
        </p:txBody>
      </p:sp>
      <p:sp>
        <p:nvSpPr>
          <p:cNvPr id="4" name="Slide Number Placeholder 3"/>
          <p:cNvSpPr>
            <a:spLocks noGrp="1"/>
          </p:cNvSpPr>
          <p:nvPr>
            <p:ph type="sldNum" sz="quarter" idx="5"/>
          </p:nvPr>
        </p:nvSpPr>
        <p:spPr/>
        <p:txBody>
          <a:bodyPr/>
          <a:lstStyle/>
          <a:p>
            <a:fld id="{FE9BC4E5-2BC1-4F43-85DD-A1B8F74CB7EB}" type="slidenum">
              <a:rPr lang="en-US" smtClean="0"/>
              <a:pPr/>
              <a:t>4</a:t>
            </a:fld>
            <a:endParaRPr lang="en-US" dirty="0"/>
          </a:p>
        </p:txBody>
      </p:sp>
    </p:spTree>
    <p:extLst>
      <p:ext uri="{BB962C8B-B14F-4D97-AF65-F5344CB8AC3E}">
        <p14:creationId xmlns:p14="http://schemas.microsoft.com/office/powerpoint/2010/main" val="276223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With the advent of these instruments, the last decade is experiencing a renaissance in life and energy sciences. For example</a:t>
            </a:r>
          </a:p>
          <a:p>
            <a:endParaRPr lang="en-US" sz="1200" b="0" kern="1200" dirty="0">
              <a:solidFill>
                <a:schemeClr val="tx1"/>
              </a:solidFill>
              <a:effectLst/>
              <a:latin typeface="+mn-lt"/>
              <a:ea typeface="+mn-ea"/>
              <a:cs typeface="+mn-cs"/>
            </a:endParaRPr>
          </a:p>
          <a:p>
            <a:r>
              <a:rPr lang="en-US" sz="1200" b="0" i="1" u="none" strike="noStrike" cap="none" dirty="0">
                <a:solidFill>
                  <a:schemeClr val="dk1"/>
                </a:solidFill>
                <a:effectLst/>
                <a:latin typeface="Calibri"/>
                <a:ea typeface="Calibri"/>
                <a:cs typeface="Calibri"/>
                <a:sym typeface="Calibri"/>
              </a:rPr>
              <a:t>(NMM: N</a:t>
            </a:r>
            <a:r>
              <a:rPr lang="en-US" sz="1200" b="0" i="0" u="none" strike="noStrike" cap="none" dirty="0">
                <a:solidFill>
                  <a:schemeClr val="dk1"/>
                </a:solidFill>
                <a:effectLst/>
                <a:latin typeface="Calibri"/>
                <a:ea typeface="Calibri"/>
                <a:cs typeface="Calibri"/>
                <a:sym typeface="Calibri"/>
              </a:rPr>
              <a:t>-</a:t>
            </a:r>
            <a:r>
              <a:rPr lang="en-US" sz="1200" b="0" i="0" u="none" strike="noStrike" cap="none" dirty="0" err="1">
                <a:solidFill>
                  <a:schemeClr val="dk1"/>
                </a:solidFill>
                <a:effectLst/>
                <a:latin typeface="Calibri"/>
                <a:ea typeface="Calibri"/>
                <a:cs typeface="Calibri"/>
                <a:sym typeface="Calibri"/>
              </a:rPr>
              <a:t>Methylmorpholine</a:t>
            </a:r>
            <a:r>
              <a:rPr lang="en-US" sz="1200" b="0" i="0" u="none" strike="noStrike" cap="none" dirty="0">
                <a:solidFill>
                  <a:schemeClr val="dk1"/>
                </a:solidFill>
                <a:effectLst/>
                <a:latin typeface="Calibri"/>
                <a:ea typeface="Calibri"/>
                <a:cs typeface="Calibri"/>
                <a:sym typeface="Calibri"/>
              </a:rPr>
              <a:t>)</a:t>
            </a:r>
          </a:p>
          <a:p>
            <a:endParaRPr lang="en-US" sz="1200" b="0" i="0" u="none" strike="noStrike" cap="none" dirty="0">
              <a:solidFill>
                <a:schemeClr val="dk1"/>
              </a:solidFill>
              <a:effectLst/>
              <a:latin typeface="Calibri"/>
              <a:cs typeface="Calibri"/>
              <a:sym typeface="Calibri"/>
            </a:endParaRPr>
          </a:p>
          <a:p>
            <a:r>
              <a:rPr lang="en-US" sz="1200" b="0" i="0" u="none" strike="noStrike" cap="none" dirty="0">
                <a:solidFill>
                  <a:schemeClr val="dk1"/>
                </a:solidFill>
                <a:effectLst/>
                <a:latin typeface="Calibri"/>
                <a:cs typeface="Calibri"/>
                <a:sym typeface="Calibri"/>
              </a:rPr>
              <a:t>But much of the ultrafast structural biology using XFELs today is light-triggered, while the vast ensemble of kinetically or thermally activated chemical and biochemical reactions remain unaddressed or only studied after thermalization</a:t>
            </a: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5</a:t>
            </a:fld>
            <a:endParaRPr lang="en-US" dirty="0"/>
          </a:p>
        </p:txBody>
      </p:sp>
    </p:spTree>
    <p:extLst>
      <p:ext uri="{BB962C8B-B14F-4D97-AF65-F5344CB8AC3E}">
        <p14:creationId xmlns:p14="http://schemas.microsoft.com/office/powerpoint/2010/main" val="1186549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then, how is water central to all of these dynamical studies? Here, I posit that we can use water to bypass the electronic excitation manifold for generalized kinetically activated processes, at ultrafast timescales, and in nonequilibrium conditions all the way to thermalization</a:t>
            </a:r>
          </a:p>
        </p:txBody>
      </p:sp>
      <p:sp>
        <p:nvSpPr>
          <p:cNvPr id="4" name="Slide Number Placeholder 3"/>
          <p:cNvSpPr>
            <a:spLocks noGrp="1"/>
          </p:cNvSpPr>
          <p:nvPr>
            <p:ph type="sldNum" sz="quarter" idx="5"/>
          </p:nvPr>
        </p:nvSpPr>
        <p:spPr/>
        <p:txBody>
          <a:bodyPr/>
          <a:lstStyle/>
          <a:p>
            <a:fld id="{FE9BC4E5-2BC1-4F43-85DD-A1B8F74CB7EB}" type="slidenum">
              <a:rPr lang="en-US" smtClean="0"/>
              <a:pPr/>
              <a:t>6</a:t>
            </a:fld>
            <a:endParaRPr lang="en-US" dirty="0"/>
          </a:p>
        </p:txBody>
      </p:sp>
    </p:spTree>
    <p:extLst>
      <p:ext uri="{BB962C8B-B14F-4D97-AF65-F5344CB8AC3E}">
        <p14:creationId xmlns:p14="http://schemas.microsoft.com/office/powerpoint/2010/main" val="238037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Accessing IR-coupled water excitation is certainly not new.</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Simply using near-IR excitation, there are still open questions on collective effects, many-body interactions and coupling, and thermalization pathways being studied today.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But generally speaking, it’s well understood that a water monomer exhibits symmetric and asymmetric O-H stretching and bending at distinct resonances in the few-micron wavelength range as well as combinations of these.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Librations</a:t>
            </a:r>
            <a:r>
              <a:rPr lang="en-US" dirty="0"/>
              <a:t> require a slower temporal cycle for the entire monomer to follow the polarizability and thus lie at a flat plateau approximately beyond 7 um and into the THz with high absorption cross section.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Here – we simulate the energy deposited with a 30 THz pulse and its distribution into translational and rotational modes, and an equivalent Temperature jump of hundreds of K for moderately high and achievable THz intensities. In these timescales, water clusters don’t yet have time to expand and the structure may resemble supercritical like water. We can also retrieve this from X-ray scattering data with high spatiotemporal resolution – we’ll talk about this shortly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7</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5389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I do, I wanted to briefly review some of the work that’s already established a linkage between the perturbation of water and biomolecular function and stability – all of it in thermalized states</a:t>
            </a:r>
          </a:p>
          <a:p>
            <a:endParaRPr lang="en-US" dirty="0"/>
          </a:p>
          <a:p>
            <a:r>
              <a:rPr lang="en-US" dirty="0"/>
              <a:t>Using synchrotron radiation synched with an IR laser…</a:t>
            </a:r>
          </a:p>
          <a:p>
            <a:endParaRPr lang="en-US" dirty="0"/>
          </a:p>
          <a:p>
            <a:r>
              <a:rPr lang="en-US" dirty="0"/>
              <a:t>In similar configurations, proteins, DNA, and lipid bilayers have been studied from T-jump to study reorientation times or crowding effects…</a:t>
            </a:r>
          </a:p>
          <a:p>
            <a:endParaRPr lang="en-US" dirty="0"/>
          </a:p>
          <a:p>
            <a:r>
              <a:rPr lang="en-US" dirty="0"/>
              <a:t>But it’s still challenging to study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8</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9770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to show you a recent example from our collaborators,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CA" sz="1200" b="0" i="0" u="none" strike="noStrike" cap="none" smtClean="0">
                <a:solidFill>
                  <a:schemeClr val="dk1"/>
                </a:solidFill>
                <a:latin typeface="Calibri"/>
                <a:ea typeface="Calibri"/>
                <a:cs typeface="Calibri"/>
                <a:sym typeface="Calibri"/>
              </a:rPr>
              <a:t>9</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3130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13"/>
        <p:cNvGrpSpPr/>
        <p:nvPr/>
      </p:nvGrpSpPr>
      <p:grpSpPr>
        <a:xfrm>
          <a:off x="0" y="0"/>
          <a:ext cx="0" cy="0"/>
          <a:chOff x="0" y="0"/>
          <a:chExt cx="0" cy="0"/>
        </a:xfrm>
      </p:grpSpPr>
      <p:pic>
        <p:nvPicPr>
          <p:cNvPr id="14" name="Google Shape;14;p6"/>
          <p:cNvPicPr preferRelativeResize="0"/>
          <p:nvPr/>
        </p:nvPicPr>
        <p:blipFill rotWithShape="1">
          <a:blip r:embed="rId2">
            <a:alphaModFix/>
          </a:blip>
          <a:srcRect l="-741" t="-50743" r="-58257" b="-50743"/>
          <a:stretch/>
        </p:blipFill>
        <p:spPr>
          <a:xfrm rot="10800000" flipH="1">
            <a:off x="-76200" y="-2609852"/>
            <a:ext cx="14554200" cy="10363201"/>
          </a:xfrm>
          <a:prstGeom prst="diagStripe">
            <a:avLst>
              <a:gd name="adj" fmla="val 50000"/>
            </a:avLst>
          </a:prstGeom>
          <a:noFill/>
          <a:ln>
            <a:noFill/>
          </a:ln>
        </p:spPr>
      </p:pic>
      <p:sp>
        <p:nvSpPr>
          <p:cNvPr id="15" name="Google Shape;15;p6"/>
          <p:cNvSpPr/>
          <p:nvPr/>
        </p:nvSpPr>
        <p:spPr>
          <a:xfrm>
            <a:off x="228600" y="293049"/>
            <a:ext cx="243759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cap="none">
                <a:solidFill>
                  <a:srgbClr val="FFFFFF"/>
                </a:solidFill>
                <a:latin typeface="Arial"/>
                <a:ea typeface="Arial"/>
                <a:cs typeface="Arial"/>
                <a:sym typeface="Arial"/>
              </a:rPr>
              <a:t>Transition Slide Title</a:t>
            </a:r>
            <a:endParaRPr/>
          </a:p>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a:p>
            <a:pPr marL="0" marR="0" lvl="0" indent="0" algn="l" rtl="0">
              <a:spcBef>
                <a:spcPts val="0"/>
              </a:spcBef>
              <a:spcAft>
                <a:spcPts val="0"/>
              </a:spcAft>
              <a:buNone/>
            </a:pPr>
            <a:r>
              <a:rPr lang="en-CA" sz="1800" b="0" i="0" u="none" strike="noStrike" cap="none">
                <a:solidFill>
                  <a:srgbClr val="FFFFFF"/>
                </a:solidFill>
                <a:latin typeface="Arial"/>
                <a:ea typeface="Arial"/>
                <a:cs typeface="Arial"/>
                <a:sym typeface="Arial"/>
              </a:rPr>
              <a:t>Subtitle</a:t>
            </a:r>
            <a:endParaRPr/>
          </a:p>
        </p:txBody>
      </p:sp>
      <p:pic>
        <p:nvPicPr>
          <p:cNvPr id="16" name="Google Shape;16;p6" descr="A picture containing text&#10;&#10;Description automatically generated"/>
          <p:cNvPicPr preferRelativeResize="0"/>
          <p:nvPr/>
        </p:nvPicPr>
        <p:blipFill rotWithShape="1">
          <a:blip r:embed="rId3">
            <a:alphaModFix/>
          </a:blip>
          <a:srcRect/>
          <a:stretch/>
        </p:blipFill>
        <p:spPr>
          <a:xfrm>
            <a:off x="381000" y="4423731"/>
            <a:ext cx="1219200" cy="39497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pic>
        <p:nvPicPr>
          <p:cNvPr id="23" name="Google Shape;23;p8"/>
          <p:cNvPicPr preferRelativeResize="0"/>
          <p:nvPr/>
        </p:nvPicPr>
        <p:blipFill rotWithShape="1">
          <a:blip r:embed="rId2">
            <a:alphaModFix/>
          </a:blip>
          <a:srcRect/>
          <a:stretch/>
        </p:blipFill>
        <p:spPr>
          <a:xfrm>
            <a:off x="2286000" y="1"/>
            <a:ext cx="6858019" cy="819150"/>
          </a:xfrm>
          <a:prstGeom prst="rect">
            <a:avLst/>
          </a:prstGeom>
          <a:noFill/>
          <a:ln>
            <a:noFill/>
          </a:ln>
        </p:spPr>
      </p:pic>
      <p:pic>
        <p:nvPicPr>
          <p:cNvPr id="24" name="Google Shape;24;p8"/>
          <p:cNvPicPr preferRelativeResize="0"/>
          <p:nvPr/>
        </p:nvPicPr>
        <p:blipFill rotWithShape="1">
          <a:blip r:embed="rId3">
            <a:alphaModFix/>
          </a:blip>
          <a:srcRect t="-12782" r="7879"/>
          <a:stretch/>
        </p:blipFill>
        <p:spPr>
          <a:xfrm>
            <a:off x="22" y="687368"/>
            <a:ext cx="9143978" cy="228600"/>
          </a:xfrm>
          <a:prstGeom prst="rect">
            <a:avLst/>
          </a:prstGeom>
          <a:noFill/>
          <a:ln>
            <a:noFill/>
          </a:ln>
        </p:spPr>
      </p:pic>
      <p:sp>
        <p:nvSpPr>
          <p:cNvPr id="25" name="Google Shape;25;p8"/>
          <p:cNvSpPr txBox="1">
            <a:spLocks noGrp="1"/>
          </p:cNvSpPr>
          <p:nvPr>
            <p:ph type="sldNum" idx="12"/>
          </p:nvPr>
        </p:nvSpPr>
        <p:spPr>
          <a:xfrm>
            <a:off x="8566150" y="4738688"/>
            <a:ext cx="318932" cy="404813"/>
          </a:xfrm>
          <a:prstGeom prst="rect">
            <a:avLst/>
          </a:prstGeom>
          <a:noFill/>
          <a:ln>
            <a:noFill/>
          </a:ln>
        </p:spPr>
        <p:txBody>
          <a:bodyPr spcFirstLastPara="1" wrap="square" lIns="72000" tIns="57600" rIns="72000" bIns="45700" anchor="ctr" anchorCtr="0">
            <a:noAutofit/>
          </a:bodyPr>
          <a:lstStyle>
            <a:lvl1pPr marL="0" lvl="0" indent="0" algn="l">
              <a:spcBef>
                <a:spcPts val="0"/>
              </a:spcBef>
              <a:buNone/>
              <a:defRPr sz="800" b="0">
                <a:solidFill>
                  <a:schemeClr val="dk1"/>
                </a:solidFill>
                <a:latin typeface="Arial"/>
                <a:ea typeface="Arial"/>
                <a:cs typeface="Arial"/>
                <a:sym typeface="Arial"/>
              </a:defRPr>
            </a:lvl1pPr>
            <a:lvl2pPr marL="0" lvl="1" indent="0" algn="l">
              <a:spcBef>
                <a:spcPts val="0"/>
              </a:spcBef>
              <a:buNone/>
              <a:defRPr sz="800" b="0">
                <a:solidFill>
                  <a:schemeClr val="dk1"/>
                </a:solidFill>
                <a:latin typeface="Arial"/>
                <a:ea typeface="Arial"/>
                <a:cs typeface="Arial"/>
                <a:sym typeface="Arial"/>
              </a:defRPr>
            </a:lvl2pPr>
            <a:lvl3pPr marL="0" lvl="2" indent="0" algn="l">
              <a:spcBef>
                <a:spcPts val="0"/>
              </a:spcBef>
              <a:buNone/>
              <a:defRPr sz="800" b="0">
                <a:solidFill>
                  <a:schemeClr val="dk1"/>
                </a:solidFill>
                <a:latin typeface="Arial"/>
                <a:ea typeface="Arial"/>
                <a:cs typeface="Arial"/>
                <a:sym typeface="Arial"/>
              </a:defRPr>
            </a:lvl3pPr>
            <a:lvl4pPr marL="0" lvl="3" indent="0" algn="l">
              <a:spcBef>
                <a:spcPts val="0"/>
              </a:spcBef>
              <a:buNone/>
              <a:defRPr sz="800" b="0">
                <a:solidFill>
                  <a:schemeClr val="dk1"/>
                </a:solidFill>
                <a:latin typeface="Arial"/>
                <a:ea typeface="Arial"/>
                <a:cs typeface="Arial"/>
                <a:sym typeface="Arial"/>
              </a:defRPr>
            </a:lvl4pPr>
            <a:lvl5pPr marL="0" lvl="4" indent="0" algn="l">
              <a:spcBef>
                <a:spcPts val="0"/>
              </a:spcBef>
              <a:buNone/>
              <a:defRPr sz="800" b="0">
                <a:solidFill>
                  <a:schemeClr val="dk1"/>
                </a:solidFill>
                <a:latin typeface="Arial"/>
                <a:ea typeface="Arial"/>
                <a:cs typeface="Arial"/>
                <a:sym typeface="Arial"/>
              </a:defRPr>
            </a:lvl5pPr>
            <a:lvl6pPr marL="0" lvl="5" indent="0" algn="l">
              <a:spcBef>
                <a:spcPts val="0"/>
              </a:spcBef>
              <a:buNone/>
              <a:defRPr sz="800" b="0">
                <a:solidFill>
                  <a:schemeClr val="dk1"/>
                </a:solidFill>
                <a:latin typeface="Arial"/>
                <a:ea typeface="Arial"/>
                <a:cs typeface="Arial"/>
                <a:sym typeface="Arial"/>
              </a:defRPr>
            </a:lvl6pPr>
            <a:lvl7pPr marL="0" lvl="6" indent="0" algn="l">
              <a:spcBef>
                <a:spcPts val="0"/>
              </a:spcBef>
              <a:buNone/>
              <a:defRPr sz="800" b="0">
                <a:solidFill>
                  <a:schemeClr val="dk1"/>
                </a:solidFill>
                <a:latin typeface="Arial"/>
                <a:ea typeface="Arial"/>
                <a:cs typeface="Arial"/>
                <a:sym typeface="Arial"/>
              </a:defRPr>
            </a:lvl7pPr>
            <a:lvl8pPr marL="0" lvl="7" indent="0" algn="l">
              <a:spcBef>
                <a:spcPts val="0"/>
              </a:spcBef>
              <a:buNone/>
              <a:defRPr sz="800" b="0">
                <a:solidFill>
                  <a:schemeClr val="dk1"/>
                </a:solidFill>
                <a:latin typeface="Arial"/>
                <a:ea typeface="Arial"/>
                <a:cs typeface="Arial"/>
                <a:sym typeface="Arial"/>
              </a:defRPr>
            </a:lvl8pPr>
            <a:lvl9pPr marL="0" lvl="8" indent="0" algn="l">
              <a:spcBef>
                <a:spcPts val="0"/>
              </a:spcBef>
              <a:buNone/>
              <a:defRPr sz="800" b="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a:t>
            </a:fld>
            <a:endParaRPr/>
          </a:p>
        </p:txBody>
      </p:sp>
      <p:sp>
        <p:nvSpPr>
          <p:cNvPr id="26" name="Google Shape;26;p8"/>
          <p:cNvSpPr txBox="1">
            <a:spLocks noGrp="1"/>
          </p:cNvSpPr>
          <p:nvPr>
            <p:ph type="title"/>
          </p:nvPr>
        </p:nvSpPr>
        <p:spPr>
          <a:xfrm>
            <a:off x="451822" y="96818"/>
            <a:ext cx="8103570" cy="564775"/>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143F6A"/>
              </a:buClr>
              <a:buSzPts val="1800"/>
              <a:buFont typeface="Arial"/>
              <a:buNone/>
              <a:defRPr sz="1800">
                <a:solidFill>
                  <a:srgbClr val="143F6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
          <p:cNvSpPr txBox="1">
            <a:spLocks noGrp="1"/>
          </p:cNvSpPr>
          <p:nvPr>
            <p:ph type="body" idx="1"/>
          </p:nvPr>
        </p:nvSpPr>
        <p:spPr>
          <a:xfrm>
            <a:off x="457200" y="932688"/>
            <a:ext cx="8108950" cy="3799142"/>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0"/>
              </a:spcBef>
              <a:spcAft>
                <a:spcPts val="0"/>
              </a:spcAft>
              <a:buClr>
                <a:srgbClr val="981E32"/>
              </a:buClr>
              <a:buSzPts val="1200"/>
              <a:buNone/>
              <a:defRPr sz="1200"/>
            </a:lvl1pPr>
            <a:lvl2pPr marL="914400" lvl="1" indent="-320040" algn="l">
              <a:lnSpc>
                <a:spcPct val="120000"/>
              </a:lnSpc>
              <a:spcBef>
                <a:spcPts val="300"/>
              </a:spcBef>
              <a:spcAft>
                <a:spcPts val="0"/>
              </a:spcAft>
              <a:buClr>
                <a:srgbClr val="981E32"/>
              </a:buClr>
              <a:buSzPts val="1440"/>
              <a:buChar char="•"/>
              <a:defRPr sz="1200"/>
            </a:lvl2pPr>
            <a:lvl3pPr marL="1371600" lvl="2" indent="-320039" algn="l">
              <a:lnSpc>
                <a:spcPct val="120000"/>
              </a:lnSpc>
              <a:spcBef>
                <a:spcPts val="0"/>
              </a:spcBef>
              <a:spcAft>
                <a:spcPts val="0"/>
              </a:spcAft>
              <a:buClr>
                <a:srgbClr val="981E32"/>
              </a:buClr>
              <a:buSzPts val="1440"/>
              <a:buChar char="-"/>
              <a:defRPr sz="1200"/>
            </a:lvl3pPr>
            <a:lvl4pPr marL="1828800" lvl="3" indent="-320039" algn="l">
              <a:lnSpc>
                <a:spcPct val="120000"/>
              </a:lnSpc>
              <a:spcBef>
                <a:spcPts val="0"/>
              </a:spcBef>
              <a:spcAft>
                <a:spcPts val="0"/>
              </a:spcAft>
              <a:buClr>
                <a:srgbClr val="981E32"/>
              </a:buClr>
              <a:buSzPts val="1440"/>
              <a:buChar char="•"/>
              <a:defRPr sz="1200"/>
            </a:lvl4pPr>
            <a:lvl5pPr marL="2286000" lvl="4" indent="-320039" algn="l">
              <a:lnSpc>
                <a:spcPct val="120000"/>
              </a:lnSpc>
              <a:spcBef>
                <a:spcPts val="0"/>
              </a:spcBef>
              <a:spcAft>
                <a:spcPts val="0"/>
              </a:spcAft>
              <a:buClr>
                <a:srgbClr val="981E32"/>
              </a:buClr>
              <a:buSzPts val="1440"/>
              <a:buChar char="-"/>
              <a:defRPr sz="12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D0B7E6-ECF7-2F45-A9AC-CE3D141C5B53}"/>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286000" y="1"/>
            <a:ext cx="6858019" cy="819150"/>
          </a:xfrm>
          <a:prstGeom prst="rect">
            <a:avLst/>
          </a:prstGeom>
        </p:spPr>
      </p:pic>
      <p:pic>
        <p:nvPicPr>
          <p:cNvPr id="10" name="Picture 9"/>
          <p:cNvPicPr>
            <a:picLocks noChangeAspect="1"/>
          </p:cNvPicPr>
          <p:nvPr userDrawn="1"/>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t="-12782" r="7879" b="1"/>
          <a:stretch/>
        </p:blipFill>
        <p:spPr>
          <a:xfrm>
            <a:off x="22" y="687368"/>
            <a:ext cx="9220178" cy="228600"/>
          </a:xfrm>
          <a:prstGeom prst="rect">
            <a:avLst/>
          </a:prstGeom>
          <a:ln>
            <a:noFill/>
          </a:ln>
        </p:spPr>
      </p:pic>
      <p:sp>
        <p:nvSpPr>
          <p:cNvPr id="8" name="Slide Number Placeholder 7"/>
          <p:cNvSpPr>
            <a:spLocks noGrp="1"/>
          </p:cNvSpPr>
          <p:nvPr>
            <p:ph type="sldNum" sz="quarter" idx="11"/>
          </p:nvPr>
        </p:nvSpPr>
        <p:spPr/>
        <p:txBody>
          <a:bodyPr/>
          <a:lstStyle>
            <a:lvl1pPr>
              <a:defRPr sz="800"/>
            </a:lvl1pPr>
          </a:lstStyle>
          <a:p>
            <a:fld id="{5BD36294-2849-48A8-8531-5354CF3095D2}" type="slidenum">
              <a:rPr lang="en-US" smtClean="0"/>
              <a:pPr/>
              <a:t>‹#›</a:t>
            </a:fld>
            <a:endParaRPr lang="en-US" sz="800" dirty="0"/>
          </a:p>
        </p:txBody>
      </p:sp>
      <p:sp>
        <p:nvSpPr>
          <p:cNvPr id="4" name="Title 3"/>
          <p:cNvSpPr>
            <a:spLocks noGrp="1"/>
          </p:cNvSpPr>
          <p:nvPr>
            <p:ph type="title"/>
          </p:nvPr>
        </p:nvSpPr>
        <p:spPr/>
        <p:txBody>
          <a:bodyPr/>
          <a:lstStyle>
            <a:lvl1pPr>
              <a:defRPr sz="1800">
                <a:solidFill>
                  <a:schemeClr val="accent3">
                    <a:lumMod val="50000"/>
                  </a:schemeClr>
                </a:solidFill>
              </a:defRPr>
            </a:lvl1pPr>
          </a:lstStyle>
          <a:p>
            <a:r>
              <a:rPr lang="en-US" dirty="0"/>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sz="1200"/>
            </a:lvl1pPr>
            <a:lvl2pPr>
              <a:spcBef>
                <a:spcPts val="0"/>
              </a:spcBef>
              <a:buClr>
                <a:srgbClr val="981E32"/>
              </a:buClr>
              <a:defRPr sz="1200"/>
            </a:lvl2pPr>
            <a:lvl3pPr>
              <a:buClr>
                <a:srgbClr val="981E32"/>
              </a:buClr>
              <a:defRPr sz="1200"/>
            </a:lvl3pPr>
            <a:lvl4pPr>
              <a:buClr>
                <a:srgbClr val="981E32"/>
              </a:buClr>
              <a:defRPr sz="1200"/>
            </a:lvl4pPr>
            <a:lvl5pPr>
              <a:buClr>
                <a:srgbClr val="981E3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3182349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451822" y="96818"/>
            <a:ext cx="8103570" cy="56477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rgbClr val="3F3F3F"/>
              </a:buClr>
              <a:buSzPts val="2400"/>
              <a:buFont typeface="Arial"/>
              <a:buNone/>
              <a:defRPr sz="2400"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365761" y="932688"/>
            <a:ext cx="8109919" cy="3771900"/>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96240" algn="l" rtl="0">
              <a:lnSpc>
                <a:spcPct val="120000"/>
              </a:lnSpc>
              <a:spcBef>
                <a:spcPts val="300"/>
              </a:spcBef>
              <a:spcAft>
                <a:spcPts val="0"/>
              </a:spcAft>
              <a:buClr>
                <a:schemeClr val="lt2"/>
              </a:buClr>
              <a:buSzPts val="2640"/>
              <a:buFont typeface="Arial"/>
              <a:buChar char="•"/>
              <a:defRPr sz="2200" b="0" i="0" u="none" strike="noStrike" cap="none">
                <a:solidFill>
                  <a:schemeClr val="dk1"/>
                </a:solidFill>
                <a:latin typeface="Arial"/>
                <a:ea typeface="Arial"/>
                <a:cs typeface="Arial"/>
                <a:sym typeface="Arial"/>
              </a:defRPr>
            </a:lvl2pPr>
            <a:lvl3pPr marL="1371600" marR="0" lvl="2" indent="-381000" algn="l" rtl="0">
              <a:lnSpc>
                <a:spcPct val="120000"/>
              </a:lnSpc>
              <a:spcBef>
                <a:spcPts val="0"/>
              </a:spcBef>
              <a:spcAft>
                <a:spcPts val="0"/>
              </a:spcAft>
              <a:buClr>
                <a:schemeClr val="lt2"/>
              </a:buClr>
              <a:buSzPts val="2400"/>
              <a:buFont typeface="Arial"/>
              <a:buChar char="-"/>
              <a:defRPr sz="2000" b="0" i="0" u="none" strike="noStrike" cap="none">
                <a:solidFill>
                  <a:schemeClr val="dk1"/>
                </a:solidFill>
                <a:latin typeface="Arial"/>
                <a:ea typeface="Arial"/>
                <a:cs typeface="Arial"/>
                <a:sym typeface="Arial"/>
              </a:defRPr>
            </a:lvl3pPr>
            <a:lvl4pPr marL="1828800" marR="0" lvl="3" indent="-365760" algn="l" rtl="0">
              <a:lnSpc>
                <a:spcPct val="120000"/>
              </a:lnSpc>
              <a:spcBef>
                <a:spcPts val="0"/>
              </a:spcBef>
              <a:spcAft>
                <a:spcPts val="0"/>
              </a:spcAft>
              <a:buClr>
                <a:schemeClr val="lt2"/>
              </a:buClr>
              <a:buSzPts val="2160"/>
              <a:buFont typeface="Arial"/>
              <a:buChar char="•"/>
              <a:defRPr sz="1800" b="0" i="0" u="none" strike="noStrike" cap="none">
                <a:solidFill>
                  <a:schemeClr val="dk1"/>
                </a:solidFill>
                <a:latin typeface="Arial"/>
                <a:ea typeface="Arial"/>
                <a:cs typeface="Arial"/>
                <a:sym typeface="Arial"/>
              </a:defRPr>
            </a:lvl4pPr>
            <a:lvl5pPr marL="2286000" marR="0" lvl="4" indent="-350520" algn="l" rtl="0">
              <a:lnSpc>
                <a:spcPct val="120000"/>
              </a:lnSpc>
              <a:spcBef>
                <a:spcPts val="0"/>
              </a:spcBef>
              <a:spcAft>
                <a:spcPts val="0"/>
              </a:spcAft>
              <a:buClr>
                <a:schemeClr val="lt2"/>
              </a:buClr>
              <a:buSzPts val="192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5"/>
          <p:cNvSpPr txBox="1">
            <a:spLocks noGrp="1"/>
          </p:cNvSpPr>
          <p:nvPr>
            <p:ph type="sldNum" idx="12"/>
          </p:nvPr>
        </p:nvSpPr>
        <p:spPr>
          <a:xfrm>
            <a:off x="8566150" y="4738688"/>
            <a:ext cx="318932" cy="404813"/>
          </a:xfrm>
          <a:prstGeom prst="rect">
            <a:avLst/>
          </a:prstGeom>
          <a:noFill/>
          <a:ln>
            <a:noFill/>
          </a:ln>
        </p:spPr>
        <p:txBody>
          <a:bodyPr spcFirstLastPara="1" wrap="square" lIns="72000" tIns="57600" rIns="72000" bIns="45700" anchor="ctr" anchorCtr="0">
            <a:noAutofit/>
          </a:bodyPr>
          <a:lstStyle>
            <a:lvl1pPr marL="0" marR="0" lvl="0" indent="0" algn="l" rtl="0">
              <a:spcBef>
                <a:spcPts val="0"/>
              </a:spcBef>
              <a:buNone/>
              <a:defRPr sz="800" b="0" i="0" u="none" strike="noStrike" cap="none">
                <a:solidFill>
                  <a:schemeClr val="dk1"/>
                </a:solidFill>
                <a:latin typeface="Arial"/>
                <a:ea typeface="Arial"/>
                <a:cs typeface="Arial"/>
                <a:sym typeface="Arial"/>
              </a:defRPr>
            </a:lvl1pPr>
            <a:lvl2pPr marL="0" marR="0" lvl="1" indent="0" algn="l" rtl="0">
              <a:spcBef>
                <a:spcPts val="0"/>
              </a:spcBef>
              <a:buNone/>
              <a:defRPr sz="800" b="0" i="0" u="none" strike="noStrike" cap="none">
                <a:solidFill>
                  <a:schemeClr val="dk1"/>
                </a:solidFill>
                <a:latin typeface="Arial"/>
                <a:ea typeface="Arial"/>
                <a:cs typeface="Arial"/>
                <a:sym typeface="Arial"/>
              </a:defRPr>
            </a:lvl2pPr>
            <a:lvl3pPr marL="0" marR="0" lvl="2" indent="0" algn="l" rtl="0">
              <a:spcBef>
                <a:spcPts val="0"/>
              </a:spcBef>
              <a:buNone/>
              <a:defRPr sz="800" b="0" i="0" u="none" strike="noStrike" cap="none">
                <a:solidFill>
                  <a:schemeClr val="dk1"/>
                </a:solidFill>
                <a:latin typeface="Arial"/>
                <a:ea typeface="Arial"/>
                <a:cs typeface="Arial"/>
                <a:sym typeface="Arial"/>
              </a:defRPr>
            </a:lvl3pPr>
            <a:lvl4pPr marL="0" marR="0" lvl="3" indent="0" algn="l" rtl="0">
              <a:spcBef>
                <a:spcPts val="0"/>
              </a:spcBef>
              <a:buNone/>
              <a:defRPr sz="800" b="0" i="0" u="none" strike="noStrike" cap="none">
                <a:solidFill>
                  <a:schemeClr val="dk1"/>
                </a:solidFill>
                <a:latin typeface="Arial"/>
                <a:ea typeface="Arial"/>
                <a:cs typeface="Arial"/>
                <a:sym typeface="Arial"/>
              </a:defRPr>
            </a:lvl4pPr>
            <a:lvl5pPr marL="0" marR="0" lvl="4" indent="0" algn="l" rtl="0">
              <a:spcBef>
                <a:spcPts val="0"/>
              </a:spcBef>
              <a:buNone/>
              <a:defRPr sz="800" b="0" i="0" u="none" strike="noStrike" cap="none">
                <a:solidFill>
                  <a:schemeClr val="dk1"/>
                </a:solidFill>
                <a:latin typeface="Arial"/>
                <a:ea typeface="Arial"/>
                <a:cs typeface="Arial"/>
                <a:sym typeface="Arial"/>
              </a:defRPr>
            </a:lvl5pPr>
            <a:lvl6pPr marL="0" marR="0" lvl="5" indent="0" algn="l" rtl="0">
              <a:spcBef>
                <a:spcPts val="0"/>
              </a:spcBef>
              <a:buNone/>
              <a:defRPr sz="800" b="0" i="0" u="none" strike="noStrike" cap="none">
                <a:solidFill>
                  <a:schemeClr val="dk1"/>
                </a:solidFill>
                <a:latin typeface="Arial"/>
                <a:ea typeface="Arial"/>
                <a:cs typeface="Arial"/>
                <a:sym typeface="Arial"/>
              </a:defRPr>
            </a:lvl6pPr>
            <a:lvl7pPr marL="0" marR="0" lvl="6" indent="0" algn="l" rtl="0">
              <a:spcBef>
                <a:spcPts val="0"/>
              </a:spcBef>
              <a:buNone/>
              <a:defRPr sz="800" b="0" i="0" u="none" strike="noStrike" cap="none">
                <a:solidFill>
                  <a:schemeClr val="dk1"/>
                </a:solidFill>
                <a:latin typeface="Arial"/>
                <a:ea typeface="Arial"/>
                <a:cs typeface="Arial"/>
                <a:sym typeface="Arial"/>
              </a:defRPr>
            </a:lvl7pPr>
            <a:lvl8pPr marL="0" marR="0" lvl="7" indent="0" algn="l" rtl="0">
              <a:spcBef>
                <a:spcPts val="0"/>
              </a:spcBef>
              <a:buNone/>
              <a:defRPr sz="800" b="0" i="0" u="none" strike="noStrike" cap="none">
                <a:solidFill>
                  <a:schemeClr val="dk1"/>
                </a:solidFill>
                <a:latin typeface="Arial"/>
                <a:ea typeface="Arial"/>
                <a:cs typeface="Arial"/>
                <a:sym typeface="Arial"/>
              </a:defRPr>
            </a:lvl8pPr>
            <a:lvl9pPr marL="0" marR="0" lvl="8" indent="0" algn="l" rtl="0">
              <a:spcBef>
                <a:spcPts val="0"/>
              </a:spcBef>
              <a:buNone/>
              <a:defRPr sz="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light-matter.seas.ucla.edu/"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emf"/><Relationship Id="rId7"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em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37.emf"/><Relationship Id="rId4" Type="http://schemas.openxmlformats.org/officeDocument/2006/relationships/image" Target="../media/image39.pn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tiff"/><Relationship Id="rId26" Type="http://schemas.openxmlformats.org/officeDocument/2006/relationships/image" Target="../media/image112.png"/><Relationship Id="rId3" Type="http://schemas.openxmlformats.org/officeDocument/2006/relationships/image" Target="../media/image89.tiff"/><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tiff"/><Relationship Id="rId25" Type="http://schemas.openxmlformats.org/officeDocument/2006/relationships/image" Target="../media/image111.png"/><Relationship Id="rId2" Type="http://schemas.openxmlformats.org/officeDocument/2006/relationships/notesSlide" Target="../notesSlides/notesSlide24.xml"/><Relationship Id="rId16" Type="http://schemas.openxmlformats.org/officeDocument/2006/relationships/image" Target="../media/image102.jpg"/><Relationship Id="rId20" Type="http://schemas.openxmlformats.org/officeDocument/2006/relationships/image" Target="../media/image106.jpeg"/><Relationship Id="rId29" Type="http://schemas.openxmlformats.org/officeDocument/2006/relationships/image" Target="../media/image115.png"/><Relationship Id="rId1" Type="http://schemas.openxmlformats.org/officeDocument/2006/relationships/slideLayout" Target="../slideLayouts/slideLayout3.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10.png"/><Relationship Id="rId5" Type="http://schemas.openxmlformats.org/officeDocument/2006/relationships/image" Target="../media/image91.jpe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jpeg"/><Relationship Id="rId10" Type="http://schemas.openxmlformats.org/officeDocument/2006/relationships/image" Target="../media/image96.png"/><Relationship Id="rId19" Type="http://schemas.openxmlformats.org/officeDocument/2006/relationships/image" Target="../media/image105.png"/><Relationship Id="rId31" Type="http://schemas.openxmlformats.org/officeDocument/2006/relationships/hyperlink" Target="mailto:scarbajo@stanford.edu" TargetMode="External"/><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13.png"/><Relationship Id="rId30" Type="http://schemas.openxmlformats.org/officeDocument/2006/relationships/image" Target="../media/image11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light-matter.seas.ucla.ed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tiff"/></Relationships>
</file>

<file path=ppt/slides/_rels/slide27.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svg"/><Relationship Id="rId4" Type="http://schemas.openxmlformats.org/officeDocument/2006/relationships/image" Target="../media/image123.png"/><Relationship Id="rId9" Type="http://schemas.openxmlformats.org/officeDocument/2006/relationships/image" Target="../media/image128.png"/></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13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5.jp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jpg"/><Relationship Id="rId7" Type="http://schemas.openxmlformats.org/officeDocument/2006/relationships/image" Target="../media/image14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tiff"/><Relationship Id="rId7" Type="http://schemas.openxmlformats.org/officeDocument/2006/relationships/image" Target="../media/image30.png"/><Relationship Id="rId12" Type="http://schemas.openxmlformats.org/officeDocument/2006/relationships/image" Target="../media/image35.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tiff"/><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emf"/><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pic>
        <p:nvPicPr>
          <p:cNvPr id="33" name="Google Shape;33;p1"/>
          <p:cNvPicPr preferRelativeResize="0"/>
          <p:nvPr/>
        </p:nvPicPr>
        <p:blipFill rotWithShape="1">
          <a:blip r:embed="rId3">
            <a:alphaModFix/>
          </a:blip>
          <a:srcRect/>
          <a:stretch/>
        </p:blipFill>
        <p:spPr>
          <a:xfrm rot="10800000" flipH="1">
            <a:off x="-7548" y="-2"/>
            <a:ext cx="9151547" cy="5143501"/>
          </a:xfrm>
          <a:prstGeom prst="rect">
            <a:avLst/>
          </a:prstGeom>
          <a:noFill/>
          <a:ln>
            <a:noFill/>
          </a:ln>
        </p:spPr>
      </p:pic>
      <p:pic>
        <p:nvPicPr>
          <p:cNvPr id="35" name="Google Shape;35;p1"/>
          <p:cNvPicPr preferRelativeResize="0"/>
          <p:nvPr/>
        </p:nvPicPr>
        <p:blipFill rotWithShape="1">
          <a:blip r:embed="rId4">
            <a:alphaModFix/>
          </a:blip>
          <a:srcRect l="73995" t="-9966"/>
          <a:stretch/>
        </p:blipFill>
        <p:spPr>
          <a:xfrm>
            <a:off x="7260037" y="4571540"/>
            <a:ext cx="1496798" cy="305254"/>
          </a:xfrm>
          <a:prstGeom prst="rect">
            <a:avLst/>
          </a:prstGeom>
          <a:noFill/>
          <a:ln>
            <a:noFill/>
          </a:ln>
        </p:spPr>
      </p:pic>
      <p:cxnSp>
        <p:nvCxnSpPr>
          <p:cNvPr id="36" name="Google Shape;36;p1"/>
          <p:cNvCxnSpPr/>
          <p:nvPr/>
        </p:nvCxnSpPr>
        <p:spPr>
          <a:xfrm>
            <a:off x="-5976" y="4346364"/>
            <a:ext cx="9153144" cy="0"/>
          </a:xfrm>
          <a:prstGeom prst="straightConnector1">
            <a:avLst/>
          </a:prstGeom>
          <a:noFill/>
          <a:ln w="9525" cap="flat" cmpd="sng">
            <a:solidFill>
              <a:schemeClr val="lt1"/>
            </a:solidFill>
            <a:prstDash val="solid"/>
            <a:round/>
            <a:headEnd type="none" w="sm" len="sm"/>
            <a:tailEnd type="none" w="sm" len="sm"/>
          </a:ln>
        </p:spPr>
      </p:cxnSp>
      <p:sp>
        <p:nvSpPr>
          <p:cNvPr id="37" name="Google Shape;37;p1"/>
          <p:cNvSpPr txBox="1"/>
          <p:nvPr/>
        </p:nvSpPr>
        <p:spPr>
          <a:xfrm>
            <a:off x="557214" y="1002055"/>
            <a:ext cx="8008937" cy="1132264"/>
          </a:xfrm>
          <a:prstGeom prst="rect">
            <a:avLst/>
          </a:prstGeom>
          <a:noFill/>
          <a:ln>
            <a:noFill/>
          </a:ln>
        </p:spPr>
        <p:txBody>
          <a:bodyPr spcFirstLastPara="1" wrap="square" lIns="91425" tIns="45700" rIns="91425" bIns="45700" anchor="t" anchorCtr="0">
            <a:noAutofit/>
          </a:bodyPr>
          <a:lstStyle/>
          <a:p>
            <a:pPr>
              <a:buClr>
                <a:schemeClr val="lt1"/>
              </a:buClr>
              <a:buSzPts val="2400"/>
            </a:pPr>
            <a:r>
              <a:rPr lang="en-CA" sz="2400" b="1" dirty="0">
                <a:solidFill>
                  <a:schemeClr val="lt1"/>
                </a:solidFill>
                <a:latin typeface="Avenir Book" panose="02000503020000020003" pitchFamily="2" charset="0"/>
                <a:ea typeface="Roboto" panose="02000000000000000000" pitchFamily="2" charset="0"/>
              </a:rPr>
              <a:t>Opportunities in Non-equilibrium (Bio)chemistry </a:t>
            </a:r>
          </a:p>
          <a:p>
            <a:pPr>
              <a:buClr>
                <a:schemeClr val="lt1"/>
              </a:buClr>
              <a:buSzPts val="2400"/>
            </a:pPr>
            <a:r>
              <a:rPr lang="en-CA" sz="2400" b="1" dirty="0">
                <a:solidFill>
                  <a:schemeClr val="lt1"/>
                </a:solidFill>
                <a:latin typeface="Avenir Book" panose="02000503020000020003" pitchFamily="2" charset="0"/>
                <a:ea typeface="Roboto" panose="02000000000000000000" pitchFamily="2" charset="0"/>
              </a:rPr>
              <a:t>via THz-driven Water Dynamics</a:t>
            </a:r>
          </a:p>
        </p:txBody>
      </p:sp>
      <p:sp>
        <p:nvSpPr>
          <p:cNvPr id="38" name="Google Shape;38;p1"/>
          <p:cNvSpPr txBox="1"/>
          <p:nvPr/>
        </p:nvSpPr>
        <p:spPr>
          <a:xfrm>
            <a:off x="566738" y="2234789"/>
            <a:ext cx="7989887" cy="91158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1200"/>
              <a:buFont typeface="Arial"/>
              <a:buNone/>
            </a:pPr>
            <a:r>
              <a:rPr lang="en-CA" sz="1350" b="1" u="none" strike="noStrike" cap="none" dirty="0">
                <a:solidFill>
                  <a:schemeClr val="lt1"/>
                </a:solidFill>
                <a:latin typeface="Avenir Book" panose="02000503020000020003" pitchFamily="2" charset="0"/>
                <a:sym typeface="Arial"/>
              </a:rPr>
              <a:t>Sergio </a:t>
            </a:r>
            <a:r>
              <a:rPr lang="en-CA" sz="1350" b="1" u="none" strike="noStrike" cap="none" dirty="0" err="1">
                <a:solidFill>
                  <a:schemeClr val="lt1"/>
                </a:solidFill>
                <a:latin typeface="Avenir Book" panose="02000503020000020003" pitchFamily="2" charset="0"/>
                <a:sym typeface="Arial"/>
              </a:rPr>
              <a:t>Carbajo</a:t>
            </a:r>
            <a:r>
              <a:rPr lang="en-CA" sz="1350" b="1" dirty="0">
                <a:solidFill>
                  <a:schemeClr val="lt1"/>
                </a:solidFill>
                <a:latin typeface="Avenir Book" panose="02000503020000020003" pitchFamily="2" charset="0"/>
              </a:rPr>
              <a:t>, </a:t>
            </a:r>
            <a:r>
              <a:rPr lang="en-CA" sz="1350" b="1" u="none" strike="noStrike" cap="none" dirty="0">
                <a:solidFill>
                  <a:schemeClr val="lt1"/>
                </a:solidFill>
                <a:latin typeface="Avenir Book" panose="02000503020000020003" pitchFamily="2" charset="0"/>
                <a:sym typeface="Arial"/>
              </a:rPr>
              <a:t>Assistant Professor</a:t>
            </a:r>
          </a:p>
          <a:p>
            <a:pPr marL="0" marR="0" lvl="0" indent="0" algn="l" rtl="0">
              <a:lnSpc>
                <a:spcPct val="120000"/>
              </a:lnSpc>
              <a:spcBef>
                <a:spcPts val="0"/>
              </a:spcBef>
              <a:spcAft>
                <a:spcPts val="0"/>
              </a:spcAft>
              <a:buClr>
                <a:srgbClr val="000000"/>
              </a:buClr>
              <a:buSzPts val="1200"/>
              <a:buFont typeface="Arial"/>
              <a:buNone/>
            </a:pPr>
            <a:endParaRPr lang="en-CA" sz="1200" dirty="0">
              <a:solidFill>
                <a:schemeClr val="lt1"/>
              </a:solidFill>
              <a:latin typeface="Avenir Book" panose="02000503020000020003" pitchFamily="2" charset="0"/>
            </a:endParaRPr>
          </a:p>
          <a:p>
            <a:pPr>
              <a:lnSpc>
                <a:spcPct val="120000"/>
              </a:lnSpc>
              <a:buSzPts val="1200"/>
            </a:pPr>
            <a:r>
              <a:rPr lang="en-CA" sz="1200" u="none" strike="noStrike" cap="none" dirty="0">
                <a:solidFill>
                  <a:schemeClr val="lt1"/>
                </a:solidFill>
                <a:latin typeface="Avenir Book" panose="02000503020000020003" pitchFamily="2" charset="0"/>
                <a:sym typeface="Arial"/>
              </a:rPr>
              <a:t>UCLA Electrical &amp; Computer Engineering | </a:t>
            </a:r>
            <a:r>
              <a:rPr lang="en-CA" sz="1200" dirty="0">
                <a:solidFill>
                  <a:schemeClr val="lt1"/>
                </a:solidFill>
                <a:latin typeface="Avenir Book" panose="02000503020000020003" pitchFamily="2" charset="0"/>
              </a:rPr>
              <a:t>Physics &amp; Astronomy</a:t>
            </a:r>
          </a:p>
          <a:p>
            <a:pPr marL="0" marR="0" lvl="0" indent="0" algn="l" rtl="0">
              <a:lnSpc>
                <a:spcPct val="120000"/>
              </a:lnSpc>
              <a:spcBef>
                <a:spcPts val="0"/>
              </a:spcBef>
              <a:spcAft>
                <a:spcPts val="0"/>
              </a:spcAft>
              <a:buClr>
                <a:srgbClr val="000000"/>
              </a:buClr>
              <a:buSzPts val="1200"/>
              <a:buFont typeface="Arial"/>
              <a:buNone/>
            </a:pPr>
            <a:r>
              <a:rPr lang="en-CA" sz="1200" dirty="0">
                <a:solidFill>
                  <a:schemeClr val="lt1"/>
                </a:solidFill>
                <a:latin typeface="Avenir Book" panose="02000503020000020003" pitchFamily="2" charset="0"/>
              </a:rPr>
              <a:t>Stanford Photon Science Directorate, SLAC</a:t>
            </a:r>
          </a:p>
          <a:p>
            <a:pPr marL="0" marR="0" lvl="0" indent="0" algn="l" rtl="0">
              <a:lnSpc>
                <a:spcPct val="120000"/>
              </a:lnSpc>
              <a:spcBef>
                <a:spcPts val="0"/>
              </a:spcBef>
              <a:spcAft>
                <a:spcPts val="0"/>
              </a:spcAft>
              <a:buClr>
                <a:srgbClr val="000000"/>
              </a:buClr>
              <a:buSzPts val="1200"/>
              <a:buFont typeface="Arial"/>
              <a:buNone/>
            </a:pPr>
            <a:r>
              <a:rPr lang="en-CA" sz="1200" u="none" strike="noStrike" cap="none" dirty="0">
                <a:solidFill>
                  <a:schemeClr val="lt1"/>
                </a:solidFill>
                <a:latin typeface="Avenir Book" panose="02000503020000020003" pitchFamily="2" charset="0"/>
                <a:sym typeface="Arial"/>
              </a:rPr>
              <a:t>California </a:t>
            </a:r>
            <a:r>
              <a:rPr lang="en-CA" sz="1200" u="none" strike="noStrike" cap="none" dirty="0" err="1">
                <a:solidFill>
                  <a:schemeClr val="lt1"/>
                </a:solidFill>
                <a:latin typeface="Avenir Book" panose="02000503020000020003" pitchFamily="2" charset="0"/>
                <a:sym typeface="Arial"/>
              </a:rPr>
              <a:t>Nanosystems</a:t>
            </a:r>
            <a:r>
              <a:rPr lang="en-CA" sz="1200" u="none" strike="noStrike" cap="none" dirty="0">
                <a:solidFill>
                  <a:schemeClr val="lt1"/>
                </a:solidFill>
                <a:latin typeface="Avenir Book" panose="02000503020000020003" pitchFamily="2" charset="0"/>
                <a:sym typeface="Arial"/>
              </a:rPr>
              <a:t> Institute</a:t>
            </a:r>
          </a:p>
          <a:p>
            <a:pPr marL="0" marR="0" lvl="0" indent="0" algn="l" rtl="0">
              <a:lnSpc>
                <a:spcPct val="120000"/>
              </a:lnSpc>
              <a:spcBef>
                <a:spcPts val="0"/>
              </a:spcBef>
              <a:spcAft>
                <a:spcPts val="0"/>
              </a:spcAft>
              <a:buClr>
                <a:srgbClr val="000000"/>
              </a:buClr>
              <a:buSzPts val="1200"/>
              <a:buFont typeface="Arial"/>
              <a:buNone/>
            </a:pPr>
            <a:r>
              <a:rPr lang="en-CA" sz="1200" dirty="0">
                <a:solidFill>
                  <a:schemeClr val="lt1"/>
                </a:solidFill>
                <a:latin typeface="Avenir Book" panose="02000503020000020003" pitchFamily="2" charset="0"/>
              </a:rPr>
              <a:t>Center for Quantum Science and Engineering</a:t>
            </a:r>
            <a:endParaRPr sz="1200" u="none" strike="noStrike" cap="none" dirty="0">
              <a:solidFill>
                <a:schemeClr val="lt1"/>
              </a:solidFill>
              <a:latin typeface="Avenir Book" panose="02000503020000020003" pitchFamily="2" charset="0"/>
              <a:sym typeface="Arial"/>
            </a:endParaRPr>
          </a:p>
          <a:p>
            <a:pPr marL="0" marR="0" lvl="0" indent="0" algn="l" rtl="0">
              <a:lnSpc>
                <a:spcPct val="120000"/>
              </a:lnSpc>
              <a:spcBef>
                <a:spcPts val="225"/>
              </a:spcBef>
              <a:spcAft>
                <a:spcPts val="0"/>
              </a:spcAft>
              <a:buClr>
                <a:srgbClr val="000000"/>
              </a:buClr>
              <a:buSzPts val="1200"/>
              <a:buFont typeface="Arial"/>
              <a:buNone/>
            </a:pPr>
            <a:endParaRPr sz="1200" u="none" strike="noStrike" cap="none" dirty="0">
              <a:solidFill>
                <a:schemeClr val="lt1"/>
              </a:solidFill>
              <a:latin typeface="Avenir Book" panose="02000503020000020003" pitchFamily="2" charset="0"/>
              <a:sym typeface="Arial"/>
            </a:endParaRPr>
          </a:p>
          <a:p>
            <a:pPr marL="0" marR="0" lvl="0" indent="0" algn="l" rtl="0">
              <a:lnSpc>
                <a:spcPct val="120000"/>
              </a:lnSpc>
              <a:spcBef>
                <a:spcPts val="225"/>
              </a:spcBef>
              <a:spcAft>
                <a:spcPts val="0"/>
              </a:spcAft>
              <a:buClr>
                <a:srgbClr val="000000"/>
              </a:buClr>
              <a:buSzPts val="1200"/>
              <a:buFont typeface="Arial"/>
              <a:buNone/>
            </a:pPr>
            <a:r>
              <a:rPr lang="en-CA" sz="1200" dirty="0">
                <a:solidFill>
                  <a:schemeClr val="lt1"/>
                </a:solidFill>
                <a:latin typeface="Avenir Book" panose="02000503020000020003" pitchFamily="2" charset="0"/>
              </a:rPr>
              <a:t>September </a:t>
            </a:r>
            <a:r>
              <a:rPr lang="en-CA" sz="1200" u="none" strike="noStrike" cap="none" dirty="0">
                <a:solidFill>
                  <a:schemeClr val="lt1"/>
                </a:solidFill>
                <a:latin typeface="Avenir Book" panose="02000503020000020003" pitchFamily="2" charset="0"/>
                <a:sym typeface="Arial"/>
              </a:rPr>
              <a:t>7, 2022</a:t>
            </a:r>
            <a:endParaRPr dirty="0">
              <a:latin typeface="Avenir Book" panose="02000503020000020003" pitchFamily="2" charset="0"/>
            </a:endParaRPr>
          </a:p>
          <a:p>
            <a:pPr marL="0" marR="0" lvl="0" indent="0" algn="l" rtl="0">
              <a:lnSpc>
                <a:spcPct val="120000"/>
              </a:lnSpc>
              <a:spcBef>
                <a:spcPts val="225"/>
              </a:spcBef>
              <a:spcAft>
                <a:spcPts val="0"/>
              </a:spcAft>
              <a:buClr>
                <a:srgbClr val="000000"/>
              </a:buClr>
              <a:buSzPts val="1200"/>
              <a:buFont typeface="Arial"/>
              <a:buNone/>
            </a:pPr>
            <a:endParaRPr sz="1200" u="none" strike="noStrike" cap="none" dirty="0">
              <a:solidFill>
                <a:schemeClr val="lt1"/>
              </a:solidFill>
              <a:latin typeface="Avenir Book" panose="02000503020000020003" pitchFamily="2" charset="0"/>
              <a:sym typeface="Arial"/>
            </a:endParaRPr>
          </a:p>
        </p:txBody>
      </p:sp>
      <p:sp>
        <p:nvSpPr>
          <p:cNvPr id="39" name="Google Shape;39;p1"/>
          <p:cNvSpPr/>
          <p:nvPr/>
        </p:nvSpPr>
        <p:spPr>
          <a:xfrm>
            <a:off x="4267200" y="3796605"/>
            <a:ext cx="4572000"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1200" b="0" i="0" u="none" strike="noStrike" cap="none" dirty="0">
                <a:solidFill>
                  <a:schemeClr val="lt1"/>
                </a:solidFill>
                <a:latin typeface="Avenir Book" panose="02000503020000020003" pitchFamily="2" charset="0"/>
                <a:sym typeface="Arial"/>
              </a:rPr>
              <a:t>email: </a:t>
            </a:r>
            <a:r>
              <a:rPr lang="en-CA" sz="1200" b="0" i="0" u="none" strike="noStrike" cap="none" dirty="0" err="1">
                <a:solidFill>
                  <a:schemeClr val="lt1"/>
                </a:solidFill>
                <a:latin typeface="Avenir Book" panose="02000503020000020003" pitchFamily="2" charset="0"/>
                <a:sym typeface="Arial"/>
              </a:rPr>
              <a:t>scarbajo@ucla.edu</a:t>
            </a:r>
            <a:endParaRPr sz="1200" b="0" i="0" u="none" strike="noStrike" cap="none" dirty="0">
              <a:solidFill>
                <a:schemeClr val="lt1"/>
              </a:solidFill>
              <a:latin typeface="Avenir Book" panose="02000503020000020003" pitchFamily="2" charset="0"/>
              <a:sym typeface="Arial"/>
            </a:endParaRPr>
          </a:p>
          <a:p>
            <a:pPr marL="0" marR="0" lvl="0" indent="0" algn="r" rtl="0">
              <a:spcBef>
                <a:spcPts val="0"/>
              </a:spcBef>
              <a:spcAft>
                <a:spcPts val="0"/>
              </a:spcAft>
              <a:buNone/>
            </a:pPr>
            <a:r>
              <a:rPr lang="en-CA" sz="1200" b="0" i="0" u="sng" strike="noStrike" cap="none" dirty="0">
                <a:solidFill>
                  <a:srgbClr val="FFFFFF"/>
                </a:solidFill>
                <a:latin typeface="Avenir Book" panose="02000503020000020003" pitchFamily="2" charset="0"/>
                <a:sym typeface="Arial"/>
                <a:hlinkClick r:id="rId5">
                  <a:extLst>
                    <a:ext uri="{A12FA001-AC4F-418D-AE19-62706E023703}">
                      <ahyp:hlinkClr xmlns:ahyp="http://schemas.microsoft.com/office/drawing/2018/hyperlinkcolor" val="tx"/>
                    </a:ext>
                  </a:extLst>
                </a:hlinkClick>
              </a:rPr>
              <a:t>https://light-matter.seas.ucla.edu/</a:t>
            </a:r>
            <a:endParaRPr sz="1200" b="0" i="0" u="none" strike="noStrike" cap="none" dirty="0">
              <a:solidFill>
                <a:srgbClr val="FFFFFF"/>
              </a:solidFill>
              <a:latin typeface="Avenir Book" panose="02000503020000020003" pitchFamily="2" charset="0"/>
              <a:sym typeface="Arial"/>
            </a:endParaRPr>
          </a:p>
        </p:txBody>
      </p:sp>
      <p:pic>
        <p:nvPicPr>
          <p:cNvPr id="40" name="Google Shape;40;p1" descr="A picture containing graphical user interface&#10;&#10;Description automatically generated"/>
          <p:cNvPicPr preferRelativeResize="0"/>
          <p:nvPr/>
        </p:nvPicPr>
        <p:blipFill rotWithShape="1">
          <a:blip r:embed="rId6">
            <a:alphaModFix/>
          </a:blip>
          <a:srcRect/>
          <a:stretch/>
        </p:blipFill>
        <p:spPr>
          <a:xfrm>
            <a:off x="355004" y="4529519"/>
            <a:ext cx="1248404" cy="404431"/>
          </a:xfrm>
          <a:prstGeom prst="rect">
            <a:avLst/>
          </a:prstGeom>
          <a:noFill/>
          <a:ln>
            <a:noFill/>
          </a:ln>
        </p:spPr>
      </p:pic>
      <p:pic>
        <p:nvPicPr>
          <p:cNvPr id="41" name="Google Shape;41;p1"/>
          <p:cNvPicPr preferRelativeResize="0"/>
          <p:nvPr/>
        </p:nvPicPr>
        <p:blipFill rotWithShape="1">
          <a:blip r:embed="rId4">
            <a:alphaModFix/>
          </a:blip>
          <a:srcRect l="16235" t="11503" r="72119"/>
          <a:stretch/>
        </p:blipFill>
        <p:spPr>
          <a:xfrm>
            <a:off x="6442661" y="4601582"/>
            <a:ext cx="814207" cy="298426"/>
          </a:xfrm>
          <a:prstGeom prst="rect">
            <a:avLst/>
          </a:prstGeom>
          <a:noFill/>
          <a:ln>
            <a:noFill/>
          </a:ln>
        </p:spPr>
      </p:pic>
      <p:pic>
        <p:nvPicPr>
          <p:cNvPr id="42" name="Google Shape;42;p1" descr="Style Guide Logos | UCLA Samueli School Of Engineering"/>
          <p:cNvPicPr preferRelativeResize="0"/>
          <p:nvPr/>
        </p:nvPicPr>
        <p:blipFill rotWithShape="1">
          <a:blip r:embed="rId7">
            <a:alphaModFix/>
          </a:blip>
          <a:srcRect/>
          <a:stretch/>
        </p:blipFill>
        <p:spPr>
          <a:xfrm>
            <a:off x="4800600" y="4601603"/>
            <a:ext cx="1461576" cy="2984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1570CE-9AED-9623-AAD1-3DC24F5A8A49}"/>
              </a:ext>
            </a:extLst>
          </p:cNvPr>
          <p:cNvSpPr>
            <a:spLocks noGrp="1"/>
          </p:cNvSpPr>
          <p:nvPr>
            <p:ph type="sldNum" sz="quarter" idx="11"/>
          </p:nvPr>
        </p:nvSpPr>
        <p:spPr/>
        <p:txBody>
          <a:bodyPr/>
          <a:lstStyle/>
          <a:p>
            <a:fld id="{5BD36294-2849-48A8-8531-5354CF3095D2}" type="slidenum">
              <a:rPr lang="en-US" smtClean="0"/>
              <a:pPr/>
              <a:t>10</a:t>
            </a:fld>
            <a:endParaRPr lang="en-US" sz="800" dirty="0"/>
          </a:p>
        </p:txBody>
      </p:sp>
      <p:sp>
        <p:nvSpPr>
          <p:cNvPr id="3" name="Title 2">
            <a:extLst>
              <a:ext uri="{FF2B5EF4-FFF2-40B4-BE49-F238E27FC236}">
                <a16:creationId xmlns:a16="http://schemas.microsoft.com/office/drawing/2014/main" id="{241DBB59-7F63-09D9-0F08-1B39A888DEA9}"/>
              </a:ext>
            </a:extLst>
          </p:cNvPr>
          <p:cNvSpPr>
            <a:spLocks noGrp="1"/>
          </p:cNvSpPr>
          <p:nvPr>
            <p:ph type="title"/>
          </p:nvPr>
        </p:nvSpPr>
        <p:spPr/>
        <p:txBody>
          <a:bodyPr/>
          <a:lstStyle/>
          <a:p>
            <a:r>
              <a:rPr lang="en-US" dirty="0"/>
              <a:t>Challenges Ahead for a Leap in Ultrafast Dynamical Biochemistry</a:t>
            </a:r>
          </a:p>
        </p:txBody>
      </p:sp>
      <p:sp>
        <p:nvSpPr>
          <p:cNvPr id="4" name="Content Placeholder 3">
            <a:extLst>
              <a:ext uri="{FF2B5EF4-FFF2-40B4-BE49-F238E27FC236}">
                <a16:creationId xmlns:a16="http://schemas.microsoft.com/office/drawing/2014/main" id="{F08F6F4D-EE7E-0635-11B8-B6E1815064EF}"/>
              </a:ext>
            </a:extLst>
          </p:cNvPr>
          <p:cNvSpPr>
            <a:spLocks noGrp="1"/>
          </p:cNvSpPr>
          <p:nvPr>
            <p:ph sz="quarter" idx="14"/>
          </p:nvPr>
        </p:nvSpPr>
        <p:spPr>
          <a:xfrm>
            <a:off x="446442" y="1277744"/>
            <a:ext cx="8108950" cy="3328761"/>
          </a:xfrm>
        </p:spPr>
        <p:txBody>
          <a:bodyPr>
            <a:noAutofit/>
          </a:bodyPr>
          <a:lstStyle/>
          <a:p>
            <a:pPr marL="411163" indent="-182563">
              <a:buClr>
                <a:schemeClr val="accent1"/>
              </a:buClr>
              <a:buSzPct val="100000"/>
              <a:buFont typeface="Arial" panose="020B0604020202020204" pitchFamily="34" charset="0"/>
              <a:buChar char="•"/>
            </a:pPr>
            <a:r>
              <a:rPr lang="en-US" b="1" dirty="0"/>
              <a:t>Instrumentation – </a:t>
            </a:r>
            <a:r>
              <a:rPr lang="en-US" dirty="0"/>
              <a:t>cost and size of probes and pumps</a:t>
            </a:r>
          </a:p>
          <a:p>
            <a:pPr marL="868363" lvl="2" indent="-182563">
              <a:buClr>
                <a:schemeClr val="accent1"/>
              </a:buClr>
              <a:buSzPct val="100000"/>
              <a:buFont typeface="Arial" panose="020B0604020202020204" pitchFamily="34" charset="0"/>
              <a:buChar char="•"/>
            </a:pPr>
            <a:r>
              <a:rPr lang="en-US" dirty="0"/>
              <a:t>Compact quasi-relativistic electron sources</a:t>
            </a:r>
          </a:p>
          <a:p>
            <a:pPr marL="868363" lvl="2" indent="-182563">
              <a:buClr>
                <a:schemeClr val="accent1"/>
              </a:buClr>
              <a:buSzPct val="100000"/>
              <a:buFont typeface="Arial" panose="020B0604020202020204" pitchFamily="34" charset="0"/>
              <a:buChar char="•"/>
            </a:pPr>
            <a:r>
              <a:rPr lang="en-US" dirty="0"/>
              <a:t>Compact ultrafast (hard) X-ray sources</a:t>
            </a:r>
          </a:p>
          <a:p>
            <a:pPr marL="868363" lvl="2" indent="-182563">
              <a:buClr>
                <a:schemeClr val="accent1"/>
              </a:buClr>
              <a:buSzPct val="100000"/>
              <a:buFont typeface="Arial" panose="020B0604020202020204" pitchFamily="34" charset="0"/>
              <a:buChar char="•"/>
            </a:pPr>
            <a:r>
              <a:rPr lang="en-US" dirty="0"/>
              <a:t>Tunable, high average power mid-, far-IR and THz sources</a:t>
            </a:r>
          </a:p>
          <a:p>
            <a:pPr marL="411163" indent="-182563">
              <a:buClr>
                <a:schemeClr val="accent1"/>
              </a:buClr>
              <a:buSzPct val="100000"/>
              <a:buFont typeface="Arial" panose="020B0604020202020204" pitchFamily="34" charset="0"/>
              <a:buChar char="•"/>
            </a:pPr>
            <a:r>
              <a:rPr lang="en-US" b="1" dirty="0"/>
              <a:t>Sample delivery and methods</a:t>
            </a:r>
          </a:p>
          <a:p>
            <a:pPr marL="868363" lvl="1" indent="-182563">
              <a:buClr>
                <a:schemeClr val="accent1"/>
              </a:buClr>
              <a:buSzPct val="100000"/>
              <a:buFont typeface="Arial" panose="020B0604020202020204" pitchFamily="34" charset="0"/>
              <a:buChar char="•"/>
            </a:pPr>
            <a:r>
              <a:rPr lang="en-US" dirty="0"/>
              <a:t>Lab-on-a-chip microfluidic devices in (compact) XFELs</a:t>
            </a:r>
          </a:p>
          <a:p>
            <a:pPr marL="868363" lvl="1" indent="-182563">
              <a:buClr>
                <a:schemeClr val="accent1"/>
              </a:buClr>
              <a:buSzPct val="100000"/>
              <a:buFont typeface="Arial" panose="020B0604020202020204" pitchFamily="34" charset="0"/>
              <a:buChar char="•"/>
            </a:pPr>
            <a:r>
              <a:rPr lang="en-US" dirty="0"/>
              <a:t>Liquid-phase and soft-condensed matter systems in UED</a:t>
            </a:r>
          </a:p>
          <a:p>
            <a:pPr marL="868363" lvl="1" indent="-182563">
              <a:buClr>
                <a:schemeClr val="accent1"/>
              </a:buClr>
              <a:buSzPct val="100000"/>
              <a:buFont typeface="Arial" panose="020B0604020202020204" pitchFamily="34" charset="0"/>
              <a:buChar char="•"/>
            </a:pPr>
            <a:r>
              <a:rPr lang="en-US" dirty="0"/>
              <a:t>THz-PIC (photonic integrated circuits) integrated microfluidic devices</a:t>
            </a:r>
          </a:p>
          <a:p>
            <a:pPr marL="411163" indent="-182563">
              <a:buClr>
                <a:schemeClr val="accent1"/>
              </a:buClr>
              <a:buSzPct val="100000"/>
              <a:buFont typeface="Arial" panose="020B0604020202020204" pitchFamily="34" charset="0"/>
              <a:buChar char="•"/>
            </a:pPr>
            <a:r>
              <a:rPr lang="en-US" b="1" dirty="0"/>
              <a:t>Fundamentals </a:t>
            </a:r>
            <a:r>
              <a:rPr lang="en-US" dirty="0"/>
              <a:t>– beyond the nanosecond time resolution</a:t>
            </a:r>
          </a:p>
          <a:p>
            <a:pPr marL="868363" lvl="1" indent="-182563">
              <a:buClr>
                <a:schemeClr val="accent1"/>
              </a:buClr>
              <a:buSzPct val="100000"/>
              <a:buFont typeface="Arial" panose="020B0604020202020204" pitchFamily="34" charset="0"/>
              <a:buChar char="•"/>
            </a:pPr>
            <a:r>
              <a:rPr lang="en-US" dirty="0"/>
              <a:t>Fundamental knowledge of nonequilibrium systems </a:t>
            </a:r>
          </a:p>
          <a:p>
            <a:pPr marL="868363" lvl="1" indent="-182563">
              <a:buClr>
                <a:schemeClr val="accent1"/>
              </a:buClr>
              <a:buSzPct val="100000"/>
              <a:buFont typeface="Arial" panose="020B0604020202020204" pitchFamily="34" charset="0"/>
              <a:buChar char="•"/>
            </a:pPr>
            <a:r>
              <a:rPr lang="en-US" dirty="0"/>
              <a:t>Collective and coupled effects</a:t>
            </a:r>
          </a:p>
          <a:p>
            <a:pPr marL="411163" indent="-182563">
              <a:buClr>
                <a:schemeClr val="accent1"/>
              </a:buClr>
              <a:buSzPct val="100000"/>
              <a:buFont typeface="Arial" panose="020B0604020202020204" pitchFamily="34" charset="0"/>
              <a:buChar char="•"/>
            </a:pPr>
            <a:r>
              <a:rPr lang="en-US" b="1" dirty="0"/>
              <a:t>Access</a:t>
            </a:r>
          </a:p>
          <a:p>
            <a:pPr marL="868363" lvl="1" indent="-182563">
              <a:buClr>
                <a:schemeClr val="accent1"/>
              </a:buClr>
              <a:buSzPct val="100000"/>
              <a:buFont typeface="Arial" panose="020B0604020202020204" pitchFamily="34" charset="0"/>
              <a:buChar char="•"/>
            </a:pPr>
            <a:r>
              <a:rPr lang="en-US" dirty="0"/>
              <a:t>Comprehensive biomolecular </a:t>
            </a:r>
            <a:r>
              <a:rPr lang="en-US" u="sng" dirty="0"/>
              <a:t>dynamics</a:t>
            </a:r>
            <a:r>
              <a:rPr lang="en-US" dirty="0"/>
              <a:t> library </a:t>
            </a:r>
          </a:p>
          <a:p>
            <a:pPr marL="868363" lvl="1" indent="-182563">
              <a:buClr>
                <a:schemeClr val="accent1"/>
              </a:buClr>
              <a:buSzPct val="100000"/>
              <a:buFont typeface="Arial" panose="020B0604020202020204" pitchFamily="34" charset="0"/>
              <a:buChar char="•"/>
            </a:pPr>
            <a:r>
              <a:rPr lang="en-US" dirty="0"/>
              <a:t>Standardized computational methods to enable real-time reconstruction of dynamical biomolecular activity </a:t>
            </a:r>
          </a:p>
        </p:txBody>
      </p:sp>
    </p:spTree>
    <p:extLst>
      <p:ext uri="{BB962C8B-B14F-4D97-AF65-F5344CB8AC3E}">
        <p14:creationId xmlns:p14="http://schemas.microsoft.com/office/powerpoint/2010/main" val="352450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42425FD-2ED3-4387-A589-FBDEBBA11E49}"/>
              </a:ext>
            </a:extLst>
          </p:cNvPr>
          <p:cNvGrpSpPr/>
          <p:nvPr/>
        </p:nvGrpSpPr>
        <p:grpSpPr>
          <a:xfrm>
            <a:off x="780302" y="1928547"/>
            <a:ext cx="2847196" cy="1830728"/>
            <a:chOff x="4935035" y="1315012"/>
            <a:chExt cx="3924294" cy="2420226"/>
          </a:xfrm>
        </p:grpSpPr>
        <p:pic>
          <p:nvPicPr>
            <p:cNvPr id="7" name="Picture 6">
              <a:extLst>
                <a:ext uri="{FF2B5EF4-FFF2-40B4-BE49-F238E27FC236}">
                  <a16:creationId xmlns:a16="http://schemas.microsoft.com/office/drawing/2014/main" id="{00A99855-DBC2-9B7D-D061-A22452D2858D}"/>
                </a:ext>
              </a:extLst>
            </p:cNvPr>
            <p:cNvPicPr>
              <a:picLocks noChangeAspect="1"/>
            </p:cNvPicPr>
            <p:nvPr/>
          </p:nvPicPr>
          <p:blipFill>
            <a:blip r:embed="rId3"/>
            <a:stretch>
              <a:fillRect/>
            </a:stretch>
          </p:blipFill>
          <p:spPr>
            <a:xfrm>
              <a:off x="4935035" y="1315012"/>
              <a:ext cx="3924294" cy="2420226"/>
            </a:xfrm>
            <a:prstGeom prst="rect">
              <a:avLst/>
            </a:prstGeom>
          </p:spPr>
        </p:pic>
        <p:pic>
          <p:nvPicPr>
            <p:cNvPr id="8" name="Picture 7">
              <a:extLst>
                <a:ext uri="{FF2B5EF4-FFF2-40B4-BE49-F238E27FC236}">
                  <a16:creationId xmlns:a16="http://schemas.microsoft.com/office/drawing/2014/main" id="{8B3ADDE9-8B78-C215-72CB-BB7CE994E80E}"/>
                </a:ext>
              </a:extLst>
            </p:cNvPr>
            <p:cNvPicPr>
              <a:picLocks noChangeAspect="1"/>
            </p:cNvPicPr>
            <p:nvPr/>
          </p:nvPicPr>
          <p:blipFill>
            <a:blip r:embed="rId4"/>
            <a:stretch>
              <a:fillRect/>
            </a:stretch>
          </p:blipFill>
          <p:spPr>
            <a:xfrm>
              <a:off x="5080957" y="3412760"/>
              <a:ext cx="317995" cy="222261"/>
            </a:xfrm>
            <a:prstGeom prst="rect">
              <a:avLst/>
            </a:prstGeom>
          </p:spPr>
        </p:pic>
      </p:grpSp>
      <p:sp>
        <p:nvSpPr>
          <p:cNvPr id="3" name="Title 2">
            <a:extLst>
              <a:ext uri="{FF2B5EF4-FFF2-40B4-BE49-F238E27FC236}">
                <a16:creationId xmlns:a16="http://schemas.microsoft.com/office/drawing/2014/main" id="{52335EF0-CFCB-5543-9B8F-51D3FD2B8759}"/>
              </a:ext>
            </a:extLst>
          </p:cNvPr>
          <p:cNvSpPr>
            <a:spLocks noGrp="1"/>
          </p:cNvSpPr>
          <p:nvPr>
            <p:ph type="title"/>
          </p:nvPr>
        </p:nvSpPr>
        <p:spPr/>
        <p:txBody>
          <a:bodyPr/>
          <a:lstStyle/>
          <a:p>
            <a:r>
              <a:rPr lang="en-US" dirty="0"/>
              <a:t>Probes – </a:t>
            </a:r>
            <a:r>
              <a:rPr lang="en-US" b="0" dirty="0"/>
              <a:t>Ultrafast Free (Semi-relativistic) Electrons</a:t>
            </a:r>
          </a:p>
        </p:txBody>
      </p:sp>
      <p:sp>
        <p:nvSpPr>
          <p:cNvPr id="5" name="Text Placeholder 8">
            <a:extLst>
              <a:ext uri="{FF2B5EF4-FFF2-40B4-BE49-F238E27FC236}">
                <a16:creationId xmlns:a16="http://schemas.microsoft.com/office/drawing/2014/main" id="{0DF9A031-1DC4-4C8A-E5E8-E03FE24777D8}"/>
              </a:ext>
            </a:extLst>
          </p:cNvPr>
          <p:cNvSpPr txBox="1">
            <a:spLocks/>
          </p:cNvSpPr>
          <p:nvPr/>
        </p:nvSpPr>
        <p:spPr>
          <a:xfrm>
            <a:off x="451822" y="1151752"/>
            <a:ext cx="5431422" cy="31104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dirty="0">
                <a:latin typeface="+mj-lt"/>
              </a:rPr>
              <a:t>U</a:t>
            </a:r>
            <a:r>
              <a:rPr lang="en-US" altLang="zh-CN" sz="1200" b="1" dirty="0">
                <a:latin typeface="+mj-lt"/>
              </a:rPr>
              <a:t>ltrafast electron diffraction (UED)</a:t>
            </a:r>
          </a:p>
          <a:p>
            <a:pPr marL="285750" indent="-285750">
              <a:buFont typeface="Arial" panose="020B0604020202020204" pitchFamily="34" charset="0"/>
              <a:buChar char="•"/>
            </a:pPr>
            <a:r>
              <a:rPr lang="en-US" altLang="zh-CN" sz="1200" dirty="0">
                <a:latin typeface="+mj-lt"/>
              </a:rPr>
              <a:t>high-sensitivity probe for atomic structures</a:t>
            </a:r>
          </a:p>
          <a:p>
            <a:pPr marL="285750" indent="-285750">
              <a:buFont typeface="Arial" panose="020B0604020202020204" pitchFamily="34" charset="0"/>
              <a:buChar char="•"/>
            </a:pPr>
            <a:r>
              <a:rPr lang="en-US" altLang="zh-CN" sz="1200" dirty="0">
                <a:latin typeface="+mj-lt"/>
              </a:rPr>
              <a:t>atomic spatial-temporal resolutions </a:t>
            </a:r>
          </a:p>
          <a:p>
            <a:pPr marL="285750" indent="-285750">
              <a:buFont typeface="Arial" panose="020B0604020202020204" pitchFamily="34" charset="0"/>
              <a:buChar char="•"/>
            </a:pPr>
            <a:r>
              <a:rPr lang="en-US" altLang="zh-CN" sz="1200" dirty="0">
                <a:latin typeface="+mj-lt"/>
              </a:rPr>
              <a:t>complementary to x-ray probe for ultrafast science</a:t>
            </a:r>
          </a:p>
          <a:p>
            <a:endParaRPr lang="en-US" altLang="zh-CN" sz="1200" b="1" dirty="0">
              <a:latin typeface="+mj-lt"/>
            </a:endParaRPr>
          </a:p>
        </p:txBody>
      </p:sp>
      <p:pic>
        <p:nvPicPr>
          <p:cNvPr id="54" name="Picture 53">
            <a:extLst>
              <a:ext uri="{FF2B5EF4-FFF2-40B4-BE49-F238E27FC236}">
                <a16:creationId xmlns:a16="http://schemas.microsoft.com/office/drawing/2014/main" id="{77D18C52-7D1D-5296-21C0-E00C02B98A81}"/>
              </a:ext>
            </a:extLst>
          </p:cNvPr>
          <p:cNvPicPr>
            <a:picLocks noChangeAspect="1"/>
          </p:cNvPicPr>
          <p:nvPr/>
        </p:nvPicPr>
        <p:blipFill>
          <a:blip r:embed="rId5"/>
          <a:stretch>
            <a:fillRect/>
          </a:stretch>
        </p:blipFill>
        <p:spPr>
          <a:xfrm>
            <a:off x="4572000" y="2451251"/>
            <a:ext cx="3887320" cy="2272733"/>
          </a:xfrm>
          <a:prstGeom prst="rect">
            <a:avLst/>
          </a:prstGeom>
        </p:spPr>
      </p:pic>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665BED3A-C18A-CBA9-3F3E-04797E54A1F8}"/>
                  </a:ext>
                </a:extLst>
              </p:cNvPr>
              <p:cNvSpPr txBox="1"/>
              <p:nvPr/>
            </p:nvSpPr>
            <p:spPr>
              <a:xfrm>
                <a:off x="4572000" y="1151752"/>
                <a:ext cx="4610746" cy="1384995"/>
              </a:xfrm>
              <a:prstGeom prst="rect">
                <a:avLst/>
              </a:prstGeom>
              <a:noFill/>
            </p:spPr>
            <p:txBody>
              <a:bodyPr wrap="square">
                <a:spAutoFit/>
              </a:bodyPr>
              <a:lstStyle/>
              <a:p>
                <a:r>
                  <a:rPr lang="en-US" altLang="zh-CN" sz="1200" b="1" dirty="0">
                    <a:latin typeface="+mj-lt"/>
                  </a:rPr>
                  <a:t>Example: SLAC’s MeV-UED facility</a:t>
                </a:r>
              </a:p>
              <a:p>
                <a:pPr marL="285750" indent="-285750">
                  <a:buFont typeface="Arial" panose="020B0604020202020204" pitchFamily="34" charset="0"/>
                  <a:buChar char="•"/>
                </a:pPr>
                <a:r>
                  <a:rPr lang="en-US" altLang="zh-CN" sz="1200" dirty="0">
                    <a:latin typeface="+mj-lt"/>
                  </a:rPr>
                  <a:t>Based on SLAC’s decadal expertise in RF technology</a:t>
                </a:r>
              </a:p>
              <a:p>
                <a:pPr marL="285750" indent="-285750">
                  <a:buFont typeface="Arial" panose="020B0604020202020204" pitchFamily="34" charset="0"/>
                  <a:buChar char="•"/>
                </a:pPr>
                <a14:m>
                  <m:oMath xmlns:m="http://schemas.openxmlformats.org/officeDocument/2006/math">
                    <m:r>
                      <a:rPr lang="en-US" altLang="zh-CN" sz="1200" i="1" dirty="0" smtClean="0">
                        <a:latin typeface="Cambria Math" panose="02040503050406030204" pitchFamily="18" charset="0"/>
                      </a:rPr>
                      <m:t>𝐸</m:t>
                    </m:r>
                  </m:oMath>
                </a14:m>
                <a:r>
                  <a:rPr lang="en-US" altLang="zh-CN" sz="1200" dirty="0">
                    <a:latin typeface="+mj-lt"/>
                  </a:rPr>
                  <a:t> </a:t>
                </a:r>
                <a14:m>
                  <m:oMath xmlns:m="http://schemas.openxmlformats.org/officeDocument/2006/math">
                    <m:r>
                      <a:rPr lang="en-US" altLang="zh-CN" sz="1200" i="1" dirty="0" smtClean="0">
                        <a:latin typeface="Cambria Math" panose="02040503050406030204" pitchFamily="18" charset="0"/>
                      </a:rPr>
                      <m:t>= </m:t>
                    </m:r>
                  </m:oMath>
                </a14:m>
                <a:r>
                  <a:rPr lang="en-US" altLang="zh-CN" sz="1200" dirty="0">
                    <a:latin typeface="+mj-lt"/>
                  </a:rPr>
                  <a:t>4 MeV, </a:t>
                </a:r>
                <a14:m>
                  <m:oMath xmlns:m="http://schemas.openxmlformats.org/officeDocument/2006/math">
                    <m:sSub>
                      <m:sSubPr>
                        <m:ctrlPr>
                          <a:rPr lang="en-US" altLang="zh-CN" sz="1200" i="1" smtClean="0">
                            <a:latin typeface="Cambria Math" panose="02040503050406030204" pitchFamily="18" charset="0"/>
                          </a:rPr>
                        </m:ctrlPr>
                      </m:sSubPr>
                      <m:e>
                        <m:r>
                          <a:rPr lang="en-US" altLang="zh-CN" sz="1200" i="1" smtClean="0">
                            <a:latin typeface="Cambria Math" panose="02040503050406030204" pitchFamily="18" charset="0"/>
                          </a:rPr>
                          <m:t>𝜎</m:t>
                        </m:r>
                      </m:e>
                      <m:sub>
                        <m:r>
                          <a:rPr lang="en-US" altLang="zh-CN" sz="1200" i="1" smtClean="0">
                            <a:latin typeface="Cambria Math" panose="02040503050406030204" pitchFamily="18" charset="0"/>
                          </a:rPr>
                          <m:t>𝐹𝑊𝐻𝑀</m:t>
                        </m:r>
                      </m:sub>
                    </m:sSub>
                    <m:r>
                      <a:rPr lang="en-US" altLang="zh-CN" sz="1200" i="1" smtClean="0">
                        <a:latin typeface="Cambria Math" panose="02040503050406030204" pitchFamily="18" charset="0"/>
                      </a:rPr>
                      <m:t>=</m:t>
                    </m:r>
                    <m:r>
                      <a:rPr lang="en-US" altLang="zh-CN" sz="1200" i="1" dirty="0" smtClean="0">
                        <a:latin typeface="Cambria Math" panose="02040503050406030204" pitchFamily="18" charset="0"/>
                      </a:rPr>
                      <m:t>100</m:t>
                    </m:r>
                  </m:oMath>
                </a14:m>
                <a:r>
                  <a:rPr lang="en-US" altLang="zh-CN" sz="1200" dirty="0">
                    <a:latin typeface="+mj-lt"/>
                  </a:rPr>
                  <a:t> </a:t>
                </a:r>
                <a:r>
                  <a:rPr lang="en-US" altLang="zh-CN" sz="1200" dirty="0" err="1">
                    <a:latin typeface="+mj-lt"/>
                  </a:rPr>
                  <a:t>μm</a:t>
                </a:r>
                <a:r>
                  <a:rPr lang="en-US" altLang="zh-CN" sz="1200" dirty="0">
                    <a:latin typeface="+mj-lt"/>
                  </a:rPr>
                  <a:t>, </a:t>
                </a:r>
                <a14:m>
                  <m:oMath xmlns:m="http://schemas.openxmlformats.org/officeDocument/2006/math">
                    <m:sSub>
                      <m:sSubPr>
                        <m:ctrlPr>
                          <a:rPr lang="en-US" altLang="zh-CN" sz="1200" i="1" dirty="0" smtClean="0">
                            <a:latin typeface="Cambria Math" panose="02040503050406030204" pitchFamily="18" charset="0"/>
                          </a:rPr>
                        </m:ctrlPr>
                      </m:sSubPr>
                      <m:e>
                        <m:r>
                          <a:rPr lang="en-US" altLang="zh-CN" sz="1200" i="1" dirty="0" smtClean="0">
                            <a:latin typeface="Cambria Math" panose="02040503050406030204" pitchFamily="18" charset="0"/>
                          </a:rPr>
                          <m:t>𝜖</m:t>
                        </m:r>
                      </m:e>
                      <m:sub>
                        <m:r>
                          <a:rPr lang="en-US" altLang="zh-CN" sz="1200" i="1" dirty="0" smtClean="0">
                            <a:latin typeface="Cambria Math" panose="02040503050406030204" pitchFamily="18" charset="0"/>
                          </a:rPr>
                          <m:t>𝑛</m:t>
                        </m:r>
                      </m:sub>
                    </m:sSub>
                    <m:r>
                      <a:rPr lang="en-US" altLang="zh-CN" sz="1200" i="1" dirty="0" smtClean="0">
                        <a:latin typeface="Cambria Math" panose="02040503050406030204" pitchFamily="18" charset="0"/>
                      </a:rPr>
                      <m:t>=10</m:t>
                    </m:r>
                  </m:oMath>
                </a14:m>
                <a:r>
                  <a:rPr lang="en-US" altLang="zh-CN" sz="1200" dirty="0">
                    <a:latin typeface="+mj-lt"/>
                  </a:rPr>
                  <a:t> nm-rad</a:t>
                </a:r>
              </a:p>
              <a:p>
                <a:pPr marL="285750" indent="-285750">
                  <a:buFont typeface="Arial" panose="020B0604020202020204" pitchFamily="34" charset="0"/>
                  <a:buChar char="•"/>
                </a:pPr>
                <a:r>
                  <a:rPr lang="en-US" altLang="zh-CN" sz="1200" dirty="0">
                    <a:latin typeface="+mj-lt"/>
                  </a:rPr>
                  <a:t>0.5 </a:t>
                </a:r>
                <a:r>
                  <a:rPr lang="en-US" altLang="zh-CN" sz="1200" dirty="0" err="1">
                    <a:latin typeface="+mj-lt"/>
                  </a:rPr>
                  <a:t>Å</a:t>
                </a:r>
                <a:r>
                  <a:rPr lang="en-US" altLang="zh-CN" sz="1200" dirty="0">
                    <a:latin typeface="+mj-lt"/>
                  </a:rPr>
                  <a:t> spatial and &lt;150 fs temporal resolution</a:t>
                </a:r>
              </a:p>
              <a:p>
                <a:pPr marL="285750" indent="-285750">
                  <a:buFont typeface="Arial" panose="020B0604020202020204" pitchFamily="34" charset="0"/>
                  <a:buChar char="•"/>
                </a:pPr>
                <a:r>
                  <a:rPr lang="en-US" altLang="zh-CN" sz="1200" dirty="0">
                    <a:latin typeface="+mj-lt"/>
                  </a:rPr>
                  <a:t>Significant achievements in ultrafast condensed matter </a:t>
                </a:r>
                <a:br>
                  <a:rPr lang="en-US" altLang="zh-CN" sz="1200" dirty="0">
                    <a:latin typeface="+mj-lt"/>
                  </a:rPr>
                </a:br>
                <a:r>
                  <a:rPr lang="en-US" altLang="zh-CN" sz="1200" dirty="0">
                    <a:latin typeface="+mj-lt"/>
                  </a:rPr>
                  <a:t>physics and chemical science</a:t>
                </a:r>
              </a:p>
              <a:p>
                <a:endParaRPr lang="en-US" altLang="zh-CN" sz="1200" b="1" dirty="0">
                  <a:latin typeface="+mj-lt"/>
                </a:endParaRPr>
              </a:p>
            </p:txBody>
          </p:sp>
        </mc:Choice>
        <mc:Fallback>
          <p:sp>
            <p:nvSpPr>
              <p:cNvPr id="56" name="TextBox 55">
                <a:extLst>
                  <a:ext uri="{FF2B5EF4-FFF2-40B4-BE49-F238E27FC236}">
                    <a16:creationId xmlns:a16="http://schemas.microsoft.com/office/drawing/2014/main" id="{665BED3A-C18A-CBA9-3F3E-04797E54A1F8}"/>
                  </a:ext>
                </a:extLst>
              </p:cNvPr>
              <p:cNvSpPr txBox="1">
                <a:spLocks noRot="1" noChangeAspect="1" noMove="1" noResize="1" noEditPoints="1" noAdjustHandles="1" noChangeArrowheads="1" noChangeShapeType="1" noTextEdit="1"/>
              </p:cNvSpPr>
              <p:nvPr/>
            </p:nvSpPr>
            <p:spPr>
              <a:xfrm>
                <a:off x="4572000" y="1151752"/>
                <a:ext cx="4610746" cy="1384995"/>
              </a:xfrm>
              <a:prstGeom prst="rect">
                <a:avLst/>
              </a:prstGeom>
              <a:blipFill>
                <a:blip r:embed="rId6"/>
                <a:stretch>
                  <a:fillRect/>
                </a:stretch>
              </a:blipFill>
            </p:spPr>
            <p:txBody>
              <a:bodyPr/>
              <a:lstStyle/>
              <a:p>
                <a:r>
                  <a:rPr lang="en-US">
                    <a:noFill/>
                  </a:rPr>
                  <a:t> </a:t>
                </a:r>
              </a:p>
            </p:txBody>
          </p:sp>
        </mc:Fallback>
      </mc:AlternateContent>
      <p:sp>
        <p:nvSpPr>
          <p:cNvPr id="58" name="TextBox 57">
            <a:extLst>
              <a:ext uri="{FF2B5EF4-FFF2-40B4-BE49-F238E27FC236}">
                <a16:creationId xmlns:a16="http://schemas.microsoft.com/office/drawing/2014/main" id="{893CD5F2-5AB9-CF59-1D22-8AFE88F57C0D}"/>
              </a:ext>
            </a:extLst>
          </p:cNvPr>
          <p:cNvSpPr txBox="1"/>
          <p:nvPr/>
        </p:nvSpPr>
        <p:spPr>
          <a:xfrm>
            <a:off x="451822" y="3991748"/>
            <a:ext cx="4765728" cy="646331"/>
          </a:xfrm>
          <a:prstGeom prst="rect">
            <a:avLst/>
          </a:prstGeom>
          <a:noFill/>
        </p:spPr>
        <p:txBody>
          <a:bodyPr wrap="square">
            <a:spAutoFit/>
          </a:bodyPr>
          <a:lstStyle/>
          <a:p>
            <a:r>
              <a:rPr lang="en-US" altLang="zh-CN" sz="1200" b="1" dirty="0">
                <a:latin typeface="+mj-lt"/>
              </a:rPr>
              <a:t>Other UED machines</a:t>
            </a:r>
            <a:r>
              <a:rPr lang="en-US" altLang="zh-CN" sz="1200" dirty="0">
                <a:latin typeface="+mj-lt"/>
              </a:rPr>
              <a:t>: </a:t>
            </a:r>
          </a:p>
          <a:p>
            <a:pPr marL="285750" indent="-285750">
              <a:buFont typeface="Arial" panose="020B0604020202020204" pitchFamily="34" charset="0"/>
              <a:buChar char="•"/>
            </a:pPr>
            <a:r>
              <a:rPr lang="en-US" altLang="zh-CN" sz="1200" dirty="0">
                <a:latin typeface="+mj-lt"/>
              </a:rPr>
              <a:t>North America (BNL, LBNL), Europe, Asia, etc.</a:t>
            </a:r>
          </a:p>
          <a:p>
            <a:pPr marL="285750" indent="-285750">
              <a:buFont typeface="Arial" panose="020B0604020202020204" pitchFamily="34" charset="0"/>
              <a:buChar char="•"/>
            </a:pPr>
            <a:r>
              <a:rPr lang="en-US" altLang="zh-CN" sz="1200" dirty="0">
                <a:latin typeface="+mj-lt"/>
              </a:rPr>
              <a:t>e-beam energy keV – MeV</a:t>
            </a:r>
          </a:p>
        </p:txBody>
      </p:sp>
    </p:spTree>
    <p:extLst>
      <p:ext uri="{BB962C8B-B14F-4D97-AF65-F5344CB8AC3E}">
        <p14:creationId xmlns:p14="http://schemas.microsoft.com/office/powerpoint/2010/main" val="59701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DEB6C9-39B0-A48D-E1B2-F8709686E6B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CA" smtClean="0"/>
              <a:t>12</a:t>
            </a:fld>
            <a:endParaRPr lang="en-CA"/>
          </a:p>
        </p:txBody>
      </p:sp>
      <p:sp>
        <p:nvSpPr>
          <p:cNvPr id="3" name="Title 2">
            <a:extLst>
              <a:ext uri="{FF2B5EF4-FFF2-40B4-BE49-F238E27FC236}">
                <a16:creationId xmlns:a16="http://schemas.microsoft.com/office/drawing/2014/main" id="{CC838B4A-B81E-0C43-90FB-BADC07063540}"/>
              </a:ext>
            </a:extLst>
          </p:cNvPr>
          <p:cNvSpPr>
            <a:spLocks noGrp="1"/>
          </p:cNvSpPr>
          <p:nvPr>
            <p:ph type="title"/>
          </p:nvPr>
        </p:nvSpPr>
        <p:spPr/>
        <p:txBody>
          <a:bodyPr/>
          <a:lstStyle/>
          <a:p>
            <a:r>
              <a:rPr lang="en-US" dirty="0"/>
              <a:t>Probes – </a:t>
            </a:r>
            <a:r>
              <a:rPr lang="en-US" b="0" dirty="0"/>
              <a:t>The new XFEL era, Eu-XFEL and LCLS-II</a:t>
            </a:r>
          </a:p>
        </p:txBody>
      </p:sp>
      <p:pic>
        <p:nvPicPr>
          <p:cNvPr id="11" name="Picture 10" descr="Text&#10;&#10;Description automatically generated with medium confidence">
            <a:extLst>
              <a:ext uri="{FF2B5EF4-FFF2-40B4-BE49-F238E27FC236}">
                <a16:creationId xmlns:a16="http://schemas.microsoft.com/office/drawing/2014/main" id="{4277568C-45B1-40E6-07F3-D4164CC233F4}"/>
              </a:ext>
            </a:extLst>
          </p:cNvPr>
          <p:cNvPicPr>
            <a:picLocks noChangeAspect="1"/>
          </p:cNvPicPr>
          <p:nvPr/>
        </p:nvPicPr>
        <p:blipFill>
          <a:blip r:embed="rId3"/>
          <a:stretch>
            <a:fillRect/>
          </a:stretch>
        </p:blipFill>
        <p:spPr>
          <a:xfrm>
            <a:off x="451822" y="1213897"/>
            <a:ext cx="4509089" cy="3406383"/>
          </a:xfrm>
          <a:prstGeom prst="rect">
            <a:avLst/>
          </a:prstGeom>
        </p:spPr>
      </p:pic>
      <p:sp>
        <p:nvSpPr>
          <p:cNvPr id="6" name="TextBox 5">
            <a:extLst>
              <a:ext uri="{FF2B5EF4-FFF2-40B4-BE49-F238E27FC236}">
                <a16:creationId xmlns:a16="http://schemas.microsoft.com/office/drawing/2014/main" id="{9DDB654F-39AB-1114-1E4A-AF91B54CBC2B}"/>
              </a:ext>
            </a:extLst>
          </p:cNvPr>
          <p:cNvSpPr txBox="1"/>
          <p:nvPr/>
        </p:nvSpPr>
        <p:spPr>
          <a:xfrm>
            <a:off x="5576977" y="3846785"/>
            <a:ext cx="4718648" cy="461665"/>
          </a:xfrm>
          <a:prstGeom prst="rect">
            <a:avLst/>
          </a:prstGeom>
          <a:noFill/>
        </p:spPr>
        <p:txBody>
          <a:bodyPr wrap="square">
            <a:spAutoFit/>
          </a:bodyPr>
          <a:lstStyle/>
          <a:p>
            <a:r>
              <a:rPr lang="en-US" sz="800" dirty="0">
                <a:solidFill>
                  <a:srgbClr val="222222"/>
                </a:solidFill>
                <a:latin typeface="Arial" panose="020B0604020202020204" pitchFamily="34" charset="0"/>
                <a:cs typeface="Arial" panose="020B0604020202020204" pitchFamily="34" charset="0"/>
              </a:rPr>
              <a:t>Schoenlein, Applied Sciences 7.8 (2017): 850</a:t>
            </a:r>
          </a:p>
          <a:p>
            <a:pPr algn="l"/>
            <a:r>
              <a:rPr lang="en-US" sz="800" b="0" i="0" dirty="0" err="1">
                <a:solidFill>
                  <a:srgbClr val="222222"/>
                </a:solidFill>
                <a:effectLst/>
                <a:latin typeface="Arial" panose="020B0604020202020204" pitchFamily="34" charset="0"/>
                <a:cs typeface="Arial" panose="020B0604020202020204" pitchFamily="34" charset="0"/>
              </a:rPr>
              <a:t>Duris</a:t>
            </a:r>
            <a:r>
              <a:rPr lang="en-US" sz="800" b="0" i="0" dirty="0">
                <a:solidFill>
                  <a:srgbClr val="222222"/>
                </a:solidFill>
                <a:effectLst/>
                <a:latin typeface="Arial" panose="020B0604020202020204" pitchFamily="34" charset="0"/>
                <a:cs typeface="Arial" panose="020B0604020202020204" pitchFamily="34" charset="0"/>
              </a:rPr>
              <a:t>, </a:t>
            </a:r>
            <a:r>
              <a:rPr lang="en-US" sz="800" b="0" dirty="0">
                <a:solidFill>
                  <a:srgbClr val="222222"/>
                </a:solidFill>
                <a:effectLst/>
                <a:latin typeface="Arial" panose="020B0604020202020204" pitchFamily="34" charset="0"/>
                <a:cs typeface="Arial" panose="020B0604020202020204" pitchFamily="34" charset="0"/>
              </a:rPr>
              <a:t>Nat. Phot. </a:t>
            </a:r>
            <a:r>
              <a:rPr lang="en-US" sz="800" i="0" dirty="0">
                <a:solidFill>
                  <a:srgbClr val="222222"/>
                </a:solidFill>
                <a:effectLst/>
                <a:latin typeface="Arial" panose="020B0604020202020204" pitchFamily="34" charset="0"/>
                <a:cs typeface="Arial" panose="020B0604020202020204" pitchFamily="34" charset="0"/>
              </a:rPr>
              <a:t>14</a:t>
            </a:r>
            <a:r>
              <a:rPr lang="en-US" sz="800" b="0" i="0" dirty="0">
                <a:solidFill>
                  <a:srgbClr val="222222"/>
                </a:solidFill>
                <a:effectLst/>
                <a:latin typeface="Arial" panose="020B0604020202020204" pitchFamily="34" charset="0"/>
                <a:cs typeface="Arial" panose="020B0604020202020204" pitchFamily="34" charset="0"/>
              </a:rPr>
              <a:t>, 30–36 (2020)</a:t>
            </a:r>
            <a:br>
              <a:rPr lang="en-US" sz="800"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p:txBody>
      </p:sp>
      <p:pic>
        <p:nvPicPr>
          <p:cNvPr id="3074" name="Picture 2" descr="Applsci 07 00850 g011">
            <a:extLst>
              <a:ext uri="{FF2B5EF4-FFF2-40B4-BE49-F238E27FC236}">
                <a16:creationId xmlns:a16="http://schemas.microsoft.com/office/drawing/2014/main" id="{C6238D94-7941-92C9-A838-27685BF48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029" y="1615052"/>
            <a:ext cx="3376149" cy="21708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FCA1A60-CA4B-E876-BADA-487EEB6E40E6}"/>
              </a:ext>
            </a:extLst>
          </p:cNvPr>
          <p:cNvSpPr txBox="1"/>
          <p:nvPr/>
        </p:nvSpPr>
        <p:spPr>
          <a:xfrm>
            <a:off x="5697747" y="1276497"/>
            <a:ext cx="5287992" cy="276999"/>
          </a:xfrm>
          <a:prstGeom prst="rect">
            <a:avLst/>
          </a:prstGeom>
          <a:noFill/>
        </p:spPr>
        <p:txBody>
          <a:bodyPr wrap="square">
            <a:spAutoFit/>
          </a:bodyPr>
          <a:lstStyle/>
          <a:p>
            <a:r>
              <a:rPr lang="en-US" sz="1200" i="1" dirty="0">
                <a:solidFill>
                  <a:schemeClr val="tx2">
                    <a:lumMod val="50000"/>
                  </a:schemeClr>
                </a:solidFill>
                <a:latin typeface="Arial" panose="020B0604020202020204" pitchFamily="34" charset="0"/>
                <a:cs typeface="Arial" panose="020B0604020202020204" pitchFamily="34" charset="0"/>
              </a:rPr>
              <a:t>XFELs are here to stay and proliferating</a:t>
            </a:r>
          </a:p>
        </p:txBody>
      </p:sp>
      <p:grpSp>
        <p:nvGrpSpPr>
          <p:cNvPr id="13" name="Group 12">
            <a:extLst>
              <a:ext uri="{FF2B5EF4-FFF2-40B4-BE49-F238E27FC236}">
                <a16:creationId xmlns:a16="http://schemas.microsoft.com/office/drawing/2014/main" id="{11FB6D51-3167-FFD2-EE70-2A70A4192805}"/>
              </a:ext>
            </a:extLst>
          </p:cNvPr>
          <p:cNvGrpSpPr/>
          <p:nvPr/>
        </p:nvGrpSpPr>
        <p:grpSpPr>
          <a:xfrm>
            <a:off x="1534876" y="1213897"/>
            <a:ext cx="2402396" cy="3465030"/>
            <a:chOff x="451822" y="1155250"/>
            <a:chExt cx="2402396" cy="3465030"/>
          </a:xfrm>
        </p:grpSpPr>
        <p:pic>
          <p:nvPicPr>
            <p:cNvPr id="8" name="Picture 7" descr="Chart, line chart&#10;&#10;Description automatically generated">
              <a:extLst>
                <a:ext uri="{FF2B5EF4-FFF2-40B4-BE49-F238E27FC236}">
                  <a16:creationId xmlns:a16="http://schemas.microsoft.com/office/drawing/2014/main" id="{40A2CE97-08E2-FD6A-EF87-CA40A6EB4ADC}"/>
                </a:ext>
              </a:extLst>
            </p:cNvPr>
            <p:cNvPicPr>
              <a:picLocks noChangeAspect="1"/>
            </p:cNvPicPr>
            <p:nvPr/>
          </p:nvPicPr>
          <p:blipFill>
            <a:blip r:embed="rId5"/>
            <a:stretch>
              <a:fillRect/>
            </a:stretch>
          </p:blipFill>
          <p:spPr>
            <a:xfrm>
              <a:off x="451822" y="1442353"/>
              <a:ext cx="2402396" cy="3177927"/>
            </a:xfrm>
            <a:prstGeom prst="rect">
              <a:avLst/>
            </a:prstGeom>
          </p:spPr>
        </p:pic>
        <p:sp>
          <p:nvSpPr>
            <p:cNvPr id="12" name="TextBox 11">
              <a:extLst>
                <a:ext uri="{FF2B5EF4-FFF2-40B4-BE49-F238E27FC236}">
                  <a16:creationId xmlns:a16="http://schemas.microsoft.com/office/drawing/2014/main" id="{6CE7BADD-75FD-8461-AFA7-E2DFC86EDF62}"/>
                </a:ext>
              </a:extLst>
            </p:cNvPr>
            <p:cNvSpPr txBox="1"/>
            <p:nvPr/>
          </p:nvSpPr>
          <p:spPr>
            <a:xfrm>
              <a:off x="535758" y="1155250"/>
              <a:ext cx="2170608" cy="461665"/>
            </a:xfrm>
            <a:prstGeom prst="rect">
              <a:avLst/>
            </a:prstGeom>
            <a:noFill/>
          </p:spPr>
          <p:txBody>
            <a:bodyPr wrap="square">
              <a:spAutoFit/>
            </a:bodyPr>
            <a:lstStyle/>
            <a:p>
              <a:pPr algn="ctr"/>
              <a:r>
                <a:rPr lang="en-US" sz="1200" i="1" dirty="0">
                  <a:solidFill>
                    <a:schemeClr val="tx2">
                      <a:lumMod val="50000"/>
                    </a:schemeClr>
                  </a:solidFill>
                  <a:latin typeface="Arial" panose="020B0604020202020204" pitchFamily="34" charset="0"/>
                  <a:cs typeface="Arial" panose="020B0604020202020204" pitchFamily="34" charset="0"/>
                </a:rPr>
                <a:t>Nascent attosecond XFELs</a:t>
              </a:r>
            </a:p>
            <a:p>
              <a:pPr algn="ctr"/>
              <a:r>
                <a:rPr lang="en-US" sz="1200" i="1" dirty="0">
                  <a:solidFill>
                    <a:schemeClr val="tx2">
                      <a:lumMod val="50000"/>
                    </a:schemeClr>
                  </a:solidFill>
                  <a:latin typeface="Arial" panose="020B0604020202020204" pitchFamily="34" charset="0"/>
                  <a:cs typeface="Arial" panose="020B0604020202020204" pitchFamily="34" charset="0"/>
                </a:rPr>
                <a:t>gradually more routine</a:t>
              </a:r>
            </a:p>
          </p:txBody>
        </p:sp>
      </p:grpSp>
    </p:spTree>
    <p:extLst>
      <p:ext uri="{BB962C8B-B14F-4D97-AF65-F5344CB8AC3E}">
        <p14:creationId xmlns:p14="http://schemas.microsoft.com/office/powerpoint/2010/main" val="291486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1"/>
                                        </p:tgtEl>
                                        <p:attrNameLst>
                                          <p:attrName>style.opacity</p:attrName>
                                        </p:attrNameLst>
                                      </p:cBhvr>
                                      <p:to>
                                        <p:strVal val="0.1"/>
                                      </p:to>
                                    </p:set>
                                    <p:animEffect filter="image" prLst="opacity: 0.1">
                                      <p:cBhvr rctx="IE">
                                        <p:cTn id="7" dur="indefinite"/>
                                        <p:tgtEl>
                                          <p:spTgt spid="11"/>
                                        </p:tgtEl>
                                      </p:cBhvr>
                                    </p:animEffect>
                                  </p:childTnLst>
                                </p:cTn>
                              </p:par>
                              <p:par>
                                <p:cTn id="8" presetID="1"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0E3DC0-4E3F-FD4C-AB1C-D4FB0F538EDE}"/>
              </a:ext>
            </a:extLst>
          </p:cNvPr>
          <p:cNvSpPr>
            <a:spLocks noGrp="1"/>
          </p:cNvSpPr>
          <p:nvPr>
            <p:ph type="sldNum" sz="quarter" idx="11"/>
          </p:nvPr>
        </p:nvSpPr>
        <p:spPr/>
        <p:txBody>
          <a:bodyPr/>
          <a:lstStyle/>
          <a:p>
            <a:fld id="{5BD36294-2849-48A8-8531-5354CF3095D2}" type="slidenum">
              <a:rPr lang="en-US" smtClean="0"/>
              <a:pPr/>
              <a:t>13</a:t>
            </a:fld>
            <a:endParaRPr lang="en-US" dirty="0"/>
          </a:p>
        </p:txBody>
      </p:sp>
      <p:sp>
        <p:nvSpPr>
          <p:cNvPr id="3" name="Title 2">
            <a:extLst>
              <a:ext uri="{FF2B5EF4-FFF2-40B4-BE49-F238E27FC236}">
                <a16:creationId xmlns:a16="http://schemas.microsoft.com/office/drawing/2014/main" id="{52335EF0-CFCB-5543-9B8F-51D3FD2B8759}"/>
              </a:ext>
            </a:extLst>
          </p:cNvPr>
          <p:cNvSpPr>
            <a:spLocks noGrp="1"/>
          </p:cNvSpPr>
          <p:nvPr>
            <p:ph type="title"/>
          </p:nvPr>
        </p:nvSpPr>
        <p:spPr/>
        <p:txBody>
          <a:bodyPr/>
          <a:lstStyle/>
          <a:p>
            <a:r>
              <a:rPr lang="en-US" dirty="0"/>
              <a:t>Drives – </a:t>
            </a:r>
            <a:r>
              <a:rPr lang="en-US" b="0" dirty="0"/>
              <a:t>Development of mid-IR, far-IR, and THz sources </a:t>
            </a:r>
            <a:br>
              <a:rPr lang="en-US" b="0" dirty="0"/>
            </a:br>
            <a:endParaRPr lang="en-US" dirty="0"/>
          </a:p>
        </p:txBody>
      </p:sp>
      <p:grpSp>
        <p:nvGrpSpPr>
          <p:cNvPr id="5" name="Google Shape;256;p19">
            <a:extLst>
              <a:ext uri="{FF2B5EF4-FFF2-40B4-BE49-F238E27FC236}">
                <a16:creationId xmlns:a16="http://schemas.microsoft.com/office/drawing/2014/main" id="{D82AA38A-8C70-7FE4-90E3-C2528AD62A6C}"/>
              </a:ext>
            </a:extLst>
          </p:cNvPr>
          <p:cNvGrpSpPr/>
          <p:nvPr/>
        </p:nvGrpSpPr>
        <p:grpSpPr>
          <a:xfrm>
            <a:off x="355370" y="1847424"/>
            <a:ext cx="8433260" cy="1448651"/>
            <a:chOff x="2696998" y="2122542"/>
            <a:chExt cx="8433260" cy="1448651"/>
          </a:xfrm>
        </p:grpSpPr>
        <p:grpSp>
          <p:nvGrpSpPr>
            <p:cNvPr id="8" name="Google Shape;257;p19">
              <a:extLst>
                <a:ext uri="{FF2B5EF4-FFF2-40B4-BE49-F238E27FC236}">
                  <a16:creationId xmlns:a16="http://schemas.microsoft.com/office/drawing/2014/main" id="{1A66CCB7-B0C2-C0BE-720C-40A843200E88}"/>
                </a:ext>
              </a:extLst>
            </p:cNvPr>
            <p:cNvGrpSpPr/>
            <p:nvPr/>
          </p:nvGrpSpPr>
          <p:grpSpPr>
            <a:xfrm>
              <a:off x="2696998" y="2122542"/>
              <a:ext cx="8433260" cy="1448651"/>
              <a:chOff x="-2" y="1919563"/>
              <a:chExt cx="11693372" cy="799300"/>
            </a:xfrm>
          </p:grpSpPr>
          <p:pic>
            <p:nvPicPr>
              <p:cNvPr id="25" name="Google Shape;258;p19" descr="index.jpg">
                <a:extLst>
                  <a:ext uri="{FF2B5EF4-FFF2-40B4-BE49-F238E27FC236}">
                    <a16:creationId xmlns:a16="http://schemas.microsoft.com/office/drawing/2014/main" id="{7333319D-7F3F-D3C1-8B5B-2D0AAF5E2E0D}"/>
                  </a:ext>
                </a:extLst>
              </p:cNvPr>
              <p:cNvPicPr preferRelativeResize="0"/>
              <p:nvPr/>
            </p:nvPicPr>
            <p:blipFill rotWithShape="1">
              <a:blip r:embed="rId3">
                <a:alphaModFix/>
              </a:blip>
              <a:srcRect t="18394" r="91202" b="25127"/>
              <a:stretch/>
            </p:blipFill>
            <p:spPr>
              <a:xfrm flipH="1">
                <a:off x="-2" y="1919613"/>
                <a:ext cx="11693372" cy="799200"/>
              </a:xfrm>
              <a:prstGeom prst="rect">
                <a:avLst/>
              </a:prstGeom>
              <a:noFill/>
              <a:ln>
                <a:noFill/>
              </a:ln>
            </p:spPr>
          </p:pic>
          <p:pic>
            <p:nvPicPr>
              <p:cNvPr id="27" name="Google Shape;259;p19" descr="index.jpg">
                <a:extLst>
                  <a:ext uri="{FF2B5EF4-FFF2-40B4-BE49-F238E27FC236}">
                    <a16:creationId xmlns:a16="http://schemas.microsoft.com/office/drawing/2014/main" id="{EDC8468B-5E50-CC8B-06F1-BD00CF77A96A}"/>
                  </a:ext>
                </a:extLst>
              </p:cNvPr>
              <p:cNvPicPr preferRelativeResize="0"/>
              <p:nvPr/>
            </p:nvPicPr>
            <p:blipFill rotWithShape="1">
              <a:blip r:embed="rId3">
                <a:alphaModFix/>
              </a:blip>
              <a:srcRect t="18897" r="11480" b="24624"/>
              <a:stretch/>
            </p:blipFill>
            <p:spPr>
              <a:xfrm flipH="1">
                <a:off x="258918" y="1919563"/>
                <a:ext cx="7455850" cy="799300"/>
              </a:xfrm>
              <a:prstGeom prst="rect">
                <a:avLst/>
              </a:prstGeom>
              <a:noFill/>
              <a:ln>
                <a:noFill/>
              </a:ln>
            </p:spPr>
          </p:pic>
        </p:grpSp>
        <p:sp>
          <p:nvSpPr>
            <p:cNvPr id="20" name="Google Shape;263;p19">
              <a:extLst>
                <a:ext uri="{FF2B5EF4-FFF2-40B4-BE49-F238E27FC236}">
                  <a16:creationId xmlns:a16="http://schemas.microsoft.com/office/drawing/2014/main" id="{831AEDB0-2A59-A511-A725-4FA109CD0FA7}"/>
                </a:ext>
              </a:extLst>
            </p:cNvPr>
            <p:cNvSpPr/>
            <p:nvPr/>
          </p:nvSpPr>
          <p:spPr>
            <a:xfrm>
              <a:off x="2910150" y="2224413"/>
              <a:ext cx="2442000" cy="285000"/>
            </a:xfrm>
            <a:prstGeom prst="rect">
              <a:avLst/>
            </a:prstGeom>
            <a:solidFill>
              <a:srgbClr val="FFFFFF">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chemeClr val="lt1"/>
                  </a:solidFill>
                </a:rPr>
                <a:t>Tunable UV</a:t>
              </a:r>
              <a:endParaRPr b="1">
                <a:solidFill>
                  <a:schemeClr val="lt1"/>
                </a:solidFill>
              </a:endParaRPr>
            </a:p>
          </p:txBody>
        </p:sp>
        <p:sp>
          <p:nvSpPr>
            <p:cNvPr id="22" name="Google Shape;265;p19">
              <a:extLst>
                <a:ext uri="{FF2B5EF4-FFF2-40B4-BE49-F238E27FC236}">
                  <a16:creationId xmlns:a16="http://schemas.microsoft.com/office/drawing/2014/main" id="{92F474EF-19BB-6437-ADEA-8C22A4823E8E}"/>
                </a:ext>
              </a:extLst>
            </p:cNvPr>
            <p:cNvSpPr/>
            <p:nvPr/>
          </p:nvSpPr>
          <p:spPr>
            <a:xfrm>
              <a:off x="4087800" y="2620765"/>
              <a:ext cx="2616000" cy="285000"/>
            </a:xfrm>
            <a:prstGeom prst="rect">
              <a:avLst/>
            </a:prstGeom>
            <a:solidFill>
              <a:srgbClr val="FFFFFF">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b="1" dirty="0">
                  <a:solidFill>
                    <a:schemeClr val="lt1"/>
                  </a:solidFill>
                </a:rPr>
                <a:t>UV - visible</a:t>
              </a:r>
              <a:endParaRPr b="1" dirty="0">
                <a:solidFill>
                  <a:schemeClr val="lt1"/>
                </a:solidFill>
              </a:endParaRPr>
            </a:p>
          </p:txBody>
        </p:sp>
        <p:sp>
          <p:nvSpPr>
            <p:cNvPr id="23" name="Google Shape;266;p19">
              <a:extLst>
                <a:ext uri="{FF2B5EF4-FFF2-40B4-BE49-F238E27FC236}">
                  <a16:creationId xmlns:a16="http://schemas.microsoft.com/office/drawing/2014/main" id="{57CF3917-4AAD-C954-6081-B549C43966A7}"/>
                </a:ext>
              </a:extLst>
            </p:cNvPr>
            <p:cNvSpPr/>
            <p:nvPr/>
          </p:nvSpPr>
          <p:spPr>
            <a:xfrm>
              <a:off x="7735834" y="3084816"/>
              <a:ext cx="3161185" cy="285000"/>
            </a:xfrm>
            <a:prstGeom prst="rect">
              <a:avLst/>
            </a:prstGeom>
            <a:solidFill>
              <a:srgbClr val="FFFFFF">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b="1" dirty="0">
                  <a:solidFill>
                    <a:schemeClr val="lt1"/>
                  </a:solidFill>
                </a:rPr>
                <a:t>mid-IR / FIR / THz</a:t>
              </a:r>
              <a:endParaRPr b="1" dirty="0">
                <a:solidFill>
                  <a:schemeClr val="lt1"/>
                </a:solidFill>
              </a:endParaRPr>
            </a:p>
          </p:txBody>
        </p:sp>
        <p:sp>
          <p:nvSpPr>
            <p:cNvPr id="24" name="Google Shape;267;p19">
              <a:extLst>
                <a:ext uri="{FF2B5EF4-FFF2-40B4-BE49-F238E27FC236}">
                  <a16:creationId xmlns:a16="http://schemas.microsoft.com/office/drawing/2014/main" id="{DD91B770-9A27-6270-FE4D-BD52BA7F7BA0}"/>
                </a:ext>
              </a:extLst>
            </p:cNvPr>
            <p:cNvSpPr/>
            <p:nvPr/>
          </p:nvSpPr>
          <p:spPr>
            <a:xfrm>
              <a:off x="7218250" y="2224415"/>
              <a:ext cx="684300" cy="285000"/>
            </a:xfrm>
            <a:prstGeom prst="rect">
              <a:avLst/>
            </a:prstGeom>
            <a:solidFill>
              <a:srgbClr val="FFFFFF">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chemeClr val="lt1"/>
                  </a:solidFill>
                </a:rPr>
                <a:t>NIR</a:t>
              </a:r>
              <a:endParaRPr b="1">
                <a:solidFill>
                  <a:schemeClr val="lt1"/>
                </a:solidFill>
              </a:endParaRPr>
            </a:p>
          </p:txBody>
        </p:sp>
      </p:grpSp>
    </p:spTree>
    <p:extLst>
      <p:ext uri="{BB962C8B-B14F-4D97-AF65-F5344CB8AC3E}">
        <p14:creationId xmlns:p14="http://schemas.microsoft.com/office/powerpoint/2010/main" val="1932531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0E3DC0-4E3F-FD4C-AB1C-D4FB0F538EDE}"/>
              </a:ext>
            </a:extLst>
          </p:cNvPr>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a:extLst>
              <a:ext uri="{FF2B5EF4-FFF2-40B4-BE49-F238E27FC236}">
                <a16:creationId xmlns:a16="http://schemas.microsoft.com/office/drawing/2014/main" id="{52335EF0-CFCB-5543-9B8F-51D3FD2B8759}"/>
              </a:ext>
            </a:extLst>
          </p:cNvPr>
          <p:cNvSpPr>
            <a:spLocks noGrp="1"/>
          </p:cNvSpPr>
          <p:nvPr>
            <p:ph type="title"/>
          </p:nvPr>
        </p:nvSpPr>
        <p:spPr/>
        <p:txBody>
          <a:bodyPr/>
          <a:lstStyle/>
          <a:p>
            <a:r>
              <a:rPr lang="en-US" dirty="0"/>
              <a:t>Drives – </a:t>
            </a:r>
            <a:r>
              <a:rPr lang="en-US" b="0" dirty="0"/>
              <a:t>Development of mid-IR, far-IR, and THz sources </a:t>
            </a:r>
            <a:br>
              <a:rPr lang="en-US" b="0" dirty="0"/>
            </a:br>
            <a:endParaRPr lang="en-US" dirty="0"/>
          </a:p>
        </p:txBody>
      </p:sp>
      <p:pic>
        <p:nvPicPr>
          <p:cNvPr id="4" name="Picture 3">
            <a:extLst>
              <a:ext uri="{FF2B5EF4-FFF2-40B4-BE49-F238E27FC236}">
                <a16:creationId xmlns:a16="http://schemas.microsoft.com/office/drawing/2014/main" id="{DBF4B337-DAEB-904F-923B-545AF8C45284}"/>
              </a:ext>
            </a:extLst>
          </p:cNvPr>
          <p:cNvPicPr/>
          <p:nvPr/>
        </p:nvPicPr>
        <p:blipFill rotWithShape="1">
          <a:blip r:embed="rId3" cstate="print">
            <a:extLst>
              <a:ext uri="{28A0092B-C50C-407E-A947-70E740481C1C}">
                <a14:useLocalDpi xmlns:a14="http://schemas.microsoft.com/office/drawing/2010/main" val="0"/>
              </a:ext>
            </a:extLst>
          </a:blip>
          <a:srcRect t="-1" b="45819"/>
          <a:stretch/>
        </p:blipFill>
        <p:spPr bwMode="auto">
          <a:xfrm>
            <a:off x="3301865" y="3324954"/>
            <a:ext cx="2499510" cy="1594515"/>
          </a:xfrm>
          <a:prstGeom prst="rect">
            <a:avLst/>
          </a:prstGeom>
          <a:ln>
            <a:noFill/>
          </a:ln>
          <a:extLst>
            <a:ext uri="{53640926-AAD7-44D8-BBD7-CCE9431645EC}">
              <a14:shadowObscured xmlns:a14="http://schemas.microsoft.com/office/drawing/2010/main"/>
            </a:ext>
          </a:extLst>
        </p:spPr>
      </p:pic>
      <p:pic>
        <p:nvPicPr>
          <p:cNvPr id="6" name="Picture 3" descr="C:\Users\scarbaj\Desktop\UFO2015\presentation\figs\ultrafast_sources3.png">
            <a:extLst>
              <a:ext uri="{FF2B5EF4-FFF2-40B4-BE49-F238E27FC236}">
                <a16:creationId xmlns:a16="http://schemas.microsoft.com/office/drawing/2014/main" id="{D206DF6C-47AE-5349-AC00-5699929B2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022" y="2177364"/>
            <a:ext cx="2525556" cy="22801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804B67A-65B8-4744-830B-E92F3FFFE247}"/>
              </a:ext>
            </a:extLst>
          </p:cNvPr>
          <p:cNvSpPr/>
          <p:nvPr/>
        </p:nvSpPr>
        <p:spPr>
          <a:xfrm>
            <a:off x="518240" y="1089138"/>
            <a:ext cx="2361544" cy="1061829"/>
          </a:xfrm>
          <a:prstGeom prst="rect">
            <a:avLst/>
          </a:prstGeom>
        </p:spPr>
        <p:txBody>
          <a:bodyPr wrap="none">
            <a:spAutoFit/>
          </a:bodyPr>
          <a:lstStyle/>
          <a:p>
            <a:r>
              <a:rPr lang="en-US" sz="1050" b="1" dirty="0">
                <a:latin typeface="Arial" panose="020B0604020202020204" pitchFamily="34" charset="0"/>
                <a:cs typeface="Arial" panose="020B0604020202020204" pitchFamily="34" charset="0"/>
              </a:rPr>
              <a:t>Laser-based FIR and THz Sources</a:t>
            </a:r>
          </a:p>
          <a:p>
            <a:r>
              <a:rPr lang="en-US" sz="1050" dirty="0">
                <a:latin typeface="Arial" panose="020B0604020202020204" pitchFamily="34" charset="0"/>
                <a:cs typeface="Arial" panose="020B0604020202020204" pitchFamily="34" charset="0"/>
              </a:rPr>
              <a:t>• Optical rectification</a:t>
            </a:r>
          </a:p>
          <a:p>
            <a:pPr marL="347663" lvl="1" indent="-165100">
              <a:buFont typeface="Arial" panose="020B0604020202020204" pitchFamily="34" charset="0"/>
              <a:buChar char="•"/>
            </a:pPr>
            <a:r>
              <a:rPr lang="en-US" sz="1050" dirty="0">
                <a:latin typeface="Arial" panose="020B0604020202020204" pitchFamily="34" charset="0"/>
                <a:cs typeface="Arial" panose="020B0604020202020204" pitchFamily="34" charset="0"/>
              </a:rPr>
              <a:t>(in)organic crystals</a:t>
            </a:r>
          </a:p>
          <a:p>
            <a:pPr marL="347663" lvl="1" indent="-165100">
              <a:buFont typeface="Arial" panose="020B0604020202020204" pitchFamily="34" charset="0"/>
              <a:buChar char="•"/>
            </a:pPr>
            <a:r>
              <a:rPr lang="en-US" sz="1050" dirty="0">
                <a:latin typeface="Arial" panose="020B0604020202020204" pitchFamily="34" charset="0"/>
                <a:cs typeface="Arial" panose="020B0604020202020204" pitchFamily="34" charset="0"/>
              </a:rPr>
              <a:t>(quasi) phase matching</a:t>
            </a:r>
          </a:p>
          <a:p>
            <a:pPr marL="347663" lvl="1" indent="-165100">
              <a:buFont typeface="Arial" panose="020B0604020202020204" pitchFamily="34" charset="0"/>
              <a:buChar char="•"/>
            </a:pPr>
            <a:r>
              <a:rPr lang="en-US" sz="1050" dirty="0">
                <a:latin typeface="Arial" panose="020B0604020202020204" pitchFamily="34" charset="0"/>
                <a:cs typeface="Arial" panose="020B0604020202020204" pitchFamily="34" charset="0"/>
              </a:rPr>
              <a:t>Unmatched (plasma)</a:t>
            </a:r>
          </a:p>
          <a:p>
            <a:r>
              <a:rPr lang="en-US" sz="1050" dirty="0">
                <a:latin typeface="Arial" panose="020B0604020202020204" pitchFamily="34" charset="0"/>
                <a:cs typeface="Arial" panose="020B0604020202020204" pitchFamily="34" charset="0"/>
              </a:rPr>
              <a:t>• Difference Freq Generation (DFG)</a:t>
            </a:r>
          </a:p>
        </p:txBody>
      </p:sp>
      <p:pic>
        <p:nvPicPr>
          <p:cNvPr id="9" name="Picture 4" descr="C:\Users\scarbaj\Desktop\ppln1.png">
            <a:extLst>
              <a:ext uri="{FF2B5EF4-FFF2-40B4-BE49-F238E27FC236}">
                <a16:creationId xmlns:a16="http://schemas.microsoft.com/office/drawing/2014/main" id="{9E6A308D-6F76-8E44-B422-17CF551F5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665" y="1598899"/>
            <a:ext cx="2062460" cy="9708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scarbaj\Desktop\ppln2.png">
            <a:extLst>
              <a:ext uri="{FF2B5EF4-FFF2-40B4-BE49-F238E27FC236}">
                <a16:creationId xmlns:a16="http://schemas.microsoft.com/office/drawing/2014/main" id="{66796946-98E7-0E41-A41A-DE9B562A0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0665" y="1598899"/>
            <a:ext cx="2062460" cy="9708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879DA05-B5B9-C048-AE31-2FA26E75ED31}"/>
              </a:ext>
            </a:extLst>
          </p:cNvPr>
          <p:cNvSpPr txBox="1"/>
          <p:nvPr/>
        </p:nvSpPr>
        <p:spPr>
          <a:xfrm>
            <a:off x="3525172" y="2074553"/>
            <a:ext cx="565056" cy="230832"/>
          </a:xfrm>
          <a:prstGeom prst="rect">
            <a:avLst/>
          </a:prstGeom>
          <a:noFill/>
        </p:spPr>
        <p:txBody>
          <a:bodyPr wrap="square" rtlCol="0">
            <a:spAutoFit/>
          </a:bodyPr>
          <a:lstStyle/>
          <a:p>
            <a:r>
              <a:rPr lang="en-US" sz="900" dirty="0">
                <a:solidFill>
                  <a:srgbClr val="FF3300"/>
                </a:solidFill>
                <a:latin typeface="Myriad Pro" pitchFamily="34" charset="0"/>
              </a:rPr>
              <a:t>IR</a:t>
            </a:r>
          </a:p>
        </p:txBody>
      </p:sp>
      <p:sp>
        <p:nvSpPr>
          <p:cNvPr id="12" name="TextBox 11">
            <a:extLst>
              <a:ext uri="{FF2B5EF4-FFF2-40B4-BE49-F238E27FC236}">
                <a16:creationId xmlns:a16="http://schemas.microsoft.com/office/drawing/2014/main" id="{ECEEB650-36E3-7D43-B6BF-71199981CA2C}"/>
              </a:ext>
            </a:extLst>
          </p:cNvPr>
          <p:cNvSpPr txBox="1"/>
          <p:nvPr/>
        </p:nvSpPr>
        <p:spPr>
          <a:xfrm>
            <a:off x="5504011" y="1550042"/>
            <a:ext cx="396389" cy="230832"/>
          </a:xfrm>
          <a:prstGeom prst="rect">
            <a:avLst/>
          </a:prstGeom>
          <a:noFill/>
        </p:spPr>
        <p:txBody>
          <a:bodyPr wrap="square" rtlCol="0">
            <a:spAutoFit/>
          </a:bodyPr>
          <a:lstStyle/>
          <a:p>
            <a:r>
              <a:rPr lang="en-US" sz="900" dirty="0">
                <a:solidFill>
                  <a:srgbClr val="FF3300"/>
                </a:solidFill>
                <a:latin typeface="Myriad Pro" pitchFamily="34" charset="0"/>
              </a:rPr>
              <a:t>IR</a:t>
            </a:r>
          </a:p>
        </p:txBody>
      </p:sp>
      <p:sp>
        <p:nvSpPr>
          <p:cNvPr id="13" name="TextBox 12">
            <a:extLst>
              <a:ext uri="{FF2B5EF4-FFF2-40B4-BE49-F238E27FC236}">
                <a16:creationId xmlns:a16="http://schemas.microsoft.com/office/drawing/2014/main" id="{C77A57EC-3F4B-0F46-9FC4-082F13394FA4}"/>
              </a:ext>
            </a:extLst>
          </p:cNvPr>
          <p:cNvSpPr txBox="1"/>
          <p:nvPr/>
        </p:nvSpPr>
        <p:spPr>
          <a:xfrm>
            <a:off x="5409235" y="2099628"/>
            <a:ext cx="527505" cy="230832"/>
          </a:xfrm>
          <a:prstGeom prst="rect">
            <a:avLst/>
          </a:prstGeom>
          <a:noFill/>
        </p:spPr>
        <p:txBody>
          <a:bodyPr wrap="square" rtlCol="0">
            <a:spAutoFit/>
          </a:bodyPr>
          <a:lstStyle/>
          <a:p>
            <a:r>
              <a:rPr lang="en-US" sz="900" b="1" dirty="0" err="1">
                <a:solidFill>
                  <a:srgbClr val="0047D9"/>
                </a:solidFill>
                <a:latin typeface="Myriad Pro" pitchFamily="34" charset="0"/>
              </a:rPr>
              <a:t>E</a:t>
            </a:r>
            <a:r>
              <a:rPr lang="en-US" sz="900" b="1" baseline="-25000" dirty="0" err="1">
                <a:solidFill>
                  <a:srgbClr val="0047D9"/>
                </a:solidFill>
                <a:latin typeface="Myriad Pro" pitchFamily="34" charset="0"/>
              </a:rPr>
              <a:t>THz</a:t>
            </a:r>
            <a:endParaRPr lang="en-US" sz="900" b="1" baseline="-25000" dirty="0">
              <a:solidFill>
                <a:srgbClr val="0047D9"/>
              </a:solidFill>
              <a:latin typeface="Myriad Pro" pitchFamily="34" charset="0"/>
            </a:endParaRPr>
          </a:p>
        </p:txBody>
      </p:sp>
      <p:sp>
        <p:nvSpPr>
          <p:cNvPr id="14" name="TextBox 13">
            <a:extLst>
              <a:ext uri="{FF2B5EF4-FFF2-40B4-BE49-F238E27FC236}">
                <a16:creationId xmlns:a16="http://schemas.microsoft.com/office/drawing/2014/main" id="{4E8ADD96-4FC6-7D49-8AEA-01593ABA88F1}"/>
              </a:ext>
            </a:extLst>
          </p:cNvPr>
          <p:cNvSpPr txBox="1"/>
          <p:nvPr/>
        </p:nvSpPr>
        <p:spPr>
          <a:xfrm>
            <a:off x="3438076" y="1639795"/>
            <a:ext cx="1052356" cy="415498"/>
          </a:xfrm>
          <a:prstGeom prst="rect">
            <a:avLst/>
          </a:prstGeom>
          <a:noFill/>
        </p:spPr>
        <p:txBody>
          <a:bodyPr wrap="square" rtlCol="0">
            <a:spAutoFit/>
          </a:bodyPr>
          <a:lstStyle/>
          <a:p>
            <a:r>
              <a:rPr lang="en-US" sz="1050" b="1" dirty="0">
                <a:latin typeface="Myriad Pro" pitchFamily="34" charset="0"/>
              </a:rPr>
              <a:t>PPLN </a:t>
            </a:r>
          </a:p>
          <a:p>
            <a:r>
              <a:rPr lang="en-US" sz="1050" dirty="0">
                <a:latin typeface="Myriad Pro" pitchFamily="34" charset="0"/>
              </a:rPr>
              <a:t>(also PPLT)</a:t>
            </a:r>
          </a:p>
        </p:txBody>
      </p:sp>
      <p:cxnSp>
        <p:nvCxnSpPr>
          <p:cNvPr id="15" name="Straight Arrow Connector 14">
            <a:extLst>
              <a:ext uri="{FF2B5EF4-FFF2-40B4-BE49-F238E27FC236}">
                <a16:creationId xmlns:a16="http://schemas.microsoft.com/office/drawing/2014/main" id="{3DC4FD92-92F1-604A-AFB4-7E817CA5ADF0}"/>
              </a:ext>
            </a:extLst>
          </p:cNvPr>
          <p:cNvCxnSpPr>
            <a:cxnSpLocks/>
          </p:cNvCxnSpPr>
          <p:nvPr/>
        </p:nvCxnSpPr>
        <p:spPr>
          <a:xfrm flipV="1">
            <a:off x="4511444" y="2535095"/>
            <a:ext cx="233699" cy="69321"/>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8DBC5B00-20EF-0048-A55E-907C09A659D7}"/>
              </a:ext>
            </a:extLst>
          </p:cNvPr>
          <p:cNvSpPr/>
          <p:nvPr/>
        </p:nvSpPr>
        <p:spPr>
          <a:xfrm>
            <a:off x="4628293" y="2557930"/>
            <a:ext cx="1248067" cy="215444"/>
          </a:xfrm>
          <a:prstGeom prst="rect">
            <a:avLst/>
          </a:prstGeom>
        </p:spPr>
        <p:txBody>
          <a:bodyPr wrap="square">
            <a:spAutoFit/>
          </a:bodyPr>
          <a:lstStyle/>
          <a:p>
            <a:r>
              <a:rPr lang="el-GR" sz="800" dirty="0">
                <a:latin typeface="Arial" panose="020B0604020202020204" pitchFamily="34" charset="0"/>
                <a:cs typeface="Arial" panose="020B0604020202020204" pitchFamily="34" charset="0"/>
              </a:rPr>
              <a:t>Λ</a:t>
            </a:r>
            <a:r>
              <a:rPr lang="en-US" sz="800" dirty="0">
                <a:latin typeface="Arial" panose="020B0604020202020204" pitchFamily="34" charset="0"/>
                <a:cs typeface="Arial" panose="020B0604020202020204" pitchFamily="34" charset="0"/>
              </a:rPr>
              <a:t>: domain period</a:t>
            </a:r>
          </a:p>
        </p:txBody>
      </p:sp>
      <p:pic>
        <p:nvPicPr>
          <p:cNvPr id="26" name="Picture 3" descr="C:\Users\scarbaj\Desktop\Graph3.jpg">
            <a:extLst>
              <a:ext uri="{FF2B5EF4-FFF2-40B4-BE49-F238E27FC236}">
                <a16:creationId xmlns:a16="http://schemas.microsoft.com/office/drawing/2014/main" id="{35992EEB-6EF2-8047-A51F-CC74586206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5194" y="3562350"/>
            <a:ext cx="2738004" cy="13571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D4143D0C-0C0C-7B43-ADD5-7DC42AC478ED}"/>
              </a:ext>
            </a:extLst>
          </p:cNvPr>
          <p:cNvPicPr>
            <a:picLocks noChangeAspect="1"/>
          </p:cNvPicPr>
          <p:nvPr/>
        </p:nvPicPr>
        <p:blipFill>
          <a:blip r:embed="rId8"/>
          <a:stretch>
            <a:fillRect/>
          </a:stretch>
        </p:blipFill>
        <p:spPr>
          <a:xfrm>
            <a:off x="6214491" y="2207101"/>
            <a:ext cx="2624709" cy="1051967"/>
          </a:xfrm>
          <a:prstGeom prst="rect">
            <a:avLst/>
          </a:prstGeom>
        </p:spPr>
      </p:pic>
      <p:pic>
        <p:nvPicPr>
          <p:cNvPr id="30" name="Picture 29">
            <a:extLst>
              <a:ext uri="{FF2B5EF4-FFF2-40B4-BE49-F238E27FC236}">
                <a16:creationId xmlns:a16="http://schemas.microsoft.com/office/drawing/2014/main" id="{2B541E31-CECF-7147-8A37-8267EF4875DC}"/>
              </a:ext>
            </a:extLst>
          </p:cNvPr>
          <p:cNvPicPr>
            <a:picLocks noChangeAspect="1"/>
          </p:cNvPicPr>
          <p:nvPr/>
        </p:nvPicPr>
        <p:blipFill>
          <a:blip r:embed="rId9"/>
          <a:stretch>
            <a:fillRect/>
          </a:stretch>
        </p:blipFill>
        <p:spPr>
          <a:xfrm>
            <a:off x="6284660" y="1309065"/>
            <a:ext cx="2525556" cy="986807"/>
          </a:xfrm>
          <a:prstGeom prst="rect">
            <a:avLst/>
          </a:prstGeom>
        </p:spPr>
      </p:pic>
      <p:sp>
        <p:nvSpPr>
          <p:cNvPr id="31" name="Rectangle 30">
            <a:extLst>
              <a:ext uri="{FF2B5EF4-FFF2-40B4-BE49-F238E27FC236}">
                <a16:creationId xmlns:a16="http://schemas.microsoft.com/office/drawing/2014/main" id="{7691975A-6FA8-0344-87BE-4826AC744FF5}"/>
              </a:ext>
            </a:extLst>
          </p:cNvPr>
          <p:cNvSpPr/>
          <p:nvPr/>
        </p:nvSpPr>
        <p:spPr>
          <a:xfrm>
            <a:off x="3438076" y="1079191"/>
            <a:ext cx="1670650" cy="415498"/>
          </a:xfrm>
          <a:prstGeom prst="rect">
            <a:avLst/>
          </a:prstGeom>
        </p:spPr>
        <p:txBody>
          <a:bodyPr wrap="none">
            <a:spAutoFit/>
          </a:bodyPr>
          <a:lstStyle/>
          <a:p>
            <a:r>
              <a:rPr lang="en-US" sz="1050" b="1" dirty="0">
                <a:latin typeface="Arial" panose="020B0604020202020204" pitchFamily="34" charset="0"/>
                <a:cs typeface="Arial" panose="020B0604020202020204" pitchFamily="34" charset="0"/>
              </a:rPr>
              <a:t>Quasi-phase matching</a:t>
            </a:r>
          </a:p>
          <a:p>
            <a:r>
              <a:rPr lang="en-US" sz="1050" dirty="0">
                <a:latin typeface="Arial" panose="020B0604020202020204" pitchFamily="34" charset="0"/>
                <a:cs typeface="Arial" panose="020B0604020202020204" pitchFamily="34" charset="0"/>
              </a:rPr>
              <a:t>Narrowband / multi-cycle</a:t>
            </a:r>
          </a:p>
        </p:txBody>
      </p:sp>
      <p:sp>
        <p:nvSpPr>
          <p:cNvPr id="33" name="Rectangle 32">
            <a:extLst>
              <a:ext uri="{FF2B5EF4-FFF2-40B4-BE49-F238E27FC236}">
                <a16:creationId xmlns:a16="http://schemas.microsoft.com/office/drawing/2014/main" id="{DDAB3741-B28C-204D-A994-DE7B216A3E27}"/>
              </a:ext>
            </a:extLst>
          </p:cNvPr>
          <p:cNvSpPr/>
          <p:nvPr/>
        </p:nvSpPr>
        <p:spPr>
          <a:xfrm>
            <a:off x="3492431" y="2952750"/>
            <a:ext cx="2286203" cy="577081"/>
          </a:xfrm>
          <a:prstGeom prst="rect">
            <a:avLst/>
          </a:prstGeom>
        </p:spPr>
        <p:txBody>
          <a:bodyPr wrap="none">
            <a:spAutoFit/>
          </a:bodyPr>
          <a:lstStyle/>
          <a:p>
            <a:r>
              <a:rPr lang="en-US" sz="1050" b="1" dirty="0">
                <a:latin typeface="Arial" panose="020B0604020202020204" pitchFamily="34" charset="0"/>
                <a:cs typeface="Arial" panose="020B0604020202020204" pitchFamily="34" charset="0"/>
              </a:rPr>
              <a:t>Optical Rectification</a:t>
            </a:r>
          </a:p>
          <a:p>
            <a:r>
              <a:rPr lang="en-US" sz="1050" dirty="0">
                <a:latin typeface="Arial" panose="020B0604020202020204" pitchFamily="34" charset="0"/>
                <a:cs typeface="Arial" panose="020B0604020202020204" pitchFamily="34" charset="0"/>
              </a:rPr>
              <a:t>Broadband / single-cycle transients</a:t>
            </a:r>
          </a:p>
          <a:p>
            <a:endParaRPr lang="en-US" sz="1050" b="1"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53D6A10F-426A-D24D-BE65-47379CEDEFD3}"/>
              </a:ext>
            </a:extLst>
          </p:cNvPr>
          <p:cNvSpPr/>
          <p:nvPr/>
        </p:nvSpPr>
        <p:spPr>
          <a:xfrm>
            <a:off x="590578" y="4539504"/>
            <a:ext cx="4572000" cy="461665"/>
          </a:xfrm>
          <a:prstGeom prst="rect">
            <a:avLst/>
          </a:prstGeom>
        </p:spPr>
        <p:txBody>
          <a:bodyPr>
            <a:spAutoFit/>
          </a:bodyPr>
          <a:lstStyle/>
          <a:p>
            <a:r>
              <a:rPr lang="en-US" sz="800" dirty="0" err="1"/>
              <a:t>Carbajo</a:t>
            </a:r>
            <a:r>
              <a:rPr lang="en-US" sz="800" dirty="0"/>
              <a:t>, Optics letters 40.24 (2015): 5762-5765.</a:t>
            </a:r>
          </a:p>
          <a:p>
            <a:r>
              <a:rPr lang="en-US" sz="800" dirty="0" err="1"/>
              <a:t>Koustuban</a:t>
            </a:r>
            <a:r>
              <a:rPr lang="en-US" sz="800" dirty="0"/>
              <a:t>, Optics express 23.4 (2015): 5253-5276.</a:t>
            </a:r>
          </a:p>
          <a:p>
            <a:r>
              <a:rPr lang="en-US" sz="800" dirty="0"/>
              <a:t>Jolly, Nat </a:t>
            </a:r>
            <a:r>
              <a:rPr lang="en-US" sz="800" dirty="0" err="1"/>
              <a:t>Commun</a:t>
            </a:r>
            <a:r>
              <a:rPr lang="en-US" sz="800" dirty="0"/>
              <a:t> 10, 2591 (2019)</a:t>
            </a:r>
          </a:p>
        </p:txBody>
      </p:sp>
    </p:spTree>
    <p:extLst>
      <p:ext uri="{BB962C8B-B14F-4D97-AF65-F5344CB8AC3E}">
        <p14:creationId xmlns:p14="http://schemas.microsoft.com/office/powerpoint/2010/main" val="99757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3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4" descr="Fig. 2"/>
          <p:cNvPicPr preferRelativeResize="0"/>
          <p:nvPr/>
        </p:nvPicPr>
        <p:blipFill rotWithShape="1">
          <a:blip r:embed="rId3">
            <a:alphaModFix/>
          </a:blip>
          <a:srcRect r="48333"/>
          <a:stretch/>
        </p:blipFill>
        <p:spPr>
          <a:xfrm>
            <a:off x="6159861" y="1304544"/>
            <a:ext cx="2406289" cy="1695663"/>
          </a:xfrm>
          <a:prstGeom prst="rect">
            <a:avLst/>
          </a:prstGeom>
          <a:noFill/>
          <a:ln>
            <a:noFill/>
          </a:ln>
          <a:effectLst>
            <a:outerShdw blurRad="57150" dist="19050" dir="5400000" algn="bl" rotWithShape="0">
              <a:srgbClr val="000000">
                <a:alpha val="50000"/>
              </a:srgbClr>
            </a:outerShdw>
          </a:effectLst>
        </p:spPr>
      </p:pic>
      <p:sp>
        <p:nvSpPr>
          <p:cNvPr id="380" name="Google Shape;380;p24"/>
          <p:cNvSpPr txBox="1">
            <a:spLocks noGrp="1"/>
          </p:cNvSpPr>
          <p:nvPr>
            <p:ph type="title"/>
          </p:nvPr>
        </p:nvSpPr>
        <p:spPr>
          <a:xfrm>
            <a:off x="451825" y="96825"/>
            <a:ext cx="8433300" cy="564900"/>
          </a:xfrm>
          <a:prstGeom prst="rect">
            <a:avLst/>
          </a:prstGeom>
        </p:spPr>
        <p:txBody>
          <a:bodyPr spcFirstLastPara="1" wrap="square" lIns="0" tIns="0" rIns="0" bIns="0" anchor="b" anchorCtr="0">
            <a:noAutofit/>
          </a:bodyPr>
          <a:lstStyle/>
          <a:p>
            <a:pPr lvl="0"/>
            <a:r>
              <a:rPr lang="en-US" dirty="0"/>
              <a:t>Drives – </a:t>
            </a:r>
            <a:r>
              <a:rPr lang="en-US" b="0" dirty="0"/>
              <a:t>Development of mid-IR, far-IR, and THz sources </a:t>
            </a:r>
            <a:br>
              <a:rPr lang="en-US" b="0" dirty="0"/>
            </a:br>
            <a:r>
              <a:rPr lang="en-US" b="0" i="1" u="sng" dirty="0"/>
              <a:t>alongside</a:t>
            </a:r>
            <a:r>
              <a:rPr lang="en-US" b="0" i="1" dirty="0"/>
              <a:t> </a:t>
            </a:r>
            <a:r>
              <a:rPr lang="en-US" b="0" dirty="0"/>
              <a:t>ultrafast X-ray and electron sources</a:t>
            </a:r>
            <a:endParaRPr dirty="0"/>
          </a:p>
        </p:txBody>
      </p:sp>
      <p:sp>
        <p:nvSpPr>
          <p:cNvPr id="381" name="Google Shape;381;p24"/>
          <p:cNvSpPr txBox="1">
            <a:spLocks noGrp="1"/>
          </p:cNvSpPr>
          <p:nvPr>
            <p:ph type="sldNum" idx="12"/>
          </p:nvPr>
        </p:nvSpPr>
        <p:spPr>
          <a:xfrm>
            <a:off x="8566150" y="4738688"/>
            <a:ext cx="318900" cy="404700"/>
          </a:xfrm>
          <a:prstGeom prst="rect">
            <a:avLst/>
          </a:prstGeom>
        </p:spPr>
        <p:txBody>
          <a:bodyPr spcFirstLastPara="1" wrap="square" lIns="72000" tIns="57600" rIns="72000" bIns="45700" anchor="ctr" anchorCtr="0">
            <a:noAutofit/>
          </a:bodyPr>
          <a:lstStyle/>
          <a:p>
            <a:pPr marL="0" lvl="0" indent="0" algn="l" rtl="0">
              <a:spcBef>
                <a:spcPts val="0"/>
              </a:spcBef>
              <a:spcAft>
                <a:spcPts val="0"/>
              </a:spcAft>
              <a:buNone/>
            </a:pPr>
            <a:fld id="{00000000-1234-1234-1234-123412341234}" type="slidenum">
              <a:rPr lang="en-CA"/>
              <a:t>15</a:t>
            </a:fld>
            <a:endParaRPr/>
          </a:p>
        </p:txBody>
      </p:sp>
      <p:pic>
        <p:nvPicPr>
          <p:cNvPr id="382" name="Google Shape;382;p24"/>
          <p:cNvPicPr preferRelativeResize="0"/>
          <p:nvPr/>
        </p:nvPicPr>
        <p:blipFill>
          <a:blip r:embed="rId4">
            <a:alphaModFix/>
          </a:blip>
          <a:stretch>
            <a:fillRect/>
          </a:stretch>
        </p:blipFill>
        <p:spPr>
          <a:xfrm>
            <a:off x="6159861" y="3182159"/>
            <a:ext cx="1939726" cy="1695664"/>
          </a:xfrm>
          <a:prstGeom prst="rect">
            <a:avLst/>
          </a:prstGeom>
          <a:noFill/>
          <a:ln>
            <a:noFill/>
          </a:ln>
          <a:effectLst>
            <a:outerShdw blurRad="57150" dist="19050" dir="5400000" algn="bl" rotWithShape="0">
              <a:srgbClr val="000000">
                <a:alpha val="50000"/>
              </a:srgbClr>
            </a:outerShdw>
          </a:effectLst>
        </p:spPr>
      </p:pic>
      <p:sp>
        <p:nvSpPr>
          <p:cNvPr id="383" name="Google Shape;383;p24"/>
          <p:cNvSpPr txBox="1"/>
          <p:nvPr/>
        </p:nvSpPr>
        <p:spPr>
          <a:xfrm>
            <a:off x="304800" y="3660675"/>
            <a:ext cx="4532700" cy="6924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b="1" dirty="0">
                <a:solidFill>
                  <a:schemeClr val="dk1"/>
                </a:solidFill>
              </a:rPr>
              <a:t>Electron beam based THz source:</a:t>
            </a:r>
            <a:endParaRPr sz="1100" b="1" dirty="0">
              <a:solidFill>
                <a:schemeClr val="dk1"/>
              </a:solidFill>
            </a:endParaRPr>
          </a:p>
          <a:p>
            <a:pPr marL="285750" lvl="0" indent="-254000" algn="l" rtl="0">
              <a:spcBef>
                <a:spcPts val="0"/>
              </a:spcBef>
              <a:spcAft>
                <a:spcPts val="0"/>
              </a:spcAft>
              <a:buClr>
                <a:schemeClr val="dk1"/>
              </a:buClr>
              <a:buSzPts val="1300"/>
              <a:buChar char="•"/>
            </a:pPr>
            <a:r>
              <a:rPr lang="en-CA" sz="1100" dirty="0">
                <a:solidFill>
                  <a:schemeClr val="dk1"/>
                </a:solidFill>
              </a:rPr>
              <a:t>Potentially addresses the THz gap ~5-15 THz</a:t>
            </a:r>
            <a:endParaRPr sz="1100" dirty="0">
              <a:solidFill>
                <a:schemeClr val="dk1"/>
              </a:solidFill>
            </a:endParaRPr>
          </a:p>
          <a:p>
            <a:pPr marL="285750" lvl="0" indent="-254000" algn="l" rtl="0">
              <a:spcBef>
                <a:spcPts val="0"/>
              </a:spcBef>
              <a:spcAft>
                <a:spcPts val="0"/>
              </a:spcAft>
              <a:buClr>
                <a:schemeClr val="dk1"/>
              </a:buClr>
              <a:buSzPts val="1300"/>
              <a:buChar char="•"/>
            </a:pPr>
            <a:r>
              <a:rPr lang="en-CA" sz="1100" dirty="0">
                <a:solidFill>
                  <a:schemeClr val="dk1"/>
                </a:solidFill>
              </a:rPr>
              <a:t>THz beam transport from undulator hall to </a:t>
            </a:r>
            <a:r>
              <a:rPr lang="en-CA" sz="1100" dirty="0" err="1">
                <a:solidFill>
                  <a:schemeClr val="dk1"/>
                </a:solidFill>
              </a:rPr>
              <a:t>endstations</a:t>
            </a:r>
            <a:endParaRPr sz="1100" b="1" dirty="0"/>
          </a:p>
        </p:txBody>
      </p:sp>
      <p:sp>
        <p:nvSpPr>
          <p:cNvPr id="385" name="Google Shape;385;p24"/>
          <p:cNvSpPr txBox="1"/>
          <p:nvPr/>
        </p:nvSpPr>
        <p:spPr>
          <a:xfrm>
            <a:off x="228599" y="1182382"/>
            <a:ext cx="5257801" cy="1302624"/>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CA" sz="1100" b="1" dirty="0">
                <a:solidFill>
                  <a:schemeClr val="dk1"/>
                </a:solidFill>
              </a:rPr>
              <a:t>THz generation in LNbO3</a:t>
            </a:r>
            <a:endParaRPr sz="1100" dirty="0">
              <a:solidFill>
                <a:schemeClr val="dk1"/>
              </a:solidFill>
            </a:endParaRPr>
          </a:p>
          <a:p>
            <a:pPr marL="285750" lvl="0" indent="-254000" algn="l" rtl="0">
              <a:spcBef>
                <a:spcPts val="0"/>
              </a:spcBef>
              <a:spcAft>
                <a:spcPts val="0"/>
              </a:spcAft>
              <a:buClr>
                <a:schemeClr val="dk1"/>
              </a:buClr>
              <a:buSzPts val="1300"/>
              <a:buFont typeface="Noto Sans Symbols"/>
              <a:buChar char="▪"/>
            </a:pPr>
            <a:r>
              <a:rPr lang="en-CA" sz="1100" dirty="0">
                <a:solidFill>
                  <a:schemeClr val="dk1"/>
                </a:solidFill>
              </a:rPr>
              <a:t>THz with tilted pulse front from grating or echelon using 800 nm OPCPA (100kHz, 30W)</a:t>
            </a:r>
            <a:endParaRPr sz="1100" dirty="0">
              <a:solidFill>
                <a:schemeClr val="dk1"/>
              </a:solidFill>
            </a:endParaRPr>
          </a:p>
          <a:p>
            <a:pPr marL="285750" lvl="0" indent="-254000" algn="l" rtl="0">
              <a:spcBef>
                <a:spcPts val="0"/>
              </a:spcBef>
              <a:spcAft>
                <a:spcPts val="0"/>
              </a:spcAft>
              <a:buClr>
                <a:schemeClr val="dk1"/>
              </a:buClr>
              <a:buSzPts val="1300"/>
              <a:buFont typeface="Noto Sans Symbols"/>
              <a:buChar char="▪"/>
            </a:pPr>
            <a:r>
              <a:rPr lang="en-CA" sz="1100" dirty="0">
                <a:solidFill>
                  <a:schemeClr val="dk1"/>
                </a:solidFill>
              </a:rPr>
              <a:t>THz with 1μm spectrally broadened </a:t>
            </a:r>
            <a:r>
              <a:rPr lang="en-CA" sz="1100" dirty="0" err="1">
                <a:solidFill>
                  <a:schemeClr val="dk1"/>
                </a:solidFill>
              </a:rPr>
              <a:t>Amphos</a:t>
            </a:r>
            <a:r>
              <a:rPr lang="en-CA" sz="1100" dirty="0">
                <a:solidFill>
                  <a:schemeClr val="dk1"/>
                </a:solidFill>
              </a:rPr>
              <a:t> system (</a:t>
            </a:r>
            <a:r>
              <a:rPr lang="en-CA" sz="1100" dirty="0">
                <a:solidFill>
                  <a:srgbClr val="222222"/>
                </a:solidFill>
                <a:highlight>
                  <a:schemeClr val="lt1"/>
                </a:highlight>
                <a:latin typeface="Helvetica Neue"/>
                <a:ea typeface="Helvetica Neue"/>
                <a:cs typeface="Helvetica Neue"/>
                <a:sym typeface="Helvetica Neue"/>
              </a:rPr>
              <a:t>150 kV/cm demonstrated at 100kHz)</a:t>
            </a:r>
            <a:endParaRPr sz="1100" dirty="0">
              <a:solidFill>
                <a:srgbClr val="222222"/>
              </a:solidFill>
              <a:highlight>
                <a:schemeClr val="lt1"/>
              </a:highlight>
              <a:latin typeface="Helvetica Neue"/>
              <a:ea typeface="Helvetica Neue"/>
              <a:cs typeface="Helvetica Neue"/>
              <a:sym typeface="Helvetica Neue"/>
            </a:endParaRPr>
          </a:p>
          <a:p>
            <a:pPr marL="457200" lvl="0" indent="0" algn="l" rtl="0">
              <a:lnSpc>
                <a:spcPct val="115000"/>
              </a:lnSpc>
              <a:spcBef>
                <a:spcPts val="0"/>
              </a:spcBef>
              <a:spcAft>
                <a:spcPts val="0"/>
              </a:spcAft>
              <a:buNone/>
            </a:pPr>
            <a:r>
              <a:rPr lang="en-CA" sz="900" i="1" dirty="0">
                <a:solidFill>
                  <a:srgbClr val="CC0000"/>
                </a:solidFill>
              </a:rPr>
              <a:t>	PL </a:t>
            </a:r>
            <a:r>
              <a:rPr lang="en-CA" sz="900" i="1" dirty="0" err="1">
                <a:solidFill>
                  <a:srgbClr val="CC0000"/>
                </a:solidFill>
              </a:rPr>
              <a:t>Kramer,et</a:t>
            </a:r>
            <a:r>
              <a:rPr lang="en-CA" sz="900" i="1" dirty="0">
                <a:solidFill>
                  <a:srgbClr val="CC0000"/>
                </a:solidFill>
              </a:rPr>
              <a:t> al, Optics Express 28, 16951 (2020) </a:t>
            </a:r>
            <a:endParaRPr lang="en-US" sz="900" i="1" dirty="0">
              <a:solidFill>
                <a:schemeClr val="dk1"/>
              </a:solidFill>
              <a:highlight>
                <a:schemeClr val="lt1"/>
              </a:highlight>
            </a:endParaRPr>
          </a:p>
          <a:p>
            <a:pPr marL="285750" lvl="0" indent="-254000">
              <a:buClr>
                <a:schemeClr val="dk1"/>
              </a:buClr>
              <a:buSzPts val="1300"/>
              <a:buFont typeface="Noto Sans Symbols"/>
              <a:buChar char="▪"/>
            </a:pPr>
            <a:r>
              <a:rPr lang="en-CA" sz="1100" dirty="0">
                <a:solidFill>
                  <a:srgbClr val="222222"/>
                </a:solidFill>
                <a:highlight>
                  <a:schemeClr val="lt1"/>
                </a:highlight>
                <a:latin typeface="Helvetica Neue"/>
                <a:ea typeface="Helvetica Neue"/>
                <a:cs typeface="Helvetica Neue"/>
                <a:sym typeface="Helvetica Neue"/>
              </a:rPr>
              <a:t>Power limits of difference frequency generation to MIR need to be explored</a:t>
            </a:r>
            <a:endParaRPr sz="1100" dirty="0">
              <a:solidFill>
                <a:srgbClr val="222222"/>
              </a:solidFill>
              <a:highlight>
                <a:srgbClr val="FFFFFF"/>
              </a:highlight>
              <a:latin typeface="Helvetica Neue"/>
              <a:ea typeface="Helvetica Neue"/>
              <a:cs typeface="Helvetica Neue"/>
              <a:sym typeface="Helvetica Neue"/>
            </a:endParaRPr>
          </a:p>
        </p:txBody>
      </p:sp>
      <p:sp>
        <p:nvSpPr>
          <p:cNvPr id="386" name="Google Shape;386;p24"/>
          <p:cNvSpPr txBox="1"/>
          <p:nvPr/>
        </p:nvSpPr>
        <p:spPr>
          <a:xfrm>
            <a:off x="304800" y="3000207"/>
            <a:ext cx="5017058" cy="553968"/>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CA" sz="1200" b="1" dirty="0">
                <a:solidFill>
                  <a:schemeClr val="tx2">
                    <a:lumMod val="50000"/>
                  </a:schemeClr>
                </a:solidFill>
              </a:rPr>
              <a:t>THz and MIR processes benefit from higher laser energy.</a:t>
            </a:r>
            <a:endParaRPr sz="1200" b="1" dirty="0">
              <a:solidFill>
                <a:schemeClr val="tx2">
                  <a:lumMod val="50000"/>
                </a:schemeClr>
              </a:solidFill>
            </a:endParaRPr>
          </a:p>
          <a:p>
            <a:pPr marL="0" marR="0" lvl="0" indent="0" algn="ctr" rtl="0">
              <a:lnSpc>
                <a:spcPct val="100000"/>
              </a:lnSpc>
              <a:spcBef>
                <a:spcPts val="0"/>
              </a:spcBef>
              <a:spcAft>
                <a:spcPts val="0"/>
              </a:spcAft>
              <a:buNone/>
            </a:pPr>
            <a:r>
              <a:rPr lang="en-CA" sz="1200" b="1" dirty="0">
                <a:solidFill>
                  <a:schemeClr val="tx2">
                    <a:lumMod val="50000"/>
                  </a:schemeClr>
                </a:solidFill>
              </a:rPr>
              <a:t>Power-scaling needs to be further investigated for MIR</a:t>
            </a:r>
            <a:endParaRPr sz="1200" b="1" dirty="0">
              <a:solidFill>
                <a:schemeClr val="tx2">
                  <a:lumMod val="50000"/>
                </a:schemeClr>
              </a:solidFill>
            </a:endParaRPr>
          </a:p>
        </p:txBody>
      </p:sp>
    </p:spTree>
    <p:extLst>
      <p:ext uri="{BB962C8B-B14F-4D97-AF65-F5344CB8AC3E}">
        <p14:creationId xmlns:p14="http://schemas.microsoft.com/office/powerpoint/2010/main" val="96880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p:bldP spid="3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0E3DC0-4E3F-FD4C-AB1C-D4FB0F538EDE}"/>
              </a:ext>
            </a:extLst>
          </p:cNvPr>
          <p:cNvSpPr>
            <a:spLocks noGrp="1"/>
          </p:cNvSpPr>
          <p:nvPr>
            <p:ph type="sldNum" sz="quarter" idx="11"/>
          </p:nvPr>
        </p:nvSpPr>
        <p:spPr/>
        <p:txBody>
          <a:bodyPr/>
          <a:lstStyle/>
          <a:p>
            <a:fld id="{5BD36294-2849-48A8-8531-5354CF3095D2}" type="slidenum">
              <a:rPr lang="en-US" smtClean="0"/>
              <a:pPr/>
              <a:t>16</a:t>
            </a:fld>
            <a:endParaRPr lang="en-US" dirty="0"/>
          </a:p>
        </p:txBody>
      </p:sp>
      <p:sp>
        <p:nvSpPr>
          <p:cNvPr id="3" name="Title 2">
            <a:extLst>
              <a:ext uri="{FF2B5EF4-FFF2-40B4-BE49-F238E27FC236}">
                <a16:creationId xmlns:a16="http://schemas.microsoft.com/office/drawing/2014/main" id="{52335EF0-CFCB-5543-9B8F-51D3FD2B8759}"/>
              </a:ext>
            </a:extLst>
          </p:cNvPr>
          <p:cNvSpPr>
            <a:spLocks noGrp="1"/>
          </p:cNvSpPr>
          <p:nvPr>
            <p:ph type="title"/>
          </p:nvPr>
        </p:nvSpPr>
        <p:spPr/>
        <p:txBody>
          <a:bodyPr/>
          <a:lstStyle/>
          <a:p>
            <a:r>
              <a:rPr lang="en-US" sz="1750" dirty="0"/>
              <a:t>Methods – </a:t>
            </a:r>
            <a:r>
              <a:rPr lang="en-US" sz="1750" b="0" dirty="0"/>
              <a:t>Nonequilibrium Dynamical Structure of Supercritical-like Water</a:t>
            </a:r>
            <a:br>
              <a:rPr lang="en-US" sz="1750" b="0" dirty="0"/>
            </a:br>
            <a:r>
              <a:rPr lang="en-US" sz="1750" b="0" dirty="0"/>
              <a:t>through X-ray Scattering</a:t>
            </a:r>
          </a:p>
        </p:txBody>
      </p:sp>
      <p:pic>
        <p:nvPicPr>
          <p:cNvPr id="7" name="Picture 6" descr="Diagram&#10;&#10;Description automatically generated">
            <a:extLst>
              <a:ext uri="{FF2B5EF4-FFF2-40B4-BE49-F238E27FC236}">
                <a16:creationId xmlns:a16="http://schemas.microsoft.com/office/drawing/2014/main" id="{783A7336-4959-AA4E-AD9B-15C03642CD49}"/>
              </a:ext>
            </a:extLst>
          </p:cNvPr>
          <p:cNvPicPr>
            <a:picLocks noChangeAspect="1"/>
          </p:cNvPicPr>
          <p:nvPr/>
        </p:nvPicPr>
        <p:blipFill>
          <a:blip r:embed="rId3"/>
          <a:stretch>
            <a:fillRect/>
          </a:stretch>
        </p:blipFill>
        <p:spPr>
          <a:xfrm>
            <a:off x="451821" y="1452776"/>
            <a:ext cx="3095425" cy="2280839"/>
          </a:xfrm>
          <a:prstGeom prst="rect">
            <a:avLst/>
          </a:prstGeom>
        </p:spPr>
      </p:pic>
      <p:sp>
        <p:nvSpPr>
          <p:cNvPr id="4" name="TextBox 3">
            <a:extLst>
              <a:ext uri="{FF2B5EF4-FFF2-40B4-BE49-F238E27FC236}">
                <a16:creationId xmlns:a16="http://schemas.microsoft.com/office/drawing/2014/main" id="{80DF13F2-7A11-844D-B274-831181A68679}"/>
              </a:ext>
            </a:extLst>
          </p:cNvPr>
          <p:cNvSpPr txBox="1"/>
          <p:nvPr/>
        </p:nvSpPr>
        <p:spPr>
          <a:xfrm>
            <a:off x="830365" y="1082457"/>
            <a:ext cx="2064989" cy="246221"/>
          </a:xfrm>
          <a:prstGeom prst="rect">
            <a:avLst/>
          </a:prstGeom>
          <a:noFill/>
        </p:spPr>
        <p:txBody>
          <a:bodyPr wrap="none" rtlCol="0">
            <a:spAutoFit/>
          </a:bodyPr>
          <a:lstStyle/>
          <a:p>
            <a:r>
              <a:rPr lang="en-US" sz="1000" b="1" dirty="0"/>
              <a:t>Time-resolved X-ray Scattering</a:t>
            </a:r>
          </a:p>
        </p:txBody>
      </p:sp>
      <p:grpSp>
        <p:nvGrpSpPr>
          <p:cNvPr id="17" name="Group 16">
            <a:extLst>
              <a:ext uri="{FF2B5EF4-FFF2-40B4-BE49-F238E27FC236}">
                <a16:creationId xmlns:a16="http://schemas.microsoft.com/office/drawing/2014/main" id="{979B2684-C67C-4C48-BB51-E1BAADE17DE4}"/>
              </a:ext>
            </a:extLst>
          </p:cNvPr>
          <p:cNvGrpSpPr/>
          <p:nvPr/>
        </p:nvGrpSpPr>
        <p:grpSpPr>
          <a:xfrm>
            <a:off x="4060598" y="1182386"/>
            <a:ext cx="4582789" cy="1790078"/>
            <a:chOff x="4302293" y="1220446"/>
            <a:chExt cx="4582789" cy="1790078"/>
          </a:xfrm>
        </p:grpSpPr>
        <p:pic>
          <p:nvPicPr>
            <p:cNvPr id="8" name="Picture 7">
              <a:extLst>
                <a:ext uri="{FF2B5EF4-FFF2-40B4-BE49-F238E27FC236}">
                  <a16:creationId xmlns:a16="http://schemas.microsoft.com/office/drawing/2014/main" id="{B8807EC2-3DD3-C844-80F7-B37B2B197CB8}"/>
                </a:ext>
              </a:extLst>
            </p:cNvPr>
            <p:cNvPicPr/>
            <p:nvPr/>
          </p:nvPicPr>
          <p:blipFill rotWithShape="1">
            <a:blip r:embed="rId4">
              <a:extLst>
                <a:ext uri="{28A0092B-C50C-407E-A947-70E740481C1C}">
                  <a14:useLocalDpi xmlns:a14="http://schemas.microsoft.com/office/drawing/2010/main" val="0"/>
                </a:ext>
              </a:extLst>
            </a:blip>
            <a:srcRect l="1334" t="3320"/>
            <a:stretch/>
          </p:blipFill>
          <p:spPr bwMode="auto">
            <a:xfrm>
              <a:off x="6551997" y="1357790"/>
              <a:ext cx="2333085" cy="1652734"/>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 xmlns:mv="urn:schemas-microsoft-com:mac:vml" xmlns:mo="http://schemas.microsoft.com/office/mac/office/2008/main" xmlns:lc="http://schemas.openxmlformats.org/drawingml/2006/lockedCanvas"/>
              </a:ext>
            </a:extLst>
          </p:spPr>
        </p:pic>
        <p:pic>
          <p:nvPicPr>
            <p:cNvPr id="9" name="Picture 8" descr="disk:Users:scarbajo:Desktop:tot-energy-temp-30-THz.eps">
              <a:extLst>
                <a:ext uri="{FF2B5EF4-FFF2-40B4-BE49-F238E27FC236}">
                  <a16:creationId xmlns:a16="http://schemas.microsoft.com/office/drawing/2014/main" id="{17E8E982-1A5B-A644-AA8E-213CC5E59CE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02293" y="1348081"/>
              <a:ext cx="2333085" cy="1630693"/>
            </a:xfrm>
            <a:prstGeom prst="rect">
              <a:avLst/>
            </a:prstGeom>
            <a:noFill/>
            <a:ln>
              <a:noFill/>
            </a:ln>
          </p:spPr>
        </p:pic>
        <p:sp>
          <p:nvSpPr>
            <p:cNvPr id="6" name="Rectangle 5">
              <a:extLst>
                <a:ext uri="{FF2B5EF4-FFF2-40B4-BE49-F238E27FC236}">
                  <a16:creationId xmlns:a16="http://schemas.microsoft.com/office/drawing/2014/main" id="{D107CCD7-46EC-0A4C-9A19-8AE79052FABB}"/>
                </a:ext>
              </a:extLst>
            </p:cNvPr>
            <p:cNvSpPr/>
            <p:nvPr/>
          </p:nvSpPr>
          <p:spPr>
            <a:xfrm>
              <a:off x="4697905" y="1220446"/>
              <a:ext cx="1574099" cy="215444"/>
            </a:xfrm>
            <a:prstGeom prst="rect">
              <a:avLst/>
            </a:prstGeom>
          </p:spPr>
          <p:txBody>
            <a:bodyPr wrap="square">
              <a:spAutoFit/>
            </a:bodyPr>
            <a:lstStyle/>
            <a:p>
              <a:pPr algn="ctr"/>
              <a:r>
                <a:rPr lang="en-US" sz="800" dirty="0"/>
                <a:t>Kinetic Energy Transfer</a:t>
              </a:r>
            </a:p>
          </p:txBody>
        </p:sp>
        <p:sp>
          <p:nvSpPr>
            <p:cNvPr id="13" name="Rectangle 12">
              <a:extLst>
                <a:ext uri="{FF2B5EF4-FFF2-40B4-BE49-F238E27FC236}">
                  <a16:creationId xmlns:a16="http://schemas.microsoft.com/office/drawing/2014/main" id="{ED84F972-2EF5-5F4A-8A61-779942220D4B}"/>
                </a:ext>
              </a:extLst>
            </p:cNvPr>
            <p:cNvSpPr/>
            <p:nvPr/>
          </p:nvSpPr>
          <p:spPr>
            <a:xfrm>
              <a:off x="7110974" y="1224970"/>
              <a:ext cx="1603324" cy="215444"/>
            </a:xfrm>
            <a:prstGeom prst="rect">
              <a:avLst/>
            </a:prstGeom>
          </p:spPr>
          <p:txBody>
            <a:bodyPr wrap="none">
              <a:spAutoFit/>
            </a:bodyPr>
            <a:lstStyle/>
            <a:p>
              <a:r>
                <a:rPr lang="en-US" sz="800" dirty="0"/>
                <a:t>Time-resolved X-ray Scattering</a:t>
              </a:r>
            </a:p>
          </p:txBody>
        </p:sp>
      </p:grpSp>
      <p:grpSp>
        <p:nvGrpSpPr>
          <p:cNvPr id="18" name="Group 17">
            <a:extLst>
              <a:ext uri="{FF2B5EF4-FFF2-40B4-BE49-F238E27FC236}">
                <a16:creationId xmlns:a16="http://schemas.microsoft.com/office/drawing/2014/main" id="{91DCF9E9-DEEE-A54B-84F3-93B14E0BDC82}"/>
              </a:ext>
            </a:extLst>
          </p:cNvPr>
          <p:cNvGrpSpPr/>
          <p:nvPr/>
        </p:nvGrpSpPr>
        <p:grpSpPr>
          <a:xfrm>
            <a:off x="4060598" y="3105284"/>
            <a:ext cx="4206536" cy="1859114"/>
            <a:chOff x="4322788" y="3040419"/>
            <a:chExt cx="4206536" cy="1859114"/>
          </a:xfrm>
        </p:grpSpPr>
        <p:pic>
          <p:nvPicPr>
            <p:cNvPr id="10" name="Picture 9">
              <a:extLst>
                <a:ext uri="{FF2B5EF4-FFF2-40B4-BE49-F238E27FC236}">
                  <a16:creationId xmlns:a16="http://schemas.microsoft.com/office/drawing/2014/main" id="{D221D0A3-3A8F-3D44-B2C3-23B229013D4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838561" y="3378973"/>
              <a:ext cx="1690763" cy="1390017"/>
            </a:xfrm>
            <a:prstGeom prst="rect">
              <a:avLst/>
            </a:prstGeom>
            <a:noFill/>
            <a:ln>
              <a:noFill/>
            </a:ln>
          </p:spPr>
        </p:pic>
        <p:pic>
          <p:nvPicPr>
            <p:cNvPr id="11" name="Picture 10" descr="disk:Users:scarbajo:Desktop:phenol-temperature.eps">
              <a:extLst>
                <a:ext uri="{FF2B5EF4-FFF2-40B4-BE49-F238E27FC236}">
                  <a16:creationId xmlns:a16="http://schemas.microsoft.com/office/drawing/2014/main" id="{687FBA42-694A-2042-9DEF-85DE7445640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322788" y="3297745"/>
              <a:ext cx="2293215" cy="1601788"/>
            </a:xfrm>
            <a:prstGeom prst="rect">
              <a:avLst/>
            </a:prstGeom>
            <a:noFill/>
            <a:ln>
              <a:noFill/>
            </a:ln>
          </p:spPr>
        </p:pic>
        <p:sp>
          <p:nvSpPr>
            <p:cNvPr id="16" name="Rectangle 15">
              <a:extLst>
                <a:ext uri="{FF2B5EF4-FFF2-40B4-BE49-F238E27FC236}">
                  <a16:creationId xmlns:a16="http://schemas.microsoft.com/office/drawing/2014/main" id="{80EC05EE-A0B9-5847-925C-F8E5624CF607}"/>
                </a:ext>
              </a:extLst>
            </p:cNvPr>
            <p:cNvSpPr/>
            <p:nvPr/>
          </p:nvSpPr>
          <p:spPr>
            <a:xfrm>
              <a:off x="4612806" y="3040419"/>
              <a:ext cx="3557913" cy="338554"/>
            </a:xfrm>
            <a:prstGeom prst="rect">
              <a:avLst/>
            </a:prstGeom>
          </p:spPr>
          <p:txBody>
            <a:bodyPr wrap="square">
              <a:spAutoFit/>
            </a:bodyPr>
            <a:lstStyle/>
            <a:p>
              <a:pPr algn="ctr"/>
              <a:r>
                <a:rPr lang="en-US" sz="800" dirty="0"/>
                <a:t>Kinetic Energy Transfer</a:t>
              </a:r>
            </a:p>
            <a:p>
              <a:pPr algn="ctr"/>
              <a:r>
                <a:rPr lang="en-US" sz="800" dirty="0"/>
                <a:t>1 THz pulse / Phenol in solution</a:t>
              </a:r>
            </a:p>
          </p:txBody>
        </p:sp>
      </p:grpSp>
      <p:sp>
        <p:nvSpPr>
          <p:cNvPr id="20" name="Rectangle 19">
            <a:extLst>
              <a:ext uri="{FF2B5EF4-FFF2-40B4-BE49-F238E27FC236}">
                <a16:creationId xmlns:a16="http://schemas.microsoft.com/office/drawing/2014/main" id="{7563A701-5591-4A45-8D9C-CD443C679EB2}"/>
              </a:ext>
            </a:extLst>
          </p:cNvPr>
          <p:cNvSpPr/>
          <p:nvPr/>
        </p:nvSpPr>
        <p:spPr>
          <a:xfrm>
            <a:off x="535137" y="3940023"/>
            <a:ext cx="3413793" cy="584775"/>
          </a:xfrm>
          <a:prstGeom prst="rect">
            <a:avLst/>
          </a:prstGeom>
        </p:spPr>
        <p:txBody>
          <a:bodyPr wrap="square">
            <a:spAutoFit/>
          </a:bodyPr>
          <a:lstStyle/>
          <a:p>
            <a:r>
              <a:rPr lang="en-US" sz="800" dirty="0"/>
              <a:t>Mishra, </a:t>
            </a:r>
            <a:r>
              <a:rPr lang="en-US" sz="800" i="1" dirty="0"/>
              <a:t>Phys. Chem. B</a:t>
            </a:r>
            <a:r>
              <a:rPr lang="en-US" sz="800" dirty="0"/>
              <a:t> 2015, 119, 25, 8080–8086 (2015)</a:t>
            </a:r>
          </a:p>
          <a:p>
            <a:r>
              <a:rPr lang="en-US" sz="800" dirty="0"/>
              <a:t>C Arnold, J. Chem. Phys. 150 (4), 044505 (2019)</a:t>
            </a:r>
          </a:p>
          <a:p>
            <a:r>
              <a:rPr lang="en-US" sz="800" dirty="0"/>
              <a:t>Yong, PNAS 118.19 (2021): e2021714118</a:t>
            </a:r>
          </a:p>
          <a:p>
            <a:r>
              <a:rPr lang="en-US" sz="800" dirty="0"/>
              <a:t>Ma, Structural Dynamics 7.3 (2020): 034102</a:t>
            </a:r>
          </a:p>
        </p:txBody>
      </p:sp>
      <p:grpSp>
        <p:nvGrpSpPr>
          <p:cNvPr id="29" name="Group 28">
            <a:extLst>
              <a:ext uri="{FF2B5EF4-FFF2-40B4-BE49-F238E27FC236}">
                <a16:creationId xmlns:a16="http://schemas.microsoft.com/office/drawing/2014/main" id="{2AE044F1-7D1D-B305-AE55-684F45340AE5}"/>
              </a:ext>
            </a:extLst>
          </p:cNvPr>
          <p:cNvGrpSpPr/>
          <p:nvPr/>
        </p:nvGrpSpPr>
        <p:grpSpPr>
          <a:xfrm>
            <a:off x="4174086" y="3181304"/>
            <a:ext cx="4380020" cy="1761559"/>
            <a:chOff x="4226245" y="3123342"/>
            <a:chExt cx="4380020" cy="1761559"/>
          </a:xfrm>
        </p:grpSpPr>
        <p:pic>
          <p:nvPicPr>
            <p:cNvPr id="30" name="Picture 29" descr="Chart, histogram&#10;&#10;Description automatically generated">
              <a:extLst>
                <a:ext uri="{FF2B5EF4-FFF2-40B4-BE49-F238E27FC236}">
                  <a16:creationId xmlns:a16="http://schemas.microsoft.com/office/drawing/2014/main" id="{95C18401-1B3B-B0AF-1046-97140624DE5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11" b="50672"/>
            <a:stretch/>
          </p:blipFill>
          <p:spPr bwMode="auto">
            <a:xfrm>
              <a:off x="4275082" y="3231064"/>
              <a:ext cx="2105047" cy="1601788"/>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 xmlns:mv="urn:schemas-microsoft-com:mac:vml" xmlns:mo="http://schemas.microsoft.com/office/mac/office/2008/main" xmlns:lc="http://schemas.openxmlformats.org/drawingml/2006/lockedCanvas"/>
              </a:ext>
            </a:extLst>
          </p:spPr>
        </p:pic>
        <p:pic>
          <p:nvPicPr>
            <p:cNvPr id="31" name="Picture 30" descr="Chart, histogram&#10;&#10;Description automatically generated">
              <a:extLst>
                <a:ext uri="{FF2B5EF4-FFF2-40B4-BE49-F238E27FC236}">
                  <a16:creationId xmlns:a16="http://schemas.microsoft.com/office/drawing/2014/main" id="{D03EB1F8-3224-1A46-97C2-1B45927F213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9674" r="3620" b="-619"/>
            <a:stretch/>
          </p:blipFill>
          <p:spPr bwMode="auto">
            <a:xfrm>
              <a:off x="6517640" y="3264513"/>
              <a:ext cx="2088625" cy="1620388"/>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 xmlns:mv="urn:schemas-microsoft-com:mac:vml" xmlns:mo="http://schemas.microsoft.com/office/mac/office/2008/main" xmlns:lc="http://schemas.openxmlformats.org/drawingml/2006/lockedCanvas"/>
              </a:ext>
            </a:extLst>
          </p:spPr>
        </p:pic>
        <p:sp>
          <p:nvSpPr>
            <p:cNvPr id="32" name="Rectangle 31">
              <a:extLst>
                <a:ext uri="{FF2B5EF4-FFF2-40B4-BE49-F238E27FC236}">
                  <a16:creationId xmlns:a16="http://schemas.microsoft.com/office/drawing/2014/main" id="{99D170D3-B833-9DA9-240F-F23D6DF04AEA}"/>
                </a:ext>
              </a:extLst>
            </p:cNvPr>
            <p:cNvSpPr/>
            <p:nvPr/>
          </p:nvSpPr>
          <p:spPr>
            <a:xfrm>
              <a:off x="4678424" y="3123342"/>
              <a:ext cx="1574099" cy="215444"/>
            </a:xfrm>
            <a:prstGeom prst="rect">
              <a:avLst/>
            </a:prstGeom>
          </p:spPr>
          <p:txBody>
            <a:bodyPr wrap="square">
              <a:spAutoFit/>
            </a:bodyPr>
            <a:lstStyle/>
            <a:p>
              <a:pPr algn="ctr"/>
              <a:r>
                <a:rPr lang="en-US" sz="800" dirty="0"/>
                <a:t>O-O RDF</a:t>
              </a:r>
            </a:p>
          </p:txBody>
        </p:sp>
        <p:sp>
          <p:nvSpPr>
            <p:cNvPr id="33" name="Rectangle 32">
              <a:extLst>
                <a:ext uri="{FF2B5EF4-FFF2-40B4-BE49-F238E27FC236}">
                  <a16:creationId xmlns:a16="http://schemas.microsoft.com/office/drawing/2014/main" id="{850A675A-7ED1-C7B1-5270-A08804E952EB}"/>
                </a:ext>
              </a:extLst>
            </p:cNvPr>
            <p:cNvSpPr/>
            <p:nvPr/>
          </p:nvSpPr>
          <p:spPr>
            <a:xfrm>
              <a:off x="6875927" y="3123342"/>
              <a:ext cx="1574099" cy="215444"/>
            </a:xfrm>
            <a:prstGeom prst="rect">
              <a:avLst/>
            </a:prstGeom>
          </p:spPr>
          <p:txBody>
            <a:bodyPr wrap="square">
              <a:spAutoFit/>
            </a:bodyPr>
            <a:lstStyle/>
            <a:p>
              <a:pPr algn="ctr"/>
              <a:r>
                <a:rPr lang="en-US" sz="800" dirty="0"/>
                <a:t>O-H RDF</a:t>
              </a:r>
            </a:p>
          </p:txBody>
        </p:sp>
        <p:sp>
          <p:nvSpPr>
            <p:cNvPr id="34" name="Rectangle 33">
              <a:extLst>
                <a:ext uri="{FF2B5EF4-FFF2-40B4-BE49-F238E27FC236}">
                  <a16:creationId xmlns:a16="http://schemas.microsoft.com/office/drawing/2014/main" id="{1CAC4AE2-60CE-9C3D-0665-3932BF058A50}"/>
                </a:ext>
              </a:extLst>
            </p:cNvPr>
            <p:cNvSpPr/>
            <p:nvPr/>
          </p:nvSpPr>
          <p:spPr>
            <a:xfrm>
              <a:off x="4226245" y="3264513"/>
              <a:ext cx="155841" cy="17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860BB62-7952-6349-D5C1-5AEAA9F3DEA1}"/>
                </a:ext>
              </a:extLst>
            </p:cNvPr>
            <p:cNvSpPr/>
            <p:nvPr/>
          </p:nvSpPr>
          <p:spPr>
            <a:xfrm>
              <a:off x="6475549" y="3271814"/>
              <a:ext cx="155841" cy="17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658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0E3DC0-4E3F-FD4C-AB1C-D4FB0F538EDE}"/>
              </a:ext>
            </a:extLst>
          </p:cNvPr>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a:extLst>
              <a:ext uri="{FF2B5EF4-FFF2-40B4-BE49-F238E27FC236}">
                <a16:creationId xmlns:a16="http://schemas.microsoft.com/office/drawing/2014/main" id="{52335EF0-CFCB-5543-9B8F-51D3FD2B8759}"/>
              </a:ext>
            </a:extLst>
          </p:cNvPr>
          <p:cNvSpPr>
            <a:spLocks noGrp="1"/>
          </p:cNvSpPr>
          <p:nvPr>
            <p:ph type="title"/>
          </p:nvPr>
        </p:nvSpPr>
        <p:spPr/>
        <p:txBody>
          <a:bodyPr/>
          <a:lstStyle/>
          <a:p>
            <a:r>
              <a:rPr lang="en-US" sz="1750" dirty="0"/>
              <a:t>Methods – </a:t>
            </a:r>
            <a:r>
              <a:rPr lang="en-US" sz="1750" b="0" dirty="0"/>
              <a:t>Measuring Nonequilibrium Dynamical Energy States of Water via Photoelectron Spectroscopy and THz streaking</a:t>
            </a:r>
          </a:p>
        </p:txBody>
      </p:sp>
      <p:sp>
        <p:nvSpPr>
          <p:cNvPr id="20" name="Rectangle 19">
            <a:extLst>
              <a:ext uri="{FF2B5EF4-FFF2-40B4-BE49-F238E27FC236}">
                <a16:creationId xmlns:a16="http://schemas.microsoft.com/office/drawing/2014/main" id="{7563A701-5591-4A45-8D9C-CD443C679EB2}"/>
              </a:ext>
            </a:extLst>
          </p:cNvPr>
          <p:cNvSpPr/>
          <p:nvPr/>
        </p:nvSpPr>
        <p:spPr>
          <a:xfrm>
            <a:off x="551248" y="4556833"/>
            <a:ext cx="3413793" cy="461665"/>
          </a:xfrm>
          <a:prstGeom prst="rect">
            <a:avLst/>
          </a:prstGeom>
        </p:spPr>
        <p:txBody>
          <a:bodyPr wrap="square">
            <a:spAutoFit/>
          </a:bodyPr>
          <a:lstStyle/>
          <a:p>
            <a:r>
              <a:rPr lang="en-US" sz="800" dirty="0"/>
              <a:t>Mishra, </a:t>
            </a:r>
            <a:r>
              <a:rPr lang="en-US" sz="800" i="1" dirty="0"/>
              <a:t>Phys. Chem. B</a:t>
            </a:r>
            <a:r>
              <a:rPr lang="en-US" sz="800" dirty="0"/>
              <a:t> 2015, 119, 25, 8080–8086 (2015)</a:t>
            </a:r>
          </a:p>
          <a:p>
            <a:r>
              <a:rPr lang="en-US" sz="800" dirty="0"/>
              <a:t>C Arnold, J. Chem. Phys. 150 (4), 044505 (2019)</a:t>
            </a:r>
          </a:p>
          <a:p>
            <a:endParaRPr lang="en-US" sz="800" dirty="0"/>
          </a:p>
        </p:txBody>
      </p:sp>
      <p:grpSp>
        <p:nvGrpSpPr>
          <p:cNvPr id="23" name="Group 22">
            <a:extLst>
              <a:ext uri="{FF2B5EF4-FFF2-40B4-BE49-F238E27FC236}">
                <a16:creationId xmlns:a16="http://schemas.microsoft.com/office/drawing/2014/main" id="{02F04C06-A706-8C1D-4D47-85DA66E1CDB3}"/>
              </a:ext>
            </a:extLst>
          </p:cNvPr>
          <p:cNvGrpSpPr/>
          <p:nvPr/>
        </p:nvGrpSpPr>
        <p:grpSpPr>
          <a:xfrm>
            <a:off x="258918" y="1308834"/>
            <a:ext cx="4720544" cy="3084358"/>
            <a:chOff x="258918" y="1308834"/>
            <a:chExt cx="4720544" cy="3084358"/>
          </a:xfrm>
        </p:grpSpPr>
        <p:pic>
          <p:nvPicPr>
            <p:cNvPr id="5" name="Picture 4" descr="Chart, histogram&#10;&#10;Description automatically generated">
              <a:extLst>
                <a:ext uri="{FF2B5EF4-FFF2-40B4-BE49-F238E27FC236}">
                  <a16:creationId xmlns:a16="http://schemas.microsoft.com/office/drawing/2014/main" id="{878F0BAB-A227-7943-B10E-4AAC306A6113}"/>
                </a:ext>
              </a:extLst>
            </p:cNvPr>
            <p:cNvPicPr>
              <a:picLocks noChangeAspect="1"/>
            </p:cNvPicPr>
            <p:nvPr/>
          </p:nvPicPr>
          <p:blipFill>
            <a:blip r:embed="rId3"/>
            <a:stretch>
              <a:fillRect/>
            </a:stretch>
          </p:blipFill>
          <p:spPr>
            <a:xfrm>
              <a:off x="258918" y="2202297"/>
              <a:ext cx="4720544" cy="2190895"/>
            </a:xfrm>
            <a:prstGeom prst="rect">
              <a:avLst/>
            </a:prstGeom>
          </p:spPr>
        </p:pic>
        <p:sp>
          <p:nvSpPr>
            <p:cNvPr id="19" name="TextBox 18">
              <a:extLst>
                <a:ext uri="{FF2B5EF4-FFF2-40B4-BE49-F238E27FC236}">
                  <a16:creationId xmlns:a16="http://schemas.microsoft.com/office/drawing/2014/main" id="{12FB94E1-10E7-724E-9BD0-CBF921046CF9}"/>
                </a:ext>
              </a:extLst>
            </p:cNvPr>
            <p:cNvSpPr txBox="1"/>
            <p:nvPr/>
          </p:nvSpPr>
          <p:spPr>
            <a:xfrm>
              <a:off x="551248" y="1308834"/>
              <a:ext cx="2826415" cy="246221"/>
            </a:xfrm>
            <a:prstGeom prst="rect">
              <a:avLst/>
            </a:prstGeom>
            <a:noFill/>
          </p:spPr>
          <p:txBody>
            <a:bodyPr wrap="none" rtlCol="0">
              <a:spAutoFit/>
            </a:bodyPr>
            <a:lstStyle/>
            <a:p>
              <a:r>
                <a:rPr lang="en-US" sz="1000" b="1" dirty="0"/>
                <a:t>Time-resolved Photoelectron Spectroscopy</a:t>
              </a:r>
            </a:p>
          </p:txBody>
        </p:sp>
        <p:sp>
          <p:nvSpPr>
            <p:cNvPr id="24" name="Rectangle 23">
              <a:extLst>
                <a:ext uri="{FF2B5EF4-FFF2-40B4-BE49-F238E27FC236}">
                  <a16:creationId xmlns:a16="http://schemas.microsoft.com/office/drawing/2014/main" id="{3639F853-58FF-B14F-9B0E-979BD0C743D7}"/>
                </a:ext>
              </a:extLst>
            </p:cNvPr>
            <p:cNvSpPr/>
            <p:nvPr/>
          </p:nvSpPr>
          <p:spPr>
            <a:xfrm>
              <a:off x="1862859" y="1839886"/>
              <a:ext cx="1972015" cy="338554"/>
            </a:xfrm>
            <a:prstGeom prst="rect">
              <a:avLst/>
            </a:prstGeom>
          </p:spPr>
          <p:txBody>
            <a:bodyPr wrap="none">
              <a:spAutoFit/>
            </a:bodyPr>
            <a:lstStyle/>
            <a:p>
              <a:pPr algn="ctr"/>
              <a:r>
                <a:rPr lang="en-US" sz="800" dirty="0"/>
                <a:t>Time-resolved Photoelectron Spectrum</a:t>
              </a:r>
            </a:p>
            <a:p>
              <a:pPr algn="ctr"/>
              <a:r>
                <a:rPr lang="en-US" sz="800" dirty="0"/>
                <a:t>1 THz pulse / Water only</a:t>
              </a:r>
            </a:p>
          </p:txBody>
        </p:sp>
      </p:grpSp>
      <p:grpSp>
        <p:nvGrpSpPr>
          <p:cNvPr id="22" name="Group 21">
            <a:extLst>
              <a:ext uri="{FF2B5EF4-FFF2-40B4-BE49-F238E27FC236}">
                <a16:creationId xmlns:a16="http://schemas.microsoft.com/office/drawing/2014/main" id="{11E90DE2-409A-EC48-5A82-BEFCA73A15D1}"/>
              </a:ext>
            </a:extLst>
          </p:cNvPr>
          <p:cNvGrpSpPr/>
          <p:nvPr/>
        </p:nvGrpSpPr>
        <p:grpSpPr>
          <a:xfrm>
            <a:off x="5456443" y="1308834"/>
            <a:ext cx="3407019" cy="2713362"/>
            <a:chOff x="4572000" y="1373289"/>
            <a:chExt cx="4200312" cy="3345143"/>
          </a:xfrm>
        </p:grpSpPr>
        <p:pic>
          <p:nvPicPr>
            <p:cNvPr id="12" name="Inhaltsplatzhalter 10">
              <a:extLst>
                <a:ext uri="{FF2B5EF4-FFF2-40B4-BE49-F238E27FC236}">
                  <a16:creationId xmlns:a16="http://schemas.microsoft.com/office/drawing/2014/main" id="{39E47394-D63A-4DE2-BD2B-5978536A8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055162"/>
              <a:ext cx="4200312" cy="1663270"/>
            </a:xfrm>
            <a:prstGeom prst="rect">
              <a:avLst/>
            </a:prstGeom>
          </p:spPr>
        </p:pic>
        <p:pic>
          <p:nvPicPr>
            <p:cNvPr id="14" name="Inhaltsplatzhalter 8">
              <a:extLst>
                <a:ext uri="{FF2B5EF4-FFF2-40B4-BE49-F238E27FC236}">
                  <a16:creationId xmlns:a16="http://schemas.microsoft.com/office/drawing/2014/main" id="{8A8C1C07-2C03-769E-5CB5-A835E62EF2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1" y="1373289"/>
              <a:ext cx="4200311" cy="1658016"/>
            </a:xfrm>
            <a:prstGeom prst="rect">
              <a:avLst/>
            </a:prstGeom>
          </p:spPr>
        </p:pic>
        <p:sp>
          <p:nvSpPr>
            <p:cNvPr id="15" name="TextBox 14">
              <a:extLst>
                <a:ext uri="{FF2B5EF4-FFF2-40B4-BE49-F238E27FC236}">
                  <a16:creationId xmlns:a16="http://schemas.microsoft.com/office/drawing/2014/main" id="{CC0A3FBA-32CF-EF43-E480-8E16440A9BBA}"/>
                </a:ext>
              </a:extLst>
            </p:cNvPr>
            <p:cNvSpPr txBox="1"/>
            <p:nvPr/>
          </p:nvSpPr>
          <p:spPr>
            <a:xfrm>
              <a:off x="5238790" y="1495538"/>
              <a:ext cx="865943" cy="261610"/>
            </a:xfrm>
            <a:prstGeom prst="rect">
              <a:avLst/>
            </a:prstGeom>
            <a:noFill/>
          </p:spPr>
          <p:txBody>
            <a:bodyPr wrap="none" rtlCol="0">
              <a:spAutoFit/>
            </a:bodyPr>
            <a:lstStyle/>
            <a:p>
              <a:r>
                <a:rPr lang="en-US" sz="1100" dirty="0">
                  <a:solidFill>
                    <a:schemeClr val="bg1"/>
                  </a:solidFill>
                </a:rPr>
                <a:t>Gas phase</a:t>
              </a:r>
            </a:p>
          </p:txBody>
        </p:sp>
        <p:sp>
          <p:nvSpPr>
            <p:cNvPr id="21" name="TextBox 20">
              <a:extLst>
                <a:ext uri="{FF2B5EF4-FFF2-40B4-BE49-F238E27FC236}">
                  <a16:creationId xmlns:a16="http://schemas.microsoft.com/office/drawing/2014/main" id="{B08FCCE4-870B-2D89-4206-B9247A38733A}"/>
                </a:ext>
              </a:extLst>
            </p:cNvPr>
            <p:cNvSpPr txBox="1"/>
            <p:nvPr/>
          </p:nvSpPr>
          <p:spPr>
            <a:xfrm>
              <a:off x="5257660" y="3151800"/>
              <a:ext cx="986167" cy="261610"/>
            </a:xfrm>
            <a:prstGeom prst="rect">
              <a:avLst/>
            </a:prstGeom>
            <a:noFill/>
          </p:spPr>
          <p:txBody>
            <a:bodyPr wrap="none" rtlCol="0">
              <a:spAutoFit/>
            </a:bodyPr>
            <a:lstStyle/>
            <a:p>
              <a:r>
                <a:rPr lang="en-US" sz="1100" dirty="0">
                  <a:solidFill>
                    <a:schemeClr val="bg1"/>
                  </a:solidFill>
                </a:rPr>
                <a:t>Liquid phase</a:t>
              </a:r>
            </a:p>
          </p:txBody>
        </p:sp>
      </p:grpSp>
      <p:pic>
        <p:nvPicPr>
          <p:cNvPr id="26" name="Picture 25" descr="A picture containing indoor, equipment&#10;&#10;Description automatically generated">
            <a:extLst>
              <a:ext uri="{FF2B5EF4-FFF2-40B4-BE49-F238E27FC236}">
                <a16:creationId xmlns:a16="http://schemas.microsoft.com/office/drawing/2014/main" id="{8B952AFE-A145-FDB7-B26E-7C408E78E5A9}"/>
              </a:ext>
            </a:extLst>
          </p:cNvPr>
          <p:cNvPicPr>
            <a:picLocks noChangeAspect="1"/>
          </p:cNvPicPr>
          <p:nvPr/>
        </p:nvPicPr>
        <p:blipFill>
          <a:blip r:embed="rId6"/>
          <a:stretch>
            <a:fillRect/>
          </a:stretch>
        </p:blipFill>
        <p:spPr>
          <a:xfrm>
            <a:off x="873010" y="1308834"/>
            <a:ext cx="2419667" cy="3212779"/>
          </a:xfrm>
          <a:prstGeom prst="rect">
            <a:avLst/>
          </a:prstGeom>
        </p:spPr>
      </p:pic>
      <p:pic>
        <p:nvPicPr>
          <p:cNvPr id="4" name="Grafik 8">
            <a:extLst>
              <a:ext uri="{FF2B5EF4-FFF2-40B4-BE49-F238E27FC236}">
                <a16:creationId xmlns:a16="http://schemas.microsoft.com/office/drawing/2014/main" id="{4222EEBE-5E8D-42C2-848F-39626A5E09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9530" y="1308834"/>
            <a:ext cx="1849346" cy="1315181"/>
          </a:xfrm>
          <a:prstGeom prst="rect">
            <a:avLst/>
          </a:prstGeom>
        </p:spPr>
      </p:pic>
      <p:pic>
        <p:nvPicPr>
          <p:cNvPr id="6" name="Grafik 17">
            <a:extLst>
              <a:ext uri="{FF2B5EF4-FFF2-40B4-BE49-F238E27FC236}">
                <a16:creationId xmlns:a16="http://schemas.microsoft.com/office/drawing/2014/main" id="{D40D7693-2EA0-33BC-3FA0-41DC9A366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8430" y="2709492"/>
            <a:ext cx="1699431" cy="2063110"/>
          </a:xfrm>
          <a:prstGeom prst="rect">
            <a:avLst/>
          </a:prstGeom>
        </p:spPr>
      </p:pic>
      <p:sp>
        <p:nvSpPr>
          <p:cNvPr id="7" name="Rechteck 13">
            <a:extLst>
              <a:ext uri="{FF2B5EF4-FFF2-40B4-BE49-F238E27FC236}">
                <a16:creationId xmlns:a16="http://schemas.microsoft.com/office/drawing/2014/main" id="{5740BB18-8400-2EEB-74E2-7CD414BD0E4F}"/>
              </a:ext>
            </a:extLst>
          </p:cNvPr>
          <p:cNvSpPr/>
          <p:nvPr/>
        </p:nvSpPr>
        <p:spPr>
          <a:xfrm>
            <a:off x="5328876" y="4393192"/>
            <a:ext cx="5275910" cy="215444"/>
          </a:xfrm>
          <a:prstGeom prst="rect">
            <a:avLst/>
          </a:prstGeom>
        </p:spPr>
        <p:txBody>
          <a:bodyPr wrap="square">
            <a:spAutoFit/>
          </a:bodyPr>
          <a:lstStyle/>
          <a:p>
            <a:r>
              <a:rPr lang="de-DE" sz="800" dirty="0"/>
              <a:t>Winter et al. J. Phys. Chem. A 2004, 108, 14, 2625</a:t>
            </a:r>
          </a:p>
        </p:txBody>
      </p:sp>
    </p:spTree>
    <p:extLst>
      <p:ext uri="{BB962C8B-B14F-4D97-AF65-F5344CB8AC3E}">
        <p14:creationId xmlns:p14="http://schemas.microsoft.com/office/powerpoint/2010/main" val="407352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9" presetClass="emph" presetSubtype="0" nodeType="withEffect">
                                  <p:stCondLst>
                                    <p:cond delay="0"/>
                                  </p:stCondLst>
                                  <p:childTnLst>
                                    <p:set>
                                      <p:cBhvr>
                                        <p:cTn id="8" dur="indefinite"/>
                                        <p:tgtEl>
                                          <p:spTgt spid="23"/>
                                        </p:tgtEl>
                                        <p:attrNameLst>
                                          <p:attrName>style.opacity</p:attrName>
                                        </p:attrNameLst>
                                      </p:cBhvr>
                                      <p:to>
                                        <p:strVal val="0.15"/>
                                      </p:to>
                                    </p:set>
                                    <p:animEffect filter="image" prLst="opacity: 0.15">
                                      <p:cBhvr rctx="IE">
                                        <p:cTn id="9" dur="indefinite"/>
                                        <p:tgtEl>
                                          <p:spTgt spid="23"/>
                                        </p:tgtEl>
                                      </p:cBhvr>
                                    </p:animEffect>
                                  </p:childTnLst>
                                </p:cTn>
                              </p:par>
                              <p:par>
                                <p:cTn id="10" presetID="1"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2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0E3DC0-4E3F-FD4C-AB1C-D4FB0F538EDE}"/>
              </a:ext>
            </a:extLst>
          </p:cNvPr>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a:extLst>
              <a:ext uri="{FF2B5EF4-FFF2-40B4-BE49-F238E27FC236}">
                <a16:creationId xmlns:a16="http://schemas.microsoft.com/office/drawing/2014/main" id="{52335EF0-CFCB-5543-9B8F-51D3FD2B8759}"/>
              </a:ext>
            </a:extLst>
          </p:cNvPr>
          <p:cNvSpPr>
            <a:spLocks noGrp="1"/>
          </p:cNvSpPr>
          <p:nvPr>
            <p:ph type="title"/>
          </p:nvPr>
        </p:nvSpPr>
        <p:spPr/>
        <p:txBody>
          <a:bodyPr/>
          <a:lstStyle/>
          <a:p>
            <a:r>
              <a:rPr lang="en-US" sz="1600" dirty="0"/>
              <a:t>Access – </a:t>
            </a:r>
            <a:r>
              <a:rPr lang="en-US" sz="1600" b="0" dirty="0"/>
              <a:t>Democratizing Access via Compact Sources, Multi-modal Imaging, Integrated Devices, and Computational Methods</a:t>
            </a:r>
          </a:p>
        </p:txBody>
      </p:sp>
      <p:pic>
        <p:nvPicPr>
          <p:cNvPr id="4" name="Picture 3">
            <a:extLst>
              <a:ext uri="{FF2B5EF4-FFF2-40B4-BE49-F238E27FC236}">
                <a16:creationId xmlns:a16="http://schemas.microsoft.com/office/drawing/2014/main" id="{5E3BE418-D8CB-65E1-F1B6-B8A8E60C2535}"/>
              </a:ext>
            </a:extLst>
          </p:cNvPr>
          <p:cNvPicPr>
            <a:picLocks noChangeAspect="1"/>
          </p:cNvPicPr>
          <p:nvPr/>
        </p:nvPicPr>
        <p:blipFill>
          <a:blip r:embed="rId3"/>
          <a:stretch>
            <a:fillRect/>
          </a:stretch>
        </p:blipFill>
        <p:spPr>
          <a:xfrm>
            <a:off x="5854539" y="1700716"/>
            <a:ext cx="2711611" cy="2143278"/>
          </a:xfrm>
          <a:prstGeom prst="rect">
            <a:avLst/>
          </a:prstGeom>
        </p:spPr>
      </p:pic>
      <p:sp>
        <p:nvSpPr>
          <p:cNvPr id="7" name="TextBox 6">
            <a:extLst>
              <a:ext uri="{FF2B5EF4-FFF2-40B4-BE49-F238E27FC236}">
                <a16:creationId xmlns:a16="http://schemas.microsoft.com/office/drawing/2014/main" id="{AA7B80A0-B8DD-F7BA-3D9F-48C012B14B9B}"/>
              </a:ext>
            </a:extLst>
          </p:cNvPr>
          <p:cNvSpPr txBox="1"/>
          <p:nvPr/>
        </p:nvSpPr>
        <p:spPr>
          <a:xfrm>
            <a:off x="451822" y="1700715"/>
            <a:ext cx="5272073" cy="1348446"/>
          </a:xfrm>
          <a:prstGeom prst="rect">
            <a:avLst/>
          </a:prstGeom>
          <a:noFill/>
        </p:spPr>
        <p:txBody>
          <a:bodyPr wrap="square">
            <a:spAutoFit/>
          </a:bodyPr>
          <a:lstStyle/>
          <a:p>
            <a:pPr marL="0" marR="0">
              <a:lnSpc>
                <a:spcPct val="115000"/>
              </a:lnSpc>
              <a:spcBef>
                <a:spcPts val="0"/>
              </a:spcBef>
              <a:spcAft>
                <a:spcPts val="0"/>
              </a:spcAft>
            </a:pPr>
            <a:endParaRPr lang="en-US" sz="12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200" b="1" dirty="0">
                <a:solidFill>
                  <a:schemeClr val="tx1"/>
                </a:solidFill>
                <a:effectLst/>
                <a:latin typeface="Arial" panose="020B0604020202020204" pitchFamily="34" charset="0"/>
                <a:ea typeface="Roboto" panose="02000000000000000000" pitchFamily="2" charset="0"/>
                <a:cs typeface="Arial" panose="020B0604020202020204" pitchFamily="34" charset="0"/>
              </a:rPr>
              <a:t>Q1: </a:t>
            </a:r>
            <a:r>
              <a:rPr lang="en-US" sz="1200" dirty="0">
                <a:solidFill>
                  <a:schemeClr val="tx1"/>
                </a:solidFill>
                <a:effectLst/>
                <a:latin typeface="Arial" panose="020B0604020202020204" pitchFamily="34" charset="0"/>
                <a:ea typeface="Roboto" panose="02000000000000000000" pitchFamily="2" charset="0"/>
                <a:cs typeface="Arial" panose="020B0604020202020204" pitchFamily="34" charset="0"/>
              </a:rPr>
              <a:t>can the</a:t>
            </a:r>
            <a:r>
              <a:rPr lang="en-US" sz="1200" dirty="0">
                <a:solidFill>
                  <a:schemeClr val="tx1"/>
                </a:solidFill>
                <a:effectLst/>
                <a:latin typeface="Arial" panose="020B0604020202020204" pitchFamily="34" charset="0"/>
                <a:ea typeface="Roboto Light" panose="02000000000000000000" pitchFamily="2" charset="0"/>
                <a:cs typeface="Arial" panose="020B0604020202020204" pitchFamily="34" charset="0"/>
              </a:rPr>
              <a:t> production compact and ultrafast sources be materialized by novel quantum electrodynamics?</a:t>
            </a:r>
            <a:endParaRPr lang="en-US" sz="1200" dirty="0">
              <a:solidFill>
                <a:schemeClr val="tx1"/>
              </a:solidFill>
              <a:latin typeface="Arial" panose="020B0604020202020204" pitchFamily="34" charset="0"/>
              <a:ea typeface="Arial" panose="020B0604020202020204" pitchFamily="34" charset="0"/>
              <a:cs typeface="Arial" panose="020B0604020202020204" pitchFamily="34" charset="0"/>
            </a:endParaRPr>
          </a:p>
          <a:p>
            <a:pPr marL="0" marR="0">
              <a:lnSpc>
                <a:spcPct val="115000"/>
              </a:lnSpc>
              <a:spcBef>
                <a:spcPts val="0"/>
              </a:spcBef>
              <a:spcAft>
                <a:spcPts val="0"/>
              </a:spcAft>
            </a:pPr>
            <a:endParaRPr lang="en-US" sz="12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a:lnSpc>
                <a:spcPct val="115000"/>
              </a:lnSpc>
            </a:pPr>
            <a:r>
              <a:rPr lang="en-US" sz="1200" b="1" dirty="0">
                <a:solidFill>
                  <a:schemeClr val="tx1"/>
                </a:solidFill>
                <a:effectLst/>
                <a:latin typeface="Arial" panose="020B0604020202020204" pitchFamily="34" charset="0"/>
                <a:ea typeface="Roboto" panose="02000000000000000000" pitchFamily="2" charset="0"/>
                <a:cs typeface="Arial" panose="020B0604020202020204" pitchFamily="34" charset="0"/>
              </a:rPr>
              <a:t>Q2:</a:t>
            </a:r>
            <a:r>
              <a:rPr lang="en-US" sz="1200" dirty="0">
                <a:solidFill>
                  <a:schemeClr val="tx1"/>
                </a:solidFill>
                <a:effectLst/>
                <a:latin typeface="Arial" panose="020B0604020202020204" pitchFamily="34" charset="0"/>
                <a:ea typeface="Roboto Light" panose="02000000000000000000" pitchFamily="2" charset="0"/>
                <a:cs typeface="Arial" panose="020B0604020202020204" pitchFamily="34" charset="0"/>
              </a:rPr>
              <a:t> can </a:t>
            </a:r>
            <a:r>
              <a:rPr lang="en-US" sz="1200" dirty="0">
                <a:solidFill>
                  <a:schemeClr val="tx1"/>
                </a:solidFill>
                <a:latin typeface="Arial" panose="020B0604020202020204" pitchFamily="34" charset="0"/>
                <a:ea typeface="Roboto Light" panose="02000000000000000000" pitchFamily="2" charset="0"/>
                <a:cs typeface="Arial" panose="020B0604020202020204" pitchFamily="34" charset="0"/>
              </a:rPr>
              <a:t>multi-modal </a:t>
            </a:r>
            <a:r>
              <a:rPr lang="en-US" sz="1200" i="1" dirty="0">
                <a:solidFill>
                  <a:schemeClr val="tx1"/>
                </a:solidFill>
                <a:latin typeface="Arial" panose="020B0604020202020204" pitchFamily="34" charset="0"/>
                <a:ea typeface="Roboto Light" panose="02000000000000000000" pitchFamily="2" charset="0"/>
                <a:cs typeface="Arial" panose="020B0604020202020204" pitchFamily="34" charset="0"/>
              </a:rPr>
              <a:t>operando</a:t>
            </a:r>
            <a:r>
              <a:rPr lang="en-US" sz="1200" dirty="0">
                <a:solidFill>
                  <a:schemeClr val="tx1"/>
                </a:solidFill>
                <a:latin typeface="Arial" panose="020B0604020202020204" pitchFamily="34" charset="0"/>
                <a:ea typeface="Roboto Light" panose="02000000000000000000" pitchFamily="2" charset="0"/>
                <a:cs typeface="Arial" panose="020B0604020202020204" pitchFamily="34" charset="0"/>
              </a:rPr>
              <a:t> (X-ray/electron) techniques provide new insights in quantum biochemistry?</a:t>
            </a:r>
            <a:endParaRPr lang="en-US" sz="1200" b="1"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8314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A25812-3346-9546-B926-EF6F12A3F346}"/>
              </a:ext>
            </a:extLst>
          </p:cNvPr>
          <p:cNvSpPr>
            <a:spLocks noGrp="1"/>
          </p:cNvSpPr>
          <p:nvPr>
            <p:ph type="sldNum" sz="quarter" idx="11"/>
          </p:nvPr>
        </p:nvSpPr>
        <p:spPr/>
        <p:txBody>
          <a:bodyPr/>
          <a:lstStyle/>
          <a:p>
            <a:fld id="{5BD36294-2849-48A8-8531-5354CF3095D2}" type="slidenum">
              <a:rPr lang="en-US" smtClean="0"/>
              <a:pPr/>
              <a:t>19</a:t>
            </a:fld>
            <a:endParaRPr lang="en-US" sz="800" dirty="0"/>
          </a:p>
        </p:txBody>
      </p:sp>
      <p:sp>
        <p:nvSpPr>
          <p:cNvPr id="3" name="Title 2">
            <a:extLst>
              <a:ext uri="{FF2B5EF4-FFF2-40B4-BE49-F238E27FC236}">
                <a16:creationId xmlns:a16="http://schemas.microsoft.com/office/drawing/2014/main" id="{FAE76DEB-493D-CD1D-571F-4A4A7F419509}"/>
              </a:ext>
            </a:extLst>
          </p:cNvPr>
          <p:cNvSpPr>
            <a:spLocks noGrp="1"/>
          </p:cNvSpPr>
          <p:nvPr>
            <p:ph type="title"/>
          </p:nvPr>
        </p:nvSpPr>
        <p:spPr/>
        <p:txBody>
          <a:bodyPr/>
          <a:lstStyle/>
          <a:p>
            <a:r>
              <a:rPr lang="en-US" dirty="0"/>
              <a:t>Emerging Compact Attosecond Electron Sources</a:t>
            </a:r>
            <a:br>
              <a:rPr lang="en-US" dirty="0"/>
            </a:br>
            <a:r>
              <a:rPr lang="en-US" b="0" dirty="0"/>
              <a:t>Progress on D</a:t>
            </a:r>
            <a:r>
              <a:rPr lang="en-US" altLang="zh-CN" b="0" dirty="0"/>
              <a:t>ielectric Laser Accelerators </a:t>
            </a:r>
            <a:endParaRPr lang="en-US" b="0" dirty="0"/>
          </a:p>
        </p:txBody>
      </p:sp>
      <p:sp>
        <p:nvSpPr>
          <p:cNvPr id="6" name="Slide Number Placeholder 5">
            <a:extLst>
              <a:ext uri="{FF2B5EF4-FFF2-40B4-BE49-F238E27FC236}">
                <a16:creationId xmlns:a16="http://schemas.microsoft.com/office/drawing/2014/main" id="{5A914C88-329B-6D75-6ED2-EAE94E57E7EB}"/>
              </a:ext>
            </a:extLst>
          </p:cNvPr>
          <p:cNvSpPr txBox="1">
            <a:spLocks/>
          </p:cNvSpPr>
          <p:nvPr/>
        </p:nvSpPr>
        <p:spPr>
          <a:xfrm>
            <a:off x="8610600" y="6282824"/>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52B60363-7E9F-BF4A-894A-A30319D3939A}" type="slidenum">
              <a:rPr lang="en-US" smtClean="0"/>
              <a:pPr/>
              <a:t>19</a:t>
            </a:fld>
            <a:endParaRPr lang="en-US" dirty="0"/>
          </a:p>
        </p:txBody>
      </p:sp>
      <mc:AlternateContent xmlns:mc="http://schemas.openxmlformats.org/markup-compatibility/2006">
        <mc:Choice xmlns:a14="http://schemas.microsoft.com/office/drawing/2010/main" Requires="a14">
          <p:sp>
            <p:nvSpPr>
              <p:cNvPr id="7" name="Text Placeholder 8">
                <a:extLst>
                  <a:ext uri="{FF2B5EF4-FFF2-40B4-BE49-F238E27FC236}">
                    <a16:creationId xmlns:a16="http://schemas.microsoft.com/office/drawing/2014/main" id="{2DDC1342-9D5E-0D8C-553E-0A79ED588302}"/>
                  </a:ext>
                </a:extLst>
              </p:cNvPr>
              <p:cNvSpPr txBox="1">
                <a:spLocks/>
              </p:cNvSpPr>
              <p:nvPr/>
            </p:nvSpPr>
            <p:spPr>
              <a:xfrm>
                <a:off x="413678" y="1125803"/>
                <a:ext cx="5431422" cy="50020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dirty="0">
                    <a:latin typeface="Arial" panose="020B0604020202020204" pitchFamily="34" charset="0"/>
                    <a:cs typeface="Arial" panose="020B0604020202020204" pitchFamily="34" charset="0"/>
                  </a:rPr>
                  <a:t>Dielectric laser accelerator (DLA)</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leverages advances in semiconductor fabrication and solid-state lasers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based on nano-scale dielectric structure and ultrafast laser</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compact, high gradient and low cost</a:t>
                </a: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Accelerator-on-a-Chip (ACHIP) DLA program</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Electron beam energy </a:t>
                </a:r>
                <a14:m>
                  <m:oMath xmlns:m="http://schemas.openxmlformats.org/officeDocument/2006/math">
                    <m:r>
                      <a:rPr lang="en-US" sz="1200" i="1" dirty="0" smtClean="0">
                        <a:latin typeface="Cambria Math" panose="02040503050406030204" pitchFamily="18" charset="0"/>
                      </a:rPr>
                      <m:t>60 – 150 </m:t>
                    </m:r>
                  </m:oMath>
                </a14:m>
                <a:r>
                  <a:rPr lang="en-US" sz="1200" dirty="0">
                    <a:latin typeface="Arial" panose="020B0604020202020204" pitchFamily="34" charset="0"/>
                    <a:cs typeface="Arial" panose="020B0604020202020204" pitchFamily="34" charset="0"/>
                  </a:rPr>
                  <a:t>keV (MeV upgrades underway)</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sub-um spot size </a:t>
                </a:r>
                <a14:m>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rPr>
                          <m:t>𝜎</m:t>
                        </m:r>
                      </m:e>
                      <m:sub>
                        <m:r>
                          <a:rPr lang="en-US" sz="1200" i="1" smtClean="0">
                            <a:latin typeface="Cambria Math" panose="02040503050406030204" pitchFamily="18" charset="0"/>
                          </a:rPr>
                          <m:t>𝐹𝑊𝐻𝑀</m:t>
                        </m:r>
                      </m:sub>
                    </m:sSub>
                    <m:r>
                      <a:rPr lang="en-US" sz="1200" i="1" smtClean="0">
                        <a:latin typeface="Cambria Math" panose="02040503050406030204" pitchFamily="18" charset="0"/>
                      </a:rPr>
                      <m:t>&lt;1 </m:t>
                    </m:r>
                  </m:oMath>
                </a14:m>
                <a:r>
                  <a:rPr lang="en-US" sz="1200" dirty="0" err="1">
                    <a:latin typeface="Arial" panose="020B0604020202020204" pitchFamily="34" charset="0"/>
                    <a:cs typeface="Arial" panose="020B0604020202020204" pitchFamily="34" charset="0"/>
                  </a:rPr>
                  <a:t>μm</a:t>
                </a: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ultra-low emittance </a:t>
                </a:r>
                <a14:m>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rPr>
                          <m:t>𝜖</m:t>
                        </m:r>
                      </m:e>
                      <m:sub>
                        <m:r>
                          <a:rPr lang="en-US" sz="1200" i="1" smtClean="0">
                            <a:latin typeface="Cambria Math" panose="02040503050406030204" pitchFamily="18" charset="0"/>
                          </a:rPr>
                          <m:t>𝑛</m:t>
                        </m:r>
                      </m:sub>
                    </m:sSub>
                    <m:r>
                      <a:rPr lang="en-US" sz="1200" i="1" smtClean="0">
                        <a:latin typeface="Cambria Math" panose="02040503050406030204" pitchFamily="18" charset="0"/>
                      </a:rPr>
                      <m:t>&lt;0.5 </m:t>
                    </m:r>
                  </m:oMath>
                </a14:m>
                <a:r>
                  <a:rPr lang="en-US" sz="1200" dirty="0">
                    <a:latin typeface="Arial" panose="020B0604020202020204" pitchFamily="34" charset="0"/>
                    <a:cs typeface="Arial" panose="020B0604020202020204" pitchFamily="34" charset="0"/>
                  </a:rPr>
                  <a:t>nm-rad</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sub-fs micro bunch train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high repetition rate 100 kHz with 0.1-10 electrons per macro bunch</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endParaRPr lang="en-US" altLang="zh-CN"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1200" dirty="0">
                  <a:latin typeface="Arial" panose="020B0604020202020204" pitchFamily="34" charset="0"/>
                  <a:cs typeface="Arial" panose="020B0604020202020204" pitchFamily="34" charset="0"/>
                </a:endParaRPr>
              </a:p>
            </p:txBody>
          </p:sp>
        </mc:Choice>
        <mc:Fallback>
          <p:sp>
            <p:nvSpPr>
              <p:cNvPr id="7" name="Text Placeholder 8">
                <a:extLst>
                  <a:ext uri="{FF2B5EF4-FFF2-40B4-BE49-F238E27FC236}">
                    <a16:creationId xmlns:a16="http://schemas.microsoft.com/office/drawing/2014/main" id="{2DDC1342-9D5E-0D8C-553E-0A79ED588302}"/>
                  </a:ext>
                </a:extLst>
              </p:cNvPr>
              <p:cNvSpPr txBox="1">
                <a:spLocks noRot="1" noChangeAspect="1" noMove="1" noResize="1" noEditPoints="1" noAdjustHandles="1" noChangeArrowheads="1" noChangeShapeType="1" noTextEdit="1"/>
              </p:cNvSpPr>
              <p:nvPr/>
            </p:nvSpPr>
            <p:spPr>
              <a:xfrm>
                <a:off x="413678" y="1125803"/>
                <a:ext cx="5431422" cy="5002037"/>
              </a:xfrm>
              <a:prstGeom prst="rect">
                <a:avLst/>
              </a:prstGeom>
              <a:blipFill>
                <a:blip r:embed="rId3"/>
                <a:stretch>
                  <a:fillRect/>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03F43FB6-964D-CC21-9DB4-088CC656C117}"/>
              </a:ext>
            </a:extLst>
          </p:cNvPr>
          <p:cNvGrpSpPr/>
          <p:nvPr/>
        </p:nvGrpSpPr>
        <p:grpSpPr>
          <a:xfrm>
            <a:off x="469048" y="1135059"/>
            <a:ext cx="5320682" cy="1723881"/>
            <a:chOff x="6168955" y="1280787"/>
            <a:chExt cx="5320682" cy="1723881"/>
          </a:xfrm>
        </p:grpSpPr>
        <p:pic>
          <p:nvPicPr>
            <p:cNvPr id="8" name="Picture 7">
              <a:extLst>
                <a:ext uri="{FF2B5EF4-FFF2-40B4-BE49-F238E27FC236}">
                  <a16:creationId xmlns:a16="http://schemas.microsoft.com/office/drawing/2014/main" id="{98DA15BC-287D-56FD-3A9D-15E7823F743D}"/>
                </a:ext>
              </a:extLst>
            </p:cNvPr>
            <p:cNvPicPr>
              <a:picLocks noChangeAspect="1"/>
            </p:cNvPicPr>
            <p:nvPr/>
          </p:nvPicPr>
          <p:blipFill>
            <a:blip r:embed="rId4"/>
            <a:stretch>
              <a:fillRect/>
            </a:stretch>
          </p:blipFill>
          <p:spPr>
            <a:xfrm>
              <a:off x="6168955" y="1287793"/>
              <a:ext cx="1948885" cy="1716875"/>
            </a:xfrm>
            <a:prstGeom prst="rect">
              <a:avLst/>
            </a:prstGeom>
          </p:spPr>
        </p:pic>
        <p:pic>
          <p:nvPicPr>
            <p:cNvPr id="9" name="Picture 8">
              <a:extLst>
                <a:ext uri="{FF2B5EF4-FFF2-40B4-BE49-F238E27FC236}">
                  <a16:creationId xmlns:a16="http://schemas.microsoft.com/office/drawing/2014/main" id="{70F51559-5D45-0A0F-8E47-F0443E0495BB}"/>
                </a:ext>
              </a:extLst>
            </p:cNvPr>
            <p:cNvPicPr>
              <a:picLocks noChangeAspect="1"/>
            </p:cNvPicPr>
            <p:nvPr/>
          </p:nvPicPr>
          <p:blipFill>
            <a:blip r:embed="rId5"/>
            <a:stretch>
              <a:fillRect/>
            </a:stretch>
          </p:blipFill>
          <p:spPr>
            <a:xfrm>
              <a:off x="10024570" y="1280787"/>
              <a:ext cx="1465067" cy="1716875"/>
            </a:xfrm>
            <a:prstGeom prst="rect">
              <a:avLst/>
            </a:prstGeom>
          </p:spPr>
        </p:pic>
        <p:pic>
          <p:nvPicPr>
            <p:cNvPr id="10" name="Picture 9">
              <a:extLst>
                <a:ext uri="{FF2B5EF4-FFF2-40B4-BE49-F238E27FC236}">
                  <a16:creationId xmlns:a16="http://schemas.microsoft.com/office/drawing/2014/main" id="{4379E8E3-946D-4416-07E3-25A41EB302BC}"/>
                </a:ext>
              </a:extLst>
            </p:cNvPr>
            <p:cNvPicPr>
              <a:picLocks noChangeAspect="1"/>
            </p:cNvPicPr>
            <p:nvPr/>
          </p:nvPicPr>
          <p:blipFill>
            <a:blip r:embed="rId6"/>
            <a:stretch>
              <a:fillRect/>
            </a:stretch>
          </p:blipFill>
          <p:spPr>
            <a:xfrm>
              <a:off x="8130586" y="1280787"/>
              <a:ext cx="1890882" cy="1716875"/>
            </a:xfrm>
            <a:prstGeom prst="rect">
              <a:avLst/>
            </a:prstGeom>
          </p:spPr>
        </p:pic>
        <p:cxnSp>
          <p:nvCxnSpPr>
            <p:cNvPr id="12" name="Straight Arrow Connector 11">
              <a:extLst>
                <a:ext uri="{FF2B5EF4-FFF2-40B4-BE49-F238E27FC236}">
                  <a16:creationId xmlns:a16="http://schemas.microsoft.com/office/drawing/2014/main" id="{AFA5DBF4-BD00-D9AC-142B-9F3CCDEC5601}"/>
                </a:ext>
              </a:extLst>
            </p:cNvPr>
            <p:cNvCxnSpPr>
              <a:cxnSpLocks/>
            </p:cNvCxnSpPr>
            <p:nvPr/>
          </p:nvCxnSpPr>
          <p:spPr>
            <a:xfrm flipV="1">
              <a:off x="7315200" y="2052320"/>
              <a:ext cx="802640" cy="1524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9B91B1E0-B2D9-FC44-1852-D5939F774C8B}"/>
              </a:ext>
            </a:extLst>
          </p:cNvPr>
          <p:cNvSpPr txBox="1"/>
          <p:nvPr/>
        </p:nvSpPr>
        <p:spPr>
          <a:xfrm>
            <a:off x="7061521" y="6424123"/>
            <a:ext cx="2830214"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N. </a:t>
            </a:r>
            <a:r>
              <a:rPr lang="en-US" sz="900" dirty="0" err="1">
                <a:latin typeface="Arial" panose="020B0604020202020204" pitchFamily="34" charset="0"/>
                <a:cs typeface="Arial" panose="020B0604020202020204" pitchFamily="34" charset="0"/>
              </a:rPr>
              <a:t>Schönenberger</a:t>
            </a:r>
            <a:r>
              <a:rPr lang="en-US" sz="900" dirty="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PRL.</a:t>
            </a:r>
            <a:r>
              <a:rPr lang="en-US" sz="900" dirty="0">
                <a:latin typeface="Arial" panose="020B0604020202020204" pitchFamily="34" charset="0"/>
                <a:cs typeface="Arial" panose="020B0604020202020204" pitchFamily="34" charset="0"/>
              </a:rPr>
              <a:t> </a:t>
            </a:r>
            <a:r>
              <a:rPr lang="en-US" sz="900" b="1" dirty="0">
                <a:latin typeface="Arial" panose="020B0604020202020204" pitchFamily="34" charset="0"/>
                <a:cs typeface="Arial" panose="020B0604020202020204" pitchFamily="34" charset="0"/>
              </a:rPr>
              <a:t>123</a:t>
            </a:r>
            <a:r>
              <a:rPr lang="en-US" sz="900" dirty="0">
                <a:latin typeface="Arial" panose="020B0604020202020204" pitchFamily="34" charset="0"/>
                <a:cs typeface="Arial" panose="020B0604020202020204" pitchFamily="34" charset="0"/>
              </a:rPr>
              <a:t>, 264803 (2019).</a:t>
            </a:r>
          </a:p>
        </p:txBody>
      </p:sp>
      <p:pic>
        <p:nvPicPr>
          <p:cNvPr id="11" name="Picture 10">
            <a:extLst>
              <a:ext uri="{FF2B5EF4-FFF2-40B4-BE49-F238E27FC236}">
                <a16:creationId xmlns:a16="http://schemas.microsoft.com/office/drawing/2014/main" id="{730BBBC1-FEBE-D154-775F-9624024996C5}"/>
              </a:ext>
            </a:extLst>
          </p:cNvPr>
          <p:cNvPicPr>
            <a:picLocks noChangeAspect="1"/>
          </p:cNvPicPr>
          <p:nvPr/>
        </p:nvPicPr>
        <p:blipFill>
          <a:blip r:embed="rId7"/>
          <a:srcRect/>
          <a:stretch/>
        </p:blipFill>
        <p:spPr>
          <a:xfrm>
            <a:off x="5377674" y="1599269"/>
            <a:ext cx="3367693" cy="2753406"/>
          </a:xfrm>
          <a:prstGeom prst="rect">
            <a:avLst/>
          </a:prstGeom>
        </p:spPr>
      </p:pic>
    </p:spTree>
    <p:extLst>
      <p:ext uri="{BB962C8B-B14F-4D97-AF65-F5344CB8AC3E}">
        <p14:creationId xmlns:p14="http://schemas.microsoft.com/office/powerpoint/2010/main" val="108682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6" end="16"/>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9" presetClass="emph" presetSubtype="0" nodeType="withEffect">
                                  <p:stCondLst>
                                    <p:cond delay="0"/>
                                  </p:stCondLst>
                                  <p:childTnLst>
                                    <p:set>
                                      <p:cBhvr>
                                        <p:cTn id="32" dur="indefinite"/>
                                        <p:tgtEl>
                                          <p:spTgt spid="4"/>
                                        </p:tgtEl>
                                        <p:attrNameLst>
                                          <p:attrName>style.opacity</p:attrName>
                                        </p:attrNameLst>
                                      </p:cBhvr>
                                      <p:to>
                                        <p:strVal val="0.5"/>
                                      </p:to>
                                    </p:set>
                                    <p:animEffect filter="image" prLst="opacity: 0.5">
                                      <p:cBhvr rctx="IE">
                                        <p:cTn id="33"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04CF4C-9B44-3141-B531-F7B05B18BE0F}"/>
              </a:ext>
            </a:extLst>
          </p:cNvPr>
          <p:cNvSpPr>
            <a:spLocks noGrp="1"/>
          </p:cNvSpPr>
          <p:nvPr>
            <p:ph type="sldNum" sz="quarter" idx="11"/>
          </p:nvPr>
        </p:nvSpPr>
        <p:spPr/>
        <p:txBody>
          <a:bodyPr/>
          <a:lstStyle/>
          <a:p>
            <a:fld id="{5BD36294-2849-48A8-8531-5354CF3095D2}" type="slidenum">
              <a:rPr lang="en-US" smtClean="0"/>
              <a:pPr/>
              <a:t>2</a:t>
            </a:fld>
            <a:endParaRPr lang="en-US" dirty="0"/>
          </a:p>
        </p:txBody>
      </p:sp>
      <p:sp>
        <p:nvSpPr>
          <p:cNvPr id="3" name="Title 2">
            <a:extLst>
              <a:ext uri="{FF2B5EF4-FFF2-40B4-BE49-F238E27FC236}">
                <a16:creationId xmlns:a16="http://schemas.microsoft.com/office/drawing/2014/main" id="{2FEDA726-CB8B-FA4A-90EC-B9C605723C1E}"/>
              </a:ext>
            </a:extLst>
          </p:cNvPr>
          <p:cNvSpPr>
            <a:spLocks noGrp="1"/>
          </p:cNvSpPr>
          <p:nvPr>
            <p:ph type="title"/>
          </p:nvPr>
        </p:nvSpPr>
        <p:spPr/>
        <p:txBody>
          <a:bodyPr/>
          <a:lstStyle/>
          <a:p>
            <a:r>
              <a:rPr lang="en-US" dirty="0">
                <a:latin typeface="+mj-lt"/>
              </a:rPr>
              <a:t>Nonequilibrium Phenomena are Prevalent </a:t>
            </a:r>
          </a:p>
        </p:txBody>
      </p:sp>
      <p:sp>
        <p:nvSpPr>
          <p:cNvPr id="19" name="TextBox 18">
            <a:extLst>
              <a:ext uri="{FF2B5EF4-FFF2-40B4-BE49-F238E27FC236}">
                <a16:creationId xmlns:a16="http://schemas.microsoft.com/office/drawing/2014/main" id="{AE324290-199B-7F78-37E1-E0A9F7C81B7E}"/>
              </a:ext>
            </a:extLst>
          </p:cNvPr>
          <p:cNvSpPr txBox="1"/>
          <p:nvPr/>
        </p:nvSpPr>
        <p:spPr>
          <a:xfrm>
            <a:off x="451822" y="1056325"/>
            <a:ext cx="8114328" cy="523220"/>
          </a:xfrm>
          <a:prstGeom prst="rect">
            <a:avLst/>
          </a:prstGeom>
          <a:noFill/>
        </p:spPr>
        <p:txBody>
          <a:bodyPr wrap="square">
            <a:spAutoFit/>
          </a:bodyPr>
          <a:lstStyle/>
          <a:p>
            <a:pPr algn="ctr"/>
            <a:r>
              <a:rPr lang="en-US" b="0" i="1" u="none" strike="noStrike" dirty="0">
                <a:solidFill>
                  <a:srgbClr val="0070C0"/>
                </a:solidFill>
                <a:effectLst/>
                <a:latin typeface="+mj-lt"/>
              </a:rPr>
              <a:t>Nonequilibrium systems – systems not in thermodynamic equilibrium, frequently driven by outside forces – range from gas giants in the outer solar system to living organisms and quantized particles. </a:t>
            </a:r>
            <a:endParaRPr lang="en-US" i="1" dirty="0">
              <a:solidFill>
                <a:srgbClr val="0070C0"/>
              </a:solidFill>
              <a:latin typeface="+mj-lt"/>
            </a:endParaRPr>
          </a:p>
        </p:txBody>
      </p:sp>
      <p:pic>
        <p:nvPicPr>
          <p:cNvPr id="22" name="Picture 21" descr="A picture containing outdoor object, star, light, dark&#10;&#10;Description automatically generated">
            <a:extLst>
              <a:ext uri="{FF2B5EF4-FFF2-40B4-BE49-F238E27FC236}">
                <a16:creationId xmlns:a16="http://schemas.microsoft.com/office/drawing/2014/main" id="{53DAFAAA-321C-2D0A-8C5C-5F8D5250AB50}"/>
              </a:ext>
            </a:extLst>
          </p:cNvPr>
          <p:cNvPicPr>
            <a:picLocks noChangeAspect="1"/>
          </p:cNvPicPr>
          <p:nvPr/>
        </p:nvPicPr>
        <p:blipFill rotWithShape="1">
          <a:blip r:embed="rId3"/>
          <a:srcRect l="16750" r="16750"/>
          <a:stretch/>
        </p:blipFill>
        <p:spPr>
          <a:xfrm>
            <a:off x="714308" y="2588455"/>
            <a:ext cx="1850412" cy="1850412"/>
          </a:xfrm>
          <a:prstGeom prst="ellipse">
            <a:avLst/>
          </a:prstGeom>
        </p:spPr>
      </p:pic>
      <p:pic>
        <p:nvPicPr>
          <p:cNvPr id="24" name="Picture 23" descr="A picture containing text&#10;&#10;Description automatically generated">
            <a:extLst>
              <a:ext uri="{FF2B5EF4-FFF2-40B4-BE49-F238E27FC236}">
                <a16:creationId xmlns:a16="http://schemas.microsoft.com/office/drawing/2014/main" id="{5D56950B-1E58-AEC0-9954-A2B8B00684DC}"/>
              </a:ext>
            </a:extLst>
          </p:cNvPr>
          <p:cNvPicPr>
            <a:picLocks noChangeAspect="1"/>
          </p:cNvPicPr>
          <p:nvPr/>
        </p:nvPicPr>
        <p:blipFill rotWithShape="1">
          <a:blip r:embed="rId4"/>
          <a:srcRect l="21875" r="21875"/>
          <a:stretch/>
        </p:blipFill>
        <p:spPr>
          <a:xfrm>
            <a:off x="3673737" y="2588455"/>
            <a:ext cx="1850412" cy="1850412"/>
          </a:xfrm>
          <a:prstGeom prst="ellipse">
            <a:avLst/>
          </a:prstGeom>
        </p:spPr>
      </p:pic>
      <p:pic>
        <p:nvPicPr>
          <p:cNvPr id="26" name="Picture 25">
            <a:extLst>
              <a:ext uri="{FF2B5EF4-FFF2-40B4-BE49-F238E27FC236}">
                <a16:creationId xmlns:a16="http://schemas.microsoft.com/office/drawing/2014/main" id="{A9233392-A0D0-4D74-12F7-4289569A3CFD}"/>
              </a:ext>
            </a:extLst>
          </p:cNvPr>
          <p:cNvPicPr>
            <a:picLocks noChangeAspect="1"/>
          </p:cNvPicPr>
          <p:nvPr/>
        </p:nvPicPr>
        <p:blipFill rotWithShape="1">
          <a:blip r:embed="rId5"/>
          <a:srcRect l="21500" r="21500"/>
          <a:stretch/>
        </p:blipFill>
        <p:spPr>
          <a:xfrm>
            <a:off x="6633167" y="2588455"/>
            <a:ext cx="1850412" cy="1850412"/>
          </a:xfrm>
          <a:prstGeom prst="ellipse">
            <a:avLst/>
          </a:prstGeom>
        </p:spPr>
      </p:pic>
      <p:pic>
        <p:nvPicPr>
          <p:cNvPr id="28" name="Graphic 27" descr="Sort outline">
            <a:extLst>
              <a:ext uri="{FF2B5EF4-FFF2-40B4-BE49-F238E27FC236}">
                <a16:creationId xmlns:a16="http://schemas.microsoft.com/office/drawing/2014/main" id="{815BF39A-E776-2B28-089D-04C4438B31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2751961" y="3118259"/>
            <a:ext cx="615649" cy="615649"/>
          </a:xfrm>
          <a:prstGeom prst="rect">
            <a:avLst/>
          </a:prstGeom>
        </p:spPr>
      </p:pic>
      <p:pic>
        <p:nvPicPr>
          <p:cNvPr id="29" name="Graphic 28" descr="Sort outline">
            <a:extLst>
              <a:ext uri="{FF2B5EF4-FFF2-40B4-BE49-F238E27FC236}">
                <a16:creationId xmlns:a16="http://schemas.microsoft.com/office/drawing/2014/main" id="{8A732190-736A-1F0F-69B6-1835BBC4BB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5683255" y="3118258"/>
            <a:ext cx="615649" cy="615649"/>
          </a:xfrm>
          <a:prstGeom prst="rect">
            <a:avLst/>
          </a:prstGeom>
        </p:spPr>
      </p:pic>
      <p:sp>
        <p:nvSpPr>
          <p:cNvPr id="31" name="TextBox 30">
            <a:extLst>
              <a:ext uri="{FF2B5EF4-FFF2-40B4-BE49-F238E27FC236}">
                <a16:creationId xmlns:a16="http://schemas.microsoft.com/office/drawing/2014/main" id="{0A4FA289-2722-3CEA-7711-D708AC41C641}"/>
              </a:ext>
            </a:extLst>
          </p:cNvPr>
          <p:cNvSpPr txBox="1"/>
          <p:nvPr/>
        </p:nvSpPr>
        <p:spPr>
          <a:xfrm>
            <a:off x="1077001" y="2222224"/>
            <a:ext cx="1125026" cy="276999"/>
          </a:xfrm>
          <a:prstGeom prst="rect">
            <a:avLst/>
          </a:prstGeom>
          <a:noFill/>
        </p:spPr>
        <p:txBody>
          <a:bodyPr wrap="square">
            <a:spAutoFit/>
          </a:bodyPr>
          <a:lstStyle/>
          <a:p>
            <a:pPr algn="ctr"/>
            <a:r>
              <a:rPr lang="en-US" sz="1200" b="0" u="none" strike="noStrike" dirty="0">
                <a:solidFill>
                  <a:schemeClr val="tx1"/>
                </a:solidFill>
                <a:effectLst/>
                <a:latin typeface="+mj-lt"/>
              </a:rPr>
              <a:t>Astrophysics</a:t>
            </a:r>
            <a:endParaRPr lang="en-US" sz="1200" dirty="0">
              <a:solidFill>
                <a:schemeClr val="tx1"/>
              </a:solidFill>
              <a:latin typeface="+mj-lt"/>
            </a:endParaRPr>
          </a:p>
        </p:txBody>
      </p:sp>
      <p:sp>
        <p:nvSpPr>
          <p:cNvPr id="32" name="TextBox 31">
            <a:extLst>
              <a:ext uri="{FF2B5EF4-FFF2-40B4-BE49-F238E27FC236}">
                <a16:creationId xmlns:a16="http://schemas.microsoft.com/office/drawing/2014/main" id="{480B063E-18A5-A6B8-1F32-79A8EAD007B2}"/>
              </a:ext>
            </a:extLst>
          </p:cNvPr>
          <p:cNvSpPr txBox="1"/>
          <p:nvPr/>
        </p:nvSpPr>
        <p:spPr>
          <a:xfrm>
            <a:off x="3993511" y="2228488"/>
            <a:ext cx="1266460" cy="276999"/>
          </a:xfrm>
          <a:prstGeom prst="rect">
            <a:avLst/>
          </a:prstGeom>
          <a:noFill/>
        </p:spPr>
        <p:txBody>
          <a:bodyPr wrap="square">
            <a:spAutoFit/>
          </a:bodyPr>
          <a:lstStyle/>
          <a:p>
            <a:pPr algn="ctr"/>
            <a:r>
              <a:rPr lang="en-US" sz="1200" b="0" u="none" strike="noStrike" dirty="0">
                <a:solidFill>
                  <a:schemeClr val="tx1"/>
                </a:solidFill>
                <a:effectLst/>
                <a:latin typeface="+mj-lt"/>
              </a:rPr>
              <a:t>Plasma physics</a:t>
            </a:r>
            <a:endParaRPr lang="en-US" sz="1200" dirty="0">
              <a:solidFill>
                <a:schemeClr val="tx1"/>
              </a:solidFill>
              <a:latin typeface="+mj-lt"/>
            </a:endParaRPr>
          </a:p>
        </p:txBody>
      </p:sp>
      <p:sp>
        <p:nvSpPr>
          <p:cNvPr id="33" name="TextBox 32">
            <a:extLst>
              <a:ext uri="{FF2B5EF4-FFF2-40B4-BE49-F238E27FC236}">
                <a16:creationId xmlns:a16="http://schemas.microsoft.com/office/drawing/2014/main" id="{7E4CB768-A671-F7EB-DEB3-43268A5B4030}"/>
              </a:ext>
            </a:extLst>
          </p:cNvPr>
          <p:cNvSpPr txBox="1"/>
          <p:nvPr/>
        </p:nvSpPr>
        <p:spPr>
          <a:xfrm>
            <a:off x="6633167" y="2222225"/>
            <a:ext cx="1729181" cy="276999"/>
          </a:xfrm>
          <a:prstGeom prst="rect">
            <a:avLst/>
          </a:prstGeom>
          <a:noFill/>
        </p:spPr>
        <p:txBody>
          <a:bodyPr wrap="square">
            <a:spAutoFit/>
          </a:bodyPr>
          <a:lstStyle/>
          <a:p>
            <a:pPr algn="ctr"/>
            <a:r>
              <a:rPr lang="en-US" sz="1200" b="0" u="none" strike="noStrike" dirty="0">
                <a:solidFill>
                  <a:schemeClr val="tx1"/>
                </a:solidFill>
                <a:effectLst/>
                <a:latin typeface="+mj-lt"/>
              </a:rPr>
              <a:t>Quantum phenomena</a:t>
            </a:r>
            <a:endParaRPr lang="en-US" sz="1200" dirty="0">
              <a:solidFill>
                <a:schemeClr val="tx1"/>
              </a:solidFill>
              <a:latin typeface="+mj-lt"/>
            </a:endParaRPr>
          </a:p>
        </p:txBody>
      </p:sp>
    </p:spTree>
    <p:extLst>
      <p:ext uri="{BB962C8B-B14F-4D97-AF65-F5344CB8AC3E}">
        <p14:creationId xmlns:p14="http://schemas.microsoft.com/office/powerpoint/2010/main" val="31272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2DA88A-F7C6-75C6-5B77-0A01389A873F}"/>
              </a:ext>
            </a:extLst>
          </p:cNvPr>
          <p:cNvSpPr>
            <a:spLocks noGrp="1"/>
          </p:cNvSpPr>
          <p:nvPr>
            <p:ph type="sldNum" sz="quarter" idx="11"/>
          </p:nvPr>
        </p:nvSpPr>
        <p:spPr/>
        <p:txBody>
          <a:bodyPr/>
          <a:lstStyle/>
          <a:p>
            <a:fld id="{5BD36294-2849-48A8-8531-5354CF3095D2}" type="slidenum">
              <a:rPr lang="en-US" smtClean="0"/>
              <a:pPr/>
              <a:t>20</a:t>
            </a:fld>
            <a:endParaRPr lang="en-US" sz="800" dirty="0"/>
          </a:p>
        </p:txBody>
      </p:sp>
      <p:sp>
        <p:nvSpPr>
          <p:cNvPr id="3" name="Title 2">
            <a:extLst>
              <a:ext uri="{FF2B5EF4-FFF2-40B4-BE49-F238E27FC236}">
                <a16:creationId xmlns:a16="http://schemas.microsoft.com/office/drawing/2014/main" id="{FC9D8F83-324A-0A9B-6DD6-5774335B1648}"/>
              </a:ext>
            </a:extLst>
          </p:cNvPr>
          <p:cNvSpPr>
            <a:spLocks noGrp="1"/>
          </p:cNvSpPr>
          <p:nvPr>
            <p:ph type="title"/>
          </p:nvPr>
        </p:nvSpPr>
        <p:spPr/>
        <p:txBody>
          <a:bodyPr/>
          <a:lstStyle/>
          <a:p>
            <a:r>
              <a:rPr lang="en-US" dirty="0"/>
              <a:t>New Paradigms in Quantum Electrodynamics</a:t>
            </a:r>
            <a:br>
              <a:rPr lang="en-US" dirty="0"/>
            </a:br>
            <a:r>
              <a:rPr lang="en-US" b="0" dirty="0"/>
              <a:t>Electron </a:t>
            </a:r>
            <a:r>
              <a:rPr lang="en-US" b="0" dirty="0" err="1"/>
              <a:t>Waveshaping</a:t>
            </a:r>
            <a:r>
              <a:rPr lang="en-US" b="0" dirty="0"/>
              <a:t> for Enhanced X-ray Radiation</a:t>
            </a:r>
          </a:p>
        </p:txBody>
      </p:sp>
      <p:grpSp>
        <p:nvGrpSpPr>
          <p:cNvPr id="9" name="Group 8">
            <a:extLst>
              <a:ext uri="{FF2B5EF4-FFF2-40B4-BE49-F238E27FC236}">
                <a16:creationId xmlns:a16="http://schemas.microsoft.com/office/drawing/2014/main" id="{2A3A8E66-80B4-1BE9-79E3-E4B7966F12B3}"/>
              </a:ext>
            </a:extLst>
          </p:cNvPr>
          <p:cNvGrpSpPr/>
          <p:nvPr/>
        </p:nvGrpSpPr>
        <p:grpSpPr>
          <a:xfrm>
            <a:off x="1404806" y="1509540"/>
            <a:ext cx="6197594" cy="3484259"/>
            <a:chOff x="1021136" y="1291431"/>
            <a:chExt cx="6585560" cy="3702368"/>
          </a:xfrm>
        </p:grpSpPr>
        <p:pic>
          <p:nvPicPr>
            <p:cNvPr id="6" name="Picture 5" descr="Diagram&#10;&#10;Description automatically generated">
              <a:extLst>
                <a:ext uri="{FF2B5EF4-FFF2-40B4-BE49-F238E27FC236}">
                  <a16:creationId xmlns:a16="http://schemas.microsoft.com/office/drawing/2014/main" id="{A5AB54BD-DFC9-6062-C60B-A24CB3CF78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136" y="1291431"/>
              <a:ext cx="6585560" cy="3702368"/>
            </a:xfrm>
            <a:prstGeom prst="rect">
              <a:avLst/>
            </a:prstGeom>
          </p:spPr>
        </p:pic>
        <p:sp>
          <p:nvSpPr>
            <p:cNvPr id="7" name="Rectangle 6">
              <a:extLst>
                <a:ext uri="{FF2B5EF4-FFF2-40B4-BE49-F238E27FC236}">
                  <a16:creationId xmlns:a16="http://schemas.microsoft.com/office/drawing/2014/main" id="{969C2A90-FB99-F3D3-0416-09CBC2C08CD6}"/>
                </a:ext>
              </a:extLst>
            </p:cNvPr>
            <p:cNvSpPr/>
            <p:nvPr/>
          </p:nvSpPr>
          <p:spPr>
            <a:xfrm>
              <a:off x="1021136" y="1672389"/>
              <a:ext cx="25421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75E9D5-32A0-6361-2070-4466608BCAFB}"/>
                </a:ext>
              </a:extLst>
            </p:cNvPr>
            <p:cNvSpPr/>
            <p:nvPr/>
          </p:nvSpPr>
          <p:spPr>
            <a:xfrm>
              <a:off x="1021136" y="2881352"/>
              <a:ext cx="25421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872EE7C3-1B59-5570-3689-4B946B59DC3E}"/>
              </a:ext>
            </a:extLst>
          </p:cNvPr>
          <p:cNvSpPr txBox="1"/>
          <p:nvPr/>
        </p:nvSpPr>
        <p:spPr>
          <a:xfrm>
            <a:off x="1437302" y="4778355"/>
            <a:ext cx="4609474" cy="215444"/>
          </a:xfrm>
          <a:prstGeom prst="rect">
            <a:avLst/>
          </a:prstGeom>
          <a:noFill/>
        </p:spPr>
        <p:txBody>
          <a:bodyPr wrap="square">
            <a:spAutoFit/>
          </a:bodyPr>
          <a:lstStyle/>
          <a:p>
            <a:r>
              <a:rPr lang="en-US" sz="800" b="0" i="0" dirty="0">
                <a:solidFill>
                  <a:srgbClr val="222222"/>
                </a:solidFill>
                <a:effectLst/>
                <a:latin typeface="Arial" panose="020B0604020202020204" pitchFamily="34" charset="0"/>
              </a:rPr>
              <a:t>Wong, </a:t>
            </a:r>
            <a:r>
              <a:rPr lang="en-US" sz="800" b="0" dirty="0">
                <a:solidFill>
                  <a:srgbClr val="222222"/>
                </a:solidFill>
                <a:effectLst/>
                <a:latin typeface="Arial" panose="020B0604020202020204" pitchFamily="34" charset="0"/>
              </a:rPr>
              <a:t>Nature communications 12.1 (2021): 1-10</a:t>
            </a:r>
            <a:endParaRPr lang="en-US" sz="800" dirty="0"/>
          </a:p>
        </p:txBody>
      </p:sp>
      <p:sp>
        <p:nvSpPr>
          <p:cNvPr id="17" name="TextBox 16">
            <a:extLst>
              <a:ext uri="{FF2B5EF4-FFF2-40B4-BE49-F238E27FC236}">
                <a16:creationId xmlns:a16="http://schemas.microsoft.com/office/drawing/2014/main" id="{DB1490ED-9EB4-79B7-6336-3840C7281CA7}"/>
              </a:ext>
            </a:extLst>
          </p:cNvPr>
          <p:cNvSpPr txBox="1"/>
          <p:nvPr/>
        </p:nvSpPr>
        <p:spPr>
          <a:xfrm>
            <a:off x="451822" y="961894"/>
            <a:ext cx="8433260" cy="461665"/>
          </a:xfrm>
          <a:prstGeom prst="rect">
            <a:avLst/>
          </a:prstGeom>
          <a:noFill/>
        </p:spPr>
        <p:txBody>
          <a:bodyPr wrap="square">
            <a:spAutoFit/>
          </a:bodyPr>
          <a:lstStyle/>
          <a:p>
            <a:pPr algn="ctr"/>
            <a:r>
              <a:rPr lang="en-US" sz="1200" i="1" dirty="0">
                <a:solidFill>
                  <a:srgbClr val="0070C0"/>
                </a:solidFill>
                <a:latin typeface="Arial" panose="020B0604020202020204" pitchFamily="34" charset="0"/>
                <a:cs typeface="Arial" panose="020B0604020202020204" pitchFamily="34" charset="0"/>
              </a:rPr>
              <a:t>Quantum Interference and laser-bunching can make bremsstrahlung radiation highly directional, </a:t>
            </a:r>
            <a:br>
              <a:rPr lang="en-US" sz="1200" i="1" dirty="0">
                <a:solidFill>
                  <a:srgbClr val="0070C0"/>
                </a:solidFill>
                <a:latin typeface="Arial" panose="020B0604020202020204" pitchFamily="34" charset="0"/>
                <a:cs typeface="Arial" panose="020B0604020202020204" pitchFamily="34" charset="0"/>
              </a:rPr>
            </a:br>
            <a:r>
              <a:rPr lang="en-US" sz="1200" i="1" dirty="0">
                <a:solidFill>
                  <a:srgbClr val="0070C0"/>
                </a:solidFill>
                <a:latin typeface="Arial" panose="020B0604020202020204" pitchFamily="34" charset="0"/>
                <a:cs typeface="Arial" panose="020B0604020202020204" pitchFamily="34" charset="0"/>
              </a:rPr>
              <a:t>monochromatic, and attosecond duration</a:t>
            </a:r>
          </a:p>
        </p:txBody>
      </p:sp>
      <p:sp>
        <p:nvSpPr>
          <p:cNvPr id="24" name="Freeform 23">
            <a:extLst>
              <a:ext uri="{FF2B5EF4-FFF2-40B4-BE49-F238E27FC236}">
                <a16:creationId xmlns:a16="http://schemas.microsoft.com/office/drawing/2014/main" id="{7EFE780B-14D7-6AD7-558C-03BEF1F34E71}"/>
              </a:ext>
            </a:extLst>
          </p:cNvPr>
          <p:cNvSpPr/>
          <p:nvPr/>
        </p:nvSpPr>
        <p:spPr>
          <a:xfrm>
            <a:off x="1481328" y="2514600"/>
            <a:ext cx="6135624" cy="1545336"/>
          </a:xfrm>
          <a:custGeom>
            <a:avLst/>
            <a:gdLst>
              <a:gd name="connsiteX0" fmla="*/ 9144 w 6135624"/>
              <a:gd name="connsiteY0" fmla="*/ 0 h 1545336"/>
              <a:gd name="connsiteX1" fmla="*/ 9144 w 6135624"/>
              <a:gd name="connsiteY1" fmla="*/ 0 h 1545336"/>
              <a:gd name="connsiteX2" fmla="*/ 0 w 6135624"/>
              <a:gd name="connsiteY2" fmla="*/ 100584 h 1545336"/>
              <a:gd name="connsiteX3" fmla="*/ 9144 w 6135624"/>
              <a:gd name="connsiteY3" fmla="*/ 1261872 h 1545336"/>
              <a:gd name="connsiteX4" fmla="*/ 9144 w 6135624"/>
              <a:gd name="connsiteY4" fmla="*/ 1261872 h 1545336"/>
              <a:gd name="connsiteX5" fmla="*/ 2313432 w 6135624"/>
              <a:gd name="connsiteY5" fmla="*/ 1408176 h 1545336"/>
              <a:gd name="connsiteX6" fmla="*/ 3017520 w 6135624"/>
              <a:gd name="connsiteY6" fmla="*/ 1389888 h 1545336"/>
              <a:gd name="connsiteX7" fmla="*/ 3026664 w 6135624"/>
              <a:gd name="connsiteY7" fmla="*/ 1517904 h 1545336"/>
              <a:gd name="connsiteX8" fmla="*/ 3712464 w 6135624"/>
              <a:gd name="connsiteY8" fmla="*/ 1517904 h 1545336"/>
              <a:gd name="connsiteX9" fmla="*/ 4379976 w 6135624"/>
              <a:gd name="connsiteY9" fmla="*/ 1426464 h 1545336"/>
              <a:gd name="connsiteX10" fmla="*/ 4672584 w 6135624"/>
              <a:gd name="connsiteY10" fmla="*/ 1426464 h 1545336"/>
              <a:gd name="connsiteX11" fmla="*/ 4700016 w 6135624"/>
              <a:gd name="connsiteY11" fmla="*/ 1545336 h 1545336"/>
              <a:gd name="connsiteX12" fmla="*/ 6135624 w 6135624"/>
              <a:gd name="connsiteY12" fmla="*/ 1517904 h 1545336"/>
              <a:gd name="connsiteX13" fmla="*/ 6108192 w 6135624"/>
              <a:gd name="connsiteY13" fmla="*/ 566928 h 1545336"/>
              <a:gd name="connsiteX14" fmla="*/ 5276088 w 6135624"/>
              <a:gd name="connsiteY14" fmla="*/ 603504 h 1545336"/>
              <a:gd name="connsiteX15" fmla="*/ 3776472 w 6135624"/>
              <a:gd name="connsiteY15" fmla="*/ 585216 h 1545336"/>
              <a:gd name="connsiteX16" fmla="*/ 2569464 w 6135624"/>
              <a:gd name="connsiteY16" fmla="*/ 612648 h 1545336"/>
              <a:gd name="connsiteX17" fmla="*/ 2542032 w 6135624"/>
              <a:gd name="connsiteY17" fmla="*/ 859536 h 1545336"/>
              <a:gd name="connsiteX18" fmla="*/ 2093976 w 6135624"/>
              <a:gd name="connsiteY18" fmla="*/ 649224 h 1545336"/>
              <a:gd name="connsiteX19" fmla="*/ 2029968 w 6135624"/>
              <a:gd name="connsiteY19" fmla="*/ 45720 h 1545336"/>
              <a:gd name="connsiteX20" fmla="*/ 9144 w 6135624"/>
              <a:gd name="connsiteY20" fmla="*/ 0 h 154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35624" h="1545336">
                <a:moveTo>
                  <a:pt x="9144" y="0"/>
                </a:moveTo>
                <a:lnTo>
                  <a:pt x="9144" y="0"/>
                </a:lnTo>
                <a:cubicBezTo>
                  <a:pt x="6096" y="33528"/>
                  <a:pt x="0" y="66918"/>
                  <a:pt x="0" y="100584"/>
                </a:cubicBezTo>
                <a:cubicBezTo>
                  <a:pt x="0" y="487692"/>
                  <a:pt x="9144" y="874764"/>
                  <a:pt x="9144" y="1261872"/>
                </a:cubicBezTo>
                <a:lnTo>
                  <a:pt x="9144" y="1261872"/>
                </a:lnTo>
                <a:lnTo>
                  <a:pt x="2313432" y="1408176"/>
                </a:lnTo>
                <a:lnTo>
                  <a:pt x="3017520" y="1389888"/>
                </a:lnTo>
                <a:lnTo>
                  <a:pt x="3026664" y="1517904"/>
                </a:lnTo>
                <a:lnTo>
                  <a:pt x="3712464" y="1517904"/>
                </a:lnTo>
                <a:lnTo>
                  <a:pt x="4379976" y="1426464"/>
                </a:lnTo>
                <a:lnTo>
                  <a:pt x="4672584" y="1426464"/>
                </a:lnTo>
                <a:lnTo>
                  <a:pt x="4700016" y="1545336"/>
                </a:lnTo>
                <a:lnTo>
                  <a:pt x="6135624" y="1517904"/>
                </a:lnTo>
                <a:lnTo>
                  <a:pt x="6108192" y="566928"/>
                </a:lnTo>
                <a:lnTo>
                  <a:pt x="5276088" y="603504"/>
                </a:lnTo>
                <a:lnTo>
                  <a:pt x="3776472" y="585216"/>
                </a:lnTo>
                <a:lnTo>
                  <a:pt x="2569464" y="612648"/>
                </a:lnTo>
                <a:lnTo>
                  <a:pt x="2542032" y="859536"/>
                </a:lnTo>
                <a:lnTo>
                  <a:pt x="2093976" y="649224"/>
                </a:lnTo>
                <a:lnTo>
                  <a:pt x="2029968" y="45720"/>
                </a:lnTo>
                <a:lnTo>
                  <a:pt x="9144" y="0"/>
                </a:lnTo>
                <a:close/>
              </a:path>
            </a:pathLst>
          </a:cu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BB1C8A4C-3CBB-71DE-AA08-B03B5A3EA5A9}"/>
              </a:ext>
            </a:extLst>
          </p:cNvPr>
          <p:cNvSpPr/>
          <p:nvPr/>
        </p:nvSpPr>
        <p:spPr>
          <a:xfrm>
            <a:off x="3557016" y="2203704"/>
            <a:ext cx="4160520" cy="1106424"/>
          </a:xfrm>
          <a:custGeom>
            <a:avLst/>
            <a:gdLst>
              <a:gd name="connsiteX0" fmla="*/ 27432 w 4160520"/>
              <a:gd name="connsiteY0" fmla="*/ 210312 h 1106424"/>
              <a:gd name="connsiteX1" fmla="*/ 502920 w 4160520"/>
              <a:gd name="connsiteY1" fmla="*/ 0 h 1106424"/>
              <a:gd name="connsiteX2" fmla="*/ 502920 w 4160520"/>
              <a:gd name="connsiteY2" fmla="*/ 228600 h 1106424"/>
              <a:gd name="connsiteX3" fmla="*/ 1755648 w 4160520"/>
              <a:gd name="connsiteY3" fmla="*/ 182880 h 1106424"/>
              <a:gd name="connsiteX4" fmla="*/ 2231136 w 4160520"/>
              <a:gd name="connsiteY4" fmla="*/ 201168 h 1106424"/>
              <a:gd name="connsiteX5" fmla="*/ 3337560 w 4160520"/>
              <a:gd name="connsiteY5" fmla="*/ 210312 h 1106424"/>
              <a:gd name="connsiteX6" fmla="*/ 4160520 w 4160520"/>
              <a:gd name="connsiteY6" fmla="*/ 237744 h 1106424"/>
              <a:gd name="connsiteX7" fmla="*/ 4105656 w 4160520"/>
              <a:gd name="connsiteY7" fmla="*/ 960120 h 1106424"/>
              <a:gd name="connsiteX8" fmla="*/ 3081528 w 4160520"/>
              <a:gd name="connsiteY8" fmla="*/ 905256 h 1106424"/>
              <a:gd name="connsiteX9" fmla="*/ 694944 w 4160520"/>
              <a:gd name="connsiteY9" fmla="*/ 896112 h 1106424"/>
              <a:gd name="connsiteX10" fmla="*/ 356616 w 4160520"/>
              <a:gd name="connsiteY10" fmla="*/ 1106424 h 1106424"/>
              <a:gd name="connsiteX11" fmla="*/ 0 w 4160520"/>
              <a:gd name="connsiteY11" fmla="*/ 941832 h 1106424"/>
              <a:gd name="connsiteX12" fmla="*/ 27432 w 4160520"/>
              <a:gd name="connsiteY12" fmla="*/ 210312 h 11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60520" h="1106424">
                <a:moveTo>
                  <a:pt x="27432" y="210312"/>
                </a:moveTo>
                <a:lnTo>
                  <a:pt x="502920" y="0"/>
                </a:lnTo>
                <a:lnTo>
                  <a:pt x="502920" y="228600"/>
                </a:lnTo>
                <a:lnTo>
                  <a:pt x="1755648" y="182880"/>
                </a:lnTo>
                <a:lnTo>
                  <a:pt x="2231136" y="201168"/>
                </a:lnTo>
                <a:lnTo>
                  <a:pt x="3337560" y="210312"/>
                </a:lnTo>
                <a:lnTo>
                  <a:pt x="4160520" y="237744"/>
                </a:lnTo>
                <a:lnTo>
                  <a:pt x="4105656" y="960120"/>
                </a:lnTo>
                <a:lnTo>
                  <a:pt x="3081528" y="905256"/>
                </a:lnTo>
                <a:lnTo>
                  <a:pt x="694944" y="896112"/>
                </a:lnTo>
                <a:lnTo>
                  <a:pt x="356616" y="1106424"/>
                </a:lnTo>
                <a:lnTo>
                  <a:pt x="0" y="941832"/>
                </a:lnTo>
                <a:lnTo>
                  <a:pt x="27432" y="210312"/>
                </a:lnTo>
                <a:close/>
              </a:path>
            </a:pathLst>
          </a:cu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0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2DA88A-F7C6-75C6-5B77-0A01389A873F}"/>
              </a:ext>
            </a:extLst>
          </p:cNvPr>
          <p:cNvSpPr>
            <a:spLocks noGrp="1"/>
          </p:cNvSpPr>
          <p:nvPr>
            <p:ph type="sldNum" sz="quarter" idx="11"/>
          </p:nvPr>
        </p:nvSpPr>
        <p:spPr/>
        <p:txBody>
          <a:bodyPr/>
          <a:lstStyle/>
          <a:p>
            <a:fld id="{5BD36294-2849-48A8-8531-5354CF3095D2}" type="slidenum">
              <a:rPr lang="en-US" smtClean="0"/>
              <a:pPr/>
              <a:t>21</a:t>
            </a:fld>
            <a:endParaRPr lang="en-US" sz="800" dirty="0"/>
          </a:p>
        </p:txBody>
      </p:sp>
      <p:sp>
        <p:nvSpPr>
          <p:cNvPr id="3" name="Title 2">
            <a:extLst>
              <a:ext uri="{FF2B5EF4-FFF2-40B4-BE49-F238E27FC236}">
                <a16:creationId xmlns:a16="http://schemas.microsoft.com/office/drawing/2014/main" id="{FC9D8F83-324A-0A9B-6DD6-5774335B1648}"/>
              </a:ext>
            </a:extLst>
          </p:cNvPr>
          <p:cNvSpPr>
            <a:spLocks noGrp="1"/>
          </p:cNvSpPr>
          <p:nvPr>
            <p:ph type="title"/>
          </p:nvPr>
        </p:nvSpPr>
        <p:spPr/>
        <p:txBody>
          <a:bodyPr/>
          <a:lstStyle/>
          <a:p>
            <a:r>
              <a:rPr lang="en-US" dirty="0"/>
              <a:t>New Paradigms in Quantum Electrodynamics</a:t>
            </a:r>
            <a:br>
              <a:rPr lang="en-US" dirty="0"/>
            </a:br>
            <a:r>
              <a:rPr lang="en-US" b="0" dirty="0"/>
              <a:t>Electron </a:t>
            </a:r>
            <a:r>
              <a:rPr lang="en-US" b="0" dirty="0" err="1"/>
              <a:t>Waveshaping</a:t>
            </a:r>
            <a:r>
              <a:rPr lang="en-US" b="0" dirty="0"/>
              <a:t> for Enhanced X-ray Radiation</a:t>
            </a:r>
          </a:p>
        </p:txBody>
      </p:sp>
      <p:sp>
        <p:nvSpPr>
          <p:cNvPr id="10" name="Rectangle 9">
            <a:extLst>
              <a:ext uri="{FF2B5EF4-FFF2-40B4-BE49-F238E27FC236}">
                <a16:creationId xmlns:a16="http://schemas.microsoft.com/office/drawing/2014/main" id="{8CBE3E49-6E25-9CB2-08A0-1CBB2D727C13}"/>
              </a:ext>
            </a:extLst>
          </p:cNvPr>
          <p:cNvSpPr/>
          <p:nvPr/>
        </p:nvSpPr>
        <p:spPr>
          <a:xfrm>
            <a:off x="612671" y="1900989"/>
            <a:ext cx="25421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C9D6C9-2FAE-1821-23EF-B318510069E1}"/>
              </a:ext>
            </a:extLst>
          </p:cNvPr>
          <p:cNvSpPr/>
          <p:nvPr/>
        </p:nvSpPr>
        <p:spPr>
          <a:xfrm>
            <a:off x="1838125" y="1672389"/>
            <a:ext cx="25421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432C5F1-C688-F2B0-DCB9-A6E1456A0B8A}"/>
              </a:ext>
            </a:extLst>
          </p:cNvPr>
          <p:cNvGrpSpPr/>
          <p:nvPr/>
        </p:nvGrpSpPr>
        <p:grpSpPr>
          <a:xfrm>
            <a:off x="595708" y="1446955"/>
            <a:ext cx="7935621" cy="2830526"/>
            <a:chOff x="619771" y="1900989"/>
            <a:chExt cx="7935621" cy="2830526"/>
          </a:xfrm>
        </p:grpSpPr>
        <p:pic>
          <p:nvPicPr>
            <p:cNvPr id="5" name="image2.png">
              <a:extLst>
                <a:ext uri="{FF2B5EF4-FFF2-40B4-BE49-F238E27FC236}">
                  <a16:creationId xmlns:a16="http://schemas.microsoft.com/office/drawing/2014/main" id="{0C8A8BA4-B2EE-14F6-ADD9-46AF24F39AF3}"/>
                </a:ext>
              </a:extLst>
            </p:cNvPr>
            <p:cNvPicPr/>
            <p:nvPr/>
          </p:nvPicPr>
          <p:blipFill>
            <a:blip r:embed="rId3"/>
            <a:srcRect/>
            <a:stretch>
              <a:fillRect/>
            </a:stretch>
          </p:blipFill>
          <p:spPr>
            <a:xfrm>
              <a:off x="646644" y="1900989"/>
              <a:ext cx="7908748" cy="2830526"/>
            </a:xfrm>
            <a:prstGeom prst="rect">
              <a:avLst/>
            </a:prstGeom>
            <a:ln/>
          </p:spPr>
        </p:pic>
        <p:sp>
          <p:nvSpPr>
            <p:cNvPr id="11" name="Rectangle 10">
              <a:extLst>
                <a:ext uri="{FF2B5EF4-FFF2-40B4-BE49-F238E27FC236}">
                  <a16:creationId xmlns:a16="http://schemas.microsoft.com/office/drawing/2014/main" id="{AE3D108D-8C97-F504-B423-25502907EF2E}"/>
                </a:ext>
              </a:extLst>
            </p:cNvPr>
            <p:cNvSpPr/>
            <p:nvPr/>
          </p:nvSpPr>
          <p:spPr>
            <a:xfrm>
              <a:off x="1935536" y="1900989"/>
              <a:ext cx="25421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6BDDF2-F370-822E-C88D-DBE00D97A568}"/>
                </a:ext>
              </a:extLst>
            </p:cNvPr>
            <p:cNvSpPr/>
            <p:nvPr/>
          </p:nvSpPr>
          <p:spPr>
            <a:xfrm>
              <a:off x="2917774" y="1900989"/>
              <a:ext cx="186373"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10BCFB-7156-5651-4808-EC8317075500}"/>
                </a:ext>
              </a:extLst>
            </p:cNvPr>
            <p:cNvSpPr/>
            <p:nvPr/>
          </p:nvSpPr>
          <p:spPr>
            <a:xfrm>
              <a:off x="3832174" y="1900989"/>
              <a:ext cx="186373"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B4A197-77EA-FC88-6F4E-950E4611C9DD}"/>
                </a:ext>
              </a:extLst>
            </p:cNvPr>
            <p:cNvSpPr/>
            <p:nvPr/>
          </p:nvSpPr>
          <p:spPr>
            <a:xfrm>
              <a:off x="4692315" y="1900989"/>
              <a:ext cx="186373"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50DBDF-2F94-9E1D-BB93-6FBA2A502510}"/>
                </a:ext>
              </a:extLst>
            </p:cNvPr>
            <p:cNvSpPr/>
            <p:nvPr/>
          </p:nvSpPr>
          <p:spPr>
            <a:xfrm>
              <a:off x="6062358" y="1900989"/>
              <a:ext cx="186373"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1E34DC0-5006-B10D-2E06-A0B1B99DFF87}"/>
                </a:ext>
              </a:extLst>
            </p:cNvPr>
            <p:cNvSpPr/>
            <p:nvPr/>
          </p:nvSpPr>
          <p:spPr>
            <a:xfrm>
              <a:off x="6202586" y="3276147"/>
              <a:ext cx="186373"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B88B7B-549D-5FF3-69EA-2F2430DABA0B}"/>
                </a:ext>
              </a:extLst>
            </p:cNvPr>
            <p:cNvSpPr/>
            <p:nvPr/>
          </p:nvSpPr>
          <p:spPr>
            <a:xfrm>
              <a:off x="619771" y="1917831"/>
              <a:ext cx="25421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3212631B-B2D1-D20B-011E-0A8C8D572278}"/>
              </a:ext>
            </a:extLst>
          </p:cNvPr>
          <p:cNvSpPr txBox="1"/>
          <p:nvPr/>
        </p:nvSpPr>
        <p:spPr>
          <a:xfrm>
            <a:off x="2361678" y="1001863"/>
            <a:ext cx="4613148" cy="276999"/>
          </a:xfrm>
          <a:prstGeom prst="rect">
            <a:avLst/>
          </a:prstGeom>
          <a:noFill/>
        </p:spPr>
        <p:txBody>
          <a:bodyPr wrap="square">
            <a:spAutoFit/>
          </a:bodyPr>
          <a:lstStyle/>
          <a:p>
            <a:pPr algn="ctr"/>
            <a:r>
              <a:rPr lang="en-US" sz="1200" i="1" dirty="0">
                <a:solidFill>
                  <a:srgbClr val="0070C0"/>
                </a:solidFill>
                <a:latin typeface="Arial" panose="020B0604020202020204" pitchFamily="34" charset="0"/>
                <a:cs typeface="Arial" panose="020B0604020202020204" pitchFamily="34" charset="0"/>
              </a:rPr>
              <a:t>What happens if we use more than 2 coherent state interference?</a:t>
            </a:r>
          </a:p>
        </p:txBody>
      </p:sp>
      <p:sp>
        <p:nvSpPr>
          <p:cNvPr id="18" name="Freeform 17">
            <a:extLst>
              <a:ext uri="{FF2B5EF4-FFF2-40B4-BE49-F238E27FC236}">
                <a16:creationId xmlns:a16="http://schemas.microsoft.com/office/drawing/2014/main" id="{8F4B8760-6071-E679-F242-A05AAC859BE3}"/>
              </a:ext>
            </a:extLst>
          </p:cNvPr>
          <p:cNvSpPr/>
          <p:nvPr/>
        </p:nvSpPr>
        <p:spPr>
          <a:xfrm>
            <a:off x="2976282" y="1407459"/>
            <a:ext cx="914400" cy="2868706"/>
          </a:xfrm>
          <a:custGeom>
            <a:avLst/>
            <a:gdLst>
              <a:gd name="connsiteX0" fmla="*/ 0 w 914400"/>
              <a:gd name="connsiteY0" fmla="*/ 8965 h 2868706"/>
              <a:gd name="connsiteX1" fmla="*/ 8965 w 914400"/>
              <a:gd name="connsiteY1" fmla="*/ 2868706 h 2868706"/>
              <a:gd name="connsiteX2" fmla="*/ 914400 w 914400"/>
              <a:gd name="connsiteY2" fmla="*/ 2841812 h 2868706"/>
              <a:gd name="connsiteX3" fmla="*/ 887506 w 914400"/>
              <a:gd name="connsiteY3" fmla="*/ 0 h 2868706"/>
              <a:gd name="connsiteX4" fmla="*/ 0 w 914400"/>
              <a:gd name="connsiteY4" fmla="*/ 8965 h 286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2868706">
                <a:moveTo>
                  <a:pt x="0" y="8965"/>
                </a:moveTo>
                <a:cubicBezTo>
                  <a:pt x="2988" y="962212"/>
                  <a:pt x="5977" y="1915459"/>
                  <a:pt x="8965" y="2868706"/>
                </a:cubicBezTo>
                <a:lnTo>
                  <a:pt x="914400" y="2841812"/>
                </a:lnTo>
                <a:lnTo>
                  <a:pt x="887506" y="0"/>
                </a:lnTo>
                <a:lnTo>
                  <a:pt x="0" y="896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41D95057-57D2-19D6-51F9-3557CB730B84}"/>
              </a:ext>
            </a:extLst>
          </p:cNvPr>
          <p:cNvSpPr/>
          <p:nvPr/>
        </p:nvSpPr>
        <p:spPr>
          <a:xfrm>
            <a:off x="3863788" y="1550894"/>
            <a:ext cx="887506" cy="2608730"/>
          </a:xfrm>
          <a:custGeom>
            <a:avLst/>
            <a:gdLst>
              <a:gd name="connsiteX0" fmla="*/ 26894 w 887506"/>
              <a:gd name="connsiteY0" fmla="*/ 8965 h 2608730"/>
              <a:gd name="connsiteX1" fmla="*/ 0 w 887506"/>
              <a:gd name="connsiteY1" fmla="*/ 2608730 h 2608730"/>
              <a:gd name="connsiteX2" fmla="*/ 878541 w 887506"/>
              <a:gd name="connsiteY2" fmla="*/ 2590800 h 2608730"/>
              <a:gd name="connsiteX3" fmla="*/ 887506 w 887506"/>
              <a:gd name="connsiteY3" fmla="*/ 0 h 2608730"/>
              <a:gd name="connsiteX4" fmla="*/ 26894 w 887506"/>
              <a:gd name="connsiteY4" fmla="*/ 8965 h 2608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6" h="2608730">
                <a:moveTo>
                  <a:pt x="26894" y="8965"/>
                </a:moveTo>
                <a:lnTo>
                  <a:pt x="0" y="2608730"/>
                </a:lnTo>
                <a:lnTo>
                  <a:pt x="878541" y="2590800"/>
                </a:lnTo>
                <a:cubicBezTo>
                  <a:pt x="881529" y="1727200"/>
                  <a:pt x="884518" y="863600"/>
                  <a:pt x="887506" y="0"/>
                </a:cubicBezTo>
                <a:lnTo>
                  <a:pt x="26894" y="896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B6392B7E-869E-E641-A2EE-4CD778EDE275}"/>
              </a:ext>
            </a:extLst>
          </p:cNvPr>
          <p:cNvSpPr/>
          <p:nvPr/>
        </p:nvSpPr>
        <p:spPr>
          <a:xfrm>
            <a:off x="4742329" y="1532965"/>
            <a:ext cx="1398495" cy="2698376"/>
          </a:xfrm>
          <a:custGeom>
            <a:avLst/>
            <a:gdLst>
              <a:gd name="connsiteX0" fmla="*/ 0 w 1398495"/>
              <a:gd name="connsiteY0" fmla="*/ 44823 h 2698376"/>
              <a:gd name="connsiteX1" fmla="*/ 0 w 1398495"/>
              <a:gd name="connsiteY1" fmla="*/ 2698376 h 2698376"/>
              <a:gd name="connsiteX2" fmla="*/ 1398495 w 1398495"/>
              <a:gd name="connsiteY2" fmla="*/ 2635623 h 2698376"/>
              <a:gd name="connsiteX3" fmla="*/ 1371600 w 1398495"/>
              <a:gd name="connsiteY3" fmla="*/ 0 h 2698376"/>
              <a:gd name="connsiteX4" fmla="*/ 0 w 1398495"/>
              <a:gd name="connsiteY4" fmla="*/ 44823 h 269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495" h="2698376">
                <a:moveTo>
                  <a:pt x="0" y="44823"/>
                </a:moveTo>
                <a:lnTo>
                  <a:pt x="0" y="2698376"/>
                </a:lnTo>
                <a:lnTo>
                  <a:pt x="1398495" y="2635623"/>
                </a:lnTo>
                <a:lnTo>
                  <a:pt x="1371600" y="0"/>
                </a:lnTo>
                <a:lnTo>
                  <a:pt x="0" y="4482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758018F4-D535-F140-5479-3F347BDF30D6}"/>
              </a:ext>
            </a:extLst>
          </p:cNvPr>
          <p:cNvSpPr/>
          <p:nvPr/>
        </p:nvSpPr>
        <p:spPr>
          <a:xfrm>
            <a:off x="6203576" y="1434353"/>
            <a:ext cx="2303930" cy="2814918"/>
          </a:xfrm>
          <a:custGeom>
            <a:avLst/>
            <a:gdLst>
              <a:gd name="connsiteX0" fmla="*/ 0 w 2303930"/>
              <a:gd name="connsiteY0" fmla="*/ 80682 h 2814918"/>
              <a:gd name="connsiteX1" fmla="*/ 17930 w 2303930"/>
              <a:gd name="connsiteY1" fmla="*/ 2814918 h 2814918"/>
              <a:gd name="connsiteX2" fmla="*/ 2268071 w 2303930"/>
              <a:gd name="connsiteY2" fmla="*/ 2788023 h 2814918"/>
              <a:gd name="connsiteX3" fmla="*/ 2303930 w 2303930"/>
              <a:gd name="connsiteY3" fmla="*/ 0 h 2814918"/>
              <a:gd name="connsiteX4" fmla="*/ 0 w 2303930"/>
              <a:gd name="connsiteY4" fmla="*/ 80682 h 281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930" h="2814918">
                <a:moveTo>
                  <a:pt x="0" y="80682"/>
                </a:moveTo>
                <a:lnTo>
                  <a:pt x="17930" y="2814918"/>
                </a:lnTo>
                <a:lnTo>
                  <a:pt x="2268071" y="2788023"/>
                </a:lnTo>
                <a:lnTo>
                  <a:pt x="2303930" y="0"/>
                </a:lnTo>
                <a:lnTo>
                  <a:pt x="0" y="8068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EAB5E6A-3295-3D0B-72F0-74503B970AA9}"/>
              </a:ext>
            </a:extLst>
          </p:cNvPr>
          <p:cNvSpPr txBox="1"/>
          <p:nvPr/>
        </p:nvSpPr>
        <p:spPr>
          <a:xfrm>
            <a:off x="1965230" y="4417364"/>
            <a:ext cx="4610100" cy="430887"/>
          </a:xfrm>
          <a:prstGeom prst="rect">
            <a:avLst/>
          </a:prstGeom>
          <a:noFill/>
        </p:spPr>
        <p:txBody>
          <a:bodyPr wrap="square">
            <a:spAutoFit/>
          </a:bodyPr>
          <a:lstStyle/>
          <a:p>
            <a:r>
              <a:rPr lang="en-US" sz="1100" b="1" dirty="0">
                <a:solidFill>
                  <a:srgbClr val="000000"/>
                </a:solidFill>
                <a:effectLst/>
                <a:latin typeface="+mj-lt"/>
                <a:ea typeface="DengXian" panose="02010600030101010101" pitchFamily="2" charset="-122"/>
              </a:rPr>
              <a:t>N</a:t>
            </a:r>
            <a:r>
              <a:rPr lang="en-US" sz="1100" b="1" baseline="-25000" dirty="0">
                <a:solidFill>
                  <a:srgbClr val="000000"/>
                </a:solidFill>
                <a:effectLst/>
                <a:latin typeface="+mj-lt"/>
                <a:ea typeface="DengXian" panose="02010600030101010101" pitchFamily="2" charset="-122"/>
              </a:rPr>
              <a:t>s</a:t>
            </a:r>
            <a:r>
              <a:rPr lang="en-US" sz="1100" b="1" dirty="0">
                <a:solidFill>
                  <a:srgbClr val="000000"/>
                </a:solidFill>
                <a:effectLst/>
                <a:latin typeface="+mj-lt"/>
                <a:ea typeface="DengXian" panose="02010600030101010101" pitchFamily="2" charset="-122"/>
              </a:rPr>
              <a:t> :</a:t>
            </a:r>
            <a:r>
              <a:rPr lang="en-US" sz="1100" dirty="0">
                <a:solidFill>
                  <a:srgbClr val="000000"/>
                </a:solidFill>
                <a:effectLst/>
                <a:latin typeface="+mj-lt"/>
                <a:ea typeface="DengXian" panose="02010600030101010101" pitchFamily="2" charset="-122"/>
              </a:rPr>
              <a:t> discrete electron momentum eigenstates </a:t>
            </a:r>
          </a:p>
          <a:p>
            <a:r>
              <a:rPr lang="en-US" sz="1100" b="1" dirty="0">
                <a:latin typeface="+mj-lt"/>
                <a:ea typeface="DengXian" panose="02010600030101010101" pitchFamily="2" charset="-122"/>
              </a:rPr>
              <a:t>N</a:t>
            </a:r>
            <a:r>
              <a:rPr lang="en-US" sz="1100" b="1" baseline="-25000" dirty="0">
                <a:latin typeface="+mj-lt"/>
                <a:ea typeface="DengXian" panose="02010600030101010101" pitchFamily="2" charset="-122"/>
              </a:rPr>
              <a:t>a</a:t>
            </a:r>
            <a:r>
              <a:rPr lang="en-US" sz="1100" b="1" dirty="0">
                <a:latin typeface="+mj-lt"/>
                <a:ea typeface="DengXian" panose="02010600030101010101" pitchFamily="2" charset="-122"/>
              </a:rPr>
              <a:t> :</a:t>
            </a:r>
            <a:r>
              <a:rPr lang="en-US" sz="1100" dirty="0">
                <a:latin typeface="+mj-lt"/>
                <a:ea typeface="DengXian" panose="02010600030101010101" pitchFamily="2" charset="-122"/>
              </a:rPr>
              <a:t> number of </a:t>
            </a:r>
            <a:r>
              <a:rPr lang="en-US" sz="1100" dirty="0">
                <a:solidFill>
                  <a:srgbClr val="000000"/>
                </a:solidFill>
                <a:effectLst/>
                <a:latin typeface="+mj-lt"/>
                <a:ea typeface="DengXian" panose="02010600030101010101" pitchFamily="2" charset="-122"/>
              </a:rPr>
              <a:t>atoms in the graphene lattice</a:t>
            </a:r>
            <a:endParaRPr lang="en-US" sz="1100" dirty="0">
              <a:latin typeface="+mj-lt"/>
            </a:endParaRPr>
          </a:p>
        </p:txBody>
      </p:sp>
    </p:spTree>
    <p:extLst>
      <p:ext uri="{BB962C8B-B14F-4D97-AF65-F5344CB8AC3E}">
        <p14:creationId xmlns:p14="http://schemas.microsoft.com/office/powerpoint/2010/main" val="408336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30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4" grpId="0" animBg="1"/>
      <p:bldP spid="25"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lstStyle/>
          <a:p>
            <a:r>
              <a:rPr lang="en-CA" dirty="0">
                <a:latin typeface="Helvetica" pitchFamily="2" charset="0"/>
                <a:ea typeface="Roboto" panose="02000000000000000000" pitchFamily="2" charset="0"/>
              </a:rPr>
              <a:t>Photon and Electron Beams by Design</a:t>
            </a:r>
            <a:br>
              <a:rPr lang="en-CA" dirty="0">
                <a:latin typeface="Helvetica" pitchFamily="2" charset="0"/>
                <a:ea typeface="Roboto" panose="02000000000000000000" pitchFamily="2" charset="0"/>
              </a:rPr>
            </a:br>
            <a:r>
              <a:rPr lang="en-CA" b="0" dirty="0">
                <a:latin typeface="Helvetica" pitchFamily="2" charset="0"/>
                <a:ea typeface="Roboto" panose="02000000000000000000" pitchFamily="2" charset="0"/>
              </a:rPr>
              <a:t>Is mode-locking a (compact) XFEL gain a possibility?</a:t>
            </a:r>
          </a:p>
        </p:txBody>
      </p:sp>
      <p:pic>
        <p:nvPicPr>
          <p:cNvPr id="5" name="Picture 4" descr="Screen Shot 2016-04-27 at 15.00.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22" y="1019767"/>
            <a:ext cx="1600200" cy="1618080"/>
          </a:xfrm>
          <a:prstGeom prst="rect">
            <a:avLst/>
          </a:prstGeom>
        </p:spPr>
      </p:pic>
      <p:sp>
        <p:nvSpPr>
          <p:cNvPr id="11" name="TextBox 10"/>
          <p:cNvSpPr txBox="1"/>
          <p:nvPr/>
        </p:nvSpPr>
        <p:spPr>
          <a:xfrm>
            <a:off x="2514600" y="1186756"/>
            <a:ext cx="5200650" cy="611706"/>
          </a:xfrm>
          <a:prstGeom prst="rect">
            <a:avLst/>
          </a:prstGeom>
          <a:noFill/>
        </p:spPr>
        <p:txBody>
          <a:bodyPr wrap="square" rtlCol="0">
            <a:spAutoFit/>
          </a:bodyPr>
          <a:lstStyle/>
          <a:p>
            <a:r>
              <a:rPr lang="en-US" sz="1125" dirty="0">
                <a:solidFill>
                  <a:schemeClr val="accent6">
                    <a:lumMod val="50000"/>
                  </a:schemeClr>
                </a:solidFill>
                <a:latin typeface="Roboto" panose="02000000000000000000" pitchFamily="2" charset="0"/>
                <a:ea typeface="Roboto" panose="02000000000000000000" pitchFamily="2" charset="0"/>
              </a:rPr>
              <a:t>Beams by design is an ensemble of laser-based techniques to control and manipulate charged particle beams and/or to initiate tailored secondary emission processes</a:t>
            </a:r>
          </a:p>
        </p:txBody>
      </p:sp>
      <p:sp>
        <p:nvSpPr>
          <p:cNvPr id="21" name="Rectangle 20"/>
          <p:cNvSpPr/>
          <p:nvPr/>
        </p:nvSpPr>
        <p:spPr>
          <a:xfrm>
            <a:off x="2329726" y="1075438"/>
            <a:ext cx="325730" cy="600164"/>
          </a:xfrm>
          <a:prstGeom prst="rect">
            <a:avLst/>
          </a:prstGeom>
        </p:spPr>
        <p:txBody>
          <a:bodyPr wrap="none">
            <a:spAutoFit/>
          </a:bodyPr>
          <a:lstStyle/>
          <a:p>
            <a:r>
              <a:rPr lang="en-US" sz="3300" dirty="0">
                <a:solidFill>
                  <a:schemeClr val="accent6">
                    <a:lumMod val="50000"/>
                  </a:schemeClr>
                </a:solidFill>
              </a:rPr>
              <a:t>“</a:t>
            </a:r>
          </a:p>
        </p:txBody>
      </p:sp>
      <p:sp>
        <p:nvSpPr>
          <p:cNvPr id="22" name="Rectangle 21"/>
          <p:cNvSpPr/>
          <p:nvPr/>
        </p:nvSpPr>
        <p:spPr>
          <a:xfrm>
            <a:off x="3810000" y="1521454"/>
            <a:ext cx="325730" cy="600164"/>
          </a:xfrm>
          <a:prstGeom prst="rect">
            <a:avLst/>
          </a:prstGeom>
        </p:spPr>
        <p:txBody>
          <a:bodyPr wrap="none">
            <a:spAutoFit/>
          </a:bodyPr>
          <a:lstStyle/>
          <a:p>
            <a:r>
              <a:rPr lang="en-US" sz="3300" dirty="0">
                <a:solidFill>
                  <a:schemeClr val="accent6">
                    <a:lumMod val="50000"/>
                  </a:schemeClr>
                </a:solidFill>
              </a:rPr>
              <a:t>”</a:t>
            </a:r>
          </a:p>
        </p:txBody>
      </p:sp>
      <p:sp>
        <p:nvSpPr>
          <p:cNvPr id="18" name="Rectangle 17"/>
          <p:cNvSpPr/>
          <p:nvPr/>
        </p:nvSpPr>
        <p:spPr>
          <a:xfrm>
            <a:off x="731622" y="2749165"/>
            <a:ext cx="2475128" cy="338554"/>
          </a:xfrm>
          <a:prstGeom prst="rect">
            <a:avLst/>
          </a:prstGeom>
        </p:spPr>
        <p:txBody>
          <a:bodyPr wrap="square">
            <a:spAutoFit/>
          </a:bodyPr>
          <a:lstStyle/>
          <a:p>
            <a:r>
              <a:rPr lang="en-US" sz="800" dirty="0" err="1">
                <a:latin typeface="Roboto" panose="02000000000000000000" pitchFamily="2" charset="0"/>
                <a:ea typeface="Roboto" panose="02000000000000000000" pitchFamily="2" charset="0"/>
              </a:rPr>
              <a:t>Zholents</a:t>
            </a:r>
            <a:r>
              <a:rPr lang="en-US" sz="800" dirty="0">
                <a:latin typeface="Roboto" panose="02000000000000000000" pitchFamily="2" charset="0"/>
                <a:ea typeface="Roboto" panose="02000000000000000000" pitchFamily="2" charset="0"/>
              </a:rPr>
              <a:t>, </a:t>
            </a:r>
            <a:r>
              <a:rPr lang="en-US" sz="800" dirty="0" err="1">
                <a:latin typeface="Roboto" panose="02000000000000000000" pitchFamily="2" charset="0"/>
                <a:ea typeface="Roboto" panose="02000000000000000000" pitchFamily="2" charset="0"/>
              </a:rPr>
              <a:t>Nucl</a:t>
            </a:r>
            <a:r>
              <a:rPr lang="en-US" sz="800" dirty="0">
                <a:latin typeface="Roboto" panose="02000000000000000000" pitchFamily="2" charset="0"/>
                <a:ea typeface="Roboto" panose="02000000000000000000" pitchFamily="2" charset="0"/>
              </a:rPr>
              <a:t>. Ins. Phys. 612 (2010)</a:t>
            </a:r>
          </a:p>
          <a:p>
            <a:r>
              <a:rPr lang="en-US" sz="800" dirty="0" err="1">
                <a:latin typeface="Roboto" panose="02000000000000000000" pitchFamily="2" charset="0"/>
                <a:ea typeface="Roboto" panose="02000000000000000000" pitchFamily="2" charset="0"/>
              </a:rPr>
              <a:t>Duris</a:t>
            </a:r>
            <a:r>
              <a:rPr lang="en-US" sz="800" dirty="0">
                <a:latin typeface="Roboto" panose="02000000000000000000" pitchFamily="2" charset="0"/>
                <a:ea typeface="Roboto" panose="02000000000000000000" pitchFamily="2" charset="0"/>
              </a:rPr>
              <a:t> et al. Nature Photonics 14.1 (2020)</a:t>
            </a:r>
          </a:p>
        </p:txBody>
      </p:sp>
      <p:sp>
        <p:nvSpPr>
          <p:cNvPr id="27" name="TextBox 26"/>
          <p:cNvSpPr txBox="1"/>
          <p:nvPr/>
        </p:nvSpPr>
        <p:spPr>
          <a:xfrm>
            <a:off x="2895600" y="1747704"/>
            <a:ext cx="3865482" cy="577081"/>
          </a:xfrm>
          <a:prstGeom prst="rect">
            <a:avLst/>
          </a:prstGeom>
          <a:noFill/>
        </p:spPr>
        <p:txBody>
          <a:bodyPr wrap="none" rtlCol="0">
            <a:spAutoFit/>
          </a:bodyPr>
          <a:lstStyle/>
          <a:p>
            <a:r>
              <a:rPr lang="en-US" sz="1050" dirty="0">
                <a:solidFill>
                  <a:schemeClr val="accent6">
                    <a:lumMod val="50000"/>
                  </a:schemeClr>
                </a:solidFill>
                <a:latin typeface="Roboto" panose="02000000000000000000" pitchFamily="2" charset="0"/>
                <a:ea typeface="Roboto" panose="02000000000000000000" pitchFamily="2" charset="0"/>
              </a:rPr>
              <a:t>for example</a:t>
            </a:r>
          </a:p>
          <a:p>
            <a:pPr marL="557213" lvl="1" indent="-214313">
              <a:buFont typeface="Arial"/>
              <a:buChar char="•"/>
            </a:pPr>
            <a:r>
              <a:rPr lang="en-US" sz="1050" dirty="0">
                <a:latin typeface="Roboto" panose="02000000000000000000" pitchFamily="2" charset="0"/>
                <a:ea typeface="Roboto" panose="02000000000000000000" pitchFamily="2" charset="0"/>
              </a:rPr>
              <a:t>Fully coherent compact attosecond X-ray generation</a:t>
            </a:r>
          </a:p>
          <a:p>
            <a:pPr marL="557213" lvl="1" indent="-214313">
              <a:buFont typeface="Arial"/>
              <a:buChar char="•"/>
            </a:pPr>
            <a:r>
              <a:rPr lang="en-US" sz="1050" dirty="0">
                <a:latin typeface="Roboto" panose="02000000000000000000" pitchFamily="2" charset="0"/>
                <a:ea typeface="Roboto" panose="02000000000000000000" pitchFamily="2" charset="0"/>
              </a:rPr>
              <a:t>“Mode-locking” the gain of an XFEL</a:t>
            </a:r>
          </a:p>
        </p:txBody>
      </p:sp>
      <p:grpSp>
        <p:nvGrpSpPr>
          <p:cNvPr id="33" name="Group 32"/>
          <p:cNvGrpSpPr/>
          <p:nvPr/>
        </p:nvGrpSpPr>
        <p:grpSpPr>
          <a:xfrm>
            <a:off x="1422517" y="2478542"/>
            <a:ext cx="5913004" cy="2508804"/>
            <a:chOff x="867513" y="5343753"/>
            <a:chExt cx="8216238" cy="3486034"/>
          </a:xfrm>
        </p:grpSpPr>
        <p:grpSp>
          <p:nvGrpSpPr>
            <p:cNvPr id="28" name="Group 27"/>
            <p:cNvGrpSpPr/>
            <p:nvPr/>
          </p:nvGrpSpPr>
          <p:grpSpPr>
            <a:xfrm>
              <a:off x="2517598" y="5343753"/>
              <a:ext cx="6566153" cy="3486034"/>
              <a:chOff x="-4340402" y="4683782"/>
              <a:chExt cx="6566153" cy="3486034"/>
            </a:xfrm>
          </p:grpSpPr>
          <p:grpSp>
            <p:nvGrpSpPr>
              <p:cNvPr id="15" name="Group 14"/>
              <p:cNvGrpSpPr/>
              <p:nvPr/>
            </p:nvGrpSpPr>
            <p:grpSpPr>
              <a:xfrm>
                <a:off x="-4340402" y="4683782"/>
                <a:ext cx="6566153" cy="3486034"/>
                <a:chOff x="2986294" y="4965096"/>
                <a:chExt cx="7519304" cy="3936087"/>
              </a:xfrm>
            </p:grpSpPr>
            <p:pic>
              <p:nvPicPr>
                <p:cNvPr id="10" name="Picture 9" descr="Screen Shot 2016-04-27 at 15.03.4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7190" y="5361381"/>
                  <a:ext cx="5524194" cy="1218740"/>
                </a:xfrm>
                <a:prstGeom prst="rect">
                  <a:avLst/>
                </a:prstGeom>
              </p:spPr>
            </p:pic>
            <p:grpSp>
              <p:nvGrpSpPr>
                <p:cNvPr id="13" name="Group 12"/>
                <p:cNvGrpSpPr/>
                <p:nvPr/>
              </p:nvGrpSpPr>
              <p:grpSpPr>
                <a:xfrm>
                  <a:off x="2986294" y="4965096"/>
                  <a:ext cx="7519304" cy="3936087"/>
                  <a:chOff x="2986294" y="4965096"/>
                  <a:chExt cx="7519304" cy="3936087"/>
                </a:xfrm>
              </p:grpSpPr>
              <p:pic>
                <p:nvPicPr>
                  <p:cNvPr id="8" name="Picture 7" descr="Screen Shot 2016-04-27 at 15.03.2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6294" y="6384036"/>
                    <a:ext cx="7519304" cy="2517147"/>
                  </a:xfrm>
                  <a:prstGeom prst="rect">
                    <a:avLst/>
                  </a:prstGeom>
                </p:spPr>
              </p:pic>
              <p:sp>
                <p:nvSpPr>
                  <p:cNvPr id="12" name="Rectangle 11"/>
                  <p:cNvSpPr/>
                  <p:nvPr/>
                </p:nvSpPr>
                <p:spPr>
                  <a:xfrm>
                    <a:off x="3437190" y="4965096"/>
                    <a:ext cx="184404"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p:cNvSpPr/>
                  <p:nvPr/>
                </p:nvSpPr>
                <p:spPr>
                  <a:xfrm>
                    <a:off x="6583440" y="4982031"/>
                    <a:ext cx="184404"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sp>
            <p:nvSpPr>
              <p:cNvPr id="30" name="TextBox 29"/>
              <p:cNvSpPr txBox="1"/>
              <p:nvPr/>
            </p:nvSpPr>
            <p:spPr>
              <a:xfrm>
                <a:off x="-2723269" y="4901243"/>
                <a:ext cx="2263867" cy="307776"/>
              </a:xfrm>
              <a:prstGeom prst="rect">
                <a:avLst/>
              </a:prstGeom>
              <a:noFill/>
            </p:spPr>
            <p:txBody>
              <a:bodyPr wrap="none" rtlCol="0">
                <a:spAutoFit/>
              </a:bodyPr>
              <a:lstStyle/>
              <a:p>
                <a:r>
                  <a:rPr lang="en-US" sz="900" b="1" dirty="0">
                    <a:latin typeface="Roboto" panose="02000000000000000000" pitchFamily="2" charset="0"/>
                    <a:ea typeface="Roboto" panose="02000000000000000000" pitchFamily="2" charset="0"/>
                  </a:rPr>
                  <a:t>Mode-locked an X-ray laser</a:t>
                </a:r>
              </a:p>
            </p:txBody>
          </p:sp>
        </p:grpSp>
        <p:sp>
          <p:nvSpPr>
            <p:cNvPr id="32" name="Rectangle 31"/>
            <p:cNvSpPr/>
            <p:nvPr/>
          </p:nvSpPr>
          <p:spPr>
            <a:xfrm>
              <a:off x="867513" y="7958331"/>
              <a:ext cx="1956994" cy="451405"/>
            </a:xfrm>
            <a:prstGeom prst="rect">
              <a:avLst/>
            </a:prstGeom>
          </p:spPr>
          <p:txBody>
            <a:bodyPr wrap="square">
              <a:spAutoFit/>
            </a:bodyPr>
            <a:lstStyle/>
            <a:p>
              <a:r>
                <a:rPr lang="en-US" sz="800" dirty="0">
                  <a:latin typeface="Arial" panose="020B0604020202020204" pitchFamily="34" charset="0"/>
                  <a:ea typeface="Roboto" panose="02000000000000000000" pitchFamily="2" charset="0"/>
                  <a:cs typeface="Arial" panose="020B0604020202020204" pitchFamily="34" charset="0"/>
                </a:rPr>
                <a:t>Hemsing, Rev. Mod. </a:t>
              </a:r>
              <a:br>
                <a:rPr lang="en-US" sz="800" dirty="0">
                  <a:latin typeface="Arial" panose="020B0604020202020204" pitchFamily="34" charset="0"/>
                  <a:ea typeface="Roboto" panose="02000000000000000000" pitchFamily="2" charset="0"/>
                  <a:cs typeface="Arial" panose="020B0604020202020204" pitchFamily="34" charset="0"/>
                </a:rPr>
              </a:br>
              <a:r>
                <a:rPr lang="en-US" sz="800" dirty="0">
                  <a:latin typeface="Arial" panose="020B0604020202020204" pitchFamily="34" charset="0"/>
                  <a:ea typeface="Roboto" panose="02000000000000000000" pitchFamily="2" charset="0"/>
                  <a:cs typeface="Arial" panose="020B0604020202020204" pitchFamily="34" charset="0"/>
                </a:rPr>
                <a:t>Phys. 86 (2014)</a:t>
              </a:r>
            </a:p>
          </p:txBody>
        </p:sp>
      </p:grpSp>
      <p:sp>
        <p:nvSpPr>
          <p:cNvPr id="34" name="Slide Number Placeholder 6">
            <a:extLst>
              <a:ext uri="{FF2B5EF4-FFF2-40B4-BE49-F238E27FC236}">
                <a16:creationId xmlns:a16="http://schemas.microsoft.com/office/drawing/2014/main" id="{54B9749D-9D02-4E47-8EF0-26469E9991F5}"/>
              </a:ext>
            </a:extLst>
          </p:cNvPr>
          <p:cNvSpPr txBox="1">
            <a:spLocks/>
          </p:cNvSpPr>
          <p:nvPr/>
        </p:nvSpPr>
        <p:spPr>
          <a:xfrm>
            <a:off x="8566150" y="4738688"/>
            <a:ext cx="318932" cy="404813"/>
          </a:xfrm>
          <a:prstGeom prst="rect">
            <a:avLst/>
          </a:prstGeom>
        </p:spPr>
        <p:txBody>
          <a:bodyPr vert="horz" lIns="72000" tIns="57600" rIns="72000" bIns="45720" rtlCol="0" anchor="ctr"/>
          <a:lstStyle>
            <a:defPPr>
              <a:defRPr lang="en-US"/>
            </a:defPPr>
            <a:lvl1pPr marL="0" algn="l" defTabSz="914400" rtl="0" eaLnBrk="1" latinLnBrk="0" hangingPunct="1">
              <a:defRPr sz="1100" b="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D36294-2849-48A8-8531-5354CF3095D2}" type="slidenum">
              <a:rPr lang="en-US" smtClean="0"/>
              <a:pPr/>
              <a:t>22</a:t>
            </a:fld>
            <a:endParaRPr lang="en-US" dirty="0"/>
          </a:p>
        </p:txBody>
      </p:sp>
      <p:pic>
        <p:nvPicPr>
          <p:cNvPr id="3" name="Picture 2" descr="Diagram&#10;&#10;Description automatically generated">
            <a:extLst>
              <a:ext uri="{FF2B5EF4-FFF2-40B4-BE49-F238E27FC236}">
                <a16:creationId xmlns:a16="http://schemas.microsoft.com/office/drawing/2014/main" id="{3EA87296-7AEF-9754-402B-2C8CF71F3187}"/>
              </a:ext>
            </a:extLst>
          </p:cNvPr>
          <p:cNvPicPr>
            <a:picLocks noChangeAspect="1"/>
          </p:cNvPicPr>
          <p:nvPr/>
        </p:nvPicPr>
        <p:blipFill>
          <a:blip r:embed="rId6"/>
          <a:stretch>
            <a:fillRect/>
          </a:stretch>
        </p:blipFill>
        <p:spPr>
          <a:xfrm>
            <a:off x="2492591" y="962990"/>
            <a:ext cx="5200650" cy="1490941"/>
          </a:xfrm>
          <a:prstGeom prst="rect">
            <a:avLst/>
          </a:prstGeom>
        </p:spPr>
      </p:pic>
      <p:sp>
        <p:nvSpPr>
          <p:cNvPr id="6" name="TextBox 5">
            <a:extLst>
              <a:ext uri="{FF2B5EF4-FFF2-40B4-BE49-F238E27FC236}">
                <a16:creationId xmlns:a16="http://schemas.microsoft.com/office/drawing/2014/main" id="{3C7C9DB3-7384-ED1B-D47F-E4B51F939FF5}"/>
              </a:ext>
            </a:extLst>
          </p:cNvPr>
          <p:cNvSpPr txBox="1"/>
          <p:nvPr/>
        </p:nvSpPr>
        <p:spPr>
          <a:xfrm>
            <a:off x="2162505" y="2231422"/>
            <a:ext cx="4612640" cy="215444"/>
          </a:xfrm>
          <a:prstGeom prst="rect">
            <a:avLst/>
          </a:prstGeom>
          <a:noFill/>
        </p:spPr>
        <p:txBody>
          <a:bodyPr wrap="square">
            <a:spAutoFit/>
          </a:bodyPr>
          <a:lstStyle/>
          <a:p>
            <a:r>
              <a:rPr lang="en-US" sz="800" b="0" i="0" dirty="0">
                <a:solidFill>
                  <a:srgbClr val="222222"/>
                </a:solidFill>
                <a:effectLst/>
                <a:latin typeface="+mj-lt"/>
              </a:rPr>
              <a:t>Robb, G. </a:t>
            </a:r>
            <a:r>
              <a:rPr lang="en-US" sz="800" b="0" i="1" dirty="0">
                <a:solidFill>
                  <a:srgbClr val="222222"/>
                </a:solidFill>
                <a:effectLst/>
                <a:latin typeface="+mj-lt"/>
              </a:rPr>
              <a:t>Nature Photon</a:t>
            </a:r>
            <a:r>
              <a:rPr lang="en-US" sz="800" b="0" i="0" dirty="0">
                <a:solidFill>
                  <a:srgbClr val="222222"/>
                </a:solidFill>
                <a:effectLst/>
                <a:latin typeface="+mj-lt"/>
              </a:rPr>
              <a:t> </a:t>
            </a:r>
            <a:r>
              <a:rPr lang="en-US" sz="800" b="1" i="0" dirty="0">
                <a:solidFill>
                  <a:srgbClr val="222222"/>
                </a:solidFill>
                <a:effectLst/>
                <a:latin typeface="+mj-lt"/>
              </a:rPr>
              <a:t>10</a:t>
            </a:r>
            <a:r>
              <a:rPr lang="en-US" sz="800" b="0" i="0" dirty="0">
                <a:solidFill>
                  <a:srgbClr val="222222"/>
                </a:solidFill>
                <a:effectLst/>
                <a:latin typeface="+mj-lt"/>
              </a:rPr>
              <a:t>, 3–4 (2016)</a:t>
            </a:r>
            <a:endParaRPr lang="en-US" sz="800" dirty="0">
              <a:latin typeface="+mj-lt"/>
            </a:endParaRPr>
          </a:p>
        </p:txBody>
      </p:sp>
    </p:spTree>
    <p:extLst>
      <p:ext uri="{BB962C8B-B14F-4D97-AF65-F5344CB8AC3E}">
        <p14:creationId xmlns:p14="http://schemas.microsoft.com/office/powerpoint/2010/main" val="158267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2" grpId="0"/>
      <p:bldP spid="27"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9"/>
          <p:cNvSpPr txBox="1">
            <a:spLocks noGrp="1"/>
          </p:cNvSpPr>
          <p:nvPr>
            <p:ph type="sldNum" idx="12"/>
          </p:nvPr>
        </p:nvSpPr>
        <p:spPr>
          <a:xfrm>
            <a:off x="8566150" y="4738688"/>
            <a:ext cx="318900" cy="404700"/>
          </a:xfrm>
          <a:prstGeom prst="rect">
            <a:avLst/>
          </a:prstGeom>
        </p:spPr>
        <p:txBody>
          <a:bodyPr spcFirstLastPara="1" wrap="square" lIns="72000" tIns="57600" rIns="72000"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CA"/>
              <a:t>23</a:t>
            </a:fld>
            <a:endParaRPr/>
          </a:p>
        </p:txBody>
      </p:sp>
      <p:sp>
        <p:nvSpPr>
          <p:cNvPr id="254" name="Google Shape;254;p19"/>
          <p:cNvSpPr txBox="1">
            <a:spLocks noGrp="1"/>
          </p:cNvSpPr>
          <p:nvPr>
            <p:ph type="title"/>
          </p:nvPr>
        </p:nvSpPr>
        <p:spPr>
          <a:xfrm>
            <a:off x="451822" y="96818"/>
            <a:ext cx="8103600" cy="564900"/>
          </a:xfrm>
          <a:prstGeom prst="rect">
            <a:avLst/>
          </a:prstGeom>
        </p:spPr>
        <p:txBody>
          <a:bodyPr spcFirstLastPara="1" wrap="square" lIns="0" tIns="0" rIns="0" bIns="0" anchor="b" anchorCtr="0">
            <a:noAutofit/>
          </a:bodyPr>
          <a:lstStyle/>
          <a:p>
            <a:pPr lvl="0"/>
            <a:r>
              <a:rPr lang="en-CA" dirty="0"/>
              <a:t>Final Recap</a:t>
            </a:r>
            <a:endParaRPr dirty="0"/>
          </a:p>
        </p:txBody>
      </p:sp>
      <p:sp>
        <p:nvSpPr>
          <p:cNvPr id="268" name="Google Shape;268;p19"/>
          <p:cNvSpPr/>
          <p:nvPr/>
        </p:nvSpPr>
        <p:spPr>
          <a:xfrm>
            <a:off x="4221900" y="4147400"/>
            <a:ext cx="1666800" cy="188400"/>
          </a:xfrm>
          <a:prstGeom prst="rect">
            <a:avLst/>
          </a:prstGeom>
          <a:solidFill>
            <a:srgbClr val="FFFFFF">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Rectangle 22">
            <a:extLst>
              <a:ext uri="{FF2B5EF4-FFF2-40B4-BE49-F238E27FC236}">
                <a16:creationId xmlns:a16="http://schemas.microsoft.com/office/drawing/2014/main" id="{D6B6E4D5-5FDF-FE0D-5D82-904A2F5E0206}"/>
              </a:ext>
            </a:extLst>
          </p:cNvPr>
          <p:cNvSpPr/>
          <p:nvPr/>
        </p:nvSpPr>
        <p:spPr>
          <a:xfrm>
            <a:off x="451822" y="1101371"/>
            <a:ext cx="8224818" cy="3893374"/>
          </a:xfrm>
          <a:prstGeom prst="rect">
            <a:avLst/>
          </a:prstGeom>
        </p:spPr>
        <p:txBody>
          <a:bodyPr wrap="square">
            <a:spAutoFit/>
          </a:bodyPr>
          <a:lstStyle/>
          <a:p>
            <a:pPr marL="285750" indent="-285750">
              <a:buFont typeface="Arial" panose="020B0604020202020204" pitchFamily="34" charset="0"/>
              <a:buChar char="•"/>
            </a:pPr>
            <a:r>
              <a:rPr lang="en-US" sz="1300" b="1" dirty="0">
                <a:solidFill>
                  <a:schemeClr val="accent1"/>
                </a:solidFill>
                <a:latin typeface="Arial" panose="020B0604020202020204" pitchFamily="34" charset="0"/>
              </a:rPr>
              <a:t>Nonequilibrium phenomena are ubiquitous </a:t>
            </a:r>
            <a:r>
              <a:rPr lang="en-US" sz="1300" dirty="0">
                <a:solidFill>
                  <a:schemeClr val="tx1"/>
                </a:solidFill>
                <a:latin typeface="Arial" panose="020B0604020202020204" pitchFamily="34" charset="0"/>
              </a:rPr>
              <a:t>and lie at the heart of quantum and ultrafast processes, which </a:t>
            </a:r>
            <a:r>
              <a:rPr lang="en-US" sz="1300" b="1" dirty="0">
                <a:solidFill>
                  <a:schemeClr val="accent1"/>
                </a:solidFill>
                <a:latin typeface="Arial" panose="020B0604020202020204" pitchFamily="34" charset="0"/>
              </a:rPr>
              <a:t>determine functional properties </a:t>
            </a:r>
            <a:r>
              <a:rPr lang="en-US" sz="1300" dirty="0">
                <a:solidFill>
                  <a:schemeClr val="tx1"/>
                </a:solidFill>
                <a:latin typeface="Arial" panose="020B0604020202020204" pitchFamily="34" charset="0"/>
              </a:rPr>
              <a:t>of macro and mesoscale physical systems</a:t>
            </a:r>
          </a:p>
          <a:p>
            <a:pPr marL="285750" indent="-285750">
              <a:buFont typeface="Arial" panose="020B0604020202020204" pitchFamily="34" charset="0"/>
              <a:buChar char="•"/>
            </a:pPr>
            <a:endParaRPr lang="en-US" sz="1300" dirty="0">
              <a:solidFill>
                <a:schemeClr val="tx1"/>
              </a:solidFill>
              <a:latin typeface="Arial" panose="020B0604020202020204" pitchFamily="34" charset="0"/>
            </a:endParaRPr>
          </a:p>
          <a:p>
            <a:pPr marL="285750" indent="-285750">
              <a:buFont typeface="Arial" panose="020B0604020202020204" pitchFamily="34" charset="0"/>
              <a:buChar char="•"/>
            </a:pPr>
            <a:r>
              <a:rPr lang="en-US" sz="1300" dirty="0">
                <a:solidFill>
                  <a:schemeClr val="tx1"/>
                </a:solidFill>
                <a:latin typeface="Arial" panose="020B0604020202020204" pitchFamily="34" charset="0"/>
              </a:rPr>
              <a:t>Insight into the structural and dynamical phenomena of matter </a:t>
            </a:r>
            <a:r>
              <a:rPr lang="en-US" sz="1300" b="1" dirty="0">
                <a:solidFill>
                  <a:schemeClr val="accent1"/>
                </a:solidFill>
                <a:latin typeface="Arial" panose="020B0604020202020204" pitchFamily="34" charset="0"/>
              </a:rPr>
              <a:t>far-from-equilibrium at elementary timescales of atomic and electronic motion </a:t>
            </a:r>
            <a:r>
              <a:rPr lang="en-US" sz="1300" dirty="0">
                <a:solidFill>
                  <a:schemeClr val="tx1"/>
                </a:solidFill>
                <a:latin typeface="Arial" panose="020B0604020202020204" pitchFamily="34" charset="0"/>
              </a:rPr>
              <a:t>is essential to unlock the potential of (soft) matter</a:t>
            </a:r>
          </a:p>
          <a:p>
            <a:pPr marL="285750" indent="-285750">
              <a:buFont typeface="Arial" panose="020B0604020202020204" pitchFamily="34" charset="0"/>
              <a:buChar char="•"/>
            </a:pPr>
            <a:endParaRPr lang="en-US" sz="1300" dirty="0">
              <a:solidFill>
                <a:schemeClr val="tx1"/>
              </a:solidFill>
              <a:latin typeface="Arial" panose="020B0604020202020204" pitchFamily="34" charset="0"/>
            </a:endParaRPr>
          </a:p>
          <a:p>
            <a:pPr marL="285750" indent="-285750">
              <a:buFont typeface="Arial" panose="020B0604020202020204" pitchFamily="34" charset="0"/>
              <a:buChar char="•"/>
            </a:pPr>
            <a:r>
              <a:rPr lang="en-US" sz="1300" dirty="0">
                <a:solidFill>
                  <a:schemeClr val="tx1"/>
                </a:solidFill>
                <a:latin typeface="Arial" panose="020B0604020202020204" pitchFamily="34" charset="0"/>
              </a:rPr>
              <a:t>In </a:t>
            </a:r>
            <a:r>
              <a:rPr lang="en-US" sz="1300" b="1" dirty="0">
                <a:solidFill>
                  <a:schemeClr val="accent1"/>
                </a:solidFill>
                <a:latin typeface="Arial" panose="020B0604020202020204" pitchFamily="34" charset="0"/>
              </a:rPr>
              <a:t>biology</a:t>
            </a:r>
            <a:r>
              <a:rPr lang="en-US" sz="1300" dirty="0">
                <a:solidFill>
                  <a:schemeClr val="tx1"/>
                </a:solidFill>
                <a:latin typeface="Arial" panose="020B0604020202020204" pitchFamily="34" charset="0"/>
              </a:rPr>
              <a:t> and </a:t>
            </a:r>
            <a:r>
              <a:rPr lang="en-US" sz="1300" b="1" dirty="0">
                <a:solidFill>
                  <a:schemeClr val="accent1"/>
                </a:solidFill>
                <a:latin typeface="Arial" panose="020B0604020202020204" pitchFamily="34" charset="0"/>
              </a:rPr>
              <a:t>chemistry</a:t>
            </a:r>
            <a:r>
              <a:rPr lang="en-US" sz="1300" dirty="0">
                <a:solidFill>
                  <a:schemeClr val="tx1"/>
                </a:solidFill>
                <a:latin typeface="Arial" panose="020B0604020202020204" pitchFamily="34" charset="0"/>
              </a:rPr>
              <a:t>, </a:t>
            </a:r>
            <a:r>
              <a:rPr lang="en-US" sz="1300" b="1" i="1" dirty="0">
                <a:solidFill>
                  <a:schemeClr val="accent5"/>
                </a:solidFill>
                <a:latin typeface="Arial" panose="020B0604020202020204" pitchFamily="34" charset="0"/>
              </a:rPr>
              <a:t>water</a:t>
            </a:r>
            <a:r>
              <a:rPr lang="en-US" sz="1300" b="1" dirty="0">
                <a:solidFill>
                  <a:schemeClr val="accent1"/>
                </a:solidFill>
                <a:latin typeface="Arial" panose="020B0604020202020204" pitchFamily="34" charset="0"/>
              </a:rPr>
              <a:t> </a:t>
            </a:r>
            <a:r>
              <a:rPr lang="en-US" sz="1300" dirty="0">
                <a:solidFill>
                  <a:schemeClr val="tx1"/>
                </a:solidFill>
                <a:latin typeface="Arial" panose="020B0604020202020204" pitchFamily="34" charset="0"/>
              </a:rPr>
              <a:t>can be a powerful </a:t>
            </a:r>
            <a:r>
              <a:rPr lang="en-US" sz="1300" b="1" dirty="0">
                <a:solidFill>
                  <a:schemeClr val="accent1"/>
                </a:solidFill>
                <a:latin typeface="Arial" panose="020B0604020202020204" pitchFamily="34" charset="0"/>
              </a:rPr>
              <a:t>out-of-equilibrium</a:t>
            </a:r>
            <a:r>
              <a:rPr lang="en-US" sz="1300" dirty="0">
                <a:solidFill>
                  <a:schemeClr val="tx1"/>
                </a:solidFill>
                <a:latin typeface="Arial" panose="020B0604020202020204" pitchFamily="34" charset="0"/>
              </a:rPr>
              <a:t> active medium in which vastly consequential processes can be studied and controlled</a:t>
            </a:r>
          </a:p>
          <a:p>
            <a:endParaRPr lang="en-US" sz="1300" dirty="0">
              <a:solidFill>
                <a:schemeClr val="tx1"/>
              </a:solidFill>
              <a:latin typeface="Arial" panose="020B0604020202020204" pitchFamily="34" charset="0"/>
            </a:endParaRPr>
          </a:p>
          <a:p>
            <a:pPr marL="920750" lvl="4" indent="-279400">
              <a:buFont typeface="Arial" panose="020B0604020202020204" pitchFamily="34" charset="0"/>
              <a:buChar char="•"/>
            </a:pPr>
            <a:r>
              <a:rPr lang="en-US" sz="1300" dirty="0">
                <a:solidFill>
                  <a:schemeClr val="accent1"/>
                </a:solidFill>
                <a:latin typeface="Arial" panose="020B0604020202020204" pitchFamily="34" charset="0"/>
              </a:rPr>
              <a:t>Post-thermalization</a:t>
            </a:r>
            <a:r>
              <a:rPr lang="en-US" sz="1300" dirty="0">
                <a:solidFill>
                  <a:schemeClr val="tx1"/>
                </a:solidFill>
                <a:latin typeface="Arial" panose="020B0604020202020204" pitchFamily="34" charset="0"/>
              </a:rPr>
              <a:t> T-jump driven dynamics in lysozyme linked to inhibitor binding</a:t>
            </a:r>
          </a:p>
          <a:p>
            <a:pPr marL="920750" lvl="5" indent="-279400">
              <a:buFont typeface="Arial" panose="020B0604020202020204" pitchFamily="34" charset="0"/>
              <a:buChar char="•"/>
            </a:pPr>
            <a:r>
              <a:rPr lang="en-US" sz="1300" dirty="0">
                <a:solidFill>
                  <a:schemeClr val="tx1"/>
                </a:solidFill>
                <a:latin typeface="Arial" panose="020B0604020202020204" pitchFamily="34" charset="0"/>
              </a:rPr>
              <a:t>In the near future, </a:t>
            </a:r>
            <a:r>
              <a:rPr lang="en-US" sz="1300" dirty="0">
                <a:solidFill>
                  <a:schemeClr val="accent1"/>
                </a:solidFill>
                <a:latin typeface="Arial" panose="020B0604020202020204" pitchFamily="34" charset="0"/>
              </a:rPr>
              <a:t>nonequilibrium dynamics of water driven under different coupling conditions </a:t>
            </a:r>
            <a:r>
              <a:rPr lang="en-US" sz="1300" dirty="0">
                <a:solidFill>
                  <a:schemeClr val="tx1"/>
                </a:solidFill>
                <a:latin typeface="Arial" panose="020B0604020202020204" pitchFamily="34" charset="0"/>
              </a:rPr>
              <a:t>(e.g., IR v THz) could further our understanding of these structural and functional dynamics</a:t>
            </a:r>
          </a:p>
          <a:p>
            <a:endParaRPr lang="en-US" sz="1300" dirty="0">
              <a:solidFill>
                <a:schemeClr val="tx1"/>
              </a:solidFill>
              <a:latin typeface="Arial" panose="020B0604020202020204" pitchFamily="34" charset="0"/>
            </a:endParaRPr>
          </a:p>
          <a:p>
            <a:pPr marL="285750" indent="-285750">
              <a:buFont typeface="Arial" panose="020B0604020202020204" pitchFamily="34" charset="0"/>
              <a:buChar char="•"/>
            </a:pPr>
            <a:r>
              <a:rPr lang="en-US" sz="1300" b="1" dirty="0">
                <a:solidFill>
                  <a:schemeClr val="accent1"/>
                </a:solidFill>
                <a:latin typeface="Arial" panose="020B0604020202020204" pitchFamily="34" charset="0"/>
              </a:rPr>
              <a:t>Instrumentation</a:t>
            </a:r>
            <a:r>
              <a:rPr lang="en-US" sz="1300" dirty="0">
                <a:solidFill>
                  <a:schemeClr val="tx1"/>
                </a:solidFill>
                <a:latin typeface="Arial" panose="020B0604020202020204" pitchFamily="34" charset="0"/>
              </a:rPr>
              <a:t>:</a:t>
            </a:r>
          </a:p>
          <a:p>
            <a:pPr marL="920750" indent="-279400">
              <a:buFont typeface="Arial" panose="020B0604020202020204" pitchFamily="34" charset="0"/>
              <a:buChar char="•"/>
            </a:pPr>
            <a:r>
              <a:rPr lang="en-US" sz="1300" dirty="0">
                <a:solidFill>
                  <a:schemeClr val="tx1"/>
                </a:solidFill>
                <a:latin typeface="Arial" panose="020B0604020202020204" pitchFamily="34" charset="0"/>
              </a:rPr>
              <a:t>Review state-of-the-art </a:t>
            </a:r>
            <a:r>
              <a:rPr lang="en-US" sz="1300" b="1" dirty="0">
                <a:solidFill>
                  <a:schemeClr val="accent1"/>
                </a:solidFill>
                <a:latin typeface="Arial" panose="020B0604020202020204" pitchFamily="34" charset="0"/>
              </a:rPr>
              <a:t>probes</a:t>
            </a:r>
            <a:r>
              <a:rPr lang="en-US" sz="1300" dirty="0">
                <a:solidFill>
                  <a:schemeClr val="tx1"/>
                </a:solidFill>
                <a:latin typeface="Arial" panose="020B0604020202020204" pitchFamily="34" charset="0"/>
              </a:rPr>
              <a:t>, </a:t>
            </a:r>
            <a:r>
              <a:rPr lang="en-US" sz="1300" b="1" dirty="0">
                <a:solidFill>
                  <a:schemeClr val="accent1"/>
                </a:solidFill>
                <a:latin typeface="Arial" panose="020B0604020202020204" pitchFamily="34" charset="0"/>
              </a:rPr>
              <a:t>drives</a:t>
            </a:r>
            <a:r>
              <a:rPr lang="en-US" sz="1300" dirty="0">
                <a:solidFill>
                  <a:schemeClr val="tx1"/>
                </a:solidFill>
                <a:latin typeface="Arial" panose="020B0604020202020204" pitchFamily="34" charset="0"/>
              </a:rPr>
              <a:t>, and </a:t>
            </a:r>
            <a:r>
              <a:rPr lang="en-US" sz="1300" b="1" dirty="0">
                <a:solidFill>
                  <a:schemeClr val="accent1"/>
                </a:solidFill>
                <a:latin typeface="Arial" panose="020B0604020202020204" pitchFamily="34" charset="0"/>
              </a:rPr>
              <a:t>methods</a:t>
            </a:r>
            <a:r>
              <a:rPr lang="en-US" sz="1300" dirty="0">
                <a:solidFill>
                  <a:schemeClr val="tx1"/>
                </a:solidFill>
                <a:latin typeface="Arial" panose="020B0604020202020204" pitchFamily="34" charset="0"/>
              </a:rPr>
              <a:t>. They all present complex tradeoffs.</a:t>
            </a:r>
          </a:p>
          <a:p>
            <a:pPr marL="920750" indent="-279400">
              <a:buFont typeface="Arial" panose="020B0604020202020204" pitchFamily="34" charset="0"/>
              <a:buChar char="•"/>
            </a:pPr>
            <a:r>
              <a:rPr lang="en-US" sz="1300" b="1" dirty="0">
                <a:solidFill>
                  <a:schemeClr val="accent1"/>
                </a:solidFill>
                <a:latin typeface="Arial" panose="020B0604020202020204" pitchFamily="34" charset="0"/>
              </a:rPr>
              <a:t>Accessibility</a:t>
            </a:r>
            <a:r>
              <a:rPr lang="en-US" sz="1300" dirty="0">
                <a:solidFill>
                  <a:schemeClr val="tx1"/>
                </a:solidFill>
                <a:latin typeface="Arial" panose="020B0604020202020204" pitchFamily="34" charset="0"/>
              </a:rPr>
              <a:t> is a quintessentially old challenge. New QED theory and key experimental demonstrations are underway promising to materialize </a:t>
            </a:r>
            <a:r>
              <a:rPr lang="en-US" sz="1300" b="1" dirty="0">
                <a:solidFill>
                  <a:schemeClr val="accent1"/>
                </a:solidFill>
                <a:latin typeface="Arial" panose="020B0604020202020204" pitchFamily="34" charset="0"/>
              </a:rPr>
              <a:t>ultracompact, inexpensive, attosecond electron and X-ray sources</a:t>
            </a:r>
            <a:br>
              <a:rPr lang="en-US" sz="1300" dirty="0">
                <a:solidFill>
                  <a:srgbClr val="FF0000"/>
                </a:solidFill>
                <a:latin typeface="Arial" panose="020B0604020202020204" pitchFamily="34" charset="0"/>
              </a:rPr>
            </a:br>
            <a:endParaRPr lang="en-US" sz="1300" dirty="0">
              <a:solidFill>
                <a:srgbClr val="FF0000"/>
              </a:solidFill>
              <a:latin typeface="Arial" panose="020B0604020202020204" pitchFamily="34" charset="0"/>
            </a:endParaRPr>
          </a:p>
        </p:txBody>
      </p:sp>
    </p:spTree>
    <p:extLst>
      <p:ext uri="{BB962C8B-B14F-4D97-AF65-F5344CB8AC3E}">
        <p14:creationId xmlns:p14="http://schemas.microsoft.com/office/powerpoint/2010/main" val="301112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BD36294-2849-48A8-8531-5354CF3095D2}" type="slidenum">
              <a:rPr lang="en-US" smtClean="0"/>
              <a:pPr/>
              <a:t>24</a:t>
            </a:fld>
            <a:endParaRPr lang="en-US" dirty="0"/>
          </a:p>
        </p:txBody>
      </p:sp>
      <p:sp>
        <p:nvSpPr>
          <p:cNvPr id="29" name="Title 28"/>
          <p:cNvSpPr>
            <a:spLocks noGrp="1"/>
          </p:cNvSpPr>
          <p:nvPr>
            <p:ph type="title"/>
          </p:nvPr>
        </p:nvSpPr>
        <p:spPr/>
        <p:txBody>
          <a:bodyPr/>
          <a:lstStyle/>
          <a:p>
            <a:r>
              <a:rPr lang="en-CA" dirty="0"/>
              <a:t>Acknowledgements</a:t>
            </a:r>
            <a:endParaRPr lang="en-CA" dirty="0">
              <a:solidFill>
                <a:srgbClr val="FF0000"/>
              </a:solidFill>
            </a:endParaRPr>
          </a:p>
        </p:txBody>
      </p:sp>
      <p:pic>
        <p:nvPicPr>
          <p:cNvPr id="12" name="Picture 11">
            <a:extLst>
              <a:ext uri="{FF2B5EF4-FFF2-40B4-BE49-F238E27FC236}">
                <a16:creationId xmlns:a16="http://schemas.microsoft.com/office/drawing/2014/main" id="{38B88C9E-0516-B34D-9E6C-77E729D8DB80}"/>
              </a:ext>
            </a:extLst>
          </p:cNvPr>
          <p:cNvPicPr>
            <a:picLocks noChangeAspect="1"/>
          </p:cNvPicPr>
          <p:nvPr/>
        </p:nvPicPr>
        <p:blipFill rotWithShape="1">
          <a:blip r:embed="rId3"/>
          <a:srcRect l="1219" t="7468" r="11731" b="12064"/>
          <a:stretch/>
        </p:blipFill>
        <p:spPr>
          <a:xfrm>
            <a:off x="12925553" y="5415358"/>
            <a:ext cx="235433" cy="156150"/>
          </a:xfrm>
          <a:prstGeom prst="rect">
            <a:avLst/>
          </a:prstGeom>
        </p:spPr>
      </p:pic>
      <p:pic>
        <p:nvPicPr>
          <p:cNvPr id="2056" name="Picture 8">
            <a:extLst>
              <a:ext uri="{FF2B5EF4-FFF2-40B4-BE49-F238E27FC236}">
                <a16:creationId xmlns:a16="http://schemas.microsoft.com/office/drawing/2014/main" id="{1FFD1D43-4397-8B4E-8062-CEFBF6B7E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1392" y="-1174184"/>
            <a:ext cx="54721" cy="5472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659C1505-EF8A-8B49-A986-077C474C5A77}"/>
              </a:ext>
            </a:extLst>
          </p:cNvPr>
          <p:cNvGrpSpPr/>
          <p:nvPr/>
        </p:nvGrpSpPr>
        <p:grpSpPr>
          <a:xfrm>
            <a:off x="2585520" y="2829085"/>
            <a:ext cx="1345880" cy="1449156"/>
            <a:chOff x="984753" y="2796470"/>
            <a:chExt cx="1345880" cy="1449156"/>
          </a:xfrm>
        </p:grpSpPr>
        <p:sp>
          <p:nvSpPr>
            <p:cNvPr id="40" name="Rectangle 39">
              <a:extLst>
                <a:ext uri="{FF2B5EF4-FFF2-40B4-BE49-F238E27FC236}">
                  <a16:creationId xmlns:a16="http://schemas.microsoft.com/office/drawing/2014/main" id="{1EAE8887-FCC6-854C-8CE8-E44F7400D671}"/>
                </a:ext>
              </a:extLst>
            </p:cNvPr>
            <p:cNvSpPr/>
            <p:nvPr/>
          </p:nvSpPr>
          <p:spPr>
            <a:xfrm>
              <a:off x="1282373" y="2796470"/>
              <a:ext cx="620683" cy="215444"/>
            </a:xfrm>
            <a:prstGeom prst="rect">
              <a:avLst/>
            </a:prstGeom>
          </p:spPr>
          <p:txBody>
            <a:bodyPr wrap="none">
              <a:spAutoFit/>
            </a:bodyPr>
            <a:lstStyle/>
            <a:p>
              <a:r>
                <a:rPr lang="en-US" sz="800" dirty="0"/>
                <a:t>Sponsors</a:t>
              </a:r>
            </a:p>
          </p:txBody>
        </p:sp>
        <p:pic>
          <p:nvPicPr>
            <p:cNvPr id="2090" name="Picture 42" descr="NSF Logo | NSF - National Science Foundation">
              <a:extLst>
                <a:ext uri="{FF2B5EF4-FFF2-40B4-BE49-F238E27FC236}">
                  <a16:creationId xmlns:a16="http://schemas.microsoft.com/office/drawing/2014/main" id="{40151135-35DA-DC4D-8D2F-5643A247F3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140" y="3049249"/>
              <a:ext cx="563522" cy="566037"/>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Department of Energy announces $218 million for quantum information science  | News">
              <a:extLst>
                <a:ext uri="{FF2B5EF4-FFF2-40B4-BE49-F238E27FC236}">
                  <a16:creationId xmlns:a16="http://schemas.microsoft.com/office/drawing/2014/main" id="{64BC7ECE-9426-F34E-A411-2C4628CDD8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5555" y="3054308"/>
              <a:ext cx="555921" cy="555921"/>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History of the NIH Logo | National Institutes of Health (NIH)">
              <a:extLst>
                <a:ext uri="{FF2B5EF4-FFF2-40B4-BE49-F238E27FC236}">
                  <a16:creationId xmlns:a16="http://schemas.microsoft.com/office/drawing/2014/main" id="{34DAEF61-FB39-DC4E-B75D-2205DC62F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4174" y="3659167"/>
              <a:ext cx="586459" cy="586459"/>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a:extLst>
                <a:ext uri="{FF2B5EF4-FFF2-40B4-BE49-F238E27FC236}">
                  <a16:creationId xmlns:a16="http://schemas.microsoft.com/office/drawing/2014/main" id="{9E0911F1-2B51-8F43-9391-5E24DDE5D2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753" y="3809388"/>
              <a:ext cx="666517" cy="2666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Graphical user interface, application&#10;&#10;Description automatically generated">
            <a:extLst>
              <a:ext uri="{FF2B5EF4-FFF2-40B4-BE49-F238E27FC236}">
                <a16:creationId xmlns:a16="http://schemas.microsoft.com/office/drawing/2014/main" id="{224D8563-A42D-6C1E-EDA0-1F3725364E7F}"/>
              </a:ext>
            </a:extLst>
          </p:cNvPr>
          <p:cNvPicPr>
            <a:picLocks noChangeAspect="1"/>
          </p:cNvPicPr>
          <p:nvPr/>
        </p:nvPicPr>
        <p:blipFill>
          <a:blip r:embed="rId9"/>
          <a:stretch>
            <a:fillRect/>
          </a:stretch>
        </p:blipFill>
        <p:spPr>
          <a:xfrm>
            <a:off x="4348630" y="1821530"/>
            <a:ext cx="2815096" cy="2998996"/>
          </a:xfrm>
          <a:prstGeom prst="rect">
            <a:avLst/>
          </a:prstGeom>
        </p:spPr>
      </p:pic>
      <p:grpSp>
        <p:nvGrpSpPr>
          <p:cNvPr id="13" name="Group 12">
            <a:extLst>
              <a:ext uri="{FF2B5EF4-FFF2-40B4-BE49-F238E27FC236}">
                <a16:creationId xmlns:a16="http://schemas.microsoft.com/office/drawing/2014/main" id="{9B8F2069-E888-0065-7C33-10CD45E1DDE5}"/>
              </a:ext>
            </a:extLst>
          </p:cNvPr>
          <p:cNvGrpSpPr/>
          <p:nvPr/>
        </p:nvGrpSpPr>
        <p:grpSpPr>
          <a:xfrm>
            <a:off x="7285317" y="1325986"/>
            <a:ext cx="1504698" cy="3486064"/>
            <a:chOff x="6671166" y="1252624"/>
            <a:chExt cx="1504698" cy="3486064"/>
          </a:xfrm>
        </p:grpSpPr>
        <p:pic>
          <p:nvPicPr>
            <p:cNvPr id="24" name="Picture 23" descr="A person and person smiling&#10;&#10;Description automatically generated with low confidence">
              <a:extLst>
                <a:ext uri="{FF2B5EF4-FFF2-40B4-BE49-F238E27FC236}">
                  <a16:creationId xmlns:a16="http://schemas.microsoft.com/office/drawing/2014/main" id="{70E27992-FAB8-7A4D-B3B6-85496A219F81}"/>
                </a:ext>
              </a:extLst>
            </p:cNvPr>
            <p:cNvPicPr>
              <a:picLocks noChangeAspect="1"/>
            </p:cNvPicPr>
            <p:nvPr/>
          </p:nvPicPr>
          <p:blipFill rotWithShape="1">
            <a:blip r:embed="rId10"/>
            <a:srcRect r="62793"/>
            <a:stretch/>
          </p:blipFill>
          <p:spPr>
            <a:xfrm>
              <a:off x="6704226" y="1953621"/>
              <a:ext cx="688237" cy="660630"/>
            </a:xfrm>
            <a:prstGeom prst="rect">
              <a:avLst/>
            </a:prstGeom>
          </p:spPr>
        </p:pic>
        <p:pic>
          <p:nvPicPr>
            <p:cNvPr id="26" name="Picture 25" descr="A picture containing text, person, person, smiling&#10;&#10;Description automatically generated">
              <a:extLst>
                <a:ext uri="{FF2B5EF4-FFF2-40B4-BE49-F238E27FC236}">
                  <a16:creationId xmlns:a16="http://schemas.microsoft.com/office/drawing/2014/main" id="{75325287-A094-C049-AB97-01AF1222C0DC}"/>
                </a:ext>
              </a:extLst>
            </p:cNvPr>
            <p:cNvPicPr>
              <a:picLocks noChangeAspect="1"/>
            </p:cNvPicPr>
            <p:nvPr/>
          </p:nvPicPr>
          <p:blipFill rotWithShape="1">
            <a:blip r:embed="rId11"/>
            <a:srcRect r="62286"/>
            <a:stretch/>
          </p:blipFill>
          <p:spPr>
            <a:xfrm>
              <a:off x="6732010" y="2676043"/>
              <a:ext cx="709806" cy="656402"/>
            </a:xfrm>
            <a:prstGeom prst="rect">
              <a:avLst/>
            </a:prstGeom>
          </p:spPr>
        </p:pic>
        <p:pic>
          <p:nvPicPr>
            <p:cNvPr id="28" name="Picture 27" descr="A picture containing person, person, posing, lady&#10;&#10;Description automatically generated">
              <a:extLst>
                <a:ext uri="{FF2B5EF4-FFF2-40B4-BE49-F238E27FC236}">
                  <a16:creationId xmlns:a16="http://schemas.microsoft.com/office/drawing/2014/main" id="{9AC96C71-6D6D-D848-83E7-D5CE9F2F0659}"/>
                </a:ext>
              </a:extLst>
            </p:cNvPr>
            <p:cNvPicPr>
              <a:picLocks noChangeAspect="1"/>
            </p:cNvPicPr>
            <p:nvPr/>
          </p:nvPicPr>
          <p:blipFill rotWithShape="1">
            <a:blip r:embed="rId12"/>
            <a:srcRect r="55821"/>
            <a:stretch/>
          </p:blipFill>
          <p:spPr>
            <a:xfrm>
              <a:off x="6671166" y="4080235"/>
              <a:ext cx="831493" cy="650641"/>
            </a:xfrm>
            <a:prstGeom prst="rect">
              <a:avLst/>
            </a:prstGeom>
          </p:spPr>
        </p:pic>
        <p:pic>
          <p:nvPicPr>
            <p:cNvPr id="53" name="Picture 52" descr="A picture containing person, person, indoor, wall&#10;&#10;Description automatically generated">
              <a:extLst>
                <a:ext uri="{FF2B5EF4-FFF2-40B4-BE49-F238E27FC236}">
                  <a16:creationId xmlns:a16="http://schemas.microsoft.com/office/drawing/2014/main" id="{47DF8EAD-EFC9-E544-A2B4-1C541D8FC106}"/>
                </a:ext>
              </a:extLst>
            </p:cNvPr>
            <p:cNvPicPr>
              <a:picLocks noChangeAspect="1"/>
            </p:cNvPicPr>
            <p:nvPr/>
          </p:nvPicPr>
          <p:blipFill rotWithShape="1">
            <a:blip r:embed="rId13"/>
            <a:srcRect l="60248"/>
            <a:stretch/>
          </p:blipFill>
          <p:spPr>
            <a:xfrm>
              <a:off x="7422687" y="1252624"/>
              <a:ext cx="735309" cy="645340"/>
            </a:xfrm>
            <a:prstGeom prst="rect">
              <a:avLst/>
            </a:prstGeom>
          </p:spPr>
        </p:pic>
        <p:pic>
          <p:nvPicPr>
            <p:cNvPr id="54" name="Picture 53" descr="A person and person smiling&#10;&#10;Description automatically generated with low confidence">
              <a:extLst>
                <a:ext uri="{FF2B5EF4-FFF2-40B4-BE49-F238E27FC236}">
                  <a16:creationId xmlns:a16="http://schemas.microsoft.com/office/drawing/2014/main" id="{782E8E1C-8FC6-794A-8EDF-03730AFFC78C}"/>
                </a:ext>
              </a:extLst>
            </p:cNvPr>
            <p:cNvPicPr>
              <a:picLocks noChangeAspect="1"/>
            </p:cNvPicPr>
            <p:nvPr/>
          </p:nvPicPr>
          <p:blipFill rotWithShape="1">
            <a:blip r:embed="rId10"/>
            <a:srcRect l="58726"/>
            <a:stretch/>
          </p:blipFill>
          <p:spPr>
            <a:xfrm>
              <a:off x="7440555" y="1968553"/>
              <a:ext cx="727040" cy="629099"/>
            </a:xfrm>
            <a:prstGeom prst="rect">
              <a:avLst/>
            </a:prstGeom>
          </p:spPr>
        </p:pic>
        <p:pic>
          <p:nvPicPr>
            <p:cNvPr id="55" name="Picture 54" descr="A picture containing text, person, person, smiling&#10;&#10;Description automatically generated">
              <a:extLst>
                <a:ext uri="{FF2B5EF4-FFF2-40B4-BE49-F238E27FC236}">
                  <a16:creationId xmlns:a16="http://schemas.microsoft.com/office/drawing/2014/main" id="{18586315-E217-E74E-A2B9-0954E3D563E3}"/>
                </a:ext>
              </a:extLst>
            </p:cNvPr>
            <p:cNvPicPr>
              <a:picLocks noChangeAspect="1"/>
            </p:cNvPicPr>
            <p:nvPr/>
          </p:nvPicPr>
          <p:blipFill rotWithShape="1">
            <a:blip r:embed="rId11"/>
            <a:srcRect l="59435"/>
            <a:stretch/>
          </p:blipFill>
          <p:spPr>
            <a:xfrm>
              <a:off x="6760115" y="3393743"/>
              <a:ext cx="763479" cy="656402"/>
            </a:xfrm>
            <a:prstGeom prst="rect">
              <a:avLst/>
            </a:prstGeom>
          </p:spPr>
        </p:pic>
        <p:pic>
          <p:nvPicPr>
            <p:cNvPr id="56" name="Picture 55" descr="A picture containing person, person, posing, lady&#10;&#10;Description automatically generated">
              <a:extLst>
                <a:ext uri="{FF2B5EF4-FFF2-40B4-BE49-F238E27FC236}">
                  <a16:creationId xmlns:a16="http://schemas.microsoft.com/office/drawing/2014/main" id="{A62796EC-C24D-8148-A200-944CB60E32E4}"/>
                </a:ext>
              </a:extLst>
            </p:cNvPr>
            <p:cNvPicPr>
              <a:picLocks noChangeAspect="1"/>
            </p:cNvPicPr>
            <p:nvPr/>
          </p:nvPicPr>
          <p:blipFill rotWithShape="1">
            <a:blip r:embed="rId12"/>
            <a:srcRect l="59435"/>
            <a:stretch/>
          </p:blipFill>
          <p:spPr>
            <a:xfrm>
              <a:off x="7392463" y="3419462"/>
              <a:ext cx="763479" cy="650641"/>
            </a:xfrm>
            <a:prstGeom prst="rect">
              <a:avLst/>
            </a:prstGeom>
          </p:spPr>
        </p:pic>
        <p:pic>
          <p:nvPicPr>
            <p:cNvPr id="33" name="Picture 32" descr="A person wearing glasses&#10;&#10;Description automatically generated with medium confidence">
              <a:extLst>
                <a:ext uri="{FF2B5EF4-FFF2-40B4-BE49-F238E27FC236}">
                  <a16:creationId xmlns:a16="http://schemas.microsoft.com/office/drawing/2014/main" id="{ED0EE7CF-4998-954A-A25E-C5C31B578255}"/>
                </a:ext>
              </a:extLst>
            </p:cNvPr>
            <p:cNvPicPr>
              <a:picLocks noChangeAspect="1"/>
            </p:cNvPicPr>
            <p:nvPr/>
          </p:nvPicPr>
          <p:blipFill>
            <a:blip r:embed="rId14"/>
            <a:stretch>
              <a:fillRect/>
            </a:stretch>
          </p:blipFill>
          <p:spPr>
            <a:xfrm>
              <a:off x="7440555" y="2682769"/>
              <a:ext cx="735309" cy="659808"/>
            </a:xfrm>
            <a:prstGeom prst="rect">
              <a:avLst/>
            </a:prstGeom>
          </p:spPr>
        </p:pic>
        <p:pic>
          <p:nvPicPr>
            <p:cNvPr id="5" name="Picture 4" descr="A person smiling for the camera&#10;&#10;Description automatically generated with medium confidence">
              <a:extLst>
                <a:ext uri="{FF2B5EF4-FFF2-40B4-BE49-F238E27FC236}">
                  <a16:creationId xmlns:a16="http://schemas.microsoft.com/office/drawing/2014/main" id="{3B87334E-B719-41C1-1135-86B9513BACFC}"/>
                </a:ext>
              </a:extLst>
            </p:cNvPr>
            <p:cNvPicPr>
              <a:picLocks noChangeAspect="1"/>
            </p:cNvPicPr>
            <p:nvPr/>
          </p:nvPicPr>
          <p:blipFill>
            <a:blip r:embed="rId15"/>
            <a:stretch>
              <a:fillRect/>
            </a:stretch>
          </p:blipFill>
          <p:spPr>
            <a:xfrm>
              <a:off x="7433700" y="4064928"/>
              <a:ext cx="701744" cy="673760"/>
            </a:xfrm>
            <a:prstGeom prst="rect">
              <a:avLst/>
            </a:prstGeom>
          </p:spPr>
        </p:pic>
        <p:pic>
          <p:nvPicPr>
            <p:cNvPr id="9" name="Picture 8" descr="A person wearing glasses&#10;&#10;Description automatically generated with low confidence">
              <a:extLst>
                <a:ext uri="{FF2B5EF4-FFF2-40B4-BE49-F238E27FC236}">
                  <a16:creationId xmlns:a16="http://schemas.microsoft.com/office/drawing/2014/main" id="{9052D112-2EBF-AC0D-2949-2F4EFF772BBF}"/>
                </a:ext>
              </a:extLst>
            </p:cNvPr>
            <p:cNvPicPr>
              <a:picLocks noChangeAspect="1"/>
            </p:cNvPicPr>
            <p:nvPr/>
          </p:nvPicPr>
          <p:blipFill rotWithShape="1">
            <a:blip r:embed="rId16"/>
            <a:srcRect l="656" t="1212" r="-656" b="23912"/>
            <a:stretch/>
          </p:blipFill>
          <p:spPr>
            <a:xfrm>
              <a:off x="6770539" y="1319221"/>
              <a:ext cx="598523" cy="598523"/>
            </a:xfrm>
            <a:prstGeom prst="ellipse">
              <a:avLst/>
            </a:prstGeom>
          </p:spPr>
        </p:pic>
      </p:grpSp>
      <p:grpSp>
        <p:nvGrpSpPr>
          <p:cNvPr id="22" name="Group 21">
            <a:extLst>
              <a:ext uri="{FF2B5EF4-FFF2-40B4-BE49-F238E27FC236}">
                <a16:creationId xmlns:a16="http://schemas.microsoft.com/office/drawing/2014/main" id="{44DAB505-254A-029F-3922-837760043E60}"/>
              </a:ext>
            </a:extLst>
          </p:cNvPr>
          <p:cNvGrpSpPr/>
          <p:nvPr/>
        </p:nvGrpSpPr>
        <p:grpSpPr>
          <a:xfrm>
            <a:off x="472013" y="1230558"/>
            <a:ext cx="1680604" cy="3294817"/>
            <a:chOff x="472013" y="1230558"/>
            <a:chExt cx="1680604" cy="3294817"/>
          </a:xfrm>
        </p:grpSpPr>
        <p:pic>
          <p:nvPicPr>
            <p:cNvPr id="2" name="Picture 1">
              <a:extLst>
                <a:ext uri="{FF2B5EF4-FFF2-40B4-BE49-F238E27FC236}">
                  <a16:creationId xmlns:a16="http://schemas.microsoft.com/office/drawing/2014/main" id="{C72C2D8C-7C01-D740-95DC-FF78E3427EFF}"/>
                </a:ext>
              </a:extLst>
            </p:cNvPr>
            <p:cNvPicPr>
              <a:picLocks noChangeAspect="1"/>
            </p:cNvPicPr>
            <p:nvPr/>
          </p:nvPicPr>
          <p:blipFill>
            <a:blip r:embed="rId17"/>
            <a:stretch>
              <a:fillRect/>
            </a:stretch>
          </p:blipFill>
          <p:spPr>
            <a:xfrm>
              <a:off x="1121654" y="2268583"/>
              <a:ext cx="865155" cy="142914"/>
            </a:xfrm>
            <a:prstGeom prst="rect">
              <a:avLst/>
            </a:prstGeom>
          </p:spPr>
        </p:pic>
        <p:pic>
          <p:nvPicPr>
            <p:cNvPr id="16" name="Picture 15">
              <a:extLst>
                <a:ext uri="{FF2B5EF4-FFF2-40B4-BE49-F238E27FC236}">
                  <a16:creationId xmlns:a16="http://schemas.microsoft.com/office/drawing/2014/main" id="{ECF57516-3DAA-6545-B691-916F08D37EDA}"/>
                </a:ext>
              </a:extLst>
            </p:cNvPr>
            <p:cNvPicPr>
              <a:picLocks noChangeAspect="1"/>
            </p:cNvPicPr>
            <p:nvPr/>
          </p:nvPicPr>
          <p:blipFill>
            <a:blip r:embed="rId18"/>
            <a:stretch>
              <a:fillRect/>
            </a:stretch>
          </p:blipFill>
          <p:spPr>
            <a:xfrm>
              <a:off x="548665" y="3776152"/>
              <a:ext cx="415274" cy="415275"/>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EE8E23BB-0291-A848-900A-C1759818DC0E}"/>
                </a:ext>
              </a:extLst>
            </p:cNvPr>
            <p:cNvPicPr>
              <a:picLocks noChangeAspect="1"/>
            </p:cNvPicPr>
            <p:nvPr/>
          </p:nvPicPr>
          <p:blipFill>
            <a:blip r:embed="rId19"/>
            <a:stretch>
              <a:fillRect/>
            </a:stretch>
          </p:blipFill>
          <p:spPr>
            <a:xfrm>
              <a:off x="1178697" y="1739495"/>
              <a:ext cx="635413" cy="237336"/>
            </a:xfrm>
            <a:prstGeom prst="rect">
              <a:avLst/>
            </a:prstGeom>
          </p:spPr>
        </p:pic>
        <p:pic>
          <p:nvPicPr>
            <p:cNvPr id="2050" name="Picture 2" descr="Sexual misconduct allegations lead to investigation at Morehouse College |  News | cbs46.com">
              <a:extLst>
                <a:ext uri="{FF2B5EF4-FFF2-40B4-BE49-F238E27FC236}">
                  <a16:creationId xmlns:a16="http://schemas.microsoft.com/office/drawing/2014/main" id="{8C257AB6-FF5F-2D4C-9DC8-B4B73D2DC8A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2013" y="3321028"/>
              <a:ext cx="479001" cy="2694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ard University - Wikipedia">
              <a:extLst>
                <a:ext uri="{FF2B5EF4-FFF2-40B4-BE49-F238E27FC236}">
                  <a16:creationId xmlns:a16="http://schemas.microsoft.com/office/drawing/2014/main" id="{E6E14EAA-3ED7-294C-ABC4-C42E39DEFBC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88447" y="3258628"/>
              <a:ext cx="464170" cy="4641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anford University - Wikipedia">
              <a:extLst>
                <a:ext uri="{FF2B5EF4-FFF2-40B4-BE49-F238E27FC236}">
                  <a16:creationId xmlns:a16="http://schemas.microsoft.com/office/drawing/2014/main" id="{DCA6D5B5-41EC-B046-8B3F-A4FEA2BFA64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6200" y="2157447"/>
              <a:ext cx="440205" cy="44020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eriot-Watt University - Wikipedia">
              <a:extLst>
                <a:ext uri="{FF2B5EF4-FFF2-40B4-BE49-F238E27FC236}">
                  <a16:creationId xmlns:a16="http://schemas.microsoft.com/office/drawing/2014/main" id="{F5835696-ECB6-CB43-AFE9-3E3D0E757E9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7806" y="2793100"/>
              <a:ext cx="555921" cy="27796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9AD1C2D1-C67E-F047-962D-74CAE08DEC9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3604" y="4313842"/>
              <a:ext cx="582854" cy="9734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rgonne National Laboratory | Drupal.org">
              <a:extLst>
                <a:ext uri="{FF2B5EF4-FFF2-40B4-BE49-F238E27FC236}">
                  <a16:creationId xmlns:a16="http://schemas.microsoft.com/office/drawing/2014/main" id="{B5BF37AC-1D51-494C-BD45-9327C0F6FFD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96482" y="3890227"/>
              <a:ext cx="733642" cy="25652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echnion – Israel Institute of Technology - Wikipedia">
              <a:extLst>
                <a:ext uri="{FF2B5EF4-FFF2-40B4-BE49-F238E27FC236}">
                  <a16:creationId xmlns:a16="http://schemas.microsoft.com/office/drawing/2014/main" id="{F220ADF2-DC9A-FC49-A400-28496657C64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48130" y="2728819"/>
              <a:ext cx="402884" cy="406523"/>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Update: All Brown University Buildings Now Locked | Joukowsky Institute for  Archaeology | Brown University">
              <a:extLst>
                <a:ext uri="{FF2B5EF4-FFF2-40B4-BE49-F238E27FC236}">
                  <a16:creationId xmlns:a16="http://schemas.microsoft.com/office/drawing/2014/main" id="{D67BBBC8-F34A-0746-A186-2EDF58B0766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74270" y="2744878"/>
              <a:ext cx="322171" cy="374404"/>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New CFEL Logo">
              <a:extLst>
                <a:ext uri="{FF2B5EF4-FFF2-40B4-BE49-F238E27FC236}">
                  <a16:creationId xmlns:a16="http://schemas.microsoft.com/office/drawing/2014/main" id="{61CBB04F-EA4C-514F-BE50-0B61CA32EFD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96245" y="4278241"/>
              <a:ext cx="501411" cy="2471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0" descr="University of Ghana - Wikipedia">
              <a:extLst>
                <a:ext uri="{FF2B5EF4-FFF2-40B4-BE49-F238E27FC236}">
                  <a16:creationId xmlns:a16="http://schemas.microsoft.com/office/drawing/2014/main" id="{069908A3-2922-A34A-8875-6CDDDBD6CF5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96482" y="3242822"/>
              <a:ext cx="448647" cy="49578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82CA430-C4F0-DC45-ACCA-694AF8AE260A}"/>
                </a:ext>
              </a:extLst>
            </p:cNvPr>
            <p:cNvSpPr/>
            <p:nvPr/>
          </p:nvSpPr>
          <p:spPr>
            <a:xfrm>
              <a:off x="858178" y="1230558"/>
              <a:ext cx="925253" cy="215444"/>
            </a:xfrm>
            <a:prstGeom prst="rect">
              <a:avLst/>
            </a:prstGeom>
          </p:spPr>
          <p:txBody>
            <a:bodyPr wrap="none">
              <a:spAutoFit/>
            </a:bodyPr>
            <a:lstStyle/>
            <a:p>
              <a:r>
                <a:rPr lang="en-US" sz="800" dirty="0"/>
                <a:t>It takes a village</a:t>
              </a:r>
            </a:p>
          </p:txBody>
        </p:sp>
        <p:pic>
          <p:nvPicPr>
            <p:cNvPr id="14" name="Picture 2" descr="The Team | UCLA|AMO|Hudson Lab">
              <a:extLst>
                <a:ext uri="{FF2B5EF4-FFF2-40B4-BE49-F238E27FC236}">
                  <a16:creationId xmlns:a16="http://schemas.microsoft.com/office/drawing/2014/main" id="{B871B971-359B-8E82-0A0B-44C2DEE2C74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09156" y="1593525"/>
              <a:ext cx="480832" cy="48083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B13BD51F-5CE8-5EEF-BBEA-9EF3AEAD7C51}"/>
              </a:ext>
            </a:extLst>
          </p:cNvPr>
          <p:cNvSpPr txBox="1"/>
          <p:nvPr/>
        </p:nvSpPr>
        <p:spPr>
          <a:xfrm>
            <a:off x="2335820" y="1288972"/>
            <a:ext cx="1758118" cy="1061829"/>
          </a:xfrm>
          <a:prstGeom prst="rect">
            <a:avLst/>
          </a:prstGeom>
          <a:solidFill>
            <a:schemeClr val="accent5">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50" dirty="0">
                <a:solidFill>
                  <a:schemeClr val="bg2"/>
                </a:solidFill>
              </a:rPr>
              <a:t>Open Research Associate (post-doc or higher level) at LCLS, in nonlinear and ultrafast optics!</a:t>
            </a:r>
          </a:p>
          <a:p>
            <a:endParaRPr lang="en-US" sz="1050" dirty="0">
              <a:solidFill>
                <a:schemeClr val="bg2"/>
              </a:solidFill>
            </a:endParaRPr>
          </a:p>
          <a:p>
            <a:r>
              <a:rPr lang="en-US" sz="1050" dirty="0">
                <a:solidFill>
                  <a:schemeClr val="bg2"/>
                </a:solidFill>
                <a:hlinkClick r:id="rId31"/>
              </a:rPr>
              <a:t>scarbajo@stanford.edu</a:t>
            </a:r>
            <a:endParaRPr lang="en-US" sz="1050" dirty="0">
              <a:solidFill>
                <a:schemeClr val="bg2"/>
              </a:solidFill>
            </a:endParaRPr>
          </a:p>
        </p:txBody>
      </p:sp>
      <p:sp>
        <p:nvSpPr>
          <p:cNvPr id="21" name="TextBox 20">
            <a:extLst>
              <a:ext uri="{FF2B5EF4-FFF2-40B4-BE49-F238E27FC236}">
                <a16:creationId xmlns:a16="http://schemas.microsoft.com/office/drawing/2014/main" id="{6C980BD1-7071-C1B1-1D2A-E4B5BADBA527}"/>
              </a:ext>
            </a:extLst>
          </p:cNvPr>
          <p:cNvSpPr txBox="1"/>
          <p:nvPr/>
        </p:nvSpPr>
        <p:spPr>
          <a:xfrm>
            <a:off x="4257306" y="1323997"/>
            <a:ext cx="3020779" cy="415498"/>
          </a:xfrm>
          <a:prstGeom prst="rect">
            <a:avLst/>
          </a:prstGeom>
          <a:noFill/>
        </p:spPr>
        <p:txBody>
          <a:bodyPr wrap="square" rtlCol="0">
            <a:spAutoFit/>
          </a:bodyPr>
          <a:lstStyle/>
          <a:p>
            <a:pPr algn="ctr"/>
            <a:r>
              <a:rPr lang="en-US" sz="1050" dirty="0">
                <a:solidFill>
                  <a:schemeClr val="accent1"/>
                </a:solidFill>
              </a:rPr>
              <a:t>The Q-LMC team and research facilities are  co-located across California (UCLA &amp; Stanford)</a:t>
            </a:r>
          </a:p>
        </p:txBody>
      </p:sp>
    </p:spTree>
    <p:extLst>
      <p:ext uri="{BB962C8B-B14F-4D97-AF65-F5344CB8AC3E}">
        <p14:creationId xmlns:p14="http://schemas.microsoft.com/office/powerpoint/2010/main" val="403581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5" name="Google Shape;65;p4"/>
          <p:cNvPicPr preferRelativeResize="0"/>
          <p:nvPr/>
        </p:nvPicPr>
        <p:blipFill rotWithShape="1">
          <a:blip r:embed="rId3">
            <a:alphaModFix/>
          </a:blip>
          <a:srcRect l="-741" t="-50743" r="-58257" b="-50743"/>
          <a:stretch/>
        </p:blipFill>
        <p:spPr>
          <a:xfrm rot="10800000" flipH="1">
            <a:off x="-76200" y="-2609852"/>
            <a:ext cx="14554200" cy="10363201"/>
          </a:xfrm>
          <a:prstGeom prst="diagStripe">
            <a:avLst>
              <a:gd name="adj" fmla="val 50000"/>
            </a:avLst>
          </a:prstGeom>
          <a:noFill/>
          <a:ln>
            <a:noFill/>
          </a:ln>
        </p:spPr>
      </p:pic>
      <p:sp>
        <p:nvSpPr>
          <p:cNvPr id="66" name="Google Shape;66;p4"/>
          <p:cNvSpPr/>
          <p:nvPr/>
        </p:nvSpPr>
        <p:spPr>
          <a:xfrm>
            <a:off x="381000" y="954085"/>
            <a:ext cx="3390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b="1" i="0" u="none" strike="noStrike" cap="none">
                <a:solidFill>
                  <a:srgbClr val="FFFFFF"/>
                </a:solidFill>
                <a:latin typeface="Arial"/>
                <a:ea typeface="Arial"/>
                <a:cs typeface="Arial"/>
                <a:sym typeface="Arial"/>
              </a:rPr>
              <a:t>Thank you for your attention</a:t>
            </a:r>
            <a:endParaRPr/>
          </a:p>
        </p:txBody>
      </p:sp>
      <p:sp>
        <p:nvSpPr>
          <p:cNvPr id="67" name="Google Shape;67;p4"/>
          <p:cNvSpPr/>
          <p:nvPr/>
        </p:nvSpPr>
        <p:spPr>
          <a:xfrm>
            <a:off x="1139858" y="2225519"/>
            <a:ext cx="5029200"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300" b="0" i="0" u="none" strike="noStrike" cap="none" dirty="0">
                <a:solidFill>
                  <a:schemeClr val="lt1"/>
                </a:solidFill>
                <a:latin typeface="Arial"/>
                <a:ea typeface="Arial"/>
                <a:cs typeface="Arial"/>
                <a:sym typeface="Arial"/>
              </a:rPr>
              <a:t>For more questions, information, or opportunities please visit </a:t>
            </a:r>
            <a:endParaRPr dirty="0"/>
          </a:p>
          <a:p>
            <a:pPr marL="0" marR="0" lvl="0" indent="0" algn="l" rtl="0">
              <a:spcBef>
                <a:spcPts val="0"/>
              </a:spcBef>
              <a:spcAft>
                <a:spcPts val="0"/>
              </a:spcAft>
              <a:buNone/>
            </a:pPr>
            <a:r>
              <a:rPr lang="en-CA" sz="1300" b="0" i="0" u="sng" strike="noStrike" cap="none" dirty="0">
                <a:solidFill>
                  <a:srgbClr val="2998E3"/>
                </a:solidFill>
                <a:latin typeface="Arial"/>
                <a:ea typeface="Arial"/>
                <a:cs typeface="Arial"/>
                <a:sym typeface="Arial"/>
                <a:hlinkClick r:id="rId4">
                  <a:extLst>
                    <a:ext uri="{A12FA001-AC4F-418D-AE19-62706E023703}">
                      <ahyp:hlinkClr xmlns:ahyp="http://schemas.microsoft.com/office/drawing/2018/hyperlinkcolor" val="tx"/>
                    </a:ext>
                  </a:extLst>
                </a:hlinkClick>
              </a:rPr>
              <a:t>https://light-</a:t>
            </a:r>
            <a:r>
              <a:rPr lang="en-CA" sz="1300" b="0" i="0" u="sng" strike="noStrike" cap="none" dirty="0" err="1">
                <a:solidFill>
                  <a:srgbClr val="2998E3"/>
                </a:solidFill>
                <a:latin typeface="Arial"/>
                <a:ea typeface="Arial"/>
                <a:cs typeface="Arial"/>
                <a:sym typeface="Arial"/>
                <a:hlinkClick r:id="rId4">
                  <a:extLst>
                    <a:ext uri="{A12FA001-AC4F-418D-AE19-62706E023703}">
                      <ahyp:hlinkClr xmlns:ahyp="http://schemas.microsoft.com/office/drawing/2018/hyperlinkcolor" val="tx"/>
                    </a:ext>
                  </a:extLst>
                </a:hlinkClick>
              </a:rPr>
              <a:t>matter.seas.ucla.ed</a:t>
            </a:r>
            <a:r>
              <a:rPr lang="en-CA" sz="1300" b="0" i="0" u="sng" strike="noStrike" cap="none" dirty="0" err="1">
                <a:solidFill>
                  <a:srgbClr val="2998E3"/>
                </a:solidFill>
                <a:latin typeface="Arial"/>
                <a:ea typeface="Arial"/>
                <a:cs typeface="Arial"/>
                <a:sym typeface="Arial"/>
              </a:rPr>
              <a:t>u</a:t>
            </a:r>
            <a:endParaRPr lang="en-CA" sz="1300" b="0" i="0" u="sng" strike="noStrike" cap="none" dirty="0">
              <a:solidFill>
                <a:srgbClr val="2998E3"/>
              </a:solidFill>
              <a:latin typeface="Arial"/>
              <a:ea typeface="Arial"/>
              <a:cs typeface="Arial"/>
              <a:sym typeface="Arial"/>
            </a:endParaRPr>
          </a:p>
          <a:p>
            <a:pPr marL="0" marR="0" lvl="0" indent="0" algn="l" rtl="0">
              <a:spcBef>
                <a:spcPts val="0"/>
              </a:spcBef>
              <a:spcAft>
                <a:spcPts val="0"/>
              </a:spcAft>
              <a:buNone/>
            </a:pPr>
            <a:endParaRPr lang="en-CA" sz="1300" u="sng" dirty="0">
              <a:solidFill>
                <a:srgbClr val="2998E3"/>
              </a:solidFill>
            </a:endParaRPr>
          </a:p>
          <a:p>
            <a:pPr marL="0" marR="0" lvl="0" indent="0" algn="l" rtl="0">
              <a:spcBef>
                <a:spcPts val="0"/>
              </a:spcBef>
              <a:spcAft>
                <a:spcPts val="0"/>
              </a:spcAft>
              <a:buNone/>
            </a:pPr>
            <a:endParaRPr sz="1300" b="0" i="0" u="none" strike="noStrike" cap="none" dirty="0">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0E3DC0-4E3F-FD4C-AB1C-D4FB0F538EDE}"/>
              </a:ext>
            </a:extLst>
          </p:cNvPr>
          <p:cNvSpPr>
            <a:spLocks noGrp="1"/>
          </p:cNvSpPr>
          <p:nvPr>
            <p:ph type="sldNum" sz="quarter" idx="11"/>
          </p:nvPr>
        </p:nvSpPr>
        <p:spPr>
          <a:xfrm>
            <a:off x="4412534" y="2950534"/>
            <a:ext cx="318932" cy="404813"/>
          </a:xfrm>
        </p:spPr>
        <p:txBody>
          <a:bodyPr/>
          <a:lstStyle/>
          <a:p>
            <a:fld id="{5BD36294-2849-48A8-8531-5354CF3095D2}" type="slidenum">
              <a:rPr lang="en-US" smtClean="0"/>
              <a:pPr/>
              <a:t>26</a:t>
            </a:fld>
            <a:endParaRPr lang="en-US" dirty="0"/>
          </a:p>
        </p:txBody>
      </p:sp>
      <p:sp>
        <p:nvSpPr>
          <p:cNvPr id="3" name="Title 2">
            <a:extLst>
              <a:ext uri="{FF2B5EF4-FFF2-40B4-BE49-F238E27FC236}">
                <a16:creationId xmlns:a16="http://schemas.microsoft.com/office/drawing/2014/main" id="{52335EF0-CFCB-5543-9B8F-51D3FD2B8759}"/>
              </a:ext>
            </a:extLst>
          </p:cNvPr>
          <p:cNvSpPr>
            <a:spLocks noGrp="1"/>
          </p:cNvSpPr>
          <p:nvPr>
            <p:ph type="title"/>
          </p:nvPr>
        </p:nvSpPr>
        <p:spPr/>
        <p:txBody>
          <a:bodyPr/>
          <a:lstStyle/>
          <a:p>
            <a:r>
              <a:rPr lang="en-US" dirty="0"/>
              <a:t>Ultrafast Probes </a:t>
            </a:r>
            <a:br>
              <a:rPr lang="en-US" dirty="0"/>
            </a:br>
            <a:r>
              <a:rPr lang="en-US" b="0" dirty="0"/>
              <a:t>Free (Semi-relativistic) Electrons</a:t>
            </a:r>
          </a:p>
        </p:txBody>
      </p:sp>
      <p:grpSp>
        <p:nvGrpSpPr>
          <p:cNvPr id="9" name="Group 8">
            <a:extLst>
              <a:ext uri="{FF2B5EF4-FFF2-40B4-BE49-F238E27FC236}">
                <a16:creationId xmlns:a16="http://schemas.microsoft.com/office/drawing/2014/main" id="{600D6876-2C80-9841-D9E9-E7A044AE5D4E}"/>
              </a:ext>
            </a:extLst>
          </p:cNvPr>
          <p:cNvGrpSpPr/>
          <p:nvPr/>
        </p:nvGrpSpPr>
        <p:grpSpPr>
          <a:xfrm>
            <a:off x="2194928" y="1584188"/>
            <a:ext cx="5031450" cy="1662154"/>
            <a:chOff x="7272002" y="3334734"/>
            <a:chExt cx="4081798" cy="1333383"/>
          </a:xfrm>
        </p:grpSpPr>
        <p:pic>
          <p:nvPicPr>
            <p:cNvPr id="10" name="Picture 9">
              <a:extLst>
                <a:ext uri="{FF2B5EF4-FFF2-40B4-BE49-F238E27FC236}">
                  <a16:creationId xmlns:a16="http://schemas.microsoft.com/office/drawing/2014/main" id="{5AD6FFE3-54E0-669C-79FD-D4971BB91D1B}"/>
                </a:ext>
              </a:extLst>
            </p:cNvPr>
            <p:cNvPicPr>
              <a:picLocks noChangeAspect="1"/>
            </p:cNvPicPr>
            <p:nvPr/>
          </p:nvPicPr>
          <p:blipFill rotWithShape="1">
            <a:blip r:embed="rId3"/>
            <a:srcRect l="4887" t="2084" r="5121"/>
            <a:stretch/>
          </p:blipFill>
          <p:spPr>
            <a:xfrm>
              <a:off x="7272002" y="3429000"/>
              <a:ext cx="4081798" cy="1239117"/>
            </a:xfrm>
            <a:prstGeom prst="rect">
              <a:avLst/>
            </a:prstGeom>
          </p:spPr>
        </p:pic>
        <p:sp>
          <p:nvSpPr>
            <p:cNvPr id="11" name="TextBox 10">
              <a:extLst>
                <a:ext uri="{FF2B5EF4-FFF2-40B4-BE49-F238E27FC236}">
                  <a16:creationId xmlns:a16="http://schemas.microsoft.com/office/drawing/2014/main" id="{B71D36C2-AD1B-584C-A616-FC6393ECD41F}"/>
                </a:ext>
              </a:extLst>
            </p:cNvPr>
            <p:cNvSpPr txBox="1"/>
            <p:nvPr/>
          </p:nvSpPr>
          <p:spPr>
            <a:xfrm>
              <a:off x="8640437" y="3334734"/>
              <a:ext cx="1378697" cy="250516"/>
            </a:xfrm>
            <a:prstGeom prst="rect">
              <a:avLst/>
            </a:prstGeom>
            <a:solidFill>
              <a:schemeClr val="tx1">
                <a:alpha val="52000"/>
              </a:schemeClr>
            </a:solidFill>
          </p:spPr>
          <p:txBody>
            <a:bodyPr wrap="square" rtlCol="0">
              <a:spAutoFit/>
            </a:bodyPr>
            <a:lstStyle/>
            <a:p>
              <a:pPr algn="ctr"/>
              <a:r>
                <a:rPr lang="en-US" sz="1400" b="1" dirty="0">
                  <a:solidFill>
                    <a:schemeClr val="bg1"/>
                  </a:solidFill>
                </a:rPr>
                <a:t>SLAC MeV-UED</a:t>
              </a:r>
            </a:p>
          </p:txBody>
        </p:sp>
      </p:grpSp>
      <p:grpSp>
        <p:nvGrpSpPr>
          <p:cNvPr id="12" name="Group 11">
            <a:extLst>
              <a:ext uri="{FF2B5EF4-FFF2-40B4-BE49-F238E27FC236}">
                <a16:creationId xmlns:a16="http://schemas.microsoft.com/office/drawing/2014/main" id="{3A543CAC-5A99-8D9D-28A2-9AA99989AD93}"/>
              </a:ext>
            </a:extLst>
          </p:cNvPr>
          <p:cNvGrpSpPr/>
          <p:nvPr/>
        </p:nvGrpSpPr>
        <p:grpSpPr>
          <a:xfrm>
            <a:off x="2196363" y="3247864"/>
            <a:ext cx="1303506" cy="1180944"/>
            <a:chOff x="6349979" y="5036018"/>
            <a:chExt cx="1303506" cy="1180944"/>
          </a:xfrm>
        </p:grpSpPr>
        <p:sp>
          <p:nvSpPr>
            <p:cNvPr id="13" name="Text Box 185">
              <a:extLst>
                <a:ext uri="{FF2B5EF4-FFF2-40B4-BE49-F238E27FC236}">
                  <a16:creationId xmlns:a16="http://schemas.microsoft.com/office/drawing/2014/main" id="{903AD855-6556-DF27-5DBA-5543431928B2}"/>
                </a:ext>
              </a:extLst>
            </p:cNvPr>
            <p:cNvSpPr txBox="1">
              <a:spLocks noChangeArrowheads="1"/>
            </p:cNvSpPr>
            <p:nvPr/>
          </p:nvSpPr>
          <p:spPr bwMode="auto">
            <a:xfrm>
              <a:off x="6349979" y="5878408"/>
              <a:ext cx="1303506" cy="338554"/>
            </a:xfrm>
            <a:prstGeom prst="rect">
              <a:avLst/>
            </a:prstGeom>
            <a:solidFill>
              <a:srgbClr val="FFFFBE"/>
            </a:solidFill>
            <a:ln w="9525">
              <a:solidFill>
                <a:schemeClr val="tx1"/>
              </a:solid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800" b="1" i="1" dirty="0">
                  <a:ea typeface="굴림" charset="-127"/>
                  <a:cs typeface="굴림" charset="-127"/>
                </a:rPr>
                <a:t>Science </a:t>
              </a:r>
              <a:r>
                <a:rPr lang="en-US" altLang="ko-KR" sz="800" i="1" dirty="0">
                  <a:ea typeface="굴림" charset="-127"/>
                  <a:cs typeface="굴림" charset="-127"/>
                </a:rPr>
                <a:t>360 1451 (2018)</a:t>
              </a:r>
            </a:p>
          </p:txBody>
        </p:sp>
        <p:pic>
          <p:nvPicPr>
            <p:cNvPr id="14" name="Picture 13">
              <a:extLst>
                <a:ext uri="{FF2B5EF4-FFF2-40B4-BE49-F238E27FC236}">
                  <a16:creationId xmlns:a16="http://schemas.microsoft.com/office/drawing/2014/main" id="{A096DCD8-BA91-F906-0981-3BAB3F7E59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49981" y="5036018"/>
              <a:ext cx="1303088" cy="839226"/>
            </a:xfrm>
            <a:prstGeom prst="rect">
              <a:avLst/>
            </a:prstGeom>
          </p:spPr>
        </p:pic>
      </p:grpSp>
      <p:grpSp>
        <p:nvGrpSpPr>
          <p:cNvPr id="15" name="Group 14">
            <a:extLst>
              <a:ext uri="{FF2B5EF4-FFF2-40B4-BE49-F238E27FC236}">
                <a16:creationId xmlns:a16="http://schemas.microsoft.com/office/drawing/2014/main" id="{9073739D-F188-A9FA-BA11-ABBF3B1A5133}"/>
              </a:ext>
            </a:extLst>
          </p:cNvPr>
          <p:cNvGrpSpPr/>
          <p:nvPr/>
        </p:nvGrpSpPr>
        <p:grpSpPr>
          <a:xfrm>
            <a:off x="4703460" y="3248563"/>
            <a:ext cx="1236219" cy="1179814"/>
            <a:chOff x="8857076" y="5036717"/>
            <a:chExt cx="1236219" cy="1179814"/>
          </a:xfrm>
        </p:grpSpPr>
        <p:pic>
          <p:nvPicPr>
            <p:cNvPr id="16" name="Picture 15">
              <a:extLst>
                <a:ext uri="{FF2B5EF4-FFF2-40B4-BE49-F238E27FC236}">
                  <a16:creationId xmlns:a16="http://schemas.microsoft.com/office/drawing/2014/main" id="{08C05E38-509D-AADE-86D6-A64B14524A95}"/>
                </a:ext>
              </a:extLst>
            </p:cNvPr>
            <p:cNvPicPr>
              <a:picLocks noChangeAspect="1"/>
            </p:cNvPicPr>
            <p:nvPr/>
          </p:nvPicPr>
          <p:blipFill>
            <a:blip r:embed="rId5"/>
            <a:stretch>
              <a:fillRect/>
            </a:stretch>
          </p:blipFill>
          <p:spPr>
            <a:xfrm>
              <a:off x="8857076" y="5036717"/>
              <a:ext cx="1236219" cy="863399"/>
            </a:xfrm>
            <a:prstGeom prst="rect">
              <a:avLst/>
            </a:prstGeom>
          </p:spPr>
        </p:pic>
        <p:sp>
          <p:nvSpPr>
            <p:cNvPr id="17" name="Text Box 185">
              <a:extLst>
                <a:ext uri="{FF2B5EF4-FFF2-40B4-BE49-F238E27FC236}">
                  <a16:creationId xmlns:a16="http://schemas.microsoft.com/office/drawing/2014/main" id="{B74272A9-28DD-C918-831F-6069ED696958}"/>
                </a:ext>
              </a:extLst>
            </p:cNvPr>
            <p:cNvSpPr txBox="1">
              <a:spLocks noChangeArrowheads="1"/>
            </p:cNvSpPr>
            <p:nvPr/>
          </p:nvSpPr>
          <p:spPr bwMode="auto">
            <a:xfrm>
              <a:off x="8857907" y="5877977"/>
              <a:ext cx="1224324" cy="338554"/>
            </a:xfrm>
            <a:prstGeom prst="rect">
              <a:avLst/>
            </a:prstGeom>
            <a:solidFill>
              <a:srgbClr val="FFFFBE"/>
            </a:solidFill>
            <a:ln w="9525">
              <a:solidFill>
                <a:schemeClr val="tx1"/>
              </a:solid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i="1" dirty="0"/>
                <a:t>Science</a:t>
              </a:r>
              <a:r>
                <a:rPr lang="en-US" sz="800" i="1" dirty="0"/>
                <a:t> 361,</a:t>
              </a:r>
            </a:p>
            <a:p>
              <a:pPr algn="ctr"/>
              <a:r>
                <a:rPr lang="en-US" sz="800" i="1" dirty="0"/>
                <a:t> 64 (2018)</a:t>
              </a:r>
              <a:endParaRPr lang="en-US" altLang="ko-KR" sz="600" b="1" i="1" dirty="0">
                <a:ea typeface="굴림" charset="-127"/>
                <a:cs typeface="굴림" charset="-127"/>
              </a:endParaRPr>
            </a:p>
          </p:txBody>
        </p:sp>
      </p:grpSp>
      <p:grpSp>
        <p:nvGrpSpPr>
          <p:cNvPr id="18" name="Group 17">
            <a:extLst>
              <a:ext uri="{FF2B5EF4-FFF2-40B4-BE49-F238E27FC236}">
                <a16:creationId xmlns:a16="http://schemas.microsoft.com/office/drawing/2014/main" id="{551760DF-7CD0-9ACA-7C8B-36E1C0679140}"/>
              </a:ext>
            </a:extLst>
          </p:cNvPr>
          <p:cNvGrpSpPr/>
          <p:nvPr/>
        </p:nvGrpSpPr>
        <p:grpSpPr>
          <a:xfrm>
            <a:off x="3482638" y="3247864"/>
            <a:ext cx="1222256" cy="1181666"/>
            <a:chOff x="7636254" y="5036018"/>
            <a:chExt cx="1222256" cy="1181666"/>
          </a:xfrm>
        </p:grpSpPr>
        <p:pic>
          <p:nvPicPr>
            <p:cNvPr id="19" name="Picture 18">
              <a:extLst>
                <a:ext uri="{FF2B5EF4-FFF2-40B4-BE49-F238E27FC236}">
                  <a16:creationId xmlns:a16="http://schemas.microsoft.com/office/drawing/2014/main" id="{92565CDF-CB29-6EBE-43DF-3C5703524D8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404" t="10173" r="1404" b="8499"/>
            <a:stretch/>
          </p:blipFill>
          <p:spPr>
            <a:xfrm>
              <a:off x="7636254" y="5036018"/>
              <a:ext cx="1220822" cy="1057834"/>
            </a:xfrm>
            <a:prstGeom prst="rect">
              <a:avLst/>
            </a:prstGeom>
          </p:spPr>
        </p:pic>
        <p:sp>
          <p:nvSpPr>
            <p:cNvPr id="20" name="Text Box 185">
              <a:extLst>
                <a:ext uri="{FF2B5EF4-FFF2-40B4-BE49-F238E27FC236}">
                  <a16:creationId xmlns:a16="http://schemas.microsoft.com/office/drawing/2014/main" id="{A28CC994-FA8E-D423-853A-7CC3743A2060}"/>
                </a:ext>
              </a:extLst>
            </p:cNvPr>
            <p:cNvSpPr txBox="1">
              <a:spLocks noChangeArrowheads="1"/>
            </p:cNvSpPr>
            <p:nvPr/>
          </p:nvSpPr>
          <p:spPr bwMode="auto">
            <a:xfrm>
              <a:off x="7653068" y="5879130"/>
              <a:ext cx="1205442" cy="338554"/>
            </a:xfrm>
            <a:prstGeom prst="rect">
              <a:avLst/>
            </a:prstGeom>
            <a:solidFill>
              <a:srgbClr val="FFFFBE"/>
            </a:solidFill>
            <a:ln w="9525">
              <a:solidFill>
                <a:schemeClr val="tx1"/>
              </a:solid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800" b="1" i="1" dirty="0"/>
                <a:t>Nature</a:t>
              </a:r>
              <a:r>
                <a:rPr lang="en-US" altLang="ko-KR" sz="800" dirty="0"/>
                <a:t> 565, 61 </a:t>
              </a:r>
            </a:p>
            <a:p>
              <a:pPr algn="ctr"/>
              <a:r>
                <a:rPr lang="en-US" altLang="ko-KR" sz="800" dirty="0"/>
                <a:t>(2019)</a:t>
              </a:r>
              <a:endParaRPr lang="en-US" altLang="ko-KR" sz="600" b="1" i="1" dirty="0">
                <a:ea typeface="굴림" charset="-127"/>
                <a:cs typeface="굴림" charset="-127"/>
              </a:endParaRPr>
            </a:p>
          </p:txBody>
        </p:sp>
      </p:grpSp>
      <p:grpSp>
        <p:nvGrpSpPr>
          <p:cNvPr id="23" name="Group 22">
            <a:extLst>
              <a:ext uri="{FF2B5EF4-FFF2-40B4-BE49-F238E27FC236}">
                <a16:creationId xmlns:a16="http://schemas.microsoft.com/office/drawing/2014/main" id="{A87183BD-FF1D-F721-DB84-171697663D72}"/>
              </a:ext>
            </a:extLst>
          </p:cNvPr>
          <p:cNvGrpSpPr/>
          <p:nvPr/>
        </p:nvGrpSpPr>
        <p:grpSpPr>
          <a:xfrm>
            <a:off x="5922867" y="3247842"/>
            <a:ext cx="1301128" cy="1179836"/>
            <a:chOff x="10076483" y="5035996"/>
            <a:chExt cx="1301128" cy="1179836"/>
          </a:xfrm>
        </p:grpSpPr>
        <p:pic>
          <p:nvPicPr>
            <p:cNvPr id="24" name="Picture 10" descr="UED Water">
              <a:extLst>
                <a:ext uri="{FF2B5EF4-FFF2-40B4-BE49-F238E27FC236}">
                  <a16:creationId xmlns:a16="http://schemas.microsoft.com/office/drawing/2014/main" id="{56E1A4AD-88B5-EA5B-2434-C56E639B8E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709"/>
            <a:stretch/>
          </p:blipFill>
          <p:spPr bwMode="auto">
            <a:xfrm>
              <a:off x="10076483" y="5035996"/>
              <a:ext cx="1301128" cy="839248"/>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185">
              <a:extLst>
                <a:ext uri="{FF2B5EF4-FFF2-40B4-BE49-F238E27FC236}">
                  <a16:creationId xmlns:a16="http://schemas.microsoft.com/office/drawing/2014/main" id="{ADC0EF96-89A6-8DE5-FDC7-A674EA4CC560}"/>
                </a:ext>
              </a:extLst>
            </p:cNvPr>
            <p:cNvSpPr txBox="1">
              <a:spLocks noChangeArrowheads="1"/>
            </p:cNvSpPr>
            <p:nvPr/>
          </p:nvSpPr>
          <p:spPr bwMode="auto">
            <a:xfrm>
              <a:off x="10079837" y="5877278"/>
              <a:ext cx="1297774" cy="338554"/>
            </a:xfrm>
            <a:prstGeom prst="rect">
              <a:avLst/>
            </a:prstGeom>
            <a:solidFill>
              <a:srgbClr val="FFFFBE"/>
            </a:solidFill>
            <a:ln w="9525">
              <a:solidFill>
                <a:schemeClr val="tx1"/>
              </a:solid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800" b="1" i="1" dirty="0">
                  <a:effectLst/>
                </a:rPr>
                <a:t>Nature</a:t>
              </a:r>
              <a:r>
                <a:rPr lang="da-DK" sz="800" dirty="0">
                  <a:effectLst/>
                </a:rPr>
                <a:t>. 596, 531</a:t>
              </a:r>
            </a:p>
            <a:p>
              <a:pPr algn="ctr"/>
              <a:r>
                <a:rPr lang="da-DK" sz="800" dirty="0">
                  <a:effectLst/>
                </a:rPr>
                <a:t>(2021)</a:t>
              </a:r>
              <a:endParaRPr lang="en-US" altLang="ko-KR" sz="788" dirty="0">
                <a:ea typeface="굴림" charset="-127"/>
                <a:cs typeface="굴림" charset="-127"/>
              </a:endParaRPr>
            </a:p>
          </p:txBody>
        </p:sp>
      </p:grpSp>
      <p:sp>
        <p:nvSpPr>
          <p:cNvPr id="27" name="Rectangle 26">
            <a:extLst>
              <a:ext uri="{FF2B5EF4-FFF2-40B4-BE49-F238E27FC236}">
                <a16:creationId xmlns:a16="http://schemas.microsoft.com/office/drawing/2014/main" id="{FD1A9D75-18FC-CE3F-02A5-06D901423518}"/>
              </a:ext>
            </a:extLst>
          </p:cNvPr>
          <p:cNvSpPr/>
          <p:nvPr/>
        </p:nvSpPr>
        <p:spPr>
          <a:xfrm>
            <a:off x="4294762" y="2721572"/>
            <a:ext cx="846782" cy="280694"/>
          </a:xfrm>
          <a:prstGeom prst="rect">
            <a:avLst/>
          </a:prstGeom>
          <a:solidFill>
            <a:srgbClr val="08080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t>5 m</a:t>
            </a:r>
          </a:p>
        </p:txBody>
      </p:sp>
      <p:cxnSp>
        <p:nvCxnSpPr>
          <p:cNvPr id="28" name="Straight Arrow Connector 27">
            <a:extLst>
              <a:ext uri="{FF2B5EF4-FFF2-40B4-BE49-F238E27FC236}">
                <a16:creationId xmlns:a16="http://schemas.microsoft.com/office/drawing/2014/main" id="{DF42A254-A0E7-E874-45C9-EA724C1DAC14}"/>
              </a:ext>
            </a:extLst>
          </p:cNvPr>
          <p:cNvCxnSpPr>
            <a:cxnSpLocks/>
          </p:cNvCxnSpPr>
          <p:nvPr/>
        </p:nvCxnSpPr>
        <p:spPr>
          <a:xfrm>
            <a:off x="2277849" y="3039607"/>
            <a:ext cx="4833943"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794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C76DF6-8124-4F34-B2E4-F379F624B448}"/>
              </a:ext>
            </a:extLst>
          </p:cNvPr>
          <p:cNvSpPr>
            <a:spLocks noGrp="1"/>
          </p:cNvSpPr>
          <p:nvPr>
            <p:ph type="sldNum" sz="quarter" idx="11"/>
          </p:nvPr>
        </p:nvSpPr>
        <p:spPr/>
        <p:txBody>
          <a:bodyPr/>
          <a:lstStyle/>
          <a:p>
            <a:fld id="{5BD36294-2849-48A8-8531-5354CF3095D2}" type="slidenum">
              <a:rPr lang="en-US" smtClean="0"/>
              <a:pPr/>
              <a:t>27</a:t>
            </a:fld>
            <a:endParaRPr lang="en-US" dirty="0"/>
          </a:p>
        </p:txBody>
      </p:sp>
      <p:sp>
        <p:nvSpPr>
          <p:cNvPr id="3" name="Title 2">
            <a:extLst>
              <a:ext uri="{FF2B5EF4-FFF2-40B4-BE49-F238E27FC236}">
                <a16:creationId xmlns:a16="http://schemas.microsoft.com/office/drawing/2014/main" id="{B7DFDA5B-83A8-4E75-ACA7-19502F1955FB}"/>
              </a:ext>
            </a:extLst>
          </p:cNvPr>
          <p:cNvSpPr>
            <a:spLocks noGrp="1"/>
          </p:cNvSpPr>
          <p:nvPr>
            <p:ph type="title"/>
          </p:nvPr>
        </p:nvSpPr>
        <p:spPr/>
        <p:txBody>
          <a:bodyPr/>
          <a:lstStyle/>
          <a:p>
            <a:r>
              <a:rPr lang="en-US" dirty="0"/>
              <a:t>Attosecond Science</a:t>
            </a:r>
            <a:br>
              <a:rPr lang="en-US" dirty="0"/>
            </a:br>
            <a:r>
              <a:rPr lang="en-US" dirty="0"/>
              <a:t>Femtosecond Electron Pulse Slicing and Electron pulse-train formation</a:t>
            </a:r>
          </a:p>
        </p:txBody>
      </p:sp>
      <p:sp>
        <p:nvSpPr>
          <p:cNvPr id="62" name="Content Placeholder 3">
            <a:extLst>
              <a:ext uri="{FF2B5EF4-FFF2-40B4-BE49-F238E27FC236}">
                <a16:creationId xmlns:a16="http://schemas.microsoft.com/office/drawing/2014/main" id="{F9D8A4C6-B035-4BB7-AED3-4CC450E5DCBE}"/>
              </a:ext>
            </a:extLst>
          </p:cNvPr>
          <p:cNvSpPr>
            <a:spLocks noGrp="1"/>
          </p:cNvSpPr>
          <p:nvPr>
            <p:ph sz="quarter" idx="14"/>
          </p:nvPr>
        </p:nvSpPr>
        <p:spPr>
          <a:xfrm>
            <a:off x="451822" y="1140143"/>
            <a:ext cx="8006378" cy="1786924"/>
          </a:xfrm>
        </p:spPr>
        <p:txBody>
          <a:bodyPr>
            <a:noAutofit/>
          </a:bodyPr>
          <a:lstStyle/>
          <a:p>
            <a:pPr marL="257175" indent="-257175">
              <a:spcAft>
                <a:spcPts val="0"/>
              </a:spcAft>
              <a:buFont typeface="Arial" panose="020B0604020202020204" pitchFamily="34" charset="0"/>
              <a:buChar char="•"/>
            </a:pPr>
            <a:r>
              <a:rPr lang="en-US" sz="1200" dirty="0"/>
              <a:t>Femtosecond pulses desired for some experiments (e.g. measuring molecular vibrational states below 10 fs or nonlinear mixing in hard X-rays)</a:t>
            </a:r>
          </a:p>
          <a:p>
            <a:pPr marL="257175" indent="-257175">
              <a:spcAft>
                <a:spcPts val="0"/>
              </a:spcAft>
              <a:buFont typeface="Arial" panose="020B0604020202020204" pitchFamily="34" charset="0"/>
              <a:buChar char="•"/>
            </a:pPr>
            <a:r>
              <a:rPr lang="en-US" sz="1200" dirty="0"/>
              <a:t>Since the e-beam produces the X-rays, shortening the part of the electron beam which lases shortens the X-rays</a:t>
            </a:r>
          </a:p>
          <a:p>
            <a:pPr marL="257175" indent="-257175">
              <a:spcAft>
                <a:spcPts val="0"/>
              </a:spcAft>
              <a:buFont typeface="Arial" panose="020B0604020202020204" pitchFamily="34" charset="0"/>
              <a:buChar char="•"/>
            </a:pPr>
            <a:r>
              <a:rPr lang="en-US" dirty="0"/>
              <a:t>Selectively “heat” parts of the e-beam for spoilage</a:t>
            </a:r>
            <a:endParaRPr lang="en-US" sz="1200" dirty="0"/>
          </a:p>
        </p:txBody>
      </p:sp>
      <p:pic>
        <p:nvPicPr>
          <p:cNvPr id="27" name="Picture 26">
            <a:extLst>
              <a:ext uri="{FF2B5EF4-FFF2-40B4-BE49-F238E27FC236}">
                <a16:creationId xmlns:a16="http://schemas.microsoft.com/office/drawing/2014/main" id="{E6048175-90F9-1445-BF47-73A7DB16317A}"/>
              </a:ext>
            </a:extLst>
          </p:cNvPr>
          <p:cNvPicPr>
            <a:picLocks noChangeAspect="1"/>
          </p:cNvPicPr>
          <p:nvPr/>
        </p:nvPicPr>
        <p:blipFill>
          <a:blip r:embed="rId3"/>
          <a:stretch>
            <a:fillRect/>
          </a:stretch>
        </p:blipFill>
        <p:spPr>
          <a:xfrm>
            <a:off x="1752600" y="2268694"/>
            <a:ext cx="1943826" cy="606111"/>
          </a:xfrm>
          <a:prstGeom prst="rect">
            <a:avLst/>
          </a:prstGeom>
        </p:spPr>
      </p:pic>
      <p:pic>
        <p:nvPicPr>
          <p:cNvPr id="28" name="Picture 27">
            <a:extLst>
              <a:ext uri="{FF2B5EF4-FFF2-40B4-BE49-F238E27FC236}">
                <a16:creationId xmlns:a16="http://schemas.microsoft.com/office/drawing/2014/main" id="{FD67AD98-8679-7D4F-A408-4CE2ACB369F2}"/>
              </a:ext>
            </a:extLst>
          </p:cNvPr>
          <p:cNvPicPr>
            <a:picLocks noChangeAspect="1"/>
          </p:cNvPicPr>
          <p:nvPr/>
        </p:nvPicPr>
        <p:blipFill>
          <a:blip r:embed="rId4"/>
          <a:srcRect/>
          <a:stretch/>
        </p:blipFill>
        <p:spPr>
          <a:xfrm>
            <a:off x="1739958" y="3080519"/>
            <a:ext cx="5157857" cy="1142999"/>
          </a:xfrm>
          <a:prstGeom prst="rect">
            <a:avLst/>
          </a:prstGeom>
        </p:spPr>
      </p:pic>
      <p:sp>
        <p:nvSpPr>
          <p:cNvPr id="29" name="TextBox 28">
            <a:extLst>
              <a:ext uri="{FF2B5EF4-FFF2-40B4-BE49-F238E27FC236}">
                <a16:creationId xmlns:a16="http://schemas.microsoft.com/office/drawing/2014/main" id="{DD47BA5F-0E36-384D-B4A9-6019AF04BF98}"/>
              </a:ext>
            </a:extLst>
          </p:cNvPr>
          <p:cNvSpPr txBox="1"/>
          <p:nvPr/>
        </p:nvSpPr>
        <p:spPr>
          <a:xfrm>
            <a:off x="1554152" y="3421186"/>
            <a:ext cx="800100" cy="253916"/>
          </a:xfrm>
          <a:prstGeom prst="rect">
            <a:avLst/>
          </a:prstGeom>
          <a:noFill/>
        </p:spPr>
        <p:txBody>
          <a:bodyPr wrap="square" rtlCol="0">
            <a:spAutoFit/>
          </a:bodyPr>
          <a:lstStyle/>
          <a:p>
            <a:r>
              <a:rPr lang="en-US" sz="1050" dirty="0" err="1"/>
              <a:t>Linac</a:t>
            </a:r>
            <a:r>
              <a:rPr lang="en-US" sz="1050" dirty="0"/>
              <a:t> 0</a:t>
            </a:r>
          </a:p>
        </p:txBody>
      </p:sp>
      <p:sp>
        <p:nvSpPr>
          <p:cNvPr id="30" name="TextBox 29">
            <a:extLst>
              <a:ext uri="{FF2B5EF4-FFF2-40B4-BE49-F238E27FC236}">
                <a16:creationId xmlns:a16="http://schemas.microsoft.com/office/drawing/2014/main" id="{349DFAB2-932F-6B41-9221-9E7EC58C888C}"/>
              </a:ext>
            </a:extLst>
          </p:cNvPr>
          <p:cNvSpPr txBox="1"/>
          <p:nvPr/>
        </p:nvSpPr>
        <p:spPr>
          <a:xfrm>
            <a:off x="3048712" y="3887709"/>
            <a:ext cx="800100" cy="253916"/>
          </a:xfrm>
          <a:prstGeom prst="rect">
            <a:avLst/>
          </a:prstGeom>
          <a:noFill/>
        </p:spPr>
        <p:txBody>
          <a:bodyPr wrap="square" rtlCol="0">
            <a:spAutoFit/>
          </a:bodyPr>
          <a:lstStyle/>
          <a:p>
            <a:r>
              <a:rPr lang="en-US" sz="1050" dirty="0" err="1"/>
              <a:t>Linac</a:t>
            </a:r>
            <a:r>
              <a:rPr lang="en-US" sz="1050" dirty="0"/>
              <a:t> 1</a:t>
            </a:r>
          </a:p>
        </p:txBody>
      </p:sp>
      <p:sp>
        <p:nvSpPr>
          <p:cNvPr id="32" name="TextBox 31">
            <a:extLst>
              <a:ext uri="{FF2B5EF4-FFF2-40B4-BE49-F238E27FC236}">
                <a16:creationId xmlns:a16="http://schemas.microsoft.com/office/drawing/2014/main" id="{104D7860-A15B-8D49-AE59-FBF2952269A6}"/>
              </a:ext>
            </a:extLst>
          </p:cNvPr>
          <p:cNvSpPr txBox="1"/>
          <p:nvPr/>
        </p:nvSpPr>
        <p:spPr>
          <a:xfrm>
            <a:off x="4162874" y="3918441"/>
            <a:ext cx="800100" cy="253916"/>
          </a:xfrm>
          <a:prstGeom prst="rect">
            <a:avLst/>
          </a:prstGeom>
          <a:noFill/>
        </p:spPr>
        <p:txBody>
          <a:bodyPr wrap="square" rtlCol="0">
            <a:spAutoFit/>
          </a:bodyPr>
          <a:lstStyle/>
          <a:p>
            <a:r>
              <a:rPr lang="en-US" sz="1050" dirty="0" err="1"/>
              <a:t>Linac</a:t>
            </a:r>
            <a:r>
              <a:rPr lang="en-US" sz="1050" dirty="0"/>
              <a:t> 2</a:t>
            </a:r>
          </a:p>
        </p:txBody>
      </p:sp>
      <p:sp>
        <p:nvSpPr>
          <p:cNvPr id="33" name="TextBox 32">
            <a:extLst>
              <a:ext uri="{FF2B5EF4-FFF2-40B4-BE49-F238E27FC236}">
                <a16:creationId xmlns:a16="http://schemas.microsoft.com/office/drawing/2014/main" id="{90D99B6F-BA42-CB4E-B4EB-D4D2E9C0C089}"/>
              </a:ext>
            </a:extLst>
          </p:cNvPr>
          <p:cNvSpPr txBox="1"/>
          <p:nvPr/>
        </p:nvSpPr>
        <p:spPr>
          <a:xfrm>
            <a:off x="5277037" y="3987035"/>
            <a:ext cx="800100" cy="253916"/>
          </a:xfrm>
          <a:prstGeom prst="rect">
            <a:avLst/>
          </a:prstGeom>
          <a:noFill/>
        </p:spPr>
        <p:txBody>
          <a:bodyPr wrap="square" rtlCol="0">
            <a:spAutoFit/>
          </a:bodyPr>
          <a:lstStyle/>
          <a:p>
            <a:r>
              <a:rPr lang="en-US" sz="1050" dirty="0" err="1"/>
              <a:t>Linac</a:t>
            </a:r>
            <a:r>
              <a:rPr lang="en-US" sz="1050" dirty="0"/>
              <a:t> 3</a:t>
            </a:r>
          </a:p>
        </p:txBody>
      </p:sp>
      <p:sp>
        <p:nvSpPr>
          <p:cNvPr id="34" name="TextBox 33">
            <a:extLst>
              <a:ext uri="{FF2B5EF4-FFF2-40B4-BE49-F238E27FC236}">
                <a16:creationId xmlns:a16="http://schemas.microsoft.com/office/drawing/2014/main" id="{B9328C8A-35C3-0446-81C4-F63228F97CB1}"/>
              </a:ext>
            </a:extLst>
          </p:cNvPr>
          <p:cNvSpPr txBox="1"/>
          <p:nvPr/>
        </p:nvSpPr>
        <p:spPr>
          <a:xfrm>
            <a:off x="5956506" y="4198399"/>
            <a:ext cx="1064453" cy="253916"/>
          </a:xfrm>
          <a:prstGeom prst="rect">
            <a:avLst/>
          </a:prstGeom>
          <a:noFill/>
        </p:spPr>
        <p:txBody>
          <a:bodyPr wrap="square" rtlCol="0">
            <a:spAutoFit/>
          </a:bodyPr>
          <a:lstStyle/>
          <a:p>
            <a:r>
              <a:rPr lang="en-US" sz="1050" dirty="0"/>
              <a:t>Undulators</a:t>
            </a:r>
          </a:p>
        </p:txBody>
      </p:sp>
      <p:cxnSp>
        <p:nvCxnSpPr>
          <p:cNvPr id="36" name="Straight Connector 35">
            <a:extLst>
              <a:ext uri="{FF2B5EF4-FFF2-40B4-BE49-F238E27FC236}">
                <a16:creationId xmlns:a16="http://schemas.microsoft.com/office/drawing/2014/main" id="{65923015-303B-B24E-8BF5-69ADEF54F500}"/>
              </a:ext>
            </a:extLst>
          </p:cNvPr>
          <p:cNvCxnSpPr>
            <a:cxnSpLocks/>
          </p:cNvCxnSpPr>
          <p:nvPr/>
        </p:nvCxnSpPr>
        <p:spPr>
          <a:xfrm>
            <a:off x="6254808" y="3303338"/>
            <a:ext cx="643007" cy="520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E818291-331B-2D4C-ADA8-9418C42703FB}"/>
              </a:ext>
            </a:extLst>
          </p:cNvPr>
          <p:cNvCxnSpPr>
            <a:cxnSpLocks/>
          </p:cNvCxnSpPr>
          <p:nvPr/>
        </p:nvCxnSpPr>
        <p:spPr>
          <a:xfrm flipV="1">
            <a:off x="6897815" y="3303338"/>
            <a:ext cx="523806" cy="521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9DDB44-53A8-4448-82E5-AF95AF3682E1}"/>
              </a:ext>
            </a:extLst>
          </p:cNvPr>
          <p:cNvCxnSpPr>
            <a:cxnSpLocks/>
          </p:cNvCxnSpPr>
          <p:nvPr/>
        </p:nvCxnSpPr>
        <p:spPr>
          <a:xfrm>
            <a:off x="4652052" y="3283714"/>
            <a:ext cx="1202014" cy="539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F75696E-714C-3548-A85C-96CBD10E758F}"/>
              </a:ext>
            </a:extLst>
          </p:cNvPr>
          <p:cNvCxnSpPr>
            <a:cxnSpLocks/>
          </p:cNvCxnSpPr>
          <p:nvPr/>
        </p:nvCxnSpPr>
        <p:spPr>
          <a:xfrm flipH="1" flipV="1">
            <a:off x="5818864" y="3283714"/>
            <a:ext cx="35201" cy="539755"/>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Graphic 40">
            <a:extLst>
              <a:ext uri="{FF2B5EF4-FFF2-40B4-BE49-F238E27FC236}">
                <a16:creationId xmlns:a16="http://schemas.microsoft.com/office/drawing/2014/main" id="{F07CD138-4D1B-6C45-A30C-674770534C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5826" y="2268921"/>
            <a:ext cx="1443038" cy="1103499"/>
          </a:xfrm>
          <a:prstGeom prst="rect">
            <a:avLst/>
          </a:prstGeom>
        </p:spPr>
      </p:pic>
      <p:pic>
        <p:nvPicPr>
          <p:cNvPr id="42" name="Graphic 41">
            <a:extLst>
              <a:ext uri="{FF2B5EF4-FFF2-40B4-BE49-F238E27FC236}">
                <a16:creationId xmlns:a16="http://schemas.microsoft.com/office/drawing/2014/main" id="{7980063E-263D-834F-91AB-A7D01FA5D3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76336" y="2268920"/>
            <a:ext cx="1445285" cy="1126472"/>
          </a:xfrm>
          <a:prstGeom prst="rect">
            <a:avLst/>
          </a:prstGeom>
        </p:spPr>
      </p:pic>
      <p:pic>
        <p:nvPicPr>
          <p:cNvPr id="43" name="Graphic 42">
            <a:extLst>
              <a:ext uri="{FF2B5EF4-FFF2-40B4-BE49-F238E27FC236}">
                <a16:creationId xmlns:a16="http://schemas.microsoft.com/office/drawing/2014/main" id="{454F7BCA-8676-A54F-93A1-2C8679DA6D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8034" y="3887008"/>
            <a:ext cx="677102" cy="200053"/>
          </a:xfrm>
          <a:prstGeom prst="rect">
            <a:avLst/>
          </a:prstGeom>
        </p:spPr>
      </p:pic>
      <p:sp>
        <p:nvSpPr>
          <p:cNvPr id="44" name="TextBox 43">
            <a:extLst>
              <a:ext uri="{FF2B5EF4-FFF2-40B4-BE49-F238E27FC236}">
                <a16:creationId xmlns:a16="http://schemas.microsoft.com/office/drawing/2014/main" id="{1ECD54CC-DA48-1645-8E74-EA99B734EA3D}"/>
              </a:ext>
            </a:extLst>
          </p:cNvPr>
          <p:cNvSpPr txBox="1"/>
          <p:nvPr/>
        </p:nvSpPr>
        <p:spPr>
          <a:xfrm>
            <a:off x="3563793" y="3356048"/>
            <a:ext cx="532794" cy="253916"/>
          </a:xfrm>
          <a:prstGeom prst="rect">
            <a:avLst/>
          </a:prstGeom>
          <a:noFill/>
        </p:spPr>
        <p:txBody>
          <a:bodyPr wrap="square" rtlCol="0">
            <a:spAutoFit/>
          </a:bodyPr>
          <a:lstStyle/>
          <a:p>
            <a:r>
              <a:rPr lang="en-US" sz="1050" dirty="0"/>
              <a:t>BC1</a:t>
            </a:r>
          </a:p>
        </p:txBody>
      </p:sp>
      <p:sp>
        <p:nvSpPr>
          <p:cNvPr id="45" name="TextBox 44">
            <a:extLst>
              <a:ext uri="{FF2B5EF4-FFF2-40B4-BE49-F238E27FC236}">
                <a16:creationId xmlns:a16="http://schemas.microsoft.com/office/drawing/2014/main" id="{69708BC9-641D-0F40-BD31-6E05FF11937D}"/>
              </a:ext>
            </a:extLst>
          </p:cNvPr>
          <p:cNvSpPr txBox="1"/>
          <p:nvPr/>
        </p:nvSpPr>
        <p:spPr>
          <a:xfrm>
            <a:off x="4581437" y="3436645"/>
            <a:ext cx="532794" cy="253916"/>
          </a:xfrm>
          <a:prstGeom prst="rect">
            <a:avLst/>
          </a:prstGeom>
          <a:noFill/>
        </p:spPr>
        <p:txBody>
          <a:bodyPr wrap="square" rtlCol="0">
            <a:spAutoFit/>
          </a:bodyPr>
          <a:lstStyle/>
          <a:p>
            <a:r>
              <a:rPr lang="en-US" sz="1050" dirty="0"/>
              <a:t>BC2</a:t>
            </a:r>
          </a:p>
        </p:txBody>
      </p:sp>
      <p:sp>
        <p:nvSpPr>
          <p:cNvPr id="46" name="TextBox 45">
            <a:extLst>
              <a:ext uri="{FF2B5EF4-FFF2-40B4-BE49-F238E27FC236}">
                <a16:creationId xmlns:a16="http://schemas.microsoft.com/office/drawing/2014/main" id="{02C1694C-DFCF-2741-98B4-51FE3861F50B}"/>
              </a:ext>
            </a:extLst>
          </p:cNvPr>
          <p:cNvSpPr txBox="1"/>
          <p:nvPr/>
        </p:nvSpPr>
        <p:spPr>
          <a:xfrm>
            <a:off x="1554151" y="4244913"/>
            <a:ext cx="4529231" cy="253916"/>
          </a:xfrm>
          <a:prstGeom prst="rect">
            <a:avLst/>
          </a:prstGeom>
          <a:noFill/>
        </p:spPr>
        <p:txBody>
          <a:bodyPr wrap="square" rtlCol="0">
            <a:spAutoFit/>
          </a:bodyPr>
          <a:lstStyle/>
          <a:p>
            <a:r>
              <a:rPr lang="en-US" sz="1000" dirty="0">
                <a:latin typeface="Arial" panose="020B0604020202020204" pitchFamily="34" charset="0"/>
              </a:rPr>
              <a:t>A. Marinelli, et al. PRL, 116:254801, 2016</a:t>
            </a:r>
            <a:endParaRPr lang="en-US" sz="1000" dirty="0"/>
          </a:p>
        </p:txBody>
      </p:sp>
      <p:sp>
        <p:nvSpPr>
          <p:cNvPr id="48" name="Rectangle 47">
            <a:extLst>
              <a:ext uri="{FF2B5EF4-FFF2-40B4-BE49-F238E27FC236}">
                <a16:creationId xmlns:a16="http://schemas.microsoft.com/office/drawing/2014/main" id="{A91575D3-47E0-814B-99E4-06BFCCB6C607}"/>
              </a:ext>
            </a:extLst>
          </p:cNvPr>
          <p:cNvSpPr/>
          <p:nvPr/>
        </p:nvSpPr>
        <p:spPr>
          <a:xfrm>
            <a:off x="2287093" y="3151029"/>
            <a:ext cx="536966" cy="370962"/>
          </a:xfrm>
          <a:prstGeom prst="rect">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cxnSp>
        <p:nvCxnSpPr>
          <p:cNvPr id="50" name="Straight Connector 49">
            <a:extLst>
              <a:ext uri="{FF2B5EF4-FFF2-40B4-BE49-F238E27FC236}">
                <a16:creationId xmlns:a16="http://schemas.microsoft.com/office/drawing/2014/main" id="{122179A9-76F8-9742-AFCE-54F230FC8D26}"/>
              </a:ext>
            </a:extLst>
          </p:cNvPr>
          <p:cNvCxnSpPr>
            <a:cxnSpLocks/>
          </p:cNvCxnSpPr>
          <p:nvPr/>
        </p:nvCxnSpPr>
        <p:spPr>
          <a:xfrm>
            <a:off x="1774609" y="2874806"/>
            <a:ext cx="512483" cy="276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ECC476B-9DB1-5E41-9E7D-41E953FC7581}"/>
              </a:ext>
            </a:extLst>
          </p:cNvPr>
          <p:cNvCxnSpPr>
            <a:cxnSpLocks/>
          </p:cNvCxnSpPr>
          <p:nvPr/>
        </p:nvCxnSpPr>
        <p:spPr>
          <a:xfrm flipH="1">
            <a:off x="2824061" y="2874806"/>
            <a:ext cx="854476" cy="27622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D6483C3-8B59-584F-B0FD-9DE6B890F8AD}"/>
              </a:ext>
            </a:extLst>
          </p:cNvPr>
          <p:cNvSpPr txBox="1"/>
          <p:nvPr/>
        </p:nvSpPr>
        <p:spPr>
          <a:xfrm>
            <a:off x="2180445" y="2867806"/>
            <a:ext cx="1001631" cy="213585"/>
          </a:xfrm>
          <a:prstGeom prst="rect">
            <a:avLst/>
          </a:prstGeom>
          <a:noFill/>
        </p:spPr>
        <p:txBody>
          <a:bodyPr wrap="square" rtlCol="0">
            <a:spAutoFit/>
          </a:bodyPr>
          <a:lstStyle/>
          <a:p>
            <a:r>
              <a:rPr lang="en-US" sz="788" dirty="0">
                <a:solidFill>
                  <a:schemeClr val="tx1">
                    <a:lumMod val="85000"/>
                    <a:lumOff val="15000"/>
                  </a:schemeClr>
                </a:solidFill>
              </a:rPr>
              <a:t>LASER HEATER</a:t>
            </a:r>
          </a:p>
        </p:txBody>
      </p:sp>
      <p:pic>
        <p:nvPicPr>
          <p:cNvPr id="31" name="Picture 30" descr="Chart, line chart&#10;&#10;Description automatically generated">
            <a:extLst>
              <a:ext uri="{FF2B5EF4-FFF2-40B4-BE49-F238E27FC236}">
                <a16:creationId xmlns:a16="http://schemas.microsoft.com/office/drawing/2014/main" id="{5DC38FF2-EAB9-2642-BD46-C5E91DF71675}"/>
              </a:ext>
            </a:extLst>
          </p:cNvPr>
          <p:cNvPicPr>
            <a:picLocks noChangeAspect="1"/>
          </p:cNvPicPr>
          <p:nvPr/>
        </p:nvPicPr>
        <p:blipFill rotWithShape="1">
          <a:blip r:embed="rId11"/>
          <a:srcRect l="-1" r="21266"/>
          <a:stretch/>
        </p:blipFill>
        <p:spPr>
          <a:xfrm>
            <a:off x="2492375" y="2207383"/>
            <a:ext cx="4038600" cy="2692585"/>
          </a:xfrm>
          <a:prstGeom prst="rect">
            <a:avLst/>
          </a:prstGeom>
        </p:spPr>
      </p:pic>
    </p:spTree>
    <p:extLst>
      <p:ext uri="{BB962C8B-B14F-4D97-AF65-F5344CB8AC3E}">
        <p14:creationId xmlns:p14="http://schemas.microsoft.com/office/powerpoint/2010/main" val="389179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50"/>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1"/>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44" grpId="0"/>
      <p:bldP spid="45" grpId="0"/>
      <p:bldP spid="46" grpId="0"/>
      <p:bldP spid="48" grpId="0" animBg="1"/>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DEB6C9-39B0-A48D-E1B2-F8709686E6B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CA" smtClean="0"/>
              <a:t>28</a:t>
            </a:fld>
            <a:endParaRPr lang="en-CA"/>
          </a:p>
        </p:txBody>
      </p:sp>
      <p:sp>
        <p:nvSpPr>
          <p:cNvPr id="3" name="Title 2">
            <a:extLst>
              <a:ext uri="{FF2B5EF4-FFF2-40B4-BE49-F238E27FC236}">
                <a16:creationId xmlns:a16="http://schemas.microsoft.com/office/drawing/2014/main" id="{CC838B4A-B81E-0C43-90FB-BADC07063540}"/>
              </a:ext>
            </a:extLst>
          </p:cNvPr>
          <p:cNvSpPr>
            <a:spLocks noGrp="1"/>
          </p:cNvSpPr>
          <p:nvPr>
            <p:ph type="title"/>
          </p:nvPr>
        </p:nvSpPr>
        <p:spPr/>
        <p:txBody>
          <a:bodyPr/>
          <a:lstStyle/>
          <a:p>
            <a:r>
              <a:rPr lang="en-US" dirty="0"/>
              <a:t>The New LCLS-II era</a:t>
            </a:r>
          </a:p>
        </p:txBody>
      </p:sp>
      <p:pic>
        <p:nvPicPr>
          <p:cNvPr id="11" name="Picture 10" descr="Text&#10;&#10;Description automatically generated with medium confidence">
            <a:extLst>
              <a:ext uri="{FF2B5EF4-FFF2-40B4-BE49-F238E27FC236}">
                <a16:creationId xmlns:a16="http://schemas.microsoft.com/office/drawing/2014/main" id="{4277568C-45B1-40E6-07F3-D4164CC233F4}"/>
              </a:ext>
            </a:extLst>
          </p:cNvPr>
          <p:cNvPicPr>
            <a:picLocks noChangeAspect="1"/>
          </p:cNvPicPr>
          <p:nvPr/>
        </p:nvPicPr>
        <p:blipFill>
          <a:blip r:embed="rId2"/>
          <a:stretch>
            <a:fillRect/>
          </a:stretch>
        </p:blipFill>
        <p:spPr>
          <a:xfrm>
            <a:off x="1566333" y="855132"/>
            <a:ext cx="5676588" cy="4288367"/>
          </a:xfrm>
          <a:prstGeom prst="rect">
            <a:avLst/>
          </a:prstGeom>
        </p:spPr>
      </p:pic>
    </p:spTree>
    <p:extLst>
      <p:ext uri="{BB962C8B-B14F-4D97-AF65-F5344CB8AC3E}">
        <p14:creationId xmlns:p14="http://schemas.microsoft.com/office/powerpoint/2010/main" val="436102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DEB6C9-39B0-A48D-E1B2-F8709686E6B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CA" smtClean="0"/>
              <a:t>29</a:t>
            </a:fld>
            <a:endParaRPr lang="en-CA"/>
          </a:p>
        </p:txBody>
      </p:sp>
      <p:sp>
        <p:nvSpPr>
          <p:cNvPr id="3" name="Title 2">
            <a:extLst>
              <a:ext uri="{FF2B5EF4-FFF2-40B4-BE49-F238E27FC236}">
                <a16:creationId xmlns:a16="http://schemas.microsoft.com/office/drawing/2014/main" id="{CC838B4A-B81E-0C43-90FB-BADC07063540}"/>
              </a:ext>
            </a:extLst>
          </p:cNvPr>
          <p:cNvSpPr>
            <a:spLocks noGrp="1"/>
          </p:cNvSpPr>
          <p:nvPr>
            <p:ph type="title"/>
          </p:nvPr>
        </p:nvSpPr>
        <p:spPr/>
        <p:txBody>
          <a:bodyPr/>
          <a:lstStyle/>
          <a:p>
            <a:r>
              <a:rPr lang="en-US" dirty="0"/>
              <a:t>Rebuilt Laser Hall serves all NEH instruments</a:t>
            </a:r>
          </a:p>
        </p:txBody>
      </p:sp>
      <p:sp>
        <p:nvSpPr>
          <p:cNvPr id="4" name="Text Placeholder 3">
            <a:extLst>
              <a:ext uri="{FF2B5EF4-FFF2-40B4-BE49-F238E27FC236}">
                <a16:creationId xmlns:a16="http://schemas.microsoft.com/office/drawing/2014/main" id="{0BEFD4D3-73CD-1402-CB34-F9A0D4B34C6E}"/>
              </a:ext>
            </a:extLst>
          </p:cNvPr>
          <p:cNvSpPr>
            <a:spLocks noGrp="1"/>
          </p:cNvSpPr>
          <p:nvPr>
            <p:ph type="body" idx="1"/>
          </p:nvPr>
        </p:nvSpPr>
        <p:spPr/>
        <p:txBody>
          <a:bodyPr/>
          <a:lstStyle/>
          <a:p>
            <a:endParaRPr lang="en-US" dirty="0"/>
          </a:p>
        </p:txBody>
      </p:sp>
      <p:pic>
        <p:nvPicPr>
          <p:cNvPr id="5" name="Google Shape;735;p50" descr="Final_2.jpg">
            <a:extLst>
              <a:ext uri="{FF2B5EF4-FFF2-40B4-BE49-F238E27FC236}">
                <a16:creationId xmlns:a16="http://schemas.microsoft.com/office/drawing/2014/main" id="{6DDED2AC-2642-377D-9578-7AB7AAAEAAB7}"/>
              </a:ext>
            </a:extLst>
          </p:cNvPr>
          <p:cNvPicPr preferRelativeResize="0"/>
          <p:nvPr/>
        </p:nvPicPr>
        <p:blipFill rotWithShape="1">
          <a:blip r:embed="rId2">
            <a:alphaModFix/>
          </a:blip>
          <a:srcRect/>
          <a:stretch/>
        </p:blipFill>
        <p:spPr>
          <a:xfrm>
            <a:off x="0" y="904345"/>
            <a:ext cx="6751002" cy="4239155"/>
          </a:xfrm>
          <a:prstGeom prst="rect">
            <a:avLst/>
          </a:prstGeom>
          <a:noFill/>
          <a:ln>
            <a:noFill/>
          </a:ln>
        </p:spPr>
      </p:pic>
      <p:sp>
        <p:nvSpPr>
          <p:cNvPr id="6" name="Google Shape;738;p50">
            <a:extLst>
              <a:ext uri="{FF2B5EF4-FFF2-40B4-BE49-F238E27FC236}">
                <a16:creationId xmlns:a16="http://schemas.microsoft.com/office/drawing/2014/main" id="{A9EE6B64-0E62-A2EC-A561-5CD4C09C6F84}"/>
              </a:ext>
            </a:extLst>
          </p:cNvPr>
          <p:cNvSpPr txBox="1"/>
          <p:nvPr/>
        </p:nvSpPr>
        <p:spPr>
          <a:xfrm>
            <a:off x="297734" y="1149448"/>
            <a:ext cx="2705100" cy="900225"/>
          </a:xfrm>
          <a:prstGeom prst="rect">
            <a:avLst/>
          </a:prstGeom>
          <a:solidFill>
            <a:schemeClr val="lt1">
              <a:alpha val="24705"/>
            </a:schemeClr>
          </a:solidFill>
          <a:ln>
            <a:noFill/>
          </a:ln>
        </p:spPr>
        <p:txBody>
          <a:bodyPr spcFirstLastPara="1" wrap="square" lIns="68569" tIns="34275" rIns="68569" bIns="34275" anchor="ctr" anchorCtr="0">
            <a:noAutofit/>
          </a:bodyPr>
          <a:lstStyle/>
          <a:p>
            <a:pPr marL="214313" indent="-214313">
              <a:buClr>
                <a:schemeClr val="dk1"/>
              </a:buClr>
              <a:buSzPts val="1800"/>
              <a:buFont typeface="Arial"/>
              <a:buChar char="•"/>
            </a:pPr>
            <a:r>
              <a:rPr lang="en-US" sz="1300" dirty="0">
                <a:solidFill>
                  <a:schemeClr val="dk1"/>
                </a:solidFill>
              </a:rPr>
              <a:t>Clean room environment</a:t>
            </a:r>
            <a:endParaRPr sz="1300" dirty="0">
              <a:solidFill>
                <a:schemeClr val="dk1"/>
              </a:solidFill>
            </a:endParaRPr>
          </a:p>
          <a:p>
            <a:pPr marL="214313" indent="-214313">
              <a:buClr>
                <a:schemeClr val="dk1"/>
              </a:buClr>
              <a:buSzPts val="1800"/>
              <a:buFont typeface="Arial"/>
              <a:buChar char="•"/>
            </a:pPr>
            <a:r>
              <a:rPr lang="en-US" sz="1300" dirty="0">
                <a:solidFill>
                  <a:schemeClr val="dk1"/>
                </a:solidFill>
              </a:rPr>
              <a:t>Four separate laser bays</a:t>
            </a:r>
            <a:endParaRPr sz="1300" dirty="0">
              <a:solidFill>
                <a:schemeClr val="dk1"/>
              </a:solidFill>
            </a:endParaRPr>
          </a:p>
          <a:p>
            <a:pPr marL="214313" indent="-214313">
              <a:buClr>
                <a:schemeClr val="dk1"/>
              </a:buClr>
              <a:buSzPts val="1800"/>
              <a:buFont typeface="Arial"/>
              <a:buChar char="•"/>
            </a:pPr>
            <a:r>
              <a:rPr lang="en-US" sz="1300" dirty="0">
                <a:solidFill>
                  <a:schemeClr val="dk1"/>
                </a:solidFill>
              </a:rPr>
              <a:t>OPCPA and </a:t>
            </a:r>
            <a:r>
              <a:rPr lang="en-US" sz="1300" dirty="0" err="1">
                <a:solidFill>
                  <a:schemeClr val="dk1"/>
                </a:solidFill>
              </a:rPr>
              <a:t>Ti:Sapphire</a:t>
            </a:r>
            <a:r>
              <a:rPr lang="en-US" sz="1300" dirty="0">
                <a:solidFill>
                  <a:schemeClr val="dk1"/>
                </a:solidFill>
              </a:rPr>
              <a:t> laser systems</a:t>
            </a:r>
            <a:endParaRPr sz="1300" dirty="0">
              <a:solidFill>
                <a:schemeClr val="dk1"/>
              </a:solidFill>
            </a:endParaRPr>
          </a:p>
        </p:txBody>
      </p:sp>
      <p:pic>
        <p:nvPicPr>
          <p:cNvPr id="8" name="Google Shape;735;p50" descr="Final_2.jpg">
            <a:extLst>
              <a:ext uri="{FF2B5EF4-FFF2-40B4-BE49-F238E27FC236}">
                <a16:creationId xmlns:a16="http://schemas.microsoft.com/office/drawing/2014/main" id="{F2F02080-C83D-FD97-AD6C-5CB228F432C4}"/>
              </a:ext>
            </a:extLst>
          </p:cNvPr>
          <p:cNvPicPr preferRelativeResize="0"/>
          <p:nvPr/>
        </p:nvPicPr>
        <p:blipFill rotWithShape="1">
          <a:blip r:embed="rId2">
            <a:alphaModFix/>
          </a:blip>
          <a:srcRect l="99295"/>
          <a:stretch/>
        </p:blipFill>
        <p:spPr>
          <a:xfrm>
            <a:off x="6664326" y="907287"/>
            <a:ext cx="2479674" cy="4239155"/>
          </a:xfrm>
          <a:prstGeom prst="rect">
            <a:avLst/>
          </a:prstGeom>
          <a:noFill/>
          <a:ln>
            <a:noFill/>
          </a:ln>
        </p:spPr>
      </p:pic>
      <p:sp>
        <p:nvSpPr>
          <p:cNvPr id="7" name="Google Shape;739;p50">
            <a:extLst>
              <a:ext uri="{FF2B5EF4-FFF2-40B4-BE49-F238E27FC236}">
                <a16:creationId xmlns:a16="http://schemas.microsoft.com/office/drawing/2014/main" id="{6EFB3779-3A8E-AF6A-3A96-1910F72376A9}"/>
              </a:ext>
            </a:extLst>
          </p:cNvPr>
          <p:cNvSpPr txBox="1"/>
          <p:nvPr/>
        </p:nvSpPr>
        <p:spPr>
          <a:xfrm>
            <a:off x="5916024" y="1149448"/>
            <a:ext cx="2809592" cy="692498"/>
          </a:xfrm>
          <a:prstGeom prst="rect">
            <a:avLst/>
          </a:prstGeom>
          <a:solidFill>
            <a:schemeClr val="lt1">
              <a:alpha val="24313"/>
            </a:schemeClr>
          </a:solidFill>
          <a:ln>
            <a:noFill/>
          </a:ln>
        </p:spPr>
        <p:txBody>
          <a:bodyPr spcFirstLastPara="1" wrap="square" lIns="68569" tIns="34275" rIns="68569" bIns="34275" anchor="ctr" anchorCtr="0">
            <a:noAutofit/>
          </a:bodyPr>
          <a:lstStyle/>
          <a:p>
            <a:pPr marL="214313" indent="-214313">
              <a:buClr>
                <a:schemeClr val="dk1"/>
              </a:buClr>
              <a:buSzPts val="1800"/>
              <a:buFont typeface="Arial"/>
              <a:buChar char="•"/>
            </a:pPr>
            <a:r>
              <a:rPr lang="en-US" sz="1300" dirty="0">
                <a:solidFill>
                  <a:schemeClr val="dk1"/>
                </a:solidFill>
              </a:rPr>
              <a:t>Laser beam switchyard and transport system beneath raised access floor</a:t>
            </a:r>
            <a:endParaRPr sz="1300" dirty="0">
              <a:solidFill>
                <a:schemeClr val="dk1"/>
              </a:solidFill>
            </a:endParaRPr>
          </a:p>
        </p:txBody>
      </p:sp>
      <p:sp>
        <p:nvSpPr>
          <p:cNvPr id="9" name="Google Shape;739;p50">
            <a:extLst>
              <a:ext uri="{FF2B5EF4-FFF2-40B4-BE49-F238E27FC236}">
                <a16:creationId xmlns:a16="http://schemas.microsoft.com/office/drawing/2014/main" id="{305C5A27-886F-5F6F-318A-B32451E9FE33}"/>
              </a:ext>
            </a:extLst>
          </p:cNvPr>
          <p:cNvSpPr txBox="1"/>
          <p:nvPr/>
        </p:nvSpPr>
        <p:spPr>
          <a:xfrm>
            <a:off x="4678843" y="3823595"/>
            <a:ext cx="4206239" cy="1017160"/>
          </a:xfrm>
          <a:prstGeom prst="rect">
            <a:avLst/>
          </a:prstGeom>
          <a:solidFill>
            <a:schemeClr val="lt1">
              <a:alpha val="24313"/>
            </a:schemeClr>
          </a:solidFill>
          <a:ln>
            <a:noFill/>
          </a:ln>
        </p:spPr>
        <p:txBody>
          <a:bodyPr spcFirstLastPara="1" wrap="square" lIns="68569" tIns="34275" rIns="68569" bIns="34275" anchor="ctr" anchorCtr="0">
            <a:noAutofit/>
          </a:bodyPr>
          <a:lstStyle/>
          <a:p>
            <a:pPr marL="214313" indent="-214313">
              <a:buClr>
                <a:schemeClr val="dk1"/>
              </a:buClr>
              <a:buSzPts val="1800"/>
              <a:buFont typeface="Arial"/>
              <a:buChar char="•"/>
            </a:pPr>
            <a:r>
              <a:rPr lang="en-US" sz="1300" dirty="0">
                <a:solidFill>
                  <a:schemeClr val="dk1"/>
                </a:solidFill>
              </a:rPr>
              <a:t>Lasers from any of the four bays can be delivered to any of the instruments in the NEH</a:t>
            </a:r>
          </a:p>
          <a:p>
            <a:pPr marL="214313" indent="-214313">
              <a:buClr>
                <a:schemeClr val="dk1"/>
              </a:buClr>
              <a:buSzPts val="1800"/>
              <a:buFont typeface="Arial"/>
              <a:buChar char="•"/>
            </a:pPr>
            <a:r>
              <a:rPr lang="en-US" sz="1300" dirty="0">
                <a:solidFill>
                  <a:schemeClr val="dk1"/>
                </a:solidFill>
              </a:rPr>
              <a:t>Currently 4 destinations for the laser, growing to 8 in the next ~year</a:t>
            </a:r>
            <a:endParaRPr sz="1300" dirty="0">
              <a:solidFill>
                <a:schemeClr val="dk1"/>
              </a:solidFill>
            </a:endParaRPr>
          </a:p>
        </p:txBody>
      </p:sp>
    </p:spTree>
    <p:extLst>
      <p:ext uri="{BB962C8B-B14F-4D97-AF65-F5344CB8AC3E}">
        <p14:creationId xmlns:p14="http://schemas.microsoft.com/office/powerpoint/2010/main" val="1477643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iangle 15">
            <a:extLst>
              <a:ext uri="{FF2B5EF4-FFF2-40B4-BE49-F238E27FC236}">
                <a16:creationId xmlns:a16="http://schemas.microsoft.com/office/drawing/2014/main" id="{115B3AE0-6C20-4244-8A02-5F0D68CB79BF}"/>
              </a:ext>
            </a:extLst>
          </p:cNvPr>
          <p:cNvSpPr/>
          <p:nvPr/>
        </p:nvSpPr>
        <p:spPr>
          <a:xfrm>
            <a:off x="3215562" y="2283264"/>
            <a:ext cx="2728038" cy="1456300"/>
          </a:xfrm>
          <a:prstGeom prst="triangl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104CF4C-9B44-3141-B531-F7B05B18BE0F}"/>
              </a:ext>
            </a:extLst>
          </p:cNvPr>
          <p:cNvSpPr>
            <a:spLocks noGrp="1"/>
          </p:cNvSpPr>
          <p:nvPr>
            <p:ph type="sldNum" sz="quarter" idx="11"/>
          </p:nvPr>
        </p:nvSpPr>
        <p:spPr/>
        <p:txBody>
          <a:bodyPr/>
          <a:lstStyle/>
          <a:p>
            <a:fld id="{5BD36294-2849-48A8-8531-5354CF3095D2}" type="slidenum">
              <a:rPr lang="en-US" smtClean="0"/>
              <a:pPr/>
              <a:t>3</a:t>
            </a:fld>
            <a:endParaRPr lang="en-US" dirty="0"/>
          </a:p>
        </p:txBody>
      </p:sp>
      <p:sp>
        <p:nvSpPr>
          <p:cNvPr id="3" name="Title 2">
            <a:extLst>
              <a:ext uri="{FF2B5EF4-FFF2-40B4-BE49-F238E27FC236}">
                <a16:creationId xmlns:a16="http://schemas.microsoft.com/office/drawing/2014/main" id="{2FEDA726-CB8B-FA4A-90EC-B9C605723C1E}"/>
              </a:ext>
            </a:extLst>
          </p:cNvPr>
          <p:cNvSpPr>
            <a:spLocks noGrp="1"/>
          </p:cNvSpPr>
          <p:nvPr>
            <p:ph type="title"/>
          </p:nvPr>
        </p:nvSpPr>
        <p:spPr/>
        <p:txBody>
          <a:bodyPr/>
          <a:lstStyle/>
          <a:p>
            <a:r>
              <a:rPr lang="en-US" dirty="0">
                <a:latin typeface="+mj-lt"/>
              </a:rPr>
              <a:t>Today’s Outline – </a:t>
            </a:r>
            <a:r>
              <a:rPr lang="en-US" b="0" dirty="0">
                <a:latin typeface="+mj-lt"/>
              </a:rPr>
              <a:t>Scientific &amp; Instrumentation Demands for Understanding and Ultimately Controlling  Nonequilibrium (Biological) Phenomena </a:t>
            </a:r>
          </a:p>
        </p:txBody>
      </p:sp>
      <p:pic>
        <p:nvPicPr>
          <p:cNvPr id="5" name="Picture 8" descr="SLAC's high-speed 'electron camera' films molecular movie in HD | SLAC  National Accelerator Laboratory">
            <a:extLst>
              <a:ext uri="{FF2B5EF4-FFF2-40B4-BE49-F238E27FC236}">
                <a16:creationId xmlns:a16="http://schemas.microsoft.com/office/drawing/2014/main" id="{718F7D00-D072-604F-AFB9-95E891A4B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568" y="1570285"/>
            <a:ext cx="1534864" cy="1528730"/>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0CD1ABB-7A41-1848-8988-516171D478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3" r="29299"/>
          <a:stretch/>
        </p:blipFill>
        <p:spPr bwMode="auto">
          <a:xfrm>
            <a:off x="2438400" y="2941885"/>
            <a:ext cx="1534865" cy="1534865"/>
          </a:xfrm>
          <a:prstGeom prst="ellipse">
            <a:avLst/>
          </a:prstGeom>
          <a:noFill/>
          <a:ln w="12700">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32A0B78-6EB7-8F4E-AACF-179D75F76E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26" r="41058"/>
          <a:stretch/>
        </p:blipFill>
        <p:spPr bwMode="auto">
          <a:xfrm>
            <a:off x="5170737" y="2941885"/>
            <a:ext cx="1534865" cy="1534865"/>
          </a:xfrm>
          <a:prstGeom prst="ellipse">
            <a:avLst/>
          </a:prstGeom>
          <a:noFill/>
          <a:ln w="12700">
            <a:solidFill>
              <a:schemeClr val="bg1">
                <a:lumMod val="85000"/>
              </a:schemeClr>
            </a:solidFill>
          </a:ln>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7CE32F98-E183-9B28-C9C3-A180E27FF70B}"/>
              </a:ext>
            </a:extLst>
          </p:cNvPr>
          <p:cNvGrpSpPr/>
          <p:nvPr/>
        </p:nvGrpSpPr>
        <p:grpSpPr>
          <a:xfrm>
            <a:off x="647089" y="2971758"/>
            <a:ext cx="1720322" cy="1091501"/>
            <a:chOff x="647089" y="2971758"/>
            <a:chExt cx="1720322" cy="1091501"/>
          </a:xfrm>
        </p:grpSpPr>
        <p:sp>
          <p:nvSpPr>
            <p:cNvPr id="7" name="Rectangle 6">
              <a:extLst>
                <a:ext uri="{FF2B5EF4-FFF2-40B4-BE49-F238E27FC236}">
                  <a16:creationId xmlns:a16="http://schemas.microsoft.com/office/drawing/2014/main" id="{DDEA31F8-AD80-5948-9902-85D832E3D233}"/>
                </a:ext>
              </a:extLst>
            </p:cNvPr>
            <p:cNvSpPr/>
            <p:nvPr/>
          </p:nvSpPr>
          <p:spPr>
            <a:xfrm>
              <a:off x="903074" y="2971758"/>
              <a:ext cx="1114408" cy="276999"/>
            </a:xfrm>
            <a:prstGeom prst="rect">
              <a:avLst/>
            </a:prstGeom>
          </p:spPr>
          <p:txBody>
            <a:bodyPr wrap="none">
              <a:spAutoFit/>
            </a:bodyPr>
            <a:lstStyle/>
            <a:p>
              <a:pPr algn="ctr"/>
              <a:r>
                <a:rPr lang="en-US" sz="1200" b="1" dirty="0">
                  <a:solidFill>
                    <a:schemeClr val="tx1">
                      <a:lumMod val="75000"/>
                      <a:lumOff val="25000"/>
                    </a:schemeClr>
                  </a:solidFill>
                  <a:latin typeface="+mj-lt"/>
                </a:rPr>
                <a:t>Novel Drives</a:t>
              </a:r>
            </a:p>
          </p:txBody>
        </p:sp>
        <p:sp>
          <p:nvSpPr>
            <p:cNvPr id="8" name="Rectangle 7">
              <a:extLst>
                <a:ext uri="{FF2B5EF4-FFF2-40B4-BE49-F238E27FC236}">
                  <a16:creationId xmlns:a16="http://schemas.microsoft.com/office/drawing/2014/main" id="{017901DD-92F8-6F41-940D-F2C3D7642074}"/>
                </a:ext>
              </a:extLst>
            </p:cNvPr>
            <p:cNvSpPr/>
            <p:nvPr/>
          </p:nvSpPr>
          <p:spPr>
            <a:xfrm>
              <a:off x="647089" y="3293818"/>
              <a:ext cx="1720322" cy="769441"/>
            </a:xfrm>
            <a:prstGeom prst="rect">
              <a:avLst/>
            </a:prstGeom>
          </p:spPr>
          <p:txBody>
            <a:bodyPr wrap="square">
              <a:spAutoFit/>
            </a:bodyPr>
            <a:lstStyle/>
            <a:p>
              <a:r>
                <a:rPr lang="en-US" sz="1100" dirty="0">
                  <a:latin typeface="+mj-lt"/>
                </a:rPr>
                <a:t>6D-shaped electron and photon wave packets to orchestrate and control them.</a:t>
              </a:r>
              <a:endParaRPr lang="en-US" sz="1100" dirty="0">
                <a:solidFill>
                  <a:schemeClr val="tx1"/>
                </a:solidFill>
                <a:latin typeface="+mj-lt"/>
              </a:endParaRPr>
            </a:p>
          </p:txBody>
        </p:sp>
      </p:grpSp>
      <p:grpSp>
        <p:nvGrpSpPr>
          <p:cNvPr id="19" name="Group 18">
            <a:extLst>
              <a:ext uri="{FF2B5EF4-FFF2-40B4-BE49-F238E27FC236}">
                <a16:creationId xmlns:a16="http://schemas.microsoft.com/office/drawing/2014/main" id="{7C64DAE4-3F0C-1050-01C6-71F21E4C5857}"/>
              </a:ext>
            </a:extLst>
          </p:cNvPr>
          <p:cNvGrpSpPr/>
          <p:nvPr/>
        </p:nvGrpSpPr>
        <p:grpSpPr>
          <a:xfrm>
            <a:off x="6792096" y="2871884"/>
            <a:ext cx="1879842" cy="1527922"/>
            <a:chOff x="6776936" y="2820466"/>
            <a:chExt cx="1879842" cy="1527922"/>
          </a:xfrm>
        </p:grpSpPr>
        <p:sp>
          <p:nvSpPr>
            <p:cNvPr id="11" name="Rectangle 10">
              <a:extLst>
                <a:ext uri="{FF2B5EF4-FFF2-40B4-BE49-F238E27FC236}">
                  <a16:creationId xmlns:a16="http://schemas.microsoft.com/office/drawing/2014/main" id="{5B75B45A-3B9D-2146-AD2D-557C9F0FAF2C}"/>
                </a:ext>
              </a:extLst>
            </p:cNvPr>
            <p:cNvSpPr/>
            <p:nvPr/>
          </p:nvSpPr>
          <p:spPr>
            <a:xfrm>
              <a:off x="6776936" y="2820466"/>
              <a:ext cx="1808508" cy="461665"/>
            </a:xfrm>
            <a:prstGeom prst="rect">
              <a:avLst/>
            </a:prstGeom>
          </p:spPr>
          <p:txBody>
            <a:bodyPr wrap="none">
              <a:spAutoFit/>
            </a:bodyPr>
            <a:lstStyle/>
            <a:p>
              <a:pPr algn="ctr"/>
              <a:r>
                <a:rPr lang="en-US" sz="1200" b="1" dirty="0">
                  <a:solidFill>
                    <a:schemeClr val="tx1">
                      <a:lumMod val="75000"/>
                      <a:lumOff val="25000"/>
                    </a:schemeClr>
                  </a:solidFill>
                  <a:latin typeface="+mj-lt"/>
                </a:rPr>
                <a:t>Ultrafast electron and </a:t>
              </a:r>
            </a:p>
            <a:p>
              <a:pPr algn="ctr"/>
              <a:r>
                <a:rPr lang="en-US" sz="1200" b="1" dirty="0">
                  <a:solidFill>
                    <a:schemeClr val="tx1">
                      <a:lumMod val="75000"/>
                      <a:lumOff val="25000"/>
                    </a:schemeClr>
                  </a:solidFill>
                  <a:latin typeface="+mj-lt"/>
                </a:rPr>
                <a:t>X-ray wavepackets</a:t>
              </a:r>
            </a:p>
          </p:txBody>
        </p:sp>
        <p:sp>
          <p:nvSpPr>
            <p:cNvPr id="12" name="Rectangle 11">
              <a:extLst>
                <a:ext uri="{FF2B5EF4-FFF2-40B4-BE49-F238E27FC236}">
                  <a16:creationId xmlns:a16="http://schemas.microsoft.com/office/drawing/2014/main" id="{5103F3FE-4BB9-7744-9F2C-8111C8719432}"/>
                </a:ext>
              </a:extLst>
            </p:cNvPr>
            <p:cNvSpPr/>
            <p:nvPr/>
          </p:nvSpPr>
          <p:spPr>
            <a:xfrm>
              <a:off x="6847581" y="3409669"/>
              <a:ext cx="1809197" cy="938719"/>
            </a:xfrm>
            <a:prstGeom prst="rect">
              <a:avLst/>
            </a:prstGeom>
          </p:spPr>
          <p:txBody>
            <a:bodyPr wrap="square">
              <a:spAutoFit/>
            </a:bodyPr>
            <a:lstStyle/>
            <a:p>
              <a:r>
                <a:rPr lang="en-US" sz="1100" dirty="0">
                  <a:latin typeface="+mj-lt"/>
                </a:rPr>
                <a:t>New instruments and probes at attosecond time and </a:t>
              </a:r>
              <a:r>
                <a:rPr lang="en-US" sz="1100" dirty="0" err="1">
                  <a:latin typeface="+mj-lt"/>
                </a:rPr>
                <a:t>Ångstrom</a:t>
              </a:r>
              <a:r>
                <a:rPr lang="en-US" sz="1100" dirty="0">
                  <a:latin typeface="+mj-lt"/>
                </a:rPr>
                <a:t> length scales</a:t>
              </a:r>
            </a:p>
            <a:p>
              <a:endParaRPr lang="en-US" sz="1100" dirty="0">
                <a:latin typeface="+mj-lt"/>
              </a:endParaRPr>
            </a:p>
          </p:txBody>
        </p:sp>
      </p:grpSp>
      <p:grpSp>
        <p:nvGrpSpPr>
          <p:cNvPr id="15" name="Group 14">
            <a:extLst>
              <a:ext uri="{FF2B5EF4-FFF2-40B4-BE49-F238E27FC236}">
                <a16:creationId xmlns:a16="http://schemas.microsoft.com/office/drawing/2014/main" id="{224D9DA0-E948-F7D7-A5E7-1830A60BB855}"/>
              </a:ext>
            </a:extLst>
          </p:cNvPr>
          <p:cNvGrpSpPr/>
          <p:nvPr/>
        </p:nvGrpSpPr>
        <p:grpSpPr>
          <a:xfrm>
            <a:off x="5403552" y="1119035"/>
            <a:ext cx="2007015" cy="1147072"/>
            <a:chOff x="5519200" y="1053412"/>
            <a:chExt cx="2007015" cy="1147072"/>
          </a:xfrm>
        </p:grpSpPr>
        <p:sp>
          <p:nvSpPr>
            <p:cNvPr id="13" name="Rectangle 12">
              <a:extLst>
                <a:ext uri="{FF2B5EF4-FFF2-40B4-BE49-F238E27FC236}">
                  <a16:creationId xmlns:a16="http://schemas.microsoft.com/office/drawing/2014/main" id="{10A980CE-FF61-4245-A463-6A996ACC4549}"/>
                </a:ext>
              </a:extLst>
            </p:cNvPr>
            <p:cNvSpPr/>
            <p:nvPr/>
          </p:nvSpPr>
          <p:spPr>
            <a:xfrm>
              <a:off x="5519200" y="1053412"/>
              <a:ext cx="1670650" cy="461665"/>
            </a:xfrm>
            <a:prstGeom prst="rect">
              <a:avLst/>
            </a:prstGeom>
          </p:spPr>
          <p:txBody>
            <a:bodyPr wrap="none">
              <a:spAutoFit/>
            </a:bodyPr>
            <a:lstStyle/>
            <a:p>
              <a:pPr algn="ctr"/>
              <a:r>
                <a:rPr lang="en-US" sz="1200" b="1" dirty="0">
                  <a:solidFill>
                    <a:schemeClr val="tx1">
                      <a:lumMod val="75000"/>
                      <a:lumOff val="25000"/>
                    </a:schemeClr>
                  </a:solidFill>
                  <a:latin typeface="+mj-lt"/>
                </a:rPr>
                <a:t>Ultrafast</a:t>
              </a:r>
            </a:p>
            <a:p>
              <a:pPr algn="ctr"/>
              <a:r>
                <a:rPr lang="en-US" sz="1200" b="1" dirty="0">
                  <a:solidFill>
                    <a:schemeClr val="tx1">
                      <a:lumMod val="75000"/>
                      <a:lumOff val="25000"/>
                    </a:schemeClr>
                  </a:solidFill>
                  <a:latin typeface="+mj-lt"/>
                </a:rPr>
                <a:t>Molecular Dynamics</a:t>
              </a:r>
            </a:p>
          </p:txBody>
        </p:sp>
        <p:sp>
          <p:nvSpPr>
            <p:cNvPr id="18" name="Rectangle 17">
              <a:extLst>
                <a:ext uri="{FF2B5EF4-FFF2-40B4-BE49-F238E27FC236}">
                  <a16:creationId xmlns:a16="http://schemas.microsoft.com/office/drawing/2014/main" id="{2DB664B7-D607-D64A-A625-E32C81C793D4}"/>
                </a:ext>
              </a:extLst>
            </p:cNvPr>
            <p:cNvSpPr/>
            <p:nvPr/>
          </p:nvSpPr>
          <p:spPr>
            <a:xfrm>
              <a:off x="5570806" y="1600320"/>
              <a:ext cx="1955409" cy="600164"/>
            </a:xfrm>
            <a:prstGeom prst="rect">
              <a:avLst/>
            </a:prstGeom>
          </p:spPr>
          <p:txBody>
            <a:bodyPr wrap="square">
              <a:spAutoFit/>
            </a:bodyPr>
            <a:lstStyle/>
            <a:p>
              <a:r>
                <a:rPr lang="en-US" sz="1100" dirty="0">
                  <a:solidFill>
                    <a:schemeClr val="tx1"/>
                  </a:solidFill>
                  <a:latin typeface="+mj-lt"/>
                </a:rPr>
                <a:t>Studying many-body localized states that evade thermalization</a:t>
              </a:r>
            </a:p>
          </p:txBody>
        </p:sp>
      </p:grpSp>
    </p:spTree>
    <p:extLst>
      <p:ext uri="{BB962C8B-B14F-4D97-AF65-F5344CB8AC3E}">
        <p14:creationId xmlns:p14="http://schemas.microsoft.com/office/powerpoint/2010/main" val="283745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8"/>
          <p:cNvSpPr txBox="1">
            <a:spLocks noGrp="1"/>
          </p:cNvSpPr>
          <p:nvPr>
            <p:ph type="title"/>
          </p:nvPr>
        </p:nvSpPr>
        <p:spPr>
          <a:xfrm>
            <a:off x="451822" y="96818"/>
            <a:ext cx="8103600" cy="56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CA" dirty="0"/>
              <a:t>Laser Systems Coming Online for LCLS-II</a:t>
            </a:r>
            <a:endParaRPr dirty="0"/>
          </a:p>
        </p:txBody>
      </p:sp>
      <p:sp>
        <p:nvSpPr>
          <p:cNvPr id="232" name="Google Shape;232;p18"/>
          <p:cNvSpPr txBox="1">
            <a:spLocks noGrp="1"/>
          </p:cNvSpPr>
          <p:nvPr>
            <p:ph type="sldNum" idx="12"/>
          </p:nvPr>
        </p:nvSpPr>
        <p:spPr>
          <a:xfrm>
            <a:off x="8566150" y="4738688"/>
            <a:ext cx="318900" cy="404700"/>
          </a:xfrm>
          <a:prstGeom prst="rect">
            <a:avLst/>
          </a:prstGeom>
        </p:spPr>
        <p:txBody>
          <a:bodyPr spcFirstLastPara="1" wrap="square" lIns="72000" tIns="57600" rIns="72000"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CA"/>
              <a:t>30</a:t>
            </a:fld>
            <a:endParaRPr/>
          </a:p>
        </p:txBody>
      </p:sp>
      <p:pic>
        <p:nvPicPr>
          <p:cNvPr id="233" name="Google Shape;233;p18"/>
          <p:cNvPicPr preferRelativeResize="0"/>
          <p:nvPr/>
        </p:nvPicPr>
        <p:blipFill rotWithShape="1">
          <a:blip r:embed="rId3">
            <a:alphaModFix/>
          </a:blip>
          <a:srcRect t="27373"/>
          <a:stretch/>
        </p:blipFill>
        <p:spPr>
          <a:xfrm rot="-443430">
            <a:off x="2144721" y="1608937"/>
            <a:ext cx="5327406" cy="2990727"/>
          </a:xfrm>
          <a:prstGeom prst="rect">
            <a:avLst/>
          </a:prstGeom>
          <a:noFill/>
          <a:ln>
            <a:noFill/>
          </a:ln>
        </p:spPr>
      </p:pic>
      <p:sp>
        <p:nvSpPr>
          <p:cNvPr id="234" name="Google Shape;234;p18"/>
          <p:cNvSpPr txBox="1"/>
          <p:nvPr/>
        </p:nvSpPr>
        <p:spPr>
          <a:xfrm>
            <a:off x="95250" y="1128650"/>
            <a:ext cx="4762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b="1"/>
              <a:t>NEH Laer Hall</a:t>
            </a:r>
            <a:endParaRPr b="1"/>
          </a:p>
          <a:p>
            <a:pPr marL="0" lvl="0" indent="0" algn="l" rtl="0">
              <a:spcBef>
                <a:spcPts val="0"/>
              </a:spcBef>
              <a:spcAft>
                <a:spcPts val="0"/>
              </a:spcAft>
              <a:buNone/>
            </a:pPr>
            <a:r>
              <a:rPr lang="en-CA" b="1"/>
              <a:t>1st High power OPCPA</a:t>
            </a:r>
            <a:r>
              <a:rPr lang="en-CA"/>
              <a:t> - being installed alongside Ti:S</a:t>
            </a:r>
            <a:endParaRPr/>
          </a:p>
          <a:p>
            <a:pPr marL="0" lvl="0" indent="0" algn="l" rtl="0">
              <a:spcBef>
                <a:spcPts val="0"/>
              </a:spcBef>
              <a:spcAft>
                <a:spcPts val="0"/>
              </a:spcAft>
              <a:buNone/>
            </a:pPr>
            <a:r>
              <a:rPr lang="en-CA" b="1"/>
              <a:t>Additional OPCPA</a:t>
            </a:r>
            <a:r>
              <a:rPr lang="en-CA"/>
              <a:t> in early 2023</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5" name="Google Shape;235;p18"/>
          <p:cNvSpPr txBox="1"/>
          <p:nvPr/>
        </p:nvSpPr>
        <p:spPr>
          <a:xfrm>
            <a:off x="6064750" y="4259200"/>
            <a:ext cx="282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b="1">
                <a:solidFill>
                  <a:srgbClr val="38761D"/>
                </a:solidFill>
              </a:rPr>
              <a:t>XPP</a:t>
            </a:r>
            <a:r>
              <a:rPr lang="en-CA"/>
              <a:t> and </a:t>
            </a:r>
            <a:r>
              <a:rPr lang="en-CA" b="1"/>
              <a:t>FEH</a:t>
            </a:r>
            <a:r>
              <a:rPr lang="en-CA"/>
              <a:t> hutches continue to run with Ti:S at 120Hz</a:t>
            </a:r>
            <a:endParaRPr/>
          </a:p>
        </p:txBody>
      </p:sp>
      <p:sp>
        <p:nvSpPr>
          <p:cNvPr id="236" name="Google Shape;236;p18"/>
          <p:cNvSpPr txBox="1"/>
          <p:nvPr/>
        </p:nvSpPr>
        <p:spPr>
          <a:xfrm>
            <a:off x="157150" y="3380275"/>
            <a:ext cx="2557500" cy="13387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b="1" dirty="0">
                <a:solidFill>
                  <a:srgbClr val="1155CC"/>
                </a:solidFill>
              </a:rPr>
              <a:t>TMO</a:t>
            </a:r>
            <a:endParaRPr b="1" dirty="0">
              <a:solidFill>
                <a:srgbClr val="1155CC"/>
              </a:solidFill>
            </a:endParaRPr>
          </a:p>
          <a:p>
            <a:pPr marL="450000" lvl="0" indent="-450000" algn="l" rtl="0">
              <a:spcBef>
                <a:spcPts val="0"/>
              </a:spcBef>
              <a:spcAft>
                <a:spcPts val="0"/>
              </a:spcAft>
              <a:buNone/>
            </a:pPr>
            <a:r>
              <a:rPr lang="en-CA" b="1" dirty="0"/>
              <a:t>IP1</a:t>
            </a:r>
            <a:r>
              <a:rPr lang="en-CA" dirty="0"/>
              <a:t> - LCLS-II hutch laser setup mostly installed</a:t>
            </a:r>
            <a:endParaRPr dirty="0"/>
          </a:p>
          <a:p>
            <a:pPr marL="907200" lvl="0" indent="-450000" algn="l" rtl="0">
              <a:spcBef>
                <a:spcPts val="0"/>
              </a:spcBef>
              <a:spcAft>
                <a:spcPts val="0"/>
              </a:spcAft>
              <a:buNone/>
            </a:pPr>
            <a:r>
              <a:rPr lang="en-CA" dirty="0"/>
              <a:t>High rate in Run 21</a:t>
            </a:r>
            <a:endParaRPr dirty="0"/>
          </a:p>
          <a:p>
            <a:pPr marL="0" lvl="0" indent="0" algn="l" rtl="0">
              <a:spcBef>
                <a:spcPts val="600"/>
              </a:spcBef>
              <a:spcAft>
                <a:spcPts val="0"/>
              </a:spcAft>
              <a:buNone/>
            </a:pPr>
            <a:r>
              <a:rPr lang="en-CA" b="1" dirty="0"/>
              <a:t>DREAM</a:t>
            </a:r>
            <a:r>
              <a:rPr lang="en-CA" dirty="0"/>
              <a:t> - October 2023</a:t>
            </a:r>
            <a:endParaRPr dirty="0"/>
          </a:p>
        </p:txBody>
      </p:sp>
      <p:sp>
        <p:nvSpPr>
          <p:cNvPr id="237" name="Google Shape;237;p18"/>
          <p:cNvSpPr txBox="1"/>
          <p:nvPr/>
        </p:nvSpPr>
        <p:spPr>
          <a:xfrm>
            <a:off x="5702725" y="999791"/>
            <a:ext cx="33102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b="1" dirty="0">
                <a:solidFill>
                  <a:srgbClr val="BF9000"/>
                </a:solidFill>
              </a:rPr>
              <a:t>Hutch 2.2</a:t>
            </a:r>
            <a:endParaRPr b="1" dirty="0">
              <a:solidFill>
                <a:srgbClr val="BF9000"/>
              </a:solidFill>
            </a:endParaRPr>
          </a:p>
          <a:p>
            <a:pPr marL="990000" lvl="0" indent="-990000" algn="l" rtl="0">
              <a:spcBef>
                <a:spcPts val="0"/>
              </a:spcBef>
              <a:spcAft>
                <a:spcPts val="0"/>
              </a:spcAft>
              <a:buNone/>
            </a:pPr>
            <a:r>
              <a:rPr lang="en-CA" b="1" dirty="0" err="1">
                <a:solidFill>
                  <a:schemeClr val="dk1"/>
                </a:solidFill>
              </a:rPr>
              <a:t>chemRIXS</a:t>
            </a:r>
            <a:r>
              <a:rPr lang="en-CA" b="1" dirty="0">
                <a:solidFill>
                  <a:schemeClr val="dk1"/>
                </a:solidFill>
              </a:rPr>
              <a:t> - </a:t>
            </a:r>
            <a:r>
              <a:rPr lang="en-CA" dirty="0">
                <a:solidFill>
                  <a:schemeClr val="dk1"/>
                </a:solidFill>
              </a:rPr>
              <a:t>LCLS-II hutch laser setup mostly installed for Run 21</a:t>
            </a:r>
            <a:endParaRPr b="1" dirty="0">
              <a:solidFill>
                <a:schemeClr val="dk1"/>
              </a:solidFill>
            </a:endParaRPr>
          </a:p>
          <a:p>
            <a:pPr marL="0" lvl="0" indent="0" algn="l" rtl="0">
              <a:spcBef>
                <a:spcPts val="600"/>
              </a:spcBef>
              <a:spcAft>
                <a:spcPts val="0"/>
              </a:spcAft>
              <a:buNone/>
            </a:pPr>
            <a:r>
              <a:rPr lang="en-CA" b="1" dirty="0" err="1">
                <a:solidFill>
                  <a:schemeClr val="dk1"/>
                </a:solidFill>
              </a:rPr>
              <a:t>qRIXS</a:t>
            </a:r>
            <a:r>
              <a:rPr lang="en-CA" dirty="0">
                <a:solidFill>
                  <a:schemeClr val="dk1"/>
                </a:solidFill>
              </a:rPr>
              <a:t> - Laser installation late 2022</a:t>
            </a:r>
            <a:r>
              <a:rPr lang="en-CA" b="1" dirty="0">
                <a:solidFill>
                  <a:schemeClr val="dk1"/>
                </a:solidFill>
              </a:rPr>
              <a:t> </a:t>
            </a:r>
            <a:endParaRPr b="1" dirty="0">
              <a:solidFill>
                <a:schemeClr val="dk1"/>
              </a:solidFill>
            </a:endParaRPr>
          </a:p>
          <a:p>
            <a:pPr marL="0" lvl="0" indent="0" algn="l" rtl="0">
              <a:spcBef>
                <a:spcPts val="600"/>
              </a:spcBef>
              <a:spcAft>
                <a:spcPts val="0"/>
              </a:spcAft>
              <a:buNone/>
            </a:pPr>
            <a:r>
              <a:rPr lang="en-CA" b="1" dirty="0">
                <a:solidFill>
                  <a:schemeClr val="dk1"/>
                </a:solidFill>
              </a:rPr>
              <a:t>3rd </a:t>
            </a:r>
            <a:r>
              <a:rPr lang="en-CA" b="1" dirty="0" err="1">
                <a:solidFill>
                  <a:schemeClr val="dk1"/>
                </a:solidFill>
              </a:rPr>
              <a:t>endstation</a:t>
            </a:r>
            <a:r>
              <a:rPr lang="en-CA" dirty="0">
                <a:solidFill>
                  <a:schemeClr val="dk1"/>
                </a:solidFill>
              </a:rPr>
              <a:t> - Planned for 2023</a:t>
            </a:r>
            <a:endParaRPr dirty="0">
              <a:solidFill>
                <a:schemeClr val="dk1"/>
              </a:solidFill>
            </a:endParaRPr>
          </a:p>
        </p:txBody>
      </p:sp>
      <p:sp>
        <p:nvSpPr>
          <p:cNvPr id="238" name="Google Shape;238;p18"/>
          <p:cNvSpPr txBox="1"/>
          <p:nvPr/>
        </p:nvSpPr>
        <p:spPr>
          <a:xfrm>
            <a:off x="3110950" y="4123100"/>
            <a:ext cx="255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b="1">
                <a:solidFill>
                  <a:srgbClr val="1155CC"/>
                </a:solidFill>
              </a:rPr>
              <a:t>TXI</a:t>
            </a:r>
            <a:endParaRPr b="1">
              <a:solidFill>
                <a:srgbClr val="1155CC"/>
              </a:solidFill>
            </a:endParaRPr>
          </a:p>
          <a:p>
            <a:pPr marL="0" lvl="0" indent="0" algn="l" rtl="0">
              <a:spcBef>
                <a:spcPts val="0"/>
              </a:spcBef>
              <a:spcAft>
                <a:spcPts val="0"/>
              </a:spcAft>
              <a:buNone/>
            </a:pPr>
            <a:r>
              <a:rPr lang="en-CA"/>
              <a:t>Planned for</a:t>
            </a:r>
            <a:r>
              <a:rPr lang="en-CA" b="1"/>
              <a:t> </a:t>
            </a:r>
            <a:r>
              <a:rPr lang="en-CA"/>
              <a:t>October 2023</a:t>
            </a:r>
            <a:endParaRPr/>
          </a:p>
        </p:txBody>
      </p:sp>
      <p:cxnSp>
        <p:nvCxnSpPr>
          <p:cNvPr id="239" name="Google Shape;239;p18"/>
          <p:cNvCxnSpPr/>
          <p:nvPr/>
        </p:nvCxnSpPr>
        <p:spPr>
          <a:xfrm rot="10800000" flipH="1">
            <a:off x="2178825" y="3238625"/>
            <a:ext cx="750000" cy="404700"/>
          </a:xfrm>
          <a:prstGeom prst="straightConnector1">
            <a:avLst/>
          </a:prstGeom>
          <a:noFill/>
          <a:ln w="28575" cap="flat" cmpd="sng">
            <a:solidFill>
              <a:srgbClr val="1155CC"/>
            </a:solidFill>
            <a:prstDash val="solid"/>
            <a:round/>
            <a:headEnd type="none" w="med" len="med"/>
            <a:tailEnd type="oval" w="med" len="med"/>
          </a:ln>
          <a:effectLst>
            <a:outerShdw blurRad="85725" dist="19050" dir="5400000" algn="bl" rotWithShape="0">
              <a:schemeClr val="lt1">
                <a:alpha val="83000"/>
              </a:schemeClr>
            </a:outerShdw>
          </a:effectLst>
        </p:spPr>
      </p:cxnSp>
      <p:cxnSp>
        <p:nvCxnSpPr>
          <p:cNvPr id="240" name="Google Shape;240;p18"/>
          <p:cNvCxnSpPr/>
          <p:nvPr/>
        </p:nvCxnSpPr>
        <p:spPr>
          <a:xfrm rot="10800000" flipH="1">
            <a:off x="2452700" y="3428900"/>
            <a:ext cx="988200" cy="738300"/>
          </a:xfrm>
          <a:prstGeom prst="straightConnector1">
            <a:avLst/>
          </a:prstGeom>
          <a:noFill/>
          <a:ln w="28575" cap="flat" cmpd="sng">
            <a:solidFill>
              <a:srgbClr val="1155CC"/>
            </a:solidFill>
            <a:prstDash val="solid"/>
            <a:round/>
            <a:headEnd type="none" w="med" len="med"/>
            <a:tailEnd type="oval" w="med" len="med"/>
          </a:ln>
          <a:effectLst>
            <a:outerShdw blurRad="85725" dist="19050" dir="5400000" algn="bl" rotWithShape="0">
              <a:schemeClr val="lt1">
                <a:alpha val="83000"/>
              </a:schemeClr>
            </a:outerShdw>
          </a:effectLst>
        </p:spPr>
      </p:cxnSp>
      <p:cxnSp>
        <p:nvCxnSpPr>
          <p:cNvPr id="241" name="Google Shape;241;p18"/>
          <p:cNvCxnSpPr/>
          <p:nvPr/>
        </p:nvCxnSpPr>
        <p:spPr>
          <a:xfrm rot="10800000" flipH="1">
            <a:off x="4202900" y="3560000"/>
            <a:ext cx="59700" cy="797700"/>
          </a:xfrm>
          <a:prstGeom prst="straightConnector1">
            <a:avLst/>
          </a:prstGeom>
          <a:noFill/>
          <a:ln w="28575" cap="flat" cmpd="sng">
            <a:solidFill>
              <a:srgbClr val="1155CC"/>
            </a:solidFill>
            <a:prstDash val="solid"/>
            <a:round/>
            <a:headEnd type="none" w="med" len="med"/>
            <a:tailEnd type="oval" w="med" len="med"/>
          </a:ln>
          <a:effectLst>
            <a:outerShdw blurRad="85725" dist="19050" dir="5400000" algn="bl" rotWithShape="0">
              <a:schemeClr val="lt1">
                <a:alpha val="83000"/>
              </a:schemeClr>
            </a:outerShdw>
          </a:effectLst>
        </p:spPr>
      </p:cxnSp>
      <p:cxnSp>
        <p:nvCxnSpPr>
          <p:cNvPr id="242" name="Google Shape;242;p18"/>
          <p:cNvCxnSpPr/>
          <p:nvPr/>
        </p:nvCxnSpPr>
        <p:spPr>
          <a:xfrm flipH="1">
            <a:off x="5322300" y="2464600"/>
            <a:ext cx="964200" cy="607200"/>
          </a:xfrm>
          <a:prstGeom prst="straightConnector1">
            <a:avLst/>
          </a:prstGeom>
          <a:noFill/>
          <a:ln w="28575" cap="flat" cmpd="sng">
            <a:solidFill>
              <a:srgbClr val="BF9000"/>
            </a:solidFill>
            <a:prstDash val="solid"/>
            <a:round/>
            <a:headEnd type="none" w="med" len="med"/>
            <a:tailEnd type="oval" w="med" len="med"/>
          </a:ln>
          <a:effectLst>
            <a:outerShdw blurRad="85725" dist="19050" dir="5400000" algn="bl" rotWithShape="0">
              <a:schemeClr val="lt1">
                <a:alpha val="83000"/>
              </a:schemeClr>
            </a:outerShdw>
          </a:effectLst>
        </p:spPr>
      </p:cxnSp>
      <p:cxnSp>
        <p:nvCxnSpPr>
          <p:cNvPr id="243" name="Google Shape;243;p18"/>
          <p:cNvCxnSpPr/>
          <p:nvPr/>
        </p:nvCxnSpPr>
        <p:spPr>
          <a:xfrm flipH="1">
            <a:off x="5656925" y="2452700"/>
            <a:ext cx="653400" cy="786000"/>
          </a:xfrm>
          <a:prstGeom prst="straightConnector1">
            <a:avLst/>
          </a:prstGeom>
          <a:noFill/>
          <a:ln w="28575" cap="flat" cmpd="sng">
            <a:solidFill>
              <a:srgbClr val="BF9000"/>
            </a:solidFill>
            <a:prstDash val="solid"/>
            <a:round/>
            <a:headEnd type="none" w="med" len="med"/>
            <a:tailEnd type="oval" w="med" len="med"/>
          </a:ln>
          <a:effectLst>
            <a:outerShdw blurRad="85725" dist="19050" dir="5400000" algn="bl" rotWithShape="0">
              <a:schemeClr val="lt1">
                <a:alpha val="83000"/>
              </a:schemeClr>
            </a:outerShdw>
          </a:effectLst>
        </p:spPr>
      </p:cxnSp>
      <p:cxnSp>
        <p:nvCxnSpPr>
          <p:cNvPr id="244" name="Google Shape;244;p18"/>
          <p:cNvCxnSpPr/>
          <p:nvPr/>
        </p:nvCxnSpPr>
        <p:spPr>
          <a:xfrm>
            <a:off x="6310325" y="2452700"/>
            <a:ext cx="47700" cy="797700"/>
          </a:xfrm>
          <a:prstGeom prst="straightConnector1">
            <a:avLst/>
          </a:prstGeom>
          <a:noFill/>
          <a:ln w="28575" cap="flat" cmpd="sng">
            <a:solidFill>
              <a:srgbClr val="BF9000"/>
            </a:solidFill>
            <a:prstDash val="solid"/>
            <a:round/>
            <a:headEnd type="none" w="med" len="med"/>
            <a:tailEnd type="oval" w="med" len="med"/>
          </a:ln>
          <a:effectLst>
            <a:outerShdw blurRad="85725" dist="19050" dir="5400000" algn="bl" rotWithShape="0">
              <a:schemeClr val="lt1">
                <a:alpha val="83000"/>
              </a:schemeClr>
            </a:outerShdw>
          </a:effectLst>
        </p:spPr>
      </p:cxnSp>
      <p:cxnSp>
        <p:nvCxnSpPr>
          <p:cNvPr id="245" name="Google Shape;245;p18"/>
          <p:cNvCxnSpPr/>
          <p:nvPr/>
        </p:nvCxnSpPr>
        <p:spPr>
          <a:xfrm rot="10800000">
            <a:off x="5857925" y="3798200"/>
            <a:ext cx="446400" cy="559500"/>
          </a:xfrm>
          <a:prstGeom prst="straightConnector1">
            <a:avLst/>
          </a:prstGeom>
          <a:noFill/>
          <a:ln w="28575" cap="flat" cmpd="sng">
            <a:solidFill>
              <a:srgbClr val="38761D"/>
            </a:solidFill>
            <a:prstDash val="solid"/>
            <a:round/>
            <a:headEnd type="none" w="med" len="med"/>
            <a:tailEnd type="oval" w="med" len="med"/>
          </a:ln>
          <a:effectLst>
            <a:outerShdw blurRad="85725" dist="19050" dir="5400000" algn="bl" rotWithShape="0">
              <a:schemeClr val="lt1">
                <a:alpha val="83000"/>
              </a:schemeClr>
            </a:outerShdw>
          </a:effectLst>
        </p:spPr>
      </p:cxnSp>
      <p:cxnSp>
        <p:nvCxnSpPr>
          <p:cNvPr id="246" name="Google Shape;246;p18"/>
          <p:cNvCxnSpPr/>
          <p:nvPr/>
        </p:nvCxnSpPr>
        <p:spPr>
          <a:xfrm>
            <a:off x="3000375" y="1809750"/>
            <a:ext cx="666900" cy="583500"/>
          </a:xfrm>
          <a:prstGeom prst="straightConnector1">
            <a:avLst/>
          </a:prstGeom>
          <a:noFill/>
          <a:ln w="28575" cap="flat" cmpd="sng">
            <a:solidFill>
              <a:schemeClr val="dk1"/>
            </a:solidFill>
            <a:prstDash val="solid"/>
            <a:round/>
            <a:headEnd type="none" w="med" len="med"/>
            <a:tailEnd type="oval" w="med" len="med"/>
          </a:ln>
          <a:effectLst>
            <a:outerShdw blurRad="85725" dist="19050" dir="5400000" algn="bl" rotWithShape="0">
              <a:schemeClr val="lt1">
                <a:alpha val="83000"/>
              </a:schemeClr>
            </a:outerShdw>
          </a:effectLst>
        </p:spPr>
      </p:cxnSp>
      <p:sp>
        <p:nvSpPr>
          <p:cNvPr id="247" name="Google Shape;247;p18"/>
          <p:cNvSpPr txBox="1"/>
          <p:nvPr/>
        </p:nvSpPr>
        <p:spPr>
          <a:xfrm>
            <a:off x="95250" y="2240500"/>
            <a:ext cx="2235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a:solidFill>
                  <a:schemeClr val="dk1"/>
                </a:solidFill>
              </a:rPr>
              <a:t>Lasers shared amongst endstations via transport</a:t>
            </a:r>
            <a:endParaRPr>
              <a:solidFill>
                <a:schemeClr val="dk1"/>
              </a:solidFill>
            </a:endParaRPr>
          </a:p>
          <a:p>
            <a:pPr marL="0" lvl="0" indent="0" algn="l" rtl="0">
              <a:spcBef>
                <a:spcPts val="0"/>
              </a:spcBef>
              <a:spcAft>
                <a:spcPts val="0"/>
              </a:spcAft>
              <a:buNone/>
            </a:pPr>
            <a:r>
              <a:rPr lang="en-CA">
                <a:solidFill>
                  <a:schemeClr val="dk1"/>
                </a:solidFill>
              </a:rPr>
              <a:t>system</a:t>
            </a:r>
            <a:endParaRPr/>
          </a:p>
        </p:txBody>
      </p:sp>
    </p:spTree>
    <p:extLst>
      <p:ext uri="{BB962C8B-B14F-4D97-AF65-F5344CB8AC3E}">
        <p14:creationId xmlns:p14="http://schemas.microsoft.com/office/powerpoint/2010/main" val="1504440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04CF4C-9B44-3141-B531-F7B05B18BE0F}"/>
              </a:ext>
            </a:extLst>
          </p:cNvPr>
          <p:cNvSpPr>
            <a:spLocks noGrp="1"/>
          </p:cNvSpPr>
          <p:nvPr>
            <p:ph type="sldNum" sz="quarter" idx="11"/>
          </p:nvPr>
        </p:nvSpPr>
        <p:spPr/>
        <p:txBody>
          <a:bodyPr/>
          <a:lstStyle/>
          <a:p>
            <a:fld id="{5BD36294-2849-48A8-8531-5354CF3095D2}" type="slidenum">
              <a:rPr lang="en-US" smtClean="0"/>
              <a:pPr/>
              <a:t>31</a:t>
            </a:fld>
            <a:endParaRPr lang="en-US" dirty="0"/>
          </a:p>
        </p:txBody>
      </p:sp>
      <p:sp>
        <p:nvSpPr>
          <p:cNvPr id="3" name="Title 2">
            <a:extLst>
              <a:ext uri="{FF2B5EF4-FFF2-40B4-BE49-F238E27FC236}">
                <a16:creationId xmlns:a16="http://schemas.microsoft.com/office/drawing/2014/main" id="{2FEDA726-CB8B-FA4A-90EC-B9C605723C1E}"/>
              </a:ext>
            </a:extLst>
          </p:cNvPr>
          <p:cNvSpPr>
            <a:spLocks noGrp="1"/>
          </p:cNvSpPr>
          <p:nvPr>
            <p:ph type="title"/>
          </p:nvPr>
        </p:nvSpPr>
        <p:spPr/>
        <p:txBody>
          <a:bodyPr/>
          <a:lstStyle/>
          <a:p>
            <a:r>
              <a:rPr lang="en-US" dirty="0"/>
              <a:t>High-power OPCPA laser system</a:t>
            </a:r>
          </a:p>
        </p:txBody>
      </p:sp>
      <p:sp>
        <p:nvSpPr>
          <p:cNvPr id="19" name="TextBox 18">
            <a:extLst>
              <a:ext uri="{FF2B5EF4-FFF2-40B4-BE49-F238E27FC236}">
                <a16:creationId xmlns:a16="http://schemas.microsoft.com/office/drawing/2014/main" id="{5BB030B3-4A6D-19AB-E2AF-A982F0F7CD44}"/>
              </a:ext>
            </a:extLst>
          </p:cNvPr>
          <p:cNvSpPr txBox="1"/>
          <p:nvPr/>
        </p:nvSpPr>
        <p:spPr>
          <a:xfrm>
            <a:off x="5899444" y="1071141"/>
            <a:ext cx="3095715" cy="577081"/>
          </a:xfrm>
          <a:prstGeom prst="rect">
            <a:avLst/>
          </a:prstGeom>
          <a:noFill/>
        </p:spPr>
        <p:txBody>
          <a:bodyPr wrap="square" rtlCol="0">
            <a:spAutoFit/>
          </a:bodyPr>
          <a:lstStyle/>
          <a:p>
            <a:pPr marL="389573" lvl="1" indent="-214313">
              <a:buFont typeface="Arial" panose="020B0604020202020204" pitchFamily="34" charset="0"/>
              <a:buChar char="•"/>
            </a:pPr>
            <a:r>
              <a:rPr lang="en-US" sz="1050" dirty="0">
                <a:cs typeface="Calibri" panose="020F0502020204030204" pitchFamily="34" charset="0"/>
              </a:rPr>
              <a:t>ASC lab commissioning complete</a:t>
            </a:r>
          </a:p>
          <a:p>
            <a:pPr marL="389573" lvl="1" indent="-214313">
              <a:buFont typeface="Arial" panose="020B0604020202020204" pitchFamily="34" charset="0"/>
              <a:buChar char="•"/>
            </a:pPr>
            <a:r>
              <a:rPr lang="en-US" sz="1050" dirty="0">
                <a:cs typeface="Calibri" panose="020F0502020204030204" pitchFamily="34" charset="0"/>
              </a:rPr>
              <a:t>Relocation to NEH complete</a:t>
            </a:r>
          </a:p>
          <a:p>
            <a:pPr marL="389573" lvl="1" indent="-214313">
              <a:buFont typeface="Arial" panose="020B0604020202020204" pitchFamily="34" charset="0"/>
              <a:buChar char="•"/>
            </a:pPr>
            <a:r>
              <a:rPr lang="en-US" sz="1050" dirty="0">
                <a:cs typeface="Calibri" panose="020F0502020204030204" pitchFamily="34" charset="0"/>
              </a:rPr>
              <a:t>Start of re-commissioning</a:t>
            </a:r>
          </a:p>
        </p:txBody>
      </p:sp>
      <p:sp>
        <p:nvSpPr>
          <p:cNvPr id="20" name="Content Placeholder 29">
            <a:extLst>
              <a:ext uri="{FF2B5EF4-FFF2-40B4-BE49-F238E27FC236}">
                <a16:creationId xmlns:a16="http://schemas.microsoft.com/office/drawing/2014/main" id="{8D137126-201C-C308-A827-E420EB555720}"/>
              </a:ext>
            </a:extLst>
          </p:cNvPr>
          <p:cNvSpPr txBox="1">
            <a:spLocks/>
          </p:cNvSpPr>
          <p:nvPr/>
        </p:nvSpPr>
        <p:spPr>
          <a:xfrm>
            <a:off x="0" y="3187336"/>
            <a:ext cx="4379415" cy="1843792"/>
          </a:xfrm>
          <a:prstGeom prst="rect">
            <a:avLst/>
          </a:prstGeom>
        </p:spPr>
        <p:txBody>
          <a:bodyPr vert="horz" lIns="0" tIns="0" rIns="0" bIns="0" rtlCol="0" anchor="t">
            <a:noAutofit/>
          </a:bodyPr>
          <a:lstStyle>
            <a:lvl1pPr marL="457189" indent="-457189" algn="l" rtl="0" eaLnBrk="0" fontAlgn="base" hangingPunct="0">
              <a:lnSpc>
                <a:spcPct val="120000"/>
              </a:lnSpc>
              <a:spcBef>
                <a:spcPct val="0"/>
              </a:spcBef>
              <a:spcAft>
                <a:spcPts val="400"/>
              </a:spcAft>
              <a:buClr>
                <a:schemeClr val="tx1"/>
              </a:buClr>
              <a:buFont typeface="Arial" panose="020B0604020202020204" pitchFamily="34" charset="0"/>
              <a:defRPr sz="3200" kern="1200">
                <a:solidFill>
                  <a:schemeClr val="tx1"/>
                </a:solidFill>
                <a:latin typeface="Arial" pitchFamily="34" charset="0"/>
                <a:ea typeface="MS PGothic" pitchFamily="34" charset="-128"/>
                <a:cs typeface="Arial" pitchFamily="34" charset="0"/>
              </a:defRPr>
            </a:lvl1pPr>
            <a:lvl2pPr marL="609585" indent="-298443" algn="l" rtl="0" eaLnBrk="0" fontAlgn="base" hangingPunct="0">
              <a:lnSpc>
                <a:spcPct val="120000"/>
              </a:lnSpc>
              <a:spcBef>
                <a:spcPct val="0"/>
              </a:spcBef>
              <a:spcAft>
                <a:spcPct val="0"/>
              </a:spcAft>
              <a:buClr>
                <a:schemeClr val="bg2"/>
              </a:buClr>
              <a:buSzPct val="120000"/>
              <a:buFont typeface="Arial" panose="020B0604020202020204" pitchFamily="34" charset="0"/>
              <a:buChar char="•"/>
              <a:defRPr sz="2933" kern="1200">
                <a:solidFill>
                  <a:schemeClr val="tx1"/>
                </a:solidFill>
                <a:latin typeface="Arial" pitchFamily="34" charset="0"/>
                <a:ea typeface="Arial" charset="0"/>
                <a:cs typeface="Arial" pitchFamily="34" charset="0"/>
              </a:defRPr>
            </a:lvl2pPr>
            <a:lvl3pPr marL="920728" indent="-311143" algn="l" rtl="0" eaLnBrk="0" fontAlgn="base" hangingPunct="0">
              <a:lnSpc>
                <a:spcPct val="120000"/>
              </a:lnSpc>
              <a:spcBef>
                <a:spcPct val="0"/>
              </a:spcBef>
              <a:spcAft>
                <a:spcPct val="0"/>
              </a:spcAft>
              <a:buClr>
                <a:schemeClr val="bg2"/>
              </a:buClr>
              <a:buSzPct val="120000"/>
              <a:buFont typeface="Arial" panose="020B0604020202020204" pitchFamily="34" charset="0"/>
              <a:buChar char="-"/>
              <a:defRPr sz="2667" kern="1200">
                <a:solidFill>
                  <a:schemeClr val="tx1"/>
                </a:solidFill>
                <a:latin typeface="Arial" pitchFamily="34" charset="0"/>
                <a:ea typeface="Arial" charset="0"/>
                <a:cs typeface="Arial" pitchFamily="34" charset="0"/>
              </a:defRPr>
            </a:lvl3pPr>
            <a:lvl4pPr marL="1219170" indent="-298443" algn="l" rtl="0" eaLnBrk="0" fontAlgn="base" hangingPunct="0">
              <a:lnSpc>
                <a:spcPct val="120000"/>
              </a:lnSpc>
              <a:spcBef>
                <a:spcPct val="0"/>
              </a:spcBef>
              <a:spcAft>
                <a:spcPct val="0"/>
              </a:spcAft>
              <a:buClr>
                <a:schemeClr val="bg2"/>
              </a:buClr>
              <a:buSzPct val="120000"/>
              <a:buFont typeface="Arial" panose="020B0604020202020204" pitchFamily="34" charset="0"/>
              <a:buChar char="•"/>
              <a:defRPr kern="1200">
                <a:solidFill>
                  <a:schemeClr val="tx1"/>
                </a:solidFill>
                <a:latin typeface="Arial" pitchFamily="34" charset="0"/>
                <a:ea typeface="Arial" charset="0"/>
                <a:cs typeface="Arial" pitchFamily="34" charset="0"/>
              </a:defRPr>
            </a:lvl4pPr>
            <a:lvl5pPr marL="1534546" indent="-239178" algn="l" rtl="0" eaLnBrk="0" fontAlgn="base" hangingPunct="0">
              <a:lnSpc>
                <a:spcPct val="120000"/>
              </a:lnSpc>
              <a:spcBef>
                <a:spcPct val="0"/>
              </a:spcBef>
              <a:spcAft>
                <a:spcPct val="0"/>
              </a:spcAft>
              <a:buClr>
                <a:schemeClr val="bg2"/>
              </a:buClr>
              <a:buSzPct val="120000"/>
              <a:buFont typeface="Arial" panose="020B0604020202020204" pitchFamily="34" charset="0"/>
              <a:buChar char="-"/>
              <a:defRPr sz="2133" kern="1200">
                <a:solidFill>
                  <a:schemeClr val="tx1"/>
                </a:solidFill>
                <a:latin typeface="+mn-lt"/>
                <a:ea typeface="Arial" charset="0"/>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lvl="1" indent="-167640"/>
            <a:r>
              <a:rPr lang="en-US" sz="1350" dirty="0">
                <a:latin typeface="+mj-lt"/>
                <a:cs typeface="Calibri" panose="020F0502020204030204" pitchFamily="34" charset="0"/>
              </a:rPr>
              <a:t>Design based on R&amp;D laser amplifier</a:t>
            </a:r>
          </a:p>
          <a:p>
            <a:pPr lvl="1" indent="-167640"/>
            <a:r>
              <a:rPr lang="en-US" sz="1350" dirty="0">
                <a:cs typeface="Calibri" panose="020F0502020204030204" pitchFamily="34" charset="0"/>
              </a:rPr>
              <a:t>Pumped with 350 W </a:t>
            </a:r>
            <a:r>
              <a:rPr lang="en-US" sz="1350" dirty="0" err="1">
                <a:cs typeface="Calibri" panose="020F0502020204030204" pitchFamily="34" charset="0"/>
              </a:rPr>
              <a:t>Yb:YAG</a:t>
            </a:r>
            <a:r>
              <a:rPr lang="en-US" sz="1350" dirty="0">
                <a:cs typeface="Calibri" panose="020F0502020204030204" pitchFamily="34" charset="0"/>
              </a:rPr>
              <a:t> amplifier</a:t>
            </a:r>
            <a:endParaRPr lang="en-US" sz="1350" dirty="0">
              <a:latin typeface="+mj-lt"/>
              <a:cs typeface="Calibri" panose="020F0502020204030204" pitchFamily="34" charset="0"/>
            </a:endParaRPr>
          </a:p>
          <a:p>
            <a:pPr lvl="1" indent="-167640"/>
            <a:r>
              <a:rPr lang="en-US" sz="1350" dirty="0">
                <a:latin typeface="+mj-lt"/>
                <a:cs typeface="Calibri" panose="020F0502020204030204" pitchFamily="34" charset="0"/>
              </a:rPr>
              <a:t>Output is ~35 W at 800 nm</a:t>
            </a:r>
          </a:p>
          <a:p>
            <a:pPr lvl="1" indent="-167640"/>
            <a:r>
              <a:rPr lang="en-US" sz="1350" dirty="0">
                <a:latin typeface="+mj-lt"/>
                <a:cs typeface="Calibri" panose="020F0502020204030204" pitchFamily="34" charset="0"/>
              </a:rPr>
              <a:t>33/93 kHz operation (</a:t>
            </a:r>
            <a:r>
              <a:rPr lang="en-US" sz="1350" dirty="0">
                <a:cs typeface="Calibri" panose="020F0502020204030204" pitchFamily="34" charset="0"/>
              </a:rPr>
              <a:t>1 MHz </a:t>
            </a:r>
            <a:r>
              <a:rPr lang="en-US" sz="1350" dirty="0">
                <a:latin typeface="+mj-lt"/>
                <a:cs typeface="Calibri" panose="020F0502020204030204" pitchFamily="34" charset="0"/>
              </a:rPr>
              <a:t>possible)</a:t>
            </a:r>
          </a:p>
          <a:p>
            <a:pPr lvl="1" indent="-167640"/>
            <a:r>
              <a:rPr lang="en-US" sz="1350" dirty="0">
                <a:latin typeface="+mj-lt"/>
                <a:cs typeface="Calibri" panose="020F0502020204030204" pitchFamily="34" charset="0"/>
              </a:rPr>
              <a:t>Compressed pulse duration: &lt;20 fs</a:t>
            </a:r>
          </a:p>
          <a:p>
            <a:pPr marL="289549" lvl="1" indent="0">
              <a:buNone/>
            </a:pPr>
            <a:endParaRPr lang="en-US" sz="1350" dirty="0">
              <a:latin typeface="+mj-lt"/>
              <a:cs typeface="Calibri" panose="020F0502020204030204" pitchFamily="34" charset="0"/>
            </a:endParaRPr>
          </a:p>
        </p:txBody>
      </p:sp>
      <p:pic>
        <p:nvPicPr>
          <p:cNvPr id="22" name="Google Shape;315;gb862f0304a_0_324" descr="Final_1.jpg">
            <a:extLst>
              <a:ext uri="{FF2B5EF4-FFF2-40B4-BE49-F238E27FC236}">
                <a16:creationId xmlns:a16="http://schemas.microsoft.com/office/drawing/2014/main" id="{29982695-93BC-1F66-EE3B-030EFBB6DB1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88592" y="3271995"/>
            <a:ext cx="2105327" cy="1315149"/>
          </a:xfrm>
          <a:prstGeom prst="rect">
            <a:avLst/>
          </a:prstGeom>
          <a:noFill/>
          <a:ln>
            <a:noFill/>
          </a:ln>
        </p:spPr>
      </p:pic>
      <p:sp>
        <p:nvSpPr>
          <p:cNvPr id="23" name="Rectangle 22">
            <a:extLst>
              <a:ext uri="{FF2B5EF4-FFF2-40B4-BE49-F238E27FC236}">
                <a16:creationId xmlns:a16="http://schemas.microsoft.com/office/drawing/2014/main" id="{29742014-EA3E-665A-81F6-F8A0D40EBE0E}"/>
              </a:ext>
            </a:extLst>
          </p:cNvPr>
          <p:cNvSpPr/>
          <p:nvPr/>
        </p:nvSpPr>
        <p:spPr>
          <a:xfrm>
            <a:off x="367008" y="4633124"/>
            <a:ext cx="8119528" cy="207749"/>
          </a:xfrm>
          <a:prstGeom prst="rect">
            <a:avLst/>
          </a:prstGeom>
        </p:spPr>
        <p:txBody>
          <a:bodyPr wrap="square">
            <a:spAutoFit/>
          </a:bodyPr>
          <a:lstStyle/>
          <a:p>
            <a:r>
              <a:rPr lang="en-US" sz="750" dirty="0">
                <a:solidFill>
                  <a:srgbClr val="222222"/>
                </a:solidFill>
                <a:latin typeface="Open Sans" panose="020F0502020204030204" pitchFamily="34" charset="0"/>
              </a:rPr>
              <a:t>K. </a:t>
            </a:r>
            <a:r>
              <a:rPr lang="en-US" sz="750" dirty="0" err="1">
                <a:solidFill>
                  <a:srgbClr val="222222"/>
                </a:solidFill>
                <a:latin typeface="Open Sans" panose="020F0502020204030204" pitchFamily="34" charset="0"/>
              </a:rPr>
              <a:t>Mecseki</a:t>
            </a:r>
            <a:r>
              <a:rPr lang="en-US" sz="750" dirty="0">
                <a:solidFill>
                  <a:srgbClr val="222222"/>
                </a:solidFill>
                <a:latin typeface="Open Sans" panose="020F0502020204030204" pitchFamily="34" charset="0"/>
              </a:rPr>
              <a:t> et al </a:t>
            </a:r>
            <a:r>
              <a:rPr lang="en-US" sz="750" i="1" dirty="0">
                <a:solidFill>
                  <a:srgbClr val="222222"/>
                </a:solidFill>
                <a:latin typeface="Open Sans" panose="020F0502020204030204" pitchFamily="34" charset="0"/>
              </a:rPr>
              <a:t>"High average power 88 W OPCPA system for high-repetition-rate experiments at the LCLS x-ray free-electron laser,"</a:t>
            </a:r>
            <a:r>
              <a:rPr lang="en-US" sz="750" dirty="0">
                <a:solidFill>
                  <a:srgbClr val="222222"/>
                </a:solidFill>
                <a:latin typeface="Open Sans" panose="020F0502020204030204" pitchFamily="34" charset="0"/>
              </a:rPr>
              <a:t> Opt. Lett. </a:t>
            </a:r>
            <a:r>
              <a:rPr lang="en-US" sz="750" b="1" dirty="0">
                <a:solidFill>
                  <a:srgbClr val="222222"/>
                </a:solidFill>
                <a:latin typeface="Open Sans" panose="020F0502020204030204" pitchFamily="34" charset="0"/>
              </a:rPr>
              <a:t>44</a:t>
            </a:r>
            <a:r>
              <a:rPr lang="en-US" sz="750" dirty="0">
                <a:solidFill>
                  <a:srgbClr val="222222"/>
                </a:solidFill>
                <a:latin typeface="Open Sans" panose="020F0502020204030204" pitchFamily="34" charset="0"/>
              </a:rPr>
              <a:t>, 1257-1260 (2019)</a:t>
            </a:r>
          </a:p>
        </p:txBody>
      </p:sp>
      <p:sp>
        <p:nvSpPr>
          <p:cNvPr id="24" name="Rectangle 23">
            <a:extLst>
              <a:ext uri="{FF2B5EF4-FFF2-40B4-BE49-F238E27FC236}">
                <a16:creationId xmlns:a16="http://schemas.microsoft.com/office/drawing/2014/main" id="{8854FF5D-7FEB-D4DA-98AF-1F6C3C37390E}"/>
              </a:ext>
            </a:extLst>
          </p:cNvPr>
          <p:cNvSpPr/>
          <p:nvPr/>
        </p:nvSpPr>
        <p:spPr>
          <a:xfrm>
            <a:off x="361096" y="4916247"/>
            <a:ext cx="8358780" cy="207749"/>
          </a:xfrm>
          <a:prstGeom prst="rect">
            <a:avLst/>
          </a:prstGeom>
        </p:spPr>
        <p:txBody>
          <a:bodyPr wrap="square">
            <a:spAutoFit/>
          </a:bodyPr>
          <a:lstStyle/>
          <a:p>
            <a:r>
              <a:rPr lang="en-US" sz="750" dirty="0" err="1">
                <a:solidFill>
                  <a:srgbClr val="222222"/>
                </a:solidFill>
                <a:latin typeface="Arial" panose="020B0604020202020204" pitchFamily="34" charset="0"/>
              </a:rPr>
              <a:t>Windeler</a:t>
            </a:r>
            <a:r>
              <a:rPr lang="en-US" sz="750" dirty="0">
                <a:solidFill>
                  <a:srgbClr val="222222"/>
                </a:solidFill>
                <a:latin typeface="Arial" panose="020B0604020202020204" pitchFamily="34" charset="0"/>
              </a:rPr>
              <a:t> et al. "100 W high-repetition-rate near-infrared optical parametric chirped pulse amplifier." </a:t>
            </a:r>
            <a:r>
              <a:rPr lang="en-US" sz="750" i="1" dirty="0">
                <a:solidFill>
                  <a:srgbClr val="222222"/>
                </a:solidFill>
                <a:latin typeface="Arial" panose="020B0604020202020204" pitchFamily="34" charset="0"/>
              </a:rPr>
              <a:t>Optics letters</a:t>
            </a:r>
            <a:r>
              <a:rPr lang="en-US" sz="750" dirty="0">
                <a:solidFill>
                  <a:srgbClr val="222222"/>
                </a:solidFill>
                <a:latin typeface="Arial" panose="020B0604020202020204" pitchFamily="34" charset="0"/>
              </a:rPr>
              <a:t> 44, no. 17 (2019): 4287-4290.</a:t>
            </a:r>
            <a:endParaRPr lang="en-US" sz="750" dirty="0"/>
          </a:p>
        </p:txBody>
      </p:sp>
      <p:sp>
        <p:nvSpPr>
          <p:cNvPr id="25" name="Rectangle 24">
            <a:extLst>
              <a:ext uri="{FF2B5EF4-FFF2-40B4-BE49-F238E27FC236}">
                <a16:creationId xmlns:a16="http://schemas.microsoft.com/office/drawing/2014/main" id="{C33FCF6C-CDFA-7DD0-CC37-4C9C94F1D417}"/>
              </a:ext>
            </a:extLst>
          </p:cNvPr>
          <p:cNvSpPr/>
          <p:nvPr/>
        </p:nvSpPr>
        <p:spPr>
          <a:xfrm>
            <a:off x="362937" y="4777932"/>
            <a:ext cx="7355034" cy="207749"/>
          </a:xfrm>
          <a:prstGeom prst="rect">
            <a:avLst/>
          </a:prstGeom>
        </p:spPr>
        <p:txBody>
          <a:bodyPr wrap="square">
            <a:spAutoFit/>
          </a:bodyPr>
          <a:lstStyle/>
          <a:p>
            <a:r>
              <a:rPr lang="en-US" sz="750" dirty="0" err="1">
                <a:solidFill>
                  <a:srgbClr val="222222"/>
                </a:solidFill>
                <a:latin typeface="Arial" panose="020B0604020202020204" pitchFamily="34" charset="0"/>
              </a:rPr>
              <a:t>Mecseki</a:t>
            </a:r>
            <a:r>
              <a:rPr lang="en-US" sz="750" dirty="0">
                <a:solidFill>
                  <a:srgbClr val="222222"/>
                </a:solidFill>
                <a:latin typeface="Arial" panose="020B0604020202020204" pitchFamily="34" charset="0"/>
              </a:rPr>
              <a:t>, Katalin, et al. "High-power dual mode IR and NIR OPCPA." </a:t>
            </a:r>
            <a:r>
              <a:rPr lang="en-US" sz="750" i="1" dirty="0">
                <a:solidFill>
                  <a:srgbClr val="222222"/>
                </a:solidFill>
                <a:latin typeface="Arial" panose="020B0604020202020204" pitchFamily="34" charset="0"/>
              </a:rPr>
              <a:t>High-Power, High-Energy, and High-Intensity Laser Technology IV</a:t>
            </a:r>
            <a:r>
              <a:rPr lang="en-US" sz="750" dirty="0">
                <a:solidFill>
                  <a:srgbClr val="222222"/>
                </a:solidFill>
                <a:latin typeface="Arial" panose="020B0604020202020204" pitchFamily="34" charset="0"/>
              </a:rPr>
              <a:t>. Vol. 11033, 2019.</a:t>
            </a:r>
            <a:endParaRPr lang="en-US" sz="750" dirty="0"/>
          </a:p>
        </p:txBody>
      </p:sp>
      <p:pic>
        <p:nvPicPr>
          <p:cNvPr id="26" name="Picture 25">
            <a:extLst>
              <a:ext uri="{FF2B5EF4-FFF2-40B4-BE49-F238E27FC236}">
                <a16:creationId xmlns:a16="http://schemas.microsoft.com/office/drawing/2014/main" id="{90D32F40-E22D-CE68-7F27-537ABA1893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9028" y="1800004"/>
            <a:ext cx="2575514" cy="2786552"/>
          </a:xfrm>
          <a:prstGeom prst="rect">
            <a:avLst/>
          </a:prstGeom>
        </p:spPr>
      </p:pic>
      <p:sp>
        <p:nvSpPr>
          <p:cNvPr id="27" name="Rectangle 26">
            <a:extLst>
              <a:ext uri="{FF2B5EF4-FFF2-40B4-BE49-F238E27FC236}">
                <a16:creationId xmlns:a16="http://schemas.microsoft.com/office/drawing/2014/main" id="{DDAC9B29-BDDE-1FB4-A452-227959BE3DE3}"/>
              </a:ext>
            </a:extLst>
          </p:cNvPr>
          <p:cNvSpPr/>
          <p:nvPr/>
        </p:nvSpPr>
        <p:spPr>
          <a:xfrm>
            <a:off x="517123" y="1686726"/>
            <a:ext cx="887700" cy="129644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err="1"/>
              <a:t>Amphos</a:t>
            </a:r>
            <a:r>
              <a:rPr lang="en-US" sz="1050" dirty="0"/>
              <a:t> amplifier</a:t>
            </a:r>
          </a:p>
        </p:txBody>
      </p:sp>
      <p:sp>
        <p:nvSpPr>
          <p:cNvPr id="28" name="Rectangle 27">
            <a:extLst>
              <a:ext uri="{FF2B5EF4-FFF2-40B4-BE49-F238E27FC236}">
                <a16:creationId xmlns:a16="http://schemas.microsoft.com/office/drawing/2014/main" id="{4FA2C2C1-644C-4683-731D-30D7D27117FC}"/>
              </a:ext>
            </a:extLst>
          </p:cNvPr>
          <p:cNvSpPr/>
          <p:nvPr/>
        </p:nvSpPr>
        <p:spPr>
          <a:xfrm>
            <a:off x="1500423" y="1686726"/>
            <a:ext cx="887700" cy="129644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Grating compressor</a:t>
            </a:r>
          </a:p>
        </p:txBody>
      </p:sp>
      <p:sp>
        <p:nvSpPr>
          <p:cNvPr id="29" name="Rectangle 28">
            <a:extLst>
              <a:ext uri="{FF2B5EF4-FFF2-40B4-BE49-F238E27FC236}">
                <a16:creationId xmlns:a16="http://schemas.microsoft.com/office/drawing/2014/main" id="{BC910C8F-4E33-E6AC-C463-26A2772F788D}"/>
              </a:ext>
            </a:extLst>
          </p:cNvPr>
          <p:cNvSpPr/>
          <p:nvPr/>
        </p:nvSpPr>
        <p:spPr>
          <a:xfrm>
            <a:off x="1500423" y="1160837"/>
            <a:ext cx="887700" cy="42794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Carbide</a:t>
            </a:r>
          </a:p>
        </p:txBody>
      </p:sp>
      <p:sp>
        <p:nvSpPr>
          <p:cNvPr id="30" name="Rectangle 29">
            <a:extLst>
              <a:ext uri="{FF2B5EF4-FFF2-40B4-BE49-F238E27FC236}">
                <a16:creationId xmlns:a16="http://schemas.microsoft.com/office/drawing/2014/main" id="{5D65CE62-CCE5-842C-A63E-915EF0040686}"/>
              </a:ext>
            </a:extLst>
          </p:cNvPr>
          <p:cNvSpPr/>
          <p:nvPr/>
        </p:nvSpPr>
        <p:spPr>
          <a:xfrm>
            <a:off x="524367" y="1160837"/>
            <a:ext cx="887700" cy="427943"/>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Oscillator</a:t>
            </a:r>
          </a:p>
        </p:txBody>
      </p:sp>
      <p:sp>
        <p:nvSpPr>
          <p:cNvPr id="31" name="Rectangle 30">
            <a:extLst>
              <a:ext uri="{FF2B5EF4-FFF2-40B4-BE49-F238E27FC236}">
                <a16:creationId xmlns:a16="http://schemas.microsoft.com/office/drawing/2014/main" id="{2FC62F67-F5A7-0456-B545-1F09D54CAD6F}"/>
              </a:ext>
            </a:extLst>
          </p:cNvPr>
          <p:cNvSpPr/>
          <p:nvPr/>
        </p:nvSpPr>
        <p:spPr>
          <a:xfrm>
            <a:off x="2483723" y="1160838"/>
            <a:ext cx="1504600" cy="1822328"/>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p>
        </p:txBody>
      </p:sp>
      <p:sp>
        <p:nvSpPr>
          <p:cNvPr id="32" name="Rectangle 31">
            <a:extLst>
              <a:ext uri="{FF2B5EF4-FFF2-40B4-BE49-F238E27FC236}">
                <a16:creationId xmlns:a16="http://schemas.microsoft.com/office/drawing/2014/main" id="{450DF131-8B2B-5938-9732-31ED454FF540}"/>
              </a:ext>
            </a:extLst>
          </p:cNvPr>
          <p:cNvSpPr/>
          <p:nvPr/>
        </p:nvSpPr>
        <p:spPr>
          <a:xfrm>
            <a:off x="2483723" y="1160837"/>
            <a:ext cx="1504600" cy="44867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825" dirty="0"/>
          </a:p>
        </p:txBody>
      </p:sp>
      <p:sp>
        <p:nvSpPr>
          <p:cNvPr id="33" name="Rectangle 32">
            <a:extLst>
              <a:ext uri="{FF2B5EF4-FFF2-40B4-BE49-F238E27FC236}">
                <a16:creationId xmlns:a16="http://schemas.microsoft.com/office/drawing/2014/main" id="{EBB3DAFD-D06F-CDB0-E0F8-AC16E1714825}"/>
              </a:ext>
            </a:extLst>
          </p:cNvPr>
          <p:cNvSpPr/>
          <p:nvPr/>
        </p:nvSpPr>
        <p:spPr>
          <a:xfrm>
            <a:off x="4083922" y="1160837"/>
            <a:ext cx="1618901" cy="938941"/>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p>
          <a:p>
            <a:pPr algn="ctr"/>
            <a:r>
              <a:rPr lang="en-US" sz="1050" dirty="0"/>
              <a:t>HP-OPCPA</a:t>
            </a:r>
          </a:p>
        </p:txBody>
      </p:sp>
      <p:sp>
        <p:nvSpPr>
          <p:cNvPr id="34" name="Rectangle 33">
            <a:extLst>
              <a:ext uri="{FF2B5EF4-FFF2-40B4-BE49-F238E27FC236}">
                <a16:creationId xmlns:a16="http://schemas.microsoft.com/office/drawing/2014/main" id="{D668F2BD-B9E2-ECA5-09B2-EE2647CC4E4D}"/>
              </a:ext>
            </a:extLst>
          </p:cNvPr>
          <p:cNvSpPr/>
          <p:nvPr/>
        </p:nvSpPr>
        <p:spPr>
          <a:xfrm>
            <a:off x="4083921" y="1160837"/>
            <a:ext cx="1218853" cy="310291"/>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t>OPCPA pre-amplifier</a:t>
            </a:r>
          </a:p>
        </p:txBody>
      </p:sp>
      <p:sp>
        <p:nvSpPr>
          <p:cNvPr id="35" name="Rectangle 34">
            <a:extLst>
              <a:ext uri="{FF2B5EF4-FFF2-40B4-BE49-F238E27FC236}">
                <a16:creationId xmlns:a16="http://schemas.microsoft.com/office/drawing/2014/main" id="{B01EFB4E-F158-C32F-75E6-C2C9203EC79E}"/>
              </a:ext>
            </a:extLst>
          </p:cNvPr>
          <p:cNvSpPr/>
          <p:nvPr/>
        </p:nvSpPr>
        <p:spPr>
          <a:xfrm>
            <a:off x="2672966" y="2556977"/>
            <a:ext cx="1126112" cy="34290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p>
        </p:txBody>
      </p:sp>
      <p:sp>
        <p:nvSpPr>
          <p:cNvPr id="36" name="Oval 35">
            <a:extLst>
              <a:ext uri="{FF2B5EF4-FFF2-40B4-BE49-F238E27FC236}">
                <a16:creationId xmlns:a16="http://schemas.microsoft.com/office/drawing/2014/main" id="{C79D59C8-3110-01E4-4C39-82AA753EAE78}"/>
              </a:ext>
            </a:extLst>
          </p:cNvPr>
          <p:cNvSpPr/>
          <p:nvPr/>
        </p:nvSpPr>
        <p:spPr>
          <a:xfrm>
            <a:off x="3416823" y="2618890"/>
            <a:ext cx="228600" cy="22383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Rectangle 36">
            <a:extLst>
              <a:ext uri="{FF2B5EF4-FFF2-40B4-BE49-F238E27FC236}">
                <a16:creationId xmlns:a16="http://schemas.microsoft.com/office/drawing/2014/main" id="{697CFBCF-7C31-075E-42B2-E8AFF583F44C}"/>
              </a:ext>
            </a:extLst>
          </p:cNvPr>
          <p:cNvSpPr/>
          <p:nvPr/>
        </p:nvSpPr>
        <p:spPr>
          <a:xfrm>
            <a:off x="2388123" y="1203359"/>
            <a:ext cx="326012" cy="342900"/>
          </a:xfrm>
          <a:prstGeom prst="rect">
            <a:avLst/>
          </a:prstGeom>
          <a:solidFill>
            <a:schemeClr val="bg1">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solidFill>
                  <a:srgbClr val="FFFF00"/>
                </a:solidFill>
              </a:rPr>
              <a:t>S1</a:t>
            </a:r>
          </a:p>
        </p:txBody>
      </p:sp>
      <p:cxnSp>
        <p:nvCxnSpPr>
          <p:cNvPr id="38" name="Straight Arrow Connector 37">
            <a:extLst>
              <a:ext uri="{FF2B5EF4-FFF2-40B4-BE49-F238E27FC236}">
                <a16:creationId xmlns:a16="http://schemas.microsoft.com/office/drawing/2014/main" id="{B0FA1D51-A79C-B049-4256-BBC30AEB8E82}"/>
              </a:ext>
            </a:extLst>
          </p:cNvPr>
          <p:cNvCxnSpPr>
            <a:cxnSpLocks/>
          </p:cNvCxnSpPr>
          <p:nvPr/>
        </p:nvCxnSpPr>
        <p:spPr>
          <a:xfrm flipV="1">
            <a:off x="2714135" y="1374717"/>
            <a:ext cx="226787" cy="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C84767E-E71A-505F-BDD3-14958BD8669F}"/>
              </a:ext>
            </a:extLst>
          </p:cNvPr>
          <p:cNvCxnSpPr>
            <a:cxnSpLocks/>
            <a:stCxn id="30" idx="2"/>
          </p:cNvCxnSpPr>
          <p:nvPr/>
        </p:nvCxnSpPr>
        <p:spPr>
          <a:xfrm>
            <a:off x="968217" y="1588780"/>
            <a:ext cx="0" cy="225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F6BC9EC-6834-6941-0133-BDCA1A07896F}"/>
              </a:ext>
            </a:extLst>
          </p:cNvPr>
          <p:cNvCxnSpPr>
            <a:cxnSpLocks/>
            <a:stCxn id="30" idx="3"/>
          </p:cNvCxnSpPr>
          <p:nvPr/>
        </p:nvCxnSpPr>
        <p:spPr>
          <a:xfrm>
            <a:off x="1412067" y="1374809"/>
            <a:ext cx="2144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BB2A0DF9-05D3-8D46-F42A-EB10F2FA99F6}"/>
              </a:ext>
            </a:extLst>
          </p:cNvPr>
          <p:cNvCxnSpPr>
            <a:cxnSpLocks/>
            <a:stCxn id="30" idx="1"/>
          </p:cNvCxnSpPr>
          <p:nvPr/>
        </p:nvCxnSpPr>
        <p:spPr>
          <a:xfrm rot="10800000" flipV="1">
            <a:off x="381492" y="1374808"/>
            <a:ext cx="142875" cy="21397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3D7FEBE-4737-7CF9-91CC-D058D3A7AEBE}"/>
              </a:ext>
            </a:extLst>
          </p:cNvPr>
          <p:cNvSpPr txBox="1"/>
          <p:nvPr/>
        </p:nvSpPr>
        <p:spPr>
          <a:xfrm rot="16200000">
            <a:off x="-122286" y="1923117"/>
            <a:ext cx="1005403" cy="230832"/>
          </a:xfrm>
          <a:prstGeom prst="rect">
            <a:avLst/>
          </a:prstGeom>
          <a:noFill/>
        </p:spPr>
        <p:txBody>
          <a:bodyPr wrap="none" rtlCol="0">
            <a:spAutoFit/>
          </a:bodyPr>
          <a:lstStyle/>
          <a:p>
            <a:r>
              <a:rPr lang="en-US" sz="900" dirty="0"/>
              <a:t>Synchronization</a:t>
            </a:r>
          </a:p>
        </p:txBody>
      </p:sp>
      <p:cxnSp>
        <p:nvCxnSpPr>
          <p:cNvPr id="43" name="Straight Arrow Connector 42">
            <a:extLst>
              <a:ext uri="{FF2B5EF4-FFF2-40B4-BE49-F238E27FC236}">
                <a16:creationId xmlns:a16="http://schemas.microsoft.com/office/drawing/2014/main" id="{99ADEBCD-2130-861B-094A-268EB3FEEAB0}"/>
              </a:ext>
            </a:extLst>
          </p:cNvPr>
          <p:cNvCxnSpPr>
            <a:cxnSpLocks/>
            <a:stCxn id="27" idx="3"/>
          </p:cNvCxnSpPr>
          <p:nvPr/>
        </p:nvCxnSpPr>
        <p:spPr>
          <a:xfrm flipV="1">
            <a:off x="1404823" y="2334945"/>
            <a:ext cx="22859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9DF99AE-EA2A-8086-EE60-2E520A536A7C}"/>
              </a:ext>
            </a:extLst>
          </p:cNvPr>
          <p:cNvCxnSpPr>
            <a:cxnSpLocks/>
          </p:cNvCxnSpPr>
          <p:nvPr/>
        </p:nvCxnSpPr>
        <p:spPr>
          <a:xfrm>
            <a:off x="2390009" y="2214260"/>
            <a:ext cx="5509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FBC0ED39-5F75-B5EE-F09B-A7D7AA70424E}"/>
              </a:ext>
            </a:extLst>
          </p:cNvPr>
          <p:cNvCxnSpPr>
            <a:cxnSpLocks/>
          </p:cNvCxnSpPr>
          <p:nvPr/>
        </p:nvCxnSpPr>
        <p:spPr>
          <a:xfrm flipV="1">
            <a:off x="2627848" y="1723979"/>
            <a:ext cx="1454188" cy="490282"/>
          </a:xfrm>
          <a:prstGeom prst="bentConnector3">
            <a:avLst>
              <a:gd name="adj1" fmla="val 36698"/>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F3CFD2CB-6E1F-9112-8882-D313B0D8F17C}"/>
              </a:ext>
            </a:extLst>
          </p:cNvPr>
          <p:cNvSpPr/>
          <p:nvPr/>
        </p:nvSpPr>
        <p:spPr>
          <a:xfrm>
            <a:off x="2519311" y="2042810"/>
            <a:ext cx="326012" cy="342900"/>
          </a:xfrm>
          <a:prstGeom prst="rect">
            <a:avLst/>
          </a:prstGeom>
          <a:solidFill>
            <a:schemeClr val="bg1">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solidFill>
                  <a:srgbClr val="FFFF00"/>
                </a:solidFill>
              </a:rPr>
              <a:t>S2</a:t>
            </a:r>
          </a:p>
        </p:txBody>
      </p:sp>
      <p:cxnSp>
        <p:nvCxnSpPr>
          <p:cNvPr id="47" name="Elbow Connector 46">
            <a:extLst>
              <a:ext uri="{FF2B5EF4-FFF2-40B4-BE49-F238E27FC236}">
                <a16:creationId xmlns:a16="http://schemas.microsoft.com/office/drawing/2014/main" id="{90731D79-5D53-DBA2-AE3B-3FD2C5C61847}"/>
              </a:ext>
            </a:extLst>
          </p:cNvPr>
          <p:cNvCxnSpPr>
            <a:cxnSpLocks/>
          </p:cNvCxnSpPr>
          <p:nvPr/>
        </p:nvCxnSpPr>
        <p:spPr>
          <a:xfrm rot="5400000">
            <a:off x="3406529" y="2052921"/>
            <a:ext cx="800100" cy="550913"/>
          </a:xfrm>
          <a:prstGeom prst="bentConnector3">
            <a:avLst>
              <a:gd name="adj1" fmla="val 550"/>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C717093-66F6-9E93-1CFF-0EFF15952502}"/>
              </a:ext>
            </a:extLst>
          </p:cNvPr>
          <p:cNvSpPr/>
          <p:nvPr/>
        </p:nvSpPr>
        <p:spPr>
          <a:xfrm>
            <a:off x="3368117" y="2214260"/>
            <a:ext cx="326012" cy="342900"/>
          </a:xfrm>
          <a:prstGeom prst="rect">
            <a:avLst/>
          </a:prstGeom>
          <a:solidFill>
            <a:schemeClr val="bg1">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solidFill>
                  <a:srgbClr val="FFFF00"/>
                </a:solidFill>
              </a:rPr>
              <a:t>S3</a:t>
            </a:r>
          </a:p>
        </p:txBody>
      </p:sp>
      <p:cxnSp>
        <p:nvCxnSpPr>
          <p:cNvPr id="49" name="Elbow Connector 48">
            <a:extLst>
              <a:ext uri="{FF2B5EF4-FFF2-40B4-BE49-F238E27FC236}">
                <a16:creationId xmlns:a16="http://schemas.microsoft.com/office/drawing/2014/main" id="{4911C0C8-7E66-5110-DBA1-BFBB44177016}"/>
              </a:ext>
            </a:extLst>
          </p:cNvPr>
          <p:cNvCxnSpPr>
            <a:cxnSpLocks/>
            <a:stCxn id="37" idx="3"/>
            <a:endCxn id="34" idx="1"/>
          </p:cNvCxnSpPr>
          <p:nvPr/>
        </p:nvCxnSpPr>
        <p:spPr>
          <a:xfrm flipV="1">
            <a:off x="2714135" y="1315983"/>
            <a:ext cx="1369786" cy="5882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6B36BA5-4F60-9CB3-21B3-F4A2A9CECA74}"/>
              </a:ext>
            </a:extLst>
          </p:cNvPr>
          <p:cNvSpPr txBox="1"/>
          <p:nvPr/>
        </p:nvSpPr>
        <p:spPr>
          <a:xfrm>
            <a:off x="4119667" y="3097212"/>
            <a:ext cx="1217000" cy="219291"/>
          </a:xfrm>
          <a:prstGeom prst="rect">
            <a:avLst/>
          </a:prstGeom>
          <a:noFill/>
        </p:spPr>
        <p:txBody>
          <a:bodyPr wrap="none" rtlCol="0">
            <a:spAutoFit/>
          </a:bodyPr>
          <a:lstStyle/>
          <a:p>
            <a:r>
              <a:rPr lang="en-US" sz="825" dirty="0"/>
              <a:t>Location: zone 3 NEH</a:t>
            </a:r>
          </a:p>
        </p:txBody>
      </p:sp>
      <p:sp>
        <p:nvSpPr>
          <p:cNvPr id="51" name="Rectangle 50">
            <a:extLst>
              <a:ext uri="{FF2B5EF4-FFF2-40B4-BE49-F238E27FC236}">
                <a16:creationId xmlns:a16="http://schemas.microsoft.com/office/drawing/2014/main" id="{C05DAE1B-28CC-E0E8-7B22-F54AB8630922}"/>
              </a:ext>
            </a:extLst>
          </p:cNvPr>
          <p:cNvSpPr/>
          <p:nvPr/>
        </p:nvSpPr>
        <p:spPr>
          <a:xfrm>
            <a:off x="4087238" y="2196102"/>
            <a:ext cx="2110154" cy="73750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0B485B9-652D-8BF4-7075-B592DE1AE09D}"/>
                  </a:ext>
                </a:extLst>
              </p:cNvPr>
              <p:cNvSpPr txBox="1"/>
              <p:nvPr/>
            </p:nvSpPr>
            <p:spPr>
              <a:xfrm>
                <a:off x="4297065" y="2316086"/>
                <a:ext cx="1626348" cy="415498"/>
              </a:xfrm>
              <a:prstGeom prst="rect">
                <a:avLst/>
              </a:prstGeom>
              <a:noFill/>
            </p:spPr>
            <p:txBody>
              <a:bodyPr wrap="square" rtlCol="0">
                <a:spAutoFit/>
              </a:bodyPr>
              <a:lstStyle/>
              <a:p>
                <a:pPr algn="ctr"/>
                <a:r>
                  <a:rPr lang="en-US" sz="1050" dirty="0"/>
                  <a:t>1.03</a:t>
                </a:r>
                <a14:m>
                  <m:oMath xmlns:m="http://schemas.openxmlformats.org/officeDocument/2006/math">
                    <m:r>
                      <a:rPr lang="en-US" sz="1050" i="1">
                        <a:latin typeface="Cambria Math" panose="02040503050406030204" pitchFamily="18" charset="0"/>
                        <a:ea typeface="Cambria Math" panose="02040503050406030204" pitchFamily="18" charset="0"/>
                      </a:rPr>
                      <m:t>𝜇</m:t>
                    </m:r>
                  </m:oMath>
                </a14:m>
                <a:r>
                  <a:rPr lang="en-US" sz="1050" dirty="0"/>
                  <a:t>m spectral broadening units</a:t>
                </a:r>
              </a:p>
            </p:txBody>
          </p:sp>
        </mc:Choice>
        <mc:Fallback xmlns="">
          <p:sp>
            <p:nvSpPr>
              <p:cNvPr id="52" name="TextBox 51">
                <a:extLst>
                  <a:ext uri="{FF2B5EF4-FFF2-40B4-BE49-F238E27FC236}">
                    <a16:creationId xmlns:a16="http://schemas.microsoft.com/office/drawing/2014/main" id="{10B485B9-652D-8BF4-7075-B592DE1AE09D}"/>
                  </a:ext>
                </a:extLst>
              </p:cNvPr>
              <p:cNvSpPr txBox="1">
                <a:spLocks noRot="1" noChangeAspect="1" noMove="1" noResize="1" noEditPoints="1" noAdjustHandles="1" noChangeArrowheads="1" noChangeShapeType="1" noTextEdit="1"/>
              </p:cNvSpPr>
              <p:nvPr/>
            </p:nvSpPr>
            <p:spPr>
              <a:xfrm>
                <a:off x="4297065" y="2316086"/>
                <a:ext cx="1626348" cy="415498"/>
              </a:xfrm>
              <a:prstGeom prst="rect">
                <a:avLst/>
              </a:prstGeom>
              <a:blipFill>
                <a:blip r:embed="rId5"/>
                <a:stretch>
                  <a:fillRect b="-5882"/>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4144BAF5-4569-FF9B-57C7-E6C6DE1FF4B0}"/>
              </a:ext>
            </a:extLst>
          </p:cNvPr>
          <p:cNvCxnSpPr>
            <a:cxnSpLocks/>
          </p:cNvCxnSpPr>
          <p:nvPr/>
        </p:nvCxnSpPr>
        <p:spPr>
          <a:xfrm>
            <a:off x="3370917" y="1374894"/>
            <a:ext cx="464839" cy="2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1FAD89F-993D-BEDF-88CB-183D9C60B626}"/>
              </a:ext>
            </a:extLst>
          </p:cNvPr>
          <p:cNvCxnSpPr>
            <a:cxnSpLocks/>
          </p:cNvCxnSpPr>
          <p:nvPr/>
        </p:nvCxnSpPr>
        <p:spPr>
          <a:xfrm>
            <a:off x="3833169" y="1376380"/>
            <a:ext cx="0" cy="91749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B3DD614-731F-DD86-2FC1-BC4B659CA977}"/>
              </a:ext>
            </a:extLst>
          </p:cNvPr>
          <p:cNvCxnSpPr>
            <a:cxnSpLocks/>
          </p:cNvCxnSpPr>
          <p:nvPr/>
        </p:nvCxnSpPr>
        <p:spPr>
          <a:xfrm>
            <a:off x="3830157" y="2295450"/>
            <a:ext cx="2608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D91B4A2-816A-00E7-6913-E54E72DB2594}"/>
              </a:ext>
            </a:extLst>
          </p:cNvPr>
          <p:cNvCxnSpPr>
            <a:cxnSpLocks/>
          </p:cNvCxnSpPr>
          <p:nvPr/>
        </p:nvCxnSpPr>
        <p:spPr>
          <a:xfrm flipH="1">
            <a:off x="3694129" y="2390504"/>
            <a:ext cx="3931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D8A9BD55-9D29-FF5B-FFF9-2DE96A70B659}"/>
              </a:ext>
            </a:extLst>
          </p:cNvPr>
          <p:cNvSpPr/>
          <p:nvPr/>
        </p:nvSpPr>
        <p:spPr>
          <a:xfrm rot="1800000">
            <a:off x="4535667" y="3700666"/>
            <a:ext cx="1039906" cy="370581"/>
          </a:xfrm>
          <a:custGeom>
            <a:avLst/>
            <a:gdLst>
              <a:gd name="connsiteX0" fmla="*/ 0 w 1039906"/>
              <a:gd name="connsiteY0" fmla="*/ 185291 h 370581"/>
              <a:gd name="connsiteX1" fmla="*/ 519953 w 1039906"/>
              <a:gd name="connsiteY1" fmla="*/ 0 h 370581"/>
              <a:gd name="connsiteX2" fmla="*/ 1039906 w 1039906"/>
              <a:gd name="connsiteY2" fmla="*/ 185291 h 370581"/>
              <a:gd name="connsiteX3" fmla="*/ 519953 w 1039906"/>
              <a:gd name="connsiteY3" fmla="*/ 370582 h 370581"/>
              <a:gd name="connsiteX4" fmla="*/ 0 w 1039906"/>
              <a:gd name="connsiteY4" fmla="*/ 185291 h 370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906" h="370581" extrusionOk="0">
                <a:moveTo>
                  <a:pt x="0" y="185291"/>
                </a:moveTo>
                <a:cubicBezTo>
                  <a:pt x="-14801" y="73829"/>
                  <a:pt x="188291" y="16702"/>
                  <a:pt x="519953" y="0"/>
                </a:cubicBezTo>
                <a:cubicBezTo>
                  <a:pt x="811600" y="944"/>
                  <a:pt x="1019601" y="83604"/>
                  <a:pt x="1039906" y="185291"/>
                </a:cubicBezTo>
                <a:cubicBezTo>
                  <a:pt x="1015997" y="310973"/>
                  <a:pt x="803902" y="388344"/>
                  <a:pt x="519953" y="370582"/>
                </a:cubicBezTo>
                <a:cubicBezTo>
                  <a:pt x="223829" y="365678"/>
                  <a:pt x="14443" y="294525"/>
                  <a:pt x="0" y="185291"/>
                </a:cubicBezTo>
                <a:close/>
              </a:path>
            </a:pathLst>
          </a:custGeom>
          <a:noFill/>
          <a:ln w="38100">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379F05B3-8218-5B71-3161-0EDE153AA235}"/>
              </a:ext>
            </a:extLst>
          </p:cNvPr>
          <p:cNvCxnSpPr>
            <a:cxnSpLocks/>
          </p:cNvCxnSpPr>
          <p:nvPr/>
        </p:nvCxnSpPr>
        <p:spPr>
          <a:xfrm flipV="1">
            <a:off x="5598558" y="3828689"/>
            <a:ext cx="1008430" cy="1539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04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9"/>
          <p:cNvSpPr txBox="1">
            <a:spLocks noGrp="1"/>
          </p:cNvSpPr>
          <p:nvPr>
            <p:ph type="sldNum" idx="12"/>
          </p:nvPr>
        </p:nvSpPr>
        <p:spPr>
          <a:xfrm>
            <a:off x="8566150" y="4738688"/>
            <a:ext cx="318900" cy="404700"/>
          </a:xfrm>
          <a:prstGeom prst="rect">
            <a:avLst/>
          </a:prstGeom>
        </p:spPr>
        <p:txBody>
          <a:bodyPr spcFirstLastPara="1" wrap="square" lIns="72000" tIns="57600" rIns="72000"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CA"/>
              <a:t>32</a:t>
            </a:fld>
            <a:endParaRPr/>
          </a:p>
        </p:txBody>
      </p:sp>
      <p:sp>
        <p:nvSpPr>
          <p:cNvPr id="254" name="Google Shape;254;p19"/>
          <p:cNvSpPr txBox="1">
            <a:spLocks noGrp="1"/>
          </p:cNvSpPr>
          <p:nvPr>
            <p:ph type="title"/>
          </p:nvPr>
        </p:nvSpPr>
        <p:spPr>
          <a:xfrm>
            <a:off x="451822" y="96818"/>
            <a:ext cx="8103600" cy="56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CA" dirty="0"/>
              <a:t>Laser Capabilities Driven by Science at Each </a:t>
            </a:r>
            <a:r>
              <a:rPr lang="en-CA" dirty="0" err="1"/>
              <a:t>Endstation</a:t>
            </a:r>
            <a:endParaRPr dirty="0"/>
          </a:p>
        </p:txBody>
      </p:sp>
      <p:sp>
        <p:nvSpPr>
          <p:cNvPr id="255" name="Google Shape;255;p19"/>
          <p:cNvSpPr txBox="1">
            <a:spLocks noGrp="1"/>
          </p:cNvSpPr>
          <p:nvPr>
            <p:ph type="body" idx="1"/>
          </p:nvPr>
        </p:nvSpPr>
        <p:spPr>
          <a:xfrm>
            <a:off x="163375" y="1015700"/>
            <a:ext cx="8721600" cy="734400"/>
          </a:xfrm>
          <a:prstGeom prst="rect">
            <a:avLst/>
          </a:prstGeom>
        </p:spPr>
        <p:txBody>
          <a:bodyPr spcFirstLastPara="1" wrap="square" lIns="0" tIns="0" rIns="0" bIns="0" anchor="t" anchorCtr="0">
            <a:noAutofit/>
          </a:bodyPr>
          <a:lstStyle/>
          <a:p>
            <a:pPr marL="457200" lvl="0" indent="-349250" algn="l" rtl="0">
              <a:spcBef>
                <a:spcPts val="0"/>
              </a:spcBef>
              <a:spcAft>
                <a:spcPts val="0"/>
              </a:spcAft>
              <a:buSzPts val="1900"/>
              <a:buChar char="●"/>
            </a:pPr>
            <a:r>
              <a:rPr lang="en-CA" sz="1300" dirty="0"/>
              <a:t>Capabilities tailored for each LCLS instrument and driven by science needs</a:t>
            </a:r>
            <a:endParaRPr sz="1300" dirty="0"/>
          </a:p>
          <a:p>
            <a:pPr marL="914400" lvl="1" indent="-364490" algn="l" rtl="0">
              <a:spcBef>
                <a:spcPts val="0"/>
              </a:spcBef>
              <a:spcAft>
                <a:spcPts val="0"/>
              </a:spcAft>
              <a:buSzPts val="2140"/>
              <a:buChar char="○"/>
            </a:pPr>
            <a:r>
              <a:rPr lang="en-CA" sz="1300" dirty="0"/>
              <a:t>Determined by instrument leads in consultation with Instrument Review Panels</a:t>
            </a:r>
            <a:endParaRPr sz="1300" dirty="0"/>
          </a:p>
          <a:p>
            <a:pPr marL="914400" lvl="0" indent="0" algn="l" rtl="0">
              <a:spcBef>
                <a:spcPts val="0"/>
              </a:spcBef>
              <a:spcAft>
                <a:spcPts val="0"/>
              </a:spcAft>
              <a:buNone/>
            </a:pPr>
            <a:endParaRPr sz="1500" dirty="0"/>
          </a:p>
          <a:p>
            <a:pPr marL="457200" lvl="0" indent="0" algn="l" rtl="0">
              <a:spcBef>
                <a:spcPts val="300"/>
              </a:spcBef>
              <a:spcAft>
                <a:spcPts val="300"/>
              </a:spcAft>
              <a:buNone/>
            </a:pPr>
            <a:endParaRPr sz="1500" dirty="0"/>
          </a:p>
        </p:txBody>
      </p:sp>
      <p:grpSp>
        <p:nvGrpSpPr>
          <p:cNvPr id="256" name="Google Shape;256;p19"/>
          <p:cNvGrpSpPr/>
          <p:nvPr/>
        </p:nvGrpSpPr>
        <p:grpSpPr>
          <a:xfrm>
            <a:off x="235684" y="1689240"/>
            <a:ext cx="8908316" cy="1997150"/>
            <a:chOff x="235684" y="1689240"/>
            <a:chExt cx="8908316" cy="1997150"/>
          </a:xfrm>
        </p:grpSpPr>
        <p:grpSp>
          <p:nvGrpSpPr>
            <p:cNvPr id="257" name="Google Shape;257;p19"/>
            <p:cNvGrpSpPr/>
            <p:nvPr/>
          </p:nvGrpSpPr>
          <p:grpSpPr>
            <a:xfrm>
              <a:off x="2697000" y="2122542"/>
              <a:ext cx="6447000" cy="1448651"/>
              <a:chOff x="0" y="1919563"/>
              <a:chExt cx="8939268" cy="799300"/>
            </a:xfrm>
          </p:grpSpPr>
          <p:pic>
            <p:nvPicPr>
              <p:cNvPr id="258" name="Google Shape;258;p19" descr="index.jpg"/>
              <p:cNvPicPr preferRelativeResize="0"/>
              <p:nvPr/>
            </p:nvPicPr>
            <p:blipFill rotWithShape="1">
              <a:blip r:embed="rId3">
                <a:alphaModFix/>
              </a:blip>
              <a:srcRect t="18394" r="91202" b="25127"/>
              <a:stretch/>
            </p:blipFill>
            <p:spPr>
              <a:xfrm flipH="1">
                <a:off x="0" y="1919613"/>
                <a:ext cx="8939268" cy="799200"/>
              </a:xfrm>
              <a:prstGeom prst="rect">
                <a:avLst/>
              </a:prstGeom>
              <a:noFill/>
              <a:ln>
                <a:noFill/>
              </a:ln>
            </p:spPr>
          </p:pic>
          <p:pic>
            <p:nvPicPr>
              <p:cNvPr id="259" name="Google Shape;259;p19" descr="index.jpg"/>
              <p:cNvPicPr preferRelativeResize="0"/>
              <p:nvPr/>
            </p:nvPicPr>
            <p:blipFill rotWithShape="1">
              <a:blip r:embed="rId3">
                <a:alphaModFix/>
              </a:blip>
              <a:srcRect t="18897" r="11480" b="24624"/>
              <a:stretch/>
            </p:blipFill>
            <p:spPr>
              <a:xfrm flipH="1">
                <a:off x="258918" y="1919563"/>
                <a:ext cx="7455850" cy="799300"/>
              </a:xfrm>
              <a:prstGeom prst="rect">
                <a:avLst/>
              </a:prstGeom>
              <a:noFill/>
              <a:ln>
                <a:noFill/>
              </a:ln>
            </p:spPr>
          </p:pic>
        </p:grpSp>
        <p:sp>
          <p:nvSpPr>
            <p:cNvPr id="260" name="Google Shape;260;p19"/>
            <p:cNvSpPr txBox="1"/>
            <p:nvPr/>
          </p:nvSpPr>
          <p:spPr>
            <a:xfrm>
              <a:off x="235684" y="2027135"/>
              <a:ext cx="265605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b="1" dirty="0">
                  <a:solidFill>
                    <a:srgbClr val="1155CC"/>
                  </a:solidFill>
                </a:rPr>
                <a:t>TMO</a:t>
              </a:r>
            </a:p>
            <a:p>
              <a:pPr marL="0" lvl="0" indent="0" algn="l" rtl="0">
                <a:spcBef>
                  <a:spcPts val="0"/>
                </a:spcBef>
                <a:spcAft>
                  <a:spcPts val="0"/>
                </a:spcAft>
                <a:buNone/>
              </a:pPr>
              <a:r>
                <a:rPr lang="en-CA" sz="1200" dirty="0"/>
                <a:t>Short-pulse, tunable UV and NIR</a:t>
              </a:r>
              <a:endParaRPr sz="1200" dirty="0"/>
            </a:p>
          </p:txBody>
        </p:sp>
        <p:sp>
          <p:nvSpPr>
            <p:cNvPr id="261" name="Google Shape;261;p19"/>
            <p:cNvSpPr txBox="1"/>
            <p:nvPr/>
          </p:nvSpPr>
          <p:spPr>
            <a:xfrm>
              <a:off x="235684" y="2535255"/>
              <a:ext cx="261600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b="1" dirty="0" err="1">
                  <a:solidFill>
                    <a:srgbClr val="1155CC"/>
                  </a:solidFill>
                </a:rPr>
                <a:t>chemRIXS</a:t>
              </a:r>
              <a:r>
                <a:rPr lang="en-CA" b="1" dirty="0">
                  <a:solidFill>
                    <a:srgbClr val="1155CC"/>
                  </a:solidFill>
                </a:rPr>
                <a:t>, TXI, 2.2.3 </a:t>
              </a:r>
            </a:p>
            <a:p>
              <a:pPr marL="0" lvl="0" indent="0" algn="l" rtl="0">
                <a:spcBef>
                  <a:spcPts val="0"/>
                </a:spcBef>
                <a:spcAft>
                  <a:spcPts val="0"/>
                </a:spcAft>
                <a:buNone/>
              </a:pPr>
              <a:r>
                <a:rPr lang="en-CA" sz="1200" dirty="0"/>
                <a:t>Short-pulse, UV + Tunable Vis.</a:t>
              </a:r>
              <a:endParaRPr sz="1200" dirty="0"/>
            </a:p>
          </p:txBody>
        </p:sp>
        <p:sp>
          <p:nvSpPr>
            <p:cNvPr id="262" name="Google Shape;262;p19"/>
            <p:cNvSpPr txBox="1"/>
            <p:nvPr/>
          </p:nvSpPr>
          <p:spPr>
            <a:xfrm>
              <a:off x="235684" y="3101645"/>
              <a:ext cx="279300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b="1" dirty="0" err="1">
                  <a:solidFill>
                    <a:srgbClr val="1155CC"/>
                  </a:solidFill>
                </a:rPr>
                <a:t>qRIXS</a:t>
              </a:r>
              <a:r>
                <a:rPr lang="en-CA" b="1" dirty="0">
                  <a:solidFill>
                    <a:srgbClr val="1155CC"/>
                  </a:solidFill>
                </a:rPr>
                <a:t>, 2.2.3</a:t>
              </a:r>
            </a:p>
            <a:p>
              <a:pPr marL="0" lvl="0" indent="0" algn="l" rtl="0">
                <a:spcBef>
                  <a:spcPts val="0"/>
                </a:spcBef>
                <a:spcAft>
                  <a:spcPts val="0"/>
                </a:spcAft>
                <a:buNone/>
              </a:pPr>
              <a:r>
                <a:rPr lang="en-CA" sz="1200" dirty="0"/>
                <a:t>Tunable IR, THz</a:t>
              </a:r>
              <a:endParaRPr sz="1200" dirty="0"/>
            </a:p>
          </p:txBody>
        </p:sp>
        <p:sp>
          <p:nvSpPr>
            <p:cNvPr id="263" name="Google Shape;263;p19"/>
            <p:cNvSpPr/>
            <p:nvPr/>
          </p:nvSpPr>
          <p:spPr>
            <a:xfrm>
              <a:off x="2910150" y="2224413"/>
              <a:ext cx="2442000" cy="285000"/>
            </a:xfrm>
            <a:prstGeom prst="rect">
              <a:avLst/>
            </a:prstGeom>
            <a:solidFill>
              <a:srgbClr val="FFFFFF">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chemeClr val="lt1"/>
                  </a:solidFill>
                </a:rPr>
                <a:t>Tunable UV</a:t>
              </a:r>
              <a:endParaRPr b="1">
                <a:solidFill>
                  <a:schemeClr val="lt1"/>
                </a:solidFill>
              </a:endParaRPr>
            </a:p>
          </p:txBody>
        </p:sp>
        <p:sp>
          <p:nvSpPr>
            <p:cNvPr id="264" name="Google Shape;264;p19"/>
            <p:cNvSpPr txBox="1"/>
            <p:nvPr/>
          </p:nvSpPr>
          <p:spPr>
            <a:xfrm>
              <a:off x="240766" y="1689240"/>
              <a:ext cx="493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b="1" dirty="0"/>
                <a:t>Typical needs cover the spectrum from UV - THz</a:t>
              </a:r>
              <a:endParaRPr b="1" dirty="0"/>
            </a:p>
          </p:txBody>
        </p:sp>
        <p:sp>
          <p:nvSpPr>
            <p:cNvPr id="265" name="Google Shape;265;p19"/>
            <p:cNvSpPr/>
            <p:nvPr/>
          </p:nvSpPr>
          <p:spPr>
            <a:xfrm>
              <a:off x="4087800" y="2620765"/>
              <a:ext cx="2616000" cy="285000"/>
            </a:xfrm>
            <a:prstGeom prst="rect">
              <a:avLst/>
            </a:prstGeom>
            <a:solidFill>
              <a:srgbClr val="FFFFFF">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chemeClr val="lt1"/>
                  </a:solidFill>
                </a:rPr>
                <a:t>UV - visible</a:t>
              </a:r>
              <a:endParaRPr b="1">
                <a:solidFill>
                  <a:schemeClr val="lt1"/>
                </a:solidFill>
              </a:endParaRPr>
            </a:p>
          </p:txBody>
        </p:sp>
        <p:sp>
          <p:nvSpPr>
            <p:cNvPr id="266" name="Google Shape;266;p19"/>
            <p:cNvSpPr/>
            <p:nvPr/>
          </p:nvSpPr>
          <p:spPr>
            <a:xfrm>
              <a:off x="7218250" y="3173365"/>
              <a:ext cx="1746000" cy="278100"/>
            </a:xfrm>
            <a:prstGeom prst="rect">
              <a:avLst/>
            </a:prstGeom>
            <a:solidFill>
              <a:srgbClr val="FFFFFF">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chemeClr val="lt1"/>
                  </a:solidFill>
                </a:rPr>
                <a:t>IR - THz</a:t>
              </a:r>
              <a:endParaRPr b="1">
                <a:solidFill>
                  <a:schemeClr val="lt1"/>
                </a:solidFill>
              </a:endParaRPr>
            </a:p>
          </p:txBody>
        </p:sp>
        <p:sp>
          <p:nvSpPr>
            <p:cNvPr id="267" name="Google Shape;267;p19"/>
            <p:cNvSpPr/>
            <p:nvPr/>
          </p:nvSpPr>
          <p:spPr>
            <a:xfrm>
              <a:off x="7218250" y="2224415"/>
              <a:ext cx="684300" cy="285000"/>
            </a:xfrm>
            <a:prstGeom prst="rect">
              <a:avLst/>
            </a:prstGeom>
            <a:solidFill>
              <a:srgbClr val="FFFFFF">
                <a:alpha val="553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b="1">
                  <a:solidFill>
                    <a:schemeClr val="lt1"/>
                  </a:solidFill>
                </a:rPr>
                <a:t>NIR</a:t>
              </a:r>
              <a:endParaRPr b="1">
                <a:solidFill>
                  <a:schemeClr val="lt1"/>
                </a:solidFill>
              </a:endParaRPr>
            </a:p>
          </p:txBody>
        </p:sp>
      </p:grpSp>
      <p:sp>
        <p:nvSpPr>
          <p:cNvPr id="268" name="Google Shape;268;p19"/>
          <p:cNvSpPr/>
          <p:nvPr/>
        </p:nvSpPr>
        <p:spPr>
          <a:xfrm>
            <a:off x="4221900" y="4147400"/>
            <a:ext cx="1666800" cy="188400"/>
          </a:xfrm>
          <a:prstGeom prst="rect">
            <a:avLst/>
          </a:prstGeom>
          <a:solidFill>
            <a:srgbClr val="FFFFFF">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txBox="1"/>
          <p:nvPr/>
        </p:nvSpPr>
        <p:spPr>
          <a:xfrm>
            <a:off x="545325" y="3896850"/>
            <a:ext cx="4967970" cy="830966"/>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CA" b="1" dirty="0">
                <a:solidFill>
                  <a:srgbClr val="CC0000"/>
                </a:solidFill>
              </a:rPr>
              <a:t>High-power, short-pulse laser systems, and high-power frequency, broadband conversion techniques are required to deliver all these capabilities</a:t>
            </a:r>
          </a:p>
        </p:txBody>
      </p:sp>
      <p:pic>
        <p:nvPicPr>
          <p:cNvPr id="270" name="Google Shape;270;p19"/>
          <p:cNvPicPr preferRelativeResize="0"/>
          <p:nvPr/>
        </p:nvPicPr>
        <p:blipFill rotWithShape="1">
          <a:blip r:embed="rId4">
            <a:alphaModFix/>
          </a:blip>
          <a:srcRect/>
          <a:stretch/>
        </p:blipFill>
        <p:spPr>
          <a:xfrm>
            <a:off x="6662187" y="3624935"/>
            <a:ext cx="2336060" cy="1375148"/>
          </a:xfrm>
          <a:prstGeom prst="rect">
            <a:avLst/>
          </a:prstGeom>
          <a:noFill/>
          <a:ln w="9525" cap="flat" cmpd="sng">
            <a:solidFill>
              <a:schemeClr val="dk1"/>
            </a:solidFill>
            <a:prstDash val="solid"/>
            <a:round/>
            <a:headEnd type="none" w="sm" len="sm"/>
            <a:tailEnd type="none" w="sm" len="sm"/>
          </a:ln>
          <a:effectLst>
            <a:outerShdw blurRad="292100" dist="139700" dir="2700000" algn="tl" rotWithShape="0">
              <a:srgbClr val="333333">
                <a:alpha val="64709"/>
              </a:srgbClr>
            </a:outerShdw>
          </a:effectLst>
        </p:spPr>
      </p:pic>
      <p:sp>
        <p:nvSpPr>
          <p:cNvPr id="271" name="Google Shape;271;p19"/>
          <p:cNvSpPr txBox="1"/>
          <p:nvPr/>
        </p:nvSpPr>
        <p:spPr>
          <a:xfrm>
            <a:off x="7357250" y="4670825"/>
            <a:ext cx="1641000" cy="354000"/>
          </a:xfrm>
          <a:prstGeom prst="rect">
            <a:avLst/>
          </a:prstGeom>
          <a:solidFill>
            <a:srgbClr val="FFFFFF">
              <a:alpha val="82350"/>
            </a:srgbClr>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Clr>
                <a:schemeClr val="dk1"/>
              </a:buClr>
              <a:buSzPts val="1100"/>
              <a:buFont typeface="Arial"/>
              <a:buNone/>
            </a:pPr>
            <a:r>
              <a:rPr lang="en-CA" sz="1100" b="1" dirty="0">
                <a:solidFill>
                  <a:schemeClr val="dk1"/>
                </a:solidFill>
                <a:latin typeface="Arial"/>
                <a:ea typeface="Arial"/>
                <a:cs typeface="Arial"/>
                <a:sym typeface="Arial"/>
              </a:rPr>
              <a:t>OPCPA System</a:t>
            </a:r>
            <a:endParaRPr sz="11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5872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4" descr="Fig. 2"/>
          <p:cNvPicPr preferRelativeResize="0"/>
          <p:nvPr/>
        </p:nvPicPr>
        <p:blipFill rotWithShape="1">
          <a:blip r:embed="rId3">
            <a:alphaModFix/>
          </a:blip>
          <a:srcRect r="48333"/>
          <a:stretch/>
        </p:blipFill>
        <p:spPr>
          <a:xfrm>
            <a:off x="7036089" y="1772663"/>
            <a:ext cx="1879312" cy="1324313"/>
          </a:xfrm>
          <a:prstGeom prst="rect">
            <a:avLst/>
          </a:prstGeom>
          <a:noFill/>
          <a:ln>
            <a:noFill/>
          </a:ln>
          <a:effectLst>
            <a:outerShdw blurRad="57150" dist="19050" dir="5400000" algn="bl" rotWithShape="0">
              <a:srgbClr val="000000">
                <a:alpha val="50000"/>
              </a:srgbClr>
            </a:outerShdw>
          </a:effectLst>
        </p:spPr>
      </p:pic>
      <p:sp>
        <p:nvSpPr>
          <p:cNvPr id="380" name="Google Shape;380;p24"/>
          <p:cNvSpPr txBox="1">
            <a:spLocks noGrp="1"/>
          </p:cNvSpPr>
          <p:nvPr>
            <p:ph type="title"/>
          </p:nvPr>
        </p:nvSpPr>
        <p:spPr>
          <a:xfrm>
            <a:off x="451825" y="96825"/>
            <a:ext cx="8433300" cy="56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CA" dirty="0"/>
              <a:t>Infrared and THz sources</a:t>
            </a:r>
            <a:endParaRPr dirty="0"/>
          </a:p>
        </p:txBody>
      </p:sp>
      <p:sp>
        <p:nvSpPr>
          <p:cNvPr id="381" name="Google Shape;381;p24"/>
          <p:cNvSpPr txBox="1">
            <a:spLocks noGrp="1"/>
          </p:cNvSpPr>
          <p:nvPr>
            <p:ph type="sldNum" idx="12"/>
          </p:nvPr>
        </p:nvSpPr>
        <p:spPr>
          <a:xfrm>
            <a:off x="8566150" y="4738688"/>
            <a:ext cx="318900" cy="404700"/>
          </a:xfrm>
          <a:prstGeom prst="rect">
            <a:avLst/>
          </a:prstGeom>
        </p:spPr>
        <p:txBody>
          <a:bodyPr spcFirstLastPara="1" wrap="square" lIns="72000" tIns="57600" rIns="72000" bIns="45700" anchor="ctr" anchorCtr="0">
            <a:noAutofit/>
          </a:bodyPr>
          <a:lstStyle/>
          <a:p>
            <a:pPr marL="0" lvl="0" indent="0" algn="l" rtl="0">
              <a:spcBef>
                <a:spcPts val="0"/>
              </a:spcBef>
              <a:spcAft>
                <a:spcPts val="0"/>
              </a:spcAft>
              <a:buNone/>
            </a:pPr>
            <a:fld id="{00000000-1234-1234-1234-123412341234}" type="slidenum">
              <a:rPr lang="en-CA"/>
              <a:t>33</a:t>
            </a:fld>
            <a:endParaRPr/>
          </a:p>
        </p:txBody>
      </p:sp>
      <p:pic>
        <p:nvPicPr>
          <p:cNvPr id="382" name="Google Shape;382;p24"/>
          <p:cNvPicPr preferRelativeResize="0"/>
          <p:nvPr/>
        </p:nvPicPr>
        <p:blipFill>
          <a:blip r:embed="rId4">
            <a:alphaModFix/>
          </a:blip>
          <a:stretch>
            <a:fillRect/>
          </a:stretch>
        </p:blipFill>
        <p:spPr>
          <a:xfrm>
            <a:off x="5974141" y="3305443"/>
            <a:ext cx="1939726" cy="1695664"/>
          </a:xfrm>
          <a:prstGeom prst="rect">
            <a:avLst/>
          </a:prstGeom>
          <a:noFill/>
          <a:ln>
            <a:noFill/>
          </a:ln>
          <a:effectLst>
            <a:outerShdw blurRad="57150" dist="19050" dir="5400000" algn="bl" rotWithShape="0">
              <a:srgbClr val="000000">
                <a:alpha val="50000"/>
              </a:srgbClr>
            </a:outerShdw>
          </a:effectLst>
        </p:spPr>
      </p:pic>
      <p:sp>
        <p:nvSpPr>
          <p:cNvPr id="383" name="Google Shape;383;p24"/>
          <p:cNvSpPr txBox="1"/>
          <p:nvPr/>
        </p:nvSpPr>
        <p:spPr>
          <a:xfrm>
            <a:off x="304800" y="3660675"/>
            <a:ext cx="45327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300" b="1" dirty="0">
                <a:solidFill>
                  <a:schemeClr val="dk1"/>
                </a:solidFill>
              </a:rPr>
              <a:t>Beam based THz source:</a:t>
            </a:r>
            <a:endParaRPr sz="1300" b="1" dirty="0">
              <a:solidFill>
                <a:schemeClr val="dk1"/>
              </a:solidFill>
            </a:endParaRPr>
          </a:p>
          <a:p>
            <a:pPr marL="285750" lvl="0" indent="-254000" algn="l" rtl="0">
              <a:spcBef>
                <a:spcPts val="0"/>
              </a:spcBef>
              <a:spcAft>
                <a:spcPts val="0"/>
              </a:spcAft>
              <a:buClr>
                <a:schemeClr val="dk1"/>
              </a:buClr>
              <a:buSzPts val="1300"/>
              <a:buChar char="•"/>
            </a:pPr>
            <a:r>
              <a:rPr lang="en-CA" sz="1300" dirty="0">
                <a:solidFill>
                  <a:schemeClr val="dk1"/>
                </a:solidFill>
              </a:rPr>
              <a:t>Potentially addresses the THz gap ~5-15THz</a:t>
            </a:r>
            <a:endParaRPr sz="1300" dirty="0">
              <a:solidFill>
                <a:schemeClr val="dk1"/>
              </a:solidFill>
            </a:endParaRPr>
          </a:p>
          <a:p>
            <a:pPr marL="285750" lvl="0" indent="-254000" algn="l" rtl="0">
              <a:spcBef>
                <a:spcPts val="0"/>
              </a:spcBef>
              <a:spcAft>
                <a:spcPts val="0"/>
              </a:spcAft>
              <a:buClr>
                <a:schemeClr val="dk1"/>
              </a:buClr>
              <a:buSzPts val="1300"/>
              <a:buChar char="•"/>
            </a:pPr>
            <a:r>
              <a:rPr lang="en-CA" sz="1300" dirty="0">
                <a:solidFill>
                  <a:schemeClr val="dk1"/>
                </a:solidFill>
              </a:rPr>
              <a:t>THz beam transport from undulator hall to NEH (DOE project with Huang, Fisher)</a:t>
            </a:r>
            <a:endParaRPr b="1" dirty="0"/>
          </a:p>
        </p:txBody>
      </p:sp>
      <p:sp>
        <p:nvSpPr>
          <p:cNvPr id="385" name="Google Shape;385;p24"/>
          <p:cNvSpPr txBox="1"/>
          <p:nvPr/>
        </p:nvSpPr>
        <p:spPr>
          <a:xfrm>
            <a:off x="228600" y="1752600"/>
            <a:ext cx="6807600" cy="1078332"/>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CA" sz="1300" b="1" dirty="0">
                <a:solidFill>
                  <a:schemeClr val="dk1"/>
                </a:solidFill>
              </a:rPr>
              <a:t>THz generation in LNbO3</a:t>
            </a:r>
            <a:endParaRPr sz="900" dirty="0">
              <a:solidFill>
                <a:schemeClr val="dk1"/>
              </a:solidFill>
            </a:endParaRPr>
          </a:p>
          <a:p>
            <a:pPr marL="285750" lvl="0" indent="-254000" algn="l" rtl="0">
              <a:spcBef>
                <a:spcPts val="0"/>
              </a:spcBef>
              <a:spcAft>
                <a:spcPts val="0"/>
              </a:spcAft>
              <a:buClr>
                <a:schemeClr val="dk1"/>
              </a:buClr>
              <a:buSzPts val="1300"/>
              <a:buFont typeface="Noto Sans Symbols"/>
              <a:buChar char="▪"/>
            </a:pPr>
            <a:r>
              <a:rPr lang="en-CA" sz="1300" dirty="0">
                <a:solidFill>
                  <a:schemeClr val="dk1"/>
                </a:solidFill>
              </a:rPr>
              <a:t>THz with tilted pulse front from grating or echelon using 800 nm OPCPA</a:t>
            </a:r>
            <a:r>
              <a:rPr lang="en-CA" sz="1050" dirty="0">
                <a:solidFill>
                  <a:schemeClr val="dk1"/>
                </a:solidFill>
              </a:rPr>
              <a:t> (100kHz, 30W)</a:t>
            </a:r>
            <a:endParaRPr sz="1050" dirty="0">
              <a:solidFill>
                <a:schemeClr val="dk1"/>
              </a:solidFill>
            </a:endParaRPr>
          </a:p>
          <a:p>
            <a:pPr marL="285750" lvl="0" indent="-254000" algn="l" rtl="0">
              <a:spcBef>
                <a:spcPts val="0"/>
              </a:spcBef>
              <a:spcAft>
                <a:spcPts val="0"/>
              </a:spcAft>
              <a:buClr>
                <a:schemeClr val="dk1"/>
              </a:buClr>
              <a:buSzPts val="1300"/>
              <a:buFont typeface="Noto Sans Symbols"/>
              <a:buChar char="▪"/>
            </a:pPr>
            <a:r>
              <a:rPr lang="en-CA" sz="1300" dirty="0">
                <a:solidFill>
                  <a:schemeClr val="dk1"/>
                </a:solidFill>
              </a:rPr>
              <a:t>THz with 1μm spectrally broadened </a:t>
            </a:r>
            <a:r>
              <a:rPr lang="en-CA" sz="1300" dirty="0" err="1">
                <a:solidFill>
                  <a:schemeClr val="dk1"/>
                </a:solidFill>
              </a:rPr>
              <a:t>Amphos</a:t>
            </a:r>
            <a:r>
              <a:rPr lang="en-CA" sz="1300" dirty="0">
                <a:solidFill>
                  <a:schemeClr val="dk1"/>
                </a:solidFill>
              </a:rPr>
              <a:t> system </a:t>
            </a:r>
            <a:r>
              <a:rPr lang="en-CA" sz="1050" dirty="0">
                <a:solidFill>
                  <a:schemeClr val="dk1"/>
                </a:solidFill>
              </a:rPr>
              <a:t>(</a:t>
            </a:r>
            <a:r>
              <a:rPr lang="en-CA" sz="1050" dirty="0">
                <a:solidFill>
                  <a:srgbClr val="222222"/>
                </a:solidFill>
                <a:highlight>
                  <a:schemeClr val="lt1"/>
                </a:highlight>
                <a:latin typeface="Helvetica Neue"/>
                <a:ea typeface="Helvetica Neue"/>
                <a:cs typeface="Helvetica Neue"/>
                <a:sym typeface="Helvetica Neue"/>
              </a:rPr>
              <a:t>150 kV/cm demonstrated at 100kHz)</a:t>
            </a:r>
            <a:endParaRPr sz="1050" dirty="0">
              <a:solidFill>
                <a:srgbClr val="222222"/>
              </a:solidFill>
              <a:highlight>
                <a:schemeClr val="lt1"/>
              </a:highlight>
              <a:latin typeface="Helvetica Neue"/>
              <a:ea typeface="Helvetica Neue"/>
              <a:cs typeface="Helvetica Neue"/>
              <a:sym typeface="Helvetica Neue"/>
            </a:endParaRPr>
          </a:p>
          <a:p>
            <a:pPr marL="457200" lvl="0" indent="0" algn="l" rtl="0">
              <a:lnSpc>
                <a:spcPct val="115000"/>
              </a:lnSpc>
              <a:spcBef>
                <a:spcPts val="0"/>
              </a:spcBef>
              <a:spcAft>
                <a:spcPts val="0"/>
              </a:spcAft>
              <a:buNone/>
            </a:pPr>
            <a:r>
              <a:rPr lang="en-CA" sz="1050" dirty="0">
                <a:solidFill>
                  <a:srgbClr val="CC0000"/>
                </a:solidFill>
              </a:rPr>
              <a:t>PL </a:t>
            </a:r>
            <a:r>
              <a:rPr lang="en-CA" sz="1050" dirty="0" err="1">
                <a:solidFill>
                  <a:srgbClr val="CC0000"/>
                </a:solidFill>
              </a:rPr>
              <a:t>Kramer,et</a:t>
            </a:r>
            <a:r>
              <a:rPr lang="en-CA" sz="1050" dirty="0">
                <a:solidFill>
                  <a:srgbClr val="CC0000"/>
                </a:solidFill>
              </a:rPr>
              <a:t> al, </a:t>
            </a:r>
            <a:r>
              <a:rPr lang="en-CA" sz="1050" i="1" dirty="0">
                <a:solidFill>
                  <a:srgbClr val="CC0000"/>
                </a:solidFill>
              </a:rPr>
              <a:t>Optics Express</a:t>
            </a:r>
            <a:r>
              <a:rPr lang="en-CA" sz="1050" dirty="0">
                <a:solidFill>
                  <a:srgbClr val="CC0000"/>
                </a:solidFill>
              </a:rPr>
              <a:t> 28, 16951 (2020) </a:t>
            </a:r>
            <a:endParaRPr lang="en-US" sz="1050" dirty="0">
              <a:solidFill>
                <a:schemeClr val="dk1"/>
              </a:solidFill>
              <a:highlight>
                <a:schemeClr val="lt1"/>
              </a:highlight>
            </a:endParaRPr>
          </a:p>
          <a:p>
            <a:pPr marL="285750" lvl="0" indent="-254000">
              <a:buClr>
                <a:schemeClr val="dk1"/>
              </a:buClr>
              <a:buSzPts val="1300"/>
              <a:buFont typeface="Noto Sans Symbols"/>
              <a:buChar char="▪"/>
            </a:pPr>
            <a:r>
              <a:rPr lang="en-CA" sz="1300" dirty="0">
                <a:solidFill>
                  <a:srgbClr val="222222"/>
                </a:solidFill>
                <a:highlight>
                  <a:schemeClr val="lt1"/>
                </a:highlight>
                <a:latin typeface="Helvetica Neue"/>
                <a:ea typeface="Helvetica Neue"/>
                <a:cs typeface="Helvetica Neue"/>
                <a:sym typeface="Helvetica Neue"/>
              </a:rPr>
              <a:t>Power limits of difference frequency generation to MIR need to be explored</a:t>
            </a:r>
            <a:endParaRPr sz="1300" dirty="0">
              <a:solidFill>
                <a:srgbClr val="222222"/>
              </a:solidFill>
              <a:highlight>
                <a:srgbClr val="FFFFFF"/>
              </a:highlight>
              <a:latin typeface="Helvetica Neue"/>
              <a:ea typeface="Helvetica Neue"/>
              <a:cs typeface="Helvetica Neue"/>
              <a:sym typeface="Helvetica Neue"/>
            </a:endParaRPr>
          </a:p>
        </p:txBody>
      </p:sp>
      <p:sp>
        <p:nvSpPr>
          <p:cNvPr id="386" name="Google Shape;386;p24"/>
          <p:cNvSpPr txBox="1"/>
          <p:nvPr/>
        </p:nvSpPr>
        <p:spPr>
          <a:xfrm>
            <a:off x="304800" y="3000207"/>
            <a:ext cx="5211300" cy="584745"/>
          </a:xfrm>
          <a:prstGeom prst="rect">
            <a:avLst/>
          </a:prstGeom>
          <a:solidFill>
            <a:srgbClr val="FFE599"/>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CA" sz="1300" b="1" dirty="0">
                <a:solidFill>
                  <a:srgbClr val="CC0000"/>
                </a:solidFill>
              </a:rPr>
              <a:t>THz and MIR processes benefit from higher laser energy.</a:t>
            </a:r>
            <a:endParaRPr sz="1300" b="1" dirty="0">
              <a:solidFill>
                <a:srgbClr val="CC0000"/>
              </a:solidFill>
            </a:endParaRPr>
          </a:p>
          <a:p>
            <a:pPr marL="0" marR="0" lvl="0" indent="0" algn="ctr" rtl="0">
              <a:lnSpc>
                <a:spcPct val="100000"/>
              </a:lnSpc>
              <a:spcBef>
                <a:spcPts val="0"/>
              </a:spcBef>
              <a:spcAft>
                <a:spcPts val="0"/>
              </a:spcAft>
              <a:buNone/>
            </a:pPr>
            <a:r>
              <a:rPr lang="en-CA" sz="1300" b="1" dirty="0">
                <a:solidFill>
                  <a:srgbClr val="CC0000"/>
                </a:solidFill>
              </a:rPr>
              <a:t>Power-scaling needs to be further investigated for MIR</a:t>
            </a:r>
            <a:endParaRPr sz="1300" b="1" dirty="0">
              <a:solidFill>
                <a:srgbClr val="CC0000"/>
              </a:solidFill>
            </a:endParaRPr>
          </a:p>
        </p:txBody>
      </p:sp>
      <p:sp>
        <p:nvSpPr>
          <p:cNvPr id="387" name="Google Shape;387;p24"/>
          <p:cNvSpPr txBox="1"/>
          <p:nvPr/>
        </p:nvSpPr>
        <p:spPr>
          <a:xfrm>
            <a:off x="191650" y="990225"/>
            <a:ext cx="894780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500" b="1" dirty="0">
                <a:solidFill>
                  <a:schemeClr val="dk1"/>
                </a:solidFill>
              </a:rPr>
              <a:t>Infrared and THz and sources are of particular importance for materials science applications and also have some application in X-ray diagnostics (e.g. electron streaking) </a:t>
            </a:r>
            <a:endParaRPr sz="1500" dirty="0"/>
          </a:p>
        </p:txBody>
      </p:sp>
    </p:spTree>
    <p:extLst>
      <p:ext uri="{BB962C8B-B14F-4D97-AF65-F5344CB8AC3E}">
        <p14:creationId xmlns:p14="http://schemas.microsoft.com/office/powerpoint/2010/main" val="1600197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76E308-8DFE-D06F-971A-948D8EB4D94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CA" smtClean="0"/>
              <a:t>34</a:t>
            </a:fld>
            <a:endParaRPr lang="en-CA"/>
          </a:p>
        </p:txBody>
      </p:sp>
      <p:sp>
        <p:nvSpPr>
          <p:cNvPr id="3" name="Title 2">
            <a:extLst>
              <a:ext uri="{FF2B5EF4-FFF2-40B4-BE49-F238E27FC236}">
                <a16:creationId xmlns:a16="http://schemas.microsoft.com/office/drawing/2014/main" id="{5E99649E-2B32-8B9E-2E75-EC83F7869464}"/>
              </a:ext>
            </a:extLst>
          </p:cNvPr>
          <p:cNvSpPr>
            <a:spLocks noGrp="1"/>
          </p:cNvSpPr>
          <p:nvPr>
            <p:ph type="title"/>
          </p:nvPr>
        </p:nvSpPr>
        <p:spPr/>
        <p:txBody>
          <a:bodyPr/>
          <a:lstStyle/>
          <a:p>
            <a:r>
              <a:rPr lang="en-US" dirty="0"/>
              <a:t>Laser infrastructure to support delivery to </a:t>
            </a:r>
            <a:r>
              <a:rPr lang="en-US" dirty="0" err="1"/>
              <a:t>endstations</a:t>
            </a:r>
            <a:endParaRPr lang="en-US" dirty="0"/>
          </a:p>
        </p:txBody>
      </p:sp>
      <p:pic>
        <p:nvPicPr>
          <p:cNvPr id="5" name="Google Shape;311;ga123c2dd9a_1_182">
            <a:extLst>
              <a:ext uri="{FF2B5EF4-FFF2-40B4-BE49-F238E27FC236}">
                <a16:creationId xmlns:a16="http://schemas.microsoft.com/office/drawing/2014/main" id="{99CBFB3A-8B9B-FED5-A454-68EA881B8588}"/>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2423304" y="1451175"/>
            <a:ext cx="6561150" cy="3288975"/>
          </a:xfrm>
          <a:prstGeom prst="rect">
            <a:avLst/>
          </a:prstGeom>
          <a:noFill/>
          <a:ln w="9525" cap="flat" cmpd="sng">
            <a:solidFill>
              <a:srgbClr val="000000"/>
            </a:solidFill>
            <a:prstDash val="solid"/>
            <a:round/>
            <a:headEnd type="none" w="sm" len="sm"/>
            <a:tailEnd type="none" w="sm" len="sm"/>
          </a:ln>
          <a:effectLst>
            <a:outerShdw blurRad="185738" dist="104775" dir="3600000" algn="bl" rotWithShape="0">
              <a:srgbClr val="000000">
                <a:alpha val="35000"/>
              </a:srgbClr>
            </a:outerShdw>
          </a:effectLst>
        </p:spPr>
      </p:pic>
      <p:cxnSp>
        <p:nvCxnSpPr>
          <p:cNvPr id="6" name="Google Shape;312;ga123c2dd9a_1_182">
            <a:extLst>
              <a:ext uri="{FF2B5EF4-FFF2-40B4-BE49-F238E27FC236}">
                <a16:creationId xmlns:a16="http://schemas.microsoft.com/office/drawing/2014/main" id="{5E15E66C-F77A-6144-BEA3-32B83C00EF13}"/>
              </a:ext>
            </a:extLst>
          </p:cNvPr>
          <p:cNvCxnSpPr/>
          <p:nvPr/>
        </p:nvCxnSpPr>
        <p:spPr>
          <a:xfrm>
            <a:off x="4666075" y="3105125"/>
            <a:ext cx="538500" cy="0"/>
          </a:xfrm>
          <a:prstGeom prst="straightConnector1">
            <a:avLst/>
          </a:prstGeom>
          <a:noFill/>
          <a:ln w="25400" cap="flat" cmpd="sng">
            <a:solidFill>
              <a:srgbClr val="A40019"/>
            </a:solidFill>
            <a:prstDash val="solid"/>
            <a:round/>
            <a:headEnd type="none" w="sm" len="sm"/>
            <a:tailEnd type="triangle" w="med" len="med"/>
          </a:ln>
        </p:spPr>
      </p:cxnSp>
      <p:sp>
        <p:nvSpPr>
          <p:cNvPr id="7" name="Google Shape;313;ga123c2dd9a_1_182">
            <a:extLst>
              <a:ext uri="{FF2B5EF4-FFF2-40B4-BE49-F238E27FC236}">
                <a16:creationId xmlns:a16="http://schemas.microsoft.com/office/drawing/2014/main" id="{F4431DE4-FD87-6DD8-2395-7B36FC2A4D99}"/>
              </a:ext>
            </a:extLst>
          </p:cNvPr>
          <p:cNvSpPr txBox="1"/>
          <p:nvPr/>
        </p:nvSpPr>
        <p:spPr>
          <a:xfrm>
            <a:off x="109850" y="992175"/>
            <a:ext cx="8849100" cy="40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2">
                    <a:lumMod val="50000"/>
                  </a:schemeClr>
                </a:solidFill>
              </a:rPr>
              <a:t>For each of the LCLS-II instruments we will install or update equipment to support laser delivery</a:t>
            </a:r>
            <a:endParaRPr b="1" dirty="0">
              <a:solidFill>
                <a:schemeClr val="tx2">
                  <a:lumMod val="50000"/>
                </a:schemeClr>
              </a:solidFill>
            </a:endParaRPr>
          </a:p>
          <a:p>
            <a:pPr marL="0" lvl="0" indent="0" algn="l" rtl="0">
              <a:spcBef>
                <a:spcPts val="0"/>
              </a:spcBef>
              <a:spcAft>
                <a:spcPts val="0"/>
              </a:spcAft>
              <a:buNone/>
            </a:pPr>
            <a:endParaRPr dirty="0"/>
          </a:p>
        </p:txBody>
      </p:sp>
      <p:sp>
        <p:nvSpPr>
          <p:cNvPr id="8" name="Google Shape;314;ga123c2dd9a_1_182">
            <a:extLst>
              <a:ext uri="{FF2B5EF4-FFF2-40B4-BE49-F238E27FC236}">
                <a16:creationId xmlns:a16="http://schemas.microsoft.com/office/drawing/2014/main" id="{869C02DB-FDAD-5339-9B0F-66DF8A05EF3D}"/>
              </a:ext>
            </a:extLst>
          </p:cNvPr>
          <p:cNvSpPr/>
          <p:nvPr/>
        </p:nvSpPr>
        <p:spPr>
          <a:xfrm>
            <a:off x="8374675" y="2534475"/>
            <a:ext cx="315225" cy="817600"/>
          </a:xfrm>
          <a:custGeom>
            <a:avLst/>
            <a:gdLst/>
            <a:ahLst/>
            <a:cxnLst/>
            <a:rect l="l" t="t" r="r" b="b"/>
            <a:pathLst>
              <a:path w="12609" h="32704" extrusionOk="0">
                <a:moveTo>
                  <a:pt x="12609" y="0"/>
                </a:moveTo>
                <a:lnTo>
                  <a:pt x="6068" y="158"/>
                </a:lnTo>
                <a:lnTo>
                  <a:pt x="0" y="1734"/>
                </a:lnTo>
                <a:lnTo>
                  <a:pt x="0" y="28842"/>
                </a:lnTo>
                <a:lnTo>
                  <a:pt x="6068" y="32704"/>
                </a:lnTo>
                <a:lnTo>
                  <a:pt x="12372" y="32310"/>
                </a:lnTo>
                <a:close/>
              </a:path>
            </a:pathLst>
          </a:custGeom>
          <a:solidFill>
            <a:srgbClr val="A4001D">
              <a:alpha val="29610"/>
            </a:srgbClr>
          </a:solidFill>
          <a:ln w="9525" cap="flat" cmpd="sng">
            <a:solidFill>
              <a:srgbClr val="FFFFFF"/>
            </a:solidFill>
            <a:prstDash val="solid"/>
            <a:round/>
            <a:headEnd type="none" w="med" len="med"/>
            <a:tailEnd type="none" w="med" len="med"/>
          </a:ln>
        </p:spPr>
      </p:sp>
      <p:sp>
        <p:nvSpPr>
          <p:cNvPr id="9" name="Google Shape;315;ga123c2dd9a_1_182">
            <a:extLst>
              <a:ext uri="{FF2B5EF4-FFF2-40B4-BE49-F238E27FC236}">
                <a16:creationId xmlns:a16="http://schemas.microsoft.com/office/drawing/2014/main" id="{CF31A9B3-2A58-F235-C74C-7AA9CB937EC4}"/>
              </a:ext>
            </a:extLst>
          </p:cNvPr>
          <p:cNvSpPr/>
          <p:nvPr/>
        </p:nvSpPr>
        <p:spPr>
          <a:xfrm>
            <a:off x="7128325" y="1975525"/>
            <a:ext cx="689525" cy="2522225"/>
          </a:xfrm>
          <a:custGeom>
            <a:avLst/>
            <a:gdLst/>
            <a:ahLst/>
            <a:cxnLst/>
            <a:rect l="l" t="t" r="r" b="b"/>
            <a:pathLst>
              <a:path w="27581" h="100889" extrusionOk="0">
                <a:moveTo>
                  <a:pt x="788" y="100889"/>
                </a:moveTo>
                <a:lnTo>
                  <a:pt x="27581" y="100180"/>
                </a:lnTo>
                <a:lnTo>
                  <a:pt x="26242" y="0"/>
                </a:lnTo>
                <a:lnTo>
                  <a:pt x="0" y="78"/>
                </a:lnTo>
                <a:close/>
              </a:path>
            </a:pathLst>
          </a:custGeom>
          <a:solidFill>
            <a:srgbClr val="1FA400">
              <a:alpha val="29610"/>
            </a:srgbClr>
          </a:solidFill>
          <a:ln w="9525" cap="flat" cmpd="sng">
            <a:solidFill>
              <a:srgbClr val="FFFFFF"/>
            </a:solidFill>
            <a:prstDash val="solid"/>
            <a:round/>
            <a:headEnd type="none" w="med" len="med"/>
            <a:tailEnd type="none" w="med" len="med"/>
          </a:ln>
        </p:spPr>
      </p:sp>
      <p:sp>
        <p:nvSpPr>
          <p:cNvPr id="10" name="Google Shape;316;ga123c2dd9a_1_182">
            <a:extLst>
              <a:ext uri="{FF2B5EF4-FFF2-40B4-BE49-F238E27FC236}">
                <a16:creationId xmlns:a16="http://schemas.microsoft.com/office/drawing/2014/main" id="{CA161364-FC43-F7A9-F9E9-D8C37BB1D51E}"/>
              </a:ext>
            </a:extLst>
          </p:cNvPr>
          <p:cNvSpPr/>
          <p:nvPr/>
        </p:nvSpPr>
        <p:spPr>
          <a:xfrm>
            <a:off x="4869350" y="2979000"/>
            <a:ext cx="2252525" cy="506500"/>
          </a:xfrm>
          <a:custGeom>
            <a:avLst/>
            <a:gdLst/>
            <a:ahLst/>
            <a:cxnLst/>
            <a:rect l="l" t="t" r="r" b="b"/>
            <a:pathLst>
              <a:path w="90101" h="20260" extrusionOk="0">
                <a:moveTo>
                  <a:pt x="0" y="13712"/>
                </a:moveTo>
                <a:lnTo>
                  <a:pt x="79" y="1655"/>
                </a:lnTo>
                <a:lnTo>
                  <a:pt x="14500" y="0"/>
                </a:lnTo>
                <a:lnTo>
                  <a:pt x="90101" y="3711"/>
                </a:lnTo>
                <a:lnTo>
                  <a:pt x="90101" y="15453"/>
                </a:lnTo>
                <a:lnTo>
                  <a:pt x="84427" y="20260"/>
                </a:lnTo>
                <a:close/>
              </a:path>
            </a:pathLst>
          </a:custGeom>
          <a:solidFill>
            <a:srgbClr val="0007A4">
              <a:alpha val="31840"/>
            </a:srgbClr>
          </a:solidFill>
          <a:ln w="9525" cap="flat" cmpd="sng">
            <a:solidFill>
              <a:srgbClr val="FFFFFF"/>
            </a:solidFill>
            <a:prstDash val="solid"/>
            <a:round/>
            <a:headEnd type="none" w="med" len="med"/>
            <a:tailEnd type="none" w="med" len="med"/>
          </a:ln>
        </p:spPr>
      </p:sp>
      <p:sp>
        <p:nvSpPr>
          <p:cNvPr id="11" name="Google Shape;317;ga123c2dd9a_1_182">
            <a:extLst>
              <a:ext uri="{FF2B5EF4-FFF2-40B4-BE49-F238E27FC236}">
                <a16:creationId xmlns:a16="http://schemas.microsoft.com/office/drawing/2014/main" id="{9E3E3229-8178-4AB8-1BC5-C1BB93724617}"/>
              </a:ext>
            </a:extLst>
          </p:cNvPr>
          <p:cNvSpPr/>
          <p:nvPr/>
        </p:nvSpPr>
        <p:spPr>
          <a:xfrm>
            <a:off x="2856125" y="2034975"/>
            <a:ext cx="561450" cy="1076925"/>
          </a:xfrm>
          <a:custGeom>
            <a:avLst/>
            <a:gdLst/>
            <a:ahLst/>
            <a:cxnLst/>
            <a:rect l="l" t="t" r="r" b="b"/>
            <a:pathLst>
              <a:path w="22458" h="43077" extrusionOk="0">
                <a:moveTo>
                  <a:pt x="0" y="3310"/>
                </a:moveTo>
                <a:lnTo>
                  <a:pt x="1332" y="41350"/>
                </a:lnTo>
                <a:lnTo>
                  <a:pt x="4018" y="43077"/>
                </a:lnTo>
                <a:lnTo>
                  <a:pt x="22458" y="42131"/>
                </a:lnTo>
                <a:lnTo>
                  <a:pt x="21119" y="1261"/>
                </a:lnTo>
                <a:lnTo>
                  <a:pt x="1970" y="0"/>
                </a:lnTo>
                <a:close/>
              </a:path>
            </a:pathLst>
          </a:custGeom>
          <a:solidFill>
            <a:srgbClr val="A44D00">
              <a:alpha val="30170"/>
            </a:srgbClr>
          </a:solidFill>
          <a:ln w="9525" cap="flat" cmpd="sng">
            <a:solidFill>
              <a:srgbClr val="FFFFFF"/>
            </a:solidFill>
            <a:prstDash val="solid"/>
            <a:round/>
            <a:headEnd type="none" w="med" len="med"/>
            <a:tailEnd type="none" w="med" len="med"/>
          </a:ln>
        </p:spPr>
      </p:sp>
      <p:sp>
        <p:nvSpPr>
          <p:cNvPr id="12" name="Google Shape;320;ga123c2dd9a_1_182">
            <a:extLst>
              <a:ext uri="{FF2B5EF4-FFF2-40B4-BE49-F238E27FC236}">
                <a16:creationId xmlns:a16="http://schemas.microsoft.com/office/drawing/2014/main" id="{B83EEC6A-8152-AAB4-A1B7-53FE344FB294}"/>
              </a:ext>
            </a:extLst>
          </p:cNvPr>
          <p:cNvSpPr txBox="1"/>
          <p:nvPr/>
        </p:nvSpPr>
        <p:spPr>
          <a:xfrm>
            <a:off x="0" y="1787125"/>
            <a:ext cx="2161800" cy="27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b="1" dirty="0">
                <a:solidFill>
                  <a:schemeClr val="dk1"/>
                </a:solidFill>
              </a:rPr>
              <a:t>Beam transport components</a:t>
            </a:r>
            <a:endParaRPr b="1" dirty="0">
              <a:solidFill>
                <a:schemeClr val="dk1"/>
              </a:solidFill>
            </a:endParaRPr>
          </a:p>
          <a:p>
            <a:pPr marL="0" lvl="0" indent="0" algn="r" rtl="0">
              <a:spcBef>
                <a:spcPts val="0"/>
              </a:spcBef>
              <a:spcAft>
                <a:spcPts val="0"/>
              </a:spcAft>
              <a:buNone/>
            </a:pPr>
            <a:endParaRPr b="1" dirty="0">
              <a:solidFill>
                <a:schemeClr val="dk1"/>
              </a:solidFill>
            </a:endParaRPr>
          </a:p>
          <a:p>
            <a:pPr marL="0" lvl="0" indent="0" algn="r" rtl="0">
              <a:spcBef>
                <a:spcPts val="0"/>
              </a:spcBef>
              <a:spcAft>
                <a:spcPts val="0"/>
              </a:spcAft>
              <a:buNone/>
            </a:pPr>
            <a:r>
              <a:rPr lang="en-US" b="1" dirty="0">
                <a:solidFill>
                  <a:schemeClr val="dk1"/>
                </a:solidFill>
              </a:rPr>
              <a:t>Modular Optical Delivery System </a:t>
            </a:r>
            <a:endParaRPr b="1"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r" rtl="0">
              <a:spcBef>
                <a:spcPts val="0"/>
              </a:spcBef>
              <a:spcAft>
                <a:spcPts val="0"/>
              </a:spcAft>
              <a:buNone/>
            </a:pPr>
            <a:r>
              <a:rPr lang="en-US" b="1" dirty="0">
                <a:solidFill>
                  <a:schemeClr val="dk1"/>
                </a:solidFill>
              </a:rPr>
              <a:t>Interface with the ATM</a:t>
            </a:r>
            <a:endParaRPr b="1" dirty="0">
              <a:solidFill>
                <a:schemeClr val="dk1"/>
              </a:solidFill>
            </a:endParaRPr>
          </a:p>
          <a:p>
            <a:pPr marL="0" lvl="0" indent="0" algn="r" rtl="0">
              <a:spcBef>
                <a:spcPts val="0"/>
              </a:spcBef>
              <a:spcAft>
                <a:spcPts val="0"/>
              </a:spcAft>
              <a:buNone/>
            </a:pPr>
            <a:endParaRPr b="1" dirty="0">
              <a:solidFill>
                <a:schemeClr val="dk1"/>
              </a:solidFill>
            </a:endParaRPr>
          </a:p>
          <a:p>
            <a:pPr marL="0" lvl="0" indent="0" algn="r" rtl="0">
              <a:spcBef>
                <a:spcPts val="0"/>
              </a:spcBef>
              <a:spcAft>
                <a:spcPts val="0"/>
              </a:spcAft>
              <a:buNone/>
            </a:pPr>
            <a:r>
              <a:rPr lang="en-US" b="1" dirty="0">
                <a:solidFill>
                  <a:schemeClr val="dk1"/>
                </a:solidFill>
              </a:rPr>
              <a:t>Controls equipment </a:t>
            </a:r>
            <a:endParaRPr b="1" dirty="0">
              <a:solidFill>
                <a:schemeClr val="dk1"/>
              </a:solidFill>
            </a:endParaRPr>
          </a:p>
          <a:p>
            <a:pPr marL="0" lvl="0" indent="0" algn="r" rtl="0">
              <a:spcBef>
                <a:spcPts val="0"/>
              </a:spcBef>
              <a:spcAft>
                <a:spcPts val="0"/>
              </a:spcAft>
              <a:buNone/>
            </a:pPr>
            <a:endParaRPr b="1" dirty="0">
              <a:solidFill>
                <a:schemeClr val="dk1"/>
              </a:solidFill>
            </a:endParaRPr>
          </a:p>
          <a:p>
            <a:pPr marL="0" lvl="0" indent="0" algn="r" rtl="0">
              <a:spcBef>
                <a:spcPts val="0"/>
              </a:spcBef>
              <a:spcAft>
                <a:spcPts val="0"/>
              </a:spcAft>
              <a:buNone/>
            </a:pPr>
            <a:r>
              <a:rPr lang="en-US" b="1" dirty="0">
                <a:solidFill>
                  <a:schemeClr val="dk1"/>
                </a:solidFill>
              </a:rPr>
              <a:t>Laser Safety System</a:t>
            </a:r>
            <a:endParaRPr b="1" dirty="0"/>
          </a:p>
        </p:txBody>
      </p:sp>
      <p:sp>
        <p:nvSpPr>
          <p:cNvPr id="13" name="Google Shape;321;ga123c2dd9a_1_182">
            <a:extLst>
              <a:ext uri="{FF2B5EF4-FFF2-40B4-BE49-F238E27FC236}">
                <a16:creationId xmlns:a16="http://schemas.microsoft.com/office/drawing/2014/main" id="{E7BDC816-8E67-94CF-8FCD-7E062A5FDFCC}"/>
              </a:ext>
            </a:extLst>
          </p:cNvPr>
          <p:cNvSpPr/>
          <p:nvPr/>
        </p:nvSpPr>
        <p:spPr>
          <a:xfrm>
            <a:off x="2103050" y="1551031"/>
            <a:ext cx="4752850" cy="543600"/>
          </a:xfrm>
          <a:custGeom>
            <a:avLst/>
            <a:gdLst/>
            <a:ahLst/>
            <a:cxnLst/>
            <a:rect l="l" t="t" r="r" b="b"/>
            <a:pathLst>
              <a:path w="190114" h="21744" extrusionOk="0">
                <a:moveTo>
                  <a:pt x="0" y="21744"/>
                </a:moveTo>
                <a:cubicBezTo>
                  <a:pt x="14462" y="18123"/>
                  <a:pt x="55088" y="635"/>
                  <a:pt x="86774" y="18"/>
                </a:cubicBezTo>
                <a:cubicBezTo>
                  <a:pt x="118460" y="-599"/>
                  <a:pt x="172891" y="15039"/>
                  <a:pt x="190114" y="18043"/>
                </a:cubicBezTo>
              </a:path>
            </a:pathLst>
          </a:custGeom>
          <a:noFill/>
          <a:ln w="38100" cap="flat" cmpd="sng">
            <a:solidFill>
              <a:schemeClr val="dk2"/>
            </a:solidFill>
            <a:prstDash val="solid"/>
            <a:round/>
            <a:headEnd type="none" w="med" len="med"/>
            <a:tailEnd type="stealth" w="med" len="med"/>
          </a:ln>
        </p:spPr>
      </p:sp>
      <p:sp>
        <p:nvSpPr>
          <p:cNvPr id="14" name="Google Shape;322;ga123c2dd9a_1_182">
            <a:extLst>
              <a:ext uri="{FF2B5EF4-FFF2-40B4-BE49-F238E27FC236}">
                <a16:creationId xmlns:a16="http://schemas.microsoft.com/office/drawing/2014/main" id="{04160913-DC59-1B80-48E3-95E60DEA4AA8}"/>
              </a:ext>
            </a:extLst>
          </p:cNvPr>
          <p:cNvSpPr/>
          <p:nvPr/>
        </p:nvSpPr>
        <p:spPr>
          <a:xfrm>
            <a:off x="2103050" y="3625625"/>
            <a:ext cx="5148246" cy="286025"/>
          </a:xfrm>
          <a:custGeom>
            <a:avLst/>
            <a:gdLst/>
            <a:ahLst/>
            <a:cxnLst/>
            <a:rect l="l" t="t" r="r" b="b"/>
            <a:pathLst>
              <a:path w="201892" h="11441" extrusionOk="0">
                <a:moveTo>
                  <a:pt x="0" y="11441"/>
                </a:moveTo>
                <a:cubicBezTo>
                  <a:pt x="33649" y="9534"/>
                  <a:pt x="168243" y="1907"/>
                  <a:pt x="201892" y="0"/>
                </a:cubicBezTo>
              </a:path>
            </a:pathLst>
          </a:custGeom>
          <a:noFill/>
          <a:ln w="38100" cap="flat" cmpd="sng">
            <a:solidFill>
              <a:schemeClr val="dk2"/>
            </a:solidFill>
            <a:prstDash val="solid"/>
            <a:round/>
            <a:headEnd type="none" w="med" len="med"/>
            <a:tailEnd type="stealth" w="med" len="med"/>
          </a:ln>
        </p:spPr>
      </p:sp>
      <p:sp>
        <p:nvSpPr>
          <p:cNvPr id="15" name="Google Shape;323;ga123c2dd9a_1_182">
            <a:extLst>
              <a:ext uri="{FF2B5EF4-FFF2-40B4-BE49-F238E27FC236}">
                <a16:creationId xmlns:a16="http://schemas.microsoft.com/office/drawing/2014/main" id="{6E8BF8F5-2443-E1BC-1733-8EC07A0EDA2F}"/>
              </a:ext>
            </a:extLst>
          </p:cNvPr>
          <p:cNvSpPr/>
          <p:nvPr/>
        </p:nvSpPr>
        <p:spPr>
          <a:xfrm>
            <a:off x="4717250" y="2686550"/>
            <a:ext cx="792025" cy="337450"/>
          </a:xfrm>
          <a:custGeom>
            <a:avLst/>
            <a:gdLst/>
            <a:ahLst/>
            <a:cxnLst/>
            <a:rect l="l" t="t" r="r" b="b"/>
            <a:pathLst>
              <a:path w="31681" h="13498" extrusionOk="0">
                <a:moveTo>
                  <a:pt x="118" y="12888"/>
                </a:moveTo>
                <a:lnTo>
                  <a:pt x="12676" y="13498"/>
                </a:lnTo>
                <a:lnTo>
                  <a:pt x="31681" y="10780"/>
                </a:lnTo>
                <a:lnTo>
                  <a:pt x="31630" y="337"/>
                </a:lnTo>
                <a:lnTo>
                  <a:pt x="17498" y="0"/>
                </a:lnTo>
                <a:lnTo>
                  <a:pt x="0" y="2019"/>
                </a:lnTo>
                <a:close/>
              </a:path>
            </a:pathLst>
          </a:custGeom>
          <a:solidFill>
            <a:srgbClr val="00FFFF">
              <a:alpha val="37430"/>
            </a:srgbClr>
          </a:solidFill>
          <a:ln w="9525" cap="flat" cmpd="sng">
            <a:solidFill>
              <a:srgbClr val="FFFFFF"/>
            </a:solidFill>
            <a:prstDash val="solid"/>
            <a:round/>
            <a:headEnd type="none" w="med" len="med"/>
            <a:tailEnd type="none" w="med" len="med"/>
          </a:ln>
        </p:spPr>
      </p:sp>
      <p:sp>
        <p:nvSpPr>
          <p:cNvPr id="16" name="Google Shape;324;ga123c2dd9a_1_182">
            <a:extLst>
              <a:ext uri="{FF2B5EF4-FFF2-40B4-BE49-F238E27FC236}">
                <a16:creationId xmlns:a16="http://schemas.microsoft.com/office/drawing/2014/main" id="{8FA35BF7-2F3D-0443-52F0-E0F410F659D6}"/>
              </a:ext>
            </a:extLst>
          </p:cNvPr>
          <p:cNvSpPr/>
          <p:nvPr/>
        </p:nvSpPr>
        <p:spPr>
          <a:xfrm>
            <a:off x="6664650" y="2712500"/>
            <a:ext cx="461000" cy="423575"/>
          </a:xfrm>
          <a:custGeom>
            <a:avLst/>
            <a:gdLst/>
            <a:ahLst/>
            <a:cxnLst/>
            <a:rect l="l" t="t" r="r" b="b"/>
            <a:pathLst>
              <a:path w="18440" h="16943" extrusionOk="0">
                <a:moveTo>
                  <a:pt x="157" y="16549"/>
                </a:moveTo>
                <a:lnTo>
                  <a:pt x="12214" y="16943"/>
                </a:lnTo>
                <a:lnTo>
                  <a:pt x="18440" y="13397"/>
                </a:lnTo>
                <a:lnTo>
                  <a:pt x="18203" y="0"/>
                </a:lnTo>
                <a:lnTo>
                  <a:pt x="8747" y="315"/>
                </a:lnTo>
                <a:lnTo>
                  <a:pt x="0" y="1813"/>
                </a:lnTo>
                <a:close/>
              </a:path>
            </a:pathLst>
          </a:custGeom>
          <a:solidFill>
            <a:srgbClr val="00FFFF">
              <a:alpha val="37430"/>
            </a:srgbClr>
          </a:solidFill>
          <a:ln w="9525" cap="flat" cmpd="sng">
            <a:solidFill>
              <a:srgbClr val="FFFFFF"/>
            </a:solidFill>
            <a:prstDash val="solid"/>
            <a:round/>
            <a:headEnd type="none" w="med" len="med"/>
            <a:tailEnd type="none" w="med" len="med"/>
          </a:ln>
        </p:spPr>
      </p:sp>
      <p:sp>
        <p:nvSpPr>
          <p:cNvPr id="17" name="Google Shape;325;ga123c2dd9a_1_182">
            <a:extLst>
              <a:ext uri="{FF2B5EF4-FFF2-40B4-BE49-F238E27FC236}">
                <a16:creationId xmlns:a16="http://schemas.microsoft.com/office/drawing/2014/main" id="{370ABF91-76C6-0A64-EC55-10B4F6302179}"/>
              </a:ext>
            </a:extLst>
          </p:cNvPr>
          <p:cNvSpPr/>
          <p:nvPr/>
        </p:nvSpPr>
        <p:spPr>
          <a:xfrm>
            <a:off x="6937050" y="1451675"/>
            <a:ext cx="155650" cy="792850"/>
          </a:xfrm>
          <a:custGeom>
            <a:avLst/>
            <a:gdLst/>
            <a:ahLst/>
            <a:cxnLst/>
            <a:rect l="l" t="t" r="r" b="b"/>
            <a:pathLst>
              <a:path w="6226" h="31714" extrusionOk="0">
                <a:moveTo>
                  <a:pt x="720" y="0"/>
                </a:moveTo>
                <a:lnTo>
                  <a:pt x="946" y="30374"/>
                </a:lnTo>
                <a:lnTo>
                  <a:pt x="0" y="30453"/>
                </a:lnTo>
                <a:lnTo>
                  <a:pt x="0" y="31635"/>
                </a:lnTo>
                <a:lnTo>
                  <a:pt x="6226" y="31714"/>
                </a:lnTo>
                <a:lnTo>
                  <a:pt x="6147" y="30453"/>
                </a:lnTo>
                <a:lnTo>
                  <a:pt x="5201" y="30374"/>
                </a:lnTo>
                <a:lnTo>
                  <a:pt x="4559" y="153"/>
                </a:lnTo>
              </a:path>
            </a:pathLst>
          </a:custGeom>
          <a:solidFill>
            <a:srgbClr val="FEFF00">
              <a:alpha val="38550"/>
            </a:srgbClr>
          </a:solidFill>
          <a:ln w="9525" cap="flat" cmpd="sng">
            <a:solidFill>
              <a:srgbClr val="FFFFFF"/>
            </a:solidFill>
            <a:prstDash val="solid"/>
            <a:round/>
            <a:headEnd type="none" w="med" len="med"/>
            <a:tailEnd type="none" w="med" len="med"/>
          </a:ln>
        </p:spPr>
      </p:sp>
      <p:sp>
        <p:nvSpPr>
          <p:cNvPr id="18" name="Google Shape;326;ga123c2dd9a_1_182">
            <a:extLst>
              <a:ext uri="{FF2B5EF4-FFF2-40B4-BE49-F238E27FC236}">
                <a16:creationId xmlns:a16="http://schemas.microsoft.com/office/drawing/2014/main" id="{FE081287-F3AE-0EEC-1E6C-F961B74C39DA}"/>
              </a:ext>
            </a:extLst>
          </p:cNvPr>
          <p:cNvSpPr/>
          <p:nvPr/>
        </p:nvSpPr>
        <p:spPr>
          <a:xfrm>
            <a:off x="6931350" y="2274274"/>
            <a:ext cx="161350" cy="421567"/>
          </a:xfrm>
          <a:custGeom>
            <a:avLst/>
            <a:gdLst/>
            <a:ahLst/>
            <a:cxnLst/>
            <a:rect l="l" t="t" r="r" b="b"/>
            <a:pathLst>
              <a:path w="6454" h="19517" extrusionOk="0">
                <a:moveTo>
                  <a:pt x="72" y="107"/>
                </a:moveTo>
                <a:lnTo>
                  <a:pt x="3324" y="88"/>
                </a:lnTo>
                <a:lnTo>
                  <a:pt x="6454" y="0"/>
                </a:lnTo>
                <a:lnTo>
                  <a:pt x="6375" y="18984"/>
                </a:lnTo>
                <a:lnTo>
                  <a:pt x="3495" y="19517"/>
                </a:lnTo>
                <a:lnTo>
                  <a:pt x="0" y="19517"/>
                </a:lnTo>
                <a:close/>
              </a:path>
            </a:pathLst>
          </a:custGeom>
          <a:solidFill>
            <a:srgbClr val="A4001D">
              <a:alpha val="29610"/>
            </a:srgbClr>
          </a:solidFill>
          <a:ln w="9525" cap="flat" cmpd="sng">
            <a:solidFill>
              <a:srgbClr val="FFFFFF"/>
            </a:solidFill>
            <a:prstDash val="solid"/>
            <a:round/>
            <a:headEnd type="none" w="med" len="med"/>
            <a:tailEnd type="none" w="med" len="med"/>
          </a:ln>
        </p:spPr>
      </p:sp>
      <p:sp>
        <p:nvSpPr>
          <p:cNvPr id="19" name="Google Shape;327;ga123c2dd9a_1_182">
            <a:extLst>
              <a:ext uri="{FF2B5EF4-FFF2-40B4-BE49-F238E27FC236}">
                <a16:creationId xmlns:a16="http://schemas.microsoft.com/office/drawing/2014/main" id="{0F49C611-4067-C032-75E9-39D38196CD58}"/>
              </a:ext>
            </a:extLst>
          </p:cNvPr>
          <p:cNvSpPr/>
          <p:nvPr/>
        </p:nvSpPr>
        <p:spPr>
          <a:xfrm>
            <a:off x="2884225" y="3077325"/>
            <a:ext cx="537850" cy="378250"/>
          </a:xfrm>
          <a:custGeom>
            <a:avLst/>
            <a:gdLst/>
            <a:ahLst/>
            <a:cxnLst/>
            <a:rect l="l" t="t" r="r" b="b"/>
            <a:pathLst>
              <a:path w="21514" h="15130" extrusionOk="0">
                <a:moveTo>
                  <a:pt x="0" y="0"/>
                </a:moveTo>
                <a:lnTo>
                  <a:pt x="3231" y="1734"/>
                </a:lnTo>
                <a:lnTo>
                  <a:pt x="21356" y="552"/>
                </a:lnTo>
                <a:lnTo>
                  <a:pt x="21514" y="13791"/>
                </a:lnTo>
                <a:lnTo>
                  <a:pt x="3074" y="15130"/>
                </a:lnTo>
                <a:lnTo>
                  <a:pt x="0" y="12924"/>
                </a:lnTo>
                <a:close/>
              </a:path>
            </a:pathLst>
          </a:custGeom>
          <a:solidFill>
            <a:srgbClr val="1FA400">
              <a:alpha val="29610"/>
            </a:srgbClr>
          </a:solidFill>
          <a:ln w="9525" cap="flat" cmpd="sng">
            <a:solidFill>
              <a:srgbClr val="FFFFFF"/>
            </a:solidFill>
            <a:prstDash val="solid"/>
            <a:round/>
            <a:headEnd type="none" w="med" len="med"/>
            <a:tailEnd type="none" w="med" len="med"/>
          </a:ln>
        </p:spPr>
      </p:sp>
      <p:sp>
        <p:nvSpPr>
          <p:cNvPr id="20" name="Google Shape;328;ga123c2dd9a_1_182">
            <a:extLst>
              <a:ext uri="{FF2B5EF4-FFF2-40B4-BE49-F238E27FC236}">
                <a16:creationId xmlns:a16="http://schemas.microsoft.com/office/drawing/2014/main" id="{CF381C55-2BBB-FF1C-B341-161A56811D42}"/>
              </a:ext>
            </a:extLst>
          </p:cNvPr>
          <p:cNvSpPr/>
          <p:nvPr/>
        </p:nvSpPr>
        <p:spPr>
          <a:xfrm>
            <a:off x="2103050" y="2978725"/>
            <a:ext cx="846775" cy="529150"/>
          </a:xfrm>
          <a:custGeom>
            <a:avLst/>
            <a:gdLst/>
            <a:ahLst/>
            <a:cxnLst/>
            <a:rect l="l" t="t" r="r" b="b"/>
            <a:pathLst>
              <a:path w="33871" h="21166" extrusionOk="0">
                <a:moveTo>
                  <a:pt x="0" y="21166"/>
                </a:moveTo>
                <a:cubicBezTo>
                  <a:pt x="2283" y="19097"/>
                  <a:pt x="8054" y="12282"/>
                  <a:pt x="13699" y="8754"/>
                </a:cubicBezTo>
                <a:cubicBezTo>
                  <a:pt x="19344" y="5226"/>
                  <a:pt x="30509" y="1459"/>
                  <a:pt x="33871" y="0"/>
                </a:cubicBezTo>
              </a:path>
            </a:pathLst>
          </a:custGeom>
          <a:noFill/>
          <a:ln w="38100" cap="flat" cmpd="sng">
            <a:solidFill>
              <a:schemeClr val="dk2"/>
            </a:solidFill>
            <a:prstDash val="solid"/>
            <a:round/>
            <a:headEnd type="none" w="med" len="med"/>
            <a:tailEnd type="stealth" w="med" len="med"/>
          </a:ln>
        </p:spPr>
      </p:sp>
      <p:sp>
        <p:nvSpPr>
          <p:cNvPr id="21" name="Google Shape;329;ga123c2dd9a_1_182">
            <a:extLst>
              <a:ext uri="{FF2B5EF4-FFF2-40B4-BE49-F238E27FC236}">
                <a16:creationId xmlns:a16="http://schemas.microsoft.com/office/drawing/2014/main" id="{98C56055-1558-3282-9D53-490223F216E2}"/>
              </a:ext>
            </a:extLst>
          </p:cNvPr>
          <p:cNvSpPr/>
          <p:nvPr/>
        </p:nvSpPr>
        <p:spPr>
          <a:xfrm>
            <a:off x="5290600" y="3369800"/>
            <a:ext cx="1700000" cy="868625"/>
          </a:xfrm>
          <a:custGeom>
            <a:avLst/>
            <a:gdLst/>
            <a:ahLst/>
            <a:cxnLst/>
            <a:rect l="l" t="t" r="r" b="b"/>
            <a:pathLst>
              <a:path w="68000" h="34745" extrusionOk="0">
                <a:moveTo>
                  <a:pt x="0" y="0"/>
                </a:moveTo>
                <a:lnTo>
                  <a:pt x="236" y="23956"/>
                </a:lnTo>
                <a:lnTo>
                  <a:pt x="68000" y="34745"/>
                </a:lnTo>
                <a:lnTo>
                  <a:pt x="67370" y="5115"/>
                </a:lnTo>
                <a:close/>
              </a:path>
            </a:pathLst>
          </a:custGeom>
          <a:solidFill>
            <a:srgbClr val="1FA400">
              <a:alpha val="29610"/>
            </a:srgbClr>
          </a:solidFill>
          <a:ln w="9525" cap="flat" cmpd="sng">
            <a:solidFill>
              <a:srgbClr val="FFFFFF"/>
            </a:solidFill>
            <a:prstDash val="solid"/>
            <a:round/>
            <a:headEnd type="none" w="med" len="med"/>
            <a:tailEnd type="none" w="med" len="med"/>
          </a:ln>
        </p:spPr>
      </p:sp>
      <p:sp>
        <p:nvSpPr>
          <p:cNvPr id="22" name="Google Shape;331;ga123c2dd9a_1_182">
            <a:extLst>
              <a:ext uri="{FF2B5EF4-FFF2-40B4-BE49-F238E27FC236}">
                <a16:creationId xmlns:a16="http://schemas.microsoft.com/office/drawing/2014/main" id="{3F01E459-FF20-9D95-C6FB-9A9CDD762BAC}"/>
              </a:ext>
            </a:extLst>
          </p:cNvPr>
          <p:cNvSpPr/>
          <p:nvPr/>
        </p:nvSpPr>
        <p:spPr>
          <a:xfrm>
            <a:off x="5074125" y="2704500"/>
            <a:ext cx="819625" cy="354000"/>
          </a:xfrm>
          <a:custGeom>
            <a:avLst/>
            <a:gdLst/>
            <a:ahLst/>
            <a:cxnLst/>
            <a:rect l="l" t="t" r="r" b="b"/>
            <a:pathLst>
              <a:path w="32785" h="14160" extrusionOk="0">
                <a:moveTo>
                  <a:pt x="11" y="13087"/>
                </a:moveTo>
                <a:lnTo>
                  <a:pt x="15955" y="14160"/>
                </a:lnTo>
                <a:lnTo>
                  <a:pt x="32743" y="10787"/>
                </a:lnTo>
                <a:lnTo>
                  <a:pt x="32785" y="497"/>
                </a:lnTo>
                <a:lnTo>
                  <a:pt x="18255" y="0"/>
                </a:lnTo>
                <a:lnTo>
                  <a:pt x="0" y="2111"/>
                </a:lnTo>
                <a:close/>
              </a:path>
            </a:pathLst>
          </a:custGeom>
          <a:solidFill>
            <a:srgbClr val="00FFFF">
              <a:alpha val="37430"/>
            </a:srgbClr>
          </a:solidFill>
          <a:ln w="9525" cap="flat" cmpd="sng">
            <a:solidFill>
              <a:srgbClr val="FFFFFF"/>
            </a:solidFill>
            <a:prstDash val="solid"/>
            <a:round/>
            <a:headEnd type="none" w="med" len="med"/>
            <a:tailEnd type="none" w="med" len="med"/>
          </a:ln>
        </p:spPr>
      </p:sp>
      <p:sp>
        <p:nvSpPr>
          <p:cNvPr id="23" name="Google Shape;332;ga123c2dd9a_1_182">
            <a:extLst>
              <a:ext uri="{FF2B5EF4-FFF2-40B4-BE49-F238E27FC236}">
                <a16:creationId xmlns:a16="http://schemas.microsoft.com/office/drawing/2014/main" id="{6BDDFDC2-A387-A795-1239-2B87C0820FEF}"/>
              </a:ext>
            </a:extLst>
          </p:cNvPr>
          <p:cNvSpPr/>
          <p:nvPr/>
        </p:nvSpPr>
        <p:spPr>
          <a:xfrm>
            <a:off x="2103050" y="1857547"/>
            <a:ext cx="3112500" cy="1061475"/>
          </a:xfrm>
          <a:custGeom>
            <a:avLst/>
            <a:gdLst/>
            <a:ahLst/>
            <a:cxnLst/>
            <a:rect l="l" t="t" r="r" b="b"/>
            <a:pathLst>
              <a:path w="124500" h="42459" extrusionOk="0">
                <a:moveTo>
                  <a:pt x="0" y="30009"/>
                </a:moveTo>
                <a:cubicBezTo>
                  <a:pt x="6597" y="25441"/>
                  <a:pt x="25371" y="6661"/>
                  <a:pt x="39580" y="2600"/>
                </a:cubicBezTo>
                <a:cubicBezTo>
                  <a:pt x="53789" y="-1461"/>
                  <a:pt x="71099" y="-998"/>
                  <a:pt x="85252" y="5645"/>
                </a:cubicBezTo>
                <a:cubicBezTo>
                  <a:pt x="99405" y="12288"/>
                  <a:pt x="117959" y="36323"/>
                  <a:pt x="124500" y="42459"/>
                </a:cubicBezTo>
              </a:path>
            </a:pathLst>
          </a:custGeom>
          <a:noFill/>
          <a:ln w="38100" cap="flat" cmpd="sng">
            <a:solidFill>
              <a:schemeClr val="dk2"/>
            </a:solidFill>
            <a:prstDash val="solid"/>
            <a:round/>
            <a:headEnd type="none" w="med" len="med"/>
            <a:tailEnd type="stealth" w="med" len="med"/>
          </a:ln>
        </p:spPr>
      </p:sp>
      <p:sp>
        <p:nvSpPr>
          <p:cNvPr id="24" name="Google Shape;333;ga123c2dd9a_1_182">
            <a:extLst>
              <a:ext uri="{FF2B5EF4-FFF2-40B4-BE49-F238E27FC236}">
                <a16:creationId xmlns:a16="http://schemas.microsoft.com/office/drawing/2014/main" id="{2F63E570-7BDC-2877-8A4C-BAF68E8E080C}"/>
              </a:ext>
            </a:extLst>
          </p:cNvPr>
          <p:cNvSpPr/>
          <p:nvPr/>
        </p:nvSpPr>
        <p:spPr>
          <a:xfrm>
            <a:off x="2195575" y="3311775"/>
            <a:ext cx="6349100" cy="1351475"/>
          </a:xfrm>
          <a:custGeom>
            <a:avLst/>
            <a:gdLst/>
            <a:ahLst/>
            <a:cxnLst/>
            <a:rect l="l" t="t" r="r" b="b"/>
            <a:pathLst>
              <a:path w="253964" h="54059" extrusionOk="0">
                <a:moveTo>
                  <a:pt x="0" y="40019"/>
                </a:moveTo>
                <a:cubicBezTo>
                  <a:pt x="37316" y="42103"/>
                  <a:pt x="181570" y="59193"/>
                  <a:pt x="223897" y="52523"/>
                </a:cubicBezTo>
                <a:cubicBezTo>
                  <a:pt x="266224" y="45853"/>
                  <a:pt x="248953" y="8754"/>
                  <a:pt x="253964" y="0"/>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3549088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22A647-D09A-BF71-00C9-38E5C327C2D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CA" smtClean="0"/>
              <a:t>35</a:t>
            </a:fld>
            <a:endParaRPr lang="en-CA"/>
          </a:p>
        </p:txBody>
      </p:sp>
      <p:sp>
        <p:nvSpPr>
          <p:cNvPr id="3" name="Title 2">
            <a:extLst>
              <a:ext uri="{FF2B5EF4-FFF2-40B4-BE49-F238E27FC236}">
                <a16:creationId xmlns:a16="http://schemas.microsoft.com/office/drawing/2014/main" id="{384459DD-2AF6-799E-0A17-6B4B89D64F4E}"/>
              </a:ext>
            </a:extLst>
          </p:cNvPr>
          <p:cNvSpPr>
            <a:spLocks noGrp="1"/>
          </p:cNvSpPr>
          <p:nvPr>
            <p:ph type="title"/>
          </p:nvPr>
        </p:nvSpPr>
        <p:spPr/>
        <p:txBody>
          <a:bodyPr/>
          <a:lstStyle/>
          <a:p>
            <a:r>
              <a:rPr lang="en-US" dirty="0"/>
              <a:t>Modular approach currently operating in LCLS-II instruments</a:t>
            </a:r>
          </a:p>
        </p:txBody>
      </p:sp>
      <p:grpSp>
        <p:nvGrpSpPr>
          <p:cNvPr id="5" name="Group 4">
            <a:extLst>
              <a:ext uri="{FF2B5EF4-FFF2-40B4-BE49-F238E27FC236}">
                <a16:creationId xmlns:a16="http://schemas.microsoft.com/office/drawing/2014/main" id="{B63E7018-73F3-69E1-D1EB-EE651AF14194}"/>
              </a:ext>
            </a:extLst>
          </p:cNvPr>
          <p:cNvGrpSpPr/>
          <p:nvPr/>
        </p:nvGrpSpPr>
        <p:grpSpPr>
          <a:xfrm flipH="1">
            <a:off x="1701557" y="1856465"/>
            <a:ext cx="5551163" cy="2557241"/>
            <a:chOff x="-32658" y="653494"/>
            <a:chExt cx="9211908" cy="4243626"/>
          </a:xfrm>
        </p:grpSpPr>
        <p:pic>
          <p:nvPicPr>
            <p:cNvPr id="6" name="Picture 5">
              <a:extLst>
                <a:ext uri="{FF2B5EF4-FFF2-40B4-BE49-F238E27FC236}">
                  <a16:creationId xmlns:a16="http://schemas.microsoft.com/office/drawing/2014/main" id="{5C86246B-3E44-1459-3BA2-AC55F55099B6}"/>
                </a:ext>
              </a:extLst>
            </p:cNvPr>
            <p:cNvPicPr>
              <a:picLocks noChangeAspect="1"/>
            </p:cNvPicPr>
            <p:nvPr/>
          </p:nvPicPr>
          <p:blipFill rotWithShape="1">
            <a:blip r:embed="rId2"/>
            <a:srcRect t="8938"/>
            <a:stretch/>
          </p:blipFill>
          <p:spPr>
            <a:xfrm>
              <a:off x="-2" y="674090"/>
              <a:ext cx="9144000" cy="4208387"/>
            </a:xfrm>
            <a:prstGeom prst="rect">
              <a:avLst/>
            </a:prstGeom>
          </p:spPr>
        </p:pic>
        <p:sp>
          <p:nvSpPr>
            <p:cNvPr id="7" name="Freeform 6">
              <a:extLst>
                <a:ext uri="{FF2B5EF4-FFF2-40B4-BE49-F238E27FC236}">
                  <a16:creationId xmlns:a16="http://schemas.microsoft.com/office/drawing/2014/main" id="{CAE704DE-97F2-577C-7EDA-F6C73A47F6FC}"/>
                </a:ext>
              </a:extLst>
            </p:cNvPr>
            <p:cNvSpPr/>
            <p:nvPr/>
          </p:nvSpPr>
          <p:spPr>
            <a:xfrm>
              <a:off x="-32658" y="653494"/>
              <a:ext cx="9211908" cy="4243626"/>
            </a:xfrm>
            <a:custGeom>
              <a:avLst/>
              <a:gdLst>
                <a:gd name="connsiteX0" fmla="*/ 0 w 4008985"/>
                <a:gd name="connsiteY0" fmla="*/ 1369604 h 1752933"/>
                <a:gd name="connsiteX1" fmla="*/ 395308 w 4008985"/>
                <a:gd name="connsiteY1" fmla="*/ 1217869 h 1752933"/>
                <a:gd name="connsiteX2" fmla="*/ 726728 w 4008985"/>
                <a:gd name="connsiteY2" fmla="*/ 1197904 h 1752933"/>
                <a:gd name="connsiteX3" fmla="*/ 726728 w 4008985"/>
                <a:gd name="connsiteY3" fmla="*/ 1090093 h 1752933"/>
                <a:gd name="connsiteX4" fmla="*/ 1928625 w 4008985"/>
                <a:gd name="connsiteY4" fmla="*/ 1070128 h 1752933"/>
                <a:gd name="connsiteX5" fmla="*/ 2934865 w 4008985"/>
                <a:gd name="connsiteY5" fmla="*/ 1157974 h 1752933"/>
                <a:gd name="connsiteX6" fmla="*/ 2827053 w 4008985"/>
                <a:gd name="connsiteY6" fmla="*/ 938358 h 1752933"/>
                <a:gd name="connsiteX7" fmla="*/ 2763165 w 4008985"/>
                <a:gd name="connsiteY7" fmla="*/ 934365 h 1752933"/>
                <a:gd name="connsiteX8" fmla="*/ 2715249 w 4008985"/>
                <a:gd name="connsiteY8" fmla="*/ 15972 h 1752933"/>
                <a:gd name="connsiteX9" fmla="*/ 2938858 w 4008985"/>
                <a:gd name="connsiteY9" fmla="*/ 0 h 1752933"/>
                <a:gd name="connsiteX10" fmla="*/ 3765411 w 4008985"/>
                <a:gd name="connsiteY10" fmla="*/ 519092 h 1752933"/>
                <a:gd name="connsiteX11" fmla="*/ 3773397 w 4008985"/>
                <a:gd name="connsiteY11" fmla="*/ 702770 h 1752933"/>
                <a:gd name="connsiteX12" fmla="*/ 3869230 w 4008985"/>
                <a:gd name="connsiteY12" fmla="*/ 782631 h 1752933"/>
                <a:gd name="connsiteX13" fmla="*/ 3921139 w 4008985"/>
                <a:gd name="connsiteY13" fmla="*/ 854505 h 1752933"/>
                <a:gd name="connsiteX14" fmla="*/ 3981034 w 4008985"/>
                <a:gd name="connsiteY14" fmla="*/ 978288 h 1752933"/>
                <a:gd name="connsiteX15" fmla="*/ 4008985 w 4008985"/>
                <a:gd name="connsiteY15" fmla="*/ 1082107 h 1752933"/>
                <a:gd name="connsiteX16" fmla="*/ 3793362 w 4008985"/>
                <a:gd name="connsiteY16" fmla="*/ 1421513 h 1752933"/>
                <a:gd name="connsiteX17" fmla="*/ 3793362 w 4008985"/>
                <a:gd name="connsiteY17" fmla="*/ 1752933 h 1752933"/>
                <a:gd name="connsiteX0" fmla="*/ 0 w 4008985"/>
                <a:gd name="connsiteY0" fmla="*/ 1369604 h 1777107"/>
                <a:gd name="connsiteX1" fmla="*/ 395308 w 4008985"/>
                <a:gd name="connsiteY1" fmla="*/ 1217869 h 1777107"/>
                <a:gd name="connsiteX2" fmla="*/ 726728 w 4008985"/>
                <a:gd name="connsiteY2" fmla="*/ 1197904 h 1777107"/>
                <a:gd name="connsiteX3" fmla="*/ 726728 w 4008985"/>
                <a:gd name="connsiteY3" fmla="*/ 1090093 h 1777107"/>
                <a:gd name="connsiteX4" fmla="*/ 1928625 w 4008985"/>
                <a:gd name="connsiteY4" fmla="*/ 1070128 h 1777107"/>
                <a:gd name="connsiteX5" fmla="*/ 2934865 w 4008985"/>
                <a:gd name="connsiteY5" fmla="*/ 1157974 h 1777107"/>
                <a:gd name="connsiteX6" fmla="*/ 2827053 w 4008985"/>
                <a:gd name="connsiteY6" fmla="*/ 938358 h 1777107"/>
                <a:gd name="connsiteX7" fmla="*/ 2763165 w 4008985"/>
                <a:gd name="connsiteY7" fmla="*/ 934365 h 1777107"/>
                <a:gd name="connsiteX8" fmla="*/ 2715249 w 4008985"/>
                <a:gd name="connsiteY8" fmla="*/ 15972 h 1777107"/>
                <a:gd name="connsiteX9" fmla="*/ 2938858 w 4008985"/>
                <a:gd name="connsiteY9" fmla="*/ 0 h 1777107"/>
                <a:gd name="connsiteX10" fmla="*/ 3765411 w 4008985"/>
                <a:gd name="connsiteY10" fmla="*/ 519092 h 1777107"/>
                <a:gd name="connsiteX11" fmla="*/ 3773397 w 4008985"/>
                <a:gd name="connsiteY11" fmla="*/ 702770 h 1777107"/>
                <a:gd name="connsiteX12" fmla="*/ 3869230 w 4008985"/>
                <a:gd name="connsiteY12" fmla="*/ 782631 h 1777107"/>
                <a:gd name="connsiteX13" fmla="*/ 3921139 w 4008985"/>
                <a:gd name="connsiteY13" fmla="*/ 854505 h 1777107"/>
                <a:gd name="connsiteX14" fmla="*/ 3981034 w 4008985"/>
                <a:gd name="connsiteY14" fmla="*/ 978288 h 1777107"/>
                <a:gd name="connsiteX15" fmla="*/ 4008985 w 4008985"/>
                <a:gd name="connsiteY15" fmla="*/ 1082107 h 1777107"/>
                <a:gd name="connsiteX16" fmla="*/ 3793362 w 4008985"/>
                <a:gd name="connsiteY16" fmla="*/ 1421513 h 1777107"/>
                <a:gd name="connsiteX17" fmla="*/ 3793362 w 4008985"/>
                <a:gd name="connsiteY17" fmla="*/ 1752933 h 1777107"/>
                <a:gd name="connsiteX18" fmla="*/ 3795492 w 4008985"/>
                <a:gd name="connsiteY18" fmla="*/ 1751617 h 1777107"/>
                <a:gd name="connsiteX0" fmla="*/ 0 w 5478665"/>
                <a:gd name="connsiteY0" fmla="*/ 1369604 h 1794448"/>
                <a:gd name="connsiteX1" fmla="*/ 395308 w 5478665"/>
                <a:gd name="connsiteY1" fmla="*/ 1217869 h 1794448"/>
                <a:gd name="connsiteX2" fmla="*/ 726728 w 5478665"/>
                <a:gd name="connsiteY2" fmla="*/ 1197904 h 1794448"/>
                <a:gd name="connsiteX3" fmla="*/ 726728 w 5478665"/>
                <a:gd name="connsiteY3" fmla="*/ 1090093 h 1794448"/>
                <a:gd name="connsiteX4" fmla="*/ 1928625 w 5478665"/>
                <a:gd name="connsiteY4" fmla="*/ 1070128 h 1794448"/>
                <a:gd name="connsiteX5" fmla="*/ 2934865 w 5478665"/>
                <a:gd name="connsiteY5" fmla="*/ 1157974 h 1794448"/>
                <a:gd name="connsiteX6" fmla="*/ 2827053 w 5478665"/>
                <a:gd name="connsiteY6" fmla="*/ 938358 h 1794448"/>
                <a:gd name="connsiteX7" fmla="*/ 2763165 w 5478665"/>
                <a:gd name="connsiteY7" fmla="*/ 934365 h 1794448"/>
                <a:gd name="connsiteX8" fmla="*/ 2715249 w 5478665"/>
                <a:gd name="connsiteY8" fmla="*/ 15972 h 1794448"/>
                <a:gd name="connsiteX9" fmla="*/ 2938858 w 5478665"/>
                <a:gd name="connsiteY9" fmla="*/ 0 h 1794448"/>
                <a:gd name="connsiteX10" fmla="*/ 3765411 w 5478665"/>
                <a:gd name="connsiteY10" fmla="*/ 519092 h 1794448"/>
                <a:gd name="connsiteX11" fmla="*/ 3773397 w 5478665"/>
                <a:gd name="connsiteY11" fmla="*/ 702770 h 1794448"/>
                <a:gd name="connsiteX12" fmla="*/ 3869230 w 5478665"/>
                <a:gd name="connsiteY12" fmla="*/ 782631 h 1794448"/>
                <a:gd name="connsiteX13" fmla="*/ 3921139 w 5478665"/>
                <a:gd name="connsiteY13" fmla="*/ 854505 h 1794448"/>
                <a:gd name="connsiteX14" fmla="*/ 3981034 w 5478665"/>
                <a:gd name="connsiteY14" fmla="*/ 978288 h 1794448"/>
                <a:gd name="connsiteX15" fmla="*/ 4008985 w 5478665"/>
                <a:gd name="connsiteY15" fmla="*/ 1082107 h 1794448"/>
                <a:gd name="connsiteX16" fmla="*/ 3793362 w 5478665"/>
                <a:gd name="connsiteY16" fmla="*/ 1421513 h 1794448"/>
                <a:gd name="connsiteX17" fmla="*/ 3793362 w 5478665"/>
                <a:gd name="connsiteY17" fmla="*/ 1752933 h 1794448"/>
                <a:gd name="connsiteX18" fmla="*/ 5478665 w 5478665"/>
                <a:gd name="connsiteY18" fmla="*/ 1792257 h 1794448"/>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52933 h 1792257"/>
                <a:gd name="connsiteX18" fmla="*/ 3886932 w 5478665"/>
                <a:gd name="connsiteY18" fmla="*/ 1771936 h 1792257"/>
                <a:gd name="connsiteX19" fmla="*/ 5478665 w 5478665"/>
                <a:gd name="connsiteY19"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52933 h 1792257"/>
                <a:gd name="connsiteX18" fmla="*/ 3886932 w 5478665"/>
                <a:gd name="connsiteY18" fmla="*/ 1771936 h 1792257"/>
                <a:gd name="connsiteX19" fmla="*/ 4262852 w 5478665"/>
                <a:gd name="connsiteY19" fmla="*/ 1778710 h 1792257"/>
                <a:gd name="connsiteX20" fmla="*/ 5478665 w 5478665"/>
                <a:gd name="connsiteY20"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52933 h 1792257"/>
                <a:gd name="connsiteX18" fmla="*/ 3886932 w 5478665"/>
                <a:gd name="connsiteY18" fmla="*/ 1771936 h 1792257"/>
                <a:gd name="connsiteX19" fmla="*/ 4262852 w 5478665"/>
                <a:gd name="connsiteY19" fmla="*/ 1778710 h 1792257"/>
                <a:gd name="connsiteX20" fmla="*/ 4357679 w 5478665"/>
                <a:gd name="connsiteY20" fmla="*/ 1782097 h 1792257"/>
                <a:gd name="connsiteX21" fmla="*/ 5478665 w 5478665"/>
                <a:gd name="connsiteY21"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52933 h 1792257"/>
                <a:gd name="connsiteX18" fmla="*/ 3886932 w 5478665"/>
                <a:gd name="connsiteY18" fmla="*/ 1771936 h 1792257"/>
                <a:gd name="connsiteX19" fmla="*/ 4262852 w 5478665"/>
                <a:gd name="connsiteY19" fmla="*/ 1778710 h 1792257"/>
                <a:gd name="connsiteX20" fmla="*/ 4357679 w 5478665"/>
                <a:gd name="connsiteY20" fmla="*/ 1782097 h 1792257"/>
                <a:gd name="connsiteX21" fmla="*/ 4442345 w 5478665"/>
                <a:gd name="connsiteY21" fmla="*/ 1782097 h 1792257"/>
                <a:gd name="connsiteX22" fmla="*/ 5478665 w 5478665"/>
                <a:gd name="connsiteY22"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52933 h 1792257"/>
                <a:gd name="connsiteX18" fmla="*/ 3886932 w 5478665"/>
                <a:gd name="connsiteY18" fmla="*/ 1771936 h 1792257"/>
                <a:gd name="connsiteX19" fmla="*/ 4262852 w 5478665"/>
                <a:gd name="connsiteY19" fmla="*/ 1778710 h 1792257"/>
                <a:gd name="connsiteX20" fmla="*/ 4357679 w 5478665"/>
                <a:gd name="connsiteY20" fmla="*/ 1782097 h 1792257"/>
                <a:gd name="connsiteX21" fmla="*/ 4442345 w 5478665"/>
                <a:gd name="connsiteY21" fmla="*/ 1782097 h 1792257"/>
                <a:gd name="connsiteX22" fmla="*/ 4560879 w 5478665"/>
                <a:gd name="connsiteY22" fmla="*/ 1782097 h 1792257"/>
                <a:gd name="connsiteX23" fmla="*/ 5478665 w 5478665"/>
                <a:gd name="connsiteY23"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52933 h 1792257"/>
                <a:gd name="connsiteX18" fmla="*/ 3886932 w 5478665"/>
                <a:gd name="connsiteY18" fmla="*/ 1771936 h 1792257"/>
                <a:gd name="connsiteX19" fmla="*/ 4262852 w 5478665"/>
                <a:gd name="connsiteY19" fmla="*/ 1778710 h 1792257"/>
                <a:gd name="connsiteX20" fmla="*/ 4357679 w 5478665"/>
                <a:gd name="connsiteY20" fmla="*/ 1782097 h 1792257"/>
                <a:gd name="connsiteX21" fmla="*/ 4442345 w 5478665"/>
                <a:gd name="connsiteY21" fmla="*/ 1782097 h 1792257"/>
                <a:gd name="connsiteX22" fmla="*/ 4560879 w 5478665"/>
                <a:gd name="connsiteY22" fmla="*/ 1782097 h 1792257"/>
                <a:gd name="connsiteX23" fmla="*/ 4648932 w 5478665"/>
                <a:gd name="connsiteY23" fmla="*/ 1782097 h 1792257"/>
                <a:gd name="connsiteX24" fmla="*/ 5478665 w 5478665"/>
                <a:gd name="connsiteY24"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52933 h 1792257"/>
                <a:gd name="connsiteX18" fmla="*/ 3886932 w 5478665"/>
                <a:gd name="connsiteY18" fmla="*/ 1771936 h 1792257"/>
                <a:gd name="connsiteX19" fmla="*/ 4262852 w 5478665"/>
                <a:gd name="connsiteY19" fmla="*/ 1778710 h 1792257"/>
                <a:gd name="connsiteX20" fmla="*/ 4357679 w 5478665"/>
                <a:gd name="connsiteY20" fmla="*/ 1782097 h 1792257"/>
                <a:gd name="connsiteX21" fmla="*/ 4442345 w 5478665"/>
                <a:gd name="connsiteY21" fmla="*/ 1782097 h 1792257"/>
                <a:gd name="connsiteX22" fmla="*/ 4560879 w 5478665"/>
                <a:gd name="connsiteY22" fmla="*/ 1782097 h 1792257"/>
                <a:gd name="connsiteX23" fmla="*/ 4648932 w 5478665"/>
                <a:gd name="connsiteY23" fmla="*/ 1782097 h 1792257"/>
                <a:gd name="connsiteX24" fmla="*/ 4747145 w 5478665"/>
                <a:gd name="connsiteY24" fmla="*/ 1782097 h 1792257"/>
                <a:gd name="connsiteX25" fmla="*/ 5478665 w 5478665"/>
                <a:gd name="connsiteY25"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674829 w 5478665"/>
                <a:gd name="connsiteY17" fmla="*/ 1719066 h 1792257"/>
                <a:gd name="connsiteX18" fmla="*/ 3886932 w 5478665"/>
                <a:gd name="connsiteY18" fmla="*/ 1771936 h 1792257"/>
                <a:gd name="connsiteX19" fmla="*/ 4262852 w 5478665"/>
                <a:gd name="connsiteY19" fmla="*/ 1778710 h 1792257"/>
                <a:gd name="connsiteX20" fmla="*/ 4357679 w 5478665"/>
                <a:gd name="connsiteY20" fmla="*/ 1782097 h 1792257"/>
                <a:gd name="connsiteX21" fmla="*/ 4442345 w 5478665"/>
                <a:gd name="connsiteY21" fmla="*/ 1782097 h 1792257"/>
                <a:gd name="connsiteX22" fmla="*/ 4560879 w 5478665"/>
                <a:gd name="connsiteY22" fmla="*/ 1782097 h 1792257"/>
                <a:gd name="connsiteX23" fmla="*/ 4648932 w 5478665"/>
                <a:gd name="connsiteY23" fmla="*/ 1782097 h 1792257"/>
                <a:gd name="connsiteX24" fmla="*/ 4747145 w 5478665"/>
                <a:gd name="connsiteY24" fmla="*/ 1782097 h 1792257"/>
                <a:gd name="connsiteX25" fmla="*/ 5478665 w 5478665"/>
                <a:gd name="connsiteY25"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674829 w 5478665"/>
                <a:gd name="connsiteY17" fmla="*/ 1719066 h 1792257"/>
                <a:gd name="connsiteX18" fmla="*/ 3886932 w 5478665"/>
                <a:gd name="connsiteY18" fmla="*/ 1771936 h 1792257"/>
                <a:gd name="connsiteX19" fmla="*/ 4262852 w 5478665"/>
                <a:gd name="connsiteY19" fmla="*/ 1778710 h 1792257"/>
                <a:gd name="connsiteX20" fmla="*/ 4357679 w 5478665"/>
                <a:gd name="connsiteY20" fmla="*/ 1782097 h 1792257"/>
                <a:gd name="connsiteX21" fmla="*/ 4442345 w 5478665"/>
                <a:gd name="connsiteY21" fmla="*/ 1782097 h 1792257"/>
                <a:gd name="connsiteX22" fmla="*/ 4560879 w 5478665"/>
                <a:gd name="connsiteY22" fmla="*/ 1782097 h 1792257"/>
                <a:gd name="connsiteX23" fmla="*/ 4648932 w 5478665"/>
                <a:gd name="connsiteY23" fmla="*/ 1782097 h 1792257"/>
                <a:gd name="connsiteX24" fmla="*/ 4747145 w 5478665"/>
                <a:gd name="connsiteY24" fmla="*/ 1782097 h 1792257"/>
                <a:gd name="connsiteX25" fmla="*/ 5478665 w 5478665"/>
                <a:gd name="connsiteY25"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49546 h 1792257"/>
                <a:gd name="connsiteX18" fmla="*/ 3886932 w 5478665"/>
                <a:gd name="connsiteY18" fmla="*/ 1771936 h 1792257"/>
                <a:gd name="connsiteX19" fmla="*/ 4262852 w 5478665"/>
                <a:gd name="connsiteY19" fmla="*/ 1778710 h 1792257"/>
                <a:gd name="connsiteX20" fmla="*/ 4357679 w 5478665"/>
                <a:gd name="connsiteY20" fmla="*/ 1782097 h 1792257"/>
                <a:gd name="connsiteX21" fmla="*/ 4442345 w 5478665"/>
                <a:gd name="connsiteY21" fmla="*/ 1782097 h 1792257"/>
                <a:gd name="connsiteX22" fmla="*/ 4560879 w 5478665"/>
                <a:gd name="connsiteY22" fmla="*/ 1782097 h 1792257"/>
                <a:gd name="connsiteX23" fmla="*/ 4648932 w 5478665"/>
                <a:gd name="connsiteY23" fmla="*/ 1782097 h 1792257"/>
                <a:gd name="connsiteX24" fmla="*/ 4747145 w 5478665"/>
                <a:gd name="connsiteY24" fmla="*/ 1782097 h 1792257"/>
                <a:gd name="connsiteX25" fmla="*/ 5478665 w 5478665"/>
                <a:gd name="connsiteY25"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49546 h 1792257"/>
                <a:gd name="connsiteX18" fmla="*/ 4337359 w 5478665"/>
                <a:gd name="connsiteY18" fmla="*/ 1578896 h 1792257"/>
                <a:gd name="connsiteX19" fmla="*/ 4262852 w 5478665"/>
                <a:gd name="connsiteY19" fmla="*/ 1778710 h 1792257"/>
                <a:gd name="connsiteX20" fmla="*/ 4357679 w 5478665"/>
                <a:gd name="connsiteY20" fmla="*/ 1782097 h 1792257"/>
                <a:gd name="connsiteX21" fmla="*/ 4442345 w 5478665"/>
                <a:gd name="connsiteY21" fmla="*/ 1782097 h 1792257"/>
                <a:gd name="connsiteX22" fmla="*/ 4560879 w 5478665"/>
                <a:gd name="connsiteY22" fmla="*/ 1782097 h 1792257"/>
                <a:gd name="connsiteX23" fmla="*/ 4648932 w 5478665"/>
                <a:gd name="connsiteY23" fmla="*/ 1782097 h 1792257"/>
                <a:gd name="connsiteX24" fmla="*/ 4747145 w 5478665"/>
                <a:gd name="connsiteY24" fmla="*/ 1782097 h 1792257"/>
                <a:gd name="connsiteX25" fmla="*/ 5478665 w 5478665"/>
                <a:gd name="connsiteY25"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49546 h 1792257"/>
                <a:gd name="connsiteX18" fmla="*/ 4337359 w 5478665"/>
                <a:gd name="connsiteY18" fmla="*/ 1578896 h 1792257"/>
                <a:gd name="connsiteX19" fmla="*/ 4262852 w 5478665"/>
                <a:gd name="connsiteY19" fmla="*/ 1778710 h 1792257"/>
                <a:gd name="connsiteX20" fmla="*/ 4357679 w 5478665"/>
                <a:gd name="connsiteY20" fmla="*/ 1782097 h 1792257"/>
                <a:gd name="connsiteX21" fmla="*/ 4442345 w 5478665"/>
                <a:gd name="connsiteY21" fmla="*/ 1782097 h 1792257"/>
                <a:gd name="connsiteX22" fmla="*/ 4560879 w 5478665"/>
                <a:gd name="connsiteY22" fmla="*/ 1782097 h 1792257"/>
                <a:gd name="connsiteX23" fmla="*/ 4648932 w 5478665"/>
                <a:gd name="connsiteY23" fmla="*/ 1782097 h 1792257"/>
                <a:gd name="connsiteX24" fmla="*/ 4747145 w 5478665"/>
                <a:gd name="connsiteY24" fmla="*/ 1782097 h 1792257"/>
                <a:gd name="connsiteX25" fmla="*/ 5478665 w 5478665"/>
                <a:gd name="connsiteY25"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49546 h 1792257"/>
                <a:gd name="connsiteX18" fmla="*/ 4337359 w 5478665"/>
                <a:gd name="connsiteY18" fmla="*/ 1578896 h 1792257"/>
                <a:gd name="connsiteX19" fmla="*/ 4262852 w 5478665"/>
                <a:gd name="connsiteY19" fmla="*/ 1778710 h 1792257"/>
                <a:gd name="connsiteX20" fmla="*/ 4357679 w 5478665"/>
                <a:gd name="connsiteY20" fmla="*/ 1782097 h 1792257"/>
                <a:gd name="connsiteX21" fmla="*/ 4442345 w 5478665"/>
                <a:gd name="connsiteY21" fmla="*/ 1782097 h 1792257"/>
                <a:gd name="connsiteX22" fmla="*/ 4560879 w 5478665"/>
                <a:gd name="connsiteY22" fmla="*/ 1782097 h 1792257"/>
                <a:gd name="connsiteX23" fmla="*/ 4648932 w 5478665"/>
                <a:gd name="connsiteY23" fmla="*/ 1782097 h 1792257"/>
                <a:gd name="connsiteX24" fmla="*/ 4747145 w 5478665"/>
                <a:gd name="connsiteY24" fmla="*/ 1782097 h 1792257"/>
                <a:gd name="connsiteX25" fmla="*/ 5478665 w 5478665"/>
                <a:gd name="connsiteY25" fmla="*/ 1792257 h 1792257"/>
                <a:gd name="connsiteX0" fmla="*/ 0 w 5478665"/>
                <a:gd name="connsiteY0" fmla="*/ 1369604 h 1792257"/>
                <a:gd name="connsiteX1" fmla="*/ 395308 w 5478665"/>
                <a:gd name="connsiteY1" fmla="*/ 1217869 h 1792257"/>
                <a:gd name="connsiteX2" fmla="*/ 726728 w 5478665"/>
                <a:gd name="connsiteY2" fmla="*/ 1197904 h 1792257"/>
                <a:gd name="connsiteX3" fmla="*/ 726728 w 5478665"/>
                <a:gd name="connsiteY3" fmla="*/ 1090093 h 1792257"/>
                <a:gd name="connsiteX4" fmla="*/ 1928625 w 5478665"/>
                <a:gd name="connsiteY4" fmla="*/ 1070128 h 1792257"/>
                <a:gd name="connsiteX5" fmla="*/ 2934865 w 5478665"/>
                <a:gd name="connsiteY5" fmla="*/ 1157974 h 1792257"/>
                <a:gd name="connsiteX6" fmla="*/ 2827053 w 5478665"/>
                <a:gd name="connsiteY6" fmla="*/ 938358 h 1792257"/>
                <a:gd name="connsiteX7" fmla="*/ 2763165 w 5478665"/>
                <a:gd name="connsiteY7" fmla="*/ 934365 h 1792257"/>
                <a:gd name="connsiteX8" fmla="*/ 2715249 w 5478665"/>
                <a:gd name="connsiteY8" fmla="*/ 15972 h 1792257"/>
                <a:gd name="connsiteX9" fmla="*/ 2938858 w 5478665"/>
                <a:gd name="connsiteY9" fmla="*/ 0 h 1792257"/>
                <a:gd name="connsiteX10" fmla="*/ 3765411 w 5478665"/>
                <a:gd name="connsiteY10" fmla="*/ 519092 h 1792257"/>
                <a:gd name="connsiteX11" fmla="*/ 3773397 w 5478665"/>
                <a:gd name="connsiteY11" fmla="*/ 702770 h 1792257"/>
                <a:gd name="connsiteX12" fmla="*/ 3869230 w 5478665"/>
                <a:gd name="connsiteY12" fmla="*/ 782631 h 1792257"/>
                <a:gd name="connsiteX13" fmla="*/ 3921139 w 5478665"/>
                <a:gd name="connsiteY13" fmla="*/ 854505 h 1792257"/>
                <a:gd name="connsiteX14" fmla="*/ 3981034 w 5478665"/>
                <a:gd name="connsiteY14" fmla="*/ 978288 h 1792257"/>
                <a:gd name="connsiteX15" fmla="*/ 4008985 w 5478665"/>
                <a:gd name="connsiteY15" fmla="*/ 1082107 h 1792257"/>
                <a:gd name="connsiteX16" fmla="*/ 3793362 w 5478665"/>
                <a:gd name="connsiteY16" fmla="*/ 1421513 h 1792257"/>
                <a:gd name="connsiteX17" fmla="*/ 3793362 w 5478665"/>
                <a:gd name="connsiteY17" fmla="*/ 1749546 h 1792257"/>
                <a:gd name="connsiteX18" fmla="*/ 4337359 w 5478665"/>
                <a:gd name="connsiteY18" fmla="*/ 1578896 h 1792257"/>
                <a:gd name="connsiteX19" fmla="*/ 4262852 w 5478665"/>
                <a:gd name="connsiteY19" fmla="*/ 1778710 h 1792257"/>
                <a:gd name="connsiteX20" fmla="*/ 4357679 w 5478665"/>
                <a:gd name="connsiteY20" fmla="*/ 1782097 h 1792257"/>
                <a:gd name="connsiteX21" fmla="*/ 4442345 w 5478665"/>
                <a:gd name="connsiteY21" fmla="*/ 1782097 h 1792257"/>
                <a:gd name="connsiteX22" fmla="*/ 4560879 w 5478665"/>
                <a:gd name="connsiteY22" fmla="*/ 1782097 h 1792257"/>
                <a:gd name="connsiteX23" fmla="*/ 4648932 w 5478665"/>
                <a:gd name="connsiteY23" fmla="*/ 1782097 h 1792257"/>
                <a:gd name="connsiteX24" fmla="*/ 4747145 w 5478665"/>
                <a:gd name="connsiteY24" fmla="*/ 1782097 h 1792257"/>
                <a:gd name="connsiteX25" fmla="*/ 5478665 w 5478665"/>
                <a:gd name="connsiteY25" fmla="*/ 1792257 h 1792257"/>
                <a:gd name="connsiteX0" fmla="*/ 0 w 5478665"/>
                <a:gd name="connsiteY0" fmla="*/ 1369604 h 1805945"/>
                <a:gd name="connsiteX1" fmla="*/ 395308 w 5478665"/>
                <a:gd name="connsiteY1" fmla="*/ 1217869 h 1805945"/>
                <a:gd name="connsiteX2" fmla="*/ 726728 w 5478665"/>
                <a:gd name="connsiteY2" fmla="*/ 1197904 h 1805945"/>
                <a:gd name="connsiteX3" fmla="*/ 726728 w 5478665"/>
                <a:gd name="connsiteY3" fmla="*/ 1090093 h 1805945"/>
                <a:gd name="connsiteX4" fmla="*/ 1928625 w 5478665"/>
                <a:gd name="connsiteY4" fmla="*/ 1070128 h 1805945"/>
                <a:gd name="connsiteX5" fmla="*/ 2934865 w 5478665"/>
                <a:gd name="connsiteY5" fmla="*/ 1157974 h 1805945"/>
                <a:gd name="connsiteX6" fmla="*/ 2827053 w 5478665"/>
                <a:gd name="connsiteY6" fmla="*/ 938358 h 1805945"/>
                <a:gd name="connsiteX7" fmla="*/ 2763165 w 5478665"/>
                <a:gd name="connsiteY7" fmla="*/ 934365 h 1805945"/>
                <a:gd name="connsiteX8" fmla="*/ 2715249 w 5478665"/>
                <a:gd name="connsiteY8" fmla="*/ 15972 h 1805945"/>
                <a:gd name="connsiteX9" fmla="*/ 2938858 w 5478665"/>
                <a:gd name="connsiteY9" fmla="*/ 0 h 1805945"/>
                <a:gd name="connsiteX10" fmla="*/ 3765411 w 5478665"/>
                <a:gd name="connsiteY10" fmla="*/ 519092 h 1805945"/>
                <a:gd name="connsiteX11" fmla="*/ 3773397 w 5478665"/>
                <a:gd name="connsiteY11" fmla="*/ 702770 h 1805945"/>
                <a:gd name="connsiteX12" fmla="*/ 3869230 w 5478665"/>
                <a:gd name="connsiteY12" fmla="*/ 782631 h 1805945"/>
                <a:gd name="connsiteX13" fmla="*/ 3921139 w 5478665"/>
                <a:gd name="connsiteY13" fmla="*/ 854505 h 1805945"/>
                <a:gd name="connsiteX14" fmla="*/ 3981034 w 5478665"/>
                <a:gd name="connsiteY14" fmla="*/ 978288 h 1805945"/>
                <a:gd name="connsiteX15" fmla="*/ 4008985 w 5478665"/>
                <a:gd name="connsiteY15" fmla="*/ 1082107 h 1805945"/>
                <a:gd name="connsiteX16" fmla="*/ 3793362 w 5478665"/>
                <a:gd name="connsiteY16" fmla="*/ 1421513 h 1805945"/>
                <a:gd name="connsiteX17" fmla="*/ 3793362 w 5478665"/>
                <a:gd name="connsiteY17" fmla="*/ 1749546 h 1805945"/>
                <a:gd name="connsiteX18" fmla="*/ 5289012 w 5478665"/>
                <a:gd name="connsiteY18" fmla="*/ 1423110 h 1805945"/>
                <a:gd name="connsiteX19" fmla="*/ 4262852 w 5478665"/>
                <a:gd name="connsiteY19" fmla="*/ 1778710 h 1805945"/>
                <a:gd name="connsiteX20" fmla="*/ 4357679 w 5478665"/>
                <a:gd name="connsiteY20" fmla="*/ 1782097 h 1805945"/>
                <a:gd name="connsiteX21" fmla="*/ 4442345 w 5478665"/>
                <a:gd name="connsiteY21" fmla="*/ 1782097 h 1805945"/>
                <a:gd name="connsiteX22" fmla="*/ 4560879 w 5478665"/>
                <a:gd name="connsiteY22" fmla="*/ 1782097 h 1805945"/>
                <a:gd name="connsiteX23" fmla="*/ 4648932 w 5478665"/>
                <a:gd name="connsiteY23" fmla="*/ 1782097 h 1805945"/>
                <a:gd name="connsiteX24" fmla="*/ 4747145 w 5478665"/>
                <a:gd name="connsiteY24" fmla="*/ 1782097 h 1805945"/>
                <a:gd name="connsiteX25" fmla="*/ 5478665 w 5478665"/>
                <a:gd name="connsiteY25" fmla="*/ 1792257 h 1805945"/>
                <a:gd name="connsiteX0" fmla="*/ 0 w 5871518"/>
                <a:gd name="connsiteY0" fmla="*/ 1369604 h 1805945"/>
                <a:gd name="connsiteX1" fmla="*/ 395308 w 5871518"/>
                <a:gd name="connsiteY1" fmla="*/ 1217869 h 1805945"/>
                <a:gd name="connsiteX2" fmla="*/ 726728 w 5871518"/>
                <a:gd name="connsiteY2" fmla="*/ 1197904 h 1805945"/>
                <a:gd name="connsiteX3" fmla="*/ 726728 w 5871518"/>
                <a:gd name="connsiteY3" fmla="*/ 1090093 h 1805945"/>
                <a:gd name="connsiteX4" fmla="*/ 1928625 w 5871518"/>
                <a:gd name="connsiteY4" fmla="*/ 1070128 h 1805945"/>
                <a:gd name="connsiteX5" fmla="*/ 2934865 w 5871518"/>
                <a:gd name="connsiteY5" fmla="*/ 1157974 h 1805945"/>
                <a:gd name="connsiteX6" fmla="*/ 2827053 w 5871518"/>
                <a:gd name="connsiteY6" fmla="*/ 938358 h 1805945"/>
                <a:gd name="connsiteX7" fmla="*/ 2763165 w 5871518"/>
                <a:gd name="connsiteY7" fmla="*/ 934365 h 1805945"/>
                <a:gd name="connsiteX8" fmla="*/ 2715249 w 5871518"/>
                <a:gd name="connsiteY8" fmla="*/ 15972 h 1805945"/>
                <a:gd name="connsiteX9" fmla="*/ 2938858 w 5871518"/>
                <a:gd name="connsiteY9" fmla="*/ 0 h 1805945"/>
                <a:gd name="connsiteX10" fmla="*/ 3765411 w 5871518"/>
                <a:gd name="connsiteY10" fmla="*/ 519092 h 1805945"/>
                <a:gd name="connsiteX11" fmla="*/ 3773397 w 5871518"/>
                <a:gd name="connsiteY11" fmla="*/ 702770 h 1805945"/>
                <a:gd name="connsiteX12" fmla="*/ 3869230 w 5871518"/>
                <a:gd name="connsiteY12" fmla="*/ 782631 h 1805945"/>
                <a:gd name="connsiteX13" fmla="*/ 3921139 w 5871518"/>
                <a:gd name="connsiteY13" fmla="*/ 854505 h 1805945"/>
                <a:gd name="connsiteX14" fmla="*/ 3981034 w 5871518"/>
                <a:gd name="connsiteY14" fmla="*/ 978288 h 1805945"/>
                <a:gd name="connsiteX15" fmla="*/ 4008985 w 5871518"/>
                <a:gd name="connsiteY15" fmla="*/ 1082107 h 1805945"/>
                <a:gd name="connsiteX16" fmla="*/ 3793362 w 5871518"/>
                <a:gd name="connsiteY16" fmla="*/ 1421513 h 1805945"/>
                <a:gd name="connsiteX17" fmla="*/ 3793362 w 5871518"/>
                <a:gd name="connsiteY17" fmla="*/ 1749546 h 1805945"/>
                <a:gd name="connsiteX18" fmla="*/ 5289012 w 5871518"/>
                <a:gd name="connsiteY18" fmla="*/ 1423110 h 1805945"/>
                <a:gd name="connsiteX19" fmla="*/ 4262852 w 5871518"/>
                <a:gd name="connsiteY19" fmla="*/ 1778710 h 1805945"/>
                <a:gd name="connsiteX20" fmla="*/ 4357679 w 5871518"/>
                <a:gd name="connsiteY20" fmla="*/ 1782097 h 1805945"/>
                <a:gd name="connsiteX21" fmla="*/ 4442345 w 5871518"/>
                <a:gd name="connsiteY21" fmla="*/ 1782097 h 1805945"/>
                <a:gd name="connsiteX22" fmla="*/ 4560879 w 5871518"/>
                <a:gd name="connsiteY22" fmla="*/ 1782097 h 1805945"/>
                <a:gd name="connsiteX23" fmla="*/ 4648932 w 5871518"/>
                <a:gd name="connsiteY23" fmla="*/ 1782097 h 1805945"/>
                <a:gd name="connsiteX24" fmla="*/ 4747145 w 5871518"/>
                <a:gd name="connsiteY24" fmla="*/ 1782097 h 1805945"/>
                <a:gd name="connsiteX25" fmla="*/ 5871518 w 5871518"/>
                <a:gd name="connsiteY25" fmla="*/ 569670 h 1805945"/>
                <a:gd name="connsiteX0" fmla="*/ 0 w 5871518"/>
                <a:gd name="connsiteY0" fmla="*/ 1369604 h 1862122"/>
                <a:gd name="connsiteX1" fmla="*/ 395308 w 5871518"/>
                <a:gd name="connsiteY1" fmla="*/ 1217869 h 1862122"/>
                <a:gd name="connsiteX2" fmla="*/ 726728 w 5871518"/>
                <a:gd name="connsiteY2" fmla="*/ 1197904 h 1862122"/>
                <a:gd name="connsiteX3" fmla="*/ 726728 w 5871518"/>
                <a:gd name="connsiteY3" fmla="*/ 1090093 h 1862122"/>
                <a:gd name="connsiteX4" fmla="*/ 1928625 w 5871518"/>
                <a:gd name="connsiteY4" fmla="*/ 1070128 h 1862122"/>
                <a:gd name="connsiteX5" fmla="*/ 2934865 w 5871518"/>
                <a:gd name="connsiteY5" fmla="*/ 1157974 h 1862122"/>
                <a:gd name="connsiteX6" fmla="*/ 2827053 w 5871518"/>
                <a:gd name="connsiteY6" fmla="*/ 938358 h 1862122"/>
                <a:gd name="connsiteX7" fmla="*/ 2763165 w 5871518"/>
                <a:gd name="connsiteY7" fmla="*/ 934365 h 1862122"/>
                <a:gd name="connsiteX8" fmla="*/ 2715249 w 5871518"/>
                <a:gd name="connsiteY8" fmla="*/ 15972 h 1862122"/>
                <a:gd name="connsiteX9" fmla="*/ 2938858 w 5871518"/>
                <a:gd name="connsiteY9" fmla="*/ 0 h 1862122"/>
                <a:gd name="connsiteX10" fmla="*/ 3765411 w 5871518"/>
                <a:gd name="connsiteY10" fmla="*/ 519092 h 1862122"/>
                <a:gd name="connsiteX11" fmla="*/ 3773397 w 5871518"/>
                <a:gd name="connsiteY11" fmla="*/ 702770 h 1862122"/>
                <a:gd name="connsiteX12" fmla="*/ 3869230 w 5871518"/>
                <a:gd name="connsiteY12" fmla="*/ 782631 h 1862122"/>
                <a:gd name="connsiteX13" fmla="*/ 3921139 w 5871518"/>
                <a:gd name="connsiteY13" fmla="*/ 854505 h 1862122"/>
                <a:gd name="connsiteX14" fmla="*/ 3981034 w 5871518"/>
                <a:gd name="connsiteY14" fmla="*/ 978288 h 1862122"/>
                <a:gd name="connsiteX15" fmla="*/ 4008985 w 5871518"/>
                <a:gd name="connsiteY15" fmla="*/ 1082107 h 1862122"/>
                <a:gd name="connsiteX16" fmla="*/ 3793362 w 5871518"/>
                <a:gd name="connsiteY16" fmla="*/ 1421513 h 1862122"/>
                <a:gd name="connsiteX17" fmla="*/ 3793362 w 5871518"/>
                <a:gd name="connsiteY17" fmla="*/ 1749546 h 1862122"/>
                <a:gd name="connsiteX18" fmla="*/ 5289012 w 5871518"/>
                <a:gd name="connsiteY18" fmla="*/ 1423110 h 1862122"/>
                <a:gd name="connsiteX19" fmla="*/ 4337359 w 5871518"/>
                <a:gd name="connsiteY19" fmla="*/ 701750 h 1862122"/>
                <a:gd name="connsiteX20" fmla="*/ 4357679 w 5871518"/>
                <a:gd name="connsiteY20" fmla="*/ 1782097 h 1862122"/>
                <a:gd name="connsiteX21" fmla="*/ 4442345 w 5871518"/>
                <a:gd name="connsiteY21" fmla="*/ 1782097 h 1862122"/>
                <a:gd name="connsiteX22" fmla="*/ 4560879 w 5871518"/>
                <a:gd name="connsiteY22" fmla="*/ 1782097 h 1862122"/>
                <a:gd name="connsiteX23" fmla="*/ 4648932 w 5871518"/>
                <a:gd name="connsiteY23" fmla="*/ 1782097 h 1862122"/>
                <a:gd name="connsiteX24" fmla="*/ 4747145 w 5871518"/>
                <a:gd name="connsiteY24" fmla="*/ 1782097 h 1862122"/>
                <a:gd name="connsiteX25" fmla="*/ 5871518 w 5871518"/>
                <a:gd name="connsiteY25" fmla="*/ 569670 h 1862122"/>
                <a:gd name="connsiteX0" fmla="*/ 0 w 5871518"/>
                <a:gd name="connsiteY0" fmla="*/ 1369604 h 1782097"/>
                <a:gd name="connsiteX1" fmla="*/ 395308 w 5871518"/>
                <a:gd name="connsiteY1" fmla="*/ 1217869 h 1782097"/>
                <a:gd name="connsiteX2" fmla="*/ 726728 w 5871518"/>
                <a:gd name="connsiteY2" fmla="*/ 1197904 h 1782097"/>
                <a:gd name="connsiteX3" fmla="*/ 726728 w 5871518"/>
                <a:gd name="connsiteY3" fmla="*/ 1090093 h 1782097"/>
                <a:gd name="connsiteX4" fmla="*/ 1928625 w 5871518"/>
                <a:gd name="connsiteY4" fmla="*/ 1070128 h 1782097"/>
                <a:gd name="connsiteX5" fmla="*/ 2934865 w 5871518"/>
                <a:gd name="connsiteY5" fmla="*/ 1157974 h 1782097"/>
                <a:gd name="connsiteX6" fmla="*/ 2827053 w 5871518"/>
                <a:gd name="connsiteY6" fmla="*/ 938358 h 1782097"/>
                <a:gd name="connsiteX7" fmla="*/ 2763165 w 5871518"/>
                <a:gd name="connsiteY7" fmla="*/ 934365 h 1782097"/>
                <a:gd name="connsiteX8" fmla="*/ 2715249 w 5871518"/>
                <a:gd name="connsiteY8" fmla="*/ 15972 h 1782097"/>
                <a:gd name="connsiteX9" fmla="*/ 2938858 w 5871518"/>
                <a:gd name="connsiteY9" fmla="*/ 0 h 1782097"/>
                <a:gd name="connsiteX10" fmla="*/ 3765411 w 5871518"/>
                <a:gd name="connsiteY10" fmla="*/ 519092 h 1782097"/>
                <a:gd name="connsiteX11" fmla="*/ 3773397 w 5871518"/>
                <a:gd name="connsiteY11" fmla="*/ 702770 h 1782097"/>
                <a:gd name="connsiteX12" fmla="*/ 3869230 w 5871518"/>
                <a:gd name="connsiteY12" fmla="*/ 782631 h 1782097"/>
                <a:gd name="connsiteX13" fmla="*/ 3921139 w 5871518"/>
                <a:gd name="connsiteY13" fmla="*/ 854505 h 1782097"/>
                <a:gd name="connsiteX14" fmla="*/ 3981034 w 5871518"/>
                <a:gd name="connsiteY14" fmla="*/ 978288 h 1782097"/>
                <a:gd name="connsiteX15" fmla="*/ 4008985 w 5871518"/>
                <a:gd name="connsiteY15" fmla="*/ 1082107 h 1782097"/>
                <a:gd name="connsiteX16" fmla="*/ 3793362 w 5871518"/>
                <a:gd name="connsiteY16" fmla="*/ 1421513 h 1782097"/>
                <a:gd name="connsiteX17" fmla="*/ 3793362 w 5871518"/>
                <a:gd name="connsiteY17" fmla="*/ 1749546 h 1782097"/>
                <a:gd name="connsiteX18" fmla="*/ 5289012 w 5871518"/>
                <a:gd name="connsiteY18" fmla="*/ 1423110 h 1782097"/>
                <a:gd name="connsiteX19" fmla="*/ 4337359 w 5871518"/>
                <a:gd name="connsiteY19" fmla="*/ 701750 h 1782097"/>
                <a:gd name="connsiteX20" fmla="*/ 4276399 w 5871518"/>
                <a:gd name="connsiteY20" fmla="*/ 877857 h 1782097"/>
                <a:gd name="connsiteX21" fmla="*/ 4442345 w 5871518"/>
                <a:gd name="connsiteY21" fmla="*/ 1782097 h 1782097"/>
                <a:gd name="connsiteX22" fmla="*/ 4560879 w 5871518"/>
                <a:gd name="connsiteY22" fmla="*/ 1782097 h 1782097"/>
                <a:gd name="connsiteX23" fmla="*/ 4648932 w 5871518"/>
                <a:gd name="connsiteY23" fmla="*/ 1782097 h 1782097"/>
                <a:gd name="connsiteX24" fmla="*/ 4747145 w 5871518"/>
                <a:gd name="connsiteY24" fmla="*/ 1782097 h 1782097"/>
                <a:gd name="connsiteX25" fmla="*/ 5871518 w 5871518"/>
                <a:gd name="connsiteY25" fmla="*/ 569670 h 1782097"/>
                <a:gd name="connsiteX0" fmla="*/ 0 w 5871518"/>
                <a:gd name="connsiteY0" fmla="*/ 1369604 h 1782097"/>
                <a:gd name="connsiteX1" fmla="*/ 395308 w 5871518"/>
                <a:gd name="connsiteY1" fmla="*/ 1217869 h 1782097"/>
                <a:gd name="connsiteX2" fmla="*/ 726728 w 5871518"/>
                <a:gd name="connsiteY2" fmla="*/ 1197904 h 1782097"/>
                <a:gd name="connsiteX3" fmla="*/ 726728 w 5871518"/>
                <a:gd name="connsiteY3" fmla="*/ 1090093 h 1782097"/>
                <a:gd name="connsiteX4" fmla="*/ 1928625 w 5871518"/>
                <a:gd name="connsiteY4" fmla="*/ 1070128 h 1782097"/>
                <a:gd name="connsiteX5" fmla="*/ 2934865 w 5871518"/>
                <a:gd name="connsiteY5" fmla="*/ 1157974 h 1782097"/>
                <a:gd name="connsiteX6" fmla="*/ 2827053 w 5871518"/>
                <a:gd name="connsiteY6" fmla="*/ 938358 h 1782097"/>
                <a:gd name="connsiteX7" fmla="*/ 2763165 w 5871518"/>
                <a:gd name="connsiteY7" fmla="*/ 934365 h 1782097"/>
                <a:gd name="connsiteX8" fmla="*/ 2715249 w 5871518"/>
                <a:gd name="connsiteY8" fmla="*/ 15972 h 1782097"/>
                <a:gd name="connsiteX9" fmla="*/ 2938858 w 5871518"/>
                <a:gd name="connsiteY9" fmla="*/ 0 h 1782097"/>
                <a:gd name="connsiteX10" fmla="*/ 3765411 w 5871518"/>
                <a:gd name="connsiteY10" fmla="*/ 519092 h 1782097"/>
                <a:gd name="connsiteX11" fmla="*/ 3773397 w 5871518"/>
                <a:gd name="connsiteY11" fmla="*/ 702770 h 1782097"/>
                <a:gd name="connsiteX12" fmla="*/ 3869230 w 5871518"/>
                <a:gd name="connsiteY12" fmla="*/ 782631 h 1782097"/>
                <a:gd name="connsiteX13" fmla="*/ 3921139 w 5871518"/>
                <a:gd name="connsiteY13" fmla="*/ 854505 h 1782097"/>
                <a:gd name="connsiteX14" fmla="*/ 3981034 w 5871518"/>
                <a:gd name="connsiteY14" fmla="*/ 978288 h 1782097"/>
                <a:gd name="connsiteX15" fmla="*/ 4008985 w 5871518"/>
                <a:gd name="connsiteY15" fmla="*/ 1082107 h 1782097"/>
                <a:gd name="connsiteX16" fmla="*/ 3793362 w 5871518"/>
                <a:gd name="connsiteY16" fmla="*/ 1421513 h 1782097"/>
                <a:gd name="connsiteX17" fmla="*/ 3793362 w 5871518"/>
                <a:gd name="connsiteY17" fmla="*/ 1749546 h 1782097"/>
                <a:gd name="connsiteX18" fmla="*/ 5289012 w 5871518"/>
                <a:gd name="connsiteY18" fmla="*/ 1423110 h 1782097"/>
                <a:gd name="connsiteX19" fmla="*/ 4337359 w 5871518"/>
                <a:gd name="connsiteY19" fmla="*/ 701750 h 1782097"/>
                <a:gd name="connsiteX20" fmla="*/ 4276399 w 5871518"/>
                <a:gd name="connsiteY20" fmla="*/ 877857 h 1782097"/>
                <a:gd name="connsiteX21" fmla="*/ 4184958 w 5871518"/>
                <a:gd name="connsiteY21" fmla="*/ 1236844 h 1782097"/>
                <a:gd name="connsiteX22" fmla="*/ 4560879 w 5871518"/>
                <a:gd name="connsiteY22" fmla="*/ 1782097 h 1782097"/>
                <a:gd name="connsiteX23" fmla="*/ 4648932 w 5871518"/>
                <a:gd name="connsiteY23" fmla="*/ 1782097 h 1782097"/>
                <a:gd name="connsiteX24" fmla="*/ 4747145 w 5871518"/>
                <a:gd name="connsiteY24" fmla="*/ 1782097 h 1782097"/>
                <a:gd name="connsiteX25" fmla="*/ 5871518 w 5871518"/>
                <a:gd name="connsiteY25" fmla="*/ 569670 h 1782097"/>
                <a:gd name="connsiteX0" fmla="*/ 0 w 5871518"/>
                <a:gd name="connsiteY0" fmla="*/ 1369604 h 1782097"/>
                <a:gd name="connsiteX1" fmla="*/ 395308 w 5871518"/>
                <a:gd name="connsiteY1" fmla="*/ 1217869 h 1782097"/>
                <a:gd name="connsiteX2" fmla="*/ 726728 w 5871518"/>
                <a:gd name="connsiteY2" fmla="*/ 1197904 h 1782097"/>
                <a:gd name="connsiteX3" fmla="*/ 726728 w 5871518"/>
                <a:gd name="connsiteY3" fmla="*/ 1090093 h 1782097"/>
                <a:gd name="connsiteX4" fmla="*/ 1928625 w 5871518"/>
                <a:gd name="connsiteY4" fmla="*/ 1070128 h 1782097"/>
                <a:gd name="connsiteX5" fmla="*/ 2934865 w 5871518"/>
                <a:gd name="connsiteY5" fmla="*/ 1157974 h 1782097"/>
                <a:gd name="connsiteX6" fmla="*/ 2827053 w 5871518"/>
                <a:gd name="connsiteY6" fmla="*/ 938358 h 1782097"/>
                <a:gd name="connsiteX7" fmla="*/ 2763165 w 5871518"/>
                <a:gd name="connsiteY7" fmla="*/ 934365 h 1782097"/>
                <a:gd name="connsiteX8" fmla="*/ 2715249 w 5871518"/>
                <a:gd name="connsiteY8" fmla="*/ 15972 h 1782097"/>
                <a:gd name="connsiteX9" fmla="*/ 2938858 w 5871518"/>
                <a:gd name="connsiteY9" fmla="*/ 0 h 1782097"/>
                <a:gd name="connsiteX10" fmla="*/ 3765411 w 5871518"/>
                <a:gd name="connsiteY10" fmla="*/ 519092 h 1782097"/>
                <a:gd name="connsiteX11" fmla="*/ 3773397 w 5871518"/>
                <a:gd name="connsiteY11" fmla="*/ 702770 h 1782097"/>
                <a:gd name="connsiteX12" fmla="*/ 3869230 w 5871518"/>
                <a:gd name="connsiteY12" fmla="*/ 782631 h 1782097"/>
                <a:gd name="connsiteX13" fmla="*/ 3921139 w 5871518"/>
                <a:gd name="connsiteY13" fmla="*/ 854505 h 1782097"/>
                <a:gd name="connsiteX14" fmla="*/ 3981034 w 5871518"/>
                <a:gd name="connsiteY14" fmla="*/ 978288 h 1782097"/>
                <a:gd name="connsiteX15" fmla="*/ 4008985 w 5871518"/>
                <a:gd name="connsiteY15" fmla="*/ 1082107 h 1782097"/>
                <a:gd name="connsiteX16" fmla="*/ 3793362 w 5871518"/>
                <a:gd name="connsiteY16" fmla="*/ 1421513 h 1782097"/>
                <a:gd name="connsiteX17" fmla="*/ 3793362 w 5871518"/>
                <a:gd name="connsiteY17" fmla="*/ 1749546 h 1782097"/>
                <a:gd name="connsiteX18" fmla="*/ 5289012 w 5871518"/>
                <a:gd name="connsiteY18" fmla="*/ 1423110 h 1782097"/>
                <a:gd name="connsiteX19" fmla="*/ 4337359 w 5871518"/>
                <a:gd name="connsiteY19" fmla="*/ 701750 h 1782097"/>
                <a:gd name="connsiteX20" fmla="*/ 4276399 w 5871518"/>
                <a:gd name="connsiteY20" fmla="*/ 877857 h 1782097"/>
                <a:gd name="connsiteX21" fmla="*/ 4184958 w 5871518"/>
                <a:gd name="connsiteY21" fmla="*/ 1236844 h 1782097"/>
                <a:gd name="connsiteX22" fmla="*/ 4537172 w 5871518"/>
                <a:gd name="connsiteY22" fmla="*/ 1206363 h 1782097"/>
                <a:gd name="connsiteX23" fmla="*/ 4648932 w 5871518"/>
                <a:gd name="connsiteY23" fmla="*/ 1782097 h 1782097"/>
                <a:gd name="connsiteX24" fmla="*/ 4747145 w 5871518"/>
                <a:gd name="connsiteY24" fmla="*/ 1782097 h 1782097"/>
                <a:gd name="connsiteX25" fmla="*/ 5871518 w 5871518"/>
                <a:gd name="connsiteY25" fmla="*/ 569670 h 1782097"/>
                <a:gd name="connsiteX0" fmla="*/ 0 w 5871518"/>
                <a:gd name="connsiteY0" fmla="*/ 1369604 h 1782097"/>
                <a:gd name="connsiteX1" fmla="*/ 395308 w 5871518"/>
                <a:gd name="connsiteY1" fmla="*/ 1217869 h 1782097"/>
                <a:gd name="connsiteX2" fmla="*/ 726728 w 5871518"/>
                <a:gd name="connsiteY2" fmla="*/ 1197904 h 1782097"/>
                <a:gd name="connsiteX3" fmla="*/ 726728 w 5871518"/>
                <a:gd name="connsiteY3" fmla="*/ 1090093 h 1782097"/>
                <a:gd name="connsiteX4" fmla="*/ 1928625 w 5871518"/>
                <a:gd name="connsiteY4" fmla="*/ 1070128 h 1782097"/>
                <a:gd name="connsiteX5" fmla="*/ 2934865 w 5871518"/>
                <a:gd name="connsiteY5" fmla="*/ 1157974 h 1782097"/>
                <a:gd name="connsiteX6" fmla="*/ 2827053 w 5871518"/>
                <a:gd name="connsiteY6" fmla="*/ 938358 h 1782097"/>
                <a:gd name="connsiteX7" fmla="*/ 2763165 w 5871518"/>
                <a:gd name="connsiteY7" fmla="*/ 934365 h 1782097"/>
                <a:gd name="connsiteX8" fmla="*/ 2715249 w 5871518"/>
                <a:gd name="connsiteY8" fmla="*/ 15972 h 1782097"/>
                <a:gd name="connsiteX9" fmla="*/ 2938858 w 5871518"/>
                <a:gd name="connsiteY9" fmla="*/ 0 h 1782097"/>
                <a:gd name="connsiteX10" fmla="*/ 3765411 w 5871518"/>
                <a:gd name="connsiteY10" fmla="*/ 519092 h 1782097"/>
                <a:gd name="connsiteX11" fmla="*/ 3773397 w 5871518"/>
                <a:gd name="connsiteY11" fmla="*/ 702770 h 1782097"/>
                <a:gd name="connsiteX12" fmla="*/ 3869230 w 5871518"/>
                <a:gd name="connsiteY12" fmla="*/ 782631 h 1782097"/>
                <a:gd name="connsiteX13" fmla="*/ 3921139 w 5871518"/>
                <a:gd name="connsiteY13" fmla="*/ 854505 h 1782097"/>
                <a:gd name="connsiteX14" fmla="*/ 3981034 w 5871518"/>
                <a:gd name="connsiteY14" fmla="*/ 978288 h 1782097"/>
                <a:gd name="connsiteX15" fmla="*/ 4008985 w 5871518"/>
                <a:gd name="connsiteY15" fmla="*/ 1082107 h 1782097"/>
                <a:gd name="connsiteX16" fmla="*/ 3793362 w 5871518"/>
                <a:gd name="connsiteY16" fmla="*/ 1421513 h 1782097"/>
                <a:gd name="connsiteX17" fmla="*/ 3793362 w 5871518"/>
                <a:gd name="connsiteY17" fmla="*/ 1749546 h 1782097"/>
                <a:gd name="connsiteX18" fmla="*/ 5289012 w 5871518"/>
                <a:gd name="connsiteY18" fmla="*/ 1423110 h 1782097"/>
                <a:gd name="connsiteX19" fmla="*/ 4337359 w 5871518"/>
                <a:gd name="connsiteY19" fmla="*/ 701750 h 1782097"/>
                <a:gd name="connsiteX20" fmla="*/ 4276399 w 5871518"/>
                <a:gd name="connsiteY20" fmla="*/ 877857 h 1782097"/>
                <a:gd name="connsiteX21" fmla="*/ 4184958 w 5871518"/>
                <a:gd name="connsiteY21" fmla="*/ 1236844 h 1782097"/>
                <a:gd name="connsiteX22" fmla="*/ 4537172 w 5871518"/>
                <a:gd name="connsiteY22" fmla="*/ 1206363 h 1782097"/>
                <a:gd name="connsiteX23" fmla="*/ 4662478 w 5871518"/>
                <a:gd name="connsiteY23" fmla="*/ 1335057 h 1782097"/>
                <a:gd name="connsiteX24" fmla="*/ 4747145 w 5871518"/>
                <a:gd name="connsiteY24" fmla="*/ 1782097 h 1782097"/>
                <a:gd name="connsiteX25" fmla="*/ 5871518 w 5871518"/>
                <a:gd name="connsiteY25" fmla="*/ 569670 h 1782097"/>
                <a:gd name="connsiteX0" fmla="*/ 0 w 5871518"/>
                <a:gd name="connsiteY0" fmla="*/ 1369604 h 1752130"/>
                <a:gd name="connsiteX1" fmla="*/ 395308 w 5871518"/>
                <a:gd name="connsiteY1" fmla="*/ 1217869 h 1752130"/>
                <a:gd name="connsiteX2" fmla="*/ 726728 w 5871518"/>
                <a:gd name="connsiteY2" fmla="*/ 1197904 h 1752130"/>
                <a:gd name="connsiteX3" fmla="*/ 726728 w 5871518"/>
                <a:gd name="connsiteY3" fmla="*/ 1090093 h 1752130"/>
                <a:gd name="connsiteX4" fmla="*/ 1928625 w 5871518"/>
                <a:gd name="connsiteY4" fmla="*/ 1070128 h 1752130"/>
                <a:gd name="connsiteX5" fmla="*/ 2934865 w 5871518"/>
                <a:gd name="connsiteY5" fmla="*/ 1157974 h 1752130"/>
                <a:gd name="connsiteX6" fmla="*/ 2827053 w 5871518"/>
                <a:gd name="connsiteY6" fmla="*/ 938358 h 1752130"/>
                <a:gd name="connsiteX7" fmla="*/ 2763165 w 5871518"/>
                <a:gd name="connsiteY7" fmla="*/ 934365 h 1752130"/>
                <a:gd name="connsiteX8" fmla="*/ 2715249 w 5871518"/>
                <a:gd name="connsiteY8" fmla="*/ 15972 h 1752130"/>
                <a:gd name="connsiteX9" fmla="*/ 2938858 w 5871518"/>
                <a:gd name="connsiteY9" fmla="*/ 0 h 1752130"/>
                <a:gd name="connsiteX10" fmla="*/ 3765411 w 5871518"/>
                <a:gd name="connsiteY10" fmla="*/ 519092 h 1752130"/>
                <a:gd name="connsiteX11" fmla="*/ 3773397 w 5871518"/>
                <a:gd name="connsiteY11" fmla="*/ 702770 h 1752130"/>
                <a:gd name="connsiteX12" fmla="*/ 3869230 w 5871518"/>
                <a:gd name="connsiteY12" fmla="*/ 782631 h 1752130"/>
                <a:gd name="connsiteX13" fmla="*/ 3921139 w 5871518"/>
                <a:gd name="connsiteY13" fmla="*/ 854505 h 1752130"/>
                <a:gd name="connsiteX14" fmla="*/ 3981034 w 5871518"/>
                <a:gd name="connsiteY14" fmla="*/ 978288 h 1752130"/>
                <a:gd name="connsiteX15" fmla="*/ 4008985 w 5871518"/>
                <a:gd name="connsiteY15" fmla="*/ 1082107 h 1752130"/>
                <a:gd name="connsiteX16" fmla="*/ 3793362 w 5871518"/>
                <a:gd name="connsiteY16" fmla="*/ 1421513 h 1752130"/>
                <a:gd name="connsiteX17" fmla="*/ 3793362 w 5871518"/>
                <a:gd name="connsiteY17" fmla="*/ 1749546 h 1752130"/>
                <a:gd name="connsiteX18" fmla="*/ 5289012 w 5871518"/>
                <a:gd name="connsiteY18" fmla="*/ 1423110 h 1752130"/>
                <a:gd name="connsiteX19" fmla="*/ 4337359 w 5871518"/>
                <a:gd name="connsiteY19" fmla="*/ 701750 h 1752130"/>
                <a:gd name="connsiteX20" fmla="*/ 4276399 w 5871518"/>
                <a:gd name="connsiteY20" fmla="*/ 877857 h 1752130"/>
                <a:gd name="connsiteX21" fmla="*/ 4184958 w 5871518"/>
                <a:gd name="connsiteY21" fmla="*/ 1236844 h 1752130"/>
                <a:gd name="connsiteX22" fmla="*/ 4537172 w 5871518"/>
                <a:gd name="connsiteY22" fmla="*/ 1206363 h 1752130"/>
                <a:gd name="connsiteX23" fmla="*/ 4662478 w 5871518"/>
                <a:gd name="connsiteY23" fmla="*/ 1335057 h 1752130"/>
                <a:gd name="connsiteX24" fmla="*/ 4747145 w 5871518"/>
                <a:gd name="connsiteY24" fmla="*/ 1412950 h 1752130"/>
                <a:gd name="connsiteX25" fmla="*/ 5871518 w 5871518"/>
                <a:gd name="connsiteY25" fmla="*/ 569670 h 1752130"/>
                <a:gd name="connsiteX0" fmla="*/ 0 w 5871518"/>
                <a:gd name="connsiteY0" fmla="*/ 1369604 h 1862416"/>
                <a:gd name="connsiteX1" fmla="*/ 395308 w 5871518"/>
                <a:gd name="connsiteY1" fmla="*/ 1217869 h 1862416"/>
                <a:gd name="connsiteX2" fmla="*/ 726728 w 5871518"/>
                <a:gd name="connsiteY2" fmla="*/ 1197904 h 1862416"/>
                <a:gd name="connsiteX3" fmla="*/ 726728 w 5871518"/>
                <a:gd name="connsiteY3" fmla="*/ 1090093 h 1862416"/>
                <a:gd name="connsiteX4" fmla="*/ 1928625 w 5871518"/>
                <a:gd name="connsiteY4" fmla="*/ 1070128 h 1862416"/>
                <a:gd name="connsiteX5" fmla="*/ 2934865 w 5871518"/>
                <a:gd name="connsiteY5" fmla="*/ 1157974 h 1862416"/>
                <a:gd name="connsiteX6" fmla="*/ 2827053 w 5871518"/>
                <a:gd name="connsiteY6" fmla="*/ 938358 h 1862416"/>
                <a:gd name="connsiteX7" fmla="*/ 2763165 w 5871518"/>
                <a:gd name="connsiteY7" fmla="*/ 934365 h 1862416"/>
                <a:gd name="connsiteX8" fmla="*/ 2715249 w 5871518"/>
                <a:gd name="connsiteY8" fmla="*/ 15972 h 1862416"/>
                <a:gd name="connsiteX9" fmla="*/ 2938858 w 5871518"/>
                <a:gd name="connsiteY9" fmla="*/ 0 h 1862416"/>
                <a:gd name="connsiteX10" fmla="*/ 3765411 w 5871518"/>
                <a:gd name="connsiteY10" fmla="*/ 519092 h 1862416"/>
                <a:gd name="connsiteX11" fmla="*/ 3773397 w 5871518"/>
                <a:gd name="connsiteY11" fmla="*/ 702770 h 1862416"/>
                <a:gd name="connsiteX12" fmla="*/ 3869230 w 5871518"/>
                <a:gd name="connsiteY12" fmla="*/ 782631 h 1862416"/>
                <a:gd name="connsiteX13" fmla="*/ 3921139 w 5871518"/>
                <a:gd name="connsiteY13" fmla="*/ 854505 h 1862416"/>
                <a:gd name="connsiteX14" fmla="*/ 3981034 w 5871518"/>
                <a:gd name="connsiteY14" fmla="*/ 978288 h 1862416"/>
                <a:gd name="connsiteX15" fmla="*/ 4008985 w 5871518"/>
                <a:gd name="connsiteY15" fmla="*/ 1082107 h 1862416"/>
                <a:gd name="connsiteX16" fmla="*/ 3793362 w 5871518"/>
                <a:gd name="connsiteY16" fmla="*/ 1421513 h 1862416"/>
                <a:gd name="connsiteX17" fmla="*/ 3793362 w 5871518"/>
                <a:gd name="connsiteY17" fmla="*/ 1749546 h 1862416"/>
                <a:gd name="connsiteX18" fmla="*/ 5498985 w 5871518"/>
                <a:gd name="connsiteY18" fmla="*/ 1788870 h 1862416"/>
                <a:gd name="connsiteX19" fmla="*/ 4337359 w 5871518"/>
                <a:gd name="connsiteY19" fmla="*/ 701750 h 1862416"/>
                <a:gd name="connsiteX20" fmla="*/ 4276399 w 5871518"/>
                <a:gd name="connsiteY20" fmla="*/ 877857 h 1862416"/>
                <a:gd name="connsiteX21" fmla="*/ 4184958 w 5871518"/>
                <a:gd name="connsiteY21" fmla="*/ 1236844 h 1862416"/>
                <a:gd name="connsiteX22" fmla="*/ 4537172 w 5871518"/>
                <a:gd name="connsiteY22" fmla="*/ 1206363 h 1862416"/>
                <a:gd name="connsiteX23" fmla="*/ 4662478 w 5871518"/>
                <a:gd name="connsiteY23" fmla="*/ 1335057 h 1862416"/>
                <a:gd name="connsiteX24" fmla="*/ 4747145 w 5871518"/>
                <a:gd name="connsiteY24" fmla="*/ 1412950 h 1862416"/>
                <a:gd name="connsiteX25" fmla="*/ 5871518 w 5871518"/>
                <a:gd name="connsiteY25" fmla="*/ 569670 h 1862416"/>
                <a:gd name="connsiteX0" fmla="*/ 0 w 5871518"/>
                <a:gd name="connsiteY0" fmla="*/ 1369604 h 1788870"/>
                <a:gd name="connsiteX1" fmla="*/ 395308 w 5871518"/>
                <a:gd name="connsiteY1" fmla="*/ 1217869 h 1788870"/>
                <a:gd name="connsiteX2" fmla="*/ 726728 w 5871518"/>
                <a:gd name="connsiteY2" fmla="*/ 1197904 h 1788870"/>
                <a:gd name="connsiteX3" fmla="*/ 726728 w 5871518"/>
                <a:gd name="connsiteY3" fmla="*/ 1090093 h 1788870"/>
                <a:gd name="connsiteX4" fmla="*/ 1928625 w 5871518"/>
                <a:gd name="connsiteY4" fmla="*/ 1070128 h 1788870"/>
                <a:gd name="connsiteX5" fmla="*/ 2934865 w 5871518"/>
                <a:gd name="connsiteY5" fmla="*/ 1157974 h 1788870"/>
                <a:gd name="connsiteX6" fmla="*/ 2827053 w 5871518"/>
                <a:gd name="connsiteY6" fmla="*/ 938358 h 1788870"/>
                <a:gd name="connsiteX7" fmla="*/ 2763165 w 5871518"/>
                <a:gd name="connsiteY7" fmla="*/ 934365 h 1788870"/>
                <a:gd name="connsiteX8" fmla="*/ 2715249 w 5871518"/>
                <a:gd name="connsiteY8" fmla="*/ 15972 h 1788870"/>
                <a:gd name="connsiteX9" fmla="*/ 2938858 w 5871518"/>
                <a:gd name="connsiteY9" fmla="*/ 0 h 1788870"/>
                <a:gd name="connsiteX10" fmla="*/ 3765411 w 5871518"/>
                <a:gd name="connsiteY10" fmla="*/ 519092 h 1788870"/>
                <a:gd name="connsiteX11" fmla="*/ 3773397 w 5871518"/>
                <a:gd name="connsiteY11" fmla="*/ 702770 h 1788870"/>
                <a:gd name="connsiteX12" fmla="*/ 3869230 w 5871518"/>
                <a:gd name="connsiteY12" fmla="*/ 782631 h 1788870"/>
                <a:gd name="connsiteX13" fmla="*/ 3921139 w 5871518"/>
                <a:gd name="connsiteY13" fmla="*/ 854505 h 1788870"/>
                <a:gd name="connsiteX14" fmla="*/ 3981034 w 5871518"/>
                <a:gd name="connsiteY14" fmla="*/ 978288 h 1788870"/>
                <a:gd name="connsiteX15" fmla="*/ 4008985 w 5871518"/>
                <a:gd name="connsiteY15" fmla="*/ 1082107 h 1788870"/>
                <a:gd name="connsiteX16" fmla="*/ 3793362 w 5871518"/>
                <a:gd name="connsiteY16" fmla="*/ 1421513 h 1788870"/>
                <a:gd name="connsiteX17" fmla="*/ 3793362 w 5871518"/>
                <a:gd name="connsiteY17" fmla="*/ 1749546 h 1788870"/>
                <a:gd name="connsiteX18" fmla="*/ 5498985 w 5871518"/>
                <a:gd name="connsiteY18" fmla="*/ 1788870 h 1788870"/>
                <a:gd name="connsiteX19" fmla="*/ 4337359 w 5871518"/>
                <a:gd name="connsiteY19" fmla="*/ 701750 h 1788870"/>
                <a:gd name="connsiteX20" fmla="*/ 4276399 w 5871518"/>
                <a:gd name="connsiteY20" fmla="*/ 877857 h 1788870"/>
                <a:gd name="connsiteX21" fmla="*/ 4184958 w 5871518"/>
                <a:gd name="connsiteY21" fmla="*/ 1236844 h 1788870"/>
                <a:gd name="connsiteX22" fmla="*/ 4537172 w 5871518"/>
                <a:gd name="connsiteY22" fmla="*/ 1206363 h 1788870"/>
                <a:gd name="connsiteX23" fmla="*/ 4662478 w 5871518"/>
                <a:gd name="connsiteY23" fmla="*/ 1335057 h 1788870"/>
                <a:gd name="connsiteX24" fmla="*/ 4747145 w 5871518"/>
                <a:gd name="connsiteY24" fmla="*/ 1412950 h 1788870"/>
                <a:gd name="connsiteX25" fmla="*/ 5871518 w 5871518"/>
                <a:gd name="connsiteY25" fmla="*/ 569670 h 1788870"/>
                <a:gd name="connsiteX0" fmla="*/ 0 w 5871518"/>
                <a:gd name="connsiteY0" fmla="*/ 1369604 h 1788870"/>
                <a:gd name="connsiteX1" fmla="*/ 395308 w 5871518"/>
                <a:gd name="connsiteY1" fmla="*/ 1217869 h 1788870"/>
                <a:gd name="connsiteX2" fmla="*/ 726728 w 5871518"/>
                <a:gd name="connsiteY2" fmla="*/ 1197904 h 1788870"/>
                <a:gd name="connsiteX3" fmla="*/ 726728 w 5871518"/>
                <a:gd name="connsiteY3" fmla="*/ 1090093 h 1788870"/>
                <a:gd name="connsiteX4" fmla="*/ 1928625 w 5871518"/>
                <a:gd name="connsiteY4" fmla="*/ 1070128 h 1788870"/>
                <a:gd name="connsiteX5" fmla="*/ 2934865 w 5871518"/>
                <a:gd name="connsiteY5" fmla="*/ 1157974 h 1788870"/>
                <a:gd name="connsiteX6" fmla="*/ 2827053 w 5871518"/>
                <a:gd name="connsiteY6" fmla="*/ 938358 h 1788870"/>
                <a:gd name="connsiteX7" fmla="*/ 2763165 w 5871518"/>
                <a:gd name="connsiteY7" fmla="*/ 934365 h 1788870"/>
                <a:gd name="connsiteX8" fmla="*/ 2715249 w 5871518"/>
                <a:gd name="connsiteY8" fmla="*/ 15972 h 1788870"/>
                <a:gd name="connsiteX9" fmla="*/ 2938858 w 5871518"/>
                <a:gd name="connsiteY9" fmla="*/ 0 h 1788870"/>
                <a:gd name="connsiteX10" fmla="*/ 3765411 w 5871518"/>
                <a:gd name="connsiteY10" fmla="*/ 519092 h 1788870"/>
                <a:gd name="connsiteX11" fmla="*/ 3773397 w 5871518"/>
                <a:gd name="connsiteY11" fmla="*/ 702770 h 1788870"/>
                <a:gd name="connsiteX12" fmla="*/ 3869230 w 5871518"/>
                <a:gd name="connsiteY12" fmla="*/ 782631 h 1788870"/>
                <a:gd name="connsiteX13" fmla="*/ 3921139 w 5871518"/>
                <a:gd name="connsiteY13" fmla="*/ 854505 h 1788870"/>
                <a:gd name="connsiteX14" fmla="*/ 3981034 w 5871518"/>
                <a:gd name="connsiteY14" fmla="*/ 978288 h 1788870"/>
                <a:gd name="connsiteX15" fmla="*/ 4008985 w 5871518"/>
                <a:gd name="connsiteY15" fmla="*/ 1082107 h 1788870"/>
                <a:gd name="connsiteX16" fmla="*/ 3793362 w 5871518"/>
                <a:gd name="connsiteY16" fmla="*/ 1421513 h 1788870"/>
                <a:gd name="connsiteX17" fmla="*/ 3793362 w 5871518"/>
                <a:gd name="connsiteY17" fmla="*/ 1749546 h 1788870"/>
                <a:gd name="connsiteX18" fmla="*/ 5498985 w 5871518"/>
                <a:gd name="connsiteY18" fmla="*/ 1788870 h 1788870"/>
                <a:gd name="connsiteX19" fmla="*/ 5299173 w 5871518"/>
                <a:gd name="connsiteY19" fmla="*/ 915110 h 1788870"/>
                <a:gd name="connsiteX20" fmla="*/ 4276399 w 5871518"/>
                <a:gd name="connsiteY20" fmla="*/ 877857 h 1788870"/>
                <a:gd name="connsiteX21" fmla="*/ 4184958 w 5871518"/>
                <a:gd name="connsiteY21" fmla="*/ 1236844 h 1788870"/>
                <a:gd name="connsiteX22" fmla="*/ 4537172 w 5871518"/>
                <a:gd name="connsiteY22" fmla="*/ 1206363 h 1788870"/>
                <a:gd name="connsiteX23" fmla="*/ 4662478 w 5871518"/>
                <a:gd name="connsiteY23" fmla="*/ 1335057 h 1788870"/>
                <a:gd name="connsiteX24" fmla="*/ 4747145 w 5871518"/>
                <a:gd name="connsiteY24" fmla="*/ 1412950 h 1788870"/>
                <a:gd name="connsiteX25" fmla="*/ 5871518 w 5871518"/>
                <a:gd name="connsiteY25" fmla="*/ 569670 h 1788870"/>
                <a:gd name="connsiteX0" fmla="*/ 0 w 5871518"/>
                <a:gd name="connsiteY0" fmla="*/ 1369604 h 1788870"/>
                <a:gd name="connsiteX1" fmla="*/ 395308 w 5871518"/>
                <a:gd name="connsiteY1" fmla="*/ 1217869 h 1788870"/>
                <a:gd name="connsiteX2" fmla="*/ 726728 w 5871518"/>
                <a:gd name="connsiteY2" fmla="*/ 1197904 h 1788870"/>
                <a:gd name="connsiteX3" fmla="*/ 726728 w 5871518"/>
                <a:gd name="connsiteY3" fmla="*/ 1090093 h 1788870"/>
                <a:gd name="connsiteX4" fmla="*/ 1928625 w 5871518"/>
                <a:gd name="connsiteY4" fmla="*/ 1070128 h 1788870"/>
                <a:gd name="connsiteX5" fmla="*/ 2934865 w 5871518"/>
                <a:gd name="connsiteY5" fmla="*/ 1157974 h 1788870"/>
                <a:gd name="connsiteX6" fmla="*/ 2827053 w 5871518"/>
                <a:gd name="connsiteY6" fmla="*/ 938358 h 1788870"/>
                <a:gd name="connsiteX7" fmla="*/ 2763165 w 5871518"/>
                <a:gd name="connsiteY7" fmla="*/ 934365 h 1788870"/>
                <a:gd name="connsiteX8" fmla="*/ 2715249 w 5871518"/>
                <a:gd name="connsiteY8" fmla="*/ 15972 h 1788870"/>
                <a:gd name="connsiteX9" fmla="*/ 2938858 w 5871518"/>
                <a:gd name="connsiteY9" fmla="*/ 0 h 1788870"/>
                <a:gd name="connsiteX10" fmla="*/ 3765411 w 5871518"/>
                <a:gd name="connsiteY10" fmla="*/ 519092 h 1788870"/>
                <a:gd name="connsiteX11" fmla="*/ 3773397 w 5871518"/>
                <a:gd name="connsiteY11" fmla="*/ 702770 h 1788870"/>
                <a:gd name="connsiteX12" fmla="*/ 3869230 w 5871518"/>
                <a:gd name="connsiteY12" fmla="*/ 782631 h 1788870"/>
                <a:gd name="connsiteX13" fmla="*/ 3921139 w 5871518"/>
                <a:gd name="connsiteY13" fmla="*/ 854505 h 1788870"/>
                <a:gd name="connsiteX14" fmla="*/ 3981034 w 5871518"/>
                <a:gd name="connsiteY14" fmla="*/ 978288 h 1788870"/>
                <a:gd name="connsiteX15" fmla="*/ 4008985 w 5871518"/>
                <a:gd name="connsiteY15" fmla="*/ 1082107 h 1788870"/>
                <a:gd name="connsiteX16" fmla="*/ 3793362 w 5871518"/>
                <a:gd name="connsiteY16" fmla="*/ 1421513 h 1788870"/>
                <a:gd name="connsiteX17" fmla="*/ 3793362 w 5871518"/>
                <a:gd name="connsiteY17" fmla="*/ 1749546 h 1788870"/>
                <a:gd name="connsiteX18" fmla="*/ 5498985 w 5871518"/>
                <a:gd name="connsiteY18" fmla="*/ 1788870 h 1788870"/>
                <a:gd name="connsiteX19" fmla="*/ 5498987 w 5871518"/>
                <a:gd name="connsiteY19" fmla="*/ 1077670 h 1788870"/>
                <a:gd name="connsiteX20" fmla="*/ 4276399 w 5871518"/>
                <a:gd name="connsiteY20" fmla="*/ 877857 h 1788870"/>
                <a:gd name="connsiteX21" fmla="*/ 4184958 w 5871518"/>
                <a:gd name="connsiteY21" fmla="*/ 1236844 h 1788870"/>
                <a:gd name="connsiteX22" fmla="*/ 4537172 w 5871518"/>
                <a:gd name="connsiteY22" fmla="*/ 1206363 h 1788870"/>
                <a:gd name="connsiteX23" fmla="*/ 4662478 w 5871518"/>
                <a:gd name="connsiteY23" fmla="*/ 1335057 h 1788870"/>
                <a:gd name="connsiteX24" fmla="*/ 4747145 w 5871518"/>
                <a:gd name="connsiteY24" fmla="*/ 1412950 h 1788870"/>
                <a:gd name="connsiteX25" fmla="*/ 5871518 w 5871518"/>
                <a:gd name="connsiteY25" fmla="*/ 569670 h 1788870"/>
                <a:gd name="connsiteX0" fmla="*/ 0 w 5871518"/>
                <a:gd name="connsiteY0" fmla="*/ 1369604 h 1788870"/>
                <a:gd name="connsiteX1" fmla="*/ 395308 w 5871518"/>
                <a:gd name="connsiteY1" fmla="*/ 1217869 h 1788870"/>
                <a:gd name="connsiteX2" fmla="*/ 726728 w 5871518"/>
                <a:gd name="connsiteY2" fmla="*/ 1197904 h 1788870"/>
                <a:gd name="connsiteX3" fmla="*/ 726728 w 5871518"/>
                <a:gd name="connsiteY3" fmla="*/ 1090093 h 1788870"/>
                <a:gd name="connsiteX4" fmla="*/ 1928625 w 5871518"/>
                <a:gd name="connsiteY4" fmla="*/ 1070128 h 1788870"/>
                <a:gd name="connsiteX5" fmla="*/ 2934865 w 5871518"/>
                <a:gd name="connsiteY5" fmla="*/ 1157974 h 1788870"/>
                <a:gd name="connsiteX6" fmla="*/ 2827053 w 5871518"/>
                <a:gd name="connsiteY6" fmla="*/ 938358 h 1788870"/>
                <a:gd name="connsiteX7" fmla="*/ 2763165 w 5871518"/>
                <a:gd name="connsiteY7" fmla="*/ 934365 h 1788870"/>
                <a:gd name="connsiteX8" fmla="*/ 2715249 w 5871518"/>
                <a:gd name="connsiteY8" fmla="*/ 15972 h 1788870"/>
                <a:gd name="connsiteX9" fmla="*/ 2938858 w 5871518"/>
                <a:gd name="connsiteY9" fmla="*/ 0 h 1788870"/>
                <a:gd name="connsiteX10" fmla="*/ 3765411 w 5871518"/>
                <a:gd name="connsiteY10" fmla="*/ 519092 h 1788870"/>
                <a:gd name="connsiteX11" fmla="*/ 3773397 w 5871518"/>
                <a:gd name="connsiteY11" fmla="*/ 702770 h 1788870"/>
                <a:gd name="connsiteX12" fmla="*/ 3869230 w 5871518"/>
                <a:gd name="connsiteY12" fmla="*/ 782631 h 1788870"/>
                <a:gd name="connsiteX13" fmla="*/ 3921139 w 5871518"/>
                <a:gd name="connsiteY13" fmla="*/ 854505 h 1788870"/>
                <a:gd name="connsiteX14" fmla="*/ 3981034 w 5871518"/>
                <a:gd name="connsiteY14" fmla="*/ 978288 h 1788870"/>
                <a:gd name="connsiteX15" fmla="*/ 4008985 w 5871518"/>
                <a:gd name="connsiteY15" fmla="*/ 1082107 h 1788870"/>
                <a:gd name="connsiteX16" fmla="*/ 3793362 w 5871518"/>
                <a:gd name="connsiteY16" fmla="*/ 1421513 h 1788870"/>
                <a:gd name="connsiteX17" fmla="*/ 3793362 w 5871518"/>
                <a:gd name="connsiteY17" fmla="*/ 1749546 h 1788870"/>
                <a:gd name="connsiteX18" fmla="*/ 5498985 w 5871518"/>
                <a:gd name="connsiteY18" fmla="*/ 1788870 h 1788870"/>
                <a:gd name="connsiteX19" fmla="*/ 5498987 w 5871518"/>
                <a:gd name="connsiteY19" fmla="*/ 1077670 h 1788870"/>
                <a:gd name="connsiteX20" fmla="*/ 4276399 w 5871518"/>
                <a:gd name="connsiteY20" fmla="*/ 877857 h 1788870"/>
                <a:gd name="connsiteX21" fmla="*/ 4184958 w 5871518"/>
                <a:gd name="connsiteY21" fmla="*/ 1236844 h 1788870"/>
                <a:gd name="connsiteX22" fmla="*/ 4537172 w 5871518"/>
                <a:gd name="connsiteY22" fmla="*/ 1206363 h 1788870"/>
                <a:gd name="connsiteX23" fmla="*/ 4662478 w 5871518"/>
                <a:gd name="connsiteY23" fmla="*/ 1335057 h 1788870"/>
                <a:gd name="connsiteX24" fmla="*/ 4747145 w 5871518"/>
                <a:gd name="connsiteY24" fmla="*/ 1412950 h 1788870"/>
                <a:gd name="connsiteX25" fmla="*/ 5871518 w 5871518"/>
                <a:gd name="connsiteY25" fmla="*/ 569670 h 1788870"/>
                <a:gd name="connsiteX0" fmla="*/ 0 w 5871518"/>
                <a:gd name="connsiteY0" fmla="*/ 1369604 h 1788870"/>
                <a:gd name="connsiteX1" fmla="*/ 395308 w 5871518"/>
                <a:gd name="connsiteY1" fmla="*/ 1217869 h 1788870"/>
                <a:gd name="connsiteX2" fmla="*/ 726728 w 5871518"/>
                <a:gd name="connsiteY2" fmla="*/ 1197904 h 1788870"/>
                <a:gd name="connsiteX3" fmla="*/ 726728 w 5871518"/>
                <a:gd name="connsiteY3" fmla="*/ 1090093 h 1788870"/>
                <a:gd name="connsiteX4" fmla="*/ 1928625 w 5871518"/>
                <a:gd name="connsiteY4" fmla="*/ 1070128 h 1788870"/>
                <a:gd name="connsiteX5" fmla="*/ 2934865 w 5871518"/>
                <a:gd name="connsiteY5" fmla="*/ 1157974 h 1788870"/>
                <a:gd name="connsiteX6" fmla="*/ 2827053 w 5871518"/>
                <a:gd name="connsiteY6" fmla="*/ 938358 h 1788870"/>
                <a:gd name="connsiteX7" fmla="*/ 2763165 w 5871518"/>
                <a:gd name="connsiteY7" fmla="*/ 934365 h 1788870"/>
                <a:gd name="connsiteX8" fmla="*/ 2715249 w 5871518"/>
                <a:gd name="connsiteY8" fmla="*/ 15972 h 1788870"/>
                <a:gd name="connsiteX9" fmla="*/ 2938858 w 5871518"/>
                <a:gd name="connsiteY9" fmla="*/ 0 h 1788870"/>
                <a:gd name="connsiteX10" fmla="*/ 3765411 w 5871518"/>
                <a:gd name="connsiteY10" fmla="*/ 519092 h 1788870"/>
                <a:gd name="connsiteX11" fmla="*/ 3773397 w 5871518"/>
                <a:gd name="connsiteY11" fmla="*/ 702770 h 1788870"/>
                <a:gd name="connsiteX12" fmla="*/ 3869230 w 5871518"/>
                <a:gd name="connsiteY12" fmla="*/ 782631 h 1788870"/>
                <a:gd name="connsiteX13" fmla="*/ 3921139 w 5871518"/>
                <a:gd name="connsiteY13" fmla="*/ 854505 h 1788870"/>
                <a:gd name="connsiteX14" fmla="*/ 3981034 w 5871518"/>
                <a:gd name="connsiteY14" fmla="*/ 978288 h 1788870"/>
                <a:gd name="connsiteX15" fmla="*/ 4008985 w 5871518"/>
                <a:gd name="connsiteY15" fmla="*/ 1082107 h 1788870"/>
                <a:gd name="connsiteX16" fmla="*/ 3793362 w 5871518"/>
                <a:gd name="connsiteY16" fmla="*/ 1421513 h 1788870"/>
                <a:gd name="connsiteX17" fmla="*/ 3793362 w 5871518"/>
                <a:gd name="connsiteY17" fmla="*/ 1749546 h 1788870"/>
                <a:gd name="connsiteX18" fmla="*/ 5498985 w 5871518"/>
                <a:gd name="connsiteY18" fmla="*/ 1788870 h 1788870"/>
                <a:gd name="connsiteX19" fmla="*/ 5498987 w 5871518"/>
                <a:gd name="connsiteY19" fmla="*/ 1077670 h 1788870"/>
                <a:gd name="connsiteX20" fmla="*/ 4276399 w 5871518"/>
                <a:gd name="connsiteY20" fmla="*/ 877857 h 1788870"/>
                <a:gd name="connsiteX21" fmla="*/ 4184958 w 5871518"/>
                <a:gd name="connsiteY21" fmla="*/ 1236844 h 1788870"/>
                <a:gd name="connsiteX22" fmla="*/ 4537172 w 5871518"/>
                <a:gd name="connsiteY22" fmla="*/ 1206363 h 1788870"/>
                <a:gd name="connsiteX23" fmla="*/ 4662478 w 5871518"/>
                <a:gd name="connsiteY23" fmla="*/ 1335057 h 1788870"/>
                <a:gd name="connsiteX24" fmla="*/ 4747145 w 5871518"/>
                <a:gd name="connsiteY24" fmla="*/ 1412950 h 1788870"/>
                <a:gd name="connsiteX25" fmla="*/ 5871518 w 5871518"/>
                <a:gd name="connsiteY25" fmla="*/ 569670 h 1788870"/>
                <a:gd name="connsiteX0" fmla="*/ 0 w 5871518"/>
                <a:gd name="connsiteY0" fmla="*/ 1369604 h 1788870"/>
                <a:gd name="connsiteX1" fmla="*/ 395308 w 5871518"/>
                <a:gd name="connsiteY1" fmla="*/ 1217869 h 1788870"/>
                <a:gd name="connsiteX2" fmla="*/ 726728 w 5871518"/>
                <a:gd name="connsiteY2" fmla="*/ 1197904 h 1788870"/>
                <a:gd name="connsiteX3" fmla="*/ 726728 w 5871518"/>
                <a:gd name="connsiteY3" fmla="*/ 1090093 h 1788870"/>
                <a:gd name="connsiteX4" fmla="*/ 1928625 w 5871518"/>
                <a:gd name="connsiteY4" fmla="*/ 1070128 h 1788870"/>
                <a:gd name="connsiteX5" fmla="*/ 2934865 w 5871518"/>
                <a:gd name="connsiteY5" fmla="*/ 1157974 h 1788870"/>
                <a:gd name="connsiteX6" fmla="*/ 2827053 w 5871518"/>
                <a:gd name="connsiteY6" fmla="*/ 938358 h 1788870"/>
                <a:gd name="connsiteX7" fmla="*/ 2763165 w 5871518"/>
                <a:gd name="connsiteY7" fmla="*/ 934365 h 1788870"/>
                <a:gd name="connsiteX8" fmla="*/ 2715249 w 5871518"/>
                <a:gd name="connsiteY8" fmla="*/ 15972 h 1788870"/>
                <a:gd name="connsiteX9" fmla="*/ 2938858 w 5871518"/>
                <a:gd name="connsiteY9" fmla="*/ 0 h 1788870"/>
                <a:gd name="connsiteX10" fmla="*/ 3765411 w 5871518"/>
                <a:gd name="connsiteY10" fmla="*/ 519092 h 1788870"/>
                <a:gd name="connsiteX11" fmla="*/ 3773397 w 5871518"/>
                <a:gd name="connsiteY11" fmla="*/ 702770 h 1788870"/>
                <a:gd name="connsiteX12" fmla="*/ 3869230 w 5871518"/>
                <a:gd name="connsiteY12" fmla="*/ 782631 h 1788870"/>
                <a:gd name="connsiteX13" fmla="*/ 3921139 w 5871518"/>
                <a:gd name="connsiteY13" fmla="*/ 854505 h 1788870"/>
                <a:gd name="connsiteX14" fmla="*/ 3981034 w 5871518"/>
                <a:gd name="connsiteY14" fmla="*/ 978288 h 1788870"/>
                <a:gd name="connsiteX15" fmla="*/ 4008985 w 5871518"/>
                <a:gd name="connsiteY15" fmla="*/ 1082107 h 1788870"/>
                <a:gd name="connsiteX16" fmla="*/ 3793362 w 5871518"/>
                <a:gd name="connsiteY16" fmla="*/ 1421513 h 1788870"/>
                <a:gd name="connsiteX17" fmla="*/ 3793362 w 5871518"/>
                <a:gd name="connsiteY17" fmla="*/ 1749546 h 1788870"/>
                <a:gd name="connsiteX18" fmla="*/ 5498985 w 5871518"/>
                <a:gd name="connsiteY18" fmla="*/ 1788870 h 1788870"/>
                <a:gd name="connsiteX19" fmla="*/ 5498987 w 5871518"/>
                <a:gd name="connsiteY19" fmla="*/ 1077670 h 1788870"/>
                <a:gd name="connsiteX20" fmla="*/ 4276399 w 5871518"/>
                <a:gd name="connsiteY20" fmla="*/ 877857 h 1788870"/>
                <a:gd name="connsiteX21" fmla="*/ 4184958 w 5871518"/>
                <a:gd name="connsiteY21" fmla="*/ 1236844 h 1788870"/>
                <a:gd name="connsiteX22" fmla="*/ 4537172 w 5871518"/>
                <a:gd name="connsiteY22" fmla="*/ 1206363 h 1788870"/>
                <a:gd name="connsiteX23" fmla="*/ 4662478 w 5871518"/>
                <a:gd name="connsiteY23" fmla="*/ 1335057 h 1788870"/>
                <a:gd name="connsiteX24" fmla="*/ 4747145 w 5871518"/>
                <a:gd name="connsiteY24" fmla="*/ 1412950 h 1788870"/>
                <a:gd name="connsiteX25" fmla="*/ 5871518 w 5871518"/>
                <a:gd name="connsiteY25" fmla="*/ 569670 h 1788870"/>
                <a:gd name="connsiteX0" fmla="*/ 0 w 5871518"/>
                <a:gd name="connsiteY0" fmla="*/ 1369604 h 1788870"/>
                <a:gd name="connsiteX1" fmla="*/ 395308 w 5871518"/>
                <a:gd name="connsiteY1" fmla="*/ 1217869 h 1788870"/>
                <a:gd name="connsiteX2" fmla="*/ 726728 w 5871518"/>
                <a:gd name="connsiteY2" fmla="*/ 1197904 h 1788870"/>
                <a:gd name="connsiteX3" fmla="*/ 726728 w 5871518"/>
                <a:gd name="connsiteY3" fmla="*/ 1090093 h 1788870"/>
                <a:gd name="connsiteX4" fmla="*/ 1928625 w 5871518"/>
                <a:gd name="connsiteY4" fmla="*/ 1070128 h 1788870"/>
                <a:gd name="connsiteX5" fmla="*/ 2934865 w 5871518"/>
                <a:gd name="connsiteY5" fmla="*/ 1157974 h 1788870"/>
                <a:gd name="connsiteX6" fmla="*/ 2827053 w 5871518"/>
                <a:gd name="connsiteY6" fmla="*/ 938358 h 1788870"/>
                <a:gd name="connsiteX7" fmla="*/ 2763165 w 5871518"/>
                <a:gd name="connsiteY7" fmla="*/ 934365 h 1788870"/>
                <a:gd name="connsiteX8" fmla="*/ 2715249 w 5871518"/>
                <a:gd name="connsiteY8" fmla="*/ 15972 h 1788870"/>
                <a:gd name="connsiteX9" fmla="*/ 2938858 w 5871518"/>
                <a:gd name="connsiteY9" fmla="*/ 0 h 1788870"/>
                <a:gd name="connsiteX10" fmla="*/ 3765411 w 5871518"/>
                <a:gd name="connsiteY10" fmla="*/ 519092 h 1788870"/>
                <a:gd name="connsiteX11" fmla="*/ 3773397 w 5871518"/>
                <a:gd name="connsiteY11" fmla="*/ 702770 h 1788870"/>
                <a:gd name="connsiteX12" fmla="*/ 3869230 w 5871518"/>
                <a:gd name="connsiteY12" fmla="*/ 782631 h 1788870"/>
                <a:gd name="connsiteX13" fmla="*/ 3921139 w 5871518"/>
                <a:gd name="connsiteY13" fmla="*/ 854505 h 1788870"/>
                <a:gd name="connsiteX14" fmla="*/ 3981034 w 5871518"/>
                <a:gd name="connsiteY14" fmla="*/ 978288 h 1788870"/>
                <a:gd name="connsiteX15" fmla="*/ 4008985 w 5871518"/>
                <a:gd name="connsiteY15" fmla="*/ 1082107 h 1788870"/>
                <a:gd name="connsiteX16" fmla="*/ 3793362 w 5871518"/>
                <a:gd name="connsiteY16" fmla="*/ 1421513 h 1788870"/>
                <a:gd name="connsiteX17" fmla="*/ 3793362 w 5871518"/>
                <a:gd name="connsiteY17" fmla="*/ 1749546 h 1788870"/>
                <a:gd name="connsiteX18" fmla="*/ 5498985 w 5871518"/>
                <a:gd name="connsiteY18" fmla="*/ 1788870 h 1788870"/>
                <a:gd name="connsiteX19" fmla="*/ 5498987 w 5871518"/>
                <a:gd name="connsiteY19" fmla="*/ 1077670 h 1788870"/>
                <a:gd name="connsiteX20" fmla="*/ 5786852 w 5871518"/>
                <a:gd name="connsiteY20" fmla="*/ 854150 h 1788870"/>
                <a:gd name="connsiteX21" fmla="*/ 4184958 w 5871518"/>
                <a:gd name="connsiteY21" fmla="*/ 1236844 h 1788870"/>
                <a:gd name="connsiteX22" fmla="*/ 4537172 w 5871518"/>
                <a:gd name="connsiteY22" fmla="*/ 1206363 h 1788870"/>
                <a:gd name="connsiteX23" fmla="*/ 4662478 w 5871518"/>
                <a:gd name="connsiteY23" fmla="*/ 1335057 h 1788870"/>
                <a:gd name="connsiteX24" fmla="*/ 4747145 w 5871518"/>
                <a:gd name="connsiteY24" fmla="*/ 1412950 h 1788870"/>
                <a:gd name="connsiteX25" fmla="*/ 5871518 w 5871518"/>
                <a:gd name="connsiteY25" fmla="*/ 569670 h 1788870"/>
                <a:gd name="connsiteX0" fmla="*/ 0 w 6437092"/>
                <a:gd name="connsiteY0" fmla="*/ 1369604 h 1788870"/>
                <a:gd name="connsiteX1" fmla="*/ 395308 w 6437092"/>
                <a:gd name="connsiteY1" fmla="*/ 1217869 h 1788870"/>
                <a:gd name="connsiteX2" fmla="*/ 726728 w 6437092"/>
                <a:gd name="connsiteY2" fmla="*/ 1197904 h 1788870"/>
                <a:gd name="connsiteX3" fmla="*/ 726728 w 6437092"/>
                <a:gd name="connsiteY3" fmla="*/ 1090093 h 1788870"/>
                <a:gd name="connsiteX4" fmla="*/ 1928625 w 6437092"/>
                <a:gd name="connsiteY4" fmla="*/ 1070128 h 1788870"/>
                <a:gd name="connsiteX5" fmla="*/ 2934865 w 6437092"/>
                <a:gd name="connsiteY5" fmla="*/ 1157974 h 1788870"/>
                <a:gd name="connsiteX6" fmla="*/ 2827053 w 6437092"/>
                <a:gd name="connsiteY6" fmla="*/ 938358 h 1788870"/>
                <a:gd name="connsiteX7" fmla="*/ 2763165 w 6437092"/>
                <a:gd name="connsiteY7" fmla="*/ 934365 h 1788870"/>
                <a:gd name="connsiteX8" fmla="*/ 2715249 w 6437092"/>
                <a:gd name="connsiteY8" fmla="*/ 15972 h 1788870"/>
                <a:gd name="connsiteX9" fmla="*/ 2938858 w 6437092"/>
                <a:gd name="connsiteY9" fmla="*/ 0 h 1788870"/>
                <a:gd name="connsiteX10" fmla="*/ 3765411 w 6437092"/>
                <a:gd name="connsiteY10" fmla="*/ 519092 h 1788870"/>
                <a:gd name="connsiteX11" fmla="*/ 3773397 w 6437092"/>
                <a:gd name="connsiteY11" fmla="*/ 702770 h 1788870"/>
                <a:gd name="connsiteX12" fmla="*/ 3869230 w 6437092"/>
                <a:gd name="connsiteY12" fmla="*/ 782631 h 1788870"/>
                <a:gd name="connsiteX13" fmla="*/ 3921139 w 6437092"/>
                <a:gd name="connsiteY13" fmla="*/ 854505 h 1788870"/>
                <a:gd name="connsiteX14" fmla="*/ 3981034 w 6437092"/>
                <a:gd name="connsiteY14" fmla="*/ 978288 h 1788870"/>
                <a:gd name="connsiteX15" fmla="*/ 4008985 w 6437092"/>
                <a:gd name="connsiteY15" fmla="*/ 1082107 h 1788870"/>
                <a:gd name="connsiteX16" fmla="*/ 3793362 w 6437092"/>
                <a:gd name="connsiteY16" fmla="*/ 1421513 h 1788870"/>
                <a:gd name="connsiteX17" fmla="*/ 3793362 w 6437092"/>
                <a:gd name="connsiteY17" fmla="*/ 1749546 h 1788870"/>
                <a:gd name="connsiteX18" fmla="*/ 5498985 w 6437092"/>
                <a:gd name="connsiteY18" fmla="*/ 1788870 h 1788870"/>
                <a:gd name="connsiteX19" fmla="*/ 5498987 w 6437092"/>
                <a:gd name="connsiteY19" fmla="*/ 1077670 h 1788870"/>
                <a:gd name="connsiteX20" fmla="*/ 5786852 w 6437092"/>
                <a:gd name="connsiteY20" fmla="*/ 854150 h 1788870"/>
                <a:gd name="connsiteX21" fmla="*/ 6437092 w 6437092"/>
                <a:gd name="connsiteY21" fmla="*/ 850764 h 1788870"/>
                <a:gd name="connsiteX22" fmla="*/ 4537172 w 6437092"/>
                <a:gd name="connsiteY22" fmla="*/ 1206363 h 1788870"/>
                <a:gd name="connsiteX23" fmla="*/ 4662478 w 6437092"/>
                <a:gd name="connsiteY23" fmla="*/ 1335057 h 1788870"/>
                <a:gd name="connsiteX24" fmla="*/ 4747145 w 6437092"/>
                <a:gd name="connsiteY24" fmla="*/ 1412950 h 1788870"/>
                <a:gd name="connsiteX25" fmla="*/ 5871518 w 6437092"/>
                <a:gd name="connsiteY25" fmla="*/ 569670 h 1788870"/>
                <a:gd name="connsiteX0" fmla="*/ 0 w 6437092"/>
                <a:gd name="connsiteY0" fmla="*/ 1369604 h 1788870"/>
                <a:gd name="connsiteX1" fmla="*/ 395308 w 6437092"/>
                <a:gd name="connsiteY1" fmla="*/ 1217869 h 1788870"/>
                <a:gd name="connsiteX2" fmla="*/ 726728 w 6437092"/>
                <a:gd name="connsiteY2" fmla="*/ 1197904 h 1788870"/>
                <a:gd name="connsiteX3" fmla="*/ 726728 w 6437092"/>
                <a:gd name="connsiteY3" fmla="*/ 1090093 h 1788870"/>
                <a:gd name="connsiteX4" fmla="*/ 1928625 w 6437092"/>
                <a:gd name="connsiteY4" fmla="*/ 1070128 h 1788870"/>
                <a:gd name="connsiteX5" fmla="*/ 2934865 w 6437092"/>
                <a:gd name="connsiteY5" fmla="*/ 1157974 h 1788870"/>
                <a:gd name="connsiteX6" fmla="*/ 2827053 w 6437092"/>
                <a:gd name="connsiteY6" fmla="*/ 938358 h 1788870"/>
                <a:gd name="connsiteX7" fmla="*/ 2763165 w 6437092"/>
                <a:gd name="connsiteY7" fmla="*/ 934365 h 1788870"/>
                <a:gd name="connsiteX8" fmla="*/ 2715249 w 6437092"/>
                <a:gd name="connsiteY8" fmla="*/ 15972 h 1788870"/>
                <a:gd name="connsiteX9" fmla="*/ 2938858 w 6437092"/>
                <a:gd name="connsiteY9" fmla="*/ 0 h 1788870"/>
                <a:gd name="connsiteX10" fmla="*/ 3765411 w 6437092"/>
                <a:gd name="connsiteY10" fmla="*/ 519092 h 1788870"/>
                <a:gd name="connsiteX11" fmla="*/ 3773397 w 6437092"/>
                <a:gd name="connsiteY11" fmla="*/ 702770 h 1788870"/>
                <a:gd name="connsiteX12" fmla="*/ 3869230 w 6437092"/>
                <a:gd name="connsiteY12" fmla="*/ 782631 h 1788870"/>
                <a:gd name="connsiteX13" fmla="*/ 3921139 w 6437092"/>
                <a:gd name="connsiteY13" fmla="*/ 854505 h 1788870"/>
                <a:gd name="connsiteX14" fmla="*/ 3981034 w 6437092"/>
                <a:gd name="connsiteY14" fmla="*/ 978288 h 1788870"/>
                <a:gd name="connsiteX15" fmla="*/ 4008985 w 6437092"/>
                <a:gd name="connsiteY15" fmla="*/ 1082107 h 1788870"/>
                <a:gd name="connsiteX16" fmla="*/ 3793362 w 6437092"/>
                <a:gd name="connsiteY16" fmla="*/ 1421513 h 1788870"/>
                <a:gd name="connsiteX17" fmla="*/ 3793362 w 6437092"/>
                <a:gd name="connsiteY17" fmla="*/ 1749546 h 1788870"/>
                <a:gd name="connsiteX18" fmla="*/ 5498985 w 6437092"/>
                <a:gd name="connsiteY18" fmla="*/ 1788870 h 1788870"/>
                <a:gd name="connsiteX19" fmla="*/ 5498987 w 6437092"/>
                <a:gd name="connsiteY19" fmla="*/ 1077670 h 1788870"/>
                <a:gd name="connsiteX20" fmla="*/ 5786852 w 6437092"/>
                <a:gd name="connsiteY20" fmla="*/ 854150 h 1788870"/>
                <a:gd name="connsiteX21" fmla="*/ 6437092 w 6437092"/>
                <a:gd name="connsiteY21" fmla="*/ 850764 h 1788870"/>
                <a:gd name="connsiteX22" fmla="*/ 6376132 w 6437092"/>
                <a:gd name="connsiteY22" fmla="*/ 474843 h 1788870"/>
                <a:gd name="connsiteX23" fmla="*/ 4662478 w 6437092"/>
                <a:gd name="connsiteY23" fmla="*/ 1335057 h 1788870"/>
                <a:gd name="connsiteX24" fmla="*/ 4747145 w 6437092"/>
                <a:gd name="connsiteY24" fmla="*/ 1412950 h 1788870"/>
                <a:gd name="connsiteX25" fmla="*/ 5871518 w 6437092"/>
                <a:gd name="connsiteY25" fmla="*/ 569670 h 1788870"/>
                <a:gd name="connsiteX0" fmla="*/ 0 w 6491278"/>
                <a:gd name="connsiteY0" fmla="*/ 1369604 h 1788870"/>
                <a:gd name="connsiteX1" fmla="*/ 395308 w 6491278"/>
                <a:gd name="connsiteY1" fmla="*/ 1217869 h 1788870"/>
                <a:gd name="connsiteX2" fmla="*/ 726728 w 6491278"/>
                <a:gd name="connsiteY2" fmla="*/ 1197904 h 1788870"/>
                <a:gd name="connsiteX3" fmla="*/ 726728 w 6491278"/>
                <a:gd name="connsiteY3" fmla="*/ 1090093 h 1788870"/>
                <a:gd name="connsiteX4" fmla="*/ 1928625 w 6491278"/>
                <a:gd name="connsiteY4" fmla="*/ 1070128 h 1788870"/>
                <a:gd name="connsiteX5" fmla="*/ 2934865 w 6491278"/>
                <a:gd name="connsiteY5" fmla="*/ 1157974 h 1788870"/>
                <a:gd name="connsiteX6" fmla="*/ 2827053 w 6491278"/>
                <a:gd name="connsiteY6" fmla="*/ 938358 h 1788870"/>
                <a:gd name="connsiteX7" fmla="*/ 2763165 w 6491278"/>
                <a:gd name="connsiteY7" fmla="*/ 934365 h 1788870"/>
                <a:gd name="connsiteX8" fmla="*/ 2715249 w 6491278"/>
                <a:gd name="connsiteY8" fmla="*/ 15972 h 1788870"/>
                <a:gd name="connsiteX9" fmla="*/ 2938858 w 6491278"/>
                <a:gd name="connsiteY9" fmla="*/ 0 h 1788870"/>
                <a:gd name="connsiteX10" fmla="*/ 3765411 w 6491278"/>
                <a:gd name="connsiteY10" fmla="*/ 519092 h 1788870"/>
                <a:gd name="connsiteX11" fmla="*/ 3773397 w 6491278"/>
                <a:gd name="connsiteY11" fmla="*/ 702770 h 1788870"/>
                <a:gd name="connsiteX12" fmla="*/ 3869230 w 6491278"/>
                <a:gd name="connsiteY12" fmla="*/ 782631 h 1788870"/>
                <a:gd name="connsiteX13" fmla="*/ 3921139 w 6491278"/>
                <a:gd name="connsiteY13" fmla="*/ 854505 h 1788870"/>
                <a:gd name="connsiteX14" fmla="*/ 3981034 w 6491278"/>
                <a:gd name="connsiteY14" fmla="*/ 978288 h 1788870"/>
                <a:gd name="connsiteX15" fmla="*/ 4008985 w 6491278"/>
                <a:gd name="connsiteY15" fmla="*/ 1082107 h 1788870"/>
                <a:gd name="connsiteX16" fmla="*/ 3793362 w 6491278"/>
                <a:gd name="connsiteY16" fmla="*/ 1421513 h 1788870"/>
                <a:gd name="connsiteX17" fmla="*/ 3793362 w 6491278"/>
                <a:gd name="connsiteY17" fmla="*/ 1749546 h 1788870"/>
                <a:gd name="connsiteX18" fmla="*/ 5498985 w 6491278"/>
                <a:gd name="connsiteY18" fmla="*/ 1788870 h 1788870"/>
                <a:gd name="connsiteX19" fmla="*/ 5498987 w 6491278"/>
                <a:gd name="connsiteY19" fmla="*/ 1077670 h 1788870"/>
                <a:gd name="connsiteX20" fmla="*/ 5786852 w 6491278"/>
                <a:gd name="connsiteY20" fmla="*/ 854150 h 1788870"/>
                <a:gd name="connsiteX21" fmla="*/ 6437092 w 6491278"/>
                <a:gd name="connsiteY21" fmla="*/ 850764 h 1788870"/>
                <a:gd name="connsiteX22" fmla="*/ 6376132 w 6491278"/>
                <a:gd name="connsiteY22" fmla="*/ 474843 h 1788870"/>
                <a:gd name="connsiteX23" fmla="*/ 6491278 w 6491278"/>
                <a:gd name="connsiteY23" fmla="*/ 115857 h 1788870"/>
                <a:gd name="connsiteX24" fmla="*/ 4747145 w 6491278"/>
                <a:gd name="connsiteY24" fmla="*/ 1412950 h 1788870"/>
                <a:gd name="connsiteX25" fmla="*/ 5871518 w 6491278"/>
                <a:gd name="connsiteY25" fmla="*/ 569670 h 1788870"/>
                <a:gd name="connsiteX0" fmla="*/ 0 w 7263438"/>
                <a:gd name="connsiteY0" fmla="*/ 1473880 h 1893146"/>
                <a:gd name="connsiteX1" fmla="*/ 395308 w 7263438"/>
                <a:gd name="connsiteY1" fmla="*/ 1322145 h 1893146"/>
                <a:gd name="connsiteX2" fmla="*/ 726728 w 7263438"/>
                <a:gd name="connsiteY2" fmla="*/ 1302180 h 1893146"/>
                <a:gd name="connsiteX3" fmla="*/ 726728 w 7263438"/>
                <a:gd name="connsiteY3" fmla="*/ 1194369 h 1893146"/>
                <a:gd name="connsiteX4" fmla="*/ 1928625 w 7263438"/>
                <a:gd name="connsiteY4" fmla="*/ 1174404 h 1893146"/>
                <a:gd name="connsiteX5" fmla="*/ 2934865 w 7263438"/>
                <a:gd name="connsiteY5" fmla="*/ 1262250 h 1893146"/>
                <a:gd name="connsiteX6" fmla="*/ 2827053 w 7263438"/>
                <a:gd name="connsiteY6" fmla="*/ 1042634 h 1893146"/>
                <a:gd name="connsiteX7" fmla="*/ 2763165 w 7263438"/>
                <a:gd name="connsiteY7" fmla="*/ 1038641 h 1893146"/>
                <a:gd name="connsiteX8" fmla="*/ 2715249 w 7263438"/>
                <a:gd name="connsiteY8" fmla="*/ 120248 h 1893146"/>
                <a:gd name="connsiteX9" fmla="*/ 2938858 w 7263438"/>
                <a:gd name="connsiteY9" fmla="*/ 104276 h 1893146"/>
                <a:gd name="connsiteX10" fmla="*/ 3765411 w 7263438"/>
                <a:gd name="connsiteY10" fmla="*/ 623368 h 1893146"/>
                <a:gd name="connsiteX11" fmla="*/ 3773397 w 7263438"/>
                <a:gd name="connsiteY11" fmla="*/ 807046 h 1893146"/>
                <a:gd name="connsiteX12" fmla="*/ 3869230 w 7263438"/>
                <a:gd name="connsiteY12" fmla="*/ 886907 h 1893146"/>
                <a:gd name="connsiteX13" fmla="*/ 3921139 w 7263438"/>
                <a:gd name="connsiteY13" fmla="*/ 958781 h 1893146"/>
                <a:gd name="connsiteX14" fmla="*/ 3981034 w 7263438"/>
                <a:gd name="connsiteY14" fmla="*/ 1082564 h 1893146"/>
                <a:gd name="connsiteX15" fmla="*/ 4008985 w 7263438"/>
                <a:gd name="connsiteY15" fmla="*/ 1186383 h 1893146"/>
                <a:gd name="connsiteX16" fmla="*/ 3793362 w 7263438"/>
                <a:gd name="connsiteY16" fmla="*/ 1525789 h 1893146"/>
                <a:gd name="connsiteX17" fmla="*/ 3793362 w 7263438"/>
                <a:gd name="connsiteY17" fmla="*/ 1853822 h 1893146"/>
                <a:gd name="connsiteX18" fmla="*/ 5498985 w 7263438"/>
                <a:gd name="connsiteY18" fmla="*/ 1893146 h 1893146"/>
                <a:gd name="connsiteX19" fmla="*/ 5498987 w 7263438"/>
                <a:gd name="connsiteY19" fmla="*/ 1181946 h 1893146"/>
                <a:gd name="connsiteX20" fmla="*/ 5786852 w 7263438"/>
                <a:gd name="connsiteY20" fmla="*/ 958426 h 1893146"/>
                <a:gd name="connsiteX21" fmla="*/ 6437092 w 7263438"/>
                <a:gd name="connsiteY21" fmla="*/ 955040 h 1893146"/>
                <a:gd name="connsiteX22" fmla="*/ 6376132 w 7263438"/>
                <a:gd name="connsiteY22" fmla="*/ 579119 h 1893146"/>
                <a:gd name="connsiteX23" fmla="*/ 7263438 w 7263438"/>
                <a:gd name="connsiteY23" fmla="*/ 0 h 1893146"/>
                <a:gd name="connsiteX24" fmla="*/ 4747145 w 7263438"/>
                <a:gd name="connsiteY24" fmla="*/ 1517226 h 1893146"/>
                <a:gd name="connsiteX25" fmla="*/ 5871518 w 7263438"/>
                <a:gd name="connsiteY25" fmla="*/ 673946 h 1893146"/>
                <a:gd name="connsiteX0" fmla="*/ 0 w 7263438"/>
                <a:gd name="connsiteY0" fmla="*/ 1538228 h 1957494"/>
                <a:gd name="connsiteX1" fmla="*/ 395308 w 7263438"/>
                <a:gd name="connsiteY1" fmla="*/ 1386493 h 1957494"/>
                <a:gd name="connsiteX2" fmla="*/ 726728 w 7263438"/>
                <a:gd name="connsiteY2" fmla="*/ 1366528 h 1957494"/>
                <a:gd name="connsiteX3" fmla="*/ 726728 w 7263438"/>
                <a:gd name="connsiteY3" fmla="*/ 1258717 h 1957494"/>
                <a:gd name="connsiteX4" fmla="*/ 1928625 w 7263438"/>
                <a:gd name="connsiteY4" fmla="*/ 1238752 h 1957494"/>
                <a:gd name="connsiteX5" fmla="*/ 2934865 w 7263438"/>
                <a:gd name="connsiteY5" fmla="*/ 1326598 h 1957494"/>
                <a:gd name="connsiteX6" fmla="*/ 2827053 w 7263438"/>
                <a:gd name="connsiteY6" fmla="*/ 1106982 h 1957494"/>
                <a:gd name="connsiteX7" fmla="*/ 2763165 w 7263438"/>
                <a:gd name="connsiteY7" fmla="*/ 1102989 h 1957494"/>
                <a:gd name="connsiteX8" fmla="*/ 2715249 w 7263438"/>
                <a:gd name="connsiteY8" fmla="*/ 184596 h 1957494"/>
                <a:gd name="connsiteX9" fmla="*/ 2938858 w 7263438"/>
                <a:gd name="connsiteY9" fmla="*/ 168624 h 1957494"/>
                <a:gd name="connsiteX10" fmla="*/ 3765411 w 7263438"/>
                <a:gd name="connsiteY10" fmla="*/ 687716 h 1957494"/>
                <a:gd name="connsiteX11" fmla="*/ 3773397 w 7263438"/>
                <a:gd name="connsiteY11" fmla="*/ 871394 h 1957494"/>
                <a:gd name="connsiteX12" fmla="*/ 3869230 w 7263438"/>
                <a:gd name="connsiteY12" fmla="*/ 951255 h 1957494"/>
                <a:gd name="connsiteX13" fmla="*/ 3921139 w 7263438"/>
                <a:gd name="connsiteY13" fmla="*/ 1023129 h 1957494"/>
                <a:gd name="connsiteX14" fmla="*/ 3981034 w 7263438"/>
                <a:gd name="connsiteY14" fmla="*/ 1146912 h 1957494"/>
                <a:gd name="connsiteX15" fmla="*/ 4008985 w 7263438"/>
                <a:gd name="connsiteY15" fmla="*/ 1250731 h 1957494"/>
                <a:gd name="connsiteX16" fmla="*/ 3793362 w 7263438"/>
                <a:gd name="connsiteY16" fmla="*/ 1590137 h 1957494"/>
                <a:gd name="connsiteX17" fmla="*/ 3793362 w 7263438"/>
                <a:gd name="connsiteY17" fmla="*/ 1918170 h 1957494"/>
                <a:gd name="connsiteX18" fmla="*/ 5498985 w 7263438"/>
                <a:gd name="connsiteY18" fmla="*/ 1957494 h 1957494"/>
                <a:gd name="connsiteX19" fmla="*/ 5498987 w 7263438"/>
                <a:gd name="connsiteY19" fmla="*/ 1246294 h 1957494"/>
                <a:gd name="connsiteX20" fmla="*/ 5786852 w 7263438"/>
                <a:gd name="connsiteY20" fmla="*/ 1022774 h 1957494"/>
                <a:gd name="connsiteX21" fmla="*/ 6437092 w 7263438"/>
                <a:gd name="connsiteY21" fmla="*/ 1019388 h 1957494"/>
                <a:gd name="connsiteX22" fmla="*/ 6376132 w 7263438"/>
                <a:gd name="connsiteY22" fmla="*/ 643467 h 1957494"/>
                <a:gd name="connsiteX23" fmla="*/ 7263438 w 7263438"/>
                <a:gd name="connsiteY23" fmla="*/ 64348 h 1957494"/>
                <a:gd name="connsiteX24" fmla="*/ 7243118 w 7263438"/>
                <a:gd name="connsiteY24" fmla="*/ 0 h 1957494"/>
                <a:gd name="connsiteX25" fmla="*/ 5871518 w 7263438"/>
                <a:gd name="connsiteY25" fmla="*/ 738294 h 1957494"/>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7263438 w 7304078"/>
                <a:gd name="connsiteY23" fmla="*/ 104987 h 1998133"/>
                <a:gd name="connsiteX24" fmla="*/ 7243118 w 7304078"/>
                <a:gd name="connsiteY24" fmla="*/ 40639 h 1998133"/>
                <a:gd name="connsiteX25" fmla="*/ 7304078 w 7304078"/>
                <a:gd name="connsiteY25"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7263438 w 7304078"/>
                <a:gd name="connsiteY23" fmla="*/ 104987 h 1998133"/>
                <a:gd name="connsiteX24" fmla="*/ 7243118 w 7304078"/>
                <a:gd name="connsiteY24" fmla="*/ 40639 h 1998133"/>
                <a:gd name="connsiteX25" fmla="*/ 7304078 w 7304078"/>
                <a:gd name="connsiteY25"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7263438 w 7304078"/>
                <a:gd name="connsiteY23" fmla="*/ 104987 h 1998133"/>
                <a:gd name="connsiteX24" fmla="*/ 7243118 w 7304078"/>
                <a:gd name="connsiteY24" fmla="*/ 40639 h 1998133"/>
                <a:gd name="connsiteX25" fmla="*/ 7304078 w 7304078"/>
                <a:gd name="connsiteY25"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7263438 w 7304078"/>
                <a:gd name="connsiteY23" fmla="*/ 104987 h 1998133"/>
                <a:gd name="connsiteX24" fmla="*/ 7243118 w 7304078"/>
                <a:gd name="connsiteY24" fmla="*/ 40639 h 1998133"/>
                <a:gd name="connsiteX25" fmla="*/ 7304078 w 7304078"/>
                <a:gd name="connsiteY25"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7263438 w 7304078"/>
                <a:gd name="connsiteY23" fmla="*/ 104987 h 1998133"/>
                <a:gd name="connsiteX24" fmla="*/ 7243118 w 7304078"/>
                <a:gd name="connsiteY24" fmla="*/ 40639 h 1998133"/>
                <a:gd name="connsiteX25" fmla="*/ 7304078 w 7304078"/>
                <a:gd name="connsiteY25"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7263438 w 7304078"/>
                <a:gd name="connsiteY24" fmla="*/ 104987 h 1998133"/>
                <a:gd name="connsiteX25" fmla="*/ 7243118 w 7304078"/>
                <a:gd name="connsiteY25" fmla="*/ 40639 h 1998133"/>
                <a:gd name="connsiteX26" fmla="*/ 7304078 w 7304078"/>
                <a:gd name="connsiteY26"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7263438 w 7304078"/>
                <a:gd name="connsiteY25" fmla="*/ 104987 h 1998133"/>
                <a:gd name="connsiteX26" fmla="*/ 7243118 w 7304078"/>
                <a:gd name="connsiteY26" fmla="*/ 40639 h 1998133"/>
                <a:gd name="connsiteX27" fmla="*/ 7304078 w 7304078"/>
                <a:gd name="connsiteY27"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6572558 w 7304078"/>
                <a:gd name="connsiteY25" fmla="*/ 555414 h 1998133"/>
                <a:gd name="connsiteX26" fmla="*/ 7263438 w 7304078"/>
                <a:gd name="connsiteY26" fmla="*/ 104987 h 1998133"/>
                <a:gd name="connsiteX27" fmla="*/ 7243118 w 7304078"/>
                <a:gd name="connsiteY27" fmla="*/ 40639 h 1998133"/>
                <a:gd name="connsiteX28" fmla="*/ 7304078 w 7304078"/>
                <a:gd name="connsiteY28"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6572558 w 7304078"/>
                <a:gd name="connsiteY25" fmla="*/ 555414 h 1998133"/>
                <a:gd name="connsiteX26" fmla="*/ 6626744 w 7304078"/>
                <a:gd name="connsiteY26" fmla="*/ 521547 h 1998133"/>
                <a:gd name="connsiteX27" fmla="*/ 7263438 w 7304078"/>
                <a:gd name="connsiteY27" fmla="*/ 104987 h 1998133"/>
                <a:gd name="connsiteX28" fmla="*/ 7243118 w 7304078"/>
                <a:gd name="connsiteY28" fmla="*/ 40639 h 1998133"/>
                <a:gd name="connsiteX29" fmla="*/ 7304078 w 7304078"/>
                <a:gd name="connsiteY29"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6572558 w 7304078"/>
                <a:gd name="connsiteY25" fmla="*/ 555414 h 1998133"/>
                <a:gd name="connsiteX26" fmla="*/ 6626744 w 7304078"/>
                <a:gd name="connsiteY26" fmla="*/ 521547 h 1998133"/>
                <a:gd name="connsiteX27" fmla="*/ 6691091 w 7304078"/>
                <a:gd name="connsiteY27" fmla="*/ 484294 h 1998133"/>
                <a:gd name="connsiteX28" fmla="*/ 7263438 w 7304078"/>
                <a:gd name="connsiteY28" fmla="*/ 104987 h 1998133"/>
                <a:gd name="connsiteX29" fmla="*/ 7243118 w 7304078"/>
                <a:gd name="connsiteY29" fmla="*/ 40639 h 1998133"/>
                <a:gd name="connsiteX30" fmla="*/ 7304078 w 7304078"/>
                <a:gd name="connsiteY30"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6572558 w 7304078"/>
                <a:gd name="connsiteY25" fmla="*/ 555414 h 1998133"/>
                <a:gd name="connsiteX26" fmla="*/ 6626744 w 7304078"/>
                <a:gd name="connsiteY26" fmla="*/ 521547 h 1998133"/>
                <a:gd name="connsiteX27" fmla="*/ 6691091 w 7304078"/>
                <a:gd name="connsiteY27" fmla="*/ 484294 h 1998133"/>
                <a:gd name="connsiteX28" fmla="*/ 6748664 w 7304078"/>
                <a:gd name="connsiteY28" fmla="*/ 447041 h 1998133"/>
                <a:gd name="connsiteX29" fmla="*/ 7263438 w 7304078"/>
                <a:gd name="connsiteY29" fmla="*/ 104987 h 1998133"/>
                <a:gd name="connsiteX30" fmla="*/ 7243118 w 7304078"/>
                <a:gd name="connsiteY30" fmla="*/ 40639 h 1998133"/>
                <a:gd name="connsiteX31" fmla="*/ 7304078 w 7304078"/>
                <a:gd name="connsiteY31"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6572558 w 7304078"/>
                <a:gd name="connsiteY25" fmla="*/ 555414 h 1998133"/>
                <a:gd name="connsiteX26" fmla="*/ 6626744 w 7304078"/>
                <a:gd name="connsiteY26" fmla="*/ 521547 h 1998133"/>
                <a:gd name="connsiteX27" fmla="*/ 6691091 w 7304078"/>
                <a:gd name="connsiteY27" fmla="*/ 484294 h 1998133"/>
                <a:gd name="connsiteX28" fmla="*/ 6748664 w 7304078"/>
                <a:gd name="connsiteY28" fmla="*/ 447041 h 1998133"/>
                <a:gd name="connsiteX29" fmla="*/ 6809624 w 7304078"/>
                <a:gd name="connsiteY29" fmla="*/ 409787 h 1998133"/>
                <a:gd name="connsiteX30" fmla="*/ 7263438 w 7304078"/>
                <a:gd name="connsiteY30" fmla="*/ 104987 h 1998133"/>
                <a:gd name="connsiteX31" fmla="*/ 7243118 w 7304078"/>
                <a:gd name="connsiteY31" fmla="*/ 40639 h 1998133"/>
                <a:gd name="connsiteX32" fmla="*/ 7304078 w 7304078"/>
                <a:gd name="connsiteY32"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6572558 w 7304078"/>
                <a:gd name="connsiteY25" fmla="*/ 555414 h 1998133"/>
                <a:gd name="connsiteX26" fmla="*/ 6626744 w 7304078"/>
                <a:gd name="connsiteY26" fmla="*/ 521547 h 1998133"/>
                <a:gd name="connsiteX27" fmla="*/ 6691091 w 7304078"/>
                <a:gd name="connsiteY27" fmla="*/ 484294 h 1998133"/>
                <a:gd name="connsiteX28" fmla="*/ 6748664 w 7304078"/>
                <a:gd name="connsiteY28" fmla="*/ 447041 h 1998133"/>
                <a:gd name="connsiteX29" fmla="*/ 6809624 w 7304078"/>
                <a:gd name="connsiteY29" fmla="*/ 409787 h 1998133"/>
                <a:gd name="connsiteX30" fmla="*/ 6863811 w 7304078"/>
                <a:gd name="connsiteY30" fmla="*/ 375921 h 1998133"/>
                <a:gd name="connsiteX31" fmla="*/ 7263438 w 7304078"/>
                <a:gd name="connsiteY31" fmla="*/ 104987 h 1998133"/>
                <a:gd name="connsiteX32" fmla="*/ 7243118 w 7304078"/>
                <a:gd name="connsiteY32" fmla="*/ 40639 h 1998133"/>
                <a:gd name="connsiteX33" fmla="*/ 7304078 w 7304078"/>
                <a:gd name="connsiteY33"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6572558 w 7304078"/>
                <a:gd name="connsiteY25" fmla="*/ 555414 h 1998133"/>
                <a:gd name="connsiteX26" fmla="*/ 6626744 w 7304078"/>
                <a:gd name="connsiteY26" fmla="*/ 521547 h 1998133"/>
                <a:gd name="connsiteX27" fmla="*/ 6691091 w 7304078"/>
                <a:gd name="connsiteY27" fmla="*/ 484294 h 1998133"/>
                <a:gd name="connsiteX28" fmla="*/ 6748664 w 7304078"/>
                <a:gd name="connsiteY28" fmla="*/ 447041 h 1998133"/>
                <a:gd name="connsiteX29" fmla="*/ 6809624 w 7304078"/>
                <a:gd name="connsiteY29" fmla="*/ 409787 h 1998133"/>
                <a:gd name="connsiteX30" fmla="*/ 6863811 w 7304078"/>
                <a:gd name="connsiteY30" fmla="*/ 375921 h 1998133"/>
                <a:gd name="connsiteX31" fmla="*/ 6921384 w 7304078"/>
                <a:gd name="connsiteY31" fmla="*/ 335281 h 1998133"/>
                <a:gd name="connsiteX32" fmla="*/ 7263438 w 7304078"/>
                <a:gd name="connsiteY32" fmla="*/ 104987 h 1998133"/>
                <a:gd name="connsiteX33" fmla="*/ 7243118 w 7304078"/>
                <a:gd name="connsiteY33" fmla="*/ 40639 h 1998133"/>
                <a:gd name="connsiteX34" fmla="*/ 7304078 w 7304078"/>
                <a:gd name="connsiteY34"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6572558 w 7304078"/>
                <a:gd name="connsiteY25" fmla="*/ 555414 h 1998133"/>
                <a:gd name="connsiteX26" fmla="*/ 6626744 w 7304078"/>
                <a:gd name="connsiteY26" fmla="*/ 521547 h 1998133"/>
                <a:gd name="connsiteX27" fmla="*/ 6691091 w 7304078"/>
                <a:gd name="connsiteY27" fmla="*/ 484294 h 1998133"/>
                <a:gd name="connsiteX28" fmla="*/ 6748664 w 7304078"/>
                <a:gd name="connsiteY28" fmla="*/ 447041 h 1998133"/>
                <a:gd name="connsiteX29" fmla="*/ 6809624 w 7304078"/>
                <a:gd name="connsiteY29" fmla="*/ 409787 h 1998133"/>
                <a:gd name="connsiteX30" fmla="*/ 6863811 w 7304078"/>
                <a:gd name="connsiteY30" fmla="*/ 375921 h 1998133"/>
                <a:gd name="connsiteX31" fmla="*/ 6921384 w 7304078"/>
                <a:gd name="connsiteY31" fmla="*/ 335281 h 1998133"/>
                <a:gd name="connsiteX32" fmla="*/ 6989118 w 7304078"/>
                <a:gd name="connsiteY32" fmla="*/ 291254 h 1998133"/>
                <a:gd name="connsiteX33" fmla="*/ 7263438 w 7304078"/>
                <a:gd name="connsiteY33" fmla="*/ 104987 h 1998133"/>
                <a:gd name="connsiteX34" fmla="*/ 7243118 w 7304078"/>
                <a:gd name="connsiteY34" fmla="*/ 40639 h 1998133"/>
                <a:gd name="connsiteX35" fmla="*/ 7304078 w 7304078"/>
                <a:gd name="connsiteY35"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6572558 w 7304078"/>
                <a:gd name="connsiteY25" fmla="*/ 555414 h 1998133"/>
                <a:gd name="connsiteX26" fmla="*/ 6626744 w 7304078"/>
                <a:gd name="connsiteY26" fmla="*/ 521547 h 1998133"/>
                <a:gd name="connsiteX27" fmla="*/ 6691091 w 7304078"/>
                <a:gd name="connsiteY27" fmla="*/ 484294 h 1998133"/>
                <a:gd name="connsiteX28" fmla="*/ 6748664 w 7304078"/>
                <a:gd name="connsiteY28" fmla="*/ 447041 h 1998133"/>
                <a:gd name="connsiteX29" fmla="*/ 6809624 w 7304078"/>
                <a:gd name="connsiteY29" fmla="*/ 409787 h 1998133"/>
                <a:gd name="connsiteX30" fmla="*/ 6863811 w 7304078"/>
                <a:gd name="connsiteY30" fmla="*/ 375921 h 1998133"/>
                <a:gd name="connsiteX31" fmla="*/ 6921384 w 7304078"/>
                <a:gd name="connsiteY31" fmla="*/ 335281 h 1998133"/>
                <a:gd name="connsiteX32" fmla="*/ 6989118 w 7304078"/>
                <a:gd name="connsiteY32" fmla="*/ 291254 h 1998133"/>
                <a:gd name="connsiteX33" fmla="*/ 7043304 w 7304078"/>
                <a:gd name="connsiteY33" fmla="*/ 254001 h 1998133"/>
                <a:gd name="connsiteX34" fmla="*/ 7263438 w 7304078"/>
                <a:gd name="connsiteY34" fmla="*/ 104987 h 1998133"/>
                <a:gd name="connsiteX35" fmla="*/ 7243118 w 7304078"/>
                <a:gd name="connsiteY35" fmla="*/ 40639 h 1998133"/>
                <a:gd name="connsiteX36" fmla="*/ 7304078 w 7304078"/>
                <a:gd name="connsiteY36"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6572558 w 7304078"/>
                <a:gd name="connsiteY25" fmla="*/ 555414 h 1998133"/>
                <a:gd name="connsiteX26" fmla="*/ 6626744 w 7304078"/>
                <a:gd name="connsiteY26" fmla="*/ 521547 h 1998133"/>
                <a:gd name="connsiteX27" fmla="*/ 6691091 w 7304078"/>
                <a:gd name="connsiteY27" fmla="*/ 484294 h 1998133"/>
                <a:gd name="connsiteX28" fmla="*/ 6748664 w 7304078"/>
                <a:gd name="connsiteY28" fmla="*/ 447041 h 1998133"/>
                <a:gd name="connsiteX29" fmla="*/ 6809624 w 7304078"/>
                <a:gd name="connsiteY29" fmla="*/ 409787 h 1998133"/>
                <a:gd name="connsiteX30" fmla="*/ 6863811 w 7304078"/>
                <a:gd name="connsiteY30" fmla="*/ 375921 h 1998133"/>
                <a:gd name="connsiteX31" fmla="*/ 6921384 w 7304078"/>
                <a:gd name="connsiteY31" fmla="*/ 335281 h 1998133"/>
                <a:gd name="connsiteX32" fmla="*/ 6989118 w 7304078"/>
                <a:gd name="connsiteY32" fmla="*/ 291254 h 1998133"/>
                <a:gd name="connsiteX33" fmla="*/ 7043304 w 7304078"/>
                <a:gd name="connsiteY33" fmla="*/ 254001 h 1998133"/>
                <a:gd name="connsiteX34" fmla="*/ 7090718 w 7304078"/>
                <a:gd name="connsiteY34" fmla="*/ 223521 h 1998133"/>
                <a:gd name="connsiteX35" fmla="*/ 7263438 w 7304078"/>
                <a:gd name="connsiteY35" fmla="*/ 104987 h 1998133"/>
                <a:gd name="connsiteX36" fmla="*/ 7243118 w 7304078"/>
                <a:gd name="connsiteY36" fmla="*/ 40639 h 1998133"/>
                <a:gd name="connsiteX37" fmla="*/ 7304078 w 7304078"/>
                <a:gd name="connsiteY37"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440478 w 7304078"/>
                <a:gd name="connsiteY23" fmla="*/ 640081 h 1998133"/>
                <a:gd name="connsiteX24" fmla="*/ 6518371 w 7304078"/>
                <a:gd name="connsiteY24" fmla="*/ 589281 h 1998133"/>
                <a:gd name="connsiteX25" fmla="*/ 6572558 w 7304078"/>
                <a:gd name="connsiteY25" fmla="*/ 555414 h 1998133"/>
                <a:gd name="connsiteX26" fmla="*/ 6626744 w 7304078"/>
                <a:gd name="connsiteY26" fmla="*/ 521547 h 1998133"/>
                <a:gd name="connsiteX27" fmla="*/ 6691091 w 7304078"/>
                <a:gd name="connsiteY27" fmla="*/ 484294 h 1998133"/>
                <a:gd name="connsiteX28" fmla="*/ 6748664 w 7304078"/>
                <a:gd name="connsiteY28" fmla="*/ 447041 h 1998133"/>
                <a:gd name="connsiteX29" fmla="*/ 6809624 w 7304078"/>
                <a:gd name="connsiteY29" fmla="*/ 409787 h 1998133"/>
                <a:gd name="connsiteX30" fmla="*/ 6863811 w 7304078"/>
                <a:gd name="connsiteY30" fmla="*/ 375921 h 1998133"/>
                <a:gd name="connsiteX31" fmla="*/ 6921384 w 7304078"/>
                <a:gd name="connsiteY31" fmla="*/ 335281 h 1998133"/>
                <a:gd name="connsiteX32" fmla="*/ 6989118 w 7304078"/>
                <a:gd name="connsiteY32" fmla="*/ 291254 h 1998133"/>
                <a:gd name="connsiteX33" fmla="*/ 7043304 w 7304078"/>
                <a:gd name="connsiteY33" fmla="*/ 254001 h 1998133"/>
                <a:gd name="connsiteX34" fmla="*/ 7090718 w 7304078"/>
                <a:gd name="connsiteY34" fmla="*/ 223521 h 1998133"/>
                <a:gd name="connsiteX35" fmla="*/ 7192318 w 7304078"/>
                <a:gd name="connsiteY35" fmla="*/ 159174 h 1998133"/>
                <a:gd name="connsiteX36" fmla="*/ 7263438 w 7304078"/>
                <a:gd name="connsiteY36" fmla="*/ 104987 h 1998133"/>
                <a:gd name="connsiteX37" fmla="*/ 7243118 w 7304078"/>
                <a:gd name="connsiteY37" fmla="*/ 40639 h 1998133"/>
                <a:gd name="connsiteX38" fmla="*/ 7304078 w 7304078"/>
                <a:gd name="connsiteY38"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294851 w 7304078"/>
                <a:gd name="connsiteY23" fmla="*/ 284481 h 1998133"/>
                <a:gd name="connsiteX24" fmla="*/ 6518371 w 7304078"/>
                <a:gd name="connsiteY24" fmla="*/ 589281 h 1998133"/>
                <a:gd name="connsiteX25" fmla="*/ 6572558 w 7304078"/>
                <a:gd name="connsiteY25" fmla="*/ 555414 h 1998133"/>
                <a:gd name="connsiteX26" fmla="*/ 6626744 w 7304078"/>
                <a:gd name="connsiteY26" fmla="*/ 521547 h 1998133"/>
                <a:gd name="connsiteX27" fmla="*/ 6691091 w 7304078"/>
                <a:gd name="connsiteY27" fmla="*/ 484294 h 1998133"/>
                <a:gd name="connsiteX28" fmla="*/ 6748664 w 7304078"/>
                <a:gd name="connsiteY28" fmla="*/ 447041 h 1998133"/>
                <a:gd name="connsiteX29" fmla="*/ 6809624 w 7304078"/>
                <a:gd name="connsiteY29" fmla="*/ 409787 h 1998133"/>
                <a:gd name="connsiteX30" fmla="*/ 6863811 w 7304078"/>
                <a:gd name="connsiteY30" fmla="*/ 375921 h 1998133"/>
                <a:gd name="connsiteX31" fmla="*/ 6921384 w 7304078"/>
                <a:gd name="connsiteY31" fmla="*/ 335281 h 1998133"/>
                <a:gd name="connsiteX32" fmla="*/ 6989118 w 7304078"/>
                <a:gd name="connsiteY32" fmla="*/ 291254 h 1998133"/>
                <a:gd name="connsiteX33" fmla="*/ 7043304 w 7304078"/>
                <a:gd name="connsiteY33" fmla="*/ 254001 h 1998133"/>
                <a:gd name="connsiteX34" fmla="*/ 7090718 w 7304078"/>
                <a:gd name="connsiteY34" fmla="*/ 223521 h 1998133"/>
                <a:gd name="connsiteX35" fmla="*/ 7192318 w 7304078"/>
                <a:gd name="connsiteY35" fmla="*/ 159174 h 1998133"/>
                <a:gd name="connsiteX36" fmla="*/ 7263438 w 7304078"/>
                <a:gd name="connsiteY36" fmla="*/ 104987 h 1998133"/>
                <a:gd name="connsiteX37" fmla="*/ 7243118 w 7304078"/>
                <a:gd name="connsiteY37" fmla="*/ 40639 h 1998133"/>
                <a:gd name="connsiteX38" fmla="*/ 7304078 w 7304078"/>
                <a:gd name="connsiteY38" fmla="*/ 0 h 1998133"/>
                <a:gd name="connsiteX0" fmla="*/ 0 w 7304078"/>
                <a:gd name="connsiteY0" fmla="*/ 1578867 h 1998133"/>
                <a:gd name="connsiteX1" fmla="*/ 395308 w 7304078"/>
                <a:gd name="connsiteY1" fmla="*/ 1427132 h 1998133"/>
                <a:gd name="connsiteX2" fmla="*/ 726728 w 7304078"/>
                <a:gd name="connsiteY2" fmla="*/ 1407167 h 1998133"/>
                <a:gd name="connsiteX3" fmla="*/ 726728 w 7304078"/>
                <a:gd name="connsiteY3" fmla="*/ 1299356 h 1998133"/>
                <a:gd name="connsiteX4" fmla="*/ 1928625 w 7304078"/>
                <a:gd name="connsiteY4" fmla="*/ 1279391 h 1998133"/>
                <a:gd name="connsiteX5" fmla="*/ 2934865 w 7304078"/>
                <a:gd name="connsiteY5" fmla="*/ 1367237 h 1998133"/>
                <a:gd name="connsiteX6" fmla="*/ 2827053 w 7304078"/>
                <a:gd name="connsiteY6" fmla="*/ 1147621 h 1998133"/>
                <a:gd name="connsiteX7" fmla="*/ 2763165 w 7304078"/>
                <a:gd name="connsiteY7" fmla="*/ 1143628 h 1998133"/>
                <a:gd name="connsiteX8" fmla="*/ 2715249 w 7304078"/>
                <a:gd name="connsiteY8" fmla="*/ 225235 h 1998133"/>
                <a:gd name="connsiteX9" fmla="*/ 2938858 w 7304078"/>
                <a:gd name="connsiteY9" fmla="*/ 209263 h 1998133"/>
                <a:gd name="connsiteX10" fmla="*/ 3765411 w 7304078"/>
                <a:gd name="connsiteY10" fmla="*/ 728355 h 1998133"/>
                <a:gd name="connsiteX11" fmla="*/ 3773397 w 7304078"/>
                <a:gd name="connsiteY11" fmla="*/ 912033 h 1998133"/>
                <a:gd name="connsiteX12" fmla="*/ 3869230 w 7304078"/>
                <a:gd name="connsiteY12" fmla="*/ 991894 h 1998133"/>
                <a:gd name="connsiteX13" fmla="*/ 3921139 w 7304078"/>
                <a:gd name="connsiteY13" fmla="*/ 1063768 h 1998133"/>
                <a:gd name="connsiteX14" fmla="*/ 3981034 w 7304078"/>
                <a:gd name="connsiteY14" fmla="*/ 1187551 h 1998133"/>
                <a:gd name="connsiteX15" fmla="*/ 4008985 w 7304078"/>
                <a:gd name="connsiteY15" fmla="*/ 1291370 h 1998133"/>
                <a:gd name="connsiteX16" fmla="*/ 3793362 w 7304078"/>
                <a:gd name="connsiteY16" fmla="*/ 1630776 h 1998133"/>
                <a:gd name="connsiteX17" fmla="*/ 3793362 w 7304078"/>
                <a:gd name="connsiteY17" fmla="*/ 1958809 h 1998133"/>
                <a:gd name="connsiteX18" fmla="*/ 5498985 w 7304078"/>
                <a:gd name="connsiteY18" fmla="*/ 1998133 h 1998133"/>
                <a:gd name="connsiteX19" fmla="*/ 5498987 w 7304078"/>
                <a:gd name="connsiteY19" fmla="*/ 1286933 h 1998133"/>
                <a:gd name="connsiteX20" fmla="*/ 5786852 w 7304078"/>
                <a:gd name="connsiteY20" fmla="*/ 1063413 h 1998133"/>
                <a:gd name="connsiteX21" fmla="*/ 6437092 w 7304078"/>
                <a:gd name="connsiteY21" fmla="*/ 1060027 h 1998133"/>
                <a:gd name="connsiteX22" fmla="*/ 6376132 w 7304078"/>
                <a:gd name="connsiteY22" fmla="*/ 684106 h 1998133"/>
                <a:gd name="connsiteX23" fmla="*/ 6294851 w 7304078"/>
                <a:gd name="connsiteY23" fmla="*/ 284481 h 1998133"/>
                <a:gd name="connsiteX24" fmla="*/ 6403224 w 7304078"/>
                <a:gd name="connsiteY24" fmla="*/ 189654 h 1998133"/>
                <a:gd name="connsiteX25" fmla="*/ 6572558 w 7304078"/>
                <a:gd name="connsiteY25" fmla="*/ 555414 h 1998133"/>
                <a:gd name="connsiteX26" fmla="*/ 6626744 w 7304078"/>
                <a:gd name="connsiteY26" fmla="*/ 521547 h 1998133"/>
                <a:gd name="connsiteX27" fmla="*/ 6691091 w 7304078"/>
                <a:gd name="connsiteY27" fmla="*/ 484294 h 1998133"/>
                <a:gd name="connsiteX28" fmla="*/ 6748664 w 7304078"/>
                <a:gd name="connsiteY28" fmla="*/ 447041 h 1998133"/>
                <a:gd name="connsiteX29" fmla="*/ 6809624 w 7304078"/>
                <a:gd name="connsiteY29" fmla="*/ 409787 h 1998133"/>
                <a:gd name="connsiteX30" fmla="*/ 6863811 w 7304078"/>
                <a:gd name="connsiteY30" fmla="*/ 375921 h 1998133"/>
                <a:gd name="connsiteX31" fmla="*/ 6921384 w 7304078"/>
                <a:gd name="connsiteY31" fmla="*/ 335281 h 1998133"/>
                <a:gd name="connsiteX32" fmla="*/ 6989118 w 7304078"/>
                <a:gd name="connsiteY32" fmla="*/ 291254 h 1998133"/>
                <a:gd name="connsiteX33" fmla="*/ 7043304 w 7304078"/>
                <a:gd name="connsiteY33" fmla="*/ 254001 h 1998133"/>
                <a:gd name="connsiteX34" fmla="*/ 7090718 w 7304078"/>
                <a:gd name="connsiteY34" fmla="*/ 223521 h 1998133"/>
                <a:gd name="connsiteX35" fmla="*/ 7192318 w 7304078"/>
                <a:gd name="connsiteY35" fmla="*/ 159174 h 1998133"/>
                <a:gd name="connsiteX36" fmla="*/ 7263438 w 7304078"/>
                <a:gd name="connsiteY36" fmla="*/ 104987 h 1998133"/>
                <a:gd name="connsiteX37" fmla="*/ 7243118 w 7304078"/>
                <a:gd name="connsiteY37" fmla="*/ 40639 h 1998133"/>
                <a:gd name="connsiteX38" fmla="*/ 7304078 w 7304078"/>
                <a:gd name="connsiteY38" fmla="*/ 0 h 1998133"/>
                <a:gd name="connsiteX0" fmla="*/ 0 w 7304078"/>
                <a:gd name="connsiteY0" fmla="*/ 1792226 h 2211492"/>
                <a:gd name="connsiteX1" fmla="*/ 395308 w 7304078"/>
                <a:gd name="connsiteY1" fmla="*/ 1640491 h 2211492"/>
                <a:gd name="connsiteX2" fmla="*/ 726728 w 7304078"/>
                <a:gd name="connsiteY2" fmla="*/ 1620526 h 2211492"/>
                <a:gd name="connsiteX3" fmla="*/ 726728 w 7304078"/>
                <a:gd name="connsiteY3" fmla="*/ 1512715 h 2211492"/>
                <a:gd name="connsiteX4" fmla="*/ 1928625 w 7304078"/>
                <a:gd name="connsiteY4" fmla="*/ 1492750 h 2211492"/>
                <a:gd name="connsiteX5" fmla="*/ 2934865 w 7304078"/>
                <a:gd name="connsiteY5" fmla="*/ 1580596 h 2211492"/>
                <a:gd name="connsiteX6" fmla="*/ 2827053 w 7304078"/>
                <a:gd name="connsiteY6" fmla="*/ 1360980 h 2211492"/>
                <a:gd name="connsiteX7" fmla="*/ 2763165 w 7304078"/>
                <a:gd name="connsiteY7" fmla="*/ 1356987 h 2211492"/>
                <a:gd name="connsiteX8" fmla="*/ 2715249 w 7304078"/>
                <a:gd name="connsiteY8" fmla="*/ 438594 h 2211492"/>
                <a:gd name="connsiteX9" fmla="*/ 2938858 w 7304078"/>
                <a:gd name="connsiteY9" fmla="*/ 422622 h 2211492"/>
                <a:gd name="connsiteX10" fmla="*/ 3765411 w 7304078"/>
                <a:gd name="connsiteY10" fmla="*/ 941714 h 2211492"/>
                <a:gd name="connsiteX11" fmla="*/ 3773397 w 7304078"/>
                <a:gd name="connsiteY11" fmla="*/ 1125392 h 2211492"/>
                <a:gd name="connsiteX12" fmla="*/ 3869230 w 7304078"/>
                <a:gd name="connsiteY12" fmla="*/ 1205253 h 2211492"/>
                <a:gd name="connsiteX13" fmla="*/ 3921139 w 7304078"/>
                <a:gd name="connsiteY13" fmla="*/ 1277127 h 2211492"/>
                <a:gd name="connsiteX14" fmla="*/ 3981034 w 7304078"/>
                <a:gd name="connsiteY14" fmla="*/ 1400910 h 2211492"/>
                <a:gd name="connsiteX15" fmla="*/ 4008985 w 7304078"/>
                <a:gd name="connsiteY15" fmla="*/ 1504729 h 2211492"/>
                <a:gd name="connsiteX16" fmla="*/ 3793362 w 7304078"/>
                <a:gd name="connsiteY16" fmla="*/ 1844135 h 2211492"/>
                <a:gd name="connsiteX17" fmla="*/ 3793362 w 7304078"/>
                <a:gd name="connsiteY17" fmla="*/ 2172168 h 2211492"/>
                <a:gd name="connsiteX18" fmla="*/ 5498985 w 7304078"/>
                <a:gd name="connsiteY18" fmla="*/ 2211492 h 2211492"/>
                <a:gd name="connsiteX19" fmla="*/ 5498987 w 7304078"/>
                <a:gd name="connsiteY19" fmla="*/ 1500292 h 2211492"/>
                <a:gd name="connsiteX20" fmla="*/ 5786852 w 7304078"/>
                <a:gd name="connsiteY20" fmla="*/ 1276772 h 2211492"/>
                <a:gd name="connsiteX21" fmla="*/ 6437092 w 7304078"/>
                <a:gd name="connsiteY21" fmla="*/ 1273386 h 2211492"/>
                <a:gd name="connsiteX22" fmla="*/ 6376132 w 7304078"/>
                <a:gd name="connsiteY22" fmla="*/ 897465 h 2211492"/>
                <a:gd name="connsiteX23" fmla="*/ 6294851 w 7304078"/>
                <a:gd name="connsiteY23" fmla="*/ 497840 h 2211492"/>
                <a:gd name="connsiteX24" fmla="*/ 6403224 w 7304078"/>
                <a:gd name="connsiteY24" fmla="*/ 403013 h 2211492"/>
                <a:gd name="connsiteX25" fmla="*/ 6609811 w 7304078"/>
                <a:gd name="connsiteY25" fmla="*/ 0 h 2211492"/>
                <a:gd name="connsiteX26" fmla="*/ 6626744 w 7304078"/>
                <a:gd name="connsiteY26" fmla="*/ 734906 h 2211492"/>
                <a:gd name="connsiteX27" fmla="*/ 6691091 w 7304078"/>
                <a:gd name="connsiteY27" fmla="*/ 697653 h 2211492"/>
                <a:gd name="connsiteX28" fmla="*/ 6748664 w 7304078"/>
                <a:gd name="connsiteY28" fmla="*/ 660400 h 2211492"/>
                <a:gd name="connsiteX29" fmla="*/ 6809624 w 7304078"/>
                <a:gd name="connsiteY29" fmla="*/ 623146 h 2211492"/>
                <a:gd name="connsiteX30" fmla="*/ 6863811 w 7304078"/>
                <a:gd name="connsiteY30" fmla="*/ 589280 h 2211492"/>
                <a:gd name="connsiteX31" fmla="*/ 6921384 w 7304078"/>
                <a:gd name="connsiteY31" fmla="*/ 548640 h 2211492"/>
                <a:gd name="connsiteX32" fmla="*/ 6989118 w 7304078"/>
                <a:gd name="connsiteY32" fmla="*/ 504613 h 2211492"/>
                <a:gd name="connsiteX33" fmla="*/ 7043304 w 7304078"/>
                <a:gd name="connsiteY33" fmla="*/ 467360 h 2211492"/>
                <a:gd name="connsiteX34" fmla="*/ 7090718 w 7304078"/>
                <a:gd name="connsiteY34" fmla="*/ 436880 h 2211492"/>
                <a:gd name="connsiteX35" fmla="*/ 7192318 w 7304078"/>
                <a:gd name="connsiteY35" fmla="*/ 372533 h 2211492"/>
                <a:gd name="connsiteX36" fmla="*/ 7263438 w 7304078"/>
                <a:gd name="connsiteY36" fmla="*/ 318346 h 2211492"/>
                <a:gd name="connsiteX37" fmla="*/ 7243118 w 7304078"/>
                <a:gd name="connsiteY37" fmla="*/ 253998 h 2211492"/>
                <a:gd name="connsiteX38" fmla="*/ 7304078 w 7304078"/>
                <a:gd name="connsiteY38" fmla="*/ 213359 h 2211492"/>
                <a:gd name="connsiteX0" fmla="*/ 0 w 7304078"/>
                <a:gd name="connsiteY0" fmla="*/ 1822707 h 2241973"/>
                <a:gd name="connsiteX1" fmla="*/ 395308 w 7304078"/>
                <a:gd name="connsiteY1" fmla="*/ 1670972 h 2241973"/>
                <a:gd name="connsiteX2" fmla="*/ 726728 w 7304078"/>
                <a:gd name="connsiteY2" fmla="*/ 1651007 h 2241973"/>
                <a:gd name="connsiteX3" fmla="*/ 726728 w 7304078"/>
                <a:gd name="connsiteY3" fmla="*/ 1543196 h 2241973"/>
                <a:gd name="connsiteX4" fmla="*/ 1928625 w 7304078"/>
                <a:gd name="connsiteY4" fmla="*/ 1523231 h 2241973"/>
                <a:gd name="connsiteX5" fmla="*/ 2934865 w 7304078"/>
                <a:gd name="connsiteY5" fmla="*/ 1611077 h 2241973"/>
                <a:gd name="connsiteX6" fmla="*/ 2827053 w 7304078"/>
                <a:gd name="connsiteY6" fmla="*/ 1391461 h 2241973"/>
                <a:gd name="connsiteX7" fmla="*/ 2763165 w 7304078"/>
                <a:gd name="connsiteY7" fmla="*/ 1387468 h 2241973"/>
                <a:gd name="connsiteX8" fmla="*/ 2715249 w 7304078"/>
                <a:gd name="connsiteY8" fmla="*/ 469075 h 2241973"/>
                <a:gd name="connsiteX9" fmla="*/ 2938858 w 7304078"/>
                <a:gd name="connsiteY9" fmla="*/ 453103 h 2241973"/>
                <a:gd name="connsiteX10" fmla="*/ 3765411 w 7304078"/>
                <a:gd name="connsiteY10" fmla="*/ 972195 h 2241973"/>
                <a:gd name="connsiteX11" fmla="*/ 3773397 w 7304078"/>
                <a:gd name="connsiteY11" fmla="*/ 1155873 h 2241973"/>
                <a:gd name="connsiteX12" fmla="*/ 3869230 w 7304078"/>
                <a:gd name="connsiteY12" fmla="*/ 1235734 h 2241973"/>
                <a:gd name="connsiteX13" fmla="*/ 3921139 w 7304078"/>
                <a:gd name="connsiteY13" fmla="*/ 1307608 h 2241973"/>
                <a:gd name="connsiteX14" fmla="*/ 3981034 w 7304078"/>
                <a:gd name="connsiteY14" fmla="*/ 1431391 h 2241973"/>
                <a:gd name="connsiteX15" fmla="*/ 4008985 w 7304078"/>
                <a:gd name="connsiteY15" fmla="*/ 1535210 h 2241973"/>
                <a:gd name="connsiteX16" fmla="*/ 3793362 w 7304078"/>
                <a:gd name="connsiteY16" fmla="*/ 1874616 h 2241973"/>
                <a:gd name="connsiteX17" fmla="*/ 3793362 w 7304078"/>
                <a:gd name="connsiteY17" fmla="*/ 2202649 h 2241973"/>
                <a:gd name="connsiteX18" fmla="*/ 5498985 w 7304078"/>
                <a:gd name="connsiteY18" fmla="*/ 2241973 h 2241973"/>
                <a:gd name="connsiteX19" fmla="*/ 5498987 w 7304078"/>
                <a:gd name="connsiteY19" fmla="*/ 1530773 h 2241973"/>
                <a:gd name="connsiteX20" fmla="*/ 5786852 w 7304078"/>
                <a:gd name="connsiteY20" fmla="*/ 1307253 h 2241973"/>
                <a:gd name="connsiteX21" fmla="*/ 6437092 w 7304078"/>
                <a:gd name="connsiteY21" fmla="*/ 1303867 h 2241973"/>
                <a:gd name="connsiteX22" fmla="*/ 6376132 w 7304078"/>
                <a:gd name="connsiteY22" fmla="*/ 927946 h 2241973"/>
                <a:gd name="connsiteX23" fmla="*/ 6294851 w 7304078"/>
                <a:gd name="connsiteY23" fmla="*/ 528321 h 2241973"/>
                <a:gd name="connsiteX24" fmla="*/ 6403224 w 7304078"/>
                <a:gd name="connsiteY24" fmla="*/ 433494 h 2241973"/>
                <a:gd name="connsiteX25" fmla="*/ 6609811 w 7304078"/>
                <a:gd name="connsiteY25" fmla="*/ 30481 h 2241973"/>
                <a:gd name="connsiteX26" fmla="*/ 6762211 w 7304078"/>
                <a:gd name="connsiteY26" fmla="*/ 0 h 2241973"/>
                <a:gd name="connsiteX27" fmla="*/ 6691091 w 7304078"/>
                <a:gd name="connsiteY27" fmla="*/ 728134 h 2241973"/>
                <a:gd name="connsiteX28" fmla="*/ 6748664 w 7304078"/>
                <a:gd name="connsiteY28" fmla="*/ 690881 h 2241973"/>
                <a:gd name="connsiteX29" fmla="*/ 6809624 w 7304078"/>
                <a:gd name="connsiteY29" fmla="*/ 653627 h 2241973"/>
                <a:gd name="connsiteX30" fmla="*/ 6863811 w 7304078"/>
                <a:gd name="connsiteY30" fmla="*/ 619761 h 2241973"/>
                <a:gd name="connsiteX31" fmla="*/ 6921384 w 7304078"/>
                <a:gd name="connsiteY31" fmla="*/ 579121 h 2241973"/>
                <a:gd name="connsiteX32" fmla="*/ 6989118 w 7304078"/>
                <a:gd name="connsiteY32" fmla="*/ 535094 h 2241973"/>
                <a:gd name="connsiteX33" fmla="*/ 7043304 w 7304078"/>
                <a:gd name="connsiteY33" fmla="*/ 497841 h 2241973"/>
                <a:gd name="connsiteX34" fmla="*/ 7090718 w 7304078"/>
                <a:gd name="connsiteY34" fmla="*/ 467361 h 2241973"/>
                <a:gd name="connsiteX35" fmla="*/ 7192318 w 7304078"/>
                <a:gd name="connsiteY35" fmla="*/ 403014 h 2241973"/>
                <a:gd name="connsiteX36" fmla="*/ 7263438 w 7304078"/>
                <a:gd name="connsiteY36" fmla="*/ 348827 h 2241973"/>
                <a:gd name="connsiteX37" fmla="*/ 7243118 w 7304078"/>
                <a:gd name="connsiteY37" fmla="*/ 284479 h 2241973"/>
                <a:gd name="connsiteX38" fmla="*/ 7304078 w 7304078"/>
                <a:gd name="connsiteY38" fmla="*/ 243840 h 2241973"/>
                <a:gd name="connsiteX0" fmla="*/ 0 w 7304078"/>
                <a:gd name="connsiteY0" fmla="*/ 1880280 h 2299546"/>
                <a:gd name="connsiteX1" fmla="*/ 395308 w 7304078"/>
                <a:gd name="connsiteY1" fmla="*/ 1728545 h 2299546"/>
                <a:gd name="connsiteX2" fmla="*/ 726728 w 7304078"/>
                <a:gd name="connsiteY2" fmla="*/ 1708580 h 2299546"/>
                <a:gd name="connsiteX3" fmla="*/ 726728 w 7304078"/>
                <a:gd name="connsiteY3" fmla="*/ 1600769 h 2299546"/>
                <a:gd name="connsiteX4" fmla="*/ 1928625 w 7304078"/>
                <a:gd name="connsiteY4" fmla="*/ 1580804 h 2299546"/>
                <a:gd name="connsiteX5" fmla="*/ 2934865 w 7304078"/>
                <a:gd name="connsiteY5" fmla="*/ 1668650 h 2299546"/>
                <a:gd name="connsiteX6" fmla="*/ 2827053 w 7304078"/>
                <a:gd name="connsiteY6" fmla="*/ 1449034 h 2299546"/>
                <a:gd name="connsiteX7" fmla="*/ 2763165 w 7304078"/>
                <a:gd name="connsiteY7" fmla="*/ 1445041 h 2299546"/>
                <a:gd name="connsiteX8" fmla="*/ 2715249 w 7304078"/>
                <a:gd name="connsiteY8" fmla="*/ 526648 h 2299546"/>
                <a:gd name="connsiteX9" fmla="*/ 2938858 w 7304078"/>
                <a:gd name="connsiteY9" fmla="*/ 510676 h 2299546"/>
                <a:gd name="connsiteX10" fmla="*/ 3765411 w 7304078"/>
                <a:gd name="connsiteY10" fmla="*/ 1029768 h 2299546"/>
                <a:gd name="connsiteX11" fmla="*/ 3773397 w 7304078"/>
                <a:gd name="connsiteY11" fmla="*/ 1213446 h 2299546"/>
                <a:gd name="connsiteX12" fmla="*/ 3869230 w 7304078"/>
                <a:gd name="connsiteY12" fmla="*/ 1293307 h 2299546"/>
                <a:gd name="connsiteX13" fmla="*/ 3921139 w 7304078"/>
                <a:gd name="connsiteY13" fmla="*/ 1365181 h 2299546"/>
                <a:gd name="connsiteX14" fmla="*/ 3981034 w 7304078"/>
                <a:gd name="connsiteY14" fmla="*/ 1488964 h 2299546"/>
                <a:gd name="connsiteX15" fmla="*/ 4008985 w 7304078"/>
                <a:gd name="connsiteY15" fmla="*/ 1592783 h 2299546"/>
                <a:gd name="connsiteX16" fmla="*/ 3793362 w 7304078"/>
                <a:gd name="connsiteY16" fmla="*/ 1932189 h 2299546"/>
                <a:gd name="connsiteX17" fmla="*/ 3793362 w 7304078"/>
                <a:gd name="connsiteY17" fmla="*/ 2260222 h 2299546"/>
                <a:gd name="connsiteX18" fmla="*/ 5498985 w 7304078"/>
                <a:gd name="connsiteY18" fmla="*/ 2299546 h 2299546"/>
                <a:gd name="connsiteX19" fmla="*/ 5498987 w 7304078"/>
                <a:gd name="connsiteY19" fmla="*/ 1588346 h 2299546"/>
                <a:gd name="connsiteX20" fmla="*/ 5786852 w 7304078"/>
                <a:gd name="connsiteY20" fmla="*/ 1364826 h 2299546"/>
                <a:gd name="connsiteX21" fmla="*/ 6437092 w 7304078"/>
                <a:gd name="connsiteY21" fmla="*/ 1361440 h 2299546"/>
                <a:gd name="connsiteX22" fmla="*/ 6376132 w 7304078"/>
                <a:gd name="connsiteY22" fmla="*/ 985519 h 2299546"/>
                <a:gd name="connsiteX23" fmla="*/ 6294851 w 7304078"/>
                <a:gd name="connsiteY23" fmla="*/ 585894 h 2299546"/>
                <a:gd name="connsiteX24" fmla="*/ 6403224 w 7304078"/>
                <a:gd name="connsiteY24" fmla="*/ 491067 h 2299546"/>
                <a:gd name="connsiteX25" fmla="*/ 6609811 w 7304078"/>
                <a:gd name="connsiteY25" fmla="*/ 88054 h 2299546"/>
                <a:gd name="connsiteX26" fmla="*/ 6762211 w 7304078"/>
                <a:gd name="connsiteY26" fmla="*/ 57573 h 2299546"/>
                <a:gd name="connsiteX27" fmla="*/ 7056851 w 7304078"/>
                <a:gd name="connsiteY27" fmla="*/ 0 h 2299546"/>
                <a:gd name="connsiteX28" fmla="*/ 6748664 w 7304078"/>
                <a:gd name="connsiteY28" fmla="*/ 748454 h 2299546"/>
                <a:gd name="connsiteX29" fmla="*/ 6809624 w 7304078"/>
                <a:gd name="connsiteY29" fmla="*/ 711200 h 2299546"/>
                <a:gd name="connsiteX30" fmla="*/ 6863811 w 7304078"/>
                <a:gd name="connsiteY30" fmla="*/ 677334 h 2299546"/>
                <a:gd name="connsiteX31" fmla="*/ 6921384 w 7304078"/>
                <a:gd name="connsiteY31" fmla="*/ 636694 h 2299546"/>
                <a:gd name="connsiteX32" fmla="*/ 6989118 w 7304078"/>
                <a:gd name="connsiteY32" fmla="*/ 592667 h 2299546"/>
                <a:gd name="connsiteX33" fmla="*/ 7043304 w 7304078"/>
                <a:gd name="connsiteY33" fmla="*/ 555414 h 2299546"/>
                <a:gd name="connsiteX34" fmla="*/ 7090718 w 7304078"/>
                <a:gd name="connsiteY34" fmla="*/ 524934 h 2299546"/>
                <a:gd name="connsiteX35" fmla="*/ 7192318 w 7304078"/>
                <a:gd name="connsiteY35" fmla="*/ 460587 h 2299546"/>
                <a:gd name="connsiteX36" fmla="*/ 7263438 w 7304078"/>
                <a:gd name="connsiteY36" fmla="*/ 406400 h 2299546"/>
                <a:gd name="connsiteX37" fmla="*/ 7243118 w 7304078"/>
                <a:gd name="connsiteY37" fmla="*/ 342052 h 2299546"/>
                <a:gd name="connsiteX38" fmla="*/ 7304078 w 7304078"/>
                <a:gd name="connsiteY38" fmla="*/ 301413 h 2299546"/>
                <a:gd name="connsiteX0" fmla="*/ 0 w 7334557"/>
                <a:gd name="connsiteY0" fmla="*/ 1880280 h 2299546"/>
                <a:gd name="connsiteX1" fmla="*/ 395308 w 7334557"/>
                <a:gd name="connsiteY1" fmla="*/ 1728545 h 2299546"/>
                <a:gd name="connsiteX2" fmla="*/ 726728 w 7334557"/>
                <a:gd name="connsiteY2" fmla="*/ 1708580 h 2299546"/>
                <a:gd name="connsiteX3" fmla="*/ 726728 w 7334557"/>
                <a:gd name="connsiteY3" fmla="*/ 1600769 h 2299546"/>
                <a:gd name="connsiteX4" fmla="*/ 1928625 w 7334557"/>
                <a:gd name="connsiteY4" fmla="*/ 1580804 h 2299546"/>
                <a:gd name="connsiteX5" fmla="*/ 2934865 w 7334557"/>
                <a:gd name="connsiteY5" fmla="*/ 1668650 h 2299546"/>
                <a:gd name="connsiteX6" fmla="*/ 2827053 w 7334557"/>
                <a:gd name="connsiteY6" fmla="*/ 1449034 h 2299546"/>
                <a:gd name="connsiteX7" fmla="*/ 2763165 w 7334557"/>
                <a:gd name="connsiteY7" fmla="*/ 1445041 h 2299546"/>
                <a:gd name="connsiteX8" fmla="*/ 2715249 w 7334557"/>
                <a:gd name="connsiteY8" fmla="*/ 526648 h 2299546"/>
                <a:gd name="connsiteX9" fmla="*/ 2938858 w 7334557"/>
                <a:gd name="connsiteY9" fmla="*/ 510676 h 2299546"/>
                <a:gd name="connsiteX10" fmla="*/ 3765411 w 7334557"/>
                <a:gd name="connsiteY10" fmla="*/ 1029768 h 2299546"/>
                <a:gd name="connsiteX11" fmla="*/ 3773397 w 7334557"/>
                <a:gd name="connsiteY11" fmla="*/ 1213446 h 2299546"/>
                <a:gd name="connsiteX12" fmla="*/ 3869230 w 7334557"/>
                <a:gd name="connsiteY12" fmla="*/ 1293307 h 2299546"/>
                <a:gd name="connsiteX13" fmla="*/ 3921139 w 7334557"/>
                <a:gd name="connsiteY13" fmla="*/ 1365181 h 2299546"/>
                <a:gd name="connsiteX14" fmla="*/ 3981034 w 7334557"/>
                <a:gd name="connsiteY14" fmla="*/ 1488964 h 2299546"/>
                <a:gd name="connsiteX15" fmla="*/ 4008985 w 7334557"/>
                <a:gd name="connsiteY15" fmla="*/ 1592783 h 2299546"/>
                <a:gd name="connsiteX16" fmla="*/ 3793362 w 7334557"/>
                <a:gd name="connsiteY16" fmla="*/ 1932189 h 2299546"/>
                <a:gd name="connsiteX17" fmla="*/ 3793362 w 7334557"/>
                <a:gd name="connsiteY17" fmla="*/ 2260222 h 2299546"/>
                <a:gd name="connsiteX18" fmla="*/ 5498985 w 7334557"/>
                <a:gd name="connsiteY18" fmla="*/ 2299546 h 2299546"/>
                <a:gd name="connsiteX19" fmla="*/ 5498987 w 7334557"/>
                <a:gd name="connsiteY19" fmla="*/ 1588346 h 2299546"/>
                <a:gd name="connsiteX20" fmla="*/ 5786852 w 7334557"/>
                <a:gd name="connsiteY20" fmla="*/ 1364826 h 2299546"/>
                <a:gd name="connsiteX21" fmla="*/ 6437092 w 7334557"/>
                <a:gd name="connsiteY21" fmla="*/ 1361440 h 2299546"/>
                <a:gd name="connsiteX22" fmla="*/ 6376132 w 7334557"/>
                <a:gd name="connsiteY22" fmla="*/ 985519 h 2299546"/>
                <a:gd name="connsiteX23" fmla="*/ 6294851 w 7334557"/>
                <a:gd name="connsiteY23" fmla="*/ 585894 h 2299546"/>
                <a:gd name="connsiteX24" fmla="*/ 6403224 w 7334557"/>
                <a:gd name="connsiteY24" fmla="*/ 491067 h 2299546"/>
                <a:gd name="connsiteX25" fmla="*/ 6609811 w 7334557"/>
                <a:gd name="connsiteY25" fmla="*/ 88054 h 2299546"/>
                <a:gd name="connsiteX26" fmla="*/ 6762211 w 7334557"/>
                <a:gd name="connsiteY26" fmla="*/ 57573 h 2299546"/>
                <a:gd name="connsiteX27" fmla="*/ 7056851 w 7334557"/>
                <a:gd name="connsiteY27" fmla="*/ 0 h 2299546"/>
                <a:gd name="connsiteX28" fmla="*/ 7334557 w 7334557"/>
                <a:gd name="connsiteY28" fmla="*/ 108374 h 2299546"/>
                <a:gd name="connsiteX29" fmla="*/ 6809624 w 7334557"/>
                <a:gd name="connsiteY29" fmla="*/ 711200 h 2299546"/>
                <a:gd name="connsiteX30" fmla="*/ 6863811 w 7334557"/>
                <a:gd name="connsiteY30" fmla="*/ 677334 h 2299546"/>
                <a:gd name="connsiteX31" fmla="*/ 6921384 w 7334557"/>
                <a:gd name="connsiteY31" fmla="*/ 636694 h 2299546"/>
                <a:gd name="connsiteX32" fmla="*/ 6989118 w 7334557"/>
                <a:gd name="connsiteY32" fmla="*/ 592667 h 2299546"/>
                <a:gd name="connsiteX33" fmla="*/ 7043304 w 7334557"/>
                <a:gd name="connsiteY33" fmla="*/ 555414 h 2299546"/>
                <a:gd name="connsiteX34" fmla="*/ 7090718 w 7334557"/>
                <a:gd name="connsiteY34" fmla="*/ 524934 h 2299546"/>
                <a:gd name="connsiteX35" fmla="*/ 7192318 w 7334557"/>
                <a:gd name="connsiteY35" fmla="*/ 460587 h 2299546"/>
                <a:gd name="connsiteX36" fmla="*/ 7263438 w 7334557"/>
                <a:gd name="connsiteY36" fmla="*/ 406400 h 2299546"/>
                <a:gd name="connsiteX37" fmla="*/ 7243118 w 7334557"/>
                <a:gd name="connsiteY37" fmla="*/ 342052 h 2299546"/>
                <a:gd name="connsiteX38" fmla="*/ 7304078 w 7334557"/>
                <a:gd name="connsiteY38" fmla="*/ 301413 h 2299546"/>
                <a:gd name="connsiteX0" fmla="*/ 0 w 7839171"/>
                <a:gd name="connsiteY0" fmla="*/ 1880280 h 2299546"/>
                <a:gd name="connsiteX1" fmla="*/ 395308 w 7839171"/>
                <a:gd name="connsiteY1" fmla="*/ 1728545 h 2299546"/>
                <a:gd name="connsiteX2" fmla="*/ 726728 w 7839171"/>
                <a:gd name="connsiteY2" fmla="*/ 1708580 h 2299546"/>
                <a:gd name="connsiteX3" fmla="*/ 726728 w 7839171"/>
                <a:gd name="connsiteY3" fmla="*/ 1600769 h 2299546"/>
                <a:gd name="connsiteX4" fmla="*/ 1928625 w 7839171"/>
                <a:gd name="connsiteY4" fmla="*/ 1580804 h 2299546"/>
                <a:gd name="connsiteX5" fmla="*/ 2934865 w 7839171"/>
                <a:gd name="connsiteY5" fmla="*/ 1668650 h 2299546"/>
                <a:gd name="connsiteX6" fmla="*/ 2827053 w 7839171"/>
                <a:gd name="connsiteY6" fmla="*/ 1449034 h 2299546"/>
                <a:gd name="connsiteX7" fmla="*/ 2763165 w 7839171"/>
                <a:gd name="connsiteY7" fmla="*/ 1445041 h 2299546"/>
                <a:gd name="connsiteX8" fmla="*/ 2715249 w 7839171"/>
                <a:gd name="connsiteY8" fmla="*/ 526648 h 2299546"/>
                <a:gd name="connsiteX9" fmla="*/ 2938858 w 7839171"/>
                <a:gd name="connsiteY9" fmla="*/ 510676 h 2299546"/>
                <a:gd name="connsiteX10" fmla="*/ 3765411 w 7839171"/>
                <a:gd name="connsiteY10" fmla="*/ 1029768 h 2299546"/>
                <a:gd name="connsiteX11" fmla="*/ 3773397 w 7839171"/>
                <a:gd name="connsiteY11" fmla="*/ 1213446 h 2299546"/>
                <a:gd name="connsiteX12" fmla="*/ 3869230 w 7839171"/>
                <a:gd name="connsiteY12" fmla="*/ 1293307 h 2299546"/>
                <a:gd name="connsiteX13" fmla="*/ 3921139 w 7839171"/>
                <a:gd name="connsiteY13" fmla="*/ 1365181 h 2299546"/>
                <a:gd name="connsiteX14" fmla="*/ 3981034 w 7839171"/>
                <a:gd name="connsiteY14" fmla="*/ 1488964 h 2299546"/>
                <a:gd name="connsiteX15" fmla="*/ 4008985 w 7839171"/>
                <a:gd name="connsiteY15" fmla="*/ 1592783 h 2299546"/>
                <a:gd name="connsiteX16" fmla="*/ 3793362 w 7839171"/>
                <a:gd name="connsiteY16" fmla="*/ 1932189 h 2299546"/>
                <a:gd name="connsiteX17" fmla="*/ 3793362 w 7839171"/>
                <a:gd name="connsiteY17" fmla="*/ 2260222 h 2299546"/>
                <a:gd name="connsiteX18" fmla="*/ 5498985 w 7839171"/>
                <a:gd name="connsiteY18" fmla="*/ 2299546 h 2299546"/>
                <a:gd name="connsiteX19" fmla="*/ 5498987 w 7839171"/>
                <a:gd name="connsiteY19" fmla="*/ 1588346 h 2299546"/>
                <a:gd name="connsiteX20" fmla="*/ 5786852 w 7839171"/>
                <a:gd name="connsiteY20" fmla="*/ 1364826 h 2299546"/>
                <a:gd name="connsiteX21" fmla="*/ 6437092 w 7839171"/>
                <a:gd name="connsiteY21" fmla="*/ 1361440 h 2299546"/>
                <a:gd name="connsiteX22" fmla="*/ 6376132 w 7839171"/>
                <a:gd name="connsiteY22" fmla="*/ 985519 h 2299546"/>
                <a:gd name="connsiteX23" fmla="*/ 6294851 w 7839171"/>
                <a:gd name="connsiteY23" fmla="*/ 585894 h 2299546"/>
                <a:gd name="connsiteX24" fmla="*/ 6403224 w 7839171"/>
                <a:gd name="connsiteY24" fmla="*/ 491067 h 2299546"/>
                <a:gd name="connsiteX25" fmla="*/ 6609811 w 7839171"/>
                <a:gd name="connsiteY25" fmla="*/ 88054 h 2299546"/>
                <a:gd name="connsiteX26" fmla="*/ 6762211 w 7839171"/>
                <a:gd name="connsiteY26" fmla="*/ 57573 h 2299546"/>
                <a:gd name="connsiteX27" fmla="*/ 7056851 w 7839171"/>
                <a:gd name="connsiteY27" fmla="*/ 0 h 2299546"/>
                <a:gd name="connsiteX28" fmla="*/ 7334557 w 7839171"/>
                <a:gd name="connsiteY28" fmla="*/ 108374 h 2299546"/>
                <a:gd name="connsiteX29" fmla="*/ 7839171 w 7839171"/>
                <a:gd name="connsiteY29" fmla="*/ 16933 h 2299546"/>
                <a:gd name="connsiteX30" fmla="*/ 6863811 w 7839171"/>
                <a:gd name="connsiteY30" fmla="*/ 677334 h 2299546"/>
                <a:gd name="connsiteX31" fmla="*/ 6921384 w 7839171"/>
                <a:gd name="connsiteY31" fmla="*/ 636694 h 2299546"/>
                <a:gd name="connsiteX32" fmla="*/ 6989118 w 7839171"/>
                <a:gd name="connsiteY32" fmla="*/ 592667 h 2299546"/>
                <a:gd name="connsiteX33" fmla="*/ 7043304 w 7839171"/>
                <a:gd name="connsiteY33" fmla="*/ 555414 h 2299546"/>
                <a:gd name="connsiteX34" fmla="*/ 7090718 w 7839171"/>
                <a:gd name="connsiteY34" fmla="*/ 524934 h 2299546"/>
                <a:gd name="connsiteX35" fmla="*/ 7192318 w 7839171"/>
                <a:gd name="connsiteY35" fmla="*/ 460587 h 2299546"/>
                <a:gd name="connsiteX36" fmla="*/ 7263438 w 7839171"/>
                <a:gd name="connsiteY36" fmla="*/ 406400 h 2299546"/>
                <a:gd name="connsiteX37" fmla="*/ 7243118 w 7839171"/>
                <a:gd name="connsiteY37" fmla="*/ 342052 h 2299546"/>
                <a:gd name="connsiteX38" fmla="*/ 7304078 w 7839171"/>
                <a:gd name="connsiteY38" fmla="*/ 301413 h 2299546"/>
                <a:gd name="connsiteX0" fmla="*/ 0 w 8292984"/>
                <a:gd name="connsiteY0" fmla="*/ 1880280 h 2299546"/>
                <a:gd name="connsiteX1" fmla="*/ 395308 w 8292984"/>
                <a:gd name="connsiteY1" fmla="*/ 1728545 h 2299546"/>
                <a:gd name="connsiteX2" fmla="*/ 726728 w 8292984"/>
                <a:gd name="connsiteY2" fmla="*/ 1708580 h 2299546"/>
                <a:gd name="connsiteX3" fmla="*/ 726728 w 8292984"/>
                <a:gd name="connsiteY3" fmla="*/ 1600769 h 2299546"/>
                <a:gd name="connsiteX4" fmla="*/ 1928625 w 8292984"/>
                <a:gd name="connsiteY4" fmla="*/ 1580804 h 2299546"/>
                <a:gd name="connsiteX5" fmla="*/ 2934865 w 8292984"/>
                <a:gd name="connsiteY5" fmla="*/ 1668650 h 2299546"/>
                <a:gd name="connsiteX6" fmla="*/ 2827053 w 8292984"/>
                <a:gd name="connsiteY6" fmla="*/ 1449034 h 2299546"/>
                <a:gd name="connsiteX7" fmla="*/ 2763165 w 8292984"/>
                <a:gd name="connsiteY7" fmla="*/ 1445041 h 2299546"/>
                <a:gd name="connsiteX8" fmla="*/ 2715249 w 8292984"/>
                <a:gd name="connsiteY8" fmla="*/ 526648 h 2299546"/>
                <a:gd name="connsiteX9" fmla="*/ 2938858 w 8292984"/>
                <a:gd name="connsiteY9" fmla="*/ 510676 h 2299546"/>
                <a:gd name="connsiteX10" fmla="*/ 3765411 w 8292984"/>
                <a:gd name="connsiteY10" fmla="*/ 1029768 h 2299546"/>
                <a:gd name="connsiteX11" fmla="*/ 3773397 w 8292984"/>
                <a:gd name="connsiteY11" fmla="*/ 1213446 h 2299546"/>
                <a:gd name="connsiteX12" fmla="*/ 3869230 w 8292984"/>
                <a:gd name="connsiteY12" fmla="*/ 1293307 h 2299546"/>
                <a:gd name="connsiteX13" fmla="*/ 3921139 w 8292984"/>
                <a:gd name="connsiteY13" fmla="*/ 1365181 h 2299546"/>
                <a:gd name="connsiteX14" fmla="*/ 3981034 w 8292984"/>
                <a:gd name="connsiteY14" fmla="*/ 1488964 h 2299546"/>
                <a:gd name="connsiteX15" fmla="*/ 4008985 w 8292984"/>
                <a:gd name="connsiteY15" fmla="*/ 1592783 h 2299546"/>
                <a:gd name="connsiteX16" fmla="*/ 3793362 w 8292984"/>
                <a:gd name="connsiteY16" fmla="*/ 1932189 h 2299546"/>
                <a:gd name="connsiteX17" fmla="*/ 3793362 w 8292984"/>
                <a:gd name="connsiteY17" fmla="*/ 2260222 h 2299546"/>
                <a:gd name="connsiteX18" fmla="*/ 5498985 w 8292984"/>
                <a:gd name="connsiteY18" fmla="*/ 2299546 h 2299546"/>
                <a:gd name="connsiteX19" fmla="*/ 5498987 w 8292984"/>
                <a:gd name="connsiteY19" fmla="*/ 1588346 h 2299546"/>
                <a:gd name="connsiteX20" fmla="*/ 5786852 w 8292984"/>
                <a:gd name="connsiteY20" fmla="*/ 1364826 h 2299546"/>
                <a:gd name="connsiteX21" fmla="*/ 6437092 w 8292984"/>
                <a:gd name="connsiteY21" fmla="*/ 1361440 h 2299546"/>
                <a:gd name="connsiteX22" fmla="*/ 6376132 w 8292984"/>
                <a:gd name="connsiteY22" fmla="*/ 985519 h 2299546"/>
                <a:gd name="connsiteX23" fmla="*/ 6294851 w 8292984"/>
                <a:gd name="connsiteY23" fmla="*/ 585894 h 2299546"/>
                <a:gd name="connsiteX24" fmla="*/ 6403224 w 8292984"/>
                <a:gd name="connsiteY24" fmla="*/ 491067 h 2299546"/>
                <a:gd name="connsiteX25" fmla="*/ 6609811 w 8292984"/>
                <a:gd name="connsiteY25" fmla="*/ 88054 h 2299546"/>
                <a:gd name="connsiteX26" fmla="*/ 6762211 w 8292984"/>
                <a:gd name="connsiteY26" fmla="*/ 57573 h 2299546"/>
                <a:gd name="connsiteX27" fmla="*/ 7056851 w 8292984"/>
                <a:gd name="connsiteY27" fmla="*/ 0 h 2299546"/>
                <a:gd name="connsiteX28" fmla="*/ 7334557 w 8292984"/>
                <a:gd name="connsiteY28" fmla="*/ 108374 h 2299546"/>
                <a:gd name="connsiteX29" fmla="*/ 7839171 w 8292984"/>
                <a:gd name="connsiteY29" fmla="*/ 16933 h 2299546"/>
                <a:gd name="connsiteX30" fmla="*/ 8292984 w 8292984"/>
                <a:gd name="connsiteY30" fmla="*/ 20321 h 2299546"/>
                <a:gd name="connsiteX31" fmla="*/ 6921384 w 8292984"/>
                <a:gd name="connsiteY31" fmla="*/ 636694 h 2299546"/>
                <a:gd name="connsiteX32" fmla="*/ 6989118 w 8292984"/>
                <a:gd name="connsiteY32" fmla="*/ 592667 h 2299546"/>
                <a:gd name="connsiteX33" fmla="*/ 7043304 w 8292984"/>
                <a:gd name="connsiteY33" fmla="*/ 555414 h 2299546"/>
                <a:gd name="connsiteX34" fmla="*/ 7090718 w 8292984"/>
                <a:gd name="connsiteY34" fmla="*/ 524934 h 2299546"/>
                <a:gd name="connsiteX35" fmla="*/ 7192318 w 8292984"/>
                <a:gd name="connsiteY35" fmla="*/ 460587 h 2299546"/>
                <a:gd name="connsiteX36" fmla="*/ 7263438 w 8292984"/>
                <a:gd name="connsiteY36" fmla="*/ 406400 h 2299546"/>
                <a:gd name="connsiteX37" fmla="*/ 7243118 w 8292984"/>
                <a:gd name="connsiteY37" fmla="*/ 342052 h 2299546"/>
                <a:gd name="connsiteX38" fmla="*/ 7304078 w 8292984"/>
                <a:gd name="connsiteY38" fmla="*/ 301413 h 2299546"/>
                <a:gd name="connsiteX0" fmla="*/ 0 w 8746797"/>
                <a:gd name="connsiteY0" fmla="*/ 1880280 h 2299546"/>
                <a:gd name="connsiteX1" fmla="*/ 395308 w 8746797"/>
                <a:gd name="connsiteY1" fmla="*/ 1728545 h 2299546"/>
                <a:gd name="connsiteX2" fmla="*/ 726728 w 8746797"/>
                <a:gd name="connsiteY2" fmla="*/ 1708580 h 2299546"/>
                <a:gd name="connsiteX3" fmla="*/ 726728 w 8746797"/>
                <a:gd name="connsiteY3" fmla="*/ 1600769 h 2299546"/>
                <a:gd name="connsiteX4" fmla="*/ 1928625 w 8746797"/>
                <a:gd name="connsiteY4" fmla="*/ 1580804 h 2299546"/>
                <a:gd name="connsiteX5" fmla="*/ 2934865 w 8746797"/>
                <a:gd name="connsiteY5" fmla="*/ 1668650 h 2299546"/>
                <a:gd name="connsiteX6" fmla="*/ 2827053 w 8746797"/>
                <a:gd name="connsiteY6" fmla="*/ 1449034 h 2299546"/>
                <a:gd name="connsiteX7" fmla="*/ 2763165 w 8746797"/>
                <a:gd name="connsiteY7" fmla="*/ 1445041 h 2299546"/>
                <a:gd name="connsiteX8" fmla="*/ 2715249 w 8746797"/>
                <a:gd name="connsiteY8" fmla="*/ 526648 h 2299546"/>
                <a:gd name="connsiteX9" fmla="*/ 2938858 w 8746797"/>
                <a:gd name="connsiteY9" fmla="*/ 510676 h 2299546"/>
                <a:gd name="connsiteX10" fmla="*/ 3765411 w 8746797"/>
                <a:gd name="connsiteY10" fmla="*/ 1029768 h 2299546"/>
                <a:gd name="connsiteX11" fmla="*/ 3773397 w 8746797"/>
                <a:gd name="connsiteY11" fmla="*/ 1213446 h 2299546"/>
                <a:gd name="connsiteX12" fmla="*/ 3869230 w 8746797"/>
                <a:gd name="connsiteY12" fmla="*/ 1293307 h 2299546"/>
                <a:gd name="connsiteX13" fmla="*/ 3921139 w 8746797"/>
                <a:gd name="connsiteY13" fmla="*/ 1365181 h 2299546"/>
                <a:gd name="connsiteX14" fmla="*/ 3981034 w 8746797"/>
                <a:gd name="connsiteY14" fmla="*/ 1488964 h 2299546"/>
                <a:gd name="connsiteX15" fmla="*/ 4008985 w 8746797"/>
                <a:gd name="connsiteY15" fmla="*/ 1592783 h 2299546"/>
                <a:gd name="connsiteX16" fmla="*/ 3793362 w 8746797"/>
                <a:gd name="connsiteY16" fmla="*/ 1932189 h 2299546"/>
                <a:gd name="connsiteX17" fmla="*/ 3793362 w 8746797"/>
                <a:gd name="connsiteY17" fmla="*/ 2260222 h 2299546"/>
                <a:gd name="connsiteX18" fmla="*/ 5498985 w 8746797"/>
                <a:gd name="connsiteY18" fmla="*/ 2299546 h 2299546"/>
                <a:gd name="connsiteX19" fmla="*/ 5498987 w 8746797"/>
                <a:gd name="connsiteY19" fmla="*/ 1588346 h 2299546"/>
                <a:gd name="connsiteX20" fmla="*/ 5786852 w 8746797"/>
                <a:gd name="connsiteY20" fmla="*/ 1364826 h 2299546"/>
                <a:gd name="connsiteX21" fmla="*/ 6437092 w 8746797"/>
                <a:gd name="connsiteY21" fmla="*/ 1361440 h 2299546"/>
                <a:gd name="connsiteX22" fmla="*/ 6376132 w 8746797"/>
                <a:gd name="connsiteY22" fmla="*/ 985519 h 2299546"/>
                <a:gd name="connsiteX23" fmla="*/ 6294851 w 8746797"/>
                <a:gd name="connsiteY23" fmla="*/ 585894 h 2299546"/>
                <a:gd name="connsiteX24" fmla="*/ 6403224 w 8746797"/>
                <a:gd name="connsiteY24" fmla="*/ 491067 h 2299546"/>
                <a:gd name="connsiteX25" fmla="*/ 6609811 w 8746797"/>
                <a:gd name="connsiteY25" fmla="*/ 88054 h 2299546"/>
                <a:gd name="connsiteX26" fmla="*/ 6762211 w 8746797"/>
                <a:gd name="connsiteY26" fmla="*/ 57573 h 2299546"/>
                <a:gd name="connsiteX27" fmla="*/ 7056851 w 8746797"/>
                <a:gd name="connsiteY27" fmla="*/ 0 h 2299546"/>
                <a:gd name="connsiteX28" fmla="*/ 7334557 w 8746797"/>
                <a:gd name="connsiteY28" fmla="*/ 108374 h 2299546"/>
                <a:gd name="connsiteX29" fmla="*/ 7839171 w 8746797"/>
                <a:gd name="connsiteY29" fmla="*/ 16933 h 2299546"/>
                <a:gd name="connsiteX30" fmla="*/ 8292984 w 8746797"/>
                <a:gd name="connsiteY30" fmla="*/ 20321 h 2299546"/>
                <a:gd name="connsiteX31" fmla="*/ 8746797 w 8746797"/>
                <a:gd name="connsiteY31" fmla="*/ 294641 h 2299546"/>
                <a:gd name="connsiteX32" fmla="*/ 6989118 w 8746797"/>
                <a:gd name="connsiteY32" fmla="*/ 592667 h 2299546"/>
                <a:gd name="connsiteX33" fmla="*/ 7043304 w 8746797"/>
                <a:gd name="connsiteY33" fmla="*/ 555414 h 2299546"/>
                <a:gd name="connsiteX34" fmla="*/ 7090718 w 8746797"/>
                <a:gd name="connsiteY34" fmla="*/ 524934 h 2299546"/>
                <a:gd name="connsiteX35" fmla="*/ 7192318 w 8746797"/>
                <a:gd name="connsiteY35" fmla="*/ 460587 h 2299546"/>
                <a:gd name="connsiteX36" fmla="*/ 7263438 w 8746797"/>
                <a:gd name="connsiteY36" fmla="*/ 406400 h 2299546"/>
                <a:gd name="connsiteX37" fmla="*/ 7243118 w 8746797"/>
                <a:gd name="connsiteY37" fmla="*/ 342052 h 2299546"/>
                <a:gd name="connsiteX38" fmla="*/ 7304078 w 8746797"/>
                <a:gd name="connsiteY38" fmla="*/ 301413 h 2299546"/>
                <a:gd name="connsiteX0" fmla="*/ 0 w 9024505"/>
                <a:gd name="connsiteY0" fmla="*/ 1880280 h 2299546"/>
                <a:gd name="connsiteX1" fmla="*/ 395308 w 9024505"/>
                <a:gd name="connsiteY1" fmla="*/ 1728545 h 2299546"/>
                <a:gd name="connsiteX2" fmla="*/ 726728 w 9024505"/>
                <a:gd name="connsiteY2" fmla="*/ 1708580 h 2299546"/>
                <a:gd name="connsiteX3" fmla="*/ 726728 w 9024505"/>
                <a:gd name="connsiteY3" fmla="*/ 1600769 h 2299546"/>
                <a:gd name="connsiteX4" fmla="*/ 1928625 w 9024505"/>
                <a:gd name="connsiteY4" fmla="*/ 1580804 h 2299546"/>
                <a:gd name="connsiteX5" fmla="*/ 2934865 w 9024505"/>
                <a:gd name="connsiteY5" fmla="*/ 1668650 h 2299546"/>
                <a:gd name="connsiteX6" fmla="*/ 2827053 w 9024505"/>
                <a:gd name="connsiteY6" fmla="*/ 1449034 h 2299546"/>
                <a:gd name="connsiteX7" fmla="*/ 2763165 w 9024505"/>
                <a:gd name="connsiteY7" fmla="*/ 1445041 h 2299546"/>
                <a:gd name="connsiteX8" fmla="*/ 2715249 w 9024505"/>
                <a:gd name="connsiteY8" fmla="*/ 526648 h 2299546"/>
                <a:gd name="connsiteX9" fmla="*/ 2938858 w 9024505"/>
                <a:gd name="connsiteY9" fmla="*/ 510676 h 2299546"/>
                <a:gd name="connsiteX10" fmla="*/ 3765411 w 9024505"/>
                <a:gd name="connsiteY10" fmla="*/ 1029768 h 2299546"/>
                <a:gd name="connsiteX11" fmla="*/ 3773397 w 9024505"/>
                <a:gd name="connsiteY11" fmla="*/ 1213446 h 2299546"/>
                <a:gd name="connsiteX12" fmla="*/ 3869230 w 9024505"/>
                <a:gd name="connsiteY12" fmla="*/ 1293307 h 2299546"/>
                <a:gd name="connsiteX13" fmla="*/ 3921139 w 9024505"/>
                <a:gd name="connsiteY13" fmla="*/ 1365181 h 2299546"/>
                <a:gd name="connsiteX14" fmla="*/ 3981034 w 9024505"/>
                <a:gd name="connsiteY14" fmla="*/ 1488964 h 2299546"/>
                <a:gd name="connsiteX15" fmla="*/ 4008985 w 9024505"/>
                <a:gd name="connsiteY15" fmla="*/ 1592783 h 2299546"/>
                <a:gd name="connsiteX16" fmla="*/ 3793362 w 9024505"/>
                <a:gd name="connsiteY16" fmla="*/ 1932189 h 2299546"/>
                <a:gd name="connsiteX17" fmla="*/ 3793362 w 9024505"/>
                <a:gd name="connsiteY17" fmla="*/ 2260222 h 2299546"/>
                <a:gd name="connsiteX18" fmla="*/ 5498985 w 9024505"/>
                <a:gd name="connsiteY18" fmla="*/ 2299546 h 2299546"/>
                <a:gd name="connsiteX19" fmla="*/ 5498987 w 9024505"/>
                <a:gd name="connsiteY19" fmla="*/ 1588346 h 2299546"/>
                <a:gd name="connsiteX20" fmla="*/ 5786852 w 9024505"/>
                <a:gd name="connsiteY20" fmla="*/ 1364826 h 2299546"/>
                <a:gd name="connsiteX21" fmla="*/ 6437092 w 9024505"/>
                <a:gd name="connsiteY21" fmla="*/ 1361440 h 2299546"/>
                <a:gd name="connsiteX22" fmla="*/ 6376132 w 9024505"/>
                <a:gd name="connsiteY22" fmla="*/ 985519 h 2299546"/>
                <a:gd name="connsiteX23" fmla="*/ 6294851 w 9024505"/>
                <a:gd name="connsiteY23" fmla="*/ 585894 h 2299546"/>
                <a:gd name="connsiteX24" fmla="*/ 6403224 w 9024505"/>
                <a:gd name="connsiteY24" fmla="*/ 491067 h 2299546"/>
                <a:gd name="connsiteX25" fmla="*/ 6609811 w 9024505"/>
                <a:gd name="connsiteY25" fmla="*/ 88054 h 2299546"/>
                <a:gd name="connsiteX26" fmla="*/ 6762211 w 9024505"/>
                <a:gd name="connsiteY26" fmla="*/ 57573 h 2299546"/>
                <a:gd name="connsiteX27" fmla="*/ 7056851 w 9024505"/>
                <a:gd name="connsiteY27" fmla="*/ 0 h 2299546"/>
                <a:gd name="connsiteX28" fmla="*/ 7334557 w 9024505"/>
                <a:gd name="connsiteY28" fmla="*/ 108374 h 2299546"/>
                <a:gd name="connsiteX29" fmla="*/ 7839171 w 9024505"/>
                <a:gd name="connsiteY29" fmla="*/ 16933 h 2299546"/>
                <a:gd name="connsiteX30" fmla="*/ 8292984 w 9024505"/>
                <a:gd name="connsiteY30" fmla="*/ 20321 h 2299546"/>
                <a:gd name="connsiteX31" fmla="*/ 8746797 w 9024505"/>
                <a:gd name="connsiteY31" fmla="*/ 294641 h 2299546"/>
                <a:gd name="connsiteX32" fmla="*/ 9024505 w 9024505"/>
                <a:gd name="connsiteY32" fmla="*/ 568960 h 2299546"/>
                <a:gd name="connsiteX33" fmla="*/ 7043304 w 9024505"/>
                <a:gd name="connsiteY33" fmla="*/ 555414 h 2299546"/>
                <a:gd name="connsiteX34" fmla="*/ 7090718 w 9024505"/>
                <a:gd name="connsiteY34" fmla="*/ 524934 h 2299546"/>
                <a:gd name="connsiteX35" fmla="*/ 7192318 w 9024505"/>
                <a:gd name="connsiteY35" fmla="*/ 460587 h 2299546"/>
                <a:gd name="connsiteX36" fmla="*/ 7263438 w 9024505"/>
                <a:gd name="connsiteY36" fmla="*/ 406400 h 2299546"/>
                <a:gd name="connsiteX37" fmla="*/ 7243118 w 9024505"/>
                <a:gd name="connsiteY37" fmla="*/ 342052 h 2299546"/>
                <a:gd name="connsiteX38" fmla="*/ 7304078 w 9024505"/>
                <a:gd name="connsiteY38" fmla="*/ 301413 h 2299546"/>
                <a:gd name="connsiteX0" fmla="*/ 0 w 9061757"/>
                <a:gd name="connsiteY0" fmla="*/ 1880280 h 2299546"/>
                <a:gd name="connsiteX1" fmla="*/ 395308 w 9061757"/>
                <a:gd name="connsiteY1" fmla="*/ 1728545 h 2299546"/>
                <a:gd name="connsiteX2" fmla="*/ 726728 w 9061757"/>
                <a:gd name="connsiteY2" fmla="*/ 1708580 h 2299546"/>
                <a:gd name="connsiteX3" fmla="*/ 726728 w 9061757"/>
                <a:gd name="connsiteY3" fmla="*/ 1600769 h 2299546"/>
                <a:gd name="connsiteX4" fmla="*/ 1928625 w 9061757"/>
                <a:gd name="connsiteY4" fmla="*/ 1580804 h 2299546"/>
                <a:gd name="connsiteX5" fmla="*/ 2934865 w 9061757"/>
                <a:gd name="connsiteY5" fmla="*/ 1668650 h 2299546"/>
                <a:gd name="connsiteX6" fmla="*/ 2827053 w 9061757"/>
                <a:gd name="connsiteY6" fmla="*/ 1449034 h 2299546"/>
                <a:gd name="connsiteX7" fmla="*/ 2763165 w 9061757"/>
                <a:gd name="connsiteY7" fmla="*/ 1445041 h 2299546"/>
                <a:gd name="connsiteX8" fmla="*/ 2715249 w 9061757"/>
                <a:gd name="connsiteY8" fmla="*/ 526648 h 2299546"/>
                <a:gd name="connsiteX9" fmla="*/ 2938858 w 9061757"/>
                <a:gd name="connsiteY9" fmla="*/ 510676 h 2299546"/>
                <a:gd name="connsiteX10" fmla="*/ 3765411 w 9061757"/>
                <a:gd name="connsiteY10" fmla="*/ 1029768 h 2299546"/>
                <a:gd name="connsiteX11" fmla="*/ 3773397 w 9061757"/>
                <a:gd name="connsiteY11" fmla="*/ 1213446 h 2299546"/>
                <a:gd name="connsiteX12" fmla="*/ 3869230 w 9061757"/>
                <a:gd name="connsiteY12" fmla="*/ 1293307 h 2299546"/>
                <a:gd name="connsiteX13" fmla="*/ 3921139 w 9061757"/>
                <a:gd name="connsiteY13" fmla="*/ 1365181 h 2299546"/>
                <a:gd name="connsiteX14" fmla="*/ 3981034 w 9061757"/>
                <a:gd name="connsiteY14" fmla="*/ 1488964 h 2299546"/>
                <a:gd name="connsiteX15" fmla="*/ 4008985 w 9061757"/>
                <a:gd name="connsiteY15" fmla="*/ 1592783 h 2299546"/>
                <a:gd name="connsiteX16" fmla="*/ 3793362 w 9061757"/>
                <a:gd name="connsiteY16" fmla="*/ 1932189 h 2299546"/>
                <a:gd name="connsiteX17" fmla="*/ 3793362 w 9061757"/>
                <a:gd name="connsiteY17" fmla="*/ 2260222 h 2299546"/>
                <a:gd name="connsiteX18" fmla="*/ 5498985 w 9061757"/>
                <a:gd name="connsiteY18" fmla="*/ 2299546 h 2299546"/>
                <a:gd name="connsiteX19" fmla="*/ 5498987 w 9061757"/>
                <a:gd name="connsiteY19" fmla="*/ 1588346 h 2299546"/>
                <a:gd name="connsiteX20" fmla="*/ 5786852 w 9061757"/>
                <a:gd name="connsiteY20" fmla="*/ 1364826 h 2299546"/>
                <a:gd name="connsiteX21" fmla="*/ 6437092 w 9061757"/>
                <a:gd name="connsiteY21" fmla="*/ 1361440 h 2299546"/>
                <a:gd name="connsiteX22" fmla="*/ 6376132 w 9061757"/>
                <a:gd name="connsiteY22" fmla="*/ 985519 h 2299546"/>
                <a:gd name="connsiteX23" fmla="*/ 6294851 w 9061757"/>
                <a:gd name="connsiteY23" fmla="*/ 585894 h 2299546"/>
                <a:gd name="connsiteX24" fmla="*/ 6403224 w 9061757"/>
                <a:gd name="connsiteY24" fmla="*/ 491067 h 2299546"/>
                <a:gd name="connsiteX25" fmla="*/ 6609811 w 9061757"/>
                <a:gd name="connsiteY25" fmla="*/ 88054 h 2299546"/>
                <a:gd name="connsiteX26" fmla="*/ 6762211 w 9061757"/>
                <a:gd name="connsiteY26" fmla="*/ 57573 h 2299546"/>
                <a:gd name="connsiteX27" fmla="*/ 7056851 w 9061757"/>
                <a:gd name="connsiteY27" fmla="*/ 0 h 2299546"/>
                <a:gd name="connsiteX28" fmla="*/ 7334557 w 9061757"/>
                <a:gd name="connsiteY28" fmla="*/ 108374 h 2299546"/>
                <a:gd name="connsiteX29" fmla="*/ 7839171 w 9061757"/>
                <a:gd name="connsiteY29" fmla="*/ 16933 h 2299546"/>
                <a:gd name="connsiteX30" fmla="*/ 8292984 w 9061757"/>
                <a:gd name="connsiteY30" fmla="*/ 20321 h 2299546"/>
                <a:gd name="connsiteX31" fmla="*/ 8746797 w 9061757"/>
                <a:gd name="connsiteY31" fmla="*/ 294641 h 2299546"/>
                <a:gd name="connsiteX32" fmla="*/ 9024505 w 9061757"/>
                <a:gd name="connsiteY32" fmla="*/ 568960 h 2299546"/>
                <a:gd name="connsiteX33" fmla="*/ 9061757 w 9061757"/>
                <a:gd name="connsiteY33" fmla="*/ 1022774 h 2299546"/>
                <a:gd name="connsiteX34" fmla="*/ 7090718 w 9061757"/>
                <a:gd name="connsiteY34" fmla="*/ 524934 h 2299546"/>
                <a:gd name="connsiteX35" fmla="*/ 7192318 w 9061757"/>
                <a:gd name="connsiteY35" fmla="*/ 460587 h 2299546"/>
                <a:gd name="connsiteX36" fmla="*/ 7263438 w 9061757"/>
                <a:gd name="connsiteY36" fmla="*/ 406400 h 2299546"/>
                <a:gd name="connsiteX37" fmla="*/ 7243118 w 9061757"/>
                <a:gd name="connsiteY37" fmla="*/ 342052 h 2299546"/>
                <a:gd name="connsiteX38" fmla="*/ 7304078 w 9061757"/>
                <a:gd name="connsiteY38" fmla="*/ 301413 h 2299546"/>
                <a:gd name="connsiteX0" fmla="*/ 0 w 9061757"/>
                <a:gd name="connsiteY0" fmla="*/ 1880280 h 2299546"/>
                <a:gd name="connsiteX1" fmla="*/ 395308 w 9061757"/>
                <a:gd name="connsiteY1" fmla="*/ 1728545 h 2299546"/>
                <a:gd name="connsiteX2" fmla="*/ 726728 w 9061757"/>
                <a:gd name="connsiteY2" fmla="*/ 1708580 h 2299546"/>
                <a:gd name="connsiteX3" fmla="*/ 726728 w 9061757"/>
                <a:gd name="connsiteY3" fmla="*/ 1600769 h 2299546"/>
                <a:gd name="connsiteX4" fmla="*/ 1928625 w 9061757"/>
                <a:gd name="connsiteY4" fmla="*/ 1580804 h 2299546"/>
                <a:gd name="connsiteX5" fmla="*/ 2934865 w 9061757"/>
                <a:gd name="connsiteY5" fmla="*/ 1668650 h 2299546"/>
                <a:gd name="connsiteX6" fmla="*/ 2827053 w 9061757"/>
                <a:gd name="connsiteY6" fmla="*/ 1449034 h 2299546"/>
                <a:gd name="connsiteX7" fmla="*/ 2763165 w 9061757"/>
                <a:gd name="connsiteY7" fmla="*/ 1445041 h 2299546"/>
                <a:gd name="connsiteX8" fmla="*/ 2715249 w 9061757"/>
                <a:gd name="connsiteY8" fmla="*/ 526648 h 2299546"/>
                <a:gd name="connsiteX9" fmla="*/ 2938858 w 9061757"/>
                <a:gd name="connsiteY9" fmla="*/ 510676 h 2299546"/>
                <a:gd name="connsiteX10" fmla="*/ 3765411 w 9061757"/>
                <a:gd name="connsiteY10" fmla="*/ 1029768 h 2299546"/>
                <a:gd name="connsiteX11" fmla="*/ 3773397 w 9061757"/>
                <a:gd name="connsiteY11" fmla="*/ 1213446 h 2299546"/>
                <a:gd name="connsiteX12" fmla="*/ 3869230 w 9061757"/>
                <a:gd name="connsiteY12" fmla="*/ 1293307 h 2299546"/>
                <a:gd name="connsiteX13" fmla="*/ 3921139 w 9061757"/>
                <a:gd name="connsiteY13" fmla="*/ 1365181 h 2299546"/>
                <a:gd name="connsiteX14" fmla="*/ 3981034 w 9061757"/>
                <a:gd name="connsiteY14" fmla="*/ 1488964 h 2299546"/>
                <a:gd name="connsiteX15" fmla="*/ 4008985 w 9061757"/>
                <a:gd name="connsiteY15" fmla="*/ 1592783 h 2299546"/>
                <a:gd name="connsiteX16" fmla="*/ 3793362 w 9061757"/>
                <a:gd name="connsiteY16" fmla="*/ 1932189 h 2299546"/>
                <a:gd name="connsiteX17" fmla="*/ 3793362 w 9061757"/>
                <a:gd name="connsiteY17" fmla="*/ 2260222 h 2299546"/>
                <a:gd name="connsiteX18" fmla="*/ 5498985 w 9061757"/>
                <a:gd name="connsiteY18" fmla="*/ 2299546 h 2299546"/>
                <a:gd name="connsiteX19" fmla="*/ 5498987 w 9061757"/>
                <a:gd name="connsiteY19" fmla="*/ 1588346 h 2299546"/>
                <a:gd name="connsiteX20" fmla="*/ 5786852 w 9061757"/>
                <a:gd name="connsiteY20" fmla="*/ 1364826 h 2299546"/>
                <a:gd name="connsiteX21" fmla="*/ 6437092 w 9061757"/>
                <a:gd name="connsiteY21" fmla="*/ 1361440 h 2299546"/>
                <a:gd name="connsiteX22" fmla="*/ 6376132 w 9061757"/>
                <a:gd name="connsiteY22" fmla="*/ 985519 h 2299546"/>
                <a:gd name="connsiteX23" fmla="*/ 6294851 w 9061757"/>
                <a:gd name="connsiteY23" fmla="*/ 585894 h 2299546"/>
                <a:gd name="connsiteX24" fmla="*/ 6403224 w 9061757"/>
                <a:gd name="connsiteY24" fmla="*/ 491067 h 2299546"/>
                <a:gd name="connsiteX25" fmla="*/ 6609811 w 9061757"/>
                <a:gd name="connsiteY25" fmla="*/ 88054 h 2299546"/>
                <a:gd name="connsiteX26" fmla="*/ 6762211 w 9061757"/>
                <a:gd name="connsiteY26" fmla="*/ 57573 h 2299546"/>
                <a:gd name="connsiteX27" fmla="*/ 7056851 w 9061757"/>
                <a:gd name="connsiteY27" fmla="*/ 0 h 2299546"/>
                <a:gd name="connsiteX28" fmla="*/ 7334557 w 9061757"/>
                <a:gd name="connsiteY28" fmla="*/ 108374 h 2299546"/>
                <a:gd name="connsiteX29" fmla="*/ 7839171 w 9061757"/>
                <a:gd name="connsiteY29" fmla="*/ 16933 h 2299546"/>
                <a:gd name="connsiteX30" fmla="*/ 8292984 w 9061757"/>
                <a:gd name="connsiteY30" fmla="*/ 20321 h 2299546"/>
                <a:gd name="connsiteX31" fmla="*/ 8746797 w 9061757"/>
                <a:gd name="connsiteY31" fmla="*/ 294641 h 2299546"/>
                <a:gd name="connsiteX32" fmla="*/ 9024505 w 9061757"/>
                <a:gd name="connsiteY32" fmla="*/ 568960 h 2299546"/>
                <a:gd name="connsiteX33" fmla="*/ 9061757 w 9061757"/>
                <a:gd name="connsiteY33" fmla="*/ 1022774 h 2299546"/>
                <a:gd name="connsiteX34" fmla="*/ 8946611 w 9061757"/>
                <a:gd name="connsiteY34" fmla="*/ 1486747 h 2299546"/>
                <a:gd name="connsiteX35" fmla="*/ 7192318 w 9061757"/>
                <a:gd name="connsiteY35" fmla="*/ 460587 h 2299546"/>
                <a:gd name="connsiteX36" fmla="*/ 7263438 w 9061757"/>
                <a:gd name="connsiteY36" fmla="*/ 406400 h 2299546"/>
                <a:gd name="connsiteX37" fmla="*/ 7243118 w 9061757"/>
                <a:gd name="connsiteY37" fmla="*/ 342052 h 2299546"/>
                <a:gd name="connsiteX38" fmla="*/ 7304078 w 9061757"/>
                <a:gd name="connsiteY38" fmla="*/ 301413 h 2299546"/>
                <a:gd name="connsiteX0" fmla="*/ 0 w 9061757"/>
                <a:gd name="connsiteY0" fmla="*/ 1880280 h 2299546"/>
                <a:gd name="connsiteX1" fmla="*/ 395308 w 9061757"/>
                <a:gd name="connsiteY1" fmla="*/ 1728545 h 2299546"/>
                <a:gd name="connsiteX2" fmla="*/ 726728 w 9061757"/>
                <a:gd name="connsiteY2" fmla="*/ 1708580 h 2299546"/>
                <a:gd name="connsiteX3" fmla="*/ 726728 w 9061757"/>
                <a:gd name="connsiteY3" fmla="*/ 1600769 h 2299546"/>
                <a:gd name="connsiteX4" fmla="*/ 1928625 w 9061757"/>
                <a:gd name="connsiteY4" fmla="*/ 1580804 h 2299546"/>
                <a:gd name="connsiteX5" fmla="*/ 2934865 w 9061757"/>
                <a:gd name="connsiteY5" fmla="*/ 1668650 h 2299546"/>
                <a:gd name="connsiteX6" fmla="*/ 2827053 w 9061757"/>
                <a:gd name="connsiteY6" fmla="*/ 1449034 h 2299546"/>
                <a:gd name="connsiteX7" fmla="*/ 2763165 w 9061757"/>
                <a:gd name="connsiteY7" fmla="*/ 1445041 h 2299546"/>
                <a:gd name="connsiteX8" fmla="*/ 2715249 w 9061757"/>
                <a:gd name="connsiteY8" fmla="*/ 526648 h 2299546"/>
                <a:gd name="connsiteX9" fmla="*/ 2938858 w 9061757"/>
                <a:gd name="connsiteY9" fmla="*/ 510676 h 2299546"/>
                <a:gd name="connsiteX10" fmla="*/ 3765411 w 9061757"/>
                <a:gd name="connsiteY10" fmla="*/ 1029768 h 2299546"/>
                <a:gd name="connsiteX11" fmla="*/ 3773397 w 9061757"/>
                <a:gd name="connsiteY11" fmla="*/ 1213446 h 2299546"/>
                <a:gd name="connsiteX12" fmla="*/ 3869230 w 9061757"/>
                <a:gd name="connsiteY12" fmla="*/ 1293307 h 2299546"/>
                <a:gd name="connsiteX13" fmla="*/ 3921139 w 9061757"/>
                <a:gd name="connsiteY13" fmla="*/ 1365181 h 2299546"/>
                <a:gd name="connsiteX14" fmla="*/ 3981034 w 9061757"/>
                <a:gd name="connsiteY14" fmla="*/ 1488964 h 2299546"/>
                <a:gd name="connsiteX15" fmla="*/ 4008985 w 9061757"/>
                <a:gd name="connsiteY15" fmla="*/ 1592783 h 2299546"/>
                <a:gd name="connsiteX16" fmla="*/ 3793362 w 9061757"/>
                <a:gd name="connsiteY16" fmla="*/ 1932189 h 2299546"/>
                <a:gd name="connsiteX17" fmla="*/ 3793362 w 9061757"/>
                <a:gd name="connsiteY17" fmla="*/ 2260222 h 2299546"/>
                <a:gd name="connsiteX18" fmla="*/ 5498985 w 9061757"/>
                <a:gd name="connsiteY18" fmla="*/ 2299546 h 2299546"/>
                <a:gd name="connsiteX19" fmla="*/ 5498987 w 9061757"/>
                <a:gd name="connsiteY19" fmla="*/ 1588346 h 2299546"/>
                <a:gd name="connsiteX20" fmla="*/ 5786852 w 9061757"/>
                <a:gd name="connsiteY20" fmla="*/ 1364826 h 2299546"/>
                <a:gd name="connsiteX21" fmla="*/ 6437092 w 9061757"/>
                <a:gd name="connsiteY21" fmla="*/ 1361440 h 2299546"/>
                <a:gd name="connsiteX22" fmla="*/ 6376132 w 9061757"/>
                <a:gd name="connsiteY22" fmla="*/ 985519 h 2299546"/>
                <a:gd name="connsiteX23" fmla="*/ 6294851 w 9061757"/>
                <a:gd name="connsiteY23" fmla="*/ 585894 h 2299546"/>
                <a:gd name="connsiteX24" fmla="*/ 6403224 w 9061757"/>
                <a:gd name="connsiteY24" fmla="*/ 491067 h 2299546"/>
                <a:gd name="connsiteX25" fmla="*/ 6609811 w 9061757"/>
                <a:gd name="connsiteY25" fmla="*/ 88054 h 2299546"/>
                <a:gd name="connsiteX26" fmla="*/ 6762211 w 9061757"/>
                <a:gd name="connsiteY26" fmla="*/ 57573 h 2299546"/>
                <a:gd name="connsiteX27" fmla="*/ 7056851 w 9061757"/>
                <a:gd name="connsiteY27" fmla="*/ 0 h 2299546"/>
                <a:gd name="connsiteX28" fmla="*/ 7334557 w 9061757"/>
                <a:gd name="connsiteY28" fmla="*/ 108374 h 2299546"/>
                <a:gd name="connsiteX29" fmla="*/ 7839171 w 9061757"/>
                <a:gd name="connsiteY29" fmla="*/ 16933 h 2299546"/>
                <a:gd name="connsiteX30" fmla="*/ 8292984 w 9061757"/>
                <a:gd name="connsiteY30" fmla="*/ 20321 h 2299546"/>
                <a:gd name="connsiteX31" fmla="*/ 8746797 w 9061757"/>
                <a:gd name="connsiteY31" fmla="*/ 294641 h 2299546"/>
                <a:gd name="connsiteX32" fmla="*/ 9024505 w 9061757"/>
                <a:gd name="connsiteY32" fmla="*/ 568960 h 2299546"/>
                <a:gd name="connsiteX33" fmla="*/ 9061757 w 9061757"/>
                <a:gd name="connsiteY33" fmla="*/ 1022774 h 2299546"/>
                <a:gd name="connsiteX34" fmla="*/ 8946611 w 9061757"/>
                <a:gd name="connsiteY34" fmla="*/ 1486747 h 2299546"/>
                <a:gd name="connsiteX35" fmla="*/ 9058371 w 9061757"/>
                <a:gd name="connsiteY35" fmla="*/ 1771227 h 2299546"/>
                <a:gd name="connsiteX36" fmla="*/ 7263438 w 9061757"/>
                <a:gd name="connsiteY36" fmla="*/ 406400 h 2299546"/>
                <a:gd name="connsiteX37" fmla="*/ 7243118 w 9061757"/>
                <a:gd name="connsiteY37" fmla="*/ 342052 h 2299546"/>
                <a:gd name="connsiteX38" fmla="*/ 7304078 w 9061757"/>
                <a:gd name="connsiteY38" fmla="*/ 301413 h 2299546"/>
                <a:gd name="connsiteX0" fmla="*/ 0 w 9061757"/>
                <a:gd name="connsiteY0" fmla="*/ 1880280 h 2299546"/>
                <a:gd name="connsiteX1" fmla="*/ 395308 w 9061757"/>
                <a:gd name="connsiteY1" fmla="*/ 1728545 h 2299546"/>
                <a:gd name="connsiteX2" fmla="*/ 726728 w 9061757"/>
                <a:gd name="connsiteY2" fmla="*/ 1708580 h 2299546"/>
                <a:gd name="connsiteX3" fmla="*/ 726728 w 9061757"/>
                <a:gd name="connsiteY3" fmla="*/ 1600769 h 2299546"/>
                <a:gd name="connsiteX4" fmla="*/ 1928625 w 9061757"/>
                <a:gd name="connsiteY4" fmla="*/ 1580804 h 2299546"/>
                <a:gd name="connsiteX5" fmla="*/ 2934865 w 9061757"/>
                <a:gd name="connsiteY5" fmla="*/ 1668650 h 2299546"/>
                <a:gd name="connsiteX6" fmla="*/ 2827053 w 9061757"/>
                <a:gd name="connsiteY6" fmla="*/ 1449034 h 2299546"/>
                <a:gd name="connsiteX7" fmla="*/ 2763165 w 9061757"/>
                <a:gd name="connsiteY7" fmla="*/ 1445041 h 2299546"/>
                <a:gd name="connsiteX8" fmla="*/ 2715249 w 9061757"/>
                <a:gd name="connsiteY8" fmla="*/ 526648 h 2299546"/>
                <a:gd name="connsiteX9" fmla="*/ 2938858 w 9061757"/>
                <a:gd name="connsiteY9" fmla="*/ 510676 h 2299546"/>
                <a:gd name="connsiteX10" fmla="*/ 3765411 w 9061757"/>
                <a:gd name="connsiteY10" fmla="*/ 1029768 h 2299546"/>
                <a:gd name="connsiteX11" fmla="*/ 3773397 w 9061757"/>
                <a:gd name="connsiteY11" fmla="*/ 1213446 h 2299546"/>
                <a:gd name="connsiteX12" fmla="*/ 3869230 w 9061757"/>
                <a:gd name="connsiteY12" fmla="*/ 1293307 h 2299546"/>
                <a:gd name="connsiteX13" fmla="*/ 3921139 w 9061757"/>
                <a:gd name="connsiteY13" fmla="*/ 1365181 h 2299546"/>
                <a:gd name="connsiteX14" fmla="*/ 3981034 w 9061757"/>
                <a:gd name="connsiteY14" fmla="*/ 1488964 h 2299546"/>
                <a:gd name="connsiteX15" fmla="*/ 4008985 w 9061757"/>
                <a:gd name="connsiteY15" fmla="*/ 1592783 h 2299546"/>
                <a:gd name="connsiteX16" fmla="*/ 3793362 w 9061757"/>
                <a:gd name="connsiteY16" fmla="*/ 1932189 h 2299546"/>
                <a:gd name="connsiteX17" fmla="*/ 3793362 w 9061757"/>
                <a:gd name="connsiteY17" fmla="*/ 2260222 h 2299546"/>
                <a:gd name="connsiteX18" fmla="*/ 5498985 w 9061757"/>
                <a:gd name="connsiteY18" fmla="*/ 2299546 h 2299546"/>
                <a:gd name="connsiteX19" fmla="*/ 5498987 w 9061757"/>
                <a:gd name="connsiteY19" fmla="*/ 1588346 h 2299546"/>
                <a:gd name="connsiteX20" fmla="*/ 5786852 w 9061757"/>
                <a:gd name="connsiteY20" fmla="*/ 1364826 h 2299546"/>
                <a:gd name="connsiteX21" fmla="*/ 6437092 w 9061757"/>
                <a:gd name="connsiteY21" fmla="*/ 1361440 h 2299546"/>
                <a:gd name="connsiteX22" fmla="*/ 6376132 w 9061757"/>
                <a:gd name="connsiteY22" fmla="*/ 985519 h 2299546"/>
                <a:gd name="connsiteX23" fmla="*/ 6294851 w 9061757"/>
                <a:gd name="connsiteY23" fmla="*/ 585894 h 2299546"/>
                <a:gd name="connsiteX24" fmla="*/ 6403224 w 9061757"/>
                <a:gd name="connsiteY24" fmla="*/ 491067 h 2299546"/>
                <a:gd name="connsiteX25" fmla="*/ 6609811 w 9061757"/>
                <a:gd name="connsiteY25" fmla="*/ 88054 h 2299546"/>
                <a:gd name="connsiteX26" fmla="*/ 6762211 w 9061757"/>
                <a:gd name="connsiteY26" fmla="*/ 57573 h 2299546"/>
                <a:gd name="connsiteX27" fmla="*/ 7056851 w 9061757"/>
                <a:gd name="connsiteY27" fmla="*/ 0 h 2299546"/>
                <a:gd name="connsiteX28" fmla="*/ 7334557 w 9061757"/>
                <a:gd name="connsiteY28" fmla="*/ 108374 h 2299546"/>
                <a:gd name="connsiteX29" fmla="*/ 7839171 w 9061757"/>
                <a:gd name="connsiteY29" fmla="*/ 16933 h 2299546"/>
                <a:gd name="connsiteX30" fmla="*/ 8292984 w 9061757"/>
                <a:gd name="connsiteY30" fmla="*/ 20321 h 2299546"/>
                <a:gd name="connsiteX31" fmla="*/ 8746797 w 9061757"/>
                <a:gd name="connsiteY31" fmla="*/ 294641 h 2299546"/>
                <a:gd name="connsiteX32" fmla="*/ 9024505 w 9061757"/>
                <a:gd name="connsiteY32" fmla="*/ 568960 h 2299546"/>
                <a:gd name="connsiteX33" fmla="*/ 9061757 w 9061757"/>
                <a:gd name="connsiteY33" fmla="*/ 1022774 h 2299546"/>
                <a:gd name="connsiteX34" fmla="*/ 8946611 w 9061757"/>
                <a:gd name="connsiteY34" fmla="*/ 1486747 h 2299546"/>
                <a:gd name="connsiteX35" fmla="*/ 9058371 w 9061757"/>
                <a:gd name="connsiteY35" fmla="*/ 1771227 h 2299546"/>
                <a:gd name="connsiteX36" fmla="*/ 9044825 w 9061757"/>
                <a:gd name="connsiteY36" fmla="*/ 2032000 h 2299546"/>
                <a:gd name="connsiteX37" fmla="*/ 7243118 w 9061757"/>
                <a:gd name="connsiteY37" fmla="*/ 342052 h 2299546"/>
                <a:gd name="connsiteX38" fmla="*/ 7304078 w 9061757"/>
                <a:gd name="connsiteY38" fmla="*/ 301413 h 2299546"/>
                <a:gd name="connsiteX0" fmla="*/ 0 w 9061757"/>
                <a:gd name="connsiteY0" fmla="*/ 1880280 h 2299546"/>
                <a:gd name="connsiteX1" fmla="*/ 395308 w 9061757"/>
                <a:gd name="connsiteY1" fmla="*/ 1728545 h 2299546"/>
                <a:gd name="connsiteX2" fmla="*/ 726728 w 9061757"/>
                <a:gd name="connsiteY2" fmla="*/ 1708580 h 2299546"/>
                <a:gd name="connsiteX3" fmla="*/ 726728 w 9061757"/>
                <a:gd name="connsiteY3" fmla="*/ 1600769 h 2299546"/>
                <a:gd name="connsiteX4" fmla="*/ 1928625 w 9061757"/>
                <a:gd name="connsiteY4" fmla="*/ 1580804 h 2299546"/>
                <a:gd name="connsiteX5" fmla="*/ 2934865 w 9061757"/>
                <a:gd name="connsiteY5" fmla="*/ 1668650 h 2299546"/>
                <a:gd name="connsiteX6" fmla="*/ 2827053 w 9061757"/>
                <a:gd name="connsiteY6" fmla="*/ 1449034 h 2299546"/>
                <a:gd name="connsiteX7" fmla="*/ 2763165 w 9061757"/>
                <a:gd name="connsiteY7" fmla="*/ 1445041 h 2299546"/>
                <a:gd name="connsiteX8" fmla="*/ 2715249 w 9061757"/>
                <a:gd name="connsiteY8" fmla="*/ 526648 h 2299546"/>
                <a:gd name="connsiteX9" fmla="*/ 2938858 w 9061757"/>
                <a:gd name="connsiteY9" fmla="*/ 510676 h 2299546"/>
                <a:gd name="connsiteX10" fmla="*/ 3765411 w 9061757"/>
                <a:gd name="connsiteY10" fmla="*/ 1029768 h 2299546"/>
                <a:gd name="connsiteX11" fmla="*/ 3773397 w 9061757"/>
                <a:gd name="connsiteY11" fmla="*/ 1213446 h 2299546"/>
                <a:gd name="connsiteX12" fmla="*/ 3869230 w 9061757"/>
                <a:gd name="connsiteY12" fmla="*/ 1293307 h 2299546"/>
                <a:gd name="connsiteX13" fmla="*/ 3921139 w 9061757"/>
                <a:gd name="connsiteY13" fmla="*/ 1365181 h 2299546"/>
                <a:gd name="connsiteX14" fmla="*/ 3981034 w 9061757"/>
                <a:gd name="connsiteY14" fmla="*/ 1488964 h 2299546"/>
                <a:gd name="connsiteX15" fmla="*/ 4008985 w 9061757"/>
                <a:gd name="connsiteY15" fmla="*/ 1592783 h 2299546"/>
                <a:gd name="connsiteX16" fmla="*/ 3793362 w 9061757"/>
                <a:gd name="connsiteY16" fmla="*/ 1932189 h 2299546"/>
                <a:gd name="connsiteX17" fmla="*/ 3793362 w 9061757"/>
                <a:gd name="connsiteY17" fmla="*/ 2260222 h 2299546"/>
                <a:gd name="connsiteX18" fmla="*/ 5498985 w 9061757"/>
                <a:gd name="connsiteY18" fmla="*/ 2299546 h 2299546"/>
                <a:gd name="connsiteX19" fmla="*/ 5498987 w 9061757"/>
                <a:gd name="connsiteY19" fmla="*/ 1588346 h 2299546"/>
                <a:gd name="connsiteX20" fmla="*/ 5786852 w 9061757"/>
                <a:gd name="connsiteY20" fmla="*/ 1364826 h 2299546"/>
                <a:gd name="connsiteX21" fmla="*/ 6437092 w 9061757"/>
                <a:gd name="connsiteY21" fmla="*/ 1361440 h 2299546"/>
                <a:gd name="connsiteX22" fmla="*/ 6376132 w 9061757"/>
                <a:gd name="connsiteY22" fmla="*/ 985519 h 2299546"/>
                <a:gd name="connsiteX23" fmla="*/ 6294851 w 9061757"/>
                <a:gd name="connsiteY23" fmla="*/ 585894 h 2299546"/>
                <a:gd name="connsiteX24" fmla="*/ 6403224 w 9061757"/>
                <a:gd name="connsiteY24" fmla="*/ 491067 h 2299546"/>
                <a:gd name="connsiteX25" fmla="*/ 6609811 w 9061757"/>
                <a:gd name="connsiteY25" fmla="*/ 88054 h 2299546"/>
                <a:gd name="connsiteX26" fmla="*/ 6762211 w 9061757"/>
                <a:gd name="connsiteY26" fmla="*/ 57573 h 2299546"/>
                <a:gd name="connsiteX27" fmla="*/ 7056851 w 9061757"/>
                <a:gd name="connsiteY27" fmla="*/ 0 h 2299546"/>
                <a:gd name="connsiteX28" fmla="*/ 7334557 w 9061757"/>
                <a:gd name="connsiteY28" fmla="*/ 108374 h 2299546"/>
                <a:gd name="connsiteX29" fmla="*/ 7839171 w 9061757"/>
                <a:gd name="connsiteY29" fmla="*/ 16933 h 2299546"/>
                <a:gd name="connsiteX30" fmla="*/ 8292984 w 9061757"/>
                <a:gd name="connsiteY30" fmla="*/ 20321 h 2299546"/>
                <a:gd name="connsiteX31" fmla="*/ 8746797 w 9061757"/>
                <a:gd name="connsiteY31" fmla="*/ 294641 h 2299546"/>
                <a:gd name="connsiteX32" fmla="*/ 9024505 w 9061757"/>
                <a:gd name="connsiteY32" fmla="*/ 568960 h 2299546"/>
                <a:gd name="connsiteX33" fmla="*/ 9061757 w 9061757"/>
                <a:gd name="connsiteY33" fmla="*/ 1022774 h 2299546"/>
                <a:gd name="connsiteX34" fmla="*/ 8946611 w 9061757"/>
                <a:gd name="connsiteY34" fmla="*/ 1486747 h 2299546"/>
                <a:gd name="connsiteX35" fmla="*/ 9058371 w 9061757"/>
                <a:gd name="connsiteY35" fmla="*/ 1771227 h 2299546"/>
                <a:gd name="connsiteX36" fmla="*/ 9044825 w 9061757"/>
                <a:gd name="connsiteY36" fmla="*/ 2032000 h 2299546"/>
                <a:gd name="connsiteX37" fmla="*/ 9021118 w 9061757"/>
                <a:gd name="connsiteY37" fmla="*/ 2275839 h 2299546"/>
                <a:gd name="connsiteX38" fmla="*/ 7304078 w 9061757"/>
                <a:gd name="connsiteY38" fmla="*/ 301413 h 2299546"/>
                <a:gd name="connsiteX0" fmla="*/ 0 w 9061757"/>
                <a:gd name="connsiteY0" fmla="*/ 1880280 h 2299546"/>
                <a:gd name="connsiteX1" fmla="*/ 395308 w 9061757"/>
                <a:gd name="connsiteY1" fmla="*/ 1728545 h 2299546"/>
                <a:gd name="connsiteX2" fmla="*/ 726728 w 9061757"/>
                <a:gd name="connsiteY2" fmla="*/ 1708580 h 2299546"/>
                <a:gd name="connsiteX3" fmla="*/ 726728 w 9061757"/>
                <a:gd name="connsiteY3" fmla="*/ 1600769 h 2299546"/>
                <a:gd name="connsiteX4" fmla="*/ 1928625 w 9061757"/>
                <a:gd name="connsiteY4" fmla="*/ 1580804 h 2299546"/>
                <a:gd name="connsiteX5" fmla="*/ 2934865 w 9061757"/>
                <a:gd name="connsiteY5" fmla="*/ 1668650 h 2299546"/>
                <a:gd name="connsiteX6" fmla="*/ 2827053 w 9061757"/>
                <a:gd name="connsiteY6" fmla="*/ 1449034 h 2299546"/>
                <a:gd name="connsiteX7" fmla="*/ 2763165 w 9061757"/>
                <a:gd name="connsiteY7" fmla="*/ 1445041 h 2299546"/>
                <a:gd name="connsiteX8" fmla="*/ 2715249 w 9061757"/>
                <a:gd name="connsiteY8" fmla="*/ 526648 h 2299546"/>
                <a:gd name="connsiteX9" fmla="*/ 2938858 w 9061757"/>
                <a:gd name="connsiteY9" fmla="*/ 510676 h 2299546"/>
                <a:gd name="connsiteX10" fmla="*/ 3765411 w 9061757"/>
                <a:gd name="connsiteY10" fmla="*/ 1029768 h 2299546"/>
                <a:gd name="connsiteX11" fmla="*/ 3773397 w 9061757"/>
                <a:gd name="connsiteY11" fmla="*/ 1213446 h 2299546"/>
                <a:gd name="connsiteX12" fmla="*/ 3869230 w 9061757"/>
                <a:gd name="connsiteY12" fmla="*/ 1293307 h 2299546"/>
                <a:gd name="connsiteX13" fmla="*/ 3921139 w 9061757"/>
                <a:gd name="connsiteY13" fmla="*/ 1365181 h 2299546"/>
                <a:gd name="connsiteX14" fmla="*/ 3981034 w 9061757"/>
                <a:gd name="connsiteY14" fmla="*/ 1488964 h 2299546"/>
                <a:gd name="connsiteX15" fmla="*/ 4008985 w 9061757"/>
                <a:gd name="connsiteY15" fmla="*/ 1592783 h 2299546"/>
                <a:gd name="connsiteX16" fmla="*/ 3793362 w 9061757"/>
                <a:gd name="connsiteY16" fmla="*/ 1932189 h 2299546"/>
                <a:gd name="connsiteX17" fmla="*/ 3793362 w 9061757"/>
                <a:gd name="connsiteY17" fmla="*/ 2260222 h 2299546"/>
                <a:gd name="connsiteX18" fmla="*/ 5498985 w 9061757"/>
                <a:gd name="connsiteY18" fmla="*/ 2299546 h 2299546"/>
                <a:gd name="connsiteX19" fmla="*/ 5498987 w 9061757"/>
                <a:gd name="connsiteY19" fmla="*/ 1588346 h 2299546"/>
                <a:gd name="connsiteX20" fmla="*/ 5786852 w 9061757"/>
                <a:gd name="connsiteY20" fmla="*/ 1364826 h 2299546"/>
                <a:gd name="connsiteX21" fmla="*/ 6437092 w 9061757"/>
                <a:gd name="connsiteY21" fmla="*/ 1361440 h 2299546"/>
                <a:gd name="connsiteX22" fmla="*/ 6376132 w 9061757"/>
                <a:gd name="connsiteY22" fmla="*/ 985519 h 2299546"/>
                <a:gd name="connsiteX23" fmla="*/ 6294851 w 9061757"/>
                <a:gd name="connsiteY23" fmla="*/ 585894 h 2299546"/>
                <a:gd name="connsiteX24" fmla="*/ 6403224 w 9061757"/>
                <a:gd name="connsiteY24" fmla="*/ 491067 h 2299546"/>
                <a:gd name="connsiteX25" fmla="*/ 6609811 w 9061757"/>
                <a:gd name="connsiteY25" fmla="*/ 88054 h 2299546"/>
                <a:gd name="connsiteX26" fmla="*/ 6762211 w 9061757"/>
                <a:gd name="connsiteY26" fmla="*/ 57573 h 2299546"/>
                <a:gd name="connsiteX27" fmla="*/ 7056851 w 9061757"/>
                <a:gd name="connsiteY27" fmla="*/ 0 h 2299546"/>
                <a:gd name="connsiteX28" fmla="*/ 7334557 w 9061757"/>
                <a:gd name="connsiteY28" fmla="*/ 108374 h 2299546"/>
                <a:gd name="connsiteX29" fmla="*/ 7839171 w 9061757"/>
                <a:gd name="connsiteY29" fmla="*/ 16933 h 2299546"/>
                <a:gd name="connsiteX30" fmla="*/ 8292984 w 9061757"/>
                <a:gd name="connsiteY30" fmla="*/ 20321 h 2299546"/>
                <a:gd name="connsiteX31" fmla="*/ 8746797 w 9061757"/>
                <a:gd name="connsiteY31" fmla="*/ 294641 h 2299546"/>
                <a:gd name="connsiteX32" fmla="*/ 9024505 w 9061757"/>
                <a:gd name="connsiteY32" fmla="*/ 568960 h 2299546"/>
                <a:gd name="connsiteX33" fmla="*/ 9061757 w 9061757"/>
                <a:gd name="connsiteY33" fmla="*/ 1022774 h 2299546"/>
                <a:gd name="connsiteX34" fmla="*/ 8946611 w 9061757"/>
                <a:gd name="connsiteY34" fmla="*/ 1486747 h 2299546"/>
                <a:gd name="connsiteX35" fmla="*/ 9058371 w 9061757"/>
                <a:gd name="connsiteY35" fmla="*/ 1771227 h 2299546"/>
                <a:gd name="connsiteX36" fmla="*/ 9044825 w 9061757"/>
                <a:gd name="connsiteY36" fmla="*/ 2032000 h 2299546"/>
                <a:gd name="connsiteX37" fmla="*/ 9021118 w 9061757"/>
                <a:gd name="connsiteY37" fmla="*/ 2275839 h 2299546"/>
                <a:gd name="connsiteX38" fmla="*/ 8899198 w 9061757"/>
                <a:gd name="connsiteY38" fmla="*/ 2292773 h 2299546"/>
                <a:gd name="connsiteX0" fmla="*/ 0 w 9061757"/>
                <a:gd name="connsiteY0" fmla="*/ 1880280 h 2299546"/>
                <a:gd name="connsiteX1" fmla="*/ 395308 w 9061757"/>
                <a:gd name="connsiteY1" fmla="*/ 1728545 h 2299546"/>
                <a:gd name="connsiteX2" fmla="*/ 726728 w 9061757"/>
                <a:gd name="connsiteY2" fmla="*/ 1708580 h 2299546"/>
                <a:gd name="connsiteX3" fmla="*/ 726728 w 9061757"/>
                <a:gd name="connsiteY3" fmla="*/ 1600769 h 2299546"/>
                <a:gd name="connsiteX4" fmla="*/ 1928625 w 9061757"/>
                <a:gd name="connsiteY4" fmla="*/ 1580804 h 2299546"/>
                <a:gd name="connsiteX5" fmla="*/ 2934865 w 9061757"/>
                <a:gd name="connsiteY5" fmla="*/ 1668650 h 2299546"/>
                <a:gd name="connsiteX6" fmla="*/ 2827053 w 9061757"/>
                <a:gd name="connsiteY6" fmla="*/ 1449034 h 2299546"/>
                <a:gd name="connsiteX7" fmla="*/ 2763165 w 9061757"/>
                <a:gd name="connsiteY7" fmla="*/ 1445041 h 2299546"/>
                <a:gd name="connsiteX8" fmla="*/ 2715249 w 9061757"/>
                <a:gd name="connsiteY8" fmla="*/ 526648 h 2299546"/>
                <a:gd name="connsiteX9" fmla="*/ 2938858 w 9061757"/>
                <a:gd name="connsiteY9" fmla="*/ 510676 h 2299546"/>
                <a:gd name="connsiteX10" fmla="*/ 3765411 w 9061757"/>
                <a:gd name="connsiteY10" fmla="*/ 1029768 h 2299546"/>
                <a:gd name="connsiteX11" fmla="*/ 3773397 w 9061757"/>
                <a:gd name="connsiteY11" fmla="*/ 1213446 h 2299546"/>
                <a:gd name="connsiteX12" fmla="*/ 3869230 w 9061757"/>
                <a:gd name="connsiteY12" fmla="*/ 1293307 h 2299546"/>
                <a:gd name="connsiteX13" fmla="*/ 3921139 w 9061757"/>
                <a:gd name="connsiteY13" fmla="*/ 1365181 h 2299546"/>
                <a:gd name="connsiteX14" fmla="*/ 3981034 w 9061757"/>
                <a:gd name="connsiteY14" fmla="*/ 1488964 h 2299546"/>
                <a:gd name="connsiteX15" fmla="*/ 4008985 w 9061757"/>
                <a:gd name="connsiteY15" fmla="*/ 1592783 h 2299546"/>
                <a:gd name="connsiteX16" fmla="*/ 3793362 w 9061757"/>
                <a:gd name="connsiteY16" fmla="*/ 1932189 h 2299546"/>
                <a:gd name="connsiteX17" fmla="*/ 3793362 w 9061757"/>
                <a:gd name="connsiteY17" fmla="*/ 2260222 h 2299546"/>
                <a:gd name="connsiteX18" fmla="*/ 5498985 w 9061757"/>
                <a:gd name="connsiteY18" fmla="*/ 2299546 h 2299546"/>
                <a:gd name="connsiteX19" fmla="*/ 5498987 w 9061757"/>
                <a:gd name="connsiteY19" fmla="*/ 1588346 h 2299546"/>
                <a:gd name="connsiteX20" fmla="*/ 5786852 w 9061757"/>
                <a:gd name="connsiteY20" fmla="*/ 1364826 h 2299546"/>
                <a:gd name="connsiteX21" fmla="*/ 6437092 w 9061757"/>
                <a:gd name="connsiteY21" fmla="*/ 1361440 h 2299546"/>
                <a:gd name="connsiteX22" fmla="*/ 6376132 w 9061757"/>
                <a:gd name="connsiteY22" fmla="*/ 985519 h 2299546"/>
                <a:gd name="connsiteX23" fmla="*/ 7253278 w 9061757"/>
                <a:gd name="connsiteY23" fmla="*/ 416561 h 2299546"/>
                <a:gd name="connsiteX24" fmla="*/ 6403224 w 9061757"/>
                <a:gd name="connsiteY24" fmla="*/ 491067 h 2299546"/>
                <a:gd name="connsiteX25" fmla="*/ 6609811 w 9061757"/>
                <a:gd name="connsiteY25" fmla="*/ 88054 h 2299546"/>
                <a:gd name="connsiteX26" fmla="*/ 6762211 w 9061757"/>
                <a:gd name="connsiteY26" fmla="*/ 57573 h 2299546"/>
                <a:gd name="connsiteX27" fmla="*/ 7056851 w 9061757"/>
                <a:gd name="connsiteY27" fmla="*/ 0 h 2299546"/>
                <a:gd name="connsiteX28" fmla="*/ 7334557 w 9061757"/>
                <a:gd name="connsiteY28" fmla="*/ 108374 h 2299546"/>
                <a:gd name="connsiteX29" fmla="*/ 7839171 w 9061757"/>
                <a:gd name="connsiteY29" fmla="*/ 16933 h 2299546"/>
                <a:gd name="connsiteX30" fmla="*/ 8292984 w 9061757"/>
                <a:gd name="connsiteY30" fmla="*/ 20321 h 2299546"/>
                <a:gd name="connsiteX31" fmla="*/ 8746797 w 9061757"/>
                <a:gd name="connsiteY31" fmla="*/ 294641 h 2299546"/>
                <a:gd name="connsiteX32" fmla="*/ 9024505 w 9061757"/>
                <a:gd name="connsiteY32" fmla="*/ 568960 h 2299546"/>
                <a:gd name="connsiteX33" fmla="*/ 9061757 w 9061757"/>
                <a:gd name="connsiteY33" fmla="*/ 1022774 h 2299546"/>
                <a:gd name="connsiteX34" fmla="*/ 8946611 w 9061757"/>
                <a:gd name="connsiteY34" fmla="*/ 1486747 h 2299546"/>
                <a:gd name="connsiteX35" fmla="*/ 9058371 w 9061757"/>
                <a:gd name="connsiteY35" fmla="*/ 1771227 h 2299546"/>
                <a:gd name="connsiteX36" fmla="*/ 9044825 w 9061757"/>
                <a:gd name="connsiteY36" fmla="*/ 2032000 h 2299546"/>
                <a:gd name="connsiteX37" fmla="*/ 9021118 w 9061757"/>
                <a:gd name="connsiteY37" fmla="*/ 2275839 h 2299546"/>
                <a:gd name="connsiteX38" fmla="*/ 8899198 w 9061757"/>
                <a:gd name="connsiteY38" fmla="*/ 2292773 h 2299546"/>
                <a:gd name="connsiteX0" fmla="*/ 0 w 9061757"/>
                <a:gd name="connsiteY0" fmla="*/ 1880280 h 2299546"/>
                <a:gd name="connsiteX1" fmla="*/ 395308 w 9061757"/>
                <a:gd name="connsiteY1" fmla="*/ 1728545 h 2299546"/>
                <a:gd name="connsiteX2" fmla="*/ 726728 w 9061757"/>
                <a:gd name="connsiteY2" fmla="*/ 1708580 h 2299546"/>
                <a:gd name="connsiteX3" fmla="*/ 726728 w 9061757"/>
                <a:gd name="connsiteY3" fmla="*/ 1600769 h 2299546"/>
                <a:gd name="connsiteX4" fmla="*/ 1928625 w 9061757"/>
                <a:gd name="connsiteY4" fmla="*/ 1580804 h 2299546"/>
                <a:gd name="connsiteX5" fmla="*/ 2934865 w 9061757"/>
                <a:gd name="connsiteY5" fmla="*/ 1668650 h 2299546"/>
                <a:gd name="connsiteX6" fmla="*/ 2827053 w 9061757"/>
                <a:gd name="connsiteY6" fmla="*/ 1449034 h 2299546"/>
                <a:gd name="connsiteX7" fmla="*/ 2763165 w 9061757"/>
                <a:gd name="connsiteY7" fmla="*/ 1445041 h 2299546"/>
                <a:gd name="connsiteX8" fmla="*/ 2715249 w 9061757"/>
                <a:gd name="connsiteY8" fmla="*/ 526648 h 2299546"/>
                <a:gd name="connsiteX9" fmla="*/ 2938858 w 9061757"/>
                <a:gd name="connsiteY9" fmla="*/ 510676 h 2299546"/>
                <a:gd name="connsiteX10" fmla="*/ 3765411 w 9061757"/>
                <a:gd name="connsiteY10" fmla="*/ 1029768 h 2299546"/>
                <a:gd name="connsiteX11" fmla="*/ 3773397 w 9061757"/>
                <a:gd name="connsiteY11" fmla="*/ 1213446 h 2299546"/>
                <a:gd name="connsiteX12" fmla="*/ 3869230 w 9061757"/>
                <a:gd name="connsiteY12" fmla="*/ 1293307 h 2299546"/>
                <a:gd name="connsiteX13" fmla="*/ 3921139 w 9061757"/>
                <a:gd name="connsiteY13" fmla="*/ 1365181 h 2299546"/>
                <a:gd name="connsiteX14" fmla="*/ 3981034 w 9061757"/>
                <a:gd name="connsiteY14" fmla="*/ 1488964 h 2299546"/>
                <a:gd name="connsiteX15" fmla="*/ 4008985 w 9061757"/>
                <a:gd name="connsiteY15" fmla="*/ 1592783 h 2299546"/>
                <a:gd name="connsiteX16" fmla="*/ 3793362 w 9061757"/>
                <a:gd name="connsiteY16" fmla="*/ 1932189 h 2299546"/>
                <a:gd name="connsiteX17" fmla="*/ 3793362 w 9061757"/>
                <a:gd name="connsiteY17" fmla="*/ 2260222 h 2299546"/>
                <a:gd name="connsiteX18" fmla="*/ 5498985 w 9061757"/>
                <a:gd name="connsiteY18" fmla="*/ 2299546 h 2299546"/>
                <a:gd name="connsiteX19" fmla="*/ 5498987 w 9061757"/>
                <a:gd name="connsiteY19" fmla="*/ 1588346 h 2299546"/>
                <a:gd name="connsiteX20" fmla="*/ 5786852 w 9061757"/>
                <a:gd name="connsiteY20" fmla="*/ 1364826 h 2299546"/>
                <a:gd name="connsiteX21" fmla="*/ 6437092 w 9061757"/>
                <a:gd name="connsiteY21" fmla="*/ 1361440 h 2299546"/>
                <a:gd name="connsiteX22" fmla="*/ 6376132 w 9061757"/>
                <a:gd name="connsiteY22" fmla="*/ 985519 h 2299546"/>
                <a:gd name="connsiteX23" fmla="*/ 7253278 w 9061757"/>
                <a:gd name="connsiteY23" fmla="*/ 416561 h 2299546"/>
                <a:gd name="connsiteX24" fmla="*/ 7249891 w 9061757"/>
                <a:gd name="connsiteY24" fmla="*/ 321734 h 2299546"/>
                <a:gd name="connsiteX25" fmla="*/ 6609811 w 9061757"/>
                <a:gd name="connsiteY25" fmla="*/ 88054 h 2299546"/>
                <a:gd name="connsiteX26" fmla="*/ 6762211 w 9061757"/>
                <a:gd name="connsiteY26" fmla="*/ 57573 h 2299546"/>
                <a:gd name="connsiteX27" fmla="*/ 7056851 w 9061757"/>
                <a:gd name="connsiteY27" fmla="*/ 0 h 2299546"/>
                <a:gd name="connsiteX28" fmla="*/ 7334557 w 9061757"/>
                <a:gd name="connsiteY28" fmla="*/ 108374 h 2299546"/>
                <a:gd name="connsiteX29" fmla="*/ 7839171 w 9061757"/>
                <a:gd name="connsiteY29" fmla="*/ 16933 h 2299546"/>
                <a:gd name="connsiteX30" fmla="*/ 8292984 w 9061757"/>
                <a:gd name="connsiteY30" fmla="*/ 20321 h 2299546"/>
                <a:gd name="connsiteX31" fmla="*/ 8746797 w 9061757"/>
                <a:gd name="connsiteY31" fmla="*/ 294641 h 2299546"/>
                <a:gd name="connsiteX32" fmla="*/ 9024505 w 9061757"/>
                <a:gd name="connsiteY32" fmla="*/ 568960 h 2299546"/>
                <a:gd name="connsiteX33" fmla="*/ 9061757 w 9061757"/>
                <a:gd name="connsiteY33" fmla="*/ 1022774 h 2299546"/>
                <a:gd name="connsiteX34" fmla="*/ 8946611 w 9061757"/>
                <a:gd name="connsiteY34" fmla="*/ 1486747 h 2299546"/>
                <a:gd name="connsiteX35" fmla="*/ 9058371 w 9061757"/>
                <a:gd name="connsiteY35" fmla="*/ 1771227 h 2299546"/>
                <a:gd name="connsiteX36" fmla="*/ 9044825 w 9061757"/>
                <a:gd name="connsiteY36" fmla="*/ 2032000 h 2299546"/>
                <a:gd name="connsiteX37" fmla="*/ 9021118 w 9061757"/>
                <a:gd name="connsiteY37" fmla="*/ 2275839 h 2299546"/>
                <a:gd name="connsiteX38" fmla="*/ 8899198 w 9061757"/>
                <a:gd name="connsiteY38" fmla="*/ 2292773 h 2299546"/>
                <a:gd name="connsiteX0" fmla="*/ 0 w 9061757"/>
                <a:gd name="connsiteY0" fmla="*/ 1880280 h 2299546"/>
                <a:gd name="connsiteX1" fmla="*/ 395308 w 9061757"/>
                <a:gd name="connsiteY1" fmla="*/ 1728545 h 2299546"/>
                <a:gd name="connsiteX2" fmla="*/ 726728 w 9061757"/>
                <a:gd name="connsiteY2" fmla="*/ 1708580 h 2299546"/>
                <a:gd name="connsiteX3" fmla="*/ 726728 w 9061757"/>
                <a:gd name="connsiteY3" fmla="*/ 1600769 h 2299546"/>
                <a:gd name="connsiteX4" fmla="*/ 1928625 w 9061757"/>
                <a:gd name="connsiteY4" fmla="*/ 1580804 h 2299546"/>
                <a:gd name="connsiteX5" fmla="*/ 2934865 w 9061757"/>
                <a:gd name="connsiteY5" fmla="*/ 1668650 h 2299546"/>
                <a:gd name="connsiteX6" fmla="*/ 2827053 w 9061757"/>
                <a:gd name="connsiteY6" fmla="*/ 1449034 h 2299546"/>
                <a:gd name="connsiteX7" fmla="*/ 2763165 w 9061757"/>
                <a:gd name="connsiteY7" fmla="*/ 1445041 h 2299546"/>
                <a:gd name="connsiteX8" fmla="*/ 2715249 w 9061757"/>
                <a:gd name="connsiteY8" fmla="*/ 526648 h 2299546"/>
                <a:gd name="connsiteX9" fmla="*/ 2938858 w 9061757"/>
                <a:gd name="connsiteY9" fmla="*/ 510676 h 2299546"/>
                <a:gd name="connsiteX10" fmla="*/ 3765411 w 9061757"/>
                <a:gd name="connsiteY10" fmla="*/ 1029768 h 2299546"/>
                <a:gd name="connsiteX11" fmla="*/ 3773397 w 9061757"/>
                <a:gd name="connsiteY11" fmla="*/ 1213446 h 2299546"/>
                <a:gd name="connsiteX12" fmla="*/ 3869230 w 9061757"/>
                <a:gd name="connsiteY12" fmla="*/ 1293307 h 2299546"/>
                <a:gd name="connsiteX13" fmla="*/ 3921139 w 9061757"/>
                <a:gd name="connsiteY13" fmla="*/ 1365181 h 2299546"/>
                <a:gd name="connsiteX14" fmla="*/ 3981034 w 9061757"/>
                <a:gd name="connsiteY14" fmla="*/ 1488964 h 2299546"/>
                <a:gd name="connsiteX15" fmla="*/ 4008985 w 9061757"/>
                <a:gd name="connsiteY15" fmla="*/ 1592783 h 2299546"/>
                <a:gd name="connsiteX16" fmla="*/ 3793362 w 9061757"/>
                <a:gd name="connsiteY16" fmla="*/ 1932189 h 2299546"/>
                <a:gd name="connsiteX17" fmla="*/ 3793362 w 9061757"/>
                <a:gd name="connsiteY17" fmla="*/ 2260222 h 2299546"/>
                <a:gd name="connsiteX18" fmla="*/ 5498985 w 9061757"/>
                <a:gd name="connsiteY18" fmla="*/ 2299546 h 2299546"/>
                <a:gd name="connsiteX19" fmla="*/ 5498987 w 9061757"/>
                <a:gd name="connsiteY19" fmla="*/ 1588346 h 2299546"/>
                <a:gd name="connsiteX20" fmla="*/ 5786852 w 9061757"/>
                <a:gd name="connsiteY20" fmla="*/ 1364826 h 2299546"/>
                <a:gd name="connsiteX21" fmla="*/ 6437092 w 9061757"/>
                <a:gd name="connsiteY21" fmla="*/ 1361440 h 2299546"/>
                <a:gd name="connsiteX22" fmla="*/ 6376132 w 9061757"/>
                <a:gd name="connsiteY22" fmla="*/ 985519 h 2299546"/>
                <a:gd name="connsiteX23" fmla="*/ 7270212 w 9061757"/>
                <a:gd name="connsiteY23" fmla="*/ 416561 h 2299546"/>
                <a:gd name="connsiteX24" fmla="*/ 7249891 w 9061757"/>
                <a:gd name="connsiteY24" fmla="*/ 321734 h 2299546"/>
                <a:gd name="connsiteX25" fmla="*/ 6609811 w 9061757"/>
                <a:gd name="connsiteY25" fmla="*/ 88054 h 2299546"/>
                <a:gd name="connsiteX26" fmla="*/ 6762211 w 9061757"/>
                <a:gd name="connsiteY26" fmla="*/ 57573 h 2299546"/>
                <a:gd name="connsiteX27" fmla="*/ 7056851 w 9061757"/>
                <a:gd name="connsiteY27" fmla="*/ 0 h 2299546"/>
                <a:gd name="connsiteX28" fmla="*/ 7334557 w 9061757"/>
                <a:gd name="connsiteY28" fmla="*/ 108374 h 2299546"/>
                <a:gd name="connsiteX29" fmla="*/ 7839171 w 9061757"/>
                <a:gd name="connsiteY29" fmla="*/ 16933 h 2299546"/>
                <a:gd name="connsiteX30" fmla="*/ 8292984 w 9061757"/>
                <a:gd name="connsiteY30" fmla="*/ 20321 h 2299546"/>
                <a:gd name="connsiteX31" fmla="*/ 8746797 w 9061757"/>
                <a:gd name="connsiteY31" fmla="*/ 294641 h 2299546"/>
                <a:gd name="connsiteX32" fmla="*/ 9024505 w 9061757"/>
                <a:gd name="connsiteY32" fmla="*/ 568960 h 2299546"/>
                <a:gd name="connsiteX33" fmla="*/ 9061757 w 9061757"/>
                <a:gd name="connsiteY33" fmla="*/ 1022774 h 2299546"/>
                <a:gd name="connsiteX34" fmla="*/ 8946611 w 9061757"/>
                <a:gd name="connsiteY34" fmla="*/ 1486747 h 2299546"/>
                <a:gd name="connsiteX35" fmla="*/ 9058371 w 9061757"/>
                <a:gd name="connsiteY35" fmla="*/ 1771227 h 2299546"/>
                <a:gd name="connsiteX36" fmla="*/ 9044825 w 9061757"/>
                <a:gd name="connsiteY36" fmla="*/ 2032000 h 2299546"/>
                <a:gd name="connsiteX37" fmla="*/ 9021118 w 9061757"/>
                <a:gd name="connsiteY37" fmla="*/ 2275839 h 2299546"/>
                <a:gd name="connsiteX38" fmla="*/ 8899198 w 9061757"/>
                <a:gd name="connsiteY38" fmla="*/ 2292773 h 2299546"/>
                <a:gd name="connsiteX0" fmla="*/ 0 w 9061757"/>
                <a:gd name="connsiteY0" fmla="*/ 1880280 h 2299546"/>
                <a:gd name="connsiteX1" fmla="*/ 395308 w 9061757"/>
                <a:gd name="connsiteY1" fmla="*/ 1728545 h 2299546"/>
                <a:gd name="connsiteX2" fmla="*/ 726728 w 9061757"/>
                <a:gd name="connsiteY2" fmla="*/ 1708580 h 2299546"/>
                <a:gd name="connsiteX3" fmla="*/ 726728 w 9061757"/>
                <a:gd name="connsiteY3" fmla="*/ 1600769 h 2299546"/>
                <a:gd name="connsiteX4" fmla="*/ 1928625 w 9061757"/>
                <a:gd name="connsiteY4" fmla="*/ 1580804 h 2299546"/>
                <a:gd name="connsiteX5" fmla="*/ 2934865 w 9061757"/>
                <a:gd name="connsiteY5" fmla="*/ 1668650 h 2299546"/>
                <a:gd name="connsiteX6" fmla="*/ 2827053 w 9061757"/>
                <a:gd name="connsiteY6" fmla="*/ 1449034 h 2299546"/>
                <a:gd name="connsiteX7" fmla="*/ 2763165 w 9061757"/>
                <a:gd name="connsiteY7" fmla="*/ 1445041 h 2299546"/>
                <a:gd name="connsiteX8" fmla="*/ 2715249 w 9061757"/>
                <a:gd name="connsiteY8" fmla="*/ 526648 h 2299546"/>
                <a:gd name="connsiteX9" fmla="*/ 2938858 w 9061757"/>
                <a:gd name="connsiteY9" fmla="*/ 510676 h 2299546"/>
                <a:gd name="connsiteX10" fmla="*/ 3765411 w 9061757"/>
                <a:gd name="connsiteY10" fmla="*/ 1029768 h 2299546"/>
                <a:gd name="connsiteX11" fmla="*/ 3773397 w 9061757"/>
                <a:gd name="connsiteY11" fmla="*/ 1213446 h 2299546"/>
                <a:gd name="connsiteX12" fmla="*/ 3869230 w 9061757"/>
                <a:gd name="connsiteY12" fmla="*/ 1293307 h 2299546"/>
                <a:gd name="connsiteX13" fmla="*/ 3921139 w 9061757"/>
                <a:gd name="connsiteY13" fmla="*/ 1365181 h 2299546"/>
                <a:gd name="connsiteX14" fmla="*/ 3981034 w 9061757"/>
                <a:gd name="connsiteY14" fmla="*/ 1488964 h 2299546"/>
                <a:gd name="connsiteX15" fmla="*/ 4008985 w 9061757"/>
                <a:gd name="connsiteY15" fmla="*/ 1592783 h 2299546"/>
                <a:gd name="connsiteX16" fmla="*/ 3793362 w 9061757"/>
                <a:gd name="connsiteY16" fmla="*/ 1932189 h 2299546"/>
                <a:gd name="connsiteX17" fmla="*/ 3793362 w 9061757"/>
                <a:gd name="connsiteY17" fmla="*/ 2260222 h 2299546"/>
                <a:gd name="connsiteX18" fmla="*/ 5498985 w 9061757"/>
                <a:gd name="connsiteY18" fmla="*/ 2299546 h 2299546"/>
                <a:gd name="connsiteX19" fmla="*/ 5498987 w 9061757"/>
                <a:gd name="connsiteY19" fmla="*/ 1588346 h 2299546"/>
                <a:gd name="connsiteX20" fmla="*/ 5786852 w 9061757"/>
                <a:gd name="connsiteY20" fmla="*/ 1364826 h 2299546"/>
                <a:gd name="connsiteX21" fmla="*/ 6437092 w 9061757"/>
                <a:gd name="connsiteY21" fmla="*/ 1361440 h 2299546"/>
                <a:gd name="connsiteX22" fmla="*/ 6376132 w 9061757"/>
                <a:gd name="connsiteY22" fmla="*/ 985519 h 2299546"/>
                <a:gd name="connsiteX23" fmla="*/ 7270212 w 9061757"/>
                <a:gd name="connsiteY23" fmla="*/ 416561 h 2299546"/>
                <a:gd name="connsiteX24" fmla="*/ 7249891 w 9061757"/>
                <a:gd name="connsiteY24" fmla="*/ 321734 h 2299546"/>
                <a:gd name="connsiteX25" fmla="*/ 7314238 w 9061757"/>
                <a:gd name="connsiteY25" fmla="*/ 294641 h 2299546"/>
                <a:gd name="connsiteX26" fmla="*/ 6762211 w 9061757"/>
                <a:gd name="connsiteY26" fmla="*/ 57573 h 2299546"/>
                <a:gd name="connsiteX27" fmla="*/ 7056851 w 9061757"/>
                <a:gd name="connsiteY27" fmla="*/ 0 h 2299546"/>
                <a:gd name="connsiteX28" fmla="*/ 7334557 w 9061757"/>
                <a:gd name="connsiteY28" fmla="*/ 108374 h 2299546"/>
                <a:gd name="connsiteX29" fmla="*/ 7839171 w 9061757"/>
                <a:gd name="connsiteY29" fmla="*/ 16933 h 2299546"/>
                <a:gd name="connsiteX30" fmla="*/ 8292984 w 9061757"/>
                <a:gd name="connsiteY30" fmla="*/ 20321 h 2299546"/>
                <a:gd name="connsiteX31" fmla="*/ 8746797 w 9061757"/>
                <a:gd name="connsiteY31" fmla="*/ 294641 h 2299546"/>
                <a:gd name="connsiteX32" fmla="*/ 9024505 w 9061757"/>
                <a:gd name="connsiteY32" fmla="*/ 568960 h 2299546"/>
                <a:gd name="connsiteX33" fmla="*/ 9061757 w 9061757"/>
                <a:gd name="connsiteY33" fmla="*/ 1022774 h 2299546"/>
                <a:gd name="connsiteX34" fmla="*/ 8946611 w 9061757"/>
                <a:gd name="connsiteY34" fmla="*/ 1486747 h 2299546"/>
                <a:gd name="connsiteX35" fmla="*/ 9058371 w 9061757"/>
                <a:gd name="connsiteY35" fmla="*/ 1771227 h 2299546"/>
                <a:gd name="connsiteX36" fmla="*/ 9044825 w 9061757"/>
                <a:gd name="connsiteY36" fmla="*/ 2032000 h 2299546"/>
                <a:gd name="connsiteX37" fmla="*/ 9021118 w 9061757"/>
                <a:gd name="connsiteY37" fmla="*/ 2275839 h 2299546"/>
                <a:gd name="connsiteX38" fmla="*/ 8899198 w 9061757"/>
                <a:gd name="connsiteY38" fmla="*/ 2292773 h 2299546"/>
                <a:gd name="connsiteX0" fmla="*/ 0 w 9061757"/>
                <a:gd name="connsiteY0" fmla="*/ 1880280 h 2299546"/>
                <a:gd name="connsiteX1" fmla="*/ 395308 w 9061757"/>
                <a:gd name="connsiteY1" fmla="*/ 1728545 h 2299546"/>
                <a:gd name="connsiteX2" fmla="*/ 726728 w 9061757"/>
                <a:gd name="connsiteY2" fmla="*/ 1708580 h 2299546"/>
                <a:gd name="connsiteX3" fmla="*/ 726728 w 9061757"/>
                <a:gd name="connsiteY3" fmla="*/ 1600769 h 2299546"/>
                <a:gd name="connsiteX4" fmla="*/ 1928625 w 9061757"/>
                <a:gd name="connsiteY4" fmla="*/ 1580804 h 2299546"/>
                <a:gd name="connsiteX5" fmla="*/ 2934865 w 9061757"/>
                <a:gd name="connsiteY5" fmla="*/ 1668650 h 2299546"/>
                <a:gd name="connsiteX6" fmla="*/ 2827053 w 9061757"/>
                <a:gd name="connsiteY6" fmla="*/ 1449034 h 2299546"/>
                <a:gd name="connsiteX7" fmla="*/ 2763165 w 9061757"/>
                <a:gd name="connsiteY7" fmla="*/ 1445041 h 2299546"/>
                <a:gd name="connsiteX8" fmla="*/ 2715249 w 9061757"/>
                <a:gd name="connsiteY8" fmla="*/ 526648 h 2299546"/>
                <a:gd name="connsiteX9" fmla="*/ 2938858 w 9061757"/>
                <a:gd name="connsiteY9" fmla="*/ 510676 h 2299546"/>
                <a:gd name="connsiteX10" fmla="*/ 3765411 w 9061757"/>
                <a:gd name="connsiteY10" fmla="*/ 1029768 h 2299546"/>
                <a:gd name="connsiteX11" fmla="*/ 3773397 w 9061757"/>
                <a:gd name="connsiteY11" fmla="*/ 1213446 h 2299546"/>
                <a:gd name="connsiteX12" fmla="*/ 3869230 w 9061757"/>
                <a:gd name="connsiteY12" fmla="*/ 1293307 h 2299546"/>
                <a:gd name="connsiteX13" fmla="*/ 3921139 w 9061757"/>
                <a:gd name="connsiteY13" fmla="*/ 1365181 h 2299546"/>
                <a:gd name="connsiteX14" fmla="*/ 3981034 w 9061757"/>
                <a:gd name="connsiteY14" fmla="*/ 1488964 h 2299546"/>
                <a:gd name="connsiteX15" fmla="*/ 4008985 w 9061757"/>
                <a:gd name="connsiteY15" fmla="*/ 1592783 h 2299546"/>
                <a:gd name="connsiteX16" fmla="*/ 3793362 w 9061757"/>
                <a:gd name="connsiteY16" fmla="*/ 1932189 h 2299546"/>
                <a:gd name="connsiteX17" fmla="*/ 3793362 w 9061757"/>
                <a:gd name="connsiteY17" fmla="*/ 2260222 h 2299546"/>
                <a:gd name="connsiteX18" fmla="*/ 5498985 w 9061757"/>
                <a:gd name="connsiteY18" fmla="*/ 2299546 h 2299546"/>
                <a:gd name="connsiteX19" fmla="*/ 5498987 w 9061757"/>
                <a:gd name="connsiteY19" fmla="*/ 1588346 h 2299546"/>
                <a:gd name="connsiteX20" fmla="*/ 5786852 w 9061757"/>
                <a:gd name="connsiteY20" fmla="*/ 1364826 h 2299546"/>
                <a:gd name="connsiteX21" fmla="*/ 6437092 w 9061757"/>
                <a:gd name="connsiteY21" fmla="*/ 1361440 h 2299546"/>
                <a:gd name="connsiteX22" fmla="*/ 6376132 w 9061757"/>
                <a:gd name="connsiteY22" fmla="*/ 985519 h 2299546"/>
                <a:gd name="connsiteX23" fmla="*/ 7270212 w 9061757"/>
                <a:gd name="connsiteY23" fmla="*/ 416561 h 2299546"/>
                <a:gd name="connsiteX24" fmla="*/ 7249891 w 9061757"/>
                <a:gd name="connsiteY24" fmla="*/ 321734 h 2299546"/>
                <a:gd name="connsiteX25" fmla="*/ 7314238 w 9061757"/>
                <a:gd name="connsiteY25" fmla="*/ 294641 h 2299546"/>
                <a:gd name="connsiteX26" fmla="*/ 7581784 w 9061757"/>
                <a:gd name="connsiteY26" fmla="*/ 247226 h 2299546"/>
                <a:gd name="connsiteX27" fmla="*/ 7056851 w 9061757"/>
                <a:gd name="connsiteY27" fmla="*/ 0 h 2299546"/>
                <a:gd name="connsiteX28" fmla="*/ 7334557 w 9061757"/>
                <a:gd name="connsiteY28" fmla="*/ 108374 h 2299546"/>
                <a:gd name="connsiteX29" fmla="*/ 7839171 w 9061757"/>
                <a:gd name="connsiteY29" fmla="*/ 16933 h 2299546"/>
                <a:gd name="connsiteX30" fmla="*/ 8292984 w 9061757"/>
                <a:gd name="connsiteY30" fmla="*/ 20321 h 2299546"/>
                <a:gd name="connsiteX31" fmla="*/ 8746797 w 9061757"/>
                <a:gd name="connsiteY31" fmla="*/ 294641 h 2299546"/>
                <a:gd name="connsiteX32" fmla="*/ 9024505 w 9061757"/>
                <a:gd name="connsiteY32" fmla="*/ 568960 h 2299546"/>
                <a:gd name="connsiteX33" fmla="*/ 9061757 w 9061757"/>
                <a:gd name="connsiteY33" fmla="*/ 1022774 h 2299546"/>
                <a:gd name="connsiteX34" fmla="*/ 8946611 w 9061757"/>
                <a:gd name="connsiteY34" fmla="*/ 1486747 h 2299546"/>
                <a:gd name="connsiteX35" fmla="*/ 9058371 w 9061757"/>
                <a:gd name="connsiteY35" fmla="*/ 1771227 h 2299546"/>
                <a:gd name="connsiteX36" fmla="*/ 9044825 w 9061757"/>
                <a:gd name="connsiteY36" fmla="*/ 2032000 h 2299546"/>
                <a:gd name="connsiteX37" fmla="*/ 9021118 w 9061757"/>
                <a:gd name="connsiteY37" fmla="*/ 2275839 h 2299546"/>
                <a:gd name="connsiteX38" fmla="*/ 8899198 w 9061757"/>
                <a:gd name="connsiteY38" fmla="*/ 2292773 h 2299546"/>
                <a:gd name="connsiteX0" fmla="*/ 0 w 9061757"/>
                <a:gd name="connsiteY0" fmla="*/ 1863347 h 2282613"/>
                <a:gd name="connsiteX1" fmla="*/ 395308 w 9061757"/>
                <a:gd name="connsiteY1" fmla="*/ 1711612 h 2282613"/>
                <a:gd name="connsiteX2" fmla="*/ 726728 w 9061757"/>
                <a:gd name="connsiteY2" fmla="*/ 1691647 h 2282613"/>
                <a:gd name="connsiteX3" fmla="*/ 726728 w 9061757"/>
                <a:gd name="connsiteY3" fmla="*/ 1583836 h 2282613"/>
                <a:gd name="connsiteX4" fmla="*/ 1928625 w 9061757"/>
                <a:gd name="connsiteY4" fmla="*/ 1563871 h 2282613"/>
                <a:gd name="connsiteX5" fmla="*/ 2934865 w 9061757"/>
                <a:gd name="connsiteY5" fmla="*/ 1651717 h 2282613"/>
                <a:gd name="connsiteX6" fmla="*/ 2827053 w 9061757"/>
                <a:gd name="connsiteY6" fmla="*/ 1432101 h 2282613"/>
                <a:gd name="connsiteX7" fmla="*/ 2763165 w 9061757"/>
                <a:gd name="connsiteY7" fmla="*/ 1428108 h 2282613"/>
                <a:gd name="connsiteX8" fmla="*/ 2715249 w 9061757"/>
                <a:gd name="connsiteY8" fmla="*/ 509715 h 2282613"/>
                <a:gd name="connsiteX9" fmla="*/ 2938858 w 9061757"/>
                <a:gd name="connsiteY9" fmla="*/ 493743 h 2282613"/>
                <a:gd name="connsiteX10" fmla="*/ 3765411 w 9061757"/>
                <a:gd name="connsiteY10" fmla="*/ 1012835 h 2282613"/>
                <a:gd name="connsiteX11" fmla="*/ 3773397 w 9061757"/>
                <a:gd name="connsiteY11" fmla="*/ 1196513 h 2282613"/>
                <a:gd name="connsiteX12" fmla="*/ 3869230 w 9061757"/>
                <a:gd name="connsiteY12" fmla="*/ 1276374 h 2282613"/>
                <a:gd name="connsiteX13" fmla="*/ 3921139 w 9061757"/>
                <a:gd name="connsiteY13" fmla="*/ 1348248 h 2282613"/>
                <a:gd name="connsiteX14" fmla="*/ 3981034 w 9061757"/>
                <a:gd name="connsiteY14" fmla="*/ 1472031 h 2282613"/>
                <a:gd name="connsiteX15" fmla="*/ 4008985 w 9061757"/>
                <a:gd name="connsiteY15" fmla="*/ 1575850 h 2282613"/>
                <a:gd name="connsiteX16" fmla="*/ 3793362 w 9061757"/>
                <a:gd name="connsiteY16" fmla="*/ 1915256 h 2282613"/>
                <a:gd name="connsiteX17" fmla="*/ 3793362 w 9061757"/>
                <a:gd name="connsiteY17" fmla="*/ 2243289 h 2282613"/>
                <a:gd name="connsiteX18" fmla="*/ 5498985 w 9061757"/>
                <a:gd name="connsiteY18" fmla="*/ 2282613 h 2282613"/>
                <a:gd name="connsiteX19" fmla="*/ 5498987 w 9061757"/>
                <a:gd name="connsiteY19" fmla="*/ 1571413 h 2282613"/>
                <a:gd name="connsiteX20" fmla="*/ 5786852 w 9061757"/>
                <a:gd name="connsiteY20" fmla="*/ 1347893 h 2282613"/>
                <a:gd name="connsiteX21" fmla="*/ 6437092 w 9061757"/>
                <a:gd name="connsiteY21" fmla="*/ 1344507 h 2282613"/>
                <a:gd name="connsiteX22" fmla="*/ 6376132 w 9061757"/>
                <a:gd name="connsiteY22" fmla="*/ 968586 h 2282613"/>
                <a:gd name="connsiteX23" fmla="*/ 7270212 w 9061757"/>
                <a:gd name="connsiteY23" fmla="*/ 399628 h 2282613"/>
                <a:gd name="connsiteX24" fmla="*/ 7249891 w 9061757"/>
                <a:gd name="connsiteY24" fmla="*/ 304801 h 2282613"/>
                <a:gd name="connsiteX25" fmla="*/ 7314238 w 9061757"/>
                <a:gd name="connsiteY25" fmla="*/ 277708 h 2282613"/>
                <a:gd name="connsiteX26" fmla="*/ 7581784 w 9061757"/>
                <a:gd name="connsiteY26" fmla="*/ 230293 h 2282613"/>
                <a:gd name="connsiteX27" fmla="*/ 7683384 w 9061757"/>
                <a:gd name="connsiteY27" fmla="*/ 663787 h 2282613"/>
                <a:gd name="connsiteX28" fmla="*/ 7334557 w 9061757"/>
                <a:gd name="connsiteY28" fmla="*/ 91441 h 2282613"/>
                <a:gd name="connsiteX29" fmla="*/ 7839171 w 9061757"/>
                <a:gd name="connsiteY29" fmla="*/ 0 h 2282613"/>
                <a:gd name="connsiteX30" fmla="*/ 8292984 w 9061757"/>
                <a:gd name="connsiteY30" fmla="*/ 3388 h 2282613"/>
                <a:gd name="connsiteX31" fmla="*/ 8746797 w 9061757"/>
                <a:gd name="connsiteY31" fmla="*/ 277708 h 2282613"/>
                <a:gd name="connsiteX32" fmla="*/ 9024505 w 9061757"/>
                <a:gd name="connsiteY32" fmla="*/ 552027 h 2282613"/>
                <a:gd name="connsiteX33" fmla="*/ 9061757 w 9061757"/>
                <a:gd name="connsiteY33" fmla="*/ 1005841 h 2282613"/>
                <a:gd name="connsiteX34" fmla="*/ 8946611 w 9061757"/>
                <a:gd name="connsiteY34" fmla="*/ 1469814 h 2282613"/>
                <a:gd name="connsiteX35" fmla="*/ 9058371 w 9061757"/>
                <a:gd name="connsiteY35" fmla="*/ 1754294 h 2282613"/>
                <a:gd name="connsiteX36" fmla="*/ 9044825 w 9061757"/>
                <a:gd name="connsiteY36" fmla="*/ 2015067 h 2282613"/>
                <a:gd name="connsiteX37" fmla="*/ 9021118 w 9061757"/>
                <a:gd name="connsiteY37" fmla="*/ 2258906 h 2282613"/>
                <a:gd name="connsiteX38" fmla="*/ 8899198 w 9061757"/>
                <a:gd name="connsiteY38" fmla="*/ 2275840 h 2282613"/>
                <a:gd name="connsiteX0" fmla="*/ 0 w 9061757"/>
                <a:gd name="connsiteY0" fmla="*/ 1863347 h 2282613"/>
                <a:gd name="connsiteX1" fmla="*/ 395308 w 9061757"/>
                <a:gd name="connsiteY1" fmla="*/ 1711612 h 2282613"/>
                <a:gd name="connsiteX2" fmla="*/ 726728 w 9061757"/>
                <a:gd name="connsiteY2" fmla="*/ 1691647 h 2282613"/>
                <a:gd name="connsiteX3" fmla="*/ 726728 w 9061757"/>
                <a:gd name="connsiteY3" fmla="*/ 1583836 h 2282613"/>
                <a:gd name="connsiteX4" fmla="*/ 1928625 w 9061757"/>
                <a:gd name="connsiteY4" fmla="*/ 1563871 h 2282613"/>
                <a:gd name="connsiteX5" fmla="*/ 2934865 w 9061757"/>
                <a:gd name="connsiteY5" fmla="*/ 1651717 h 2282613"/>
                <a:gd name="connsiteX6" fmla="*/ 2827053 w 9061757"/>
                <a:gd name="connsiteY6" fmla="*/ 1432101 h 2282613"/>
                <a:gd name="connsiteX7" fmla="*/ 2763165 w 9061757"/>
                <a:gd name="connsiteY7" fmla="*/ 1428108 h 2282613"/>
                <a:gd name="connsiteX8" fmla="*/ 2715249 w 9061757"/>
                <a:gd name="connsiteY8" fmla="*/ 509715 h 2282613"/>
                <a:gd name="connsiteX9" fmla="*/ 2938858 w 9061757"/>
                <a:gd name="connsiteY9" fmla="*/ 493743 h 2282613"/>
                <a:gd name="connsiteX10" fmla="*/ 3765411 w 9061757"/>
                <a:gd name="connsiteY10" fmla="*/ 1012835 h 2282613"/>
                <a:gd name="connsiteX11" fmla="*/ 3773397 w 9061757"/>
                <a:gd name="connsiteY11" fmla="*/ 1196513 h 2282613"/>
                <a:gd name="connsiteX12" fmla="*/ 3869230 w 9061757"/>
                <a:gd name="connsiteY12" fmla="*/ 1276374 h 2282613"/>
                <a:gd name="connsiteX13" fmla="*/ 3921139 w 9061757"/>
                <a:gd name="connsiteY13" fmla="*/ 1348248 h 2282613"/>
                <a:gd name="connsiteX14" fmla="*/ 3981034 w 9061757"/>
                <a:gd name="connsiteY14" fmla="*/ 1472031 h 2282613"/>
                <a:gd name="connsiteX15" fmla="*/ 4008985 w 9061757"/>
                <a:gd name="connsiteY15" fmla="*/ 1575850 h 2282613"/>
                <a:gd name="connsiteX16" fmla="*/ 3793362 w 9061757"/>
                <a:gd name="connsiteY16" fmla="*/ 1915256 h 2282613"/>
                <a:gd name="connsiteX17" fmla="*/ 3793362 w 9061757"/>
                <a:gd name="connsiteY17" fmla="*/ 2243289 h 2282613"/>
                <a:gd name="connsiteX18" fmla="*/ 5498985 w 9061757"/>
                <a:gd name="connsiteY18" fmla="*/ 2282613 h 2282613"/>
                <a:gd name="connsiteX19" fmla="*/ 5498987 w 9061757"/>
                <a:gd name="connsiteY19" fmla="*/ 1571413 h 2282613"/>
                <a:gd name="connsiteX20" fmla="*/ 5786852 w 9061757"/>
                <a:gd name="connsiteY20" fmla="*/ 1347893 h 2282613"/>
                <a:gd name="connsiteX21" fmla="*/ 6437092 w 9061757"/>
                <a:gd name="connsiteY21" fmla="*/ 1344507 h 2282613"/>
                <a:gd name="connsiteX22" fmla="*/ 6376132 w 9061757"/>
                <a:gd name="connsiteY22" fmla="*/ 968586 h 2282613"/>
                <a:gd name="connsiteX23" fmla="*/ 7270212 w 9061757"/>
                <a:gd name="connsiteY23" fmla="*/ 399628 h 2282613"/>
                <a:gd name="connsiteX24" fmla="*/ 7249891 w 9061757"/>
                <a:gd name="connsiteY24" fmla="*/ 304801 h 2282613"/>
                <a:gd name="connsiteX25" fmla="*/ 7314238 w 9061757"/>
                <a:gd name="connsiteY25" fmla="*/ 277708 h 2282613"/>
                <a:gd name="connsiteX26" fmla="*/ 7581784 w 9061757"/>
                <a:gd name="connsiteY26" fmla="*/ 230293 h 2282613"/>
                <a:gd name="connsiteX27" fmla="*/ 7683384 w 9061757"/>
                <a:gd name="connsiteY27" fmla="*/ 663787 h 2282613"/>
                <a:gd name="connsiteX28" fmla="*/ 8022050 w 9061757"/>
                <a:gd name="connsiteY28" fmla="*/ 413174 h 2282613"/>
                <a:gd name="connsiteX29" fmla="*/ 7839171 w 9061757"/>
                <a:gd name="connsiteY29" fmla="*/ 0 h 2282613"/>
                <a:gd name="connsiteX30" fmla="*/ 8292984 w 9061757"/>
                <a:gd name="connsiteY30" fmla="*/ 3388 h 2282613"/>
                <a:gd name="connsiteX31" fmla="*/ 8746797 w 9061757"/>
                <a:gd name="connsiteY31" fmla="*/ 277708 h 2282613"/>
                <a:gd name="connsiteX32" fmla="*/ 9024505 w 9061757"/>
                <a:gd name="connsiteY32" fmla="*/ 552027 h 2282613"/>
                <a:gd name="connsiteX33" fmla="*/ 9061757 w 9061757"/>
                <a:gd name="connsiteY33" fmla="*/ 1005841 h 2282613"/>
                <a:gd name="connsiteX34" fmla="*/ 8946611 w 9061757"/>
                <a:gd name="connsiteY34" fmla="*/ 1469814 h 2282613"/>
                <a:gd name="connsiteX35" fmla="*/ 9058371 w 9061757"/>
                <a:gd name="connsiteY35" fmla="*/ 1754294 h 2282613"/>
                <a:gd name="connsiteX36" fmla="*/ 9044825 w 9061757"/>
                <a:gd name="connsiteY36" fmla="*/ 2015067 h 2282613"/>
                <a:gd name="connsiteX37" fmla="*/ 9021118 w 9061757"/>
                <a:gd name="connsiteY37" fmla="*/ 2258906 h 2282613"/>
                <a:gd name="connsiteX38" fmla="*/ 8899198 w 9061757"/>
                <a:gd name="connsiteY38" fmla="*/ 2275840 h 2282613"/>
                <a:gd name="connsiteX0" fmla="*/ 0 w 9061757"/>
                <a:gd name="connsiteY0" fmla="*/ 1863347 h 2282613"/>
                <a:gd name="connsiteX1" fmla="*/ 395308 w 9061757"/>
                <a:gd name="connsiteY1" fmla="*/ 1711612 h 2282613"/>
                <a:gd name="connsiteX2" fmla="*/ 726728 w 9061757"/>
                <a:gd name="connsiteY2" fmla="*/ 1691647 h 2282613"/>
                <a:gd name="connsiteX3" fmla="*/ 726728 w 9061757"/>
                <a:gd name="connsiteY3" fmla="*/ 1583836 h 2282613"/>
                <a:gd name="connsiteX4" fmla="*/ 1928625 w 9061757"/>
                <a:gd name="connsiteY4" fmla="*/ 1563871 h 2282613"/>
                <a:gd name="connsiteX5" fmla="*/ 2934865 w 9061757"/>
                <a:gd name="connsiteY5" fmla="*/ 1651717 h 2282613"/>
                <a:gd name="connsiteX6" fmla="*/ 2827053 w 9061757"/>
                <a:gd name="connsiteY6" fmla="*/ 1432101 h 2282613"/>
                <a:gd name="connsiteX7" fmla="*/ 2763165 w 9061757"/>
                <a:gd name="connsiteY7" fmla="*/ 1428108 h 2282613"/>
                <a:gd name="connsiteX8" fmla="*/ 2715249 w 9061757"/>
                <a:gd name="connsiteY8" fmla="*/ 509715 h 2282613"/>
                <a:gd name="connsiteX9" fmla="*/ 2938858 w 9061757"/>
                <a:gd name="connsiteY9" fmla="*/ 493743 h 2282613"/>
                <a:gd name="connsiteX10" fmla="*/ 3765411 w 9061757"/>
                <a:gd name="connsiteY10" fmla="*/ 1012835 h 2282613"/>
                <a:gd name="connsiteX11" fmla="*/ 3773397 w 9061757"/>
                <a:gd name="connsiteY11" fmla="*/ 1196513 h 2282613"/>
                <a:gd name="connsiteX12" fmla="*/ 3869230 w 9061757"/>
                <a:gd name="connsiteY12" fmla="*/ 1276374 h 2282613"/>
                <a:gd name="connsiteX13" fmla="*/ 3921139 w 9061757"/>
                <a:gd name="connsiteY13" fmla="*/ 1348248 h 2282613"/>
                <a:gd name="connsiteX14" fmla="*/ 3981034 w 9061757"/>
                <a:gd name="connsiteY14" fmla="*/ 1472031 h 2282613"/>
                <a:gd name="connsiteX15" fmla="*/ 4008985 w 9061757"/>
                <a:gd name="connsiteY15" fmla="*/ 1575850 h 2282613"/>
                <a:gd name="connsiteX16" fmla="*/ 3793362 w 9061757"/>
                <a:gd name="connsiteY16" fmla="*/ 1915256 h 2282613"/>
                <a:gd name="connsiteX17" fmla="*/ 3793362 w 9061757"/>
                <a:gd name="connsiteY17" fmla="*/ 2243289 h 2282613"/>
                <a:gd name="connsiteX18" fmla="*/ 5498985 w 9061757"/>
                <a:gd name="connsiteY18" fmla="*/ 2282613 h 2282613"/>
                <a:gd name="connsiteX19" fmla="*/ 5498987 w 9061757"/>
                <a:gd name="connsiteY19" fmla="*/ 1571413 h 2282613"/>
                <a:gd name="connsiteX20" fmla="*/ 5786852 w 9061757"/>
                <a:gd name="connsiteY20" fmla="*/ 1347893 h 2282613"/>
                <a:gd name="connsiteX21" fmla="*/ 6437092 w 9061757"/>
                <a:gd name="connsiteY21" fmla="*/ 1344507 h 2282613"/>
                <a:gd name="connsiteX22" fmla="*/ 6376132 w 9061757"/>
                <a:gd name="connsiteY22" fmla="*/ 968586 h 2282613"/>
                <a:gd name="connsiteX23" fmla="*/ 7270212 w 9061757"/>
                <a:gd name="connsiteY23" fmla="*/ 399628 h 2282613"/>
                <a:gd name="connsiteX24" fmla="*/ 7249891 w 9061757"/>
                <a:gd name="connsiteY24" fmla="*/ 304801 h 2282613"/>
                <a:gd name="connsiteX25" fmla="*/ 7314238 w 9061757"/>
                <a:gd name="connsiteY25" fmla="*/ 277708 h 2282613"/>
                <a:gd name="connsiteX26" fmla="*/ 7581784 w 9061757"/>
                <a:gd name="connsiteY26" fmla="*/ 230293 h 2282613"/>
                <a:gd name="connsiteX27" fmla="*/ 7642744 w 9061757"/>
                <a:gd name="connsiteY27" fmla="*/ 474134 h 2282613"/>
                <a:gd name="connsiteX28" fmla="*/ 8022050 w 9061757"/>
                <a:gd name="connsiteY28" fmla="*/ 413174 h 2282613"/>
                <a:gd name="connsiteX29" fmla="*/ 7839171 w 9061757"/>
                <a:gd name="connsiteY29" fmla="*/ 0 h 2282613"/>
                <a:gd name="connsiteX30" fmla="*/ 8292984 w 9061757"/>
                <a:gd name="connsiteY30" fmla="*/ 3388 h 2282613"/>
                <a:gd name="connsiteX31" fmla="*/ 8746797 w 9061757"/>
                <a:gd name="connsiteY31" fmla="*/ 277708 h 2282613"/>
                <a:gd name="connsiteX32" fmla="*/ 9024505 w 9061757"/>
                <a:gd name="connsiteY32" fmla="*/ 552027 h 2282613"/>
                <a:gd name="connsiteX33" fmla="*/ 9061757 w 9061757"/>
                <a:gd name="connsiteY33" fmla="*/ 1005841 h 2282613"/>
                <a:gd name="connsiteX34" fmla="*/ 8946611 w 9061757"/>
                <a:gd name="connsiteY34" fmla="*/ 1469814 h 2282613"/>
                <a:gd name="connsiteX35" fmla="*/ 9058371 w 9061757"/>
                <a:gd name="connsiteY35" fmla="*/ 1754294 h 2282613"/>
                <a:gd name="connsiteX36" fmla="*/ 9044825 w 9061757"/>
                <a:gd name="connsiteY36" fmla="*/ 2015067 h 2282613"/>
                <a:gd name="connsiteX37" fmla="*/ 9021118 w 9061757"/>
                <a:gd name="connsiteY37" fmla="*/ 2258906 h 2282613"/>
                <a:gd name="connsiteX38" fmla="*/ 8899198 w 9061757"/>
                <a:gd name="connsiteY38" fmla="*/ 2275840 h 2282613"/>
                <a:gd name="connsiteX0" fmla="*/ 0 w 9061757"/>
                <a:gd name="connsiteY0" fmla="*/ 1863347 h 2282613"/>
                <a:gd name="connsiteX1" fmla="*/ 395308 w 9061757"/>
                <a:gd name="connsiteY1" fmla="*/ 1711612 h 2282613"/>
                <a:gd name="connsiteX2" fmla="*/ 726728 w 9061757"/>
                <a:gd name="connsiteY2" fmla="*/ 1691647 h 2282613"/>
                <a:gd name="connsiteX3" fmla="*/ 726728 w 9061757"/>
                <a:gd name="connsiteY3" fmla="*/ 1583836 h 2282613"/>
                <a:gd name="connsiteX4" fmla="*/ 1928625 w 9061757"/>
                <a:gd name="connsiteY4" fmla="*/ 1563871 h 2282613"/>
                <a:gd name="connsiteX5" fmla="*/ 2934865 w 9061757"/>
                <a:gd name="connsiteY5" fmla="*/ 1651717 h 2282613"/>
                <a:gd name="connsiteX6" fmla="*/ 2827053 w 9061757"/>
                <a:gd name="connsiteY6" fmla="*/ 1432101 h 2282613"/>
                <a:gd name="connsiteX7" fmla="*/ 2763165 w 9061757"/>
                <a:gd name="connsiteY7" fmla="*/ 1428108 h 2282613"/>
                <a:gd name="connsiteX8" fmla="*/ 2715249 w 9061757"/>
                <a:gd name="connsiteY8" fmla="*/ 509715 h 2282613"/>
                <a:gd name="connsiteX9" fmla="*/ 2938858 w 9061757"/>
                <a:gd name="connsiteY9" fmla="*/ 493743 h 2282613"/>
                <a:gd name="connsiteX10" fmla="*/ 3765411 w 9061757"/>
                <a:gd name="connsiteY10" fmla="*/ 1012835 h 2282613"/>
                <a:gd name="connsiteX11" fmla="*/ 3773397 w 9061757"/>
                <a:gd name="connsiteY11" fmla="*/ 1196513 h 2282613"/>
                <a:gd name="connsiteX12" fmla="*/ 3869230 w 9061757"/>
                <a:gd name="connsiteY12" fmla="*/ 1276374 h 2282613"/>
                <a:gd name="connsiteX13" fmla="*/ 3921139 w 9061757"/>
                <a:gd name="connsiteY13" fmla="*/ 1348248 h 2282613"/>
                <a:gd name="connsiteX14" fmla="*/ 3981034 w 9061757"/>
                <a:gd name="connsiteY14" fmla="*/ 1472031 h 2282613"/>
                <a:gd name="connsiteX15" fmla="*/ 4008985 w 9061757"/>
                <a:gd name="connsiteY15" fmla="*/ 1575850 h 2282613"/>
                <a:gd name="connsiteX16" fmla="*/ 3793362 w 9061757"/>
                <a:gd name="connsiteY16" fmla="*/ 1915256 h 2282613"/>
                <a:gd name="connsiteX17" fmla="*/ 3793362 w 9061757"/>
                <a:gd name="connsiteY17" fmla="*/ 2243289 h 2282613"/>
                <a:gd name="connsiteX18" fmla="*/ 5498985 w 9061757"/>
                <a:gd name="connsiteY18" fmla="*/ 2282613 h 2282613"/>
                <a:gd name="connsiteX19" fmla="*/ 5498987 w 9061757"/>
                <a:gd name="connsiteY19" fmla="*/ 1571413 h 2282613"/>
                <a:gd name="connsiteX20" fmla="*/ 5786852 w 9061757"/>
                <a:gd name="connsiteY20" fmla="*/ 1347893 h 2282613"/>
                <a:gd name="connsiteX21" fmla="*/ 6437092 w 9061757"/>
                <a:gd name="connsiteY21" fmla="*/ 1344507 h 2282613"/>
                <a:gd name="connsiteX22" fmla="*/ 6376132 w 9061757"/>
                <a:gd name="connsiteY22" fmla="*/ 968586 h 2282613"/>
                <a:gd name="connsiteX23" fmla="*/ 7270212 w 9061757"/>
                <a:gd name="connsiteY23" fmla="*/ 399628 h 2282613"/>
                <a:gd name="connsiteX24" fmla="*/ 7249891 w 9061757"/>
                <a:gd name="connsiteY24" fmla="*/ 304801 h 2282613"/>
                <a:gd name="connsiteX25" fmla="*/ 7314238 w 9061757"/>
                <a:gd name="connsiteY25" fmla="*/ 277708 h 2282613"/>
                <a:gd name="connsiteX26" fmla="*/ 7581784 w 9061757"/>
                <a:gd name="connsiteY26" fmla="*/ 230293 h 2282613"/>
                <a:gd name="connsiteX27" fmla="*/ 7642744 w 9061757"/>
                <a:gd name="connsiteY27" fmla="*/ 474134 h 2282613"/>
                <a:gd name="connsiteX28" fmla="*/ 8022050 w 9061757"/>
                <a:gd name="connsiteY28" fmla="*/ 484294 h 2282613"/>
                <a:gd name="connsiteX29" fmla="*/ 7839171 w 9061757"/>
                <a:gd name="connsiteY29" fmla="*/ 0 h 2282613"/>
                <a:gd name="connsiteX30" fmla="*/ 8292984 w 9061757"/>
                <a:gd name="connsiteY30" fmla="*/ 3388 h 2282613"/>
                <a:gd name="connsiteX31" fmla="*/ 8746797 w 9061757"/>
                <a:gd name="connsiteY31" fmla="*/ 277708 h 2282613"/>
                <a:gd name="connsiteX32" fmla="*/ 9024505 w 9061757"/>
                <a:gd name="connsiteY32" fmla="*/ 552027 h 2282613"/>
                <a:gd name="connsiteX33" fmla="*/ 9061757 w 9061757"/>
                <a:gd name="connsiteY33" fmla="*/ 1005841 h 2282613"/>
                <a:gd name="connsiteX34" fmla="*/ 8946611 w 9061757"/>
                <a:gd name="connsiteY34" fmla="*/ 1469814 h 2282613"/>
                <a:gd name="connsiteX35" fmla="*/ 9058371 w 9061757"/>
                <a:gd name="connsiteY35" fmla="*/ 1754294 h 2282613"/>
                <a:gd name="connsiteX36" fmla="*/ 9044825 w 9061757"/>
                <a:gd name="connsiteY36" fmla="*/ 2015067 h 2282613"/>
                <a:gd name="connsiteX37" fmla="*/ 9021118 w 9061757"/>
                <a:gd name="connsiteY37" fmla="*/ 2258906 h 2282613"/>
                <a:gd name="connsiteX38" fmla="*/ 8899198 w 9061757"/>
                <a:gd name="connsiteY38" fmla="*/ 2275840 h 2282613"/>
                <a:gd name="connsiteX0" fmla="*/ 0 w 9061757"/>
                <a:gd name="connsiteY0" fmla="*/ 1863347 h 2282613"/>
                <a:gd name="connsiteX1" fmla="*/ 395308 w 9061757"/>
                <a:gd name="connsiteY1" fmla="*/ 1711612 h 2282613"/>
                <a:gd name="connsiteX2" fmla="*/ 726728 w 9061757"/>
                <a:gd name="connsiteY2" fmla="*/ 1691647 h 2282613"/>
                <a:gd name="connsiteX3" fmla="*/ 726728 w 9061757"/>
                <a:gd name="connsiteY3" fmla="*/ 1583836 h 2282613"/>
                <a:gd name="connsiteX4" fmla="*/ 1928625 w 9061757"/>
                <a:gd name="connsiteY4" fmla="*/ 1563871 h 2282613"/>
                <a:gd name="connsiteX5" fmla="*/ 2934865 w 9061757"/>
                <a:gd name="connsiteY5" fmla="*/ 1651717 h 2282613"/>
                <a:gd name="connsiteX6" fmla="*/ 2827053 w 9061757"/>
                <a:gd name="connsiteY6" fmla="*/ 1432101 h 2282613"/>
                <a:gd name="connsiteX7" fmla="*/ 2763165 w 9061757"/>
                <a:gd name="connsiteY7" fmla="*/ 1428108 h 2282613"/>
                <a:gd name="connsiteX8" fmla="*/ 2715249 w 9061757"/>
                <a:gd name="connsiteY8" fmla="*/ 509715 h 2282613"/>
                <a:gd name="connsiteX9" fmla="*/ 2938858 w 9061757"/>
                <a:gd name="connsiteY9" fmla="*/ 493743 h 2282613"/>
                <a:gd name="connsiteX10" fmla="*/ 3765411 w 9061757"/>
                <a:gd name="connsiteY10" fmla="*/ 1012835 h 2282613"/>
                <a:gd name="connsiteX11" fmla="*/ 3773397 w 9061757"/>
                <a:gd name="connsiteY11" fmla="*/ 1196513 h 2282613"/>
                <a:gd name="connsiteX12" fmla="*/ 3869230 w 9061757"/>
                <a:gd name="connsiteY12" fmla="*/ 1276374 h 2282613"/>
                <a:gd name="connsiteX13" fmla="*/ 3921139 w 9061757"/>
                <a:gd name="connsiteY13" fmla="*/ 1348248 h 2282613"/>
                <a:gd name="connsiteX14" fmla="*/ 3981034 w 9061757"/>
                <a:gd name="connsiteY14" fmla="*/ 1472031 h 2282613"/>
                <a:gd name="connsiteX15" fmla="*/ 4008985 w 9061757"/>
                <a:gd name="connsiteY15" fmla="*/ 1575850 h 2282613"/>
                <a:gd name="connsiteX16" fmla="*/ 3793362 w 9061757"/>
                <a:gd name="connsiteY16" fmla="*/ 1915256 h 2282613"/>
                <a:gd name="connsiteX17" fmla="*/ 3793362 w 9061757"/>
                <a:gd name="connsiteY17" fmla="*/ 2243289 h 2282613"/>
                <a:gd name="connsiteX18" fmla="*/ 5498985 w 9061757"/>
                <a:gd name="connsiteY18" fmla="*/ 2282613 h 2282613"/>
                <a:gd name="connsiteX19" fmla="*/ 5498987 w 9061757"/>
                <a:gd name="connsiteY19" fmla="*/ 1571413 h 2282613"/>
                <a:gd name="connsiteX20" fmla="*/ 5786852 w 9061757"/>
                <a:gd name="connsiteY20" fmla="*/ 1347893 h 2282613"/>
                <a:gd name="connsiteX21" fmla="*/ 6437092 w 9061757"/>
                <a:gd name="connsiteY21" fmla="*/ 1344507 h 2282613"/>
                <a:gd name="connsiteX22" fmla="*/ 6376132 w 9061757"/>
                <a:gd name="connsiteY22" fmla="*/ 968586 h 2282613"/>
                <a:gd name="connsiteX23" fmla="*/ 7270212 w 9061757"/>
                <a:gd name="connsiteY23" fmla="*/ 399628 h 2282613"/>
                <a:gd name="connsiteX24" fmla="*/ 7249891 w 9061757"/>
                <a:gd name="connsiteY24" fmla="*/ 304801 h 2282613"/>
                <a:gd name="connsiteX25" fmla="*/ 7314238 w 9061757"/>
                <a:gd name="connsiteY25" fmla="*/ 277708 h 2282613"/>
                <a:gd name="connsiteX26" fmla="*/ 7581784 w 9061757"/>
                <a:gd name="connsiteY26" fmla="*/ 230293 h 2282613"/>
                <a:gd name="connsiteX27" fmla="*/ 7676610 w 9061757"/>
                <a:gd name="connsiteY27" fmla="*/ 660401 h 2282613"/>
                <a:gd name="connsiteX28" fmla="*/ 8022050 w 9061757"/>
                <a:gd name="connsiteY28" fmla="*/ 484294 h 2282613"/>
                <a:gd name="connsiteX29" fmla="*/ 7839171 w 9061757"/>
                <a:gd name="connsiteY29" fmla="*/ 0 h 2282613"/>
                <a:gd name="connsiteX30" fmla="*/ 8292984 w 9061757"/>
                <a:gd name="connsiteY30" fmla="*/ 3388 h 2282613"/>
                <a:gd name="connsiteX31" fmla="*/ 8746797 w 9061757"/>
                <a:gd name="connsiteY31" fmla="*/ 277708 h 2282613"/>
                <a:gd name="connsiteX32" fmla="*/ 9024505 w 9061757"/>
                <a:gd name="connsiteY32" fmla="*/ 552027 h 2282613"/>
                <a:gd name="connsiteX33" fmla="*/ 9061757 w 9061757"/>
                <a:gd name="connsiteY33" fmla="*/ 1005841 h 2282613"/>
                <a:gd name="connsiteX34" fmla="*/ 8946611 w 9061757"/>
                <a:gd name="connsiteY34" fmla="*/ 1469814 h 2282613"/>
                <a:gd name="connsiteX35" fmla="*/ 9058371 w 9061757"/>
                <a:gd name="connsiteY35" fmla="*/ 1754294 h 2282613"/>
                <a:gd name="connsiteX36" fmla="*/ 9044825 w 9061757"/>
                <a:gd name="connsiteY36" fmla="*/ 2015067 h 2282613"/>
                <a:gd name="connsiteX37" fmla="*/ 9021118 w 9061757"/>
                <a:gd name="connsiteY37" fmla="*/ 2258906 h 2282613"/>
                <a:gd name="connsiteX38" fmla="*/ 8899198 w 9061757"/>
                <a:gd name="connsiteY38" fmla="*/ 2275840 h 2282613"/>
                <a:gd name="connsiteX0" fmla="*/ 0 w 9061757"/>
                <a:gd name="connsiteY0" fmla="*/ 1863347 h 2282613"/>
                <a:gd name="connsiteX1" fmla="*/ 395308 w 9061757"/>
                <a:gd name="connsiteY1" fmla="*/ 1711612 h 2282613"/>
                <a:gd name="connsiteX2" fmla="*/ 726728 w 9061757"/>
                <a:gd name="connsiteY2" fmla="*/ 1691647 h 2282613"/>
                <a:gd name="connsiteX3" fmla="*/ 726728 w 9061757"/>
                <a:gd name="connsiteY3" fmla="*/ 1583836 h 2282613"/>
                <a:gd name="connsiteX4" fmla="*/ 1928625 w 9061757"/>
                <a:gd name="connsiteY4" fmla="*/ 1563871 h 2282613"/>
                <a:gd name="connsiteX5" fmla="*/ 2934865 w 9061757"/>
                <a:gd name="connsiteY5" fmla="*/ 1651717 h 2282613"/>
                <a:gd name="connsiteX6" fmla="*/ 2827053 w 9061757"/>
                <a:gd name="connsiteY6" fmla="*/ 1432101 h 2282613"/>
                <a:gd name="connsiteX7" fmla="*/ 2763165 w 9061757"/>
                <a:gd name="connsiteY7" fmla="*/ 1428108 h 2282613"/>
                <a:gd name="connsiteX8" fmla="*/ 2715249 w 9061757"/>
                <a:gd name="connsiteY8" fmla="*/ 509715 h 2282613"/>
                <a:gd name="connsiteX9" fmla="*/ 2938858 w 9061757"/>
                <a:gd name="connsiteY9" fmla="*/ 493743 h 2282613"/>
                <a:gd name="connsiteX10" fmla="*/ 3765411 w 9061757"/>
                <a:gd name="connsiteY10" fmla="*/ 1012835 h 2282613"/>
                <a:gd name="connsiteX11" fmla="*/ 3773397 w 9061757"/>
                <a:gd name="connsiteY11" fmla="*/ 1196513 h 2282613"/>
                <a:gd name="connsiteX12" fmla="*/ 3869230 w 9061757"/>
                <a:gd name="connsiteY12" fmla="*/ 1276374 h 2282613"/>
                <a:gd name="connsiteX13" fmla="*/ 3921139 w 9061757"/>
                <a:gd name="connsiteY13" fmla="*/ 1348248 h 2282613"/>
                <a:gd name="connsiteX14" fmla="*/ 3981034 w 9061757"/>
                <a:gd name="connsiteY14" fmla="*/ 1472031 h 2282613"/>
                <a:gd name="connsiteX15" fmla="*/ 4008985 w 9061757"/>
                <a:gd name="connsiteY15" fmla="*/ 1575850 h 2282613"/>
                <a:gd name="connsiteX16" fmla="*/ 3793362 w 9061757"/>
                <a:gd name="connsiteY16" fmla="*/ 1915256 h 2282613"/>
                <a:gd name="connsiteX17" fmla="*/ 3793362 w 9061757"/>
                <a:gd name="connsiteY17" fmla="*/ 2243289 h 2282613"/>
                <a:gd name="connsiteX18" fmla="*/ 5498985 w 9061757"/>
                <a:gd name="connsiteY18" fmla="*/ 2282613 h 2282613"/>
                <a:gd name="connsiteX19" fmla="*/ 5498987 w 9061757"/>
                <a:gd name="connsiteY19" fmla="*/ 1571413 h 2282613"/>
                <a:gd name="connsiteX20" fmla="*/ 5786852 w 9061757"/>
                <a:gd name="connsiteY20" fmla="*/ 1347893 h 2282613"/>
                <a:gd name="connsiteX21" fmla="*/ 6437092 w 9061757"/>
                <a:gd name="connsiteY21" fmla="*/ 1344507 h 2282613"/>
                <a:gd name="connsiteX22" fmla="*/ 6376132 w 9061757"/>
                <a:gd name="connsiteY22" fmla="*/ 968586 h 2282613"/>
                <a:gd name="connsiteX23" fmla="*/ 7270212 w 9061757"/>
                <a:gd name="connsiteY23" fmla="*/ 399628 h 2282613"/>
                <a:gd name="connsiteX24" fmla="*/ 7249891 w 9061757"/>
                <a:gd name="connsiteY24" fmla="*/ 304801 h 2282613"/>
                <a:gd name="connsiteX25" fmla="*/ 7314238 w 9061757"/>
                <a:gd name="connsiteY25" fmla="*/ 277708 h 2282613"/>
                <a:gd name="connsiteX26" fmla="*/ 7581784 w 9061757"/>
                <a:gd name="connsiteY26" fmla="*/ 230293 h 2282613"/>
                <a:gd name="connsiteX27" fmla="*/ 7676610 w 9061757"/>
                <a:gd name="connsiteY27" fmla="*/ 660401 h 2282613"/>
                <a:gd name="connsiteX28" fmla="*/ 7917063 w 9061757"/>
                <a:gd name="connsiteY28" fmla="*/ 558801 h 2282613"/>
                <a:gd name="connsiteX29" fmla="*/ 7839171 w 9061757"/>
                <a:gd name="connsiteY29" fmla="*/ 0 h 2282613"/>
                <a:gd name="connsiteX30" fmla="*/ 8292984 w 9061757"/>
                <a:gd name="connsiteY30" fmla="*/ 3388 h 2282613"/>
                <a:gd name="connsiteX31" fmla="*/ 8746797 w 9061757"/>
                <a:gd name="connsiteY31" fmla="*/ 277708 h 2282613"/>
                <a:gd name="connsiteX32" fmla="*/ 9024505 w 9061757"/>
                <a:gd name="connsiteY32" fmla="*/ 552027 h 2282613"/>
                <a:gd name="connsiteX33" fmla="*/ 9061757 w 9061757"/>
                <a:gd name="connsiteY33" fmla="*/ 1005841 h 2282613"/>
                <a:gd name="connsiteX34" fmla="*/ 8946611 w 9061757"/>
                <a:gd name="connsiteY34" fmla="*/ 1469814 h 2282613"/>
                <a:gd name="connsiteX35" fmla="*/ 9058371 w 9061757"/>
                <a:gd name="connsiteY35" fmla="*/ 1754294 h 2282613"/>
                <a:gd name="connsiteX36" fmla="*/ 9044825 w 9061757"/>
                <a:gd name="connsiteY36" fmla="*/ 2015067 h 2282613"/>
                <a:gd name="connsiteX37" fmla="*/ 9021118 w 9061757"/>
                <a:gd name="connsiteY37" fmla="*/ 2258906 h 2282613"/>
                <a:gd name="connsiteX38" fmla="*/ 8899198 w 9061757"/>
                <a:gd name="connsiteY38" fmla="*/ 2275840 h 2282613"/>
                <a:gd name="connsiteX0" fmla="*/ 0 w 9061757"/>
                <a:gd name="connsiteY0" fmla="*/ 1859959 h 2279225"/>
                <a:gd name="connsiteX1" fmla="*/ 395308 w 9061757"/>
                <a:gd name="connsiteY1" fmla="*/ 1708224 h 2279225"/>
                <a:gd name="connsiteX2" fmla="*/ 726728 w 9061757"/>
                <a:gd name="connsiteY2" fmla="*/ 1688259 h 2279225"/>
                <a:gd name="connsiteX3" fmla="*/ 726728 w 9061757"/>
                <a:gd name="connsiteY3" fmla="*/ 1580448 h 2279225"/>
                <a:gd name="connsiteX4" fmla="*/ 1928625 w 9061757"/>
                <a:gd name="connsiteY4" fmla="*/ 1560483 h 2279225"/>
                <a:gd name="connsiteX5" fmla="*/ 2934865 w 9061757"/>
                <a:gd name="connsiteY5" fmla="*/ 1648329 h 2279225"/>
                <a:gd name="connsiteX6" fmla="*/ 2827053 w 9061757"/>
                <a:gd name="connsiteY6" fmla="*/ 1428713 h 2279225"/>
                <a:gd name="connsiteX7" fmla="*/ 2763165 w 9061757"/>
                <a:gd name="connsiteY7" fmla="*/ 1424720 h 2279225"/>
                <a:gd name="connsiteX8" fmla="*/ 2715249 w 9061757"/>
                <a:gd name="connsiteY8" fmla="*/ 506327 h 2279225"/>
                <a:gd name="connsiteX9" fmla="*/ 2938858 w 9061757"/>
                <a:gd name="connsiteY9" fmla="*/ 490355 h 2279225"/>
                <a:gd name="connsiteX10" fmla="*/ 3765411 w 9061757"/>
                <a:gd name="connsiteY10" fmla="*/ 1009447 h 2279225"/>
                <a:gd name="connsiteX11" fmla="*/ 3773397 w 9061757"/>
                <a:gd name="connsiteY11" fmla="*/ 1193125 h 2279225"/>
                <a:gd name="connsiteX12" fmla="*/ 3869230 w 9061757"/>
                <a:gd name="connsiteY12" fmla="*/ 1272986 h 2279225"/>
                <a:gd name="connsiteX13" fmla="*/ 3921139 w 9061757"/>
                <a:gd name="connsiteY13" fmla="*/ 1344860 h 2279225"/>
                <a:gd name="connsiteX14" fmla="*/ 3981034 w 9061757"/>
                <a:gd name="connsiteY14" fmla="*/ 1468643 h 2279225"/>
                <a:gd name="connsiteX15" fmla="*/ 4008985 w 9061757"/>
                <a:gd name="connsiteY15" fmla="*/ 1572462 h 2279225"/>
                <a:gd name="connsiteX16" fmla="*/ 3793362 w 9061757"/>
                <a:gd name="connsiteY16" fmla="*/ 1911868 h 2279225"/>
                <a:gd name="connsiteX17" fmla="*/ 3793362 w 9061757"/>
                <a:gd name="connsiteY17" fmla="*/ 2239901 h 2279225"/>
                <a:gd name="connsiteX18" fmla="*/ 5498985 w 9061757"/>
                <a:gd name="connsiteY18" fmla="*/ 2279225 h 2279225"/>
                <a:gd name="connsiteX19" fmla="*/ 5498987 w 9061757"/>
                <a:gd name="connsiteY19" fmla="*/ 1568025 h 2279225"/>
                <a:gd name="connsiteX20" fmla="*/ 5786852 w 9061757"/>
                <a:gd name="connsiteY20" fmla="*/ 1344505 h 2279225"/>
                <a:gd name="connsiteX21" fmla="*/ 6437092 w 9061757"/>
                <a:gd name="connsiteY21" fmla="*/ 1341119 h 2279225"/>
                <a:gd name="connsiteX22" fmla="*/ 6376132 w 9061757"/>
                <a:gd name="connsiteY22" fmla="*/ 965198 h 2279225"/>
                <a:gd name="connsiteX23" fmla="*/ 7270212 w 9061757"/>
                <a:gd name="connsiteY23" fmla="*/ 396240 h 2279225"/>
                <a:gd name="connsiteX24" fmla="*/ 7249891 w 9061757"/>
                <a:gd name="connsiteY24" fmla="*/ 301413 h 2279225"/>
                <a:gd name="connsiteX25" fmla="*/ 7314238 w 9061757"/>
                <a:gd name="connsiteY25" fmla="*/ 274320 h 2279225"/>
                <a:gd name="connsiteX26" fmla="*/ 7581784 w 9061757"/>
                <a:gd name="connsiteY26" fmla="*/ 226905 h 2279225"/>
                <a:gd name="connsiteX27" fmla="*/ 7676610 w 9061757"/>
                <a:gd name="connsiteY27" fmla="*/ 657013 h 2279225"/>
                <a:gd name="connsiteX28" fmla="*/ 7917063 w 9061757"/>
                <a:gd name="connsiteY28" fmla="*/ 555413 h 2279225"/>
                <a:gd name="connsiteX29" fmla="*/ 7944157 w 9061757"/>
                <a:gd name="connsiteY29" fmla="*/ 629918 h 2279225"/>
                <a:gd name="connsiteX30" fmla="*/ 8292984 w 9061757"/>
                <a:gd name="connsiteY30" fmla="*/ 0 h 2279225"/>
                <a:gd name="connsiteX31" fmla="*/ 8746797 w 9061757"/>
                <a:gd name="connsiteY31" fmla="*/ 274320 h 2279225"/>
                <a:gd name="connsiteX32" fmla="*/ 9024505 w 9061757"/>
                <a:gd name="connsiteY32" fmla="*/ 548639 h 2279225"/>
                <a:gd name="connsiteX33" fmla="*/ 9061757 w 9061757"/>
                <a:gd name="connsiteY33" fmla="*/ 1002453 h 2279225"/>
                <a:gd name="connsiteX34" fmla="*/ 8946611 w 9061757"/>
                <a:gd name="connsiteY34" fmla="*/ 1466426 h 2279225"/>
                <a:gd name="connsiteX35" fmla="*/ 9058371 w 9061757"/>
                <a:gd name="connsiteY35" fmla="*/ 1750906 h 2279225"/>
                <a:gd name="connsiteX36" fmla="*/ 9044825 w 9061757"/>
                <a:gd name="connsiteY36" fmla="*/ 2011679 h 2279225"/>
                <a:gd name="connsiteX37" fmla="*/ 9021118 w 9061757"/>
                <a:gd name="connsiteY37" fmla="*/ 2255518 h 2279225"/>
                <a:gd name="connsiteX38" fmla="*/ 8899198 w 9061757"/>
                <a:gd name="connsiteY38" fmla="*/ 2272452 h 2279225"/>
                <a:gd name="connsiteX0" fmla="*/ 0 w 9061757"/>
                <a:gd name="connsiteY0" fmla="*/ 1633054 h 2052320"/>
                <a:gd name="connsiteX1" fmla="*/ 395308 w 9061757"/>
                <a:gd name="connsiteY1" fmla="*/ 1481319 h 2052320"/>
                <a:gd name="connsiteX2" fmla="*/ 726728 w 9061757"/>
                <a:gd name="connsiteY2" fmla="*/ 1461354 h 2052320"/>
                <a:gd name="connsiteX3" fmla="*/ 726728 w 9061757"/>
                <a:gd name="connsiteY3" fmla="*/ 1353543 h 2052320"/>
                <a:gd name="connsiteX4" fmla="*/ 1928625 w 9061757"/>
                <a:gd name="connsiteY4" fmla="*/ 1333578 h 2052320"/>
                <a:gd name="connsiteX5" fmla="*/ 2934865 w 9061757"/>
                <a:gd name="connsiteY5" fmla="*/ 1421424 h 2052320"/>
                <a:gd name="connsiteX6" fmla="*/ 2827053 w 9061757"/>
                <a:gd name="connsiteY6" fmla="*/ 1201808 h 2052320"/>
                <a:gd name="connsiteX7" fmla="*/ 2763165 w 9061757"/>
                <a:gd name="connsiteY7" fmla="*/ 1197815 h 2052320"/>
                <a:gd name="connsiteX8" fmla="*/ 2715249 w 9061757"/>
                <a:gd name="connsiteY8" fmla="*/ 279422 h 2052320"/>
                <a:gd name="connsiteX9" fmla="*/ 2938858 w 9061757"/>
                <a:gd name="connsiteY9" fmla="*/ 263450 h 2052320"/>
                <a:gd name="connsiteX10" fmla="*/ 3765411 w 9061757"/>
                <a:gd name="connsiteY10" fmla="*/ 782542 h 2052320"/>
                <a:gd name="connsiteX11" fmla="*/ 3773397 w 9061757"/>
                <a:gd name="connsiteY11" fmla="*/ 966220 h 2052320"/>
                <a:gd name="connsiteX12" fmla="*/ 3869230 w 9061757"/>
                <a:gd name="connsiteY12" fmla="*/ 1046081 h 2052320"/>
                <a:gd name="connsiteX13" fmla="*/ 3921139 w 9061757"/>
                <a:gd name="connsiteY13" fmla="*/ 1117955 h 2052320"/>
                <a:gd name="connsiteX14" fmla="*/ 3981034 w 9061757"/>
                <a:gd name="connsiteY14" fmla="*/ 1241738 h 2052320"/>
                <a:gd name="connsiteX15" fmla="*/ 4008985 w 9061757"/>
                <a:gd name="connsiteY15" fmla="*/ 1345557 h 2052320"/>
                <a:gd name="connsiteX16" fmla="*/ 3793362 w 9061757"/>
                <a:gd name="connsiteY16" fmla="*/ 1684963 h 2052320"/>
                <a:gd name="connsiteX17" fmla="*/ 3793362 w 9061757"/>
                <a:gd name="connsiteY17" fmla="*/ 2012996 h 2052320"/>
                <a:gd name="connsiteX18" fmla="*/ 5498985 w 9061757"/>
                <a:gd name="connsiteY18" fmla="*/ 2052320 h 2052320"/>
                <a:gd name="connsiteX19" fmla="*/ 5498987 w 9061757"/>
                <a:gd name="connsiteY19" fmla="*/ 1341120 h 2052320"/>
                <a:gd name="connsiteX20" fmla="*/ 5786852 w 9061757"/>
                <a:gd name="connsiteY20" fmla="*/ 1117600 h 2052320"/>
                <a:gd name="connsiteX21" fmla="*/ 6437092 w 9061757"/>
                <a:gd name="connsiteY21" fmla="*/ 1114214 h 2052320"/>
                <a:gd name="connsiteX22" fmla="*/ 6376132 w 9061757"/>
                <a:gd name="connsiteY22" fmla="*/ 738293 h 2052320"/>
                <a:gd name="connsiteX23" fmla="*/ 7270212 w 9061757"/>
                <a:gd name="connsiteY23" fmla="*/ 169335 h 2052320"/>
                <a:gd name="connsiteX24" fmla="*/ 7249891 w 9061757"/>
                <a:gd name="connsiteY24" fmla="*/ 74508 h 2052320"/>
                <a:gd name="connsiteX25" fmla="*/ 7314238 w 9061757"/>
                <a:gd name="connsiteY25" fmla="*/ 47415 h 2052320"/>
                <a:gd name="connsiteX26" fmla="*/ 7581784 w 9061757"/>
                <a:gd name="connsiteY26" fmla="*/ 0 h 2052320"/>
                <a:gd name="connsiteX27" fmla="*/ 7676610 w 9061757"/>
                <a:gd name="connsiteY27" fmla="*/ 430108 h 2052320"/>
                <a:gd name="connsiteX28" fmla="*/ 7917063 w 9061757"/>
                <a:gd name="connsiteY28" fmla="*/ 328508 h 2052320"/>
                <a:gd name="connsiteX29" fmla="*/ 7944157 w 9061757"/>
                <a:gd name="connsiteY29" fmla="*/ 403013 h 2052320"/>
                <a:gd name="connsiteX30" fmla="*/ 8110104 w 9061757"/>
                <a:gd name="connsiteY30" fmla="*/ 372535 h 2052320"/>
                <a:gd name="connsiteX31" fmla="*/ 8746797 w 9061757"/>
                <a:gd name="connsiteY31" fmla="*/ 47415 h 2052320"/>
                <a:gd name="connsiteX32" fmla="*/ 9024505 w 9061757"/>
                <a:gd name="connsiteY32" fmla="*/ 321734 h 2052320"/>
                <a:gd name="connsiteX33" fmla="*/ 9061757 w 9061757"/>
                <a:gd name="connsiteY33" fmla="*/ 775548 h 2052320"/>
                <a:gd name="connsiteX34" fmla="*/ 8946611 w 9061757"/>
                <a:gd name="connsiteY34" fmla="*/ 1239521 h 2052320"/>
                <a:gd name="connsiteX35" fmla="*/ 9058371 w 9061757"/>
                <a:gd name="connsiteY35" fmla="*/ 1524001 h 2052320"/>
                <a:gd name="connsiteX36" fmla="*/ 9044825 w 9061757"/>
                <a:gd name="connsiteY36" fmla="*/ 1784774 h 2052320"/>
                <a:gd name="connsiteX37" fmla="*/ 9021118 w 9061757"/>
                <a:gd name="connsiteY37" fmla="*/ 2028613 h 2052320"/>
                <a:gd name="connsiteX38" fmla="*/ 8899198 w 9061757"/>
                <a:gd name="connsiteY38" fmla="*/ 2045547 h 2052320"/>
                <a:gd name="connsiteX0" fmla="*/ 0 w 9061757"/>
                <a:gd name="connsiteY0" fmla="*/ 1633054 h 2052320"/>
                <a:gd name="connsiteX1" fmla="*/ 395308 w 9061757"/>
                <a:gd name="connsiteY1" fmla="*/ 1481319 h 2052320"/>
                <a:gd name="connsiteX2" fmla="*/ 726728 w 9061757"/>
                <a:gd name="connsiteY2" fmla="*/ 1461354 h 2052320"/>
                <a:gd name="connsiteX3" fmla="*/ 726728 w 9061757"/>
                <a:gd name="connsiteY3" fmla="*/ 1353543 h 2052320"/>
                <a:gd name="connsiteX4" fmla="*/ 1928625 w 9061757"/>
                <a:gd name="connsiteY4" fmla="*/ 1333578 h 2052320"/>
                <a:gd name="connsiteX5" fmla="*/ 2934865 w 9061757"/>
                <a:gd name="connsiteY5" fmla="*/ 1421424 h 2052320"/>
                <a:gd name="connsiteX6" fmla="*/ 2827053 w 9061757"/>
                <a:gd name="connsiteY6" fmla="*/ 1201808 h 2052320"/>
                <a:gd name="connsiteX7" fmla="*/ 2763165 w 9061757"/>
                <a:gd name="connsiteY7" fmla="*/ 1197815 h 2052320"/>
                <a:gd name="connsiteX8" fmla="*/ 2715249 w 9061757"/>
                <a:gd name="connsiteY8" fmla="*/ 279422 h 2052320"/>
                <a:gd name="connsiteX9" fmla="*/ 2938858 w 9061757"/>
                <a:gd name="connsiteY9" fmla="*/ 263450 h 2052320"/>
                <a:gd name="connsiteX10" fmla="*/ 3765411 w 9061757"/>
                <a:gd name="connsiteY10" fmla="*/ 782542 h 2052320"/>
                <a:gd name="connsiteX11" fmla="*/ 3773397 w 9061757"/>
                <a:gd name="connsiteY11" fmla="*/ 966220 h 2052320"/>
                <a:gd name="connsiteX12" fmla="*/ 3869230 w 9061757"/>
                <a:gd name="connsiteY12" fmla="*/ 1046081 h 2052320"/>
                <a:gd name="connsiteX13" fmla="*/ 3921139 w 9061757"/>
                <a:gd name="connsiteY13" fmla="*/ 1117955 h 2052320"/>
                <a:gd name="connsiteX14" fmla="*/ 3981034 w 9061757"/>
                <a:gd name="connsiteY14" fmla="*/ 1241738 h 2052320"/>
                <a:gd name="connsiteX15" fmla="*/ 4008985 w 9061757"/>
                <a:gd name="connsiteY15" fmla="*/ 1345557 h 2052320"/>
                <a:gd name="connsiteX16" fmla="*/ 3793362 w 9061757"/>
                <a:gd name="connsiteY16" fmla="*/ 1684963 h 2052320"/>
                <a:gd name="connsiteX17" fmla="*/ 3793362 w 9061757"/>
                <a:gd name="connsiteY17" fmla="*/ 2012996 h 2052320"/>
                <a:gd name="connsiteX18" fmla="*/ 5498985 w 9061757"/>
                <a:gd name="connsiteY18" fmla="*/ 2052320 h 2052320"/>
                <a:gd name="connsiteX19" fmla="*/ 5498987 w 9061757"/>
                <a:gd name="connsiteY19" fmla="*/ 1341120 h 2052320"/>
                <a:gd name="connsiteX20" fmla="*/ 5786852 w 9061757"/>
                <a:gd name="connsiteY20" fmla="*/ 1117600 h 2052320"/>
                <a:gd name="connsiteX21" fmla="*/ 6437092 w 9061757"/>
                <a:gd name="connsiteY21" fmla="*/ 1114214 h 2052320"/>
                <a:gd name="connsiteX22" fmla="*/ 6376132 w 9061757"/>
                <a:gd name="connsiteY22" fmla="*/ 738293 h 2052320"/>
                <a:gd name="connsiteX23" fmla="*/ 7270212 w 9061757"/>
                <a:gd name="connsiteY23" fmla="*/ 169335 h 2052320"/>
                <a:gd name="connsiteX24" fmla="*/ 7249891 w 9061757"/>
                <a:gd name="connsiteY24" fmla="*/ 74508 h 2052320"/>
                <a:gd name="connsiteX25" fmla="*/ 7314238 w 9061757"/>
                <a:gd name="connsiteY25" fmla="*/ 47415 h 2052320"/>
                <a:gd name="connsiteX26" fmla="*/ 7581784 w 9061757"/>
                <a:gd name="connsiteY26" fmla="*/ 0 h 2052320"/>
                <a:gd name="connsiteX27" fmla="*/ 7812077 w 9061757"/>
                <a:gd name="connsiteY27" fmla="*/ 1022775 h 2052320"/>
                <a:gd name="connsiteX28" fmla="*/ 7917063 w 9061757"/>
                <a:gd name="connsiteY28" fmla="*/ 328508 h 2052320"/>
                <a:gd name="connsiteX29" fmla="*/ 7944157 w 9061757"/>
                <a:gd name="connsiteY29" fmla="*/ 403013 h 2052320"/>
                <a:gd name="connsiteX30" fmla="*/ 8110104 w 9061757"/>
                <a:gd name="connsiteY30" fmla="*/ 372535 h 2052320"/>
                <a:gd name="connsiteX31" fmla="*/ 8746797 w 9061757"/>
                <a:gd name="connsiteY31" fmla="*/ 47415 h 2052320"/>
                <a:gd name="connsiteX32" fmla="*/ 9024505 w 9061757"/>
                <a:gd name="connsiteY32" fmla="*/ 321734 h 2052320"/>
                <a:gd name="connsiteX33" fmla="*/ 9061757 w 9061757"/>
                <a:gd name="connsiteY33" fmla="*/ 775548 h 2052320"/>
                <a:gd name="connsiteX34" fmla="*/ 8946611 w 9061757"/>
                <a:gd name="connsiteY34" fmla="*/ 1239521 h 2052320"/>
                <a:gd name="connsiteX35" fmla="*/ 9058371 w 9061757"/>
                <a:gd name="connsiteY35" fmla="*/ 1524001 h 2052320"/>
                <a:gd name="connsiteX36" fmla="*/ 9044825 w 9061757"/>
                <a:gd name="connsiteY36" fmla="*/ 1784774 h 2052320"/>
                <a:gd name="connsiteX37" fmla="*/ 9021118 w 9061757"/>
                <a:gd name="connsiteY37" fmla="*/ 2028613 h 2052320"/>
                <a:gd name="connsiteX38" fmla="*/ 8899198 w 9061757"/>
                <a:gd name="connsiteY38" fmla="*/ 2045547 h 2052320"/>
                <a:gd name="connsiteX0" fmla="*/ 0 w 9061757"/>
                <a:gd name="connsiteY0" fmla="*/ 1633054 h 2052320"/>
                <a:gd name="connsiteX1" fmla="*/ 395308 w 9061757"/>
                <a:gd name="connsiteY1" fmla="*/ 1481319 h 2052320"/>
                <a:gd name="connsiteX2" fmla="*/ 726728 w 9061757"/>
                <a:gd name="connsiteY2" fmla="*/ 1461354 h 2052320"/>
                <a:gd name="connsiteX3" fmla="*/ 726728 w 9061757"/>
                <a:gd name="connsiteY3" fmla="*/ 1353543 h 2052320"/>
                <a:gd name="connsiteX4" fmla="*/ 1928625 w 9061757"/>
                <a:gd name="connsiteY4" fmla="*/ 1333578 h 2052320"/>
                <a:gd name="connsiteX5" fmla="*/ 2934865 w 9061757"/>
                <a:gd name="connsiteY5" fmla="*/ 1421424 h 2052320"/>
                <a:gd name="connsiteX6" fmla="*/ 2827053 w 9061757"/>
                <a:gd name="connsiteY6" fmla="*/ 1201808 h 2052320"/>
                <a:gd name="connsiteX7" fmla="*/ 2763165 w 9061757"/>
                <a:gd name="connsiteY7" fmla="*/ 1197815 h 2052320"/>
                <a:gd name="connsiteX8" fmla="*/ 2715249 w 9061757"/>
                <a:gd name="connsiteY8" fmla="*/ 279422 h 2052320"/>
                <a:gd name="connsiteX9" fmla="*/ 2938858 w 9061757"/>
                <a:gd name="connsiteY9" fmla="*/ 263450 h 2052320"/>
                <a:gd name="connsiteX10" fmla="*/ 3765411 w 9061757"/>
                <a:gd name="connsiteY10" fmla="*/ 782542 h 2052320"/>
                <a:gd name="connsiteX11" fmla="*/ 3773397 w 9061757"/>
                <a:gd name="connsiteY11" fmla="*/ 966220 h 2052320"/>
                <a:gd name="connsiteX12" fmla="*/ 3869230 w 9061757"/>
                <a:gd name="connsiteY12" fmla="*/ 1046081 h 2052320"/>
                <a:gd name="connsiteX13" fmla="*/ 3921139 w 9061757"/>
                <a:gd name="connsiteY13" fmla="*/ 1117955 h 2052320"/>
                <a:gd name="connsiteX14" fmla="*/ 3981034 w 9061757"/>
                <a:gd name="connsiteY14" fmla="*/ 1241738 h 2052320"/>
                <a:gd name="connsiteX15" fmla="*/ 4008985 w 9061757"/>
                <a:gd name="connsiteY15" fmla="*/ 1345557 h 2052320"/>
                <a:gd name="connsiteX16" fmla="*/ 3793362 w 9061757"/>
                <a:gd name="connsiteY16" fmla="*/ 1684963 h 2052320"/>
                <a:gd name="connsiteX17" fmla="*/ 3793362 w 9061757"/>
                <a:gd name="connsiteY17" fmla="*/ 2012996 h 2052320"/>
                <a:gd name="connsiteX18" fmla="*/ 5498985 w 9061757"/>
                <a:gd name="connsiteY18" fmla="*/ 2052320 h 2052320"/>
                <a:gd name="connsiteX19" fmla="*/ 5498987 w 9061757"/>
                <a:gd name="connsiteY19" fmla="*/ 1341120 h 2052320"/>
                <a:gd name="connsiteX20" fmla="*/ 5786852 w 9061757"/>
                <a:gd name="connsiteY20" fmla="*/ 1117600 h 2052320"/>
                <a:gd name="connsiteX21" fmla="*/ 6437092 w 9061757"/>
                <a:gd name="connsiteY21" fmla="*/ 1114214 h 2052320"/>
                <a:gd name="connsiteX22" fmla="*/ 6376132 w 9061757"/>
                <a:gd name="connsiteY22" fmla="*/ 738293 h 2052320"/>
                <a:gd name="connsiteX23" fmla="*/ 7270212 w 9061757"/>
                <a:gd name="connsiteY23" fmla="*/ 169335 h 2052320"/>
                <a:gd name="connsiteX24" fmla="*/ 7249891 w 9061757"/>
                <a:gd name="connsiteY24" fmla="*/ 74508 h 2052320"/>
                <a:gd name="connsiteX25" fmla="*/ 7314238 w 9061757"/>
                <a:gd name="connsiteY25" fmla="*/ 47415 h 2052320"/>
                <a:gd name="connsiteX26" fmla="*/ 7581784 w 9061757"/>
                <a:gd name="connsiteY26" fmla="*/ 0 h 2052320"/>
                <a:gd name="connsiteX27" fmla="*/ 7812077 w 9061757"/>
                <a:gd name="connsiteY27" fmla="*/ 1022775 h 2052320"/>
                <a:gd name="connsiteX28" fmla="*/ 8096556 w 9061757"/>
                <a:gd name="connsiteY28" fmla="*/ 816188 h 2052320"/>
                <a:gd name="connsiteX29" fmla="*/ 7944157 w 9061757"/>
                <a:gd name="connsiteY29" fmla="*/ 403013 h 2052320"/>
                <a:gd name="connsiteX30" fmla="*/ 8110104 w 9061757"/>
                <a:gd name="connsiteY30" fmla="*/ 372535 h 2052320"/>
                <a:gd name="connsiteX31" fmla="*/ 8746797 w 9061757"/>
                <a:gd name="connsiteY31" fmla="*/ 47415 h 2052320"/>
                <a:gd name="connsiteX32" fmla="*/ 9024505 w 9061757"/>
                <a:gd name="connsiteY32" fmla="*/ 321734 h 2052320"/>
                <a:gd name="connsiteX33" fmla="*/ 9061757 w 9061757"/>
                <a:gd name="connsiteY33" fmla="*/ 775548 h 2052320"/>
                <a:gd name="connsiteX34" fmla="*/ 8946611 w 9061757"/>
                <a:gd name="connsiteY34" fmla="*/ 1239521 h 2052320"/>
                <a:gd name="connsiteX35" fmla="*/ 9058371 w 9061757"/>
                <a:gd name="connsiteY35" fmla="*/ 1524001 h 2052320"/>
                <a:gd name="connsiteX36" fmla="*/ 9044825 w 9061757"/>
                <a:gd name="connsiteY36" fmla="*/ 1784774 h 2052320"/>
                <a:gd name="connsiteX37" fmla="*/ 9021118 w 9061757"/>
                <a:gd name="connsiteY37" fmla="*/ 2028613 h 2052320"/>
                <a:gd name="connsiteX38" fmla="*/ 8899198 w 9061757"/>
                <a:gd name="connsiteY38" fmla="*/ 2045547 h 2052320"/>
                <a:gd name="connsiteX0" fmla="*/ 0 w 9061757"/>
                <a:gd name="connsiteY0" fmla="*/ 1633054 h 2052320"/>
                <a:gd name="connsiteX1" fmla="*/ 395308 w 9061757"/>
                <a:gd name="connsiteY1" fmla="*/ 1481319 h 2052320"/>
                <a:gd name="connsiteX2" fmla="*/ 726728 w 9061757"/>
                <a:gd name="connsiteY2" fmla="*/ 1461354 h 2052320"/>
                <a:gd name="connsiteX3" fmla="*/ 726728 w 9061757"/>
                <a:gd name="connsiteY3" fmla="*/ 1353543 h 2052320"/>
                <a:gd name="connsiteX4" fmla="*/ 1928625 w 9061757"/>
                <a:gd name="connsiteY4" fmla="*/ 1333578 h 2052320"/>
                <a:gd name="connsiteX5" fmla="*/ 2934865 w 9061757"/>
                <a:gd name="connsiteY5" fmla="*/ 1421424 h 2052320"/>
                <a:gd name="connsiteX6" fmla="*/ 2827053 w 9061757"/>
                <a:gd name="connsiteY6" fmla="*/ 1201808 h 2052320"/>
                <a:gd name="connsiteX7" fmla="*/ 2763165 w 9061757"/>
                <a:gd name="connsiteY7" fmla="*/ 1197815 h 2052320"/>
                <a:gd name="connsiteX8" fmla="*/ 2715249 w 9061757"/>
                <a:gd name="connsiteY8" fmla="*/ 279422 h 2052320"/>
                <a:gd name="connsiteX9" fmla="*/ 2938858 w 9061757"/>
                <a:gd name="connsiteY9" fmla="*/ 263450 h 2052320"/>
                <a:gd name="connsiteX10" fmla="*/ 3765411 w 9061757"/>
                <a:gd name="connsiteY10" fmla="*/ 782542 h 2052320"/>
                <a:gd name="connsiteX11" fmla="*/ 3773397 w 9061757"/>
                <a:gd name="connsiteY11" fmla="*/ 966220 h 2052320"/>
                <a:gd name="connsiteX12" fmla="*/ 3869230 w 9061757"/>
                <a:gd name="connsiteY12" fmla="*/ 1046081 h 2052320"/>
                <a:gd name="connsiteX13" fmla="*/ 3921139 w 9061757"/>
                <a:gd name="connsiteY13" fmla="*/ 1117955 h 2052320"/>
                <a:gd name="connsiteX14" fmla="*/ 3981034 w 9061757"/>
                <a:gd name="connsiteY14" fmla="*/ 1241738 h 2052320"/>
                <a:gd name="connsiteX15" fmla="*/ 4008985 w 9061757"/>
                <a:gd name="connsiteY15" fmla="*/ 1345557 h 2052320"/>
                <a:gd name="connsiteX16" fmla="*/ 3793362 w 9061757"/>
                <a:gd name="connsiteY16" fmla="*/ 1684963 h 2052320"/>
                <a:gd name="connsiteX17" fmla="*/ 3793362 w 9061757"/>
                <a:gd name="connsiteY17" fmla="*/ 2012996 h 2052320"/>
                <a:gd name="connsiteX18" fmla="*/ 5498985 w 9061757"/>
                <a:gd name="connsiteY18" fmla="*/ 2052320 h 2052320"/>
                <a:gd name="connsiteX19" fmla="*/ 5498987 w 9061757"/>
                <a:gd name="connsiteY19" fmla="*/ 1341120 h 2052320"/>
                <a:gd name="connsiteX20" fmla="*/ 5786852 w 9061757"/>
                <a:gd name="connsiteY20" fmla="*/ 1117600 h 2052320"/>
                <a:gd name="connsiteX21" fmla="*/ 6437092 w 9061757"/>
                <a:gd name="connsiteY21" fmla="*/ 1114214 h 2052320"/>
                <a:gd name="connsiteX22" fmla="*/ 6376132 w 9061757"/>
                <a:gd name="connsiteY22" fmla="*/ 738293 h 2052320"/>
                <a:gd name="connsiteX23" fmla="*/ 7270212 w 9061757"/>
                <a:gd name="connsiteY23" fmla="*/ 169335 h 2052320"/>
                <a:gd name="connsiteX24" fmla="*/ 7249891 w 9061757"/>
                <a:gd name="connsiteY24" fmla="*/ 74508 h 2052320"/>
                <a:gd name="connsiteX25" fmla="*/ 7314238 w 9061757"/>
                <a:gd name="connsiteY25" fmla="*/ 47415 h 2052320"/>
                <a:gd name="connsiteX26" fmla="*/ 7581784 w 9061757"/>
                <a:gd name="connsiteY26" fmla="*/ 0 h 2052320"/>
                <a:gd name="connsiteX27" fmla="*/ 7812077 w 9061757"/>
                <a:gd name="connsiteY27" fmla="*/ 1022775 h 2052320"/>
                <a:gd name="connsiteX28" fmla="*/ 8096556 w 9061757"/>
                <a:gd name="connsiteY28" fmla="*/ 816188 h 2052320"/>
                <a:gd name="connsiteX29" fmla="*/ 8235411 w 9061757"/>
                <a:gd name="connsiteY29" fmla="*/ 819573 h 2052320"/>
                <a:gd name="connsiteX30" fmla="*/ 8110104 w 9061757"/>
                <a:gd name="connsiteY30" fmla="*/ 372535 h 2052320"/>
                <a:gd name="connsiteX31" fmla="*/ 8746797 w 9061757"/>
                <a:gd name="connsiteY31" fmla="*/ 47415 h 2052320"/>
                <a:gd name="connsiteX32" fmla="*/ 9024505 w 9061757"/>
                <a:gd name="connsiteY32" fmla="*/ 321734 h 2052320"/>
                <a:gd name="connsiteX33" fmla="*/ 9061757 w 9061757"/>
                <a:gd name="connsiteY33" fmla="*/ 775548 h 2052320"/>
                <a:gd name="connsiteX34" fmla="*/ 8946611 w 9061757"/>
                <a:gd name="connsiteY34" fmla="*/ 1239521 h 2052320"/>
                <a:gd name="connsiteX35" fmla="*/ 9058371 w 9061757"/>
                <a:gd name="connsiteY35" fmla="*/ 1524001 h 2052320"/>
                <a:gd name="connsiteX36" fmla="*/ 9044825 w 9061757"/>
                <a:gd name="connsiteY36" fmla="*/ 1784774 h 2052320"/>
                <a:gd name="connsiteX37" fmla="*/ 9021118 w 9061757"/>
                <a:gd name="connsiteY37" fmla="*/ 2028613 h 2052320"/>
                <a:gd name="connsiteX38" fmla="*/ 8899198 w 9061757"/>
                <a:gd name="connsiteY38" fmla="*/ 2045547 h 2052320"/>
                <a:gd name="connsiteX0" fmla="*/ 0 w 9061757"/>
                <a:gd name="connsiteY0" fmla="*/ 1633054 h 2052320"/>
                <a:gd name="connsiteX1" fmla="*/ 395308 w 9061757"/>
                <a:gd name="connsiteY1" fmla="*/ 1481319 h 2052320"/>
                <a:gd name="connsiteX2" fmla="*/ 726728 w 9061757"/>
                <a:gd name="connsiteY2" fmla="*/ 1461354 h 2052320"/>
                <a:gd name="connsiteX3" fmla="*/ 726728 w 9061757"/>
                <a:gd name="connsiteY3" fmla="*/ 1353543 h 2052320"/>
                <a:gd name="connsiteX4" fmla="*/ 1928625 w 9061757"/>
                <a:gd name="connsiteY4" fmla="*/ 1333578 h 2052320"/>
                <a:gd name="connsiteX5" fmla="*/ 2934865 w 9061757"/>
                <a:gd name="connsiteY5" fmla="*/ 1421424 h 2052320"/>
                <a:gd name="connsiteX6" fmla="*/ 2827053 w 9061757"/>
                <a:gd name="connsiteY6" fmla="*/ 1201808 h 2052320"/>
                <a:gd name="connsiteX7" fmla="*/ 2763165 w 9061757"/>
                <a:gd name="connsiteY7" fmla="*/ 1197815 h 2052320"/>
                <a:gd name="connsiteX8" fmla="*/ 2715249 w 9061757"/>
                <a:gd name="connsiteY8" fmla="*/ 279422 h 2052320"/>
                <a:gd name="connsiteX9" fmla="*/ 2938858 w 9061757"/>
                <a:gd name="connsiteY9" fmla="*/ 263450 h 2052320"/>
                <a:gd name="connsiteX10" fmla="*/ 3765411 w 9061757"/>
                <a:gd name="connsiteY10" fmla="*/ 782542 h 2052320"/>
                <a:gd name="connsiteX11" fmla="*/ 3773397 w 9061757"/>
                <a:gd name="connsiteY11" fmla="*/ 966220 h 2052320"/>
                <a:gd name="connsiteX12" fmla="*/ 3869230 w 9061757"/>
                <a:gd name="connsiteY12" fmla="*/ 1046081 h 2052320"/>
                <a:gd name="connsiteX13" fmla="*/ 3921139 w 9061757"/>
                <a:gd name="connsiteY13" fmla="*/ 1117955 h 2052320"/>
                <a:gd name="connsiteX14" fmla="*/ 3981034 w 9061757"/>
                <a:gd name="connsiteY14" fmla="*/ 1241738 h 2052320"/>
                <a:gd name="connsiteX15" fmla="*/ 4008985 w 9061757"/>
                <a:gd name="connsiteY15" fmla="*/ 1345557 h 2052320"/>
                <a:gd name="connsiteX16" fmla="*/ 3793362 w 9061757"/>
                <a:gd name="connsiteY16" fmla="*/ 1684963 h 2052320"/>
                <a:gd name="connsiteX17" fmla="*/ 3793362 w 9061757"/>
                <a:gd name="connsiteY17" fmla="*/ 2012996 h 2052320"/>
                <a:gd name="connsiteX18" fmla="*/ 5498985 w 9061757"/>
                <a:gd name="connsiteY18" fmla="*/ 2052320 h 2052320"/>
                <a:gd name="connsiteX19" fmla="*/ 5498987 w 9061757"/>
                <a:gd name="connsiteY19" fmla="*/ 1341120 h 2052320"/>
                <a:gd name="connsiteX20" fmla="*/ 5786852 w 9061757"/>
                <a:gd name="connsiteY20" fmla="*/ 1117600 h 2052320"/>
                <a:gd name="connsiteX21" fmla="*/ 6437092 w 9061757"/>
                <a:gd name="connsiteY21" fmla="*/ 1114214 h 2052320"/>
                <a:gd name="connsiteX22" fmla="*/ 6376132 w 9061757"/>
                <a:gd name="connsiteY22" fmla="*/ 738293 h 2052320"/>
                <a:gd name="connsiteX23" fmla="*/ 7270212 w 9061757"/>
                <a:gd name="connsiteY23" fmla="*/ 169335 h 2052320"/>
                <a:gd name="connsiteX24" fmla="*/ 7249891 w 9061757"/>
                <a:gd name="connsiteY24" fmla="*/ 74508 h 2052320"/>
                <a:gd name="connsiteX25" fmla="*/ 7314238 w 9061757"/>
                <a:gd name="connsiteY25" fmla="*/ 47415 h 2052320"/>
                <a:gd name="connsiteX26" fmla="*/ 7581784 w 9061757"/>
                <a:gd name="connsiteY26" fmla="*/ 0 h 2052320"/>
                <a:gd name="connsiteX27" fmla="*/ 7812077 w 9061757"/>
                <a:gd name="connsiteY27" fmla="*/ 1022775 h 2052320"/>
                <a:gd name="connsiteX28" fmla="*/ 8096556 w 9061757"/>
                <a:gd name="connsiteY28" fmla="*/ 816188 h 2052320"/>
                <a:gd name="connsiteX29" fmla="*/ 8235411 w 9061757"/>
                <a:gd name="connsiteY29" fmla="*/ 819573 h 2052320"/>
                <a:gd name="connsiteX30" fmla="*/ 8418290 w 9061757"/>
                <a:gd name="connsiteY30" fmla="*/ 1039708 h 2052320"/>
                <a:gd name="connsiteX31" fmla="*/ 8746797 w 9061757"/>
                <a:gd name="connsiteY31" fmla="*/ 47415 h 2052320"/>
                <a:gd name="connsiteX32" fmla="*/ 9024505 w 9061757"/>
                <a:gd name="connsiteY32" fmla="*/ 321734 h 2052320"/>
                <a:gd name="connsiteX33" fmla="*/ 9061757 w 9061757"/>
                <a:gd name="connsiteY33" fmla="*/ 775548 h 2052320"/>
                <a:gd name="connsiteX34" fmla="*/ 8946611 w 9061757"/>
                <a:gd name="connsiteY34" fmla="*/ 1239521 h 2052320"/>
                <a:gd name="connsiteX35" fmla="*/ 9058371 w 9061757"/>
                <a:gd name="connsiteY35" fmla="*/ 1524001 h 2052320"/>
                <a:gd name="connsiteX36" fmla="*/ 9044825 w 9061757"/>
                <a:gd name="connsiteY36" fmla="*/ 1784774 h 2052320"/>
                <a:gd name="connsiteX37" fmla="*/ 9021118 w 9061757"/>
                <a:gd name="connsiteY37" fmla="*/ 2028613 h 2052320"/>
                <a:gd name="connsiteX38" fmla="*/ 8899198 w 9061757"/>
                <a:gd name="connsiteY38" fmla="*/ 2045547 h 2052320"/>
                <a:gd name="connsiteX0" fmla="*/ 0 w 9061757"/>
                <a:gd name="connsiteY0" fmla="*/ 1633054 h 2052320"/>
                <a:gd name="connsiteX1" fmla="*/ 395308 w 9061757"/>
                <a:gd name="connsiteY1" fmla="*/ 1481319 h 2052320"/>
                <a:gd name="connsiteX2" fmla="*/ 726728 w 9061757"/>
                <a:gd name="connsiteY2" fmla="*/ 1461354 h 2052320"/>
                <a:gd name="connsiteX3" fmla="*/ 726728 w 9061757"/>
                <a:gd name="connsiteY3" fmla="*/ 1353543 h 2052320"/>
                <a:gd name="connsiteX4" fmla="*/ 1928625 w 9061757"/>
                <a:gd name="connsiteY4" fmla="*/ 1333578 h 2052320"/>
                <a:gd name="connsiteX5" fmla="*/ 2934865 w 9061757"/>
                <a:gd name="connsiteY5" fmla="*/ 1421424 h 2052320"/>
                <a:gd name="connsiteX6" fmla="*/ 2827053 w 9061757"/>
                <a:gd name="connsiteY6" fmla="*/ 1201808 h 2052320"/>
                <a:gd name="connsiteX7" fmla="*/ 2763165 w 9061757"/>
                <a:gd name="connsiteY7" fmla="*/ 1197815 h 2052320"/>
                <a:gd name="connsiteX8" fmla="*/ 2715249 w 9061757"/>
                <a:gd name="connsiteY8" fmla="*/ 279422 h 2052320"/>
                <a:gd name="connsiteX9" fmla="*/ 2938858 w 9061757"/>
                <a:gd name="connsiteY9" fmla="*/ 263450 h 2052320"/>
                <a:gd name="connsiteX10" fmla="*/ 3765411 w 9061757"/>
                <a:gd name="connsiteY10" fmla="*/ 782542 h 2052320"/>
                <a:gd name="connsiteX11" fmla="*/ 3773397 w 9061757"/>
                <a:gd name="connsiteY11" fmla="*/ 966220 h 2052320"/>
                <a:gd name="connsiteX12" fmla="*/ 3869230 w 9061757"/>
                <a:gd name="connsiteY12" fmla="*/ 1046081 h 2052320"/>
                <a:gd name="connsiteX13" fmla="*/ 3921139 w 9061757"/>
                <a:gd name="connsiteY13" fmla="*/ 1117955 h 2052320"/>
                <a:gd name="connsiteX14" fmla="*/ 3981034 w 9061757"/>
                <a:gd name="connsiteY14" fmla="*/ 1241738 h 2052320"/>
                <a:gd name="connsiteX15" fmla="*/ 4008985 w 9061757"/>
                <a:gd name="connsiteY15" fmla="*/ 1345557 h 2052320"/>
                <a:gd name="connsiteX16" fmla="*/ 3793362 w 9061757"/>
                <a:gd name="connsiteY16" fmla="*/ 1684963 h 2052320"/>
                <a:gd name="connsiteX17" fmla="*/ 3793362 w 9061757"/>
                <a:gd name="connsiteY17" fmla="*/ 2012996 h 2052320"/>
                <a:gd name="connsiteX18" fmla="*/ 5498985 w 9061757"/>
                <a:gd name="connsiteY18" fmla="*/ 2052320 h 2052320"/>
                <a:gd name="connsiteX19" fmla="*/ 5498987 w 9061757"/>
                <a:gd name="connsiteY19" fmla="*/ 1341120 h 2052320"/>
                <a:gd name="connsiteX20" fmla="*/ 5786852 w 9061757"/>
                <a:gd name="connsiteY20" fmla="*/ 1117600 h 2052320"/>
                <a:gd name="connsiteX21" fmla="*/ 6437092 w 9061757"/>
                <a:gd name="connsiteY21" fmla="*/ 1114214 h 2052320"/>
                <a:gd name="connsiteX22" fmla="*/ 6376132 w 9061757"/>
                <a:gd name="connsiteY22" fmla="*/ 738293 h 2052320"/>
                <a:gd name="connsiteX23" fmla="*/ 7270212 w 9061757"/>
                <a:gd name="connsiteY23" fmla="*/ 169335 h 2052320"/>
                <a:gd name="connsiteX24" fmla="*/ 7249891 w 9061757"/>
                <a:gd name="connsiteY24" fmla="*/ 74508 h 2052320"/>
                <a:gd name="connsiteX25" fmla="*/ 7314238 w 9061757"/>
                <a:gd name="connsiteY25" fmla="*/ 47415 h 2052320"/>
                <a:gd name="connsiteX26" fmla="*/ 7581784 w 9061757"/>
                <a:gd name="connsiteY26" fmla="*/ 0 h 2052320"/>
                <a:gd name="connsiteX27" fmla="*/ 7812077 w 9061757"/>
                <a:gd name="connsiteY27" fmla="*/ 1022775 h 2052320"/>
                <a:gd name="connsiteX28" fmla="*/ 8096556 w 9061757"/>
                <a:gd name="connsiteY28" fmla="*/ 816188 h 2052320"/>
                <a:gd name="connsiteX29" fmla="*/ 8235411 w 9061757"/>
                <a:gd name="connsiteY29" fmla="*/ 819573 h 2052320"/>
                <a:gd name="connsiteX30" fmla="*/ 8418290 w 9061757"/>
                <a:gd name="connsiteY30" fmla="*/ 1039708 h 2052320"/>
                <a:gd name="connsiteX31" fmla="*/ 8889037 w 9061757"/>
                <a:gd name="connsiteY31" fmla="*/ 1046481 h 2052320"/>
                <a:gd name="connsiteX32" fmla="*/ 9024505 w 9061757"/>
                <a:gd name="connsiteY32" fmla="*/ 321734 h 2052320"/>
                <a:gd name="connsiteX33" fmla="*/ 9061757 w 9061757"/>
                <a:gd name="connsiteY33" fmla="*/ 775548 h 2052320"/>
                <a:gd name="connsiteX34" fmla="*/ 8946611 w 9061757"/>
                <a:gd name="connsiteY34" fmla="*/ 1239521 h 2052320"/>
                <a:gd name="connsiteX35" fmla="*/ 9058371 w 9061757"/>
                <a:gd name="connsiteY35" fmla="*/ 1524001 h 2052320"/>
                <a:gd name="connsiteX36" fmla="*/ 9044825 w 9061757"/>
                <a:gd name="connsiteY36" fmla="*/ 1784774 h 2052320"/>
                <a:gd name="connsiteX37" fmla="*/ 9021118 w 9061757"/>
                <a:gd name="connsiteY37" fmla="*/ 2028613 h 2052320"/>
                <a:gd name="connsiteX38" fmla="*/ 8899198 w 9061757"/>
                <a:gd name="connsiteY38" fmla="*/ 2045547 h 2052320"/>
                <a:gd name="connsiteX0" fmla="*/ 0 w 9061757"/>
                <a:gd name="connsiteY0" fmla="*/ 1633054 h 2052320"/>
                <a:gd name="connsiteX1" fmla="*/ 395308 w 9061757"/>
                <a:gd name="connsiteY1" fmla="*/ 1481319 h 2052320"/>
                <a:gd name="connsiteX2" fmla="*/ 726728 w 9061757"/>
                <a:gd name="connsiteY2" fmla="*/ 1461354 h 2052320"/>
                <a:gd name="connsiteX3" fmla="*/ 726728 w 9061757"/>
                <a:gd name="connsiteY3" fmla="*/ 1353543 h 2052320"/>
                <a:gd name="connsiteX4" fmla="*/ 1928625 w 9061757"/>
                <a:gd name="connsiteY4" fmla="*/ 1333578 h 2052320"/>
                <a:gd name="connsiteX5" fmla="*/ 2934865 w 9061757"/>
                <a:gd name="connsiteY5" fmla="*/ 1421424 h 2052320"/>
                <a:gd name="connsiteX6" fmla="*/ 2827053 w 9061757"/>
                <a:gd name="connsiteY6" fmla="*/ 1201808 h 2052320"/>
                <a:gd name="connsiteX7" fmla="*/ 2763165 w 9061757"/>
                <a:gd name="connsiteY7" fmla="*/ 1197815 h 2052320"/>
                <a:gd name="connsiteX8" fmla="*/ 2715249 w 9061757"/>
                <a:gd name="connsiteY8" fmla="*/ 279422 h 2052320"/>
                <a:gd name="connsiteX9" fmla="*/ 2938858 w 9061757"/>
                <a:gd name="connsiteY9" fmla="*/ 263450 h 2052320"/>
                <a:gd name="connsiteX10" fmla="*/ 3765411 w 9061757"/>
                <a:gd name="connsiteY10" fmla="*/ 782542 h 2052320"/>
                <a:gd name="connsiteX11" fmla="*/ 3773397 w 9061757"/>
                <a:gd name="connsiteY11" fmla="*/ 966220 h 2052320"/>
                <a:gd name="connsiteX12" fmla="*/ 3869230 w 9061757"/>
                <a:gd name="connsiteY12" fmla="*/ 1046081 h 2052320"/>
                <a:gd name="connsiteX13" fmla="*/ 3921139 w 9061757"/>
                <a:gd name="connsiteY13" fmla="*/ 1117955 h 2052320"/>
                <a:gd name="connsiteX14" fmla="*/ 3981034 w 9061757"/>
                <a:gd name="connsiteY14" fmla="*/ 1241738 h 2052320"/>
                <a:gd name="connsiteX15" fmla="*/ 4008985 w 9061757"/>
                <a:gd name="connsiteY15" fmla="*/ 1345557 h 2052320"/>
                <a:gd name="connsiteX16" fmla="*/ 3793362 w 9061757"/>
                <a:gd name="connsiteY16" fmla="*/ 1684963 h 2052320"/>
                <a:gd name="connsiteX17" fmla="*/ 3793362 w 9061757"/>
                <a:gd name="connsiteY17" fmla="*/ 2012996 h 2052320"/>
                <a:gd name="connsiteX18" fmla="*/ 5498985 w 9061757"/>
                <a:gd name="connsiteY18" fmla="*/ 2052320 h 2052320"/>
                <a:gd name="connsiteX19" fmla="*/ 5498987 w 9061757"/>
                <a:gd name="connsiteY19" fmla="*/ 1341120 h 2052320"/>
                <a:gd name="connsiteX20" fmla="*/ 5786852 w 9061757"/>
                <a:gd name="connsiteY20" fmla="*/ 1117600 h 2052320"/>
                <a:gd name="connsiteX21" fmla="*/ 6437092 w 9061757"/>
                <a:gd name="connsiteY21" fmla="*/ 1114214 h 2052320"/>
                <a:gd name="connsiteX22" fmla="*/ 6376132 w 9061757"/>
                <a:gd name="connsiteY22" fmla="*/ 738293 h 2052320"/>
                <a:gd name="connsiteX23" fmla="*/ 7270212 w 9061757"/>
                <a:gd name="connsiteY23" fmla="*/ 169335 h 2052320"/>
                <a:gd name="connsiteX24" fmla="*/ 7249891 w 9061757"/>
                <a:gd name="connsiteY24" fmla="*/ 74508 h 2052320"/>
                <a:gd name="connsiteX25" fmla="*/ 7314238 w 9061757"/>
                <a:gd name="connsiteY25" fmla="*/ 47415 h 2052320"/>
                <a:gd name="connsiteX26" fmla="*/ 7581784 w 9061757"/>
                <a:gd name="connsiteY26" fmla="*/ 0 h 2052320"/>
                <a:gd name="connsiteX27" fmla="*/ 7812077 w 9061757"/>
                <a:gd name="connsiteY27" fmla="*/ 1022775 h 2052320"/>
                <a:gd name="connsiteX28" fmla="*/ 8096556 w 9061757"/>
                <a:gd name="connsiteY28" fmla="*/ 816188 h 2052320"/>
                <a:gd name="connsiteX29" fmla="*/ 8235411 w 9061757"/>
                <a:gd name="connsiteY29" fmla="*/ 819573 h 2052320"/>
                <a:gd name="connsiteX30" fmla="*/ 8418290 w 9061757"/>
                <a:gd name="connsiteY30" fmla="*/ 1039708 h 2052320"/>
                <a:gd name="connsiteX31" fmla="*/ 8889037 w 9061757"/>
                <a:gd name="connsiteY31" fmla="*/ 1046481 h 2052320"/>
                <a:gd name="connsiteX32" fmla="*/ 8899198 w 9061757"/>
                <a:gd name="connsiteY32" fmla="*/ 1347894 h 2052320"/>
                <a:gd name="connsiteX33" fmla="*/ 9061757 w 9061757"/>
                <a:gd name="connsiteY33" fmla="*/ 775548 h 2052320"/>
                <a:gd name="connsiteX34" fmla="*/ 8946611 w 9061757"/>
                <a:gd name="connsiteY34" fmla="*/ 1239521 h 2052320"/>
                <a:gd name="connsiteX35" fmla="*/ 9058371 w 9061757"/>
                <a:gd name="connsiteY35" fmla="*/ 1524001 h 2052320"/>
                <a:gd name="connsiteX36" fmla="*/ 9044825 w 9061757"/>
                <a:gd name="connsiteY36" fmla="*/ 1784774 h 2052320"/>
                <a:gd name="connsiteX37" fmla="*/ 9021118 w 9061757"/>
                <a:gd name="connsiteY37" fmla="*/ 2028613 h 2052320"/>
                <a:gd name="connsiteX38" fmla="*/ 8899198 w 9061757"/>
                <a:gd name="connsiteY38" fmla="*/ 2045547 h 2052320"/>
                <a:gd name="connsiteX0" fmla="*/ 0 w 9058371"/>
                <a:gd name="connsiteY0" fmla="*/ 1633054 h 2052320"/>
                <a:gd name="connsiteX1" fmla="*/ 395308 w 9058371"/>
                <a:gd name="connsiteY1" fmla="*/ 1481319 h 2052320"/>
                <a:gd name="connsiteX2" fmla="*/ 726728 w 9058371"/>
                <a:gd name="connsiteY2" fmla="*/ 1461354 h 2052320"/>
                <a:gd name="connsiteX3" fmla="*/ 726728 w 9058371"/>
                <a:gd name="connsiteY3" fmla="*/ 1353543 h 2052320"/>
                <a:gd name="connsiteX4" fmla="*/ 1928625 w 9058371"/>
                <a:gd name="connsiteY4" fmla="*/ 1333578 h 2052320"/>
                <a:gd name="connsiteX5" fmla="*/ 2934865 w 9058371"/>
                <a:gd name="connsiteY5" fmla="*/ 1421424 h 2052320"/>
                <a:gd name="connsiteX6" fmla="*/ 2827053 w 9058371"/>
                <a:gd name="connsiteY6" fmla="*/ 1201808 h 2052320"/>
                <a:gd name="connsiteX7" fmla="*/ 2763165 w 9058371"/>
                <a:gd name="connsiteY7" fmla="*/ 1197815 h 2052320"/>
                <a:gd name="connsiteX8" fmla="*/ 2715249 w 9058371"/>
                <a:gd name="connsiteY8" fmla="*/ 279422 h 2052320"/>
                <a:gd name="connsiteX9" fmla="*/ 2938858 w 9058371"/>
                <a:gd name="connsiteY9" fmla="*/ 263450 h 2052320"/>
                <a:gd name="connsiteX10" fmla="*/ 3765411 w 9058371"/>
                <a:gd name="connsiteY10" fmla="*/ 782542 h 2052320"/>
                <a:gd name="connsiteX11" fmla="*/ 3773397 w 9058371"/>
                <a:gd name="connsiteY11" fmla="*/ 966220 h 2052320"/>
                <a:gd name="connsiteX12" fmla="*/ 3869230 w 9058371"/>
                <a:gd name="connsiteY12" fmla="*/ 1046081 h 2052320"/>
                <a:gd name="connsiteX13" fmla="*/ 3921139 w 9058371"/>
                <a:gd name="connsiteY13" fmla="*/ 1117955 h 2052320"/>
                <a:gd name="connsiteX14" fmla="*/ 3981034 w 9058371"/>
                <a:gd name="connsiteY14" fmla="*/ 1241738 h 2052320"/>
                <a:gd name="connsiteX15" fmla="*/ 4008985 w 9058371"/>
                <a:gd name="connsiteY15" fmla="*/ 1345557 h 2052320"/>
                <a:gd name="connsiteX16" fmla="*/ 3793362 w 9058371"/>
                <a:gd name="connsiteY16" fmla="*/ 1684963 h 2052320"/>
                <a:gd name="connsiteX17" fmla="*/ 3793362 w 9058371"/>
                <a:gd name="connsiteY17" fmla="*/ 2012996 h 2052320"/>
                <a:gd name="connsiteX18" fmla="*/ 5498985 w 9058371"/>
                <a:gd name="connsiteY18" fmla="*/ 2052320 h 2052320"/>
                <a:gd name="connsiteX19" fmla="*/ 5498987 w 9058371"/>
                <a:gd name="connsiteY19" fmla="*/ 1341120 h 2052320"/>
                <a:gd name="connsiteX20" fmla="*/ 5786852 w 9058371"/>
                <a:gd name="connsiteY20" fmla="*/ 1117600 h 2052320"/>
                <a:gd name="connsiteX21" fmla="*/ 6437092 w 9058371"/>
                <a:gd name="connsiteY21" fmla="*/ 1114214 h 2052320"/>
                <a:gd name="connsiteX22" fmla="*/ 6376132 w 9058371"/>
                <a:gd name="connsiteY22" fmla="*/ 738293 h 2052320"/>
                <a:gd name="connsiteX23" fmla="*/ 7270212 w 9058371"/>
                <a:gd name="connsiteY23" fmla="*/ 169335 h 2052320"/>
                <a:gd name="connsiteX24" fmla="*/ 7249891 w 9058371"/>
                <a:gd name="connsiteY24" fmla="*/ 74508 h 2052320"/>
                <a:gd name="connsiteX25" fmla="*/ 7314238 w 9058371"/>
                <a:gd name="connsiteY25" fmla="*/ 47415 h 2052320"/>
                <a:gd name="connsiteX26" fmla="*/ 7581784 w 9058371"/>
                <a:gd name="connsiteY26" fmla="*/ 0 h 2052320"/>
                <a:gd name="connsiteX27" fmla="*/ 7812077 w 9058371"/>
                <a:gd name="connsiteY27" fmla="*/ 1022775 h 2052320"/>
                <a:gd name="connsiteX28" fmla="*/ 8096556 w 9058371"/>
                <a:gd name="connsiteY28" fmla="*/ 816188 h 2052320"/>
                <a:gd name="connsiteX29" fmla="*/ 8235411 w 9058371"/>
                <a:gd name="connsiteY29" fmla="*/ 819573 h 2052320"/>
                <a:gd name="connsiteX30" fmla="*/ 8418290 w 9058371"/>
                <a:gd name="connsiteY30" fmla="*/ 1039708 h 2052320"/>
                <a:gd name="connsiteX31" fmla="*/ 8889037 w 9058371"/>
                <a:gd name="connsiteY31" fmla="*/ 1046481 h 2052320"/>
                <a:gd name="connsiteX32" fmla="*/ 8899198 w 9058371"/>
                <a:gd name="connsiteY32" fmla="*/ 1347894 h 2052320"/>
                <a:gd name="connsiteX33" fmla="*/ 8797597 w 9058371"/>
                <a:gd name="connsiteY33" fmla="*/ 1347894 h 2052320"/>
                <a:gd name="connsiteX34" fmla="*/ 8946611 w 9058371"/>
                <a:gd name="connsiteY34" fmla="*/ 1239521 h 2052320"/>
                <a:gd name="connsiteX35" fmla="*/ 9058371 w 9058371"/>
                <a:gd name="connsiteY35" fmla="*/ 1524001 h 2052320"/>
                <a:gd name="connsiteX36" fmla="*/ 9044825 w 9058371"/>
                <a:gd name="connsiteY36" fmla="*/ 1784774 h 2052320"/>
                <a:gd name="connsiteX37" fmla="*/ 9021118 w 9058371"/>
                <a:gd name="connsiteY37" fmla="*/ 2028613 h 2052320"/>
                <a:gd name="connsiteX38" fmla="*/ 8899198 w 9058371"/>
                <a:gd name="connsiteY38" fmla="*/ 2045547 h 2052320"/>
                <a:gd name="connsiteX0" fmla="*/ 0 w 9058371"/>
                <a:gd name="connsiteY0" fmla="*/ 1633054 h 2052320"/>
                <a:gd name="connsiteX1" fmla="*/ 395308 w 9058371"/>
                <a:gd name="connsiteY1" fmla="*/ 1481319 h 2052320"/>
                <a:gd name="connsiteX2" fmla="*/ 726728 w 9058371"/>
                <a:gd name="connsiteY2" fmla="*/ 1461354 h 2052320"/>
                <a:gd name="connsiteX3" fmla="*/ 726728 w 9058371"/>
                <a:gd name="connsiteY3" fmla="*/ 1353543 h 2052320"/>
                <a:gd name="connsiteX4" fmla="*/ 1928625 w 9058371"/>
                <a:gd name="connsiteY4" fmla="*/ 1333578 h 2052320"/>
                <a:gd name="connsiteX5" fmla="*/ 2934865 w 9058371"/>
                <a:gd name="connsiteY5" fmla="*/ 1421424 h 2052320"/>
                <a:gd name="connsiteX6" fmla="*/ 2827053 w 9058371"/>
                <a:gd name="connsiteY6" fmla="*/ 1201808 h 2052320"/>
                <a:gd name="connsiteX7" fmla="*/ 2763165 w 9058371"/>
                <a:gd name="connsiteY7" fmla="*/ 1197815 h 2052320"/>
                <a:gd name="connsiteX8" fmla="*/ 2715249 w 9058371"/>
                <a:gd name="connsiteY8" fmla="*/ 279422 h 2052320"/>
                <a:gd name="connsiteX9" fmla="*/ 2938858 w 9058371"/>
                <a:gd name="connsiteY9" fmla="*/ 263450 h 2052320"/>
                <a:gd name="connsiteX10" fmla="*/ 3765411 w 9058371"/>
                <a:gd name="connsiteY10" fmla="*/ 782542 h 2052320"/>
                <a:gd name="connsiteX11" fmla="*/ 3773397 w 9058371"/>
                <a:gd name="connsiteY11" fmla="*/ 966220 h 2052320"/>
                <a:gd name="connsiteX12" fmla="*/ 3869230 w 9058371"/>
                <a:gd name="connsiteY12" fmla="*/ 1046081 h 2052320"/>
                <a:gd name="connsiteX13" fmla="*/ 3921139 w 9058371"/>
                <a:gd name="connsiteY13" fmla="*/ 1117955 h 2052320"/>
                <a:gd name="connsiteX14" fmla="*/ 3981034 w 9058371"/>
                <a:gd name="connsiteY14" fmla="*/ 1241738 h 2052320"/>
                <a:gd name="connsiteX15" fmla="*/ 4008985 w 9058371"/>
                <a:gd name="connsiteY15" fmla="*/ 1345557 h 2052320"/>
                <a:gd name="connsiteX16" fmla="*/ 3793362 w 9058371"/>
                <a:gd name="connsiteY16" fmla="*/ 1684963 h 2052320"/>
                <a:gd name="connsiteX17" fmla="*/ 3793362 w 9058371"/>
                <a:gd name="connsiteY17" fmla="*/ 2012996 h 2052320"/>
                <a:gd name="connsiteX18" fmla="*/ 5498985 w 9058371"/>
                <a:gd name="connsiteY18" fmla="*/ 2052320 h 2052320"/>
                <a:gd name="connsiteX19" fmla="*/ 5498987 w 9058371"/>
                <a:gd name="connsiteY19" fmla="*/ 1341120 h 2052320"/>
                <a:gd name="connsiteX20" fmla="*/ 5786852 w 9058371"/>
                <a:gd name="connsiteY20" fmla="*/ 1117600 h 2052320"/>
                <a:gd name="connsiteX21" fmla="*/ 6437092 w 9058371"/>
                <a:gd name="connsiteY21" fmla="*/ 1114214 h 2052320"/>
                <a:gd name="connsiteX22" fmla="*/ 6376132 w 9058371"/>
                <a:gd name="connsiteY22" fmla="*/ 738293 h 2052320"/>
                <a:gd name="connsiteX23" fmla="*/ 7270212 w 9058371"/>
                <a:gd name="connsiteY23" fmla="*/ 169335 h 2052320"/>
                <a:gd name="connsiteX24" fmla="*/ 7249891 w 9058371"/>
                <a:gd name="connsiteY24" fmla="*/ 74508 h 2052320"/>
                <a:gd name="connsiteX25" fmla="*/ 7314238 w 9058371"/>
                <a:gd name="connsiteY25" fmla="*/ 47415 h 2052320"/>
                <a:gd name="connsiteX26" fmla="*/ 7581784 w 9058371"/>
                <a:gd name="connsiteY26" fmla="*/ 0 h 2052320"/>
                <a:gd name="connsiteX27" fmla="*/ 7812077 w 9058371"/>
                <a:gd name="connsiteY27" fmla="*/ 1022775 h 2052320"/>
                <a:gd name="connsiteX28" fmla="*/ 8096556 w 9058371"/>
                <a:gd name="connsiteY28" fmla="*/ 816188 h 2052320"/>
                <a:gd name="connsiteX29" fmla="*/ 8235411 w 9058371"/>
                <a:gd name="connsiteY29" fmla="*/ 819573 h 2052320"/>
                <a:gd name="connsiteX30" fmla="*/ 8418290 w 9058371"/>
                <a:gd name="connsiteY30" fmla="*/ 1039708 h 2052320"/>
                <a:gd name="connsiteX31" fmla="*/ 8889037 w 9058371"/>
                <a:gd name="connsiteY31" fmla="*/ 1046481 h 2052320"/>
                <a:gd name="connsiteX32" fmla="*/ 8899198 w 9058371"/>
                <a:gd name="connsiteY32" fmla="*/ 1347894 h 2052320"/>
                <a:gd name="connsiteX33" fmla="*/ 8797597 w 9058371"/>
                <a:gd name="connsiteY33" fmla="*/ 1347894 h 2052320"/>
                <a:gd name="connsiteX34" fmla="*/ 8753571 w 9058371"/>
                <a:gd name="connsiteY34" fmla="*/ 1534161 h 2052320"/>
                <a:gd name="connsiteX35" fmla="*/ 9058371 w 9058371"/>
                <a:gd name="connsiteY35" fmla="*/ 1524001 h 2052320"/>
                <a:gd name="connsiteX36" fmla="*/ 9044825 w 9058371"/>
                <a:gd name="connsiteY36" fmla="*/ 1784774 h 2052320"/>
                <a:gd name="connsiteX37" fmla="*/ 9021118 w 9058371"/>
                <a:gd name="connsiteY37" fmla="*/ 2028613 h 2052320"/>
                <a:gd name="connsiteX38" fmla="*/ 8899198 w 9058371"/>
                <a:gd name="connsiteY38" fmla="*/ 2045547 h 2052320"/>
                <a:gd name="connsiteX0" fmla="*/ 0 w 9044825"/>
                <a:gd name="connsiteY0" fmla="*/ 1633054 h 2448561"/>
                <a:gd name="connsiteX1" fmla="*/ 395308 w 9044825"/>
                <a:gd name="connsiteY1" fmla="*/ 1481319 h 2448561"/>
                <a:gd name="connsiteX2" fmla="*/ 726728 w 9044825"/>
                <a:gd name="connsiteY2" fmla="*/ 1461354 h 2448561"/>
                <a:gd name="connsiteX3" fmla="*/ 726728 w 9044825"/>
                <a:gd name="connsiteY3" fmla="*/ 1353543 h 2448561"/>
                <a:gd name="connsiteX4" fmla="*/ 1928625 w 9044825"/>
                <a:gd name="connsiteY4" fmla="*/ 1333578 h 2448561"/>
                <a:gd name="connsiteX5" fmla="*/ 2934865 w 9044825"/>
                <a:gd name="connsiteY5" fmla="*/ 1421424 h 2448561"/>
                <a:gd name="connsiteX6" fmla="*/ 2827053 w 9044825"/>
                <a:gd name="connsiteY6" fmla="*/ 1201808 h 2448561"/>
                <a:gd name="connsiteX7" fmla="*/ 2763165 w 9044825"/>
                <a:gd name="connsiteY7" fmla="*/ 1197815 h 2448561"/>
                <a:gd name="connsiteX8" fmla="*/ 2715249 w 9044825"/>
                <a:gd name="connsiteY8" fmla="*/ 279422 h 2448561"/>
                <a:gd name="connsiteX9" fmla="*/ 2938858 w 9044825"/>
                <a:gd name="connsiteY9" fmla="*/ 263450 h 2448561"/>
                <a:gd name="connsiteX10" fmla="*/ 3765411 w 9044825"/>
                <a:gd name="connsiteY10" fmla="*/ 782542 h 2448561"/>
                <a:gd name="connsiteX11" fmla="*/ 3773397 w 9044825"/>
                <a:gd name="connsiteY11" fmla="*/ 966220 h 2448561"/>
                <a:gd name="connsiteX12" fmla="*/ 3869230 w 9044825"/>
                <a:gd name="connsiteY12" fmla="*/ 1046081 h 2448561"/>
                <a:gd name="connsiteX13" fmla="*/ 3921139 w 9044825"/>
                <a:gd name="connsiteY13" fmla="*/ 1117955 h 2448561"/>
                <a:gd name="connsiteX14" fmla="*/ 3981034 w 9044825"/>
                <a:gd name="connsiteY14" fmla="*/ 1241738 h 2448561"/>
                <a:gd name="connsiteX15" fmla="*/ 4008985 w 9044825"/>
                <a:gd name="connsiteY15" fmla="*/ 1345557 h 2448561"/>
                <a:gd name="connsiteX16" fmla="*/ 3793362 w 9044825"/>
                <a:gd name="connsiteY16" fmla="*/ 1684963 h 2448561"/>
                <a:gd name="connsiteX17" fmla="*/ 3793362 w 9044825"/>
                <a:gd name="connsiteY17" fmla="*/ 2012996 h 2448561"/>
                <a:gd name="connsiteX18" fmla="*/ 5498985 w 9044825"/>
                <a:gd name="connsiteY18" fmla="*/ 2052320 h 2448561"/>
                <a:gd name="connsiteX19" fmla="*/ 5498987 w 9044825"/>
                <a:gd name="connsiteY19" fmla="*/ 1341120 h 2448561"/>
                <a:gd name="connsiteX20" fmla="*/ 5786852 w 9044825"/>
                <a:gd name="connsiteY20" fmla="*/ 1117600 h 2448561"/>
                <a:gd name="connsiteX21" fmla="*/ 6437092 w 9044825"/>
                <a:gd name="connsiteY21" fmla="*/ 1114214 h 2448561"/>
                <a:gd name="connsiteX22" fmla="*/ 6376132 w 9044825"/>
                <a:gd name="connsiteY22" fmla="*/ 738293 h 2448561"/>
                <a:gd name="connsiteX23" fmla="*/ 7270212 w 9044825"/>
                <a:gd name="connsiteY23" fmla="*/ 169335 h 2448561"/>
                <a:gd name="connsiteX24" fmla="*/ 7249891 w 9044825"/>
                <a:gd name="connsiteY24" fmla="*/ 74508 h 2448561"/>
                <a:gd name="connsiteX25" fmla="*/ 7314238 w 9044825"/>
                <a:gd name="connsiteY25" fmla="*/ 47415 h 2448561"/>
                <a:gd name="connsiteX26" fmla="*/ 7581784 w 9044825"/>
                <a:gd name="connsiteY26" fmla="*/ 0 h 2448561"/>
                <a:gd name="connsiteX27" fmla="*/ 7812077 w 9044825"/>
                <a:gd name="connsiteY27" fmla="*/ 1022775 h 2448561"/>
                <a:gd name="connsiteX28" fmla="*/ 8096556 w 9044825"/>
                <a:gd name="connsiteY28" fmla="*/ 816188 h 2448561"/>
                <a:gd name="connsiteX29" fmla="*/ 8235411 w 9044825"/>
                <a:gd name="connsiteY29" fmla="*/ 819573 h 2448561"/>
                <a:gd name="connsiteX30" fmla="*/ 8418290 w 9044825"/>
                <a:gd name="connsiteY30" fmla="*/ 1039708 h 2448561"/>
                <a:gd name="connsiteX31" fmla="*/ 8889037 w 9044825"/>
                <a:gd name="connsiteY31" fmla="*/ 1046481 h 2448561"/>
                <a:gd name="connsiteX32" fmla="*/ 8899198 w 9044825"/>
                <a:gd name="connsiteY32" fmla="*/ 1347894 h 2448561"/>
                <a:gd name="connsiteX33" fmla="*/ 8797597 w 9044825"/>
                <a:gd name="connsiteY33" fmla="*/ 1347894 h 2448561"/>
                <a:gd name="connsiteX34" fmla="*/ 8753571 w 9044825"/>
                <a:gd name="connsiteY34" fmla="*/ 1534161 h 2448561"/>
                <a:gd name="connsiteX35" fmla="*/ 8716317 w 9044825"/>
                <a:gd name="connsiteY35" fmla="*/ 2448561 h 2448561"/>
                <a:gd name="connsiteX36" fmla="*/ 9044825 w 9044825"/>
                <a:gd name="connsiteY36" fmla="*/ 1784774 h 2448561"/>
                <a:gd name="connsiteX37" fmla="*/ 9021118 w 9044825"/>
                <a:gd name="connsiteY37" fmla="*/ 2028613 h 2448561"/>
                <a:gd name="connsiteX38" fmla="*/ 8899198 w 9044825"/>
                <a:gd name="connsiteY38" fmla="*/ 2045547 h 2448561"/>
                <a:gd name="connsiteX0" fmla="*/ 0 w 9044825"/>
                <a:gd name="connsiteY0" fmla="*/ 1633054 h 3220721"/>
                <a:gd name="connsiteX1" fmla="*/ 395308 w 9044825"/>
                <a:gd name="connsiteY1" fmla="*/ 1481319 h 3220721"/>
                <a:gd name="connsiteX2" fmla="*/ 726728 w 9044825"/>
                <a:gd name="connsiteY2" fmla="*/ 1461354 h 3220721"/>
                <a:gd name="connsiteX3" fmla="*/ 726728 w 9044825"/>
                <a:gd name="connsiteY3" fmla="*/ 1353543 h 3220721"/>
                <a:gd name="connsiteX4" fmla="*/ 1928625 w 9044825"/>
                <a:gd name="connsiteY4" fmla="*/ 1333578 h 3220721"/>
                <a:gd name="connsiteX5" fmla="*/ 2934865 w 9044825"/>
                <a:gd name="connsiteY5" fmla="*/ 1421424 h 3220721"/>
                <a:gd name="connsiteX6" fmla="*/ 2827053 w 9044825"/>
                <a:gd name="connsiteY6" fmla="*/ 1201808 h 3220721"/>
                <a:gd name="connsiteX7" fmla="*/ 2763165 w 9044825"/>
                <a:gd name="connsiteY7" fmla="*/ 1197815 h 3220721"/>
                <a:gd name="connsiteX8" fmla="*/ 2715249 w 9044825"/>
                <a:gd name="connsiteY8" fmla="*/ 279422 h 3220721"/>
                <a:gd name="connsiteX9" fmla="*/ 2938858 w 9044825"/>
                <a:gd name="connsiteY9" fmla="*/ 263450 h 3220721"/>
                <a:gd name="connsiteX10" fmla="*/ 3765411 w 9044825"/>
                <a:gd name="connsiteY10" fmla="*/ 782542 h 3220721"/>
                <a:gd name="connsiteX11" fmla="*/ 3773397 w 9044825"/>
                <a:gd name="connsiteY11" fmla="*/ 966220 h 3220721"/>
                <a:gd name="connsiteX12" fmla="*/ 3869230 w 9044825"/>
                <a:gd name="connsiteY12" fmla="*/ 1046081 h 3220721"/>
                <a:gd name="connsiteX13" fmla="*/ 3921139 w 9044825"/>
                <a:gd name="connsiteY13" fmla="*/ 1117955 h 3220721"/>
                <a:gd name="connsiteX14" fmla="*/ 3981034 w 9044825"/>
                <a:gd name="connsiteY14" fmla="*/ 1241738 h 3220721"/>
                <a:gd name="connsiteX15" fmla="*/ 4008985 w 9044825"/>
                <a:gd name="connsiteY15" fmla="*/ 1345557 h 3220721"/>
                <a:gd name="connsiteX16" fmla="*/ 3793362 w 9044825"/>
                <a:gd name="connsiteY16" fmla="*/ 1684963 h 3220721"/>
                <a:gd name="connsiteX17" fmla="*/ 3793362 w 9044825"/>
                <a:gd name="connsiteY17" fmla="*/ 2012996 h 3220721"/>
                <a:gd name="connsiteX18" fmla="*/ 5498985 w 9044825"/>
                <a:gd name="connsiteY18" fmla="*/ 2052320 h 3220721"/>
                <a:gd name="connsiteX19" fmla="*/ 5498987 w 9044825"/>
                <a:gd name="connsiteY19" fmla="*/ 1341120 h 3220721"/>
                <a:gd name="connsiteX20" fmla="*/ 5786852 w 9044825"/>
                <a:gd name="connsiteY20" fmla="*/ 1117600 h 3220721"/>
                <a:gd name="connsiteX21" fmla="*/ 6437092 w 9044825"/>
                <a:gd name="connsiteY21" fmla="*/ 1114214 h 3220721"/>
                <a:gd name="connsiteX22" fmla="*/ 6376132 w 9044825"/>
                <a:gd name="connsiteY22" fmla="*/ 738293 h 3220721"/>
                <a:gd name="connsiteX23" fmla="*/ 7270212 w 9044825"/>
                <a:gd name="connsiteY23" fmla="*/ 169335 h 3220721"/>
                <a:gd name="connsiteX24" fmla="*/ 7249891 w 9044825"/>
                <a:gd name="connsiteY24" fmla="*/ 74508 h 3220721"/>
                <a:gd name="connsiteX25" fmla="*/ 7314238 w 9044825"/>
                <a:gd name="connsiteY25" fmla="*/ 47415 h 3220721"/>
                <a:gd name="connsiteX26" fmla="*/ 7581784 w 9044825"/>
                <a:gd name="connsiteY26" fmla="*/ 0 h 3220721"/>
                <a:gd name="connsiteX27" fmla="*/ 7812077 w 9044825"/>
                <a:gd name="connsiteY27" fmla="*/ 1022775 h 3220721"/>
                <a:gd name="connsiteX28" fmla="*/ 8096556 w 9044825"/>
                <a:gd name="connsiteY28" fmla="*/ 816188 h 3220721"/>
                <a:gd name="connsiteX29" fmla="*/ 8235411 w 9044825"/>
                <a:gd name="connsiteY29" fmla="*/ 819573 h 3220721"/>
                <a:gd name="connsiteX30" fmla="*/ 8418290 w 9044825"/>
                <a:gd name="connsiteY30" fmla="*/ 1039708 h 3220721"/>
                <a:gd name="connsiteX31" fmla="*/ 8889037 w 9044825"/>
                <a:gd name="connsiteY31" fmla="*/ 1046481 h 3220721"/>
                <a:gd name="connsiteX32" fmla="*/ 8899198 w 9044825"/>
                <a:gd name="connsiteY32" fmla="*/ 1347894 h 3220721"/>
                <a:gd name="connsiteX33" fmla="*/ 8797597 w 9044825"/>
                <a:gd name="connsiteY33" fmla="*/ 1347894 h 3220721"/>
                <a:gd name="connsiteX34" fmla="*/ 8753571 w 9044825"/>
                <a:gd name="connsiteY34" fmla="*/ 1534161 h 3220721"/>
                <a:gd name="connsiteX35" fmla="*/ 8685837 w 9044825"/>
                <a:gd name="connsiteY35" fmla="*/ 3220721 h 3220721"/>
                <a:gd name="connsiteX36" fmla="*/ 9044825 w 9044825"/>
                <a:gd name="connsiteY36" fmla="*/ 1784774 h 3220721"/>
                <a:gd name="connsiteX37" fmla="*/ 9021118 w 9044825"/>
                <a:gd name="connsiteY37" fmla="*/ 2028613 h 3220721"/>
                <a:gd name="connsiteX38" fmla="*/ 8899198 w 9044825"/>
                <a:gd name="connsiteY38" fmla="*/ 2045547 h 3220721"/>
                <a:gd name="connsiteX0" fmla="*/ 0 w 9021118"/>
                <a:gd name="connsiteY0" fmla="*/ 1633054 h 3220721"/>
                <a:gd name="connsiteX1" fmla="*/ 395308 w 9021118"/>
                <a:gd name="connsiteY1" fmla="*/ 1481319 h 3220721"/>
                <a:gd name="connsiteX2" fmla="*/ 726728 w 9021118"/>
                <a:gd name="connsiteY2" fmla="*/ 1461354 h 3220721"/>
                <a:gd name="connsiteX3" fmla="*/ 726728 w 9021118"/>
                <a:gd name="connsiteY3" fmla="*/ 1353543 h 3220721"/>
                <a:gd name="connsiteX4" fmla="*/ 1928625 w 9021118"/>
                <a:gd name="connsiteY4" fmla="*/ 1333578 h 3220721"/>
                <a:gd name="connsiteX5" fmla="*/ 2934865 w 9021118"/>
                <a:gd name="connsiteY5" fmla="*/ 1421424 h 3220721"/>
                <a:gd name="connsiteX6" fmla="*/ 2827053 w 9021118"/>
                <a:gd name="connsiteY6" fmla="*/ 1201808 h 3220721"/>
                <a:gd name="connsiteX7" fmla="*/ 2763165 w 9021118"/>
                <a:gd name="connsiteY7" fmla="*/ 1197815 h 3220721"/>
                <a:gd name="connsiteX8" fmla="*/ 2715249 w 9021118"/>
                <a:gd name="connsiteY8" fmla="*/ 279422 h 3220721"/>
                <a:gd name="connsiteX9" fmla="*/ 2938858 w 9021118"/>
                <a:gd name="connsiteY9" fmla="*/ 263450 h 3220721"/>
                <a:gd name="connsiteX10" fmla="*/ 3765411 w 9021118"/>
                <a:gd name="connsiteY10" fmla="*/ 782542 h 3220721"/>
                <a:gd name="connsiteX11" fmla="*/ 3773397 w 9021118"/>
                <a:gd name="connsiteY11" fmla="*/ 966220 h 3220721"/>
                <a:gd name="connsiteX12" fmla="*/ 3869230 w 9021118"/>
                <a:gd name="connsiteY12" fmla="*/ 1046081 h 3220721"/>
                <a:gd name="connsiteX13" fmla="*/ 3921139 w 9021118"/>
                <a:gd name="connsiteY13" fmla="*/ 1117955 h 3220721"/>
                <a:gd name="connsiteX14" fmla="*/ 3981034 w 9021118"/>
                <a:gd name="connsiteY14" fmla="*/ 1241738 h 3220721"/>
                <a:gd name="connsiteX15" fmla="*/ 4008985 w 9021118"/>
                <a:gd name="connsiteY15" fmla="*/ 1345557 h 3220721"/>
                <a:gd name="connsiteX16" fmla="*/ 3793362 w 9021118"/>
                <a:gd name="connsiteY16" fmla="*/ 1684963 h 3220721"/>
                <a:gd name="connsiteX17" fmla="*/ 3793362 w 9021118"/>
                <a:gd name="connsiteY17" fmla="*/ 2012996 h 3220721"/>
                <a:gd name="connsiteX18" fmla="*/ 5498985 w 9021118"/>
                <a:gd name="connsiteY18" fmla="*/ 2052320 h 3220721"/>
                <a:gd name="connsiteX19" fmla="*/ 5498987 w 9021118"/>
                <a:gd name="connsiteY19" fmla="*/ 1341120 h 3220721"/>
                <a:gd name="connsiteX20" fmla="*/ 5786852 w 9021118"/>
                <a:gd name="connsiteY20" fmla="*/ 1117600 h 3220721"/>
                <a:gd name="connsiteX21" fmla="*/ 6437092 w 9021118"/>
                <a:gd name="connsiteY21" fmla="*/ 1114214 h 3220721"/>
                <a:gd name="connsiteX22" fmla="*/ 6376132 w 9021118"/>
                <a:gd name="connsiteY22" fmla="*/ 738293 h 3220721"/>
                <a:gd name="connsiteX23" fmla="*/ 7270212 w 9021118"/>
                <a:gd name="connsiteY23" fmla="*/ 169335 h 3220721"/>
                <a:gd name="connsiteX24" fmla="*/ 7249891 w 9021118"/>
                <a:gd name="connsiteY24" fmla="*/ 74508 h 3220721"/>
                <a:gd name="connsiteX25" fmla="*/ 7314238 w 9021118"/>
                <a:gd name="connsiteY25" fmla="*/ 47415 h 3220721"/>
                <a:gd name="connsiteX26" fmla="*/ 7581784 w 9021118"/>
                <a:gd name="connsiteY26" fmla="*/ 0 h 3220721"/>
                <a:gd name="connsiteX27" fmla="*/ 7812077 w 9021118"/>
                <a:gd name="connsiteY27" fmla="*/ 1022775 h 3220721"/>
                <a:gd name="connsiteX28" fmla="*/ 8096556 w 9021118"/>
                <a:gd name="connsiteY28" fmla="*/ 816188 h 3220721"/>
                <a:gd name="connsiteX29" fmla="*/ 8235411 w 9021118"/>
                <a:gd name="connsiteY29" fmla="*/ 819573 h 3220721"/>
                <a:gd name="connsiteX30" fmla="*/ 8418290 w 9021118"/>
                <a:gd name="connsiteY30" fmla="*/ 1039708 h 3220721"/>
                <a:gd name="connsiteX31" fmla="*/ 8889037 w 9021118"/>
                <a:gd name="connsiteY31" fmla="*/ 1046481 h 3220721"/>
                <a:gd name="connsiteX32" fmla="*/ 8899198 w 9021118"/>
                <a:gd name="connsiteY32" fmla="*/ 1347894 h 3220721"/>
                <a:gd name="connsiteX33" fmla="*/ 8797597 w 9021118"/>
                <a:gd name="connsiteY33" fmla="*/ 1347894 h 3220721"/>
                <a:gd name="connsiteX34" fmla="*/ 8753571 w 9021118"/>
                <a:gd name="connsiteY34" fmla="*/ 1534161 h 3220721"/>
                <a:gd name="connsiteX35" fmla="*/ 8685837 w 9021118"/>
                <a:gd name="connsiteY35" fmla="*/ 3220721 h 3220721"/>
                <a:gd name="connsiteX36" fmla="*/ 6078105 w 9021118"/>
                <a:gd name="connsiteY36" fmla="*/ 3078480 h 3220721"/>
                <a:gd name="connsiteX37" fmla="*/ 9021118 w 9021118"/>
                <a:gd name="connsiteY37" fmla="*/ 2028613 h 3220721"/>
                <a:gd name="connsiteX38" fmla="*/ 8899198 w 9021118"/>
                <a:gd name="connsiteY38" fmla="*/ 2045547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6078105 w 8899198"/>
                <a:gd name="connsiteY36" fmla="*/ 3078480 h 3220721"/>
                <a:gd name="connsiteX37" fmla="*/ 6013758 w 8899198"/>
                <a:gd name="connsiteY37" fmla="*/ 2716107 h 3220721"/>
                <a:gd name="connsiteX38" fmla="*/ 8899198 w 8899198"/>
                <a:gd name="connsiteY38" fmla="*/ 2045547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6078105 w 8899198"/>
                <a:gd name="connsiteY36" fmla="*/ 3078480 h 3220721"/>
                <a:gd name="connsiteX37" fmla="*/ 6013758 w 8899198"/>
                <a:gd name="connsiteY37" fmla="*/ 2716107 h 3220721"/>
                <a:gd name="connsiteX38" fmla="*/ 6078104 w 8899198"/>
                <a:gd name="connsiteY38" fmla="*/ 2021840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3013172 w 8899198"/>
                <a:gd name="connsiteY36" fmla="*/ 2915920 h 3220721"/>
                <a:gd name="connsiteX37" fmla="*/ 6013758 w 8899198"/>
                <a:gd name="connsiteY37" fmla="*/ 2716107 h 3220721"/>
                <a:gd name="connsiteX38" fmla="*/ 6078104 w 8899198"/>
                <a:gd name="connsiteY38" fmla="*/ 2021840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3013172 w 8899198"/>
                <a:gd name="connsiteY36" fmla="*/ 2915920 h 3220721"/>
                <a:gd name="connsiteX37" fmla="*/ 2867544 w 8899198"/>
                <a:gd name="connsiteY37" fmla="*/ 2556934 h 3220721"/>
                <a:gd name="connsiteX38" fmla="*/ 6078104 w 8899198"/>
                <a:gd name="connsiteY38" fmla="*/ 2021840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2958985 w 8899198"/>
                <a:gd name="connsiteY36" fmla="*/ 2922694 h 3220721"/>
                <a:gd name="connsiteX37" fmla="*/ 2867544 w 8899198"/>
                <a:gd name="connsiteY37" fmla="*/ 2556934 h 3220721"/>
                <a:gd name="connsiteX38" fmla="*/ 6078104 w 8899198"/>
                <a:gd name="connsiteY38" fmla="*/ 2021840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2958985 w 8899198"/>
                <a:gd name="connsiteY36" fmla="*/ 2922694 h 3220721"/>
                <a:gd name="connsiteX37" fmla="*/ 2867544 w 8899198"/>
                <a:gd name="connsiteY37" fmla="*/ 2556934 h 3220721"/>
                <a:gd name="connsiteX38" fmla="*/ 3839518 w 8899198"/>
                <a:gd name="connsiteY38" fmla="*/ 2458720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2958985 w 8899198"/>
                <a:gd name="connsiteY36" fmla="*/ 2922694 h 3220721"/>
                <a:gd name="connsiteX37" fmla="*/ 2867544 w 8899198"/>
                <a:gd name="connsiteY37" fmla="*/ 2556934 h 3220721"/>
                <a:gd name="connsiteX38" fmla="*/ 2593225 w 8899198"/>
                <a:gd name="connsiteY38" fmla="*/ 2428240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2958985 w 8899198"/>
                <a:gd name="connsiteY36" fmla="*/ 2922694 h 3220721"/>
                <a:gd name="connsiteX37" fmla="*/ 1929438 w 8899198"/>
                <a:gd name="connsiteY37" fmla="*/ 2573867 h 3220721"/>
                <a:gd name="connsiteX38" fmla="*/ 2593225 w 8899198"/>
                <a:gd name="connsiteY38" fmla="*/ 2428240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2413731 w 8899198"/>
                <a:gd name="connsiteY36" fmla="*/ 2898987 h 3220721"/>
                <a:gd name="connsiteX37" fmla="*/ 1929438 w 8899198"/>
                <a:gd name="connsiteY37" fmla="*/ 2573867 h 3220721"/>
                <a:gd name="connsiteX38" fmla="*/ 2593225 w 8899198"/>
                <a:gd name="connsiteY38" fmla="*/ 2428240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2413731 w 8899198"/>
                <a:gd name="connsiteY36" fmla="*/ 2898987 h 3220721"/>
                <a:gd name="connsiteX37" fmla="*/ 1804131 w 8899198"/>
                <a:gd name="connsiteY37" fmla="*/ 2475653 h 3220721"/>
                <a:gd name="connsiteX38" fmla="*/ 2593225 w 8899198"/>
                <a:gd name="connsiteY38" fmla="*/ 2428240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2413731 w 8899198"/>
                <a:gd name="connsiteY36" fmla="*/ 2898987 h 3220721"/>
                <a:gd name="connsiteX37" fmla="*/ 1804131 w 8899198"/>
                <a:gd name="connsiteY37" fmla="*/ 2475653 h 3220721"/>
                <a:gd name="connsiteX38" fmla="*/ 523972 w 8899198"/>
                <a:gd name="connsiteY38" fmla="*/ 2421467 h 3220721"/>
                <a:gd name="connsiteX0" fmla="*/ 68694 w 8967892"/>
                <a:gd name="connsiteY0" fmla="*/ 1633054 h 3220721"/>
                <a:gd name="connsiteX1" fmla="*/ 464002 w 8967892"/>
                <a:gd name="connsiteY1" fmla="*/ 1481319 h 3220721"/>
                <a:gd name="connsiteX2" fmla="*/ 795422 w 8967892"/>
                <a:gd name="connsiteY2" fmla="*/ 1461354 h 3220721"/>
                <a:gd name="connsiteX3" fmla="*/ 795422 w 8967892"/>
                <a:gd name="connsiteY3" fmla="*/ 1353543 h 3220721"/>
                <a:gd name="connsiteX4" fmla="*/ 1997319 w 8967892"/>
                <a:gd name="connsiteY4" fmla="*/ 1333578 h 3220721"/>
                <a:gd name="connsiteX5" fmla="*/ 3003559 w 8967892"/>
                <a:gd name="connsiteY5" fmla="*/ 1421424 h 3220721"/>
                <a:gd name="connsiteX6" fmla="*/ 2895747 w 8967892"/>
                <a:gd name="connsiteY6" fmla="*/ 1201808 h 3220721"/>
                <a:gd name="connsiteX7" fmla="*/ 2831859 w 8967892"/>
                <a:gd name="connsiteY7" fmla="*/ 1197815 h 3220721"/>
                <a:gd name="connsiteX8" fmla="*/ 2783943 w 8967892"/>
                <a:gd name="connsiteY8" fmla="*/ 279422 h 3220721"/>
                <a:gd name="connsiteX9" fmla="*/ 3007552 w 8967892"/>
                <a:gd name="connsiteY9" fmla="*/ 263450 h 3220721"/>
                <a:gd name="connsiteX10" fmla="*/ 3834105 w 8967892"/>
                <a:gd name="connsiteY10" fmla="*/ 782542 h 3220721"/>
                <a:gd name="connsiteX11" fmla="*/ 3842091 w 8967892"/>
                <a:gd name="connsiteY11" fmla="*/ 966220 h 3220721"/>
                <a:gd name="connsiteX12" fmla="*/ 3937924 w 8967892"/>
                <a:gd name="connsiteY12" fmla="*/ 1046081 h 3220721"/>
                <a:gd name="connsiteX13" fmla="*/ 3989833 w 8967892"/>
                <a:gd name="connsiteY13" fmla="*/ 1117955 h 3220721"/>
                <a:gd name="connsiteX14" fmla="*/ 4049728 w 8967892"/>
                <a:gd name="connsiteY14" fmla="*/ 1241738 h 3220721"/>
                <a:gd name="connsiteX15" fmla="*/ 4077679 w 8967892"/>
                <a:gd name="connsiteY15" fmla="*/ 1345557 h 3220721"/>
                <a:gd name="connsiteX16" fmla="*/ 3862056 w 8967892"/>
                <a:gd name="connsiteY16" fmla="*/ 1684963 h 3220721"/>
                <a:gd name="connsiteX17" fmla="*/ 3862056 w 8967892"/>
                <a:gd name="connsiteY17" fmla="*/ 2012996 h 3220721"/>
                <a:gd name="connsiteX18" fmla="*/ 5567679 w 8967892"/>
                <a:gd name="connsiteY18" fmla="*/ 2052320 h 3220721"/>
                <a:gd name="connsiteX19" fmla="*/ 5567681 w 8967892"/>
                <a:gd name="connsiteY19" fmla="*/ 1341120 h 3220721"/>
                <a:gd name="connsiteX20" fmla="*/ 5855546 w 8967892"/>
                <a:gd name="connsiteY20" fmla="*/ 1117600 h 3220721"/>
                <a:gd name="connsiteX21" fmla="*/ 6505786 w 8967892"/>
                <a:gd name="connsiteY21" fmla="*/ 1114214 h 3220721"/>
                <a:gd name="connsiteX22" fmla="*/ 6444826 w 8967892"/>
                <a:gd name="connsiteY22" fmla="*/ 738293 h 3220721"/>
                <a:gd name="connsiteX23" fmla="*/ 7338906 w 8967892"/>
                <a:gd name="connsiteY23" fmla="*/ 169335 h 3220721"/>
                <a:gd name="connsiteX24" fmla="*/ 7318585 w 8967892"/>
                <a:gd name="connsiteY24" fmla="*/ 74508 h 3220721"/>
                <a:gd name="connsiteX25" fmla="*/ 7382932 w 8967892"/>
                <a:gd name="connsiteY25" fmla="*/ 47415 h 3220721"/>
                <a:gd name="connsiteX26" fmla="*/ 7650478 w 8967892"/>
                <a:gd name="connsiteY26" fmla="*/ 0 h 3220721"/>
                <a:gd name="connsiteX27" fmla="*/ 7880771 w 8967892"/>
                <a:gd name="connsiteY27" fmla="*/ 1022775 h 3220721"/>
                <a:gd name="connsiteX28" fmla="*/ 8165250 w 8967892"/>
                <a:gd name="connsiteY28" fmla="*/ 816188 h 3220721"/>
                <a:gd name="connsiteX29" fmla="*/ 8304105 w 8967892"/>
                <a:gd name="connsiteY29" fmla="*/ 819573 h 3220721"/>
                <a:gd name="connsiteX30" fmla="*/ 8486984 w 8967892"/>
                <a:gd name="connsiteY30" fmla="*/ 1039708 h 3220721"/>
                <a:gd name="connsiteX31" fmla="*/ 8957731 w 8967892"/>
                <a:gd name="connsiteY31" fmla="*/ 1046481 h 3220721"/>
                <a:gd name="connsiteX32" fmla="*/ 8967892 w 8967892"/>
                <a:gd name="connsiteY32" fmla="*/ 1347894 h 3220721"/>
                <a:gd name="connsiteX33" fmla="*/ 8866291 w 8967892"/>
                <a:gd name="connsiteY33" fmla="*/ 1347894 h 3220721"/>
                <a:gd name="connsiteX34" fmla="*/ 8822265 w 8967892"/>
                <a:gd name="connsiteY34" fmla="*/ 1534161 h 3220721"/>
                <a:gd name="connsiteX35" fmla="*/ 8754531 w 8967892"/>
                <a:gd name="connsiteY35" fmla="*/ 3220721 h 3220721"/>
                <a:gd name="connsiteX36" fmla="*/ 2482425 w 8967892"/>
                <a:gd name="connsiteY36" fmla="*/ 2898987 h 3220721"/>
                <a:gd name="connsiteX37" fmla="*/ 1872825 w 8967892"/>
                <a:gd name="connsiteY37" fmla="*/ 2475653 h 3220721"/>
                <a:gd name="connsiteX38" fmla="*/ 0 w 8967892"/>
                <a:gd name="connsiteY38" fmla="*/ 2397760 h 3220721"/>
                <a:gd name="connsiteX0" fmla="*/ 68694 w 8967892"/>
                <a:gd name="connsiteY0" fmla="*/ 1633054 h 3220721"/>
                <a:gd name="connsiteX1" fmla="*/ 464002 w 8967892"/>
                <a:gd name="connsiteY1" fmla="*/ 1481319 h 3220721"/>
                <a:gd name="connsiteX2" fmla="*/ 795422 w 8967892"/>
                <a:gd name="connsiteY2" fmla="*/ 1461354 h 3220721"/>
                <a:gd name="connsiteX3" fmla="*/ 795422 w 8967892"/>
                <a:gd name="connsiteY3" fmla="*/ 1353543 h 3220721"/>
                <a:gd name="connsiteX4" fmla="*/ 1997319 w 8967892"/>
                <a:gd name="connsiteY4" fmla="*/ 1333578 h 3220721"/>
                <a:gd name="connsiteX5" fmla="*/ 3003559 w 8967892"/>
                <a:gd name="connsiteY5" fmla="*/ 1421424 h 3220721"/>
                <a:gd name="connsiteX6" fmla="*/ 2895747 w 8967892"/>
                <a:gd name="connsiteY6" fmla="*/ 1201808 h 3220721"/>
                <a:gd name="connsiteX7" fmla="*/ 2831859 w 8967892"/>
                <a:gd name="connsiteY7" fmla="*/ 1197815 h 3220721"/>
                <a:gd name="connsiteX8" fmla="*/ 2783943 w 8967892"/>
                <a:gd name="connsiteY8" fmla="*/ 279422 h 3220721"/>
                <a:gd name="connsiteX9" fmla="*/ 3007552 w 8967892"/>
                <a:gd name="connsiteY9" fmla="*/ 263450 h 3220721"/>
                <a:gd name="connsiteX10" fmla="*/ 3834105 w 8967892"/>
                <a:gd name="connsiteY10" fmla="*/ 782542 h 3220721"/>
                <a:gd name="connsiteX11" fmla="*/ 3842091 w 8967892"/>
                <a:gd name="connsiteY11" fmla="*/ 966220 h 3220721"/>
                <a:gd name="connsiteX12" fmla="*/ 3937924 w 8967892"/>
                <a:gd name="connsiteY12" fmla="*/ 1046081 h 3220721"/>
                <a:gd name="connsiteX13" fmla="*/ 3989833 w 8967892"/>
                <a:gd name="connsiteY13" fmla="*/ 1117955 h 3220721"/>
                <a:gd name="connsiteX14" fmla="*/ 4049728 w 8967892"/>
                <a:gd name="connsiteY14" fmla="*/ 1241738 h 3220721"/>
                <a:gd name="connsiteX15" fmla="*/ 4077679 w 8967892"/>
                <a:gd name="connsiteY15" fmla="*/ 1345557 h 3220721"/>
                <a:gd name="connsiteX16" fmla="*/ 3862056 w 8967892"/>
                <a:gd name="connsiteY16" fmla="*/ 1684963 h 3220721"/>
                <a:gd name="connsiteX17" fmla="*/ 3862056 w 8967892"/>
                <a:gd name="connsiteY17" fmla="*/ 2012996 h 3220721"/>
                <a:gd name="connsiteX18" fmla="*/ 5567679 w 8967892"/>
                <a:gd name="connsiteY18" fmla="*/ 2052320 h 3220721"/>
                <a:gd name="connsiteX19" fmla="*/ 5567681 w 8967892"/>
                <a:gd name="connsiteY19" fmla="*/ 1341120 h 3220721"/>
                <a:gd name="connsiteX20" fmla="*/ 5855546 w 8967892"/>
                <a:gd name="connsiteY20" fmla="*/ 1117600 h 3220721"/>
                <a:gd name="connsiteX21" fmla="*/ 6505786 w 8967892"/>
                <a:gd name="connsiteY21" fmla="*/ 1114214 h 3220721"/>
                <a:gd name="connsiteX22" fmla="*/ 6444826 w 8967892"/>
                <a:gd name="connsiteY22" fmla="*/ 738293 h 3220721"/>
                <a:gd name="connsiteX23" fmla="*/ 7338906 w 8967892"/>
                <a:gd name="connsiteY23" fmla="*/ 169335 h 3220721"/>
                <a:gd name="connsiteX24" fmla="*/ 7318585 w 8967892"/>
                <a:gd name="connsiteY24" fmla="*/ 74508 h 3220721"/>
                <a:gd name="connsiteX25" fmla="*/ 7382932 w 8967892"/>
                <a:gd name="connsiteY25" fmla="*/ 47415 h 3220721"/>
                <a:gd name="connsiteX26" fmla="*/ 7650478 w 8967892"/>
                <a:gd name="connsiteY26" fmla="*/ 0 h 3220721"/>
                <a:gd name="connsiteX27" fmla="*/ 7880771 w 8967892"/>
                <a:gd name="connsiteY27" fmla="*/ 1022775 h 3220721"/>
                <a:gd name="connsiteX28" fmla="*/ 8165250 w 8967892"/>
                <a:gd name="connsiteY28" fmla="*/ 816188 h 3220721"/>
                <a:gd name="connsiteX29" fmla="*/ 8304105 w 8967892"/>
                <a:gd name="connsiteY29" fmla="*/ 819573 h 3220721"/>
                <a:gd name="connsiteX30" fmla="*/ 8486984 w 8967892"/>
                <a:gd name="connsiteY30" fmla="*/ 1039708 h 3220721"/>
                <a:gd name="connsiteX31" fmla="*/ 8957731 w 8967892"/>
                <a:gd name="connsiteY31" fmla="*/ 1046481 h 3220721"/>
                <a:gd name="connsiteX32" fmla="*/ 8967892 w 8967892"/>
                <a:gd name="connsiteY32" fmla="*/ 1347894 h 3220721"/>
                <a:gd name="connsiteX33" fmla="*/ 8866291 w 8967892"/>
                <a:gd name="connsiteY33" fmla="*/ 1347894 h 3220721"/>
                <a:gd name="connsiteX34" fmla="*/ 8822265 w 8967892"/>
                <a:gd name="connsiteY34" fmla="*/ 1534161 h 3220721"/>
                <a:gd name="connsiteX35" fmla="*/ 8754531 w 8967892"/>
                <a:gd name="connsiteY35" fmla="*/ 3220721 h 3220721"/>
                <a:gd name="connsiteX36" fmla="*/ 2482425 w 8967892"/>
                <a:gd name="connsiteY36" fmla="*/ 2898987 h 3220721"/>
                <a:gd name="connsiteX37" fmla="*/ 1872825 w 8967892"/>
                <a:gd name="connsiteY37" fmla="*/ 2475653 h 3220721"/>
                <a:gd name="connsiteX38" fmla="*/ 775544 w 8967892"/>
                <a:gd name="connsiteY38" fmla="*/ 2431628 h 3220721"/>
                <a:gd name="connsiteX39" fmla="*/ 0 w 8967892"/>
                <a:gd name="connsiteY39" fmla="*/ 2397760 h 3220721"/>
                <a:gd name="connsiteX0" fmla="*/ 14508 w 8913706"/>
                <a:gd name="connsiteY0" fmla="*/ 1633054 h 3220721"/>
                <a:gd name="connsiteX1" fmla="*/ 409816 w 8913706"/>
                <a:gd name="connsiteY1" fmla="*/ 1481319 h 3220721"/>
                <a:gd name="connsiteX2" fmla="*/ 741236 w 8913706"/>
                <a:gd name="connsiteY2" fmla="*/ 1461354 h 3220721"/>
                <a:gd name="connsiteX3" fmla="*/ 741236 w 8913706"/>
                <a:gd name="connsiteY3" fmla="*/ 1353543 h 3220721"/>
                <a:gd name="connsiteX4" fmla="*/ 1943133 w 8913706"/>
                <a:gd name="connsiteY4" fmla="*/ 1333578 h 3220721"/>
                <a:gd name="connsiteX5" fmla="*/ 2949373 w 8913706"/>
                <a:gd name="connsiteY5" fmla="*/ 1421424 h 3220721"/>
                <a:gd name="connsiteX6" fmla="*/ 2841561 w 8913706"/>
                <a:gd name="connsiteY6" fmla="*/ 1201808 h 3220721"/>
                <a:gd name="connsiteX7" fmla="*/ 2777673 w 8913706"/>
                <a:gd name="connsiteY7" fmla="*/ 1197815 h 3220721"/>
                <a:gd name="connsiteX8" fmla="*/ 2729757 w 8913706"/>
                <a:gd name="connsiteY8" fmla="*/ 279422 h 3220721"/>
                <a:gd name="connsiteX9" fmla="*/ 2953366 w 8913706"/>
                <a:gd name="connsiteY9" fmla="*/ 263450 h 3220721"/>
                <a:gd name="connsiteX10" fmla="*/ 3779919 w 8913706"/>
                <a:gd name="connsiteY10" fmla="*/ 782542 h 3220721"/>
                <a:gd name="connsiteX11" fmla="*/ 3787905 w 8913706"/>
                <a:gd name="connsiteY11" fmla="*/ 966220 h 3220721"/>
                <a:gd name="connsiteX12" fmla="*/ 3883738 w 8913706"/>
                <a:gd name="connsiteY12" fmla="*/ 1046081 h 3220721"/>
                <a:gd name="connsiteX13" fmla="*/ 3935647 w 8913706"/>
                <a:gd name="connsiteY13" fmla="*/ 1117955 h 3220721"/>
                <a:gd name="connsiteX14" fmla="*/ 3995542 w 8913706"/>
                <a:gd name="connsiteY14" fmla="*/ 1241738 h 3220721"/>
                <a:gd name="connsiteX15" fmla="*/ 4023493 w 8913706"/>
                <a:gd name="connsiteY15" fmla="*/ 1345557 h 3220721"/>
                <a:gd name="connsiteX16" fmla="*/ 3807870 w 8913706"/>
                <a:gd name="connsiteY16" fmla="*/ 1684963 h 3220721"/>
                <a:gd name="connsiteX17" fmla="*/ 3807870 w 8913706"/>
                <a:gd name="connsiteY17" fmla="*/ 2012996 h 3220721"/>
                <a:gd name="connsiteX18" fmla="*/ 5513493 w 8913706"/>
                <a:gd name="connsiteY18" fmla="*/ 2052320 h 3220721"/>
                <a:gd name="connsiteX19" fmla="*/ 5513495 w 8913706"/>
                <a:gd name="connsiteY19" fmla="*/ 1341120 h 3220721"/>
                <a:gd name="connsiteX20" fmla="*/ 5801360 w 8913706"/>
                <a:gd name="connsiteY20" fmla="*/ 1117600 h 3220721"/>
                <a:gd name="connsiteX21" fmla="*/ 6451600 w 8913706"/>
                <a:gd name="connsiteY21" fmla="*/ 1114214 h 3220721"/>
                <a:gd name="connsiteX22" fmla="*/ 6390640 w 8913706"/>
                <a:gd name="connsiteY22" fmla="*/ 738293 h 3220721"/>
                <a:gd name="connsiteX23" fmla="*/ 7284720 w 8913706"/>
                <a:gd name="connsiteY23" fmla="*/ 169335 h 3220721"/>
                <a:gd name="connsiteX24" fmla="*/ 7264399 w 8913706"/>
                <a:gd name="connsiteY24" fmla="*/ 74508 h 3220721"/>
                <a:gd name="connsiteX25" fmla="*/ 7328746 w 8913706"/>
                <a:gd name="connsiteY25" fmla="*/ 47415 h 3220721"/>
                <a:gd name="connsiteX26" fmla="*/ 7596292 w 8913706"/>
                <a:gd name="connsiteY26" fmla="*/ 0 h 3220721"/>
                <a:gd name="connsiteX27" fmla="*/ 7826585 w 8913706"/>
                <a:gd name="connsiteY27" fmla="*/ 1022775 h 3220721"/>
                <a:gd name="connsiteX28" fmla="*/ 8111064 w 8913706"/>
                <a:gd name="connsiteY28" fmla="*/ 816188 h 3220721"/>
                <a:gd name="connsiteX29" fmla="*/ 8249919 w 8913706"/>
                <a:gd name="connsiteY29" fmla="*/ 819573 h 3220721"/>
                <a:gd name="connsiteX30" fmla="*/ 8432798 w 8913706"/>
                <a:gd name="connsiteY30" fmla="*/ 1039708 h 3220721"/>
                <a:gd name="connsiteX31" fmla="*/ 8903545 w 8913706"/>
                <a:gd name="connsiteY31" fmla="*/ 1046481 h 3220721"/>
                <a:gd name="connsiteX32" fmla="*/ 8913706 w 8913706"/>
                <a:gd name="connsiteY32" fmla="*/ 1347894 h 3220721"/>
                <a:gd name="connsiteX33" fmla="*/ 8812105 w 8913706"/>
                <a:gd name="connsiteY33" fmla="*/ 1347894 h 3220721"/>
                <a:gd name="connsiteX34" fmla="*/ 8768079 w 8913706"/>
                <a:gd name="connsiteY34" fmla="*/ 1534161 h 3220721"/>
                <a:gd name="connsiteX35" fmla="*/ 8700345 w 8913706"/>
                <a:gd name="connsiteY35" fmla="*/ 3220721 h 3220721"/>
                <a:gd name="connsiteX36" fmla="*/ 2428239 w 8913706"/>
                <a:gd name="connsiteY36" fmla="*/ 2898987 h 3220721"/>
                <a:gd name="connsiteX37" fmla="*/ 1818639 w 8913706"/>
                <a:gd name="connsiteY37" fmla="*/ 2475653 h 3220721"/>
                <a:gd name="connsiteX38" fmla="*/ 721358 w 8913706"/>
                <a:gd name="connsiteY38" fmla="*/ 2431628 h 3220721"/>
                <a:gd name="connsiteX39" fmla="*/ 0 w 8913706"/>
                <a:gd name="connsiteY39" fmla="*/ 1632374 h 3220721"/>
                <a:gd name="connsiteX0" fmla="*/ 14508 w 8913706"/>
                <a:gd name="connsiteY0" fmla="*/ 1633054 h 3220721"/>
                <a:gd name="connsiteX1" fmla="*/ 409816 w 8913706"/>
                <a:gd name="connsiteY1" fmla="*/ 1481319 h 3220721"/>
                <a:gd name="connsiteX2" fmla="*/ 741236 w 8913706"/>
                <a:gd name="connsiteY2" fmla="*/ 1461354 h 3220721"/>
                <a:gd name="connsiteX3" fmla="*/ 741236 w 8913706"/>
                <a:gd name="connsiteY3" fmla="*/ 1353543 h 3220721"/>
                <a:gd name="connsiteX4" fmla="*/ 1943133 w 8913706"/>
                <a:gd name="connsiteY4" fmla="*/ 1333578 h 3220721"/>
                <a:gd name="connsiteX5" fmla="*/ 2949373 w 8913706"/>
                <a:gd name="connsiteY5" fmla="*/ 1421424 h 3220721"/>
                <a:gd name="connsiteX6" fmla="*/ 2841561 w 8913706"/>
                <a:gd name="connsiteY6" fmla="*/ 1201808 h 3220721"/>
                <a:gd name="connsiteX7" fmla="*/ 2777673 w 8913706"/>
                <a:gd name="connsiteY7" fmla="*/ 1197815 h 3220721"/>
                <a:gd name="connsiteX8" fmla="*/ 2729757 w 8913706"/>
                <a:gd name="connsiteY8" fmla="*/ 279422 h 3220721"/>
                <a:gd name="connsiteX9" fmla="*/ 2953366 w 8913706"/>
                <a:gd name="connsiteY9" fmla="*/ 263450 h 3220721"/>
                <a:gd name="connsiteX10" fmla="*/ 3779919 w 8913706"/>
                <a:gd name="connsiteY10" fmla="*/ 782542 h 3220721"/>
                <a:gd name="connsiteX11" fmla="*/ 3787905 w 8913706"/>
                <a:gd name="connsiteY11" fmla="*/ 966220 h 3220721"/>
                <a:gd name="connsiteX12" fmla="*/ 3883738 w 8913706"/>
                <a:gd name="connsiteY12" fmla="*/ 1046081 h 3220721"/>
                <a:gd name="connsiteX13" fmla="*/ 3935647 w 8913706"/>
                <a:gd name="connsiteY13" fmla="*/ 1117955 h 3220721"/>
                <a:gd name="connsiteX14" fmla="*/ 3995542 w 8913706"/>
                <a:gd name="connsiteY14" fmla="*/ 1241738 h 3220721"/>
                <a:gd name="connsiteX15" fmla="*/ 4023493 w 8913706"/>
                <a:gd name="connsiteY15" fmla="*/ 1345557 h 3220721"/>
                <a:gd name="connsiteX16" fmla="*/ 3807870 w 8913706"/>
                <a:gd name="connsiteY16" fmla="*/ 1684963 h 3220721"/>
                <a:gd name="connsiteX17" fmla="*/ 3807870 w 8913706"/>
                <a:gd name="connsiteY17" fmla="*/ 2012996 h 3220721"/>
                <a:gd name="connsiteX18" fmla="*/ 5513493 w 8913706"/>
                <a:gd name="connsiteY18" fmla="*/ 2052320 h 3220721"/>
                <a:gd name="connsiteX19" fmla="*/ 5513495 w 8913706"/>
                <a:gd name="connsiteY19" fmla="*/ 1341120 h 3220721"/>
                <a:gd name="connsiteX20" fmla="*/ 5801360 w 8913706"/>
                <a:gd name="connsiteY20" fmla="*/ 1117600 h 3220721"/>
                <a:gd name="connsiteX21" fmla="*/ 6451600 w 8913706"/>
                <a:gd name="connsiteY21" fmla="*/ 1114214 h 3220721"/>
                <a:gd name="connsiteX22" fmla="*/ 6390640 w 8913706"/>
                <a:gd name="connsiteY22" fmla="*/ 738293 h 3220721"/>
                <a:gd name="connsiteX23" fmla="*/ 7284720 w 8913706"/>
                <a:gd name="connsiteY23" fmla="*/ 169335 h 3220721"/>
                <a:gd name="connsiteX24" fmla="*/ 7264399 w 8913706"/>
                <a:gd name="connsiteY24" fmla="*/ 74508 h 3220721"/>
                <a:gd name="connsiteX25" fmla="*/ 7328746 w 8913706"/>
                <a:gd name="connsiteY25" fmla="*/ 47415 h 3220721"/>
                <a:gd name="connsiteX26" fmla="*/ 7596292 w 8913706"/>
                <a:gd name="connsiteY26" fmla="*/ 0 h 3220721"/>
                <a:gd name="connsiteX27" fmla="*/ 7826585 w 8913706"/>
                <a:gd name="connsiteY27" fmla="*/ 1022775 h 3220721"/>
                <a:gd name="connsiteX28" fmla="*/ 8111064 w 8913706"/>
                <a:gd name="connsiteY28" fmla="*/ 816188 h 3220721"/>
                <a:gd name="connsiteX29" fmla="*/ 8249919 w 8913706"/>
                <a:gd name="connsiteY29" fmla="*/ 819573 h 3220721"/>
                <a:gd name="connsiteX30" fmla="*/ 8432798 w 8913706"/>
                <a:gd name="connsiteY30" fmla="*/ 1039708 h 3220721"/>
                <a:gd name="connsiteX31" fmla="*/ 8903545 w 8913706"/>
                <a:gd name="connsiteY31" fmla="*/ 1046481 h 3220721"/>
                <a:gd name="connsiteX32" fmla="*/ 8913706 w 8913706"/>
                <a:gd name="connsiteY32" fmla="*/ 1347894 h 3220721"/>
                <a:gd name="connsiteX33" fmla="*/ 8812105 w 8913706"/>
                <a:gd name="connsiteY33" fmla="*/ 1347894 h 3220721"/>
                <a:gd name="connsiteX34" fmla="*/ 8768079 w 8913706"/>
                <a:gd name="connsiteY34" fmla="*/ 1534161 h 3220721"/>
                <a:gd name="connsiteX35" fmla="*/ 8700345 w 8913706"/>
                <a:gd name="connsiteY35" fmla="*/ 3220721 h 3220721"/>
                <a:gd name="connsiteX36" fmla="*/ 2428239 w 8913706"/>
                <a:gd name="connsiteY36" fmla="*/ 2898987 h 3220721"/>
                <a:gd name="connsiteX37" fmla="*/ 1818639 w 8913706"/>
                <a:gd name="connsiteY37" fmla="*/ 2475653 h 3220721"/>
                <a:gd name="connsiteX38" fmla="*/ 37251 w 8913706"/>
                <a:gd name="connsiteY38" fmla="*/ 2418081 h 3220721"/>
                <a:gd name="connsiteX39" fmla="*/ 0 w 8913706"/>
                <a:gd name="connsiteY39" fmla="*/ 1632374 h 3220721"/>
                <a:gd name="connsiteX0" fmla="*/ 0 w 8899198"/>
                <a:gd name="connsiteY0" fmla="*/ 1633054 h 3220721"/>
                <a:gd name="connsiteX1" fmla="*/ 395308 w 8899198"/>
                <a:gd name="connsiteY1" fmla="*/ 1481319 h 3220721"/>
                <a:gd name="connsiteX2" fmla="*/ 726728 w 8899198"/>
                <a:gd name="connsiteY2" fmla="*/ 1461354 h 3220721"/>
                <a:gd name="connsiteX3" fmla="*/ 726728 w 8899198"/>
                <a:gd name="connsiteY3" fmla="*/ 1353543 h 3220721"/>
                <a:gd name="connsiteX4" fmla="*/ 1928625 w 8899198"/>
                <a:gd name="connsiteY4" fmla="*/ 1333578 h 3220721"/>
                <a:gd name="connsiteX5" fmla="*/ 2934865 w 8899198"/>
                <a:gd name="connsiteY5" fmla="*/ 1421424 h 3220721"/>
                <a:gd name="connsiteX6" fmla="*/ 2827053 w 8899198"/>
                <a:gd name="connsiteY6" fmla="*/ 1201808 h 3220721"/>
                <a:gd name="connsiteX7" fmla="*/ 2763165 w 8899198"/>
                <a:gd name="connsiteY7" fmla="*/ 1197815 h 3220721"/>
                <a:gd name="connsiteX8" fmla="*/ 2715249 w 8899198"/>
                <a:gd name="connsiteY8" fmla="*/ 279422 h 3220721"/>
                <a:gd name="connsiteX9" fmla="*/ 2938858 w 8899198"/>
                <a:gd name="connsiteY9" fmla="*/ 263450 h 3220721"/>
                <a:gd name="connsiteX10" fmla="*/ 3765411 w 8899198"/>
                <a:gd name="connsiteY10" fmla="*/ 782542 h 3220721"/>
                <a:gd name="connsiteX11" fmla="*/ 3773397 w 8899198"/>
                <a:gd name="connsiteY11" fmla="*/ 966220 h 3220721"/>
                <a:gd name="connsiteX12" fmla="*/ 3869230 w 8899198"/>
                <a:gd name="connsiteY12" fmla="*/ 1046081 h 3220721"/>
                <a:gd name="connsiteX13" fmla="*/ 3921139 w 8899198"/>
                <a:gd name="connsiteY13" fmla="*/ 1117955 h 3220721"/>
                <a:gd name="connsiteX14" fmla="*/ 3981034 w 8899198"/>
                <a:gd name="connsiteY14" fmla="*/ 1241738 h 3220721"/>
                <a:gd name="connsiteX15" fmla="*/ 4008985 w 8899198"/>
                <a:gd name="connsiteY15" fmla="*/ 1345557 h 3220721"/>
                <a:gd name="connsiteX16" fmla="*/ 3793362 w 8899198"/>
                <a:gd name="connsiteY16" fmla="*/ 1684963 h 3220721"/>
                <a:gd name="connsiteX17" fmla="*/ 3793362 w 8899198"/>
                <a:gd name="connsiteY17" fmla="*/ 2012996 h 3220721"/>
                <a:gd name="connsiteX18" fmla="*/ 5498985 w 8899198"/>
                <a:gd name="connsiteY18" fmla="*/ 2052320 h 3220721"/>
                <a:gd name="connsiteX19" fmla="*/ 5498987 w 8899198"/>
                <a:gd name="connsiteY19" fmla="*/ 1341120 h 3220721"/>
                <a:gd name="connsiteX20" fmla="*/ 5786852 w 8899198"/>
                <a:gd name="connsiteY20" fmla="*/ 1117600 h 3220721"/>
                <a:gd name="connsiteX21" fmla="*/ 6437092 w 8899198"/>
                <a:gd name="connsiteY21" fmla="*/ 1114214 h 3220721"/>
                <a:gd name="connsiteX22" fmla="*/ 6376132 w 8899198"/>
                <a:gd name="connsiteY22" fmla="*/ 738293 h 3220721"/>
                <a:gd name="connsiteX23" fmla="*/ 7270212 w 8899198"/>
                <a:gd name="connsiteY23" fmla="*/ 169335 h 3220721"/>
                <a:gd name="connsiteX24" fmla="*/ 7249891 w 8899198"/>
                <a:gd name="connsiteY24" fmla="*/ 74508 h 3220721"/>
                <a:gd name="connsiteX25" fmla="*/ 7314238 w 8899198"/>
                <a:gd name="connsiteY25" fmla="*/ 47415 h 3220721"/>
                <a:gd name="connsiteX26" fmla="*/ 7581784 w 8899198"/>
                <a:gd name="connsiteY26" fmla="*/ 0 h 3220721"/>
                <a:gd name="connsiteX27" fmla="*/ 7812077 w 8899198"/>
                <a:gd name="connsiteY27" fmla="*/ 1022775 h 3220721"/>
                <a:gd name="connsiteX28" fmla="*/ 8096556 w 8899198"/>
                <a:gd name="connsiteY28" fmla="*/ 816188 h 3220721"/>
                <a:gd name="connsiteX29" fmla="*/ 8235411 w 8899198"/>
                <a:gd name="connsiteY29" fmla="*/ 819573 h 3220721"/>
                <a:gd name="connsiteX30" fmla="*/ 8418290 w 8899198"/>
                <a:gd name="connsiteY30" fmla="*/ 1039708 h 3220721"/>
                <a:gd name="connsiteX31" fmla="*/ 8889037 w 8899198"/>
                <a:gd name="connsiteY31" fmla="*/ 1046481 h 3220721"/>
                <a:gd name="connsiteX32" fmla="*/ 8899198 w 8899198"/>
                <a:gd name="connsiteY32" fmla="*/ 1347894 h 3220721"/>
                <a:gd name="connsiteX33" fmla="*/ 8797597 w 8899198"/>
                <a:gd name="connsiteY33" fmla="*/ 1347894 h 3220721"/>
                <a:gd name="connsiteX34" fmla="*/ 8753571 w 8899198"/>
                <a:gd name="connsiteY34" fmla="*/ 1534161 h 3220721"/>
                <a:gd name="connsiteX35" fmla="*/ 8685837 w 8899198"/>
                <a:gd name="connsiteY35" fmla="*/ 3220721 h 3220721"/>
                <a:gd name="connsiteX36" fmla="*/ 2413731 w 8899198"/>
                <a:gd name="connsiteY36" fmla="*/ 2898987 h 3220721"/>
                <a:gd name="connsiteX37" fmla="*/ 1804131 w 8899198"/>
                <a:gd name="connsiteY37" fmla="*/ 2475653 h 3220721"/>
                <a:gd name="connsiteX38" fmla="*/ 22743 w 8899198"/>
                <a:gd name="connsiteY38" fmla="*/ 2418081 h 3220721"/>
                <a:gd name="connsiteX39" fmla="*/ 2425 w 8899198"/>
                <a:gd name="connsiteY39" fmla="*/ 1632374 h 3220721"/>
                <a:gd name="connsiteX0" fmla="*/ 51761 w 8950959"/>
                <a:gd name="connsiteY0" fmla="*/ 1633054 h 3220721"/>
                <a:gd name="connsiteX1" fmla="*/ 447069 w 8950959"/>
                <a:gd name="connsiteY1" fmla="*/ 1481319 h 3220721"/>
                <a:gd name="connsiteX2" fmla="*/ 778489 w 8950959"/>
                <a:gd name="connsiteY2" fmla="*/ 1461354 h 3220721"/>
                <a:gd name="connsiteX3" fmla="*/ 778489 w 8950959"/>
                <a:gd name="connsiteY3" fmla="*/ 1353543 h 3220721"/>
                <a:gd name="connsiteX4" fmla="*/ 1980386 w 8950959"/>
                <a:gd name="connsiteY4" fmla="*/ 1333578 h 3220721"/>
                <a:gd name="connsiteX5" fmla="*/ 2986626 w 8950959"/>
                <a:gd name="connsiteY5" fmla="*/ 1421424 h 3220721"/>
                <a:gd name="connsiteX6" fmla="*/ 2878814 w 8950959"/>
                <a:gd name="connsiteY6" fmla="*/ 1201808 h 3220721"/>
                <a:gd name="connsiteX7" fmla="*/ 2814926 w 8950959"/>
                <a:gd name="connsiteY7" fmla="*/ 1197815 h 3220721"/>
                <a:gd name="connsiteX8" fmla="*/ 2767010 w 8950959"/>
                <a:gd name="connsiteY8" fmla="*/ 279422 h 3220721"/>
                <a:gd name="connsiteX9" fmla="*/ 2990619 w 8950959"/>
                <a:gd name="connsiteY9" fmla="*/ 263450 h 3220721"/>
                <a:gd name="connsiteX10" fmla="*/ 3817172 w 8950959"/>
                <a:gd name="connsiteY10" fmla="*/ 782542 h 3220721"/>
                <a:gd name="connsiteX11" fmla="*/ 3825158 w 8950959"/>
                <a:gd name="connsiteY11" fmla="*/ 966220 h 3220721"/>
                <a:gd name="connsiteX12" fmla="*/ 3920991 w 8950959"/>
                <a:gd name="connsiteY12" fmla="*/ 1046081 h 3220721"/>
                <a:gd name="connsiteX13" fmla="*/ 3972900 w 8950959"/>
                <a:gd name="connsiteY13" fmla="*/ 1117955 h 3220721"/>
                <a:gd name="connsiteX14" fmla="*/ 4032795 w 8950959"/>
                <a:gd name="connsiteY14" fmla="*/ 1241738 h 3220721"/>
                <a:gd name="connsiteX15" fmla="*/ 4060746 w 8950959"/>
                <a:gd name="connsiteY15" fmla="*/ 1345557 h 3220721"/>
                <a:gd name="connsiteX16" fmla="*/ 3845123 w 8950959"/>
                <a:gd name="connsiteY16" fmla="*/ 1684963 h 3220721"/>
                <a:gd name="connsiteX17" fmla="*/ 3845123 w 8950959"/>
                <a:gd name="connsiteY17" fmla="*/ 2012996 h 3220721"/>
                <a:gd name="connsiteX18" fmla="*/ 5550746 w 8950959"/>
                <a:gd name="connsiteY18" fmla="*/ 2052320 h 3220721"/>
                <a:gd name="connsiteX19" fmla="*/ 5550748 w 8950959"/>
                <a:gd name="connsiteY19" fmla="*/ 1341120 h 3220721"/>
                <a:gd name="connsiteX20" fmla="*/ 5838613 w 8950959"/>
                <a:gd name="connsiteY20" fmla="*/ 1117600 h 3220721"/>
                <a:gd name="connsiteX21" fmla="*/ 6488853 w 8950959"/>
                <a:gd name="connsiteY21" fmla="*/ 1114214 h 3220721"/>
                <a:gd name="connsiteX22" fmla="*/ 6427893 w 8950959"/>
                <a:gd name="connsiteY22" fmla="*/ 738293 h 3220721"/>
                <a:gd name="connsiteX23" fmla="*/ 7321973 w 8950959"/>
                <a:gd name="connsiteY23" fmla="*/ 169335 h 3220721"/>
                <a:gd name="connsiteX24" fmla="*/ 7301652 w 8950959"/>
                <a:gd name="connsiteY24" fmla="*/ 74508 h 3220721"/>
                <a:gd name="connsiteX25" fmla="*/ 7365999 w 8950959"/>
                <a:gd name="connsiteY25" fmla="*/ 47415 h 3220721"/>
                <a:gd name="connsiteX26" fmla="*/ 7633545 w 8950959"/>
                <a:gd name="connsiteY26" fmla="*/ 0 h 3220721"/>
                <a:gd name="connsiteX27" fmla="*/ 7863838 w 8950959"/>
                <a:gd name="connsiteY27" fmla="*/ 1022775 h 3220721"/>
                <a:gd name="connsiteX28" fmla="*/ 8148317 w 8950959"/>
                <a:gd name="connsiteY28" fmla="*/ 816188 h 3220721"/>
                <a:gd name="connsiteX29" fmla="*/ 8287172 w 8950959"/>
                <a:gd name="connsiteY29" fmla="*/ 819573 h 3220721"/>
                <a:gd name="connsiteX30" fmla="*/ 8470051 w 8950959"/>
                <a:gd name="connsiteY30" fmla="*/ 1039708 h 3220721"/>
                <a:gd name="connsiteX31" fmla="*/ 8940798 w 8950959"/>
                <a:gd name="connsiteY31" fmla="*/ 1046481 h 3220721"/>
                <a:gd name="connsiteX32" fmla="*/ 8950959 w 8950959"/>
                <a:gd name="connsiteY32" fmla="*/ 1347894 h 3220721"/>
                <a:gd name="connsiteX33" fmla="*/ 8849358 w 8950959"/>
                <a:gd name="connsiteY33" fmla="*/ 1347894 h 3220721"/>
                <a:gd name="connsiteX34" fmla="*/ 8805332 w 8950959"/>
                <a:gd name="connsiteY34" fmla="*/ 1534161 h 3220721"/>
                <a:gd name="connsiteX35" fmla="*/ 8737598 w 8950959"/>
                <a:gd name="connsiteY35" fmla="*/ 3220721 h 3220721"/>
                <a:gd name="connsiteX36" fmla="*/ 2465492 w 8950959"/>
                <a:gd name="connsiteY36" fmla="*/ 2898987 h 3220721"/>
                <a:gd name="connsiteX37" fmla="*/ 1855892 w 8950959"/>
                <a:gd name="connsiteY37" fmla="*/ 2475653 h 3220721"/>
                <a:gd name="connsiteX38" fmla="*/ 74504 w 8950959"/>
                <a:gd name="connsiteY38" fmla="*/ 2418081 h 3220721"/>
                <a:gd name="connsiteX39" fmla="*/ 0 w 8950959"/>
                <a:gd name="connsiteY39" fmla="*/ 3024294 h 322072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22743 w 8899198"/>
                <a:gd name="connsiteY38" fmla="*/ 2418081 h 4196081"/>
                <a:gd name="connsiteX39" fmla="*/ 12586 w 8899198"/>
                <a:gd name="connsiteY39"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151437 w 8899198"/>
                <a:gd name="connsiteY38" fmla="*/ 2421468 h 4196081"/>
                <a:gd name="connsiteX39" fmla="*/ 22743 w 8899198"/>
                <a:gd name="connsiteY39" fmla="*/ 2418081 h 4196081"/>
                <a:gd name="connsiteX40" fmla="*/ 12586 w 8899198"/>
                <a:gd name="connsiteY40"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334317 w 8899198"/>
                <a:gd name="connsiteY38" fmla="*/ 2428241 h 4196081"/>
                <a:gd name="connsiteX39" fmla="*/ 151437 w 8899198"/>
                <a:gd name="connsiteY39" fmla="*/ 2421468 h 4196081"/>
                <a:gd name="connsiteX40" fmla="*/ 22743 w 8899198"/>
                <a:gd name="connsiteY40" fmla="*/ 2418081 h 4196081"/>
                <a:gd name="connsiteX41" fmla="*/ 12586 w 8899198"/>
                <a:gd name="connsiteY41"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496877 w 8899198"/>
                <a:gd name="connsiteY38" fmla="*/ 2435014 h 4196081"/>
                <a:gd name="connsiteX39" fmla="*/ 334317 w 8899198"/>
                <a:gd name="connsiteY39" fmla="*/ 2428241 h 4196081"/>
                <a:gd name="connsiteX40" fmla="*/ 151437 w 8899198"/>
                <a:gd name="connsiteY40" fmla="*/ 2421468 h 4196081"/>
                <a:gd name="connsiteX41" fmla="*/ 22743 w 8899198"/>
                <a:gd name="connsiteY41" fmla="*/ 2418081 h 4196081"/>
                <a:gd name="connsiteX42" fmla="*/ 12586 w 8899198"/>
                <a:gd name="connsiteY42"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649277 w 8899198"/>
                <a:gd name="connsiteY38" fmla="*/ 2441788 h 4196081"/>
                <a:gd name="connsiteX39" fmla="*/ 496877 w 8899198"/>
                <a:gd name="connsiteY39" fmla="*/ 2435014 h 4196081"/>
                <a:gd name="connsiteX40" fmla="*/ 334317 w 8899198"/>
                <a:gd name="connsiteY40" fmla="*/ 2428241 h 4196081"/>
                <a:gd name="connsiteX41" fmla="*/ 151437 w 8899198"/>
                <a:gd name="connsiteY41" fmla="*/ 2421468 h 4196081"/>
                <a:gd name="connsiteX42" fmla="*/ 22743 w 8899198"/>
                <a:gd name="connsiteY42" fmla="*/ 2418081 h 4196081"/>
                <a:gd name="connsiteX43" fmla="*/ 12586 w 8899198"/>
                <a:gd name="connsiteY43"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794903 w 8899198"/>
                <a:gd name="connsiteY38" fmla="*/ 2448561 h 4196081"/>
                <a:gd name="connsiteX39" fmla="*/ 649277 w 8899198"/>
                <a:gd name="connsiteY39" fmla="*/ 2441788 h 4196081"/>
                <a:gd name="connsiteX40" fmla="*/ 496877 w 8899198"/>
                <a:gd name="connsiteY40" fmla="*/ 2435014 h 4196081"/>
                <a:gd name="connsiteX41" fmla="*/ 334317 w 8899198"/>
                <a:gd name="connsiteY41" fmla="*/ 2428241 h 4196081"/>
                <a:gd name="connsiteX42" fmla="*/ 151437 w 8899198"/>
                <a:gd name="connsiteY42" fmla="*/ 2421468 h 4196081"/>
                <a:gd name="connsiteX43" fmla="*/ 22743 w 8899198"/>
                <a:gd name="connsiteY43" fmla="*/ 2418081 h 4196081"/>
                <a:gd name="connsiteX44" fmla="*/ 12586 w 8899198"/>
                <a:gd name="connsiteY44"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920210 w 8899198"/>
                <a:gd name="connsiteY38" fmla="*/ 2451948 h 4196081"/>
                <a:gd name="connsiteX39" fmla="*/ 794903 w 8899198"/>
                <a:gd name="connsiteY39" fmla="*/ 2448561 h 4196081"/>
                <a:gd name="connsiteX40" fmla="*/ 649277 w 8899198"/>
                <a:gd name="connsiteY40" fmla="*/ 2441788 h 4196081"/>
                <a:gd name="connsiteX41" fmla="*/ 496877 w 8899198"/>
                <a:gd name="connsiteY41" fmla="*/ 2435014 h 4196081"/>
                <a:gd name="connsiteX42" fmla="*/ 334317 w 8899198"/>
                <a:gd name="connsiteY42" fmla="*/ 2428241 h 4196081"/>
                <a:gd name="connsiteX43" fmla="*/ 151437 w 8899198"/>
                <a:gd name="connsiteY43" fmla="*/ 2421468 h 4196081"/>
                <a:gd name="connsiteX44" fmla="*/ 22743 w 8899198"/>
                <a:gd name="connsiteY44" fmla="*/ 2418081 h 4196081"/>
                <a:gd name="connsiteX45" fmla="*/ 12586 w 8899198"/>
                <a:gd name="connsiteY45"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920210 w 8899198"/>
                <a:gd name="connsiteY38" fmla="*/ 2451948 h 4196081"/>
                <a:gd name="connsiteX39" fmla="*/ 794903 w 8899198"/>
                <a:gd name="connsiteY39" fmla="*/ 2448561 h 4196081"/>
                <a:gd name="connsiteX40" fmla="*/ 649277 w 8899198"/>
                <a:gd name="connsiteY40" fmla="*/ 2441788 h 4196081"/>
                <a:gd name="connsiteX41" fmla="*/ 496877 w 8899198"/>
                <a:gd name="connsiteY41" fmla="*/ 2435014 h 4196081"/>
                <a:gd name="connsiteX42" fmla="*/ 334317 w 8899198"/>
                <a:gd name="connsiteY42" fmla="*/ 2428241 h 4196081"/>
                <a:gd name="connsiteX43" fmla="*/ 151437 w 8899198"/>
                <a:gd name="connsiteY43" fmla="*/ 2421468 h 4196081"/>
                <a:gd name="connsiteX44" fmla="*/ 344476 w 8899198"/>
                <a:gd name="connsiteY44" fmla="*/ 3244427 h 4196081"/>
                <a:gd name="connsiteX45" fmla="*/ 12586 w 8899198"/>
                <a:gd name="connsiteY45"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920210 w 8899198"/>
                <a:gd name="connsiteY38" fmla="*/ 2451948 h 4196081"/>
                <a:gd name="connsiteX39" fmla="*/ 794903 w 8899198"/>
                <a:gd name="connsiteY39" fmla="*/ 2448561 h 4196081"/>
                <a:gd name="connsiteX40" fmla="*/ 649277 w 8899198"/>
                <a:gd name="connsiteY40" fmla="*/ 2441788 h 4196081"/>
                <a:gd name="connsiteX41" fmla="*/ 496877 w 8899198"/>
                <a:gd name="connsiteY41" fmla="*/ 2435014 h 4196081"/>
                <a:gd name="connsiteX42" fmla="*/ 334317 w 8899198"/>
                <a:gd name="connsiteY42" fmla="*/ 2428241 h 4196081"/>
                <a:gd name="connsiteX43" fmla="*/ 950690 w 8899198"/>
                <a:gd name="connsiteY43" fmla="*/ 3484881 h 4196081"/>
                <a:gd name="connsiteX44" fmla="*/ 344476 w 8899198"/>
                <a:gd name="connsiteY44" fmla="*/ 3244427 h 4196081"/>
                <a:gd name="connsiteX45" fmla="*/ 12586 w 8899198"/>
                <a:gd name="connsiteY45"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920210 w 8899198"/>
                <a:gd name="connsiteY38" fmla="*/ 2451948 h 4196081"/>
                <a:gd name="connsiteX39" fmla="*/ 794903 w 8899198"/>
                <a:gd name="connsiteY39" fmla="*/ 2448561 h 4196081"/>
                <a:gd name="connsiteX40" fmla="*/ 649277 w 8899198"/>
                <a:gd name="connsiteY40" fmla="*/ 2441788 h 4196081"/>
                <a:gd name="connsiteX41" fmla="*/ 496877 w 8899198"/>
                <a:gd name="connsiteY41" fmla="*/ 2435014 h 4196081"/>
                <a:gd name="connsiteX42" fmla="*/ 1082770 w 8899198"/>
                <a:gd name="connsiteY42" fmla="*/ 3102188 h 4196081"/>
                <a:gd name="connsiteX43" fmla="*/ 950690 w 8899198"/>
                <a:gd name="connsiteY43" fmla="*/ 3484881 h 4196081"/>
                <a:gd name="connsiteX44" fmla="*/ 344476 w 8899198"/>
                <a:gd name="connsiteY44" fmla="*/ 3244427 h 4196081"/>
                <a:gd name="connsiteX45" fmla="*/ 12586 w 8899198"/>
                <a:gd name="connsiteY45"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920210 w 8899198"/>
                <a:gd name="connsiteY38" fmla="*/ 2451948 h 4196081"/>
                <a:gd name="connsiteX39" fmla="*/ 794903 w 8899198"/>
                <a:gd name="connsiteY39" fmla="*/ 2448561 h 4196081"/>
                <a:gd name="connsiteX40" fmla="*/ 649277 w 8899198"/>
                <a:gd name="connsiteY40" fmla="*/ 2441788 h 4196081"/>
                <a:gd name="connsiteX41" fmla="*/ 1455304 w 8899198"/>
                <a:gd name="connsiteY41" fmla="*/ 3024294 h 4196081"/>
                <a:gd name="connsiteX42" fmla="*/ 1082770 w 8899198"/>
                <a:gd name="connsiteY42" fmla="*/ 3102188 h 4196081"/>
                <a:gd name="connsiteX43" fmla="*/ 950690 w 8899198"/>
                <a:gd name="connsiteY43" fmla="*/ 3484881 h 4196081"/>
                <a:gd name="connsiteX44" fmla="*/ 344476 w 8899198"/>
                <a:gd name="connsiteY44" fmla="*/ 3244427 h 4196081"/>
                <a:gd name="connsiteX45" fmla="*/ 12586 w 8899198"/>
                <a:gd name="connsiteY45"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920210 w 8899198"/>
                <a:gd name="connsiteY38" fmla="*/ 2451948 h 4196081"/>
                <a:gd name="connsiteX39" fmla="*/ 1604317 w 8899198"/>
                <a:gd name="connsiteY39" fmla="*/ 2841415 h 4196081"/>
                <a:gd name="connsiteX40" fmla="*/ 649277 w 8899198"/>
                <a:gd name="connsiteY40" fmla="*/ 2441788 h 4196081"/>
                <a:gd name="connsiteX41" fmla="*/ 1455304 w 8899198"/>
                <a:gd name="connsiteY41" fmla="*/ 3024294 h 4196081"/>
                <a:gd name="connsiteX42" fmla="*/ 1082770 w 8899198"/>
                <a:gd name="connsiteY42" fmla="*/ 3102188 h 4196081"/>
                <a:gd name="connsiteX43" fmla="*/ 950690 w 8899198"/>
                <a:gd name="connsiteY43" fmla="*/ 3484881 h 4196081"/>
                <a:gd name="connsiteX44" fmla="*/ 344476 w 8899198"/>
                <a:gd name="connsiteY44" fmla="*/ 3244427 h 4196081"/>
                <a:gd name="connsiteX45" fmla="*/ 12586 w 8899198"/>
                <a:gd name="connsiteY45"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920210 w 8899198"/>
                <a:gd name="connsiteY38" fmla="*/ 2451948 h 4196081"/>
                <a:gd name="connsiteX39" fmla="*/ 1604317 w 8899198"/>
                <a:gd name="connsiteY39" fmla="*/ 2841415 h 4196081"/>
                <a:gd name="connsiteX40" fmla="*/ 1760104 w 8899198"/>
                <a:gd name="connsiteY40" fmla="*/ 3122508 h 4196081"/>
                <a:gd name="connsiteX41" fmla="*/ 1455304 w 8899198"/>
                <a:gd name="connsiteY41" fmla="*/ 3024294 h 4196081"/>
                <a:gd name="connsiteX42" fmla="*/ 1082770 w 8899198"/>
                <a:gd name="connsiteY42" fmla="*/ 3102188 h 4196081"/>
                <a:gd name="connsiteX43" fmla="*/ 950690 w 8899198"/>
                <a:gd name="connsiteY43" fmla="*/ 3484881 h 4196081"/>
                <a:gd name="connsiteX44" fmla="*/ 344476 w 8899198"/>
                <a:gd name="connsiteY44" fmla="*/ 3244427 h 4196081"/>
                <a:gd name="connsiteX45" fmla="*/ 12586 w 8899198"/>
                <a:gd name="connsiteY45" fmla="*/ 4196081 h 4196081"/>
                <a:gd name="connsiteX0" fmla="*/ 0 w 8899198"/>
                <a:gd name="connsiteY0" fmla="*/ 1633054 h 4196081"/>
                <a:gd name="connsiteX1" fmla="*/ 395308 w 8899198"/>
                <a:gd name="connsiteY1" fmla="*/ 1481319 h 4196081"/>
                <a:gd name="connsiteX2" fmla="*/ 726728 w 8899198"/>
                <a:gd name="connsiteY2" fmla="*/ 1461354 h 4196081"/>
                <a:gd name="connsiteX3" fmla="*/ 726728 w 8899198"/>
                <a:gd name="connsiteY3" fmla="*/ 1353543 h 4196081"/>
                <a:gd name="connsiteX4" fmla="*/ 1928625 w 8899198"/>
                <a:gd name="connsiteY4" fmla="*/ 1333578 h 4196081"/>
                <a:gd name="connsiteX5" fmla="*/ 2934865 w 8899198"/>
                <a:gd name="connsiteY5" fmla="*/ 1421424 h 4196081"/>
                <a:gd name="connsiteX6" fmla="*/ 2827053 w 8899198"/>
                <a:gd name="connsiteY6" fmla="*/ 1201808 h 4196081"/>
                <a:gd name="connsiteX7" fmla="*/ 2763165 w 8899198"/>
                <a:gd name="connsiteY7" fmla="*/ 1197815 h 4196081"/>
                <a:gd name="connsiteX8" fmla="*/ 2715249 w 8899198"/>
                <a:gd name="connsiteY8" fmla="*/ 279422 h 4196081"/>
                <a:gd name="connsiteX9" fmla="*/ 2938858 w 8899198"/>
                <a:gd name="connsiteY9" fmla="*/ 263450 h 4196081"/>
                <a:gd name="connsiteX10" fmla="*/ 3765411 w 8899198"/>
                <a:gd name="connsiteY10" fmla="*/ 782542 h 4196081"/>
                <a:gd name="connsiteX11" fmla="*/ 3773397 w 8899198"/>
                <a:gd name="connsiteY11" fmla="*/ 966220 h 4196081"/>
                <a:gd name="connsiteX12" fmla="*/ 3869230 w 8899198"/>
                <a:gd name="connsiteY12" fmla="*/ 1046081 h 4196081"/>
                <a:gd name="connsiteX13" fmla="*/ 3921139 w 8899198"/>
                <a:gd name="connsiteY13" fmla="*/ 1117955 h 4196081"/>
                <a:gd name="connsiteX14" fmla="*/ 3981034 w 8899198"/>
                <a:gd name="connsiteY14" fmla="*/ 1241738 h 4196081"/>
                <a:gd name="connsiteX15" fmla="*/ 4008985 w 8899198"/>
                <a:gd name="connsiteY15" fmla="*/ 1345557 h 4196081"/>
                <a:gd name="connsiteX16" fmla="*/ 3793362 w 8899198"/>
                <a:gd name="connsiteY16" fmla="*/ 1684963 h 4196081"/>
                <a:gd name="connsiteX17" fmla="*/ 3793362 w 8899198"/>
                <a:gd name="connsiteY17" fmla="*/ 2012996 h 4196081"/>
                <a:gd name="connsiteX18" fmla="*/ 5498985 w 8899198"/>
                <a:gd name="connsiteY18" fmla="*/ 2052320 h 4196081"/>
                <a:gd name="connsiteX19" fmla="*/ 5498987 w 8899198"/>
                <a:gd name="connsiteY19" fmla="*/ 1341120 h 4196081"/>
                <a:gd name="connsiteX20" fmla="*/ 5786852 w 8899198"/>
                <a:gd name="connsiteY20" fmla="*/ 1117600 h 4196081"/>
                <a:gd name="connsiteX21" fmla="*/ 6437092 w 8899198"/>
                <a:gd name="connsiteY21" fmla="*/ 1114214 h 4196081"/>
                <a:gd name="connsiteX22" fmla="*/ 6376132 w 8899198"/>
                <a:gd name="connsiteY22" fmla="*/ 738293 h 4196081"/>
                <a:gd name="connsiteX23" fmla="*/ 7270212 w 8899198"/>
                <a:gd name="connsiteY23" fmla="*/ 169335 h 4196081"/>
                <a:gd name="connsiteX24" fmla="*/ 7249891 w 8899198"/>
                <a:gd name="connsiteY24" fmla="*/ 74508 h 4196081"/>
                <a:gd name="connsiteX25" fmla="*/ 7314238 w 8899198"/>
                <a:gd name="connsiteY25" fmla="*/ 47415 h 4196081"/>
                <a:gd name="connsiteX26" fmla="*/ 7581784 w 8899198"/>
                <a:gd name="connsiteY26" fmla="*/ 0 h 4196081"/>
                <a:gd name="connsiteX27" fmla="*/ 7812077 w 8899198"/>
                <a:gd name="connsiteY27" fmla="*/ 1022775 h 4196081"/>
                <a:gd name="connsiteX28" fmla="*/ 8096556 w 8899198"/>
                <a:gd name="connsiteY28" fmla="*/ 816188 h 4196081"/>
                <a:gd name="connsiteX29" fmla="*/ 8235411 w 8899198"/>
                <a:gd name="connsiteY29" fmla="*/ 819573 h 4196081"/>
                <a:gd name="connsiteX30" fmla="*/ 8418290 w 8899198"/>
                <a:gd name="connsiteY30" fmla="*/ 1039708 h 4196081"/>
                <a:gd name="connsiteX31" fmla="*/ 8889037 w 8899198"/>
                <a:gd name="connsiteY31" fmla="*/ 1046481 h 4196081"/>
                <a:gd name="connsiteX32" fmla="*/ 8899198 w 8899198"/>
                <a:gd name="connsiteY32" fmla="*/ 1347894 h 4196081"/>
                <a:gd name="connsiteX33" fmla="*/ 8797597 w 8899198"/>
                <a:gd name="connsiteY33" fmla="*/ 1347894 h 4196081"/>
                <a:gd name="connsiteX34" fmla="*/ 8753571 w 8899198"/>
                <a:gd name="connsiteY34" fmla="*/ 1534161 h 4196081"/>
                <a:gd name="connsiteX35" fmla="*/ 8685837 w 8899198"/>
                <a:gd name="connsiteY35" fmla="*/ 3220721 h 4196081"/>
                <a:gd name="connsiteX36" fmla="*/ 2413731 w 8899198"/>
                <a:gd name="connsiteY36" fmla="*/ 2898987 h 4196081"/>
                <a:gd name="connsiteX37" fmla="*/ 1804131 w 8899198"/>
                <a:gd name="connsiteY37" fmla="*/ 2475653 h 4196081"/>
                <a:gd name="connsiteX38" fmla="*/ 9197 w 8899198"/>
                <a:gd name="connsiteY38" fmla="*/ 2407922 h 4196081"/>
                <a:gd name="connsiteX39" fmla="*/ 1604317 w 8899198"/>
                <a:gd name="connsiteY39" fmla="*/ 2841415 h 4196081"/>
                <a:gd name="connsiteX40" fmla="*/ 1760104 w 8899198"/>
                <a:gd name="connsiteY40" fmla="*/ 3122508 h 4196081"/>
                <a:gd name="connsiteX41" fmla="*/ 1455304 w 8899198"/>
                <a:gd name="connsiteY41" fmla="*/ 3024294 h 4196081"/>
                <a:gd name="connsiteX42" fmla="*/ 1082770 w 8899198"/>
                <a:gd name="connsiteY42" fmla="*/ 3102188 h 4196081"/>
                <a:gd name="connsiteX43" fmla="*/ 950690 w 8899198"/>
                <a:gd name="connsiteY43" fmla="*/ 3484881 h 4196081"/>
                <a:gd name="connsiteX44" fmla="*/ 344476 w 8899198"/>
                <a:gd name="connsiteY44" fmla="*/ 3244427 h 4196081"/>
                <a:gd name="connsiteX45" fmla="*/ 12586 w 8899198"/>
                <a:gd name="connsiteY45" fmla="*/ 4196081 h 4196081"/>
                <a:gd name="connsiteX0" fmla="*/ 0 w 8899198"/>
                <a:gd name="connsiteY0" fmla="*/ 1633054 h 3948855"/>
                <a:gd name="connsiteX1" fmla="*/ 395308 w 8899198"/>
                <a:gd name="connsiteY1" fmla="*/ 1481319 h 3948855"/>
                <a:gd name="connsiteX2" fmla="*/ 726728 w 8899198"/>
                <a:gd name="connsiteY2" fmla="*/ 1461354 h 3948855"/>
                <a:gd name="connsiteX3" fmla="*/ 726728 w 8899198"/>
                <a:gd name="connsiteY3" fmla="*/ 1353543 h 3948855"/>
                <a:gd name="connsiteX4" fmla="*/ 1928625 w 8899198"/>
                <a:gd name="connsiteY4" fmla="*/ 1333578 h 3948855"/>
                <a:gd name="connsiteX5" fmla="*/ 2934865 w 8899198"/>
                <a:gd name="connsiteY5" fmla="*/ 1421424 h 3948855"/>
                <a:gd name="connsiteX6" fmla="*/ 2827053 w 8899198"/>
                <a:gd name="connsiteY6" fmla="*/ 1201808 h 3948855"/>
                <a:gd name="connsiteX7" fmla="*/ 2763165 w 8899198"/>
                <a:gd name="connsiteY7" fmla="*/ 1197815 h 3948855"/>
                <a:gd name="connsiteX8" fmla="*/ 2715249 w 8899198"/>
                <a:gd name="connsiteY8" fmla="*/ 279422 h 3948855"/>
                <a:gd name="connsiteX9" fmla="*/ 2938858 w 8899198"/>
                <a:gd name="connsiteY9" fmla="*/ 263450 h 3948855"/>
                <a:gd name="connsiteX10" fmla="*/ 3765411 w 8899198"/>
                <a:gd name="connsiteY10" fmla="*/ 782542 h 3948855"/>
                <a:gd name="connsiteX11" fmla="*/ 3773397 w 8899198"/>
                <a:gd name="connsiteY11" fmla="*/ 966220 h 3948855"/>
                <a:gd name="connsiteX12" fmla="*/ 3869230 w 8899198"/>
                <a:gd name="connsiteY12" fmla="*/ 1046081 h 3948855"/>
                <a:gd name="connsiteX13" fmla="*/ 3921139 w 8899198"/>
                <a:gd name="connsiteY13" fmla="*/ 1117955 h 3948855"/>
                <a:gd name="connsiteX14" fmla="*/ 3981034 w 8899198"/>
                <a:gd name="connsiteY14" fmla="*/ 1241738 h 3948855"/>
                <a:gd name="connsiteX15" fmla="*/ 4008985 w 8899198"/>
                <a:gd name="connsiteY15" fmla="*/ 1345557 h 3948855"/>
                <a:gd name="connsiteX16" fmla="*/ 3793362 w 8899198"/>
                <a:gd name="connsiteY16" fmla="*/ 1684963 h 3948855"/>
                <a:gd name="connsiteX17" fmla="*/ 3793362 w 8899198"/>
                <a:gd name="connsiteY17" fmla="*/ 2012996 h 3948855"/>
                <a:gd name="connsiteX18" fmla="*/ 5498985 w 8899198"/>
                <a:gd name="connsiteY18" fmla="*/ 2052320 h 3948855"/>
                <a:gd name="connsiteX19" fmla="*/ 5498987 w 8899198"/>
                <a:gd name="connsiteY19" fmla="*/ 1341120 h 3948855"/>
                <a:gd name="connsiteX20" fmla="*/ 5786852 w 8899198"/>
                <a:gd name="connsiteY20" fmla="*/ 1117600 h 3948855"/>
                <a:gd name="connsiteX21" fmla="*/ 6437092 w 8899198"/>
                <a:gd name="connsiteY21" fmla="*/ 1114214 h 3948855"/>
                <a:gd name="connsiteX22" fmla="*/ 6376132 w 8899198"/>
                <a:gd name="connsiteY22" fmla="*/ 738293 h 3948855"/>
                <a:gd name="connsiteX23" fmla="*/ 7270212 w 8899198"/>
                <a:gd name="connsiteY23" fmla="*/ 169335 h 3948855"/>
                <a:gd name="connsiteX24" fmla="*/ 7249891 w 8899198"/>
                <a:gd name="connsiteY24" fmla="*/ 74508 h 3948855"/>
                <a:gd name="connsiteX25" fmla="*/ 7314238 w 8899198"/>
                <a:gd name="connsiteY25" fmla="*/ 47415 h 3948855"/>
                <a:gd name="connsiteX26" fmla="*/ 7581784 w 8899198"/>
                <a:gd name="connsiteY26" fmla="*/ 0 h 3948855"/>
                <a:gd name="connsiteX27" fmla="*/ 7812077 w 8899198"/>
                <a:gd name="connsiteY27" fmla="*/ 1022775 h 3948855"/>
                <a:gd name="connsiteX28" fmla="*/ 8096556 w 8899198"/>
                <a:gd name="connsiteY28" fmla="*/ 816188 h 3948855"/>
                <a:gd name="connsiteX29" fmla="*/ 8235411 w 8899198"/>
                <a:gd name="connsiteY29" fmla="*/ 819573 h 3948855"/>
                <a:gd name="connsiteX30" fmla="*/ 8418290 w 8899198"/>
                <a:gd name="connsiteY30" fmla="*/ 1039708 h 3948855"/>
                <a:gd name="connsiteX31" fmla="*/ 8889037 w 8899198"/>
                <a:gd name="connsiteY31" fmla="*/ 1046481 h 3948855"/>
                <a:gd name="connsiteX32" fmla="*/ 8899198 w 8899198"/>
                <a:gd name="connsiteY32" fmla="*/ 1347894 h 3948855"/>
                <a:gd name="connsiteX33" fmla="*/ 8797597 w 8899198"/>
                <a:gd name="connsiteY33" fmla="*/ 1347894 h 3948855"/>
                <a:gd name="connsiteX34" fmla="*/ 8753571 w 8899198"/>
                <a:gd name="connsiteY34" fmla="*/ 1534161 h 3948855"/>
                <a:gd name="connsiteX35" fmla="*/ 8685837 w 8899198"/>
                <a:gd name="connsiteY35" fmla="*/ 3220721 h 3948855"/>
                <a:gd name="connsiteX36" fmla="*/ 2413731 w 8899198"/>
                <a:gd name="connsiteY36" fmla="*/ 2898987 h 3948855"/>
                <a:gd name="connsiteX37" fmla="*/ 1804131 w 8899198"/>
                <a:gd name="connsiteY37" fmla="*/ 2475653 h 3948855"/>
                <a:gd name="connsiteX38" fmla="*/ 9197 w 8899198"/>
                <a:gd name="connsiteY38" fmla="*/ 2407922 h 3948855"/>
                <a:gd name="connsiteX39" fmla="*/ 1604317 w 8899198"/>
                <a:gd name="connsiteY39" fmla="*/ 2841415 h 3948855"/>
                <a:gd name="connsiteX40" fmla="*/ 1760104 w 8899198"/>
                <a:gd name="connsiteY40" fmla="*/ 3122508 h 3948855"/>
                <a:gd name="connsiteX41" fmla="*/ 1455304 w 8899198"/>
                <a:gd name="connsiteY41" fmla="*/ 3024294 h 3948855"/>
                <a:gd name="connsiteX42" fmla="*/ 1082770 w 8899198"/>
                <a:gd name="connsiteY42" fmla="*/ 3102188 h 3948855"/>
                <a:gd name="connsiteX43" fmla="*/ 950690 w 8899198"/>
                <a:gd name="connsiteY43" fmla="*/ 3484881 h 3948855"/>
                <a:gd name="connsiteX44" fmla="*/ 344476 w 8899198"/>
                <a:gd name="connsiteY44" fmla="*/ 3244427 h 3948855"/>
                <a:gd name="connsiteX45" fmla="*/ 991333 w 8899198"/>
                <a:gd name="connsiteY45" fmla="*/ 3948855 h 3948855"/>
                <a:gd name="connsiteX0" fmla="*/ 0 w 8899198"/>
                <a:gd name="connsiteY0" fmla="*/ 1633054 h 4206242"/>
                <a:gd name="connsiteX1" fmla="*/ 395308 w 8899198"/>
                <a:gd name="connsiteY1" fmla="*/ 1481319 h 4206242"/>
                <a:gd name="connsiteX2" fmla="*/ 726728 w 8899198"/>
                <a:gd name="connsiteY2" fmla="*/ 1461354 h 4206242"/>
                <a:gd name="connsiteX3" fmla="*/ 726728 w 8899198"/>
                <a:gd name="connsiteY3" fmla="*/ 1353543 h 4206242"/>
                <a:gd name="connsiteX4" fmla="*/ 1928625 w 8899198"/>
                <a:gd name="connsiteY4" fmla="*/ 1333578 h 4206242"/>
                <a:gd name="connsiteX5" fmla="*/ 2934865 w 8899198"/>
                <a:gd name="connsiteY5" fmla="*/ 1421424 h 4206242"/>
                <a:gd name="connsiteX6" fmla="*/ 2827053 w 8899198"/>
                <a:gd name="connsiteY6" fmla="*/ 1201808 h 4206242"/>
                <a:gd name="connsiteX7" fmla="*/ 2763165 w 8899198"/>
                <a:gd name="connsiteY7" fmla="*/ 1197815 h 4206242"/>
                <a:gd name="connsiteX8" fmla="*/ 2715249 w 8899198"/>
                <a:gd name="connsiteY8" fmla="*/ 279422 h 4206242"/>
                <a:gd name="connsiteX9" fmla="*/ 2938858 w 8899198"/>
                <a:gd name="connsiteY9" fmla="*/ 263450 h 4206242"/>
                <a:gd name="connsiteX10" fmla="*/ 3765411 w 8899198"/>
                <a:gd name="connsiteY10" fmla="*/ 782542 h 4206242"/>
                <a:gd name="connsiteX11" fmla="*/ 3773397 w 8899198"/>
                <a:gd name="connsiteY11" fmla="*/ 966220 h 4206242"/>
                <a:gd name="connsiteX12" fmla="*/ 3869230 w 8899198"/>
                <a:gd name="connsiteY12" fmla="*/ 1046081 h 4206242"/>
                <a:gd name="connsiteX13" fmla="*/ 3921139 w 8899198"/>
                <a:gd name="connsiteY13" fmla="*/ 1117955 h 4206242"/>
                <a:gd name="connsiteX14" fmla="*/ 3981034 w 8899198"/>
                <a:gd name="connsiteY14" fmla="*/ 1241738 h 4206242"/>
                <a:gd name="connsiteX15" fmla="*/ 4008985 w 8899198"/>
                <a:gd name="connsiteY15" fmla="*/ 1345557 h 4206242"/>
                <a:gd name="connsiteX16" fmla="*/ 3793362 w 8899198"/>
                <a:gd name="connsiteY16" fmla="*/ 1684963 h 4206242"/>
                <a:gd name="connsiteX17" fmla="*/ 3793362 w 8899198"/>
                <a:gd name="connsiteY17" fmla="*/ 2012996 h 4206242"/>
                <a:gd name="connsiteX18" fmla="*/ 5498985 w 8899198"/>
                <a:gd name="connsiteY18" fmla="*/ 2052320 h 4206242"/>
                <a:gd name="connsiteX19" fmla="*/ 5498987 w 8899198"/>
                <a:gd name="connsiteY19" fmla="*/ 1341120 h 4206242"/>
                <a:gd name="connsiteX20" fmla="*/ 5786852 w 8899198"/>
                <a:gd name="connsiteY20" fmla="*/ 1117600 h 4206242"/>
                <a:gd name="connsiteX21" fmla="*/ 6437092 w 8899198"/>
                <a:gd name="connsiteY21" fmla="*/ 1114214 h 4206242"/>
                <a:gd name="connsiteX22" fmla="*/ 6376132 w 8899198"/>
                <a:gd name="connsiteY22" fmla="*/ 738293 h 4206242"/>
                <a:gd name="connsiteX23" fmla="*/ 7270212 w 8899198"/>
                <a:gd name="connsiteY23" fmla="*/ 169335 h 4206242"/>
                <a:gd name="connsiteX24" fmla="*/ 7249891 w 8899198"/>
                <a:gd name="connsiteY24" fmla="*/ 74508 h 4206242"/>
                <a:gd name="connsiteX25" fmla="*/ 7314238 w 8899198"/>
                <a:gd name="connsiteY25" fmla="*/ 47415 h 4206242"/>
                <a:gd name="connsiteX26" fmla="*/ 7581784 w 8899198"/>
                <a:gd name="connsiteY26" fmla="*/ 0 h 4206242"/>
                <a:gd name="connsiteX27" fmla="*/ 7812077 w 8899198"/>
                <a:gd name="connsiteY27" fmla="*/ 1022775 h 4206242"/>
                <a:gd name="connsiteX28" fmla="*/ 8096556 w 8899198"/>
                <a:gd name="connsiteY28" fmla="*/ 816188 h 4206242"/>
                <a:gd name="connsiteX29" fmla="*/ 8235411 w 8899198"/>
                <a:gd name="connsiteY29" fmla="*/ 819573 h 4206242"/>
                <a:gd name="connsiteX30" fmla="*/ 8418290 w 8899198"/>
                <a:gd name="connsiteY30" fmla="*/ 1039708 h 4206242"/>
                <a:gd name="connsiteX31" fmla="*/ 8889037 w 8899198"/>
                <a:gd name="connsiteY31" fmla="*/ 1046481 h 4206242"/>
                <a:gd name="connsiteX32" fmla="*/ 8899198 w 8899198"/>
                <a:gd name="connsiteY32" fmla="*/ 1347894 h 4206242"/>
                <a:gd name="connsiteX33" fmla="*/ 8797597 w 8899198"/>
                <a:gd name="connsiteY33" fmla="*/ 1347894 h 4206242"/>
                <a:gd name="connsiteX34" fmla="*/ 8753571 w 8899198"/>
                <a:gd name="connsiteY34" fmla="*/ 1534161 h 4206242"/>
                <a:gd name="connsiteX35" fmla="*/ 8685837 w 8899198"/>
                <a:gd name="connsiteY35" fmla="*/ 3220721 h 4206242"/>
                <a:gd name="connsiteX36" fmla="*/ 2413731 w 8899198"/>
                <a:gd name="connsiteY36" fmla="*/ 2898987 h 4206242"/>
                <a:gd name="connsiteX37" fmla="*/ 1804131 w 8899198"/>
                <a:gd name="connsiteY37" fmla="*/ 2475653 h 4206242"/>
                <a:gd name="connsiteX38" fmla="*/ 9197 w 8899198"/>
                <a:gd name="connsiteY38" fmla="*/ 2407922 h 4206242"/>
                <a:gd name="connsiteX39" fmla="*/ 9197 w 8899198"/>
                <a:gd name="connsiteY39" fmla="*/ 4206242 h 4206242"/>
                <a:gd name="connsiteX40" fmla="*/ 1760104 w 8899198"/>
                <a:gd name="connsiteY40" fmla="*/ 3122508 h 4206242"/>
                <a:gd name="connsiteX41" fmla="*/ 1455304 w 8899198"/>
                <a:gd name="connsiteY41" fmla="*/ 3024294 h 4206242"/>
                <a:gd name="connsiteX42" fmla="*/ 1082770 w 8899198"/>
                <a:gd name="connsiteY42" fmla="*/ 3102188 h 4206242"/>
                <a:gd name="connsiteX43" fmla="*/ 950690 w 8899198"/>
                <a:gd name="connsiteY43" fmla="*/ 3484881 h 4206242"/>
                <a:gd name="connsiteX44" fmla="*/ 344476 w 8899198"/>
                <a:gd name="connsiteY44" fmla="*/ 3244427 h 4206242"/>
                <a:gd name="connsiteX45" fmla="*/ 991333 w 8899198"/>
                <a:gd name="connsiteY45" fmla="*/ 3948855 h 4206242"/>
                <a:gd name="connsiteX0" fmla="*/ 0 w 8899198"/>
                <a:gd name="connsiteY0" fmla="*/ 1633054 h 4206242"/>
                <a:gd name="connsiteX1" fmla="*/ 395308 w 8899198"/>
                <a:gd name="connsiteY1" fmla="*/ 1481319 h 4206242"/>
                <a:gd name="connsiteX2" fmla="*/ 726728 w 8899198"/>
                <a:gd name="connsiteY2" fmla="*/ 1461354 h 4206242"/>
                <a:gd name="connsiteX3" fmla="*/ 726728 w 8899198"/>
                <a:gd name="connsiteY3" fmla="*/ 1353543 h 4206242"/>
                <a:gd name="connsiteX4" fmla="*/ 1928625 w 8899198"/>
                <a:gd name="connsiteY4" fmla="*/ 1333578 h 4206242"/>
                <a:gd name="connsiteX5" fmla="*/ 2934865 w 8899198"/>
                <a:gd name="connsiteY5" fmla="*/ 1421424 h 4206242"/>
                <a:gd name="connsiteX6" fmla="*/ 2827053 w 8899198"/>
                <a:gd name="connsiteY6" fmla="*/ 1201808 h 4206242"/>
                <a:gd name="connsiteX7" fmla="*/ 2763165 w 8899198"/>
                <a:gd name="connsiteY7" fmla="*/ 1197815 h 4206242"/>
                <a:gd name="connsiteX8" fmla="*/ 2715249 w 8899198"/>
                <a:gd name="connsiteY8" fmla="*/ 279422 h 4206242"/>
                <a:gd name="connsiteX9" fmla="*/ 2938858 w 8899198"/>
                <a:gd name="connsiteY9" fmla="*/ 263450 h 4206242"/>
                <a:gd name="connsiteX10" fmla="*/ 3765411 w 8899198"/>
                <a:gd name="connsiteY10" fmla="*/ 782542 h 4206242"/>
                <a:gd name="connsiteX11" fmla="*/ 3773397 w 8899198"/>
                <a:gd name="connsiteY11" fmla="*/ 966220 h 4206242"/>
                <a:gd name="connsiteX12" fmla="*/ 3869230 w 8899198"/>
                <a:gd name="connsiteY12" fmla="*/ 1046081 h 4206242"/>
                <a:gd name="connsiteX13" fmla="*/ 3921139 w 8899198"/>
                <a:gd name="connsiteY13" fmla="*/ 1117955 h 4206242"/>
                <a:gd name="connsiteX14" fmla="*/ 3981034 w 8899198"/>
                <a:gd name="connsiteY14" fmla="*/ 1241738 h 4206242"/>
                <a:gd name="connsiteX15" fmla="*/ 4008985 w 8899198"/>
                <a:gd name="connsiteY15" fmla="*/ 1345557 h 4206242"/>
                <a:gd name="connsiteX16" fmla="*/ 3793362 w 8899198"/>
                <a:gd name="connsiteY16" fmla="*/ 1684963 h 4206242"/>
                <a:gd name="connsiteX17" fmla="*/ 3793362 w 8899198"/>
                <a:gd name="connsiteY17" fmla="*/ 2012996 h 4206242"/>
                <a:gd name="connsiteX18" fmla="*/ 5498985 w 8899198"/>
                <a:gd name="connsiteY18" fmla="*/ 2052320 h 4206242"/>
                <a:gd name="connsiteX19" fmla="*/ 5498987 w 8899198"/>
                <a:gd name="connsiteY19" fmla="*/ 1341120 h 4206242"/>
                <a:gd name="connsiteX20" fmla="*/ 5786852 w 8899198"/>
                <a:gd name="connsiteY20" fmla="*/ 1117600 h 4206242"/>
                <a:gd name="connsiteX21" fmla="*/ 6437092 w 8899198"/>
                <a:gd name="connsiteY21" fmla="*/ 1114214 h 4206242"/>
                <a:gd name="connsiteX22" fmla="*/ 6376132 w 8899198"/>
                <a:gd name="connsiteY22" fmla="*/ 738293 h 4206242"/>
                <a:gd name="connsiteX23" fmla="*/ 7270212 w 8899198"/>
                <a:gd name="connsiteY23" fmla="*/ 169335 h 4206242"/>
                <a:gd name="connsiteX24" fmla="*/ 7249891 w 8899198"/>
                <a:gd name="connsiteY24" fmla="*/ 74508 h 4206242"/>
                <a:gd name="connsiteX25" fmla="*/ 7314238 w 8899198"/>
                <a:gd name="connsiteY25" fmla="*/ 47415 h 4206242"/>
                <a:gd name="connsiteX26" fmla="*/ 7581784 w 8899198"/>
                <a:gd name="connsiteY26" fmla="*/ 0 h 4206242"/>
                <a:gd name="connsiteX27" fmla="*/ 7812077 w 8899198"/>
                <a:gd name="connsiteY27" fmla="*/ 1022775 h 4206242"/>
                <a:gd name="connsiteX28" fmla="*/ 8096556 w 8899198"/>
                <a:gd name="connsiteY28" fmla="*/ 816188 h 4206242"/>
                <a:gd name="connsiteX29" fmla="*/ 8235411 w 8899198"/>
                <a:gd name="connsiteY29" fmla="*/ 819573 h 4206242"/>
                <a:gd name="connsiteX30" fmla="*/ 8418290 w 8899198"/>
                <a:gd name="connsiteY30" fmla="*/ 1039708 h 4206242"/>
                <a:gd name="connsiteX31" fmla="*/ 8889037 w 8899198"/>
                <a:gd name="connsiteY31" fmla="*/ 1046481 h 4206242"/>
                <a:gd name="connsiteX32" fmla="*/ 8899198 w 8899198"/>
                <a:gd name="connsiteY32" fmla="*/ 1347894 h 4206242"/>
                <a:gd name="connsiteX33" fmla="*/ 8797597 w 8899198"/>
                <a:gd name="connsiteY33" fmla="*/ 1347894 h 4206242"/>
                <a:gd name="connsiteX34" fmla="*/ 8753571 w 8899198"/>
                <a:gd name="connsiteY34" fmla="*/ 1534161 h 4206242"/>
                <a:gd name="connsiteX35" fmla="*/ 8685837 w 8899198"/>
                <a:gd name="connsiteY35" fmla="*/ 3220721 h 4206242"/>
                <a:gd name="connsiteX36" fmla="*/ 2413731 w 8899198"/>
                <a:gd name="connsiteY36" fmla="*/ 2898987 h 4206242"/>
                <a:gd name="connsiteX37" fmla="*/ 1804131 w 8899198"/>
                <a:gd name="connsiteY37" fmla="*/ 2475653 h 4206242"/>
                <a:gd name="connsiteX38" fmla="*/ 9197 w 8899198"/>
                <a:gd name="connsiteY38" fmla="*/ 2407922 h 4206242"/>
                <a:gd name="connsiteX39" fmla="*/ 9197 w 8899198"/>
                <a:gd name="connsiteY39" fmla="*/ 4206242 h 4206242"/>
                <a:gd name="connsiteX40" fmla="*/ 3392478 w 8899198"/>
                <a:gd name="connsiteY40" fmla="*/ 3891282 h 4206242"/>
                <a:gd name="connsiteX41" fmla="*/ 1455304 w 8899198"/>
                <a:gd name="connsiteY41" fmla="*/ 3024294 h 4206242"/>
                <a:gd name="connsiteX42" fmla="*/ 1082770 w 8899198"/>
                <a:gd name="connsiteY42" fmla="*/ 3102188 h 4206242"/>
                <a:gd name="connsiteX43" fmla="*/ 950690 w 8899198"/>
                <a:gd name="connsiteY43" fmla="*/ 3484881 h 4206242"/>
                <a:gd name="connsiteX44" fmla="*/ 344476 w 8899198"/>
                <a:gd name="connsiteY44" fmla="*/ 3244427 h 4206242"/>
                <a:gd name="connsiteX45" fmla="*/ 991333 w 8899198"/>
                <a:gd name="connsiteY45" fmla="*/ 3948855 h 4206242"/>
                <a:gd name="connsiteX0" fmla="*/ 0 w 8899198"/>
                <a:gd name="connsiteY0" fmla="*/ 1633054 h 4216402"/>
                <a:gd name="connsiteX1" fmla="*/ 395308 w 8899198"/>
                <a:gd name="connsiteY1" fmla="*/ 1481319 h 4216402"/>
                <a:gd name="connsiteX2" fmla="*/ 726728 w 8899198"/>
                <a:gd name="connsiteY2" fmla="*/ 1461354 h 4216402"/>
                <a:gd name="connsiteX3" fmla="*/ 726728 w 8899198"/>
                <a:gd name="connsiteY3" fmla="*/ 1353543 h 4216402"/>
                <a:gd name="connsiteX4" fmla="*/ 1928625 w 8899198"/>
                <a:gd name="connsiteY4" fmla="*/ 1333578 h 4216402"/>
                <a:gd name="connsiteX5" fmla="*/ 2934865 w 8899198"/>
                <a:gd name="connsiteY5" fmla="*/ 1421424 h 4216402"/>
                <a:gd name="connsiteX6" fmla="*/ 2827053 w 8899198"/>
                <a:gd name="connsiteY6" fmla="*/ 1201808 h 4216402"/>
                <a:gd name="connsiteX7" fmla="*/ 2763165 w 8899198"/>
                <a:gd name="connsiteY7" fmla="*/ 1197815 h 4216402"/>
                <a:gd name="connsiteX8" fmla="*/ 2715249 w 8899198"/>
                <a:gd name="connsiteY8" fmla="*/ 279422 h 4216402"/>
                <a:gd name="connsiteX9" fmla="*/ 2938858 w 8899198"/>
                <a:gd name="connsiteY9" fmla="*/ 263450 h 4216402"/>
                <a:gd name="connsiteX10" fmla="*/ 3765411 w 8899198"/>
                <a:gd name="connsiteY10" fmla="*/ 782542 h 4216402"/>
                <a:gd name="connsiteX11" fmla="*/ 3773397 w 8899198"/>
                <a:gd name="connsiteY11" fmla="*/ 966220 h 4216402"/>
                <a:gd name="connsiteX12" fmla="*/ 3869230 w 8899198"/>
                <a:gd name="connsiteY12" fmla="*/ 1046081 h 4216402"/>
                <a:gd name="connsiteX13" fmla="*/ 3921139 w 8899198"/>
                <a:gd name="connsiteY13" fmla="*/ 1117955 h 4216402"/>
                <a:gd name="connsiteX14" fmla="*/ 3981034 w 8899198"/>
                <a:gd name="connsiteY14" fmla="*/ 1241738 h 4216402"/>
                <a:gd name="connsiteX15" fmla="*/ 4008985 w 8899198"/>
                <a:gd name="connsiteY15" fmla="*/ 1345557 h 4216402"/>
                <a:gd name="connsiteX16" fmla="*/ 3793362 w 8899198"/>
                <a:gd name="connsiteY16" fmla="*/ 1684963 h 4216402"/>
                <a:gd name="connsiteX17" fmla="*/ 3793362 w 8899198"/>
                <a:gd name="connsiteY17" fmla="*/ 2012996 h 4216402"/>
                <a:gd name="connsiteX18" fmla="*/ 5498985 w 8899198"/>
                <a:gd name="connsiteY18" fmla="*/ 2052320 h 4216402"/>
                <a:gd name="connsiteX19" fmla="*/ 5498987 w 8899198"/>
                <a:gd name="connsiteY19" fmla="*/ 1341120 h 4216402"/>
                <a:gd name="connsiteX20" fmla="*/ 5786852 w 8899198"/>
                <a:gd name="connsiteY20" fmla="*/ 1117600 h 4216402"/>
                <a:gd name="connsiteX21" fmla="*/ 6437092 w 8899198"/>
                <a:gd name="connsiteY21" fmla="*/ 1114214 h 4216402"/>
                <a:gd name="connsiteX22" fmla="*/ 6376132 w 8899198"/>
                <a:gd name="connsiteY22" fmla="*/ 738293 h 4216402"/>
                <a:gd name="connsiteX23" fmla="*/ 7270212 w 8899198"/>
                <a:gd name="connsiteY23" fmla="*/ 169335 h 4216402"/>
                <a:gd name="connsiteX24" fmla="*/ 7249891 w 8899198"/>
                <a:gd name="connsiteY24" fmla="*/ 74508 h 4216402"/>
                <a:gd name="connsiteX25" fmla="*/ 7314238 w 8899198"/>
                <a:gd name="connsiteY25" fmla="*/ 47415 h 4216402"/>
                <a:gd name="connsiteX26" fmla="*/ 7581784 w 8899198"/>
                <a:gd name="connsiteY26" fmla="*/ 0 h 4216402"/>
                <a:gd name="connsiteX27" fmla="*/ 7812077 w 8899198"/>
                <a:gd name="connsiteY27" fmla="*/ 1022775 h 4216402"/>
                <a:gd name="connsiteX28" fmla="*/ 8096556 w 8899198"/>
                <a:gd name="connsiteY28" fmla="*/ 816188 h 4216402"/>
                <a:gd name="connsiteX29" fmla="*/ 8235411 w 8899198"/>
                <a:gd name="connsiteY29" fmla="*/ 819573 h 4216402"/>
                <a:gd name="connsiteX30" fmla="*/ 8418290 w 8899198"/>
                <a:gd name="connsiteY30" fmla="*/ 1039708 h 4216402"/>
                <a:gd name="connsiteX31" fmla="*/ 8889037 w 8899198"/>
                <a:gd name="connsiteY31" fmla="*/ 1046481 h 4216402"/>
                <a:gd name="connsiteX32" fmla="*/ 8899198 w 8899198"/>
                <a:gd name="connsiteY32" fmla="*/ 1347894 h 4216402"/>
                <a:gd name="connsiteX33" fmla="*/ 8797597 w 8899198"/>
                <a:gd name="connsiteY33" fmla="*/ 1347894 h 4216402"/>
                <a:gd name="connsiteX34" fmla="*/ 8753571 w 8899198"/>
                <a:gd name="connsiteY34" fmla="*/ 1534161 h 4216402"/>
                <a:gd name="connsiteX35" fmla="*/ 8685837 w 8899198"/>
                <a:gd name="connsiteY35" fmla="*/ 3220721 h 4216402"/>
                <a:gd name="connsiteX36" fmla="*/ 2413731 w 8899198"/>
                <a:gd name="connsiteY36" fmla="*/ 2898987 h 4216402"/>
                <a:gd name="connsiteX37" fmla="*/ 1804131 w 8899198"/>
                <a:gd name="connsiteY37" fmla="*/ 2475653 h 4216402"/>
                <a:gd name="connsiteX38" fmla="*/ 9197 w 8899198"/>
                <a:gd name="connsiteY38" fmla="*/ 2407922 h 4216402"/>
                <a:gd name="connsiteX39" fmla="*/ 9197 w 8899198"/>
                <a:gd name="connsiteY39" fmla="*/ 4206242 h 4216402"/>
                <a:gd name="connsiteX40" fmla="*/ 6294851 w 8899198"/>
                <a:gd name="connsiteY40" fmla="*/ 4216402 h 4216402"/>
                <a:gd name="connsiteX41" fmla="*/ 1455304 w 8899198"/>
                <a:gd name="connsiteY41" fmla="*/ 3024294 h 4216402"/>
                <a:gd name="connsiteX42" fmla="*/ 1082770 w 8899198"/>
                <a:gd name="connsiteY42" fmla="*/ 3102188 h 4216402"/>
                <a:gd name="connsiteX43" fmla="*/ 950690 w 8899198"/>
                <a:gd name="connsiteY43" fmla="*/ 3484881 h 4216402"/>
                <a:gd name="connsiteX44" fmla="*/ 344476 w 8899198"/>
                <a:gd name="connsiteY44" fmla="*/ 3244427 h 4216402"/>
                <a:gd name="connsiteX45" fmla="*/ 991333 w 8899198"/>
                <a:gd name="connsiteY45" fmla="*/ 3948855 h 4216402"/>
                <a:gd name="connsiteX0" fmla="*/ 0 w 8966931"/>
                <a:gd name="connsiteY0" fmla="*/ 1633054 h 4213015"/>
                <a:gd name="connsiteX1" fmla="*/ 395308 w 8966931"/>
                <a:gd name="connsiteY1" fmla="*/ 1481319 h 4213015"/>
                <a:gd name="connsiteX2" fmla="*/ 726728 w 8966931"/>
                <a:gd name="connsiteY2" fmla="*/ 1461354 h 4213015"/>
                <a:gd name="connsiteX3" fmla="*/ 726728 w 8966931"/>
                <a:gd name="connsiteY3" fmla="*/ 1353543 h 4213015"/>
                <a:gd name="connsiteX4" fmla="*/ 1928625 w 8966931"/>
                <a:gd name="connsiteY4" fmla="*/ 1333578 h 4213015"/>
                <a:gd name="connsiteX5" fmla="*/ 2934865 w 8966931"/>
                <a:gd name="connsiteY5" fmla="*/ 1421424 h 4213015"/>
                <a:gd name="connsiteX6" fmla="*/ 2827053 w 8966931"/>
                <a:gd name="connsiteY6" fmla="*/ 1201808 h 4213015"/>
                <a:gd name="connsiteX7" fmla="*/ 2763165 w 8966931"/>
                <a:gd name="connsiteY7" fmla="*/ 1197815 h 4213015"/>
                <a:gd name="connsiteX8" fmla="*/ 2715249 w 8966931"/>
                <a:gd name="connsiteY8" fmla="*/ 279422 h 4213015"/>
                <a:gd name="connsiteX9" fmla="*/ 2938858 w 8966931"/>
                <a:gd name="connsiteY9" fmla="*/ 263450 h 4213015"/>
                <a:gd name="connsiteX10" fmla="*/ 3765411 w 8966931"/>
                <a:gd name="connsiteY10" fmla="*/ 782542 h 4213015"/>
                <a:gd name="connsiteX11" fmla="*/ 3773397 w 8966931"/>
                <a:gd name="connsiteY11" fmla="*/ 966220 h 4213015"/>
                <a:gd name="connsiteX12" fmla="*/ 3869230 w 8966931"/>
                <a:gd name="connsiteY12" fmla="*/ 1046081 h 4213015"/>
                <a:gd name="connsiteX13" fmla="*/ 3921139 w 8966931"/>
                <a:gd name="connsiteY13" fmla="*/ 1117955 h 4213015"/>
                <a:gd name="connsiteX14" fmla="*/ 3981034 w 8966931"/>
                <a:gd name="connsiteY14" fmla="*/ 1241738 h 4213015"/>
                <a:gd name="connsiteX15" fmla="*/ 4008985 w 8966931"/>
                <a:gd name="connsiteY15" fmla="*/ 1345557 h 4213015"/>
                <a:gd name="connsiteX16" fmla="*/ 3793362 w 8966931"/>
                <a:gd name="connsiteY16" fmla="*/ 1684963 h 4213015"/>
                <a:gd name="connsiteX17" fmla="*/ 3793362 w 8966931"/>
                <a:gd name="connsiteY17" fmla="*/ 2012996 h 4213015"/>
                <a:gd name="connsiteX18" fmla="*/ 5498985 w 8966931"/>
                <a:gd name="connsiteY18" fmla="*/ 2052320 h 4213015"/>
                <a:gd name="connsiteX19" fmla="*/ 5498987 w 8966931"/>
                <a:gd name="connsiteY19" fmla="*/ 1341120 h 4213015"/>
                <a:gd name="connsiteX20" fmla="*/ 5786852 w 8966931"/>
                <a:gd name="connsiteY20" fmla="*/ 1117600 h 4213015"/>
                <a:gd name="connsiteX21" fmla="*/ 6437092 w 8966931"/>
                <a:gd name="connsiteY21" fmla="*/ 1114214 h 4213015"/>
                <a:gd name="connsiteX22" fmla="*/ 6376132 w 8966931"/>
                <a:gd name="connsiteY22" fmla="*/ 738293 h 4213015"/>
                <a:gd name="connsiteX23" fmla="*/ 7270212 w 8966931"/>
                <a:gd name="connsiteY23" fmla="*/ 169335 h 4213015"/>
                <a:gd name="connsiteX24" fmla="*/ 7249891 w 8966931"/>
                <a:gd name="connsiteY24" fmla="*/ 74508 h 4213015"/>
                <a:gd name="connsiteX25" fmla="*/ 7314238 w 8966931"/>
                <a:gd name="connsiteY25" fmla="*/ 47415 h 4213015"/>
                <a:gd name="connsiteX26" fmla="*/ 7581784 w 8966931"/>
                <a:gd name="connsiteY26" fmla="*/ 0 h 4213015"/>
                <a:gd name="connsiteX27" fmla="*/ 7812077 w 8966931"/>
                <a:gd name="connsiteY27" fmla="*/ 1022775 h 4213015"/>
                <a:gd name="connsiteX28" fmla="*/ 8096556 w 8966931"/>
                <a:gd name="connsiteY28" fmla="*/ 816188 h 4213015"/>
                <a:gd name="connsiteX29" fmla="*/ 8235411 w 8966931"/>
                <a:gd name="connsiteY29" fmla="*/ 819573 h 4213015"/>
                <a:gd name="connsiteX30" fmla="*/ 8418290 w 8966931"/>
                <a:gd name="connsiteY30" fmla="*/ 1039708 h 4213015"/>
                <a:gd name="connsiteX31" fmla="*/ 8889037 w 8966931"/>
                <a:gd name="connsiteY31" fmla="*/ 1046481 h 4213015"/>
                <a:gd name="connsiteX32" fmla="*/ 8899198 w 8966931"/>
                <a:gd name="connsiteY32" fmla="*/ 1347894 h 4213015"/>
                <a:gd name="connsiteX33" fmla="*/ 8797597 w 8966931"/>
                <a:gd name="connsiteY33" fmla="*/ 1347894 h 4213015"/>
                <a:gd name="connsiteX34" fmla="*/ 8753571 w 8966931"/>
                <a:gd name="connsiteY34" fmla="*/ 1534161 h 4213015"/>
                <a:gd name="connsiteX35" fmla="*/ 8685837 w 8966931"/>
                <a:gd name="connsiteY35" fmla="*/ 3220721 h 4213015"/>
                <a:gd name="connsiteX36" fmla="*/ 2413731 w 8966931"/>
                <a:gd name="connsiteY36" fmla="*/ 2898987 h 4213015"/>
                <a:gd name="connsiteX37" fmla="*/ 1804131 w 8966931"/>
                <a:gd name="connsiteY37" fmla="*/ 2475653 h 4213015"/>
                <a:gd name="connsiteX38" fmla="*/ 9197 w 8966931"/>
                <a:gd name="connsiteY38" fmla="*/ 2407922 h 4213015"/>
                <a:gd name="connsiteX39" fmla="*/ 9197 w 8966931"/>
                <a:gd name="connsiteY39" fmla="*/ 4206242 h 4213015"/>
                <a:gd name="connsiteX40" fmla="*/ 8966931 w 8966931"/>
                <a:gd name="connsiteY40" fmla="*/ 4213015 h 4213015"/>
                <a:gd name="connsiteX41" fmla="*/ 1455304 w 8966931"/>
                <a:gd name="connsiteY41" fmla="*/ 3024294 h 4213015"/>
                <a:gd name="connsiteX42" fmla="*/ 1082770 w 8966931"/>
                <a:gd name="connsiteY42" fmla="*/ 3102188 h 4213015"/>
                <a:gd name="connsiteX43" fmla="*/ 950690 w 8966931"/>
                <a:gd name="connsiteY43" fmla="*/ 3484881 h 4213015"/>
                <a:gd name="connsiteX44" fmla="*/ 344476 w 8966931"/>
                <a:gd name="connsiteY44" fmla="*/ 3244427 h 4213015"/>
                <a:gd name="connsiteX45" fmla="*/ 991333 w 8966931"/>
                <a:gd name="connsiteY45" fmla="*/ 3948855 h 4213015"/>
                <a:gd name="connsiteX0" fmla="*/ 0 w 9183677"/>
                <a:gd name="connsiteY0" fmla="*/ 1633054 h 4206242"/>
                <a:gd name="connsiteX1" fmla="*/ 395308 w 9183677"/>
                <a:gd name="connsiteY1" fmla="*/ 1481319 h 4206242"/>
                <a:gd name="connsiteX2" fmla="*/ 726728 w 9183677"/>
                <a:gd name="connsiteY2" fmla="*/ 1461354 h 4206242"/>
                <a:gd name="connsiteX3" fmla="*/ 726728 w 9183677"/>
                <a:gd name="connsiteY3" fmla="*/ 1353543 h 4206242"/>
                <a:gd name="connsiteX4" fmla="*/ 1928625 w 9183677"/>
                <a:gd name="connsiteY4" fmla="*/ 1333578 h 4206242"/>
                <a:gd name="connsiteX5" fmla="*/ 2934865 w 9183677"/>
                <a:gd name="connsiteY5" fmla="*/ 1421424 h 4206242"/>
                <a:gd name="connsiteX6" fmla="*/ 2827053 w 9183677"/>
                <a:gd name="connsiteY6" fmla="*/ 1201808 h 4206242"/>
                <a:gd name="connsiteX7" fmla="*/ 2763165 w 9183677"/>
                <a:gd name="connsiteY7" fmla="*/ 1197815 h 4206242"/>
                <a:gd name="connsiteX8" fmla="*/ 2715249 w 9183677"/>
                <a:gd name="connsiteY8" fmla="*/ 279422 h 4206242"/>
                <a:gd name="connsiteX9" fmla="*/ 2938858 w 9183677"/>
                <a:gd name="connsiteY9" fmla="*/ 263450 h 4206242"/>
                <a:gd name="connsiteX10" fmla="*/ 3765411 w 9183677"/>
                <a:gd name="connsiteY10" fmla="*/ 782542 h 4206242"/>
                <a:gd name="connsiteX11" fmla="*/ 3773397 w 9183677"/>
                <a:gd name="connsiteY11" fmla="*/ 966220 h 4206242"/>
                <a:gd name="connsiteX12" fmla="*/ 3869230 w 9183677"/>
                <a:gd name="connsiteY12" fmla="*/ 1046081 h 4206242"/>
                <a:gd name="connsiteX13" fmla="*/ 3921139 w 9183677"/>
                <a:gd name="connsiteY13" fmla="*/ 1117955 h 4206242"/>
                <a:gd name="connsiteX14" fmla="*/ 3981034 w 9183677"/>
                <a:gd name="connsiteY14" fmla="*/ 1241738 h 4206242"/>
                <a:gd name="connsiteX15" fmla="*/ 4008985 w 9183677"/>
                <a:gd name="connsiteY15" fmla="*/ 1345557 h 4206242"/>
                <a:gd name="connsiteX16" fmla="*/ 3793362 w 9183677"/>
                <a:gd name="connsiteY16" fmla="*/ 1684963 h 4206242"/>
                <a:gd name="connsiteX17" fmla="*/ 3793362 w 9183677"/>
                <a:gd name="connsiteY17" fmla="*/ 2012996 h 4206242"/>
                <a:gd name="connsiteX18" fmla="*/ 5498985 w 9183677"/>
                <a:gd name="connsiteY18" fmla="*/ 2052320 h 4206242"/>
                <a:gd name="connsiteX19" fmla="*/ 5498987 w 9183677"/>
                <a:gd name="connsiteY19" fmla="*/ 1341120 h 4206242"/>
                <a:gd name="connsiteX20" fmla="*/ 5786852 w 9183677"/>
                <a:gd name="connsiteY20" fmla="*/ 1117600 h 4206242"/>
                <a:gd name="connsiteX21" fmla="*/ 6437092 w 9183677"/>
                <a:gd name="connsiteY21" fmla="*/ 1114214 h 4206242"/>
                <a:gd name="connsiteX22" fmla="*/ 6376132 w 9183677"/>
                <a:gd name="connsiteY22" fmla="*/ 738293 h 4206242"/>
                <a:gd name="connsiteX23" fmla="*/ 7270212 w 9183677"/>
                <a:gd name="connsiteY23" fmla="*/ 169335 h 4206242"/>
                <a:gd name="connsiteX24" fmla="*/ 7249891 w 9183677"/>
                <a:gd name="connsiteY24" fmla="*/ 74508 h 4206242"/>
                <a:gd name="connsiteX25" fmla="*/ 7314238 w 9183677"/>
                <a:gd name="connsiteY25" fmla="*/ 47415 h 4206242"/>
                <a:gd name="connsiteX26" fmla="*/ 7581784 w 9183677"/>
                <a:gd name="connsiteY26" fmla="*/ 0 h 4206242"/>
                <a:gd name="connsiteX27" fmla="*/ 7812077 w 9183677"/>
                <a:gd name="connsiteY27" fmla="*/ 1022775 h 4206242"/>
                <a:gd name="connsiteX28" fmla="*/ 8096556 w 9183677"/>
                <a:gd name="connsiteY28" fmla="*/ 816188 h 4206242"/>
                <a:gd name="connsiteX29" fmla="*/ 8235411 w 9183677"/>
                <a:gd name="connsiteY29" fmla="*/ 819573 h 4206242"/>
                <a:gd name="connsiteX30" fmla="*/ 8418290 w 9183677"/>
                <a:gd name="connsiteY30" fmla="*/ 1039708 h 4206242"/>
                <a:gd name="connsiteX31" fmla="*/ 8889037 w 9183677"/>
                <a:gd name="connsiteY31" fmla="*/ 1046481 h 4206242"/>
                <a:gd name="connsiteX32" fmla="*/ 8899198 w 9183677"/>
                <a:gd name="connsiteY32" fmla="*/ 1347894 h 4206242"/>
                <a:gd name="connsiteX33" fmla="*/ 8797597 w 9183677"/>
                <a:gd name="connsiteY33" fmla="*/ 1347894 h 4206242"/>
                <a:gd name="connsiteX34" fmla="*/ 8753571 w 9183677"/>
                <a:gd name="connsiteY34" fmla="*/ 1534161 h 4206242"/>
                <a:gd name="connsiteX35" fmla="*/ 8685837 w 9183677"/>
                <a:gd name="connsiteY35" fmla="*/ 3220721 h 4206242"/>
                <a:gd name="connsiteX36" fmla="*/ 2413731 w 9183677"/>
                <a:gd name="connsiteY36" fmla="*/ 2898987 h 4206242"/>
                <a:gd name="connsiteX37" fmla="*/ 1804131 w 9183677"/>
                <a:gd name="connsiteY37" fmla="*/ 2475653 h 4206242"/>
                <a:gd name="connsiteX38" fmla="*/ 9197 w 9183677"/>
                <a:gd name="connsiteY38" fmla="*/ 2407922 h 4206242"/>
                <a:gd name="connsiteX39" fmla="*/ 9197 w 9183677"/>
                <a:gd name="connsiteY39" fmla="*/ 4206242 h 4206242"/>
                <a:gd name="connsiteX40" fmla="*/ 9183677 w 9183677"/>
                <a:gd name="connsiteY40" fmla="*/ 4199468 h 4206242"/>
                <a:gd name="connsiteX41" fmla="*/ 1455304 w 9183677"/>
                <a:gd name="connsiteY41" fmla="*/ 3024294 h 4206242"/>
                <a:gd name="connsiteX42" fmla="*/ 1082770 w 9183677"/>
                <a:gd name="connsiteY42" fmla="*/ 3102188 h 4206242"/>
                <a:gd name="connsiteX43" fmla="*/ 950690 w 9183677"/>
                <a:gd name="connsiteY43" fmla="*/ 3484881 h 4206242"/>
                <a:gd name="connsiteX44" fmla="*/ 344476 w 9183677"/>
                <a:gd name="connsiteY44" fmla="*/ 3244427 h 4206242"/>
                <a:gd name="connsiteX45" fmla="*/ 991333 w 9183677"/>
                <a:gd name="connsiteY45" fmla="*/ 3948855 h 4206242"/>
                <a:gd name="connsiteX0" fmla="*/ 0 w 9184161"/>
                <a:gd name="connsiteY0" fmla="*/ 2092189 h 4665377"/>
                <a:gd name="connsiteX1" fmla="*/ 395308 w 9184161"/>
                <a:gd name="connsiteY1" fmla="*/ 1940454 h 4665377"/>
                <a:gd name="connsiteX2" fmla="*/ 726728 w 9184161"/>
                <a:gd name="connsiteY2" fmla="*/ 1920489 h 4665377"/>
                <a:gd name="connsiteX3" fmla="*/ 726728 w 9184161"/>
                <a:gd name="connsiteY3" fmla="*/ 1812678 h 4665377"/>
                <a:gd name="connsiteX4" fmla="*/ 1928625 w 9184161"/>
                <a:gd name="connsiteY4" fmla="*/ 1792713 h 4665377"/>
                <a:gd name="connsiteX5" fmla="*/ 2934865 w 9184161"/>
                <a:gd name="connsiteY5" fmla="*/ 1880559 h 4665377"/>
                <a:gd name="connsiteX6" fmla="*/ 2827053 w 9184161"/>
                <a:gd name="connsiteY6" fmla="*/ 1660943 h 4665377"/>
                <a:gd name="connsiteX7" fmla="*/ 2763165 w 9184161"/>
                <a:gd name="connsiteY7" fmla="*/ 1656950 h 4665377"/>
                <a:gd name="connsiteX8" fmla="*/ 2715249 w 9184161"/>
                <a:gd name="connsiteY8" fmla="*/ 738557 h 4665377"/>
                <a:gd name="connsiteX9" fmla="*/ 2938858 w 9184161"/>
                <a:gd name="connsiteY9" fmla="*/ 722585 h 4665377"/>
                <a:gd name="connsiteX10" fmla="*/ 3765411 w 9184161"/>
                <a:gd name="connsiteY10" fmla="*/ 1241677 h 4665377"/>
                <a:gd name="connsiteX11" fmla="*/ 3773397 w 9184161"/>
                <a:gd name="connsiteY11" fmla="*/ 1425355 h 4665377"/>
                <a:gd name="connsiteX12" fmla="*/ 3869230 w 9184161"/>
                <a:gd name="connsiteY12" fmla="*/ 1505216 h 4665377"/>
                <a:gd name="connsiteX13" fmla="*/ 3921139 w 9184161"/>
                <a:gd name="connsiteY13" fmla="*/ 1577090 h 4665377"/>
                <a:gd name="connsiteX14" fmla="*/ 3981034 w 9184161"/>
                <a:gd name="connsiteY14" fmla="*/ 1700873 h 4665377"/>
                <a:gd name="connsiteX15" fmla="*/ 4008985 w 9184161"/>
                <a:gd name="connsiteY15" fmla="*/ 1804692 h 4665377"/>
                <a:gd name="connsiteX16" fmla="*/ 3793362 w 9184161"/>
                <a:gd name="connsiteY16" fmla="*/ 2144098 h 4665377"/>
                <a:gd name="connsiteX17" fmla="*/ 3793362 w 9184161"/>
                <a:gd name="connsiteY17" fmla="*/ 2472131 h 4665377"/>
                <a:gd name="connsiteX18" fmla="*/ 5498985 w 9184161"/>
                <a:gd name="connsiteY18" fmla="*/ 2511455 h 4665377"/>
                <a:gd name="connsiteX19" fmla="*/ 5498987 w 9184161"/>
                <a:gd name="connsiteY19" fmla="*/ 1800255 h 4665377"/>
                <a:gd name="connsiteX20" fmla="*/ 5786852 w 9184161"/>
                <a:gd name="connsiteY20" fmla="*/ 1576735 h 4665377"/>
                <a:gd name="connsiteX21" fmla="*/ 6437092 w 9184161"/>
                <a:gd name="connsiteY21" fmla="*/ 1573349 h 4665377"/>
                <a:gd name="connsiteX22" fmla="*/ 6376132 w 9184161"/>
                <a:gd name="connsiteY22" fmla="*/ 1197428 h 4665377"/>
                <a:gd name="connsiteX23" fmla="*/ 7270212 w 9184161"/>
                <a:gd name="connsiteY23" fmla="*/ 628470 h 4665377"/>
                <a:gd name="connsiteX24" fmla="*/ 7249891 w 9184161"/>
                <a:gd name="connsiteY24" fmla="*/ 533643 h 4665377"/>
                <a:gd name="connsiteX25" fmla="*/ 7314238 w 9184161"/>
                <a:gd name="connsiteY25" fmla="*/ 506550 h 4665377"/>
                <a:gd name="connsiteX26" fmla="*/ 7581784 w 9184161"/>
                <a:gd name="connsiteY26" fmla="*/ 459135 h 4665377"/>
                <a:gd name="connsiteX27" fmla="*/ 7812077 w 9184161"/>
                <a:gd name="connsiteY27" fmla="*/ 1481910 h 4665377"/>
                <a:gd name="connsiteX28" fmla="*/ 8096556 w 9184161"/>
                <a:gd name="connsiteY28" fmla="*/ 1275323 h 4665377"/>
                <a:gd name="connsiteX29" fmla="*/ 8235411 w 9184161"/>
                <a:gd name="connsiteY29" fmla="*/ 1278708 h 4665377"/>
                <a:gd name="connsiteX30" fmla="*/ 8418290 w 9184161"/>
                <a:gd name="connsiteY30" fmla="*/ 1498843 h 4665377"/>
                <a:gd name="connsiteX31" fmla="*/ 8889037 w 9184161"/>
                <a:gd name="connsiteY31" fmla="*/ 1505616 h 4665377"/>
                <a:gd name="connsiteX32" fmla="*/ 8899198 w 9184161"/>
                <a:gd name="connsiteY32" fmla="*/ 1807029 h 4665377"/>
                <a:gd name="connsiteX33" fmla="*/ 8797597 w 9184161"/>
                <a:gd name="connsiteY33" fmla="*/ 1807029 h 4665377"/>
                <a:gd name="connsiteX34" fmla="*/ 8753571 w 9184161"/>
                <a:gd name="connsiteY34" fmla="*/ 1993296 h 4665377"/>
                <a:gd name="connsiteX35" fmla="*/ 8685837 w 9184161"/>
                <a:gd name="connsiteY35" fmla="*/ 3679856 h 4665377"/>
                <a:gd name="connsiteX36" fmla="*/ 2413731 w 9184161"/>
                <a:gd name="connsiteY36" fmla="*/ 3358122 h 4665377"/>
                <a:gd name="connsiteX37" fmla="*/ 1804131 w 9184161"/>
                <a:gd name="connsiteY37" fmla="*/ 2934788 h 4665377"/>
                <a:gd name="connsiteX38" fmla="*/ 9197 w 9184161"/>
                <a:gd name="connsiteY38" fmla="*/ 2867057 h 4665377"/>
                <a:gd name="connsiteX39" fmla="*/ 9197 w 9184161"/>
                <a:gd name="connsiteY39" fmla="*/ 4665377 h 4665377"/>
                <a:gd name="connsiteX40" fmla="*/ 9183677 w 9184161"/>
                <a:gd name="connsiteY40" fmla="*/ 4658603 h 4665377"/>
                <a:gd name="connsiteX41" fmla="*/ 9184161 w 9184161"/>
                <a:gd name="connsiteY41" fmla="*/ 0 h 4665377"/>
                <a:gd name="connsiteX42" fmla="*/ 1082770 w 9184161"/>
                <a:gd name="connsiteY42" fmla="*/ 3561323 h 4665377"/>
                <a:gd name="connsiteX43" fmla="*/ 950690 w 9184161"/>
                <a:gd name="connsiteY43" fmla="*/ 3944016 h 4665377"/>
                <a:gd name="connsiteX44" fmla="*/ 344476 w 9184161"/>
                <a:gd name="connsiteY44" fmla="*/ 3703562 h 4665377"/>
                <a:gd name="connsiteX45" fmla="*/ 991333 w 9184161"/>
                <a:gd name="connsiteY45" fmla="*/ 4407990 h 4665377"/>
                <a:gd name="connsiteX0" fmla="*/ 16688 w 9200849"/>
                <a:gd name="connsiteY0" fmla="*/ 2092189 h 4665377"/>
                <a:gd name="connsiteX1" fmla="*/ 411996 w 9200849"/>
                <a:gd name="connsiteY1" fmla="*/ 1940454 h 4665377"/>
                <a:gd name="connsiteX2" fmla="*/ 743416 w 9200849"/>
                <a:gd name="connsiteY2" fmla="*/ 1920489 h 4665377"/>
                <a:gd name="connsiteX3" fmla="*/ 743416 w 9200849"/>
                <a:gd name="connsiteY3" fmla="*/ 1812678 h 4665377"/>
                <a:gd name="connsiteX4" fmla="*/ 1945313 w 9200849"/>
                <a:gd name="connsiteY4" fmla="*/ 1792713 h 4665377"/>
                <a:gd name="connsiteX5" fmla="*/ 2951553 w 9200849"/>
                <a:gd name="connsiteY5" fmla="*/ 1880559 h 4665377"/>
                <a:gd name="connsiteX6" fmla="*/ 2843741 w 9200849"/>
                <a:gd name="connsiteY6" fmla="*/ 1660943 h 4665377"/>
                <a:gd name="connsiteX7" fmla="*/ 2779853 w 9200849"/>
                <a:gd name="connsiteY7" fmla="*/ 1656950 h 4665377"/>
                <a:gd name="connsiteX8" fmla="*/ 2731937 w 9200849"/>
                <a:gd name="connsiteY8" fmla="*/ 738557 h 4665377"/>
                <a:gd name="connsiteX9" fmla="*/ 2955546 w 9200849"/>
                <a:gd name="connsiteY9" fmla="*/ 722585 h 4665377"/>
                <a:gd name="connsiteX10" fmla="*/ 3782099 w 9200849"/>
                <a:gd name="connsiteY10" fmla="*/ 1241677 h 4665377"/>
                <a:gd name="connsiteX11" fmla="*/ 3790085 w 9200849"/>
                <a:gd name="connsiteY11" fmla="*/ 1425355 h 4665377"/>
                <a:gd name="connsiteX12" fmla="*/ 3885918 w 9200849"/>
                <a:gd name="connsiteY12" fmla="*/ 1505216 h 4665377"/>
                <a:gd name="connsiteX13" fmla="*/ 3937827 w 9200849"/>
                <a:gd name="connsiteY13" fmla="*/ 1577090 h 4665377"/>
                <a:gd name="connsiteX14" fmla="*/ 3997722 w 9200849"/>
                <a:gd name="connsiteY14" fmla="*/ 1700873 h 4665377"/>
                <a:gd name="connsiteX15" fmla="*/ 4025673 w 9200849"/>
                <a:gd name="connsiteY15" fmla="*/ 1804692 h 4665377"/>
                <a:gd name="connsiteX16" fmla="*/ 3810050 w 9200849"/>
                <a:gd name="connsiteY16" fmla="*/ 2144098 h 4665377"/>
                <a:gd name="connsiteX17" fmla="*/ 3810050 w 9200849"/>
                <a:gd name="connsiteY17" fmla="*/ 2472131 h 4665377"/>
                <a:gd name="connsiteX18" fmla="*/ 5515673 w 9200849"/>
                <a:gd name="connsiteY18" fmla="*/ 2511455 h 4665377"/>
                <a:gd name="connsiteX19" fmla="*/ 5515675 w 9200849"/>
                <a:gd name="connsiteY19" fmla="*/ 1800255 h 4665377"/>
                <a:gd name="connsiteX20" fmla="*/ 5803540 w 9200849"/>
                <a:gd name="connsiteY20" fmla="*/ 1576735 h 4665377"/>
                <a:gd name="connsiteX21" fmla="*/ 6453780 w 9200849"/>
                <a:gd name="connsiteY21" fmla="*/ 1573349 h 4665377"/>
                <a:gd name="connsiteX22" fmla="*/ 6392820 w 9200849"/>
                <a:gd name="connsiteY22" fmla="*/ 1197428 h 4665377"/>
                <a:gd name="connsiteX23" fmla="*/ 7286900 w 9200849"/>
                <a:gd name="connsiteY23" fmla="*/ 628470 h 4665377"/>
                <a:gd name="connsiteX24" fmla="*/ 7266579 w 9200849"/>
                <a:gd name="connsiteY24" fmla="*/ 533643 h 4665377"/>
                <a:gd name="connsiteX25" fmla="*/ 7330926 w 9200849"/>
                <a:gd name="connsiteY25" fmla="*/ 506550 h 4665377"/>
                <a:gd name="connsiteX26" fmla="*/ 7598472 w 9200849"/>
                <a:gd name="connsiteY26" fmla="*/ 459135 h 4665377"/>
                <a:gd name="connsiteX27" fmla="*/ 7828765 w 9200849"/>
                <a:gd name="connsiteY27" fmla="*/ 1481910 h 4665377"/>
                <a:gd name="connsiteX28" fmla="*/ 8113244 w 9200849"/>
                <a:gd name="connsiteY28" fmla="*/ 1275323 h 4665377"/>
                <a:gd name="connsiteX29" fmla="*/ 8252099 w 9200849"/>
                <a:gd name="connsiteY29" fmla="*/ 1278708 h 4665377"/>
                <a:gd name="connsiteX30" fmla="*/ 8434978 w 9200849"/>
                <a:gd name="connsiteY30" fmla="*/ 1498843 h 4665377"/>
                <a:gd name="connsiteX31" fmla="*/ 8905725 w 9200849"/>
                <a:gd name="connsiteY31" fmla="*/ 1505616 h 4665377"/>
                <a:gd name="connsiteX32" fmla="*/ 8915886 w 9200849"/>
                <a:gd name="connsiteY32" fmla="*/ 1807029 h 4665377"/>
                <a:gd name="connsiteX33" fmla="*/ 8814285 w 9200849"/>
                <a:gd name="connsiteY33" fmla="*/ 1807029 h 4665377"/>
                <a:gd name="connsiteX34" fmla="*/ 8770259 w 9200849"/>
                <a:gd name="connsiteY34" fmla="*/ 1993296 h 4665377"/>
                <a:gd name="connsiteX35" fmla="*/ 8702525 w 9200849"/>
                <a:gd name="connsiteY35" fmla="*/ 3679856 h 4665377"/>
                <a:gd name="connsiteX36" fmla="*/ 2430419 w 9200849"/>
                <a:gd name="connsiteY36" fmla="*/ 3358122 h 4665377"/>
                <a:gd name="connsiteX37" fmla="*/ 1820819 w 9200849"/>
                <a:gd name="connsiteY37" fmla="*/ 2934788 h 4665377"/>
                <a:gd name="connsiteX38" fmla="*/ 25885 w 9200849"/>
                <a:gd name="connsiteY38" fmla="*/ 2867057 h 4665377"/>
                <a:gd name="connsiteX39" fmla="*/ 25885 w 9200849"/>
                <a:gd name="connsiteY39" fmla="*/ 4665377 h 4665377"/>
                <a:gd name="connsiteX40" fmla="*/ 9200365 w 9200849"/>
                <a:gd name="connsiteY40" fmla="*/ 4658603 h 4665377"/>
                <a:gd name="connsiteX41" fmla="*/ 9200849 w 9200849"/>
                <a:gd name="connsiteY41" fmla="*/ 0 h 4665377"/>
                <a:gd name="connsiteX42" fmla="*/ 0 w 9200849"/>
                <a:gd name="connsiteY42" fmla="*/ 12580 h 4665377"/>
                <a:gd name="connsiteX43" fmla="*/ 967378 w 9200849"/>
                <a:gd name="connsiteY43" fmla="*/ 3944016 h 4665377"/>
                <a:gd name="connsiteX44" fmla="*/ 361164 w 9200849"/>
                <a:gd name="connsiteY44" fmla="*/ 3703562 h 4665377"/>
                <a:gd name="connsiteX45" fmla="*/ 1008021 w 9200849"/>
                <a:gd name="connsiteY45" fmla="*/ 4407990 h 4665377"/>
                <a:gd name="connsiteX0" fmla="*/ 16688 w 9200849"/>
                <a:gd name="connsiteY0" fmla="*/ 2092189 h 4665377"/>
                <a:gd name="connsiteX1" fmla="*/ 411996 w 9200849"/>
                <a:gd name="connsiteY1" fmla="*/ 1940454 h 4665377"/>
                <a:gd name="connsiteX2" fmla="*/ 743416 w 9200849"/>
                <a:gd name="connsiteY2" fmla="*/ 1920489 h 4665377"/>
                <a:gd name="connsiteX3" fmla="*/ 743416 w 9200849"/>
                <a:gd name="connsiteY3" fmla="*/ 1812678 h 4665377"/>
                <a:gd name="connsiteX4" fmla="*/ 1945313 w 9200849"/>
                <a:gd name="connsiteY4" fmla="*/ 1792713 h 4665377"/>
                <a:gd name="connsiteX5" fmla="*/ 2951553 w 9200849"/>
                <a:gd name="connsiteY5" fmla="*/ 1880559 h 4665377"/>
                <a:gd name="connsiteX6" fmla="*/ 2843741 w 9200849"/>
                <a:gd name="connsiteY6" fmla="*/ 1660943 h 4665377"/>
                <a:gd name="connsiteX7" fmla="*/ 2779853 w 9200849"/>
                <a:gd name="connsiteY7" fmla="*/ 1656950 h 4665377"/>
                <a:gd name="connsiteX8" fmla="*/ 2731937 w 9200849"/>
                <a:gd name="connsiteY8" fmla="*/ 738557 h 4665377"/>
                <a:gd name="connsiteX9" fmla="*/ 2955546 w 9200849"/>
                <a:gd name="connsiteY9" fmla="*/ 722585 h 4665377"/>
                <a:gd name="connsiteX10" fmla="*/ 3782099 w 9200849"/>
                <a:gd name="connsiteY10" fmla="*/ 1241677 h 4665377"/>
                <a:gd name="connsiteX11" fmla="*/ 3790085 w 9200849"/>
                <a:gd name="connsiteY11" fmla="*/ 1425355 h 4665377"/>
                <a:gd name="connsiteX12" fmla="*/ 3885918 w 9200849"/>
                <a:gd name="connsiteY12" fmla="*/ 1505216 h 4665377"/>
                <a:gd name="connsiteX13" fmla="*/ 3937827 w 9200849"/>
                <a:gd name="connsiteY13" fmla="*/ 1577090 h 4665377"/>
                <a:gd name="connsiteX14" fmla="*/ 3997722 w 9200849"/>
                <a:gd name="connsiteY14" fmla="*/ 1700873 h 4665377"/>
                <a:gd name="connsiteX15" fmla="*/ 4025673 w 9200849"/>
                <a:gd name="connsiteY15" fmla="*/ 1804692 h 4665377"/>
                <a:gd name="connsiteX16" fmla="*/ 3810050 w 9200849"/>
                <a:gd name="connsiteY16" fmla="*/ 2144098 h 4665377"/>
                <a:gd name="connsiteX17" fmla="*/ 3810050 w 9200849"/>
                <a:gd name="connsiteY17" fmla="*/ 2472131 h 4665377"/>
                <a:gd name="connsiteX18" fmla="*/ 5515673 w 9200849"/>
                <a:gd name="connsiteY18" fmla="*/ 2511455 h 4665377"/>
                <a:gd name="connsiteX19" fmla="*/ 5515675 w 9200849"/>
                <a:gd name="connsiteY19" fmla="*/ 1800255 h 4665377"/>
                <a:gd name="connsiteX20" fmla="*/ 5803540 w 9200849"/>
                <a:gd name="connsiteY20" fmla="*/ 1576735 h 4665377"/>
                <a:gd name="connsiteX21" fmla="*/ 6453780 w 9200849"/>
                <a:gd name="connsiteY21" fmla="*/ 1573349 h 4665377"/>
                <a:gd name="connsiteX22" fmla="*/ 6392820 w 9200849"/>
                <a:gd name="connsiteY22" fmla="*/ 1197428 h 4665377"/>
                <a:gd name="connsiteX23" fmla="*/ 7286900 w 9200849"/>
                <a:gd name="connsiteY23" fmla="*/ 628470 h 4665377"/>
                <a:gd name="connsiteX24" fmla="*/ 7266579 w 9200849"/>
                <a:gd name="connsiteY24" fmla="*/ 533643 h 4665377"/>
                <a:gd name="connsiteX25" fmla="*/ 7330926 w 9200849"/>
                <a:gd name="connsiteY25" fmla="*/ 506550 h 4665377"/>
                <a:gd name="connsiteX26" fmla="*/ 7598472 w 9200849"/>
                <a:gd name="connsiteY26" fmla="*/ 459135 h 4665377"/>
                <a:gd name="connsiteX27" fmla="*/ 7828765 w 9200849"/>
                <a:gd name="connsiteY27" fmla="*/ 1481910 h 4665377"/>
                <a:gd name="connsiteX28" fmla="*/ 8113244 w 9200849"/>
                <a:gd name="connsiteY28" fmla="*/ 1275323 h 4665377"/>
                <a:gd name="connsiteX29" fmla="*/ 8252099 w 9200849"/>
                <a:gd name="connsiteY29" fmla="*/ 1278708 h 4665377"/>
                <a:gd name="connsiteX30" fmla="*/ 8434978 w 9200849"/>
                <a:gd name="connsiteY30" fmla="*/ 1498843 h 4665377"/>
                <a:gd name="connsiteX31" fmla="*/ 8905725 w 9200849"/>
                <a:gd name="connsiteY31" fmla="*/ 1505616 h 4665377"/>
                <a:gd name="connsiteX32" fmla="*/ 8915886 w 9200849"/>
                <a:gd name="connsiteY32" fmla="*/ 1807029 h 4665377"/>
                <a:gd name="connsiteX33" fmla="*/ 8814285 w 9200849"/>
                <a:gd name="connsiteY33" fmla="*/ 1807029 h 4665377"/>
                <a:gd name="connsiteX34" fmla="*/ 8770259 w 9200849"/>
                <a:gd name="connsiteY34" fmla="*/ 1993296 h 4665377"/>
                <a:gd name="connsiteX35" fmla="*/ 8702525 w 9200849"/>
                <a:gd name="connsiteY35" fmla="*/ 3679856 h 4665377"/>
                <a:gd name="connsiteX36" fmla="*/ 2430419 w 9200849"/>
                <a:gd name="connsiteY36" fmla="*/ 3358122 h 4665377"/>
                <a:gd name="connsiteX37" fmla="*/ 1820819 w 9200849"/>
                <a:gd name="connsiteY37" fmla="*/ 2934788 h 4665377"/>
                <a:gd name="connsiteX38" fmla="*/ 25885 w 9200849"/>
                <a:gd name="connsiteY38" fmla="*/ 2867057 h 4665377"/>
                <a:gd name="connsiteX39" fmla="*/ 25885 w 9200849"/>
                <a:gd name="connsiteY39" fmla="*/ 4665377 h 4665377"/>
                <a:gd name="connsiteX40" fmla="*/ 9200365 w 9200849"/>
                <a:gd name="connsiteY40" fmla="*/ 4658603 h 4665377"/>
                <a:gd name="connsiteX41" fmla="*/ 9200849 w 9200849"/>
                <a:gd name="connsiteY41" fmla="*/ 0 h 4665377"/>
                <a:gd name="connsiteX42" fmla="*/ 0 w 9200849"/>
                <a:gd name="connsiteY42" fmla="*/ 12580 h 4665377"/>
                <a:gd name="connsiteX43" fmla="*/ 20321 w 9200849"/>
                <a:gd name="connsiteY43" fmla="*/ 2115216 h 4665377"/>
                <a:gd name="connsiteX44" fmla="*/ 361164 w 9200849"/>
                <a:gd name="connsiteY44" fmla="*/ 3703562 h 4665377"/>
                <a:gd name="connsiteX45" fmla="*/ 1008021 w 9200849"/>
                <a:gd name="connsiteY45" fmla="*/ 4407990 h 4665377"/>
                <a:gd name="connsiteX0" fmla="*/ 16688 w 9200849"/>
                <a:gd name="connsiteY0" fmla="*/ 2092189 h 4665377"/>
                <a:gd name="connsiteX1" fmla="*/ 411996 w 9200849"/>
                <a:gd name="connsiteY1" fmla="*/ 1940454 h 4665377"/>
                <a:gd name="connsiteX2" fmla="*/ 743416 w 9200849"/>
                <a:gd name="connsiteY2" fmla="*/ 1920489 h 4665377"/>
                <a:gd name="connsiteX3" fmla="*/ 743416 w 9200849"/>
                <a:gd name="connsiteY3" fmla="*/ 1812678 h 4665377"/>
                <a:gd name="connsiteX4" fmla="*/ 1945313 w 9200849"/>
                <a:gd name="connsiteY4" fmla="*/ 1792713 h 4665377"/>
                <a:gd name="connsiteX5" fmla="*/ 2951553 w 9200849"/>
                <a:gd name="connsiteY5" fmla="*/ 1880559 h 4665377"/>
                <a:gd name="connsiteX6" fmla="*/ 2843741 w 9200849"/>
                <a:gd name="connsiteY6" fmla="*/ 1660943 h 4665377"/>
                <a:gd name="connsiteX7" fmla="*/ 2779853 w 9200849"/>
                <a:gd name="connsiteY7" fmla="*/ 1656950 h 4665377"/>
                <a:gd name="connsiteX8" fmla="*/ 2731937 w 9200849"/>
                <a:gd name="connsiteY8" fmla="*/ 738557 h 4665377"/>
                <a:gd name="connsiteX9" fmla="*/ 2955546 w 9200849"/>
                <a:gd name="connsiteY9" fmla="*/ 722585 h 4665377"/>
                <a:gd name="connsiteX10" fmla="*/ 3782099 w 9200849"/>
                <a:gd name="connsiteY10" fmla="*/ 1241677 h 4665377"/>
                <a:gd name="connsiteX11" fmla="*/ 3790085 w 9200849"/>
                <a:gd name="connsiteY11" fmla="*/ 1425355 h 4665377"/>
                <a:gd name="connsiteX12" fmla="*/ 3885918 w 9200849"/>
                <a:gd name="connsiteY12" fmla="*/ 1505216 h 4665377"/>
                <a:gd name="connsiteX13" fmla="*/ 3937827 w 9200849"/>
                <a:gd name="connsiteY13" fmla="*/ 1577090 h 4665377"/>
                <a:gd name="connsiteX14" fmla="*/ 3997722 w 9200849"/>
                <a:gd name="connsiteY14" fmla="*/ 1700873 h 4665377"/>
                <a:gd name="connsiteX15" fmla="*/ 4025673 w 9200849"/>
                <a:gd name="connsiteY15" fmla="*/ 1804692 h 4665377"/>
                <a:gd name="connsiteX16" fmla="*/ 3810050 w 9200849"/>
                <a:gd name="connsiteY16" fmla="*/ 2144098 h 4665377"/>
                <a:gd name="connsiteX17" fmla="*/ 3810050 w 9200849"/>
                <a:gd name="connsiteY17" fmla="*/ 2472131 h 4665377"/>
                <a:gd name="connsiteX18" fmla="*/ 5515673 w 9200849"/>
                <a:gd name="connsiteY18" fmla="*/ 2511455 h 4665377"/>
                <a:gd name="connsiteX19" fmla="*/ 5515675 w 9200849"/>
                <a:gd name="connsiteY19" fmla="*/ 1800255 h 4665377"/>
                <a:gd name="connsiteX20" fmla="*/ 5803540 w 9200849"/>
                <a:gd name="connsiteY20" fmla="*/ 1576735 h 4665377"/>
                <a:gd name="connsiteX21" fmla="*/ 6453780 w 9200849"/>
                <a:gd name="connsiteY21" fmla="*/ 1573349 h 4665377"/>
                <a:gd name="connsiteX22" fmla="*/ 6392820 w 9200849"/>
                <a:gd name="connsiteY22" fmla="*/ 1197428 h 4665377"/>
                <a:gd name="connsiteX23" fmla="*/ 7286900 w 9200849"/>
                <a:gd name="connsiteY23" fmla="*/ 628470 h 4665377"/>
                <a:gd name="connsiteX24" fmla="*/ 7266579 w 9200849"/>
                <a:gd name="connsiteY24" fmla="*/ 533643 h 4665377"/>
                <a:gd name="connsiteX25" fmla="*/ 7330926 w 9200849"/>
                <a:gd name="connsiteY25" fmla="*/ 506550 h 4665377"/>
                <a:gd name="connsiteX26" fmla="*/ 7598472 w 9200849"/>
                <a:gd name="connsiteY26" fmla="*/ 459135 h 4665377"/>
                <a:gd name="connsiteX27" fmla="*/ 7828765 w 9200849"/>
                <a:gd name="connsiteY27" fmla="*/ 1481910 h 4665377"/>
                <a:gd name="connsiteX28" fmla="*/ 8113244 w 9200849"/>
                <a:gd name="connsiteY28" fmla="*/ 1275323 h 4665377"/>
                <a:gd name="connsiteX29" fmla="*/ 8252099 w 9200849"/>
                <a:gd name="connsiteY29" fmla="*/ 1278708 h 4665377"/>
                <a:gd name="connsiteX30" fmla="*/ 8434978 w 9200849"/>
                <a:gd name="connsiteY30" fmla="*/ 1498843 h 4665377"/>
                <a:gd name="connsiteX31" fmla="*/ 8905725 w 9200849"/>
                <a:gd name="connsiteY31" fmla="*/ 1505616 h 4665377"/>
                <a:gd name="connsiteX32" fmla="*/ 8915886 w 9200849"/>
                <a:gd name="connsiteY32" fmla="*/ 1807029 h 4665377"/>
                <a:gd name="connsiteX33" fmla="*/ 8814285 w 9200849"/>
                <a:gd name="connsiteY33" fmla="*/ 1807029 h 4665377"/>
                <a:gd name="connsiteX34" fmla="*/ 8770259 w 9200849"/>
                <a:gd name="connsiteY34" fmla="*/ 1993296 h 4665377"/>
                <a:gd name="connsiteX35" fmla="*/ 8702525 w 9200849"/>
                <a:gd name="connsiteY35" fmla="*/ 3679856 h 4665377"/>
                <a:gd name="connsiteX36" fmla="*/ 2430419 w 9200849"/>
                <a:gd name="connsiteY36" fmla="*/ 3358122 h 4665377"/>
                <a:gd name="connsiteX37" fmla="*/ 1820819 w 9200849"/>
                <a:gd name="connsiteY37" fmla="*/ 2934788 h 4665377"/>
                <a:gd name="connsiteX38" fmla="*/ 25885 w 9200849"/>
                <a:gd name="connsiteY38" fmla="*/ 2867057 h 4665377"/>
                <a:gd name="connsiteX39" fmla="*/ 25885 w 9200849"/>
                <a:gd name="connsiteY39" fmla="*/ 4665377 h 4665377"/>
                <a:gd name="connsiteX40" fmla="*/ 9200365 w 9200849"/>
                <a:gd name="connsiteY40" fmla="*/ 4658603 h 4665377"/>
                <a:gd name="connsiteX41" fmla="*/ 9200849 w 9200849"/>
                <a:gd name="connsiteY41" fmla="*/ 0 h 4665377"/>
                <a:gd name="connsiteX42" fmla="*/ 0 w 9200849"/>
                <a:gd name="connsiteY42" fmla="*/ 12580 h 4665377"/>
                <a:gd name="connsiteX43" fmla="*/ 20321 w 9200849"/>
                <a:gd name="connsiteY43" fmla="*/ 2115216 h 4665377"/>
                <a:gd name="connsiteX44" fmla="*/ 361164 w 9200849"/>
                <a:gd name="connsiteY44" fmla="*/ 3703562 h 4665377"/>
                <a:gd name="connsiteX0" fmla="*/ 16688 w 9200849"/>
                <a:gd name="connsiteY0" fmla="*/ 2092189 h 4665377"/>
                <a:gd name="connsiteX1" fmla="*/ 411996 w 9200849"/>
                <a:gd name="connsiteY1" fmla="*/ 1940454 h 4665377"/>
                <a:gd name="connsiteX2" fmla="*/ 743416 w 9200849"/>
                <a:gd name="connsiteY2" fmla="*/ 1920489 h 4665377"/>
                <a:gd name="connsiteX3" fmla="*/ 743416 w 9200849"/>
                <a:gd name="connsiteY3" fmla="*/ 1812678 h 4665377"/>
                <a:gd name="connsiteX4" fmla="*/ 1945313 w 9200849"/>
                <a:gd name="connsiteY4" fmla="*/ 1792713 h 4665377"/>
                <a:gd name="connsiteX5" fmla="*/ 2951553 w 9200849"/>
                <a:gd name="connsiteY5" fmla="*/ 1880559 h 4665377"/>
                <a:gd name="connsiteX6" fmla="*/ 2843741 w 9200849"/>
                <a:gd name="connsiteY6" fmla="*/ 1660943 h 4665377"/>
                <a:gd name="connsiteX7" fmla="*/ 2779853 w 9200849"/>
                <a:gd name="connsiteY7" fmla="*/ 1656950 h 4665377"/>
                <a:gd name="connsiteX8" fmla="*/ 2731937 w 9200849"/>
                <a:gd name="connsiteY8" fmla="*/ 738557 h 4665377"/>
                <a:gd name="connsiteX9" fmla="*/ 2955546 w 9200849"/>
                <a:gd name="connsiteY9" fmla="*/ 722585 h 4665377"/>
                <a:gd name="connsiteX10" fmla="*/ 3782099 w 9200849"/>
                <a:gd name="connsiteY10" fmla="*/ 1241677 h 4665377"/>
                <a:gd name="connsiteX11" fmla="*/ 3790085 w 9200849"/>
                <a:gd name="connsiteY11" fmla="*/ 1425355 h 4665377"/>
                <a:gd name="connsiteX12" fmla="*/ 3885918 w 9200849"/>
                <a:gd name="connsiteY12" fmla="*/ 1505216 h 4665377"/>
                <a:gd name="connsiteX13" fmla="*/ 3937827 w 9200849"/>
                <a:gd name="connsiteY13" fmla="*/ 1577090 h 4665377"/>
                <a:gd name="connsiteX14" fmla="*/ 3997722 w 9200849"/>
                <a:gd name="connsiteY14" fmla="*/ 1700873 h 4665377"/>
                <a:gd name="connsiteX15" fmla="*/ 4025673 w 9200849"/>
                <a:gd name="connsiteY15" fmla="*/ 1804692 h 4665377"/>
                <a:gd name="connsiteX16" fmla="*/ 3810050 w 9200849"/>
                <a:gd name="connsiteY16" fmla="*/ 2144098 h 4665377"/>
                <a:gd name="connsiteX17" fmla="*/ 3810050 w 9200849"/>
                <a:gd name="connsiteY17" fmla="*/ 2472131 h 4665377"/>
                <a:gd name="connsiteX18" fmla="*/ 5515673 w 9200849"/>
                <a:gd name="connsiteY18" fmla="*/ 2511455 h 4665377"/>
                <a:gd name="connsiteX19" fmla="*/ 5515675 w 9200849"/>
                <a:gd name="connsiteY19" fmla="*/ 1800255 h 4665377"/>
                <a:gd name="connsiteX20" fmla="*/ 5803540 w 9200849"/>
                <a:gd name="connsiteY20" fmla="*/ 1576735 h 4665377"/>
                <a:gd name="connsiteX21" fmla="*/ 6453780 w 9200849"/>
                <a:gd name="connsiteY21" fmla="*/ 1573349 h 4665377"/>
                <a:gd name="connsiteX22" fmla="*/ 6392820 w 9200849"/>
                <a:gd name="connsiteY22" fmla="*/ 1197428 h 4665377"/>
                <a:gd name="connsiteX23" fmla="*/ 7286900 w 9200849"/>
                <a:gd name="connsiteY23" fmla="*/ 628470 h 4665377"/>
                <a:gd name="connsiteX24" fmla="*/ 7266579 w 9200849"/>
                <a:gd name="connsiteY24" fmla="*/ 533643 h 4665377"/>
                <a:gd name="connsiteX25" fmla="*/ 7330926 w 9200849"/>
                <a:gd name="connsiteY25" fmla="*/ 506550 h 4665377"/>
                <a:gd name="connsiteX26" fmla="*/ 7598472 w 9200849"/>
                <a:gd name="connsiteY26" fmla="*/ 459135 h 4665377"/>
                <a:gd name="connsiteX27" fmla="*/ 7828765 w 9200849"/>
                <a:gd name="connsiteY27" fmla="*/ 1481910 h 4665377"/>
                <a:gd name="connsiteX28" fmla="*/ 8113244 w 9200849"/>
                <a:gd name="connsiteY28" fmla="*/ 1275323 h 4665377"/>
                <a:gd name="connsiteX29" fmla="*/ 8252099 w 9200849"/>
                <a:gd name="connsiteY29" fmla="*/ 1278708 h 4665377"/>
                <a:gd name="connsiteX30" fmla="*/ 8434978 w 9200849"/>
                <a:gd name="connsiteY30" fmla="*/ 1498843 h 4665377"/>
                <a:gd name="connsiteX31" fmla="*/ 8905725 w 9200849"/>
                <a:gd name="connsiteY31" fmla="*/ 1505616 h 4665377"/>
                <a:gd name="connsiteX32" fmla="*/ 8915886 w 9200849"/>
                <a:gd name="connsiteY32" fmla="*/ 1807029 h 4665377"/>
                <a:gd name="connsiteX33" fmla="*/ 8814285 w 9200849"/>
                <a:gd name="connsiteY33" fmla="*/ 1807029 h 4665377"/>
                <a:gd name="connsiteX34" fmla="*/ 8770259 w 9200849"/>
                <a:gd name="connsiteY34" fmla="*/ 1993296 h 4665377"/>
                <a:gd name="connsiteX35" fmla="*/ 8702525 w 9200849"/>
                <a:gd name="connsiteY35" fmla="*/ 3679856 h 4665377"/>
                <a:gd name="connsiteX36" fmla="*/ 2430419 w 9200849"/>
                <a:gd name="connsiteY36" fmla="*/ 3358122 h 4665377"/>
                <a:gd name="connsiteX37" fmla="*/ 1820819 w 9200849"/>
                <a:gd name="connsiteY37" fmla="*/ 2934788 h 4665377"/>
                <a:gd name="connsiteX38" fmla="*/ 25885 w 9200849"/>
                <a:gd name="connsiteY38" fmla="*/ 2867057 h 4665377"/>
                <a:gd name="connsiteX39" fmla="*/ 25885 w 9200849"/>
                <a:gd name="connsiteY39" fmla="*/ 4665377 h 4665377"/>
                <a:gd name="connsiteX40" fmla="*/ 9200365 w 9200849"/>
                <a:gd name="connsiteY40" fmla="*/ 4658603 h 4665377"/>
                <a:gd name="connsiteX41" fmla="*/ 9200849 w 9200849"/>
                <a:gd name="connsiteY41" fmla="*/ 0 h 4665377"/>
                <a:gd name="connsiteX42" fmla="*/ 0 w 9200849"/>
                <a:gd name="connsiteY42" fmla="*/ 12580 h 4665377"/>
                <a:gd name="connsiteX43" fmla="*/ 20321 w 9200849"/>
                <a:gd name="connsiteY43" fmla="*/ 2115216 h 4665377"/>
                <a:gd name="connsiteX0" fmla="*/ 16688 w 9200849"/>
                <a:gd name="connsiteY0" fmla="*/ 2092189 h 4665377"/>
                <a:gd name="connsiteX1" fmla="*/ 411996 w 9200849"/>
                <a:gd name="connsiteY1" fmla="*/ 1940454 h 4665377"/>
                <a:gd name="connsiteX2" fmla="*/ 743416 w 9200849"/>
                <a:gd name="connsiteY2" fmla="*/ 1920489 h 4665377"/>
                <a:gd name="connsiteX3" fmla="*/ 743416 w 9200849"/>
                <a:gd name="connsiteY3" fmla="*/ 1812678 h 4665377"/>
                <a:gd name="connsiteX4" fmla="*/ 1945313 w 9200849"/>
                <a:gd name="connsiteY4" fmla="*/ 1792713 h 4665377"/>
                <a:gd name="connsiteX5" fmla="*/ 2951553 w 9200849"/>
                <a:gd name="connsiteY5" fmla="*/ 1880559 h 4665377"/>
                <a:gd name="connsiteX6" fmla="*/ 2843741 w 9200849"/>
                <a:gd name="connsiteY6" fmla="*/ 1660943 h 4665377"/>
                <a:gd name="connsiteX7" fmla="*/ 2779853 w 9200849"/>
                <a:gd name="connsiteY7" fmla="*/ 1656950 h 4665377"/>
                <a:gd name="connsiteX8" fmla="*/ 2731937 w 9200849"/>
                <a:gd name="connsiteY8" fmla="*/ 738557 h 4665377"/>
                <a:gd name="connsiteX9" fmla="*/ 2955546 w 9200849"/>
                <a:gd name="connsiteY9" fmla="*/ 722585 h 4665377"/>
                <a:gd name="connsiteX10" fmla="*/ 3782099 w 9200849"/>
                <a:gd name="connsiteY10" fmla="*/ 1241677 h 4665377"/>
                <a:gd name="connsiteX11" fmla="*/ 3790085 w 9200849"/>
                <a:gd name="connsiteY11" fmla="*/ 1425355 h 4665377"/>
                <a:gd name="connsiteX12" fmla="*/ 3885918 w 9200849"/>
                <a:gd name="connsiteY12" fmla="*/ 1505216 h 4665377"/>
                <a:gd name="connsiteX13" fmla="*/ 3937827 w 9200849"/>
                <a:gd name="connsiteY13" fmla="*/ 1577090 h 4665377"/>
                <a:gd name="connsiteX14" fmla="*/ 3997722 w 9200849"/>
                <a:gd name="connsiteY14" fmla="*/ 1700873 h 4665377"/>
                <a:gd name="connsiteX15" fmla="*/ 4025673 w 9200849"/>
                <a:gd name="connsiteY15" fmla="*/ 1804692 h 4665377"/>
                <a:gd name="connsiteX16" fmla="*/ 3810050 w 9200849"/>
                <a:gd name="connsiteY16" fmla="*/ 2144098 h 4665377"/>
                <a:gd name="connsiteX17" fmla="*/ 3810050 w 9200849"/>
                <a:gd name="connsiteY17" fmla="*/ 2472131 h 4665377"/>
                <a:gd name="connsiteX18" fmla="*/ 5515673 w 9200849"/>
                <a:gd name="connsiteY18" fmla="*/ 2511455 h 4665377"/>
                <a:gd name="connsiteX19" fmla="*/ 5515675 w 9200849"/>
                <a:gd name="connsiteY19" fmla="*/ 1800255 h 4665377"/>
                <a:gd name="connsiteX20" fmla="*/ 5803540 w 9200849"/>
                <a:gd name="connsiteY20" fmla="*/ 1576735 h 4665377"/>
                <a:gd name="connsiteX21" fmla="*/ 6453780 w 9200849"/>
                <a:gd name="connsiteY21" fmla="*/ 1573349 h 4665377"/>
                <a:gd name="connsiteX22" fmla="*/ 6392820 w 9200849"/>
                <a:gd name="connsiteY22" fmla="*/ 1197428 h 4665377"/>
                <a:gd name="connsiteX23" fmla="*/ 7286900 w 9200849"/>
                <a:gd name="connsiteY23" fmla="*/ 628470 h 4665377"/>
                <a:gd name="connsiteX24" fmla="*/ 7266579 w 9200849"/>
                <a:gd name="connsiteY24" fmla="*/ 533643 h 4665377"/>
                <a:gd name="connsiteX25" fmla="*/ 7330926 w 9200849"/>
                <a:gd name="connsiteY25" fmla="*/ 506550 h 4665377"/>
                <a:gd name="connsiteX26" fmla="*/ 7598472 w 9200849"/>
                <a:gd name="connsiteY26" fmla="*/ 459135 h 4665377"/>
                <a:gd name="connsiteX27" fmla="*/ 7828765 w 9200849"/>
                <a:gd name="connsiteY27" fmla="*/ 1481910 h 4665377"/>
                <a:gd name="connsiteX28" fmla="*/ 8113244 w 9200849"/>
                <a:gd name="connsiteY28" fmla="*/ 1275323 h 4665377"/>
                <a:gd name="connsiteX29" fmla="*/ 8252099 w 9200849"/>
                <a:gd name="connsiteY29" fmla="*/ 1278708 h 4665377"/>
                <a:gd name="connsiteX30" fmla="*/ 8434978 w 9200849"/>
                <a:gd name="connsiteY30" fmla="*/ 1498843 h 4665377"/>
                <a:gd name="connsiteX31" fmla="*/ 8905725 w 9200849"/>
                <a:gd name="connsiteY31" fmla="*/ 1505616 h 4665377"/>
                <a:gd name="connsiteX32" fmla="*/ 8915886 w 9200849"/>
                <a:gd name="connsiteY32" fmla="*/ 1807029 h 4665377"/>
                <a:gd name="connsiteX33" fmla="*/ 8814285 w 9200849"/>
                <a:gd name="connsiteY33" fmla="*/ 1807029 h 4665377"/>
                <a:gd name="connsiteX34" fmla="*/ 8770259 w 9200849"/>
                <a:gd name="connsiteY34" fmla="*/ 1993296 h 4665377"/>
                <a:gd name="connsiteX35" fmla="*/ 8702525 w 9200849"/>
                <a:gd name="connsiteY35" fmla="*/ 3679856 h 4665377"/>
                <a:gd name="connsiteX36" fmla="*/ 1080591 w 9200849"/>
                <a:gd name="connsiteY36" fmla="*/ 3325465 h 4665377"/>
                <a:gd name="connsiteX37" fmla="*/ 1820819 w 9200849"/>
                <a:gd name="connsiteY37" fmla="*/ 2934788 h 4665377"/>
                <a:gd name="connsiteX38" fmla="*/ 25885 w 9200849"/>
                <a:gd name="connsiteY38" fmla="*/ 2867057 h 4665377"/>
                <a:gd name="connsiteX39" fmla="*/ 25885 w 9200849"/>
                <a:gd name="connsiteY39" fmla="*/ 4665377 h 4665377"/>
                <a:gd name="connsiteX40" fmla="*/ 9200365 w 9200849"/>
                <a:gd name="connsiteY40" fmla="*/ 4658603 h 4665377"/>
                <a:gd name="connsiteX41" fmla="*/ 9200849 w 9200849"/>
                <a:gd name="connsiteY41" fmla="*/ 0 h 4665377"/>
                <a:gd name="connsiteX42" fmla="*/ 0 w 9200849"/>
                <a:gd name="connsiteY42" fmla="*/ 12580 h 4665377"/>
                <a:gd name="connsiteX43" fmla="*/ 20321 w 9200849"/>
                <a:gd name="connsiteY43" fmla="*/ 2115216 h 4665377"/>
                <a:gd name="connsiteX0" fmla="*/ 16688 w 9200849"/>
                <a:gd name="connsiteY0" fmla="*/ 2092189 h 4665377"/>
                <a:gd name="connsiteX1" fmla="*/ 411996 w 9200849"/>
                <a:gd name="connsiteY1" fmla="*/ 1940454 h 4665377"/>
                <a:gd name="connsiteX2" fmla="*/ 743416 w 9200849"/>
                <a:gd name="connsiteY2" fmla="*/ 1920489 h 4665377"/>
                <a:gd name="connsiteX3" fmla="*/ 743416 w 9200849"/>
                <a:gd name="connsiteY3" fmla="*/ 1812678 h 4665377"/>
                <a:gd name="connsiteX4" fmla="*/ 1945313 w 9200849"/>
                <a:gd name="connsiteY4" fmla="*/ 1792713 h 4665377"/>
                <a:gd name="connsiteX5" fmla="*/ 2951553 w 9200849"/>
                <a:gd name="connsiteY5" fmla="*/ 1880559 h 4665377"/>
                <a:gd name="connsiteX6" fmla="*/ 2843741 w 9200849"/>
                <a:gd name="connsiteY6" fmla="*/ 1660943 h 4665377"/>
                <a:gd name="connsiteX7" fmla="*/ 2779853 w 9200849"/>
                <a:gd name="connsiteY7" fmla="*/ 1656950 h 4665377"/>
                <a:gd name="connsiteX8" fmla="*/ 2731937 w 9200849"/>
                <a:gd name="connsiteY8" fmla="*/ 738557 h 4665377"/>
                <a:gd name="connsiteX9" fmla="*/ 2955546 w 9200849"/>
                <a:gd name="connsiteY9" fmla="*/ 722585 h 4665377"/>
                <a:gd name="connsiteX10" fmla="*/ 3782099 w 9200849"/>
                <a:gd name="connsiteY10" fmla="*/ 1241677 h 4665377"/>
                <a:gd name="connsiteX11" fmla="*/ 3790085 w 9200849"/>
                <a:gd name="connsiteY11" fmla="*/ 1425355 h 4665377"/>
                <a:gd name="connsiteX12" fmla="*/ 3885918 w 9200849"/>
                <a:gd name="connsiteY12" fmla="*/ 1505216 h 4665377"/>
                <a:gd name="connsiteX13" fmla="*/ 3937827 w 9200849"/>
                <a:gd name="connsiteY13" fmla="*/ 1577090 h 4665377"/>
                <a:gd name="connsiteX14" fmla="*/ 3997722 w 9200849"/>
                <a:gd name="connsiteY14" fmla="*/ 1700873 h 4665377"/>
                <a:gd name="connsiteX15" fmla="*/ 4025673 w 9200849"/>
                <a:gd name="connsiteY15" fmla="*/ 1804692 h 4665377"/>
                <a:gd name="connsiteX16" fmla="*/ 3810050 w 9200849"/>
                <a:gd name="connsiteY16" fmla="*/ 2144098 h 4665377"/>
                <a:gd name="connsiteX17" fmla="*/ 3810050 w 9200849"/>
                <a:gd name="connsiteY17" fmla="*/ 2472131 h 4665377"/>
                <a:gd name="connsiteX18" fmla="*/ 5515673 w 9200849"/>
                <a:gd name="connsiteY18" fmla="*/ 2511455 h 4665377"/>
                <a:gd name="connsiteX19" fmla="*/ 5515675 w 9200849"/>
                <a:gd name="connsiteY19" fmla="*/ 1800255 h 4665377"/>
                <a:gd name="connsiteX20" fmla="*/ 5803540 w 9200849"/>
                <a:gd name="connsiteY20" fmla="*/ 1576735 h 4665377"/>
                <a:gd name="connsiteX21" fmla="*/ 6453780 w 9200849"/>
                <a:gd name="connsiteY21" fmla="*/ 1573349 h 4665377"/>
                <a:gd name="connsiteX22" fmla="*/ 6392820 w 9200849"/>
                <a:gd name="connsiteY22" fmla="*/ 1197428 h 4665377"/>
                <a:gd name="connsiteX23" fmla="*/ 7286900 w 9200849"/>
                <a:gd name="connsiteY23" fmla="*/ 628470 h 4665377"/>
                <a:gd name="connsiteX24" fmla="*/ 7266579 w 9200849"/>
                <a:gd name="connsiteY24" fmla="*/ 533643 h 4665377"/>
                <a:gd name="connsiteX25" fmla="*/ 7330926 w 9200849"/>
                <a:gd name="connsiteY25" fmla="*/ 506550 h 4665377"/>
                <a:gd name="connsiteX26" fmla="*/ 7598472 w 9200849"/>
                <a:gd name="connsiteY26" fmla="*/ 459135 h 4665377"/>
                <a:gd name="connsiteX27" fmla="*/ 7828765 w 9200849"/>
                <a:gd name="connsiteY27" fmla="*/ 1481910 h 4665377"/>
                <a:gd name="connsiteX28" fmla="*/ 8113244 w 9200849"/>
                <a:gd name="connsiteY28" fmla="*/ 1275323 h 4665377"/>
                <a:gd name="connsiteX29" fmla="*/ 8252099 w 9200849"/>
                <a:gd name="connsiteY29" fmla="*/ 1278708 h 4665377"/>
                <a:gd name="connsiteX30" fmla="*/ 8434978 w 9200849"/>
                <a:gd name="connsiteY30" fmla="*/ 1498843 h 4665377"/>
                <a:gd name="connsiteX31" fmla="*/ 8905725 w 9200849"/>
                <a:gd name="connsiteY31" fmla="*/ 1505616 h 4665377"/>
                <a:gd name="connsiteX32" fmla="*/ 8915886 w 9200849"/>
                <a:gd name="connsiteY32" fmla="*/ 1807029 h 4665377"/>
                <a:gd name="connsiteX33" fmla="*/ 8814285 w 9200849"/>
                <a:gd name="connsiteY33" fmla="*/ 1807029 h 4665377"/>
                <a:gd name="connsiteX34" fmla="*/ 8770259 w 9200849"/>
                <a:gd name="connsiteY34" fmla="*/ 1993296 h 4665377"/>
                <a:gd name="connsiteX35" fmla="*/ 8702525 w 9200849"/>
                <a:gd name="connsiteY35" fmla="*/ 3679856 h 4665377"/>
                <a:gd name="connsiteX36" fmla="*/ 1080591 w 9200849"/>
                <a:gd name="connsiteY36" fmla="*/ 3325465 h 4665377"/>
                <a:gd name="connsiteX37" fmla="*/ 1069705 w 9200849"/>
                <a:gd name="connsiteY37" fmla="*/ 2934788 h 4665377"/>
                <a:gd name="connsiteX38" fmla="*/ 25885 w 9200849"/>
                <a:gd name="connsiteY38" fmla="*/ 2867057 h 4665377"/>
                <a:gd name="connsiteX39" fmla="*/ 25885 w 9200849"/>
                <a:gd name="connsiteY39" fmla="*/ 4665377 h 4665377"/>
                <a:gd name="connsiteX40" fmla="*/ 9200365 w 9200849"/>
                <a:gd name="connsiteY40" fmla="*/ 4658603 h 4665377"/>
                <a:gd name="connsiteX41" fmla="*/ 9200849 w 9200849"/>
                <a:gd name="connsiteY41" fmla="*/ 0 h 4665377"/>
                <a:gd name="connsiteX42" fmla="*/ 0 w 9200849"/>
                <a:gd name="connsiteY42" fmla="*/ 12580 h 4665377"/>
                <a:gd name="connsiteX43" fmla="*/ 20321 w 9200849"/>
                <a:gd name="connsiteY43" fmla="*/ 2115216 h 4665377"/>
                <a:gd name="connsiteX0" fmla="*/ 16688 w 9211908"/>
                <a:gd name="connsiteY0" fmla="*/ 2079609 h 4652797"/>
                <a:gd name="connsiteX1" fmla="*/ 411996 w 9211908"/>
                <a:gd name="connsiteY1" fmla="*/ 1927874 h 4652797"/>
                <a:gd name="connsiteX2" fmla="*/ 743416 w 9211908"/>
                <a:gd name="connsiteY2" fmla="*/ 1907909 h 4652797"/>
                <a:gd name="connsiteX3" fmla="*/ 743416 w 9211908"/>
                <a:gd name="connsiteY3" fmla="*/ 1800098 h 4652797"/>
                <a:gd name="connsiteX4" fmla="*/ 1945313 w 9211908"/>
                <a:gd name="connsiteY4" fmla="*/ 1780133 h 4652797"/>
                <a:gd name="connsiteX5" fmla="*/ 2951553 w 9211908"/>
                <a:gd name="connsiteY5" fmla="*/ 1867979 h 4652797"/>
                <a:gd name="connsiteX6" fmla="*/ 2843741 w 9211908"/>
                <a:gd name="connsiteY6" fmla="*/ 1648363 h 4652797"/>
                <a:gd name="connsiteX7" fmla="*/ 2779853 w 9211908"/>
                <a:gd name="connsiteY7" fmla="*/ 1644370 h 4652797"/>
                <a:gd name="connsiteX8" fmla="*/ 2731937 w 9211908"/>
                <a:gd name="connsiteY8" fmla="*/ 725977 h 4652797"/>
                <a:gd name="connsiteX9" fmla="*/ 2955546 w 9211908"/>
                <a:gd name="connsiteY9" fmla="*/ 710005 h 4652797"/>
                <a:gd name="connsiteX10" fmla="*/ 3782099 w 9211908"/>
                <a:gd name="connsiteY10" fmla="*/ 1229097 h 4652797"/>
                <a:gd name="connsiteX11" fmla="*/ 3790085 w 9211908"/>
                <a:gd name="connsiteY11" fmla="*/ 1412775 h 4652797"/>
                <a:gd name="connsiteX12" fmla="*/ 3885918 w 9211908"/>
                <a:gd name="connsiteY12" fmla="*/ 1492636 h 4652797"/>
                <a:gd name="connsiteX13" fmla="*/ 3937827 w 9211908"/>
                <a:gd name="connsiteY13" fmla="*/ 1564510 h 4652797"/>
                <a:gd name="connsiteX14" fmla="*/ 3997722 w 9211908"/>
                <a:gd name="connsiteY14" fmla="*/ 1688293 h 4652797"/>
                <a:gd name="connsiteX15" fmla="*/ 4025673 w 9211908"/>
                <a:gd name="connsiteY15" fmla="*/ 1792112 h 4652797"/>
                <a:gd name="connsiteX16" fmla="*/ 3810050 w 9211908"/>
                <a:gd name="connsiteY16" fmla="*/ 2131518 h 4652797"/>
                <a:gd name="connsiteX17" fmla="*/ 3810050 w 9211908"/>
                <a:gd name="connsiteY17" fmla="*/ 2459551 h 4652797"/>
                <a:gd name="connsiteX18" fmla="*/ 5515673 w 9211908"/>
                <a:gd name="connsiteY18" fmla="*/ 2498875 h 4652797"/>
                <a:gd name="connsiteX19" fmla="*/ 5515675 w 9211908"/>
                <a:gd name="connsiteY19" fmla="*/ 1787675 h 4652797"/>
                <a:gd name="connsiteX20" fmla="*/ 5803540 w 9211908"/>
                <a:gd name="connsiteY20" fmla="*/ 1564155 h 4652797"/>
                <a:gd name="connsiteX21" fmla="*/ 6453780 w 9211908"/>
                <a:gd name="connsiteY21" fmla="*/ 1560769 h 4652797"/>
                <a:gd name="connsiteX22" fmla="*/ 6392820 w 9211908"/>
                <a:gd name="connsiteY22" fmla="*/ 1184848 h 4652797"/>
                <a:gd name="connsiteX23" fmla="*/ 7286900 w 9211908"/>
                <a:gd name="connsiteY23" fmla="*/ 615890 h 4652797"/>
                <a:gd name="connsiteX24" fmla="*/ 7266579 w 9211908"/>
                <a:gd name="connsiteY24" fmla="*/ 521063 h 4652797"/>
                <a:gd name="connsiteX25" fmla="*/ 7330926 w 9211908"/>
                <a:gd name="connsiteY25" fmla="*/ 493970 h 4652797"/>
                <a:gd name="connsiteX26" fmla="*/ 7598472 w 9211908"/>
                <a:gd name="connsiteY26" fmla="*/ 446555 h 4652797"/>
                <a:gd name="connsiteX27" fmla="*/ 7828765 w 9211908"/>
                <a:gd name="connsiteY27" fmla="*/ 1469330 h 4652797"/>
                <a:gd name="connsiteX28" fmla="*/ 8113244 w 9211908"/>
                <a:gd name="connsiteY28" fmla="*/ 1262743 h 4652797"/>
                <a:gd name="connsiteX29" fmla="*/ 8252099 w 9211908"/>
                <a:gd name="connsiteY29" fmla="*/ 1266128 h 4652797"/>
                <a:gd name="connsiteX30" fmla="*/ 8434978 w 9211908"/>
                <a:gd name="connsiteY30" fmla="*/ 1486263 h 4652797"/>
                <a:gd name="connsiteX31" fmla="*/ 8905725 w 9211908"/>
                <a:gd name="connsiteY31" fmla="*/ 1493036 h 4652797"/>
                <a:gd name="connsiteX32" fmla="*/ 8915886 w 9211908"/>
                <a:gd name="connsiteY32" fmla="*/ 1794449 h 4652797"/>
                <a:gd name="connsiteX33" fmla="*/ 8814285 w 9211908"/>
                <a:gd name="connsiteY33" fmla="*/ 1794449 h 4652797"/>
                <a:gd name="connsiteX34" fmla="*/ 8770259 w 9211908"/>
                <a:gd name="connsiteY34" fmla="*/ 1980716 h 4652797"/>
                <a:gd name="connsiteX35" fmla="*/ 8702525 w 9211908"/>
                <a:gd name="connsiteY35" fmla="*/ 3667276 h 4652797"/>
                <a:gd name="connsiteX36" fmla="*/ 1080591 w 9211908"/>
                <a:gd name="connsiteY36" fmla="*/ 3312885 h 4652797"/>
                <a:gd name="connsiteX37" fmla="*/ 1069705 w 9211908"/>
                <a:gd name="connsiteY37" fmla="*/ 2922208 h 4652797"/>
                <a:gd name="connsiteX38" fmla="*/ 25885 w 9211908"/>
                <a:gd name="connsiteY38" fmla="*/ 2854477 h 4652797"/>
                <a:gd name="connsiteX39" fmla="*/ 25885 w 9211908"/>
                <a:gd name="connsiteY39" fmla="*/ 4652797 h 4652797"/>
                <a:gd name="connsiteX40" fmla="*/ 9200365 w 9211908"/>
                <a:gd name="connsiteY40" fmla="*/ 4646023 h 4652797"/>
                <a:gd name="connsiteX41" fmla="*/ 9211908 w 9211908"/>
                <a:gd name="connsiteY41" fmla="*/ 418708 h 4652797"/>
                <a:gd name="connsiteX42" fmla="*/ 0 w 9211908"/>
                <a:gd name="connsiteY42" fmla="*/ 0 h 4652797"/>
                <a:gd name="connsiteX43" fmla="*/ 20321 w 9211908"/>
                <a:gd name="connsiteY43" fmla="*/ 2102636 h 4652797"/>
                <a:gd name="connsiteX0" fmla="*/ 16688 w 9211908"/>
                <a:gd name="connsiteY0" fmla="*/ 1670438 h 4243626"/>
                <a:gd name="connsiteX1" fmla="*/ 411996 w 9211908"/>
                <a:gd name="connsiteY1" fmla="*/ 1518703 h 4243626"/>
                <a:gd name="connsiteX2" fmla="*/ 743416 w 9211908"/>
                <a:gd name="connsiteY2" fmla="*/ 1498738 h 4243626"/>
                <a:gd name="connsiteX3" fmla="*/ 743416 w 9211908"/>
                <a:gd name="connsiteY3" fmla="*/ 1390927 h 4243626"/>
                <a:gd name="connsiteX4" fmla="*/ 1945313 w 9211908"/>
                <a:gd name="connsiteY4" fmla="*/ 1370962 h 4243626"/>
                <a:gd name="connsiteX5" fmla="*/ 2951553 w 9211908"/>
                <a:gd name="connsiteY5" fmla="*/ 1458808 h 4243626"/>
                <a:gd name="connsiteX6" fmla="*/ 2843741 w 9211908"/>
                <a:gd name="connsiteY6" fmla="*/ 1239192 h 4243626"/>
                <a:gd name="connsiteX7" fmla="*/ 2779853 w 9211908"/>
                <a:gd name="connsiteY7" fmla="*/ 1235199 h 4243626"/>
                <a:gd name="connsiteX8" fmla="*/ 2731937 w 9211908"/>
                <a:gd name="connsiteY8" fmla="*/ 316806 h 4243626"/>
                <a:gd name="connsiteX9" fmla="*/ 2955546 w 9211908"/>
                <a:gd name="connsiteY9" fmla="*/ 300834 h 4243626"/>
                <a:gd name="connsiteX10" fmla="*/ 3782099 w 9211908"/>
                <a:gd name="connsiteY10" fmla="*/ 819926 h 4243626"/>
                <a:gd name="connsiteX11" fmla="*/ 3790085 w 9211908"/>
                <a:gd name="connsiteY11" fmla="*/ 1003604 h 4243626"/>
                <a:gd name="connsiteX12" fmla="*/ 3885918 w 9211908"/>
                <a:gd name="connsiteY12" fmla="*/ 1083465 h 4243626"/>
                <a:gd name="connsiteX13" fmla="*/ 3937827 w 9211908"/>
                <a:gd name="connsiteY13" fmla="*/ 1155339 h 4243626"/>
                <a:gd name="connsiteX14" fmla="*/ 3997722 w 9211908"/>
                <a:gd name="connsiteY14" fmla="*/ 1279122 h 4243626"/>
                <a:gd name="connsiteX15" fmla="*/ 4025673 w 9211908"/>
                <a:gd name="connsiteY15" fmla="*/ 1382941 h 4243626"/>
                <a:gd name="connsiteX16" fmla="*/ 3810050 w 9211908"/>
                <a:gd name="connsiteY16" fmla="*/ 1722347 h 4243626"/>
                <a:gd name="connsiteX17" fmla="*/ 3810050 w 9211908"/>
                <a:gd name="connsiteY17" fmla="*/ 2050380 h 4243626"/>
                <a:gd name="connsiteX18" fmla="*/ 5515673 w 9211908"/>
                <a:gd name="connsiteY18" fmla="*/ 2089704 h 4243626"/>
                <a:gd name="connsiteX19" fmla="*/ 5515675 w 9211908"/>
                <a:gd name="connsiteY19" fmla="*/ 1378504 h 4243626"/>
                <a:gd name="connsiteX20" fmla="*/ 5803540 w 9211908"/>
                <a:gd name="connsiteY20" fmla="*/ 1154984 h 4243626"/>
                <a:gd name="connsiteX21" fmla="*/ 6453780 w 9211908"/>
                <a:gd name="connsiteY21" fmla="*/ 1151598 h 4243626"/>
                <a:gd name="connsiteX22" fmla="*/ 6392820 w 9211908"/>
                <a:gd name="connsiteY22" fmla="*/ 775677 h 4243626"/>
                <a:gd name="connsiteX23" fmla="*/ 7286900 w 9211908"/>
                <a:gd name="connsiteY23" fmla="*/ 206719 h 4243626"/>
                <a:gd name="connsiteX24" fmla="*/ 7266579 w 9211908"/>
                <a:gd name="connsiteY24" fmla="*/ 111892 h 4243626"/>
                <a:gd name="connsiteX25" fmla="*/ 7330926 w 9211908"/>
                <a:gd name="connsiteY25" fmla="*/ 84799 h 4243626"/>
                <a:gd name="connsiteX26" fmla="*/ 7598472 w 9211908"/>
                <a:gd name="connsiteY26" fmla="*/ 37384 h 4243626"/>
                <a:gd name="connsiteX27" fmla="*/ 7828765 w 9211908"/>
                <a:gd name="connsiteY27" fmla="*/ 1060159 h 4243626"/>
                <a:gd name="connsiteX28" fmla="*/ 8113244 w 9211908"/>
                <a:gd name="connsiteY28" fmla="*/ 853572 h 4243626"/>
                <a:gd name="connsiteX29" fmla="*/ 8252099 w 9211908"/>
                <a:gd name="connsiteY29" fmla="*/ 856957 h 4243626"/>
                <a:gd name="connsiteX30" fmla="*/ 8434978 w 9211908"/>
                <a:gd name="connsiteY30" fmla="*/ 1077092 h 4243626"/>
                <a:gd name="connsiteX31" fmla="*/ 8905725 w 9211908"/>
                <a:gd name="connsiteY31" fmla="*/ 1083865 h 4243626"/>
                <a:gd name="connsiteX32" fmla="*/ 8915886 w 9211908"/>
                <a:gd name="connsiteY32" fmla="*/ 1385278 h 4243626"/>
                <a:gd name="connsiteX33" fmla="*/ 8814285 w 9211908"/>
                <a:gd name="connsiteY33" fmla="*/ 1385278 h 4243626"/>
                <a:gd name="connsiteX34" fmla="*/ 8770259 w 9211908"/>
                <a:gd name="connsiteY34" fmla="*/ 1571545 h 4243626"/>
                <a:gd name="connsiteX35" fmla="*/ 8702525 w 9211908"/>
                <a:gd name="connsiteY35" fmla="*/ 3258105 h 4243626"/>
                <a:gd name="connsiteX36" fmla="*/ 1080591 w 9211908"/>
                <a:gd name="connsiteY36" fmla="*/ 2903714 h 4243626"/>
                <a:gd name="connsiteX37" fmla="*/ 1069705 w 9211908"/>
                <a:gd name="connsiteY37" fmla="*/ 2513037 h 4243626"/>
                <a:gd name="connsiteX38" fmla="*/ 25885 w 9211908"/>
                <a:gd name="connsiteY38" fmla="*/ 2445306 h 4243626"/>
                <a:gd name="connsiteX39" fmla="*/ 25885 w 9211908"/>
                <a:gd name="connsiteY39" fmla="*/ 4243626 h 4243626"/>
                <a:gd name="connsiteX40" fmla="*/ 9200365 w 9211908"/>
                <a:gd name="connsiteY40" fmla="*/ 4236852 h 4243626"/>
                <a:gd name="connsiteX41" fmla="*/ 9211908 w 9211908"/>
                <a:gd name="connsiteY41" fmla="*/ 9537 h 4243626"/>
                <a:gd name="connsiteX42" fmla="*/ 0 w 9211908"/>
                <a:gd name="connsiteY42" fmla="*/ 0 h 4243626"/>
                <a:gd name="connsiteX43" fmla="*/ 20321 w 9211908"/>
                <a:gd name="connsiteY43" fmla="*/ 1693465 h 424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211908" h="4243626">
                  <a:moveTo>
                    <a:pt x="16688" y="1670438"/>
                  </a:moveTo>
                  <a:lnTo>
                    <a:pt x="411996" y="1518703"/>
                  </a:lnTo>
                  <a:lnTo>
                    <a:pt x="743416" y="1498738"/>
                  </a:lnTo>
                  <a:lnTo>
                    <a:pt x="743416" y="1390927"/>
                  </a:lnTo>
                  <a:lnTo>
                    <a:pt x="1945313" y="1370962"/>
                  </a:lnTo>
                  <a:lnTo>
                    <a:pt x="2951553" y="1458808"/>
                  </a:lnTo>
                  <a:lnTo>
                    <a:pt x="2843741" y="1239192"/>
                  </a:lnTo>
                  <a:lnTo>
                    <a:pt x="2779853" y="1235199"/>
                  </a:lnTo>
                  <a:lnTo>
                    <a:pt x="2731937" y="316806"/>
                  </a:lnTo>
                  <a:lnTo>
                    <a:pt x="2955546" y="300834"/>
                  </a:lnTo>
                  <a:lnTo>
                    <a:pt x="3782099" y="819926"/>
                  </a:lnTo>
                  <a:lnTo>
                    <a:pt x="3790085" y="1003604"/>
                  </a:lnTo>
                  <a:lnTo>
                    <a:pt x="3885918" y="1083465"/>
                  </a:lnTo>
                  <a:lnTo>
                    <a:pt x="3937827" y="1155339"/>
                  </a:lnTo>
                  <a:lnTo>
                    <a:pt x="3997722" y="1279122"/>
                  </a:lnTo>
                  <a:lnTo>
                    <a:pt x="4025673" y="1382941"/>
                  </a:lnTo>
                  <a:lnTo>
                    <a:pt x="3810050" y="1722347"/>
                  </a:lnTo>
                  <a:lnTo>
                    <a:pt x="3810050" y="2050380"/>
                  </a:lnTo>
                  <a:cubicBezTo>
                    <a:pt x="3900716" y="2076610"/>
                    <a:pt x="4662861" y="2070042"/>
                    <a:pt x="5515673" y="2089704"/>
                  </a:cubicBezTo>
                  <a:cubicBezTo>
                    <a:pt x="5508126" y="1813471"/>
                    <a:pt x="5516239" y="1374553"/>
                    <a:pt x="5515675" y="1378504"/>
                  </a:cubicBezTo>
                  <a:cubicBezTo>
                    <a:pt x="5637031" y="1274082"/>
                    <a:pt x="5806362" y="1158935"/>
                    <a:pt x="5803540" y="1154984"/>
                  </a:cubicBezTo>
                  <a:cubicBezTo>
                    <a:pt x="6003917" y="1151033"/>
                    <a:pt x="6419913" y="1151598"/>
                    <a:pt x="6453780" y="1151598"/>
                  </a:cubicBezTo>
                  <a:lnTo>
                    <a:pt x="6392820" y="775677"/>
                  </a:lnTo>
                  <a:lnTo>
                    <a:pt x="7286900" y="206719"/>
                  </a:lnTo>
                  <a:lnTo>
                    <a:pt x="7266579" y="111892"/>
                  </a:lnTo>
                  <a:lnTo>
                    <a:pt x="7330926" y="84799"/>
                  </a:lnTo>
                  <a:lnTo>
                    <a:pt x="7598472" y="37384"/>
                  </a:lnTo>
                  <a:lnTo>
                    <a:pt x="7828765" y="1060159"/>
                  </a:lnTo>
                  <a:lnTo>
                    <a:pt x="8113244" y="853572"/>
                  </a:lnTo>
                  <a:lnTo>
                    <a:pt x="8252099" y="856957"/>
                  </a:lnTo>
                  <a:lnTo>
                    <a:pt x="8434978" y="1077092"/>
                  </a:lnTo>
                  <a:lnTo>
                    <a:pt x="8905725" y="1083865"/>
                  </a:lnTo>
                  <a:lnTo>
                    <a:pt x="8915886" y="1385278"/>
                  </a:lnTo>
                  <a:lnTo>
                    <a:pt x="8814285" y="1385278"/>
                  </a:lnTo>
                  <a:lnTo>
                    <a:pt x="8770259" y="1571545"/>
                  </a:lnTo>
                  <a:lnTo>
                    <a:pt x="8702525" y="3258105"/>
                  </a:lnTo>
                  <a:lnTo>
                    <a:pt x="1080591" y="2903714"/>
                  </a:lnTo>
                  <a:lnTo>
                    <a:pt x="1069705" y="2513037"/>
                  </a:lnTo>
                  <a:lnTo>
                    <a:pt x="25885" y="2445306"/>
                  </a:lnTo>
                  <a:lnTo>
                    <a:pt x="25885" y="4243626"/>
                  </a:lnTo>
                  <a:lnTo>
                    <a:pt x="9200365" y="4236852"/>
                  </a:lnTo>
                  <a:cubicBezTo>
                    <a:pt x="9200526" y="2683984"/>
                    <a:pt x="9211747" y="1562405"/>
                    <a:pt x="9211908" y="9537"/>
                  </a:cubicBezTo>
                  <a:lnTo>
                    <a:pt x="0" y="0"/>
                  </a:lnTo>
                  <a:lnTo>
                    <a:pt x="20321" y="1693465"/>
                  </a:lnTo>
                </a:path>
              </a:pathLst>
            </a:custGeom>
            <a:solidFill>
              <a:srgbClr val="FFFFFF">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oogle Shape;291;ga123c2dd9a_1_7">
            <a:extLst>
              <a:ext uri="{FF2B5EF4-FFF2-40B4-BE49-F238E27FC236}">
                <a16:creationId xmlns:a16="http://schemas.microsoft.com/office/drawing/2014/main" id="{9FF3D15B-53F1-8F1B-22AA-EF7DE96D90DB}"/>
              </a:ext>
            </a:extLst>
          </p:cNvPr>
          <p:cNvGrpSpPr/>
          <p:nvPr/>
        </p:nvGrpSpPr>
        <p:grpSpPr>
          <a:xfrm flipH="1">
            <a:off x="128265" y="2509610"/>
            <a:ext cx="2431846" cy="2524644"/>
            <a:chOff x="3235101" y="2214055"/>
            <a:chExt cx="2431846" cy="2524644"/>
          </a:xfrm>
        </p:grpSpPr>
        <p:pic>
          <p:nvPicPr>
            <p:cNvPr id="9" name="Google Shape;292;ga123c2dd9a_1_7">
              <a:extLst>
                <a:ext uri="{FF2B5EF4-FFF2-40B4-BE49-F238E27FC236}">
                  <a16:creationId xmlns:a16="http://schemas.microsoft.com/office/drawing/2014/main" id="{598F338C-218F-8C7C-6FE7-8DE0F3E850FD}"/>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3651450" y="3227301"/>
              <a:ext cx="2015497" cy="1511398"/>
            </a:xfrm>
            <a:prstGeom prst="rect">
              <a:avLst/>
            </a:prstGeom>
            <a:noFill/>
            <a:ln>
              <a:noFill/>
            </a:ln>
            <a:effectLst>
              <a:outerShdw blurRad="185738" dist="104775" dir="3600000" algn="bl" rotWithShape="0">
                <a:srgbClr val="000000">
                  <a:alpha val="35000"/>
                </a:srgbClr>
              </a:outerShdw>
            </a:effectLst>
          </p:spPr>
        </p:pic>
        <p:cxnSp>
          <p:nvCxnSpPr>
            <p:cNvPr id="10" name="Google Shape;293;ga123c2dd9a_1_7">
              <a:extLst>
                <a:ext uri="{FF2B5EF4-FFF2-40B4-BE49-F238E27FC236}">
                  <a16:creationId xmlns:a16="http://schemas.microsoft.com/office/drawing/2014/main" id="{C71A004E-52BF-CF88-E778-10431FBA9FA5}"/>
                </a:ext>
              </a:extLst>
            </p:cNvPr>
            <p:cNvCxnSpPr>
              <a:cxnSpLocks/>
            </p:cNvCxnSpPr>
            <p:nvPr/>
          </p:nvCxnSpPr>
          <p:spPr>
            <a:xfrm>
              <a:off x="3235101" y="2987395"/>
              <a:ext cx="705910" cy="1076325"/>
            </a:xfrm>
            <a:prstGeom prst="straightConnector1">
              <a:avLst/>
            </a:prstGeom>
            <a:noFill/>
            <a:ln w="28575" cap="flat" cmpd="sng">
              <a:solidFill>
                <a:srgbClr val="0070C0"/>
              </a:solidFill>
              <a:prstDash val="dash"/>
              <a:round/>
              <a:headEnd type="none" w="med" len="med"/>
              <a:tailEnd type="none" w="med" len="med"/>
            </a:ln>
          </p:spPr>
        </p:cxnSp>
        <p:cxnSp>
          <p:nvCxnSpPr>
            <p:cNvPr id="11" name="Google Shape;294;ga123c2dd9a_1_7">
              <a:extLst>
                <a:ext uri="{FF2B5EF4-FFF2-40B4-BE49-F238E27FC236}">
                  <a16:creationId xmlns:a16="http://schemas.microsoft.com/office/drawing/2014/main" id="{2F5D6E76-F68B-B4A4-21FB-CA248209E8A5}"/>
                </a:ext>
              </a:extLst>
            </p:cNvPr>
            <p:cNvCxnSpPr>
              <a:cxnSpLocks/>
              <a:stCxn id="7" idx="31"/>
            </p:cNvCxnSpPr>
            <p:nvPr/>
          </p:nvCxnSpPr>
          <p:spPr>
            <a:xfrm>
              <a:off x="3909147" y="2214055"/>
              <a:ext cx="1661946" cy="1352720"/>
            </a:xfrm>
            <a:prstGeom prst="straightConnector1">
              <a:avLst/>
            </a:prstGeom>
            <a:noFill/>
            <a:ln w="28575" cap="flat" cmpd="sng">
              <a:solidFill>
                <a:srgbClr val="0070C0"/>
              </a:solidFill>
              <a:prstDash val="dash"/>
              <a:round/>
              <a:headEnd type="none" w="med" len="med"/>
              <a:tailEnd type="none" w="med" len="med"/>
            </a:ln>
          </p:spPr>
        </p:cxnSp>
      </p:grpSp>
      <p:sp>
        <p:nvSpPr>
          <p:cNvPr id="12" name="Rectangle 11">
            <a:extLst>
              <a:ext uri="{FF2B5EF4-FFF2-40B4-BE49-F238E27FC236}">
                <a16:creationId xmlns:a16="http://schemas.microsoft.com/office/drawing/2014/main" id="{E7264041-B681-FA77-A03E-D6B7111123AF}"/>
              </a:ext>
            </a:extLst>
          </p:cNvPr>
          <p:cNvSpPr/>
          <p:nvPr/>
        </p:nvSpPr>
        <p:spPr>
          <a:xfrm>
            <a:off x="2351935" y="4454340"/>
            <a:ext cx="970137" cy="523220"/>
          </a:xfrm>
          <a:prstGeom prst="rect">
            <a:avLst/>
          </a:prstGeom>
        </p:spPr>
        <p:txBody>
          <a:bodyPr wrap="none">
            <a:spAutoFit/>
          </a:bodyPr>
          <a:lstStyle/>
          <a:p>
            <a:pPr lvl="0" algn="ctr">
              <a:buSzPts val="1400"/>
            </a:pPr>
            <a:r>
              <a:rPr lang="en-US" b="1">
                <a:solidFill>
                  <a:srgbClr val="990000"/>
                </a:solidFill>
              </a:rPr>
              <a:t>From</a:t>
            </a:r>
          </a:p>
          <a:p>
            <a:pPr lvl="0" algn="ctr">
              <a:buSzPts val="1400"/>
            </a:pPr>
            <a:r>
              <a:rPr lang="en-US" b="1">
                <a:solidFill>
                  <a:srgbClr val="990000"/>
                </a:solidFill>
              </a:rPr>
              <a:t>transport</a:t>
            </a:r>
          </a:p>
        </p:txBody>
      </p:sp>
      <p:sp>
        <p:nvSpPr>
          <p:cNvPr id="13" name="Google Shape;299;ga123c2dd9a_1_7">
            <a:extLst>
              <a:ext uri="{FF2B5EF4-FFF2-40B4-BE49-F238E27FC236}">
                <a16:creationId xmlns:a16="http://schemas.microsoft.com/office/drawing/2014/main" id="{DC711B7A-FEF3-EC9C-73FB-5D0B22EA218C}"/>
              </a:ext>
            </a:extLst>
          </p:cNvPr>
          <p:cNvSpPr/>
          <p:nvPr/>
        </p:nvSpPr>
        <p:spPr>
          <a:xfrm rot="16200000" flipH="1">
            <a:off x="1894736" y="4239565"/>
            <a:ext cx="914400" cy="175750"/>
          </a:xfrm>
          <a:prstGeom prst="leftArrow">
            <a:avLst>
              <a:gd name="adj1" fmla="val 48321"/>
              <a:gd name="adj2" fmla="val 72677"/>
            </a:avLst>
          </a:prstGeom>
          <a:solidFill>
            <a:srgbClr val="990000"/>
          </a:solidFill>
          <a:ln w="2857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1"/>
          </a:p>
          <a:p>
            <a:pPr marL="0" marR="0" lvl="0" indent="0" algn="ctr" rtl="0">
              <a:lnSpc>
                <a:spcPct val="100000"/>
              </a:lnSpc>
              <a:spcBef>
                <a:spcPts val="0"/>
              </a:spcBef>
              <a:spcAft>
                <a:spcPts val="0"/>
              </a:spcAft>
              <a:buClr>
                <a:srgbClr val="000000"/>
              </a:buClr>
              <a:buSzPts val="1400"/>
              <a:buFont typeface="Arial"/>
              <a:buNone/>
            </a:pPr>
            <a:endParaRPr b="1"/>
          </a:p>
        </p:txBody>
      </p:sp>
      <p:sp>
        <p:nvSpPr>
          <p:cNvPr id="14" name="Google Shape;299;ga123c2dd9a_1_7">
            <a:extLst>
              <a:ext uri="{FF2B5EF4-FFF2-40B4-BE49-F238E27FC236}">
                <a16:creationId xmlns:a16="http://schemas.microsoft.com/office/drawing/2014/main" id="{878567A0-D96C-20A7-6CD7-B05DC8678404}"/>
              </a:ext>
            </a:extLst>
          </p:cNvPr>
          <p:cNvSpPr/>
          <p:nvPr/>
        </p:nvSpPr>
        <p:spPr>
          <a:xfrm flipH="1">
            <a:off x="7252720" y="2803988"/>
            <a:ext cx="1369601" cy="175750"/>
          </a:xfrm>
          <a:prstGeom prst="leftArrow">
            <a:avLst>
              <a:gd name="adj1" fmla="val 48321"/>
              <a:gd name="adj2" fmla="val 72677"/>
            </a:avLst>
          </a:prstGeom>
          <a:solidFill>
            <a:srgbClr val="990000"/>
          </a:solidFill>
          <a:ln w="2857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1" dirty="0"/>
          </a:p>
          <a:p>
            <a:pPr marL="0" marR="0" lvl="0" indent="0" algn="ctr" rtl="0">
              <a:lnSpc>
                <a:spcPct val="100000"/>
              </a:lnSpc>
              <a:spcBef>
                <a:spcPts val="0"/>
              </a:spcBef>
              <a:spcAft>
                <a:spcPts val="0"/>
              </a:spcAft>
              <a:buClr>
                <a:srgbClr val="000000"/>
              </a:buClr>
              <a:buSzPts val="1400"/>
              <a:buFont typeface="Arial"/>
              <a:buNone/>
            </a:pPr>
            <a:endParaRPr b="1" dirty="0"/>
          </a:p>
          <a:p>
            <a:pPr marL="0" marR="0" lvl="0" indent="0" algn="ctr" rtl="0">
              <a:lnSpc>
                <a:spcPct val="100000"/>
              </a:lnSpc>
              <a:spcBef>
                <a:spcPts val="0"/>
              </a:spcBef>
              <a:spcAft>
                <a:spcPts val="0"/>
              </a:spcAft>
              <a:buClr>
                <a:srgbClr val="000000"/>
              </a:buClr>
              <a:buSzPts val="1400"/>
              <a:buFont typeface="Arial"/>
              <a:buNone/>
            </a:pPr>
            <a:r>
              <a:rPr lang="en-US" b="1" dirty="0">
                <a:solidFill>
                  <a:srgbClr val="990000"/>
                </a:solidFill>
              </a:rPr>
              <a:t>To </a:t>
            </a:r>
            <a:r>
              <a:rPr lang="en-US" b="1" dirty="0" err="1">
                <a:solidFill>
                  <a:srgbClr val="990000"/>
                </a:solidFill>
              </a:rPr>
              <a:t>endstation</a:t>
            </a:r>
            <a:endParaRPr b="1" dirty="0">
              <a:solidFill>
                <a:srgbClr val="990000"/>
              </a:solidFill>
            </a:endParaRPr>
          </a:p>
        </p:txBody>
      </p:sp>
      <p:sp>
        <p:nvSpPr>
          <p:cNvPr id="15" name="Google Shape;290;ga123c2dd9a_1_7">
            <a:extLst>
              <a:ext uri="{FF2B5EF4-FFF2-40B4-BE49-F238E27FC236}">
                <a16:creationId xmlns:a16="http://schemas.microsoft.com/office/drawing/2014/main" id="{95D82AF1-867E-4467-FF41-7955AD9ADE48}"/>
              </a:ext>
            </a:extLst>
          </p:cNvPr>
          <p:cNvSpPr txBox="1"/>
          <p:nvPr/>
        </p:nvSpPr>
        <p:spPr>
          <a:xfrm>
            <a:off x="3498847" y="4575997"/>
            <a:ext cx="5375411" cy="5795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200" b="1"/>
              <a:t>Remote operation possible via a s</a:t>
            </a:r>
            <a:r>
              <a:rPr lang="en-US" sz="1200" b="1" i="0" u="none" strike="noStrike" cap="none">
                <a:solidFill>
                  <a:srgbClr val="000000"/>
                </a:solidFill>
                <a:latin typeface="Arial"/>
                <a:ea typeface="Arial"/>
                <a:cs typeface="Arial"/>
                <a:sym typeface="Arial"/>
              </a:rPr>
              <a:t>ignificant number of</a:t>
            </a:r>
            <a:r>
              <a:rPr lang="en-US" sz="1200" b="1" i="0" u="none" strike="noStrike" cap="none">
                <a:solidFill>
                  <a:srgbClr val="FF2F54"/>
                </a:solidFill>
                <a:latin typeface="Arial"/>
                <a:ea typeface="Arial"/>
                <a:cs typeface="Arial"/>
                <a:sym typeface="Arial"/>
              </a:rPr>
              <a:t> </a:t>
            </a:r>
            <a:r>
              <a:rPr lang="en-US" sz="1200" b="1" i="0" u="none" strike="noStrike" cap="none">
                <a:solidFill>
                  <a:srgbClr val="000000"/>
                </a:solidFill>
                <a:latin typeface="Arial"/>
                <a:ea typeface="Arial"/>
                <a:cs typeface="Arial"/>
                <a:sym typeface="Arial"/>
              </a:rPr>
              <a:t>laser </a:t>
            </a:r>
            <a:r>
              <a:rPr lang="en-US" sz="1200" b="1" i="0" u="none" strike="noStrike" cap="none">
                <a:solidFill>
                  <a:srgbClr val="FF2F54"/>
                </a:solidFill>
                <a:latin typeface="Arial"/>
                <a:ea typeface="Arial"/>
                <a:cs typeface="Arial"/>
                <a:sym typeface="Arial"/>
              </a:rPr>
              <a:t>controls (~50)</a:t>
            </a:r>
            <a:r>
              <a:rPr lang="en-US" sz="1200" b="1" i="0" u="none" strike="noStrike" cap="none">
                <a:solidFill>
                  <a:srgbClr val="000000"/>
                </a:solidFill>
                <a:latin typeface="Arial"/>
                <a:ea typeface="Arial"/>
                <a:cs typeface="Arial"/>
                <a:sym typeface="Arial"/>
              </a:rPr>
              <a:t> and </a:t>
            </a:r>
            <a:r>
              <a:rPr lang="en-US" sz="1200" b="1" i="0" u="none" strike="noStrike" cap="none">
                <a:solidFill>
                  <a:srgbClr val="0000FF"/>
                </a:solidFill>
                <a:latin typeface="Arial"/>
                <a:ea typeface="Arial"/>
                <a:cs typeface="Arial"/>
                <a:sym typeface="Arial"/>
              </a:rPr>
              <a:t>diagnostics (~30)</a:t>
            </a:r>
            <a:r>
              <a:rPr lang="en-US" sz="1200" b="1" i="0" u="none" strike="noStrike" cap="none">
                <a:solidFill>
                  <a:srgbClr val="000000"/>
                </a:solidFill>
                <a:latin typeface="Arial"/>
                <a:ea typeface="Arial"/>
                <a:cs typeface="Arial"/>
                <a:sym typeface="Arial"/>
              </a:rPr>
              <a:t> per table/</a:t>
            </a:r>
            <a:r>
              <a:rPr lang="en-US" sz="1200" b="1" i="0" u="none" strike="noStrike" cap="none" err="1">
                <a:solidFill>
                  <a:srgbClr val="000000"/>
                </a:solidFill>
                <a:latin typeface="Arial"/>
                <a:ea typeface="Arial"/>
                <a:cs typeface="Arial"/>
                <a:sym typeface="Arial"/>
              </a:rPr>
              <a:t>endstation</a:t>
            </a:r>
            <a:endParaRPr sz="1200" b="1" i="0" u="none" strike="noStrike" cap="none">
              <a:solidFill>
                <a:srgbClr val="000000"/>
              </a:solidFill>
              <a:latin typeface="Arial"/>
              <a:ea typeface="Arial"/>
              <a:cs typeface="Arial"/>
              <a:sym typeface="Arial"/>
            </a:endParaRPr>
          </a:p>
        </p:txBody>
      </p:sp>
      <p:sp>
        <p:nvSpPr>
          <p:cNvPr id="16" name="Google Shape;287;ga123c2dd9a_1_7">
            <a:extLst>
              <a:ext uri="{FF2B5EF4-FFF2-40B4-BE49-F238E27FC236}">
                <a16:creationId xmlns:a16="http://schemas.microsoft.com/office/drawing/2014/main" id="{CF361EF1-5BBC-4367-4D07-077EB032CEA0}"/>
              </a:ext>
            </a:extLst>
          </p:cNvPr>
          <p:cNvSpPr/>
          <p:nvPr/>
        </p:nvSpPr>
        <p:spPr>
          <a:xfrm rot="17691131">
            <a:off x="3423633" y="1903079"/>
            <a:ext cx="1061936" cy="175645"/>
          </a:xfrm>
          <a:prstGeom prst="leftArrow">
            <a:avLst>
              <a:gd name="adj1" fmla="val 48321"/>
              <a:gd name="adj2" fmla="val 72677"/>
            </a:avLst>
          </a:prstGeom>
          <a:solidFill>
            <a:srgbClr val="69BE28"/>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95;ga123c2dd9a_1_7">
            <a:extLst>
              <a:ext uri="{FF2B5EF4-FFF2-40B4-BE49-F238E27FC236}">
                <a16:creationId xmlns:a16="http://schemas.microsoft.com/office/drawing/2014/main" id="{3363F030-B344-3FFD-0E9D-D021B4315DCB}"/>
              </a:ext>
            </a:extLst>
          </p:cNvPr>
          <p:cNvSpPr/>
          <p:nvPr/>
        </p:nvSpPr>
        <p:spPr>
          <a:xfrm rot="2768234">
            <a:off x="6186679" y="3510273"/>
            <a:ext cx="956183" cy="175711"/>
          </a:xfrm>
          <a:prstGeom prst="leftArrow">
            <a:avLst>
              <a:gd name="adj1" fmla="val 48321"/>
              <a:gd name="adj2" fmla="val 72677"/>
            </a:avLst>
          </a:prstGeom>
          <a:solidFill>
            <a:srgbClr val="990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97;ga123c2dd9a_1_7">
            <a:extLst>
              <a:ext uri="{FF2B5EF4-FFF2-40B4-BE49-F238E27FC236}">
                <a16:creationId xmlns:a16="http://schemas.microsoft.com/office/drawing/2014/main" id="{5AA720C0-43DB-E66D-25B2-CD807E08B59B}"/>
              </a:ext>
            </a:extLst>
          </p:cNvPr>
          <p:cNvSpPr/>
          <p:nvPr/>
        </p:nvSpPr>
        <p:spPr>
          <a:xfrm rot="14008049">
            <a:off x="1436721" y="1955019"/>
            <a:ext cx="1061801" cy="175593"/>
          </a:xfrm>
          <a:prstGeom prst="leftArrow">
            <a:avLst>
              <a:gd name="adj1" fmla="val 48321"/>
              <a:gd name="adj2" fmla="val 72677"/>
            </a:avLst>
          </a:prstGeom>
          <a:solidFill>
            <a:srgbClr val="69BE28"/>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9" name="Google Shape;296;ga123c2dd9a_1_7">
            <a:extLst>
              <a:ext uri="{FF2B5EF4-FFF2-40B4-BE49-F238E27FC236}">
                <a16:creationId xmlns:a16="http://schemas.microsoft.com/office/drawing/2014/main" id="{E172E278-03F7-FF57-5CB7-6CB73DE72C50}"/>
              </a:ext>
            </a:extLst>
          </p:cNvPr>
          <p:cNvSpPr txBox="1"/>
          <p:nvPr/>
        </p:nvSpPr>
        <p:spPr>
          <a:xfrm>
            <a:off x="6664770" y="3593624"/>
            <a:ext cx="2403030" cy="865849"/>
          </a:xfrm>
          <a:prstGeom prst="rect">
            <a:avLst/>
          </a:prstGeom>
          <a:solidFill>
            <a:srgbClr val="FFFFFF"/>
          </a:solidFill>
          <a:ln w="28575" cap="flat" cmpd="sng">
            <a:solidFill>
              <a:srgbClr val="990000"/>
            </a:solidFill>
            <a:prstDash val="solid"/>
            <a:round/>
            <a:headEnd type="none" w="sm" len="sm"/>
            <a:tailEnd type="none" w="sm" len="sm"/>
          </a:ln>
        </p:spPr>
        <p:txBody>
          <a:bodyPr spcFirstLastPara="1" wrap="square" lIns="36000" tIns="36000" rIns="36000" bIns="36000" anchor="ctr" anchorCtr="0">
            <a:noAutofit/>
          </a:bodyPr>
          <a:lstStyle/>
          <a:p>
            <a:pPr marL="89998" marR="0" lvl="0" indent="0" algn="l" rtl="0">
              <a:lnSpc>
                <a:spcPct val="100000"/>
              </a:lnSpc>
              <a:spcBef>
                <a:spcPts val="0"/>
              </a:spcBef>
              <a:spcAft>
                <a:spcPts val="0"/>
              </a:spcAft>
              <a:buClr>
                <a:srgbClr val="000000"/>
              </a:buClr>
              <a:buSzPts val="1800"/>
              <a:buFont typeface="Arial"/>
              <a:buNone/>
            </a:pPr>
            <a:r>
              <a:rPr lang="en-US" b="1" dirty="0"/>
              <a:t>Ejection</a:t>
            </a:r>
            <a:r>
              <a:rPr lang="en-US" b="1" i="0" u="none" strike="noStrike" cap="none" dirty="0">
                <a:solidFill>
                  <a:srgbClr val="000000"/>
                </a:solidFill>
                <a:latin typeface="Arial"/>
                <a:ea typeface="Arial"/>
                <a:cs typeface="Arial"/>
                <a:sym typeface="Arial"/>
              </a:rPr>
              <a:t>:</a:t>
            </a:r>
            <a:r>
              <a:rPr lang="en-US" b="0" i="0" u="none" strike="noStrike" cap="none" dirty="0">
                <a:solidFill>
                  <a:srgbClr val="000000"/>
                </a:solidFill>
                <a:latin typeface="Arial"/>
                <a:ea typeface="Arial"/>
                <a:cs typeface="Arial"/>
                <a:sym typeface="Arial"/>
              </a:rPr>
              <a:t> Delivery of beams to the interaction point, tailored for each </a:t>
            </a:r>
            <a:r>
              <a:rPr lang="en-US" b="0" i="0" u="none" strike="noStrike" cap="none" dirty="0" err="1">
                <a:solidFill>
                  <a:srgbClr val="000000"/>
                </a:solidFill>
                <a:latin typeface="Arial"/>
                <a:ea typeface="Arial"/>
                <a:cs typeface="Arial"/>
                <a:sym typeface="Arial"/>
              </a:rPr>
              <a:t>endstation</a:t>
            </a:r>
            <a:endParaRPr b="0" i="0" u="none" strike="noStrike" cap="none" dirty="0">
              <a:solidFill>
                <a:srgbClr val="000000"/>
              </a:solidFill>
              <a:latin typeface="Arial"/>
              <a:ea typeface="Arial"/>
              <a:cs typeface="Arial"/>
              <a:sym typeface="Arial"/>
            </a:endParaRPr>
          </a:p>
        </p:txBody>
      </p:sp>
      <p:sp>
        <p:nvSpPr>
          <p:cNvPr id="20" name="Google Shape;298;ga123c2dd9a_1_7">
            <a:extLst>
              <a:ext uri="{FF2B5EF4-FFF2-40B4-BE49-F238E27FC236}">
                <a16:creationId xmlns:a16="http://schemas.microsoft.com/office/drawing/2014/main" id="{9C83F8C2-F94A-E869-1493-9525A7F2B50D}"/>
              </a:ext>
            </a:extLst>
          </p:cNvPr>
          <p:cNvSpPr txBox="1"/>
          <p:nvPr/>
        </p:nvSpPr>
        <p:spPr>
          <a:xfrm>
            <a:off x="353199" y="1151538"/>
            <a:ext cx="2181049" cy="808456"/>
          </a:xfrm>
          <a:prstGeom prst="rect">
            <a:avLst/>
          </a:prstGeom>
          <a:solidFill>
            <a:srgbClr val="FFFFFF"/>
          </a:solidFill>
          <a:ln w="28575"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SzPts val="1800"/>
              <a:buNone/>
              <a:defRPr b="1"/>
            </a:lvl1pPr>
          </a:lstStyle>
          <a:p>
            <a:r>
              <a:rPr lang="en-US" dirty="0"/>
              <a:t>Injection: </a:t>
            </a:r>
            <a:r>
              <a:rPr lang="en-US" b="0" dirty="0"/>
              <a:t>Consistent conditioning of spatial mode and beam-pointing</a:t>
            </a:r>
            <a:endParaRPr b="0" dirty="0"/>
          </a:p>
        </p:txBody>
      </p:sp>
      <p:sp>
        <p:nvSpPr>
          <p:cNvPr id="21" name="Google Shape;287;ga123c2dd9a_1_7">
            <a:extLst>
              <a:ext uri="{FF2B5EF4-FFF2-40B4-BE49-F238E27FC236}">
                <a16:creationId xmlns:a16="http://schemas.microsoft.com/office/drawing/2014/main" id="{A9E32361-57A9-A56E-D678-D3113B9C89D5}"/>
              </a:ext>
            </a:extLst>
          </p:cNvPr>
          <p:cNvSpPr/>
          <p:nvPr/>
        </p:nvSpPr>
        <p:spPr>
          <a:xfrm rot="-2691759">
            <a:off x="3001014" y="1846917"/>
            <a:ext cx="1061936" cy="175645"/>
          </a:xfrm>
          <a:prstGeom prst="leftArrow">
            <a:avLst>
              <a:gd name="adj1" fmla="val 48321"/>
              <a:gd name="adj2" fmla="val 72677"/>
            </a:avLst>
          </a:prstGeom>
          <a:solidFill>
            <a:srgbClr val="69BE28"/>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87;ga123c2dd9a_1_7">
            <a:extLst>
              <a:ext uri="{FF2B5EF4-FFF2-40B4-BE49-F238E27FC236}">
                <a16:creationId xmlns:a16="http://schemas.microsoft.com/office/drawing/2014/main" id="{D1397394-2584-5F3D-7698-B1F318ABDE61}"/>
              </a:ext>
            </a:extLst>
          </p:cNvPr>
          <p:cNvSpPr/>
          <p:nvPr/>
        </p:nvSpPr>
        <p:spPr>
          <a:xfrm rot="15971013">
            <a:off x="3778554" y="1915137"/>
            <a:ext cx="1061936" cy="175645"/>
          </a:xfrm>
          <a:prstGeom prst="leftArrow">
            <a:avLst>
              <a:gd name="adj1" fmla="val 48321"/>
              <a:gd name="adj2" fmla="val 72677"/>
            </a:avLst>
          </a:prstGeom>
          <a:solidFill>
            <a:srgbClr val="69BE28"/>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89;ga123c2dd9a_1_7">
            <a:extLst>
              <a:ext uri="{FF2B5EF4-FFF2-40B4-BE49-F238E27FC236}">
                <a16:creationId xmlns:a16="http://schemas.microsoft.com/office/drawing/2014/main" id="{7076F142-0445-2767-A557-78BE22FF0D9A}"/>
              </a:ext>
            </a:extLst>
          </p:cNvPr>
          <p:cNvSpPr txBox="1"/>
          <p:nvPr/>
        </p:nvSpPr>
        <p:spPr>
          <a:xfrm>
            <a:off x="3524247" y="1136293"/>
            <a:ext cx="4252523" cy="780749"/>
          </a:xfrm>
          <a:prstGeom prst="rect">
            <a:avLst/>
          </a:prstGeom>
          <a:solidFill>
            <a:srgbClr val="FFFFFF"/>
          </a:solidFill>
          <a:ln w="28575"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b="1"/>
              <a:t>Standard M</a:t>
            </a:r>
            <a:r>
              <a:rPr lang="en-US" b="1" i="0" u="none" strike="noStrike" cap="none">
                <a:solidFill>
                  <a:srgbClr val="000000"/>
                </a:solidFill>
              </a:rPr>
              <a:t>odules:</a:t>
            </a:r>
            <a:r>
              <a:rPr lang="en-US" b="0" i="0" u="none" strike="noStrike" cap="none">
                <a:solidFill>
                  <a:srgbClr val="000000"/>
                </a:solidFill>
                <a:latin typeface="Arial"/>
                <a:ea typeface="Arial"/>
                <a:cs typeface="Arial"/>
                <a:sym typeface="Arial"/>
              </a:rPr>
              <a:t> that perform a specific function</a:t>
            </a:r>
            <a:endParaRPr/>
          </a:p>
          <a:p>
            <a:pPr marL="0" marR="0" lvl="0" indent="0" algn="l" rtl="0">
              <a:lnSpc>
                <a:spcPct val="100000"/>
              </a:lnSpc>
              <a:spcBef>
                <a:spcPts val="0"/>
              </a:spcBef>
              <a:spcAft>
                <a:spcPts val="0"/>
              </a:spcAft>
              <a:buClr>
                <a:srgbClr val="000000"/>
              </a:buClr>
              <a:buSzPts val="1800"/>
              <a:buFont typeface="Arial"/>
              <a:buNone/>
            </a:pPr>
            <a:r>
              <a:rPr lang="en-US" b="0" i="0" u="none" strike="noStrike" cap="none">
                <a:solidFill>
                  <a:srgbClr val="000000"/>
                </a:solidFill>
                <a:latin typeface="Arial"/>
                <a:ea typeface="Arial"/>
                <a:cs typeface="Arial"/>
                <a:sym typeface="Arial"/>
              </a:rPr>
              <a:t>e.g. </a:t>
            </a:r>
            <a:r>
              <a:rPr lang="en-US"/>
              <a:t>pulse</a:t>
            </a:r>
            <a:r>
              <a:rPr lang="en-US" b="0" i="0" u="none" strike="noStrike" cap="none">
                <a:solidFill>
                  <a:srgbClr val="000000"/>
                </a:solidFill>
                <a:latin typeface="Arial"/>
                <a:ea typeface="Arial"/>
                <a:cs typeface="Arial"/>
                <a:sym typeface="Arial"/>
              </a:rPr>
              <a:t> compression, harmonic generation, tunable visible generation etc. </a:t>
            </a:r>
            <a:endParaRPr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23461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1"/>
          <p:cNvSpPr txBox="1">
            <a:spLocks noGrp="1"/>
          </p:cNvSpPr>
          <p:nvPr>
            <p:ph type="sldNum" idx="12"/>
          </p:nvPr>
        </p:nvSpPr>
        <p:spPr>
          <a:xfrm>
            <a:off x="8566150" y="4738688"/>
            <a:ext cx="318900" cy="404700"/>
          </a:xfrm>
          <a:prstGeom prst="rect">
            <a:avLst/>
          </a:prstGeom>
          <a:noFill/>
          <a:ln>
            <a:noFill/>
          </a:ln>
        </p:spPr>
        <p:txBody>
          <a:bodyPr spcFirstLastPara="1" wrap="square" lIns="72000" tIns="57600" rIns="72000" bIns="45700" anchor="ctr" anchorCtr="0">
            <a:noAutofit/>
          </a:bodyPr>
          <a:lstStyle/>
          <a:p>
            <a:pPr marL="0" lvl="0" indent="0" algn="l" rtl="0">
              <a:spcBef>
                <a:spcPts val="0"/>
              </a:spcBef>
              <a:spcAft>
                <a:spcPts val="0"/>
              </a:spcAft>
              <a:buNone/>
            </a:pPr>
            <a:fld id="{00000000-1234-1234-1234-123412341234}" type="slidenum">
              <a:rPr lang="en-CA"/>
              <a:t>36</a:t>
            </a:fld>
            <a:endParaRPr/>
          </a:p>
        </p:txBody>
      </p:sp>
      <p:sp>
        <p:nvSpPr>
          <p:cNvPr id="351" name="Google Shape;351;p31"/>
          <p:cNvSpPr txBox="1">
            <a:spLocks noGrp="1"/>
          </p:cNvSpPr>
          <p:nvPr>
            <p:ph type="title"/>
          </p:nvPr>
        </p:nvSpPr>
        <p:spPr>
          <a:xfrm>
            <a:off x="451822" y="96818"/>
            <a:ext cx="8103600" cy="5649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lt2"/>
              </a:buClr>
              <a:buSzPts val="2400"/>
              <a:buFont typeface="Roboto"/>
              <a:buNone/>
            </a:pPr>
            <a:r>
              <a:rPr lang="en-CA"/>
              <a:t>PFTS integration and cross-correlations</a:t>
            </a:r>
            <a:endParaRPr/>
          </a:p>
        </p:txBody>
      </p:sp>
      <p:grpSp>
        <p:nvGrpSpPr>
          <p:cNvPr id="352" name="Google Shape;352;p31"/>
          <p:cNvGrpSpPr/>
          <p:nvPr/>
        </p:nvGrpSpPr>
        <p:grpSpPr>
          <a:xfrm>
            <a:off x="240626" y="1140123"/>
            <a:ext cx="6270609" cy="2891124"/>
            <a:chOff x="-6096" y="937030"/>
            <a:chExt cx="9150166" cy="4218770"/>
          </a:xfrm>
        </p:grpSpPr>
        <p:sp>
          <p:nvSpPr>
            <p:cNvPr id="353" name="Google Shape;353;p31"/>
            <p:cNvSpPr/>
            <p:nvPr/>
          </p:nvSpPr>
          <p:spPr>
            <a:xfrm>
              <a:off x="0" y="2947651"/>
              <a:ext cx="4028400" cy="2194500"/>
            </a:xfrm>
            <a:prstGeom prst="rect">
              <a:avLst/>
            </a:prstGeom>
            <a:solidFill>
              <a:srgbClr val="C1EFFE">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4" name="Google Shape;354;p31"/>
            <p:cNvSpPr/>
            <p:nvPr/>
          </p:nvSpPr>
          <p:spPr>
            <a:xfrm>
              <a:off x="4047635" y="2947689"/>
              <a:ext cx="5096400" cy="2195700"/>
            </a:xfrm>
            <a:prstGeom prst="rect">
              <a:avLst/>
            </a:prstGeom>
            <a:solidFill>
              <a:srgbClr val="FEB9C3">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 name="Google Shape;355;p31"/>
            <p:cNvSpPr/>
            <p:nvPr/>
          </p:nvSpPr>
          <p:spPr>
            <a:xfrm>
              <a:off x="4780570" y="937687"/>
              <a:ext cx="4363500" cy="1999200"/>
            </a:xfrm>
            <a:prstGeom prst="rect">
              <a:avLst/>
            </a:prstGeom>
            <a:solidFill>
              <a:srgbClr val="FFE1C6">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Google Shape;356;p31"/>
            <p:cNvSpPr/>
            <p:nvPr/>
          </p:nvSpPr>
          <p:spPr>
            <a:xfrm>
              <a:off x="0" y="937030"/>
              <a:ext cx="4764300" cy="1999200"/>
            </a:xfrm>
            <a:prstGeom prst="rect">
              <a:avLst/>
            </a:prstGeom>
            <a:solidFill>
              <a:srgbClr val="D8D8D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7" name="Google Shape;357;p31"/>
            <p:cNvSpPr/>
            <p:nvPr/>
          </p:nvSpPr>
          <p:spPr>
            <a:xfrm>
              <a:off x="7054038" y="1227582"/>
              <a:ext cx="1023600" cy="490500"/>
            </a:xfrm>
            <a:prstGeom prst="rect">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700">
                  <a:solidFill>
                    <a:schemeClr val="lt1"/>
                  </a:solidFill>
                  <a:latin typeface="Arial"/>
                  <a:ea typeface="Arial"/>
                  <a:cs typeface="Arial"/>
                  <a:sym typeface="Arial"/>
                </a:rPr>
                <a:t>Pump Laser</a:t>
              </a:r>
              <a:endParaRPr sz="700"/>
            </a:p>
            <a:p>
              <a:pPr marL="0" marR="0" lvl="0" indent="0" algn="ctr" rtl="0">
                <a:spcBef>
                  <a:spcPts val="0"/>
                </a:spcBef>
                <a:spcAft>
                  <a:spcPts val="0"/>
                </a:spcAft>
                <a:buNone/>
              </a:pPr>
              <a:r>
                <a:rPr lang="en-CA" sz="700">
                  <a:solidFill>
                    <a:schemeClr val="lt1"/>
                  </a:solidFill>
                  <a:latin typeface="Arial"/>
                  <a:ea typeface="Arial"/>
                  <a:cs typeface="Arial"/>
                  <a:sym typeface="Arial"/>
                </a:rPr>
                <a:t>Osc</a:t>
              </a:r>
              <a:endParaRPr sz="700">
                <a:solidFill>
                  <a:schemeClr val="lt1"/>
                </a:solidFill>
                <a:latin typeface="Arial"/>
                <a:ea typeface="Arial"/>
                <a:cs typeface="Arial"/>
                <a:sym typeface="Arial"/>
              </a:endParaRPr>
            </a:p>
          </p:txBody>
        </p:sp>
        <p:sp>
          <p:nvSpPr>
            <p:cNvPr id="358" name="Google Shape;358;p31"/>
            <p:cNvSpPr/>
            <p:nvPr/>
          </p:nvSpPr>
          <p:spPr>
            <a:xfrm>
              <a:off x="6229350" y="1740165"/>
              <a:ext cx="743100" cy="273600"/>
            </a:xfrm>
            <a:prstGeom prst="rect">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700">
                  <a:solidFill>
                    <a:schemeClr val="lt1"/>
                  </a:solidFill>
                  <a:latin typeface="Arial"/>
                  <a:ea typeface="Arial"/>
                  <a:cs typeface="Arial"/>
                  <a:sym typeface="Arial"/>
                </a:rPr>
                <a:t>TCBOC</a:t>
              </a:r>
              <a:endParaRPr sz="700"/>
            </a:p>
          </p:txBody>
        </p:sp>
        <p:sp>
          <p:nvSpPr>
            <p:cNvPr id="359" name="Google Shape;359;p31"/>
            <p:cNvSpPr/>
            <p:nvPr/>
          </p:nvSpPr>
          <p:spPr>
            <a:xfrm>
              <a:off x="7054038" y="2013715"/>
              <a:ext cx="1023600" cy="490500"/>
            </a:xfrm>
            <a:prstGeom prst="rect">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700">
                  <a:solidFill>
                    <a:schemeClr val="lt1"/>
                  </a:solidFill>
                  <a:latin typeface="Arial"/>
                  <a:ea typeface="Arial"/>
                  <a:cs typeface="Arial"/>
                  <a:sym typeface="Arial"/>
                </a:rPr>
                <a:t>Pump Laser</a:t>
              </a:r>
              <a:endParaRPr sz="700"/>
            </a:p>
            <a:p>
              <a:pPr marL="0" marR="0" lvl="0" indent="0" algn="ctr" rtl="0">
                <a:spcBef>
                  <a:spcPts val="0"/>
                </a:spcBef>
                <a:spcAft>
                  <a:spcPts val="0"/>
                </a:spcAft>
                <a:buNone/>
              </a:pPr>
              <a:r>
                <a:rPr lang="en-CA" sz="700">
                  <a:solidFill>
                    <a:schemeClr val="lt1"/>
                  </a:solidFill>
                  <a:latin typeface="Arial"/>
                  <a:ea typeface="Arial"/>
                  <a:cs typeface="Arial"/>
                  <a:sym typeface="Arial"/>
                </a:rPr>
                <a:t>Amp</a:t>
              </a:r>
              <a:endParaRPr sz="700"/>
            </a:p>
          </p:txBody>
        </p:sp>
        <p:sp>
          <p:nvSpPr>
            <p:cNvPr id="360" name="Google Shape;360;p31"/>
            <p:cNvSpPr/>
            <p:nvPr/>
          </p:nvSpPr>
          <p:spPr>
            <a:xfrm>
              <a:off x="7189470" y="3712811"/>
              <a:ext cx="743100" cy="490500"/>
            </a:xfrm>
            <a:prstGeom prst="rect">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700">
                  <a:solidFill>
                    <a:schemeClr val="lt1"/>
                  </a:solidFill>
                  <a:latin typeface="Arial"/>
                  <a:ea typeface="Arial"/>
                  <a:cs typeface="Arial"/>
                  <a:sym typeface="Arial"/>
                </a:rPr>
                <a:t>MODS</a:t>
              </a:r>
              <a:endParaRPr sz="700"/>
            </a:p>
            <a:p>
              <a:pPr marL="0" marR="0" lvl="0" indent="0" algn="ctr" rtl="0">
                <a:spcBef>
                  <a:spcPts val="0"/>
                </a:spcBef>
                <a:spcAft>
                  <a:spcPts val="0"/>
                </a:spcAft>
                <a:buNone/>
              </a:pPr>
              <a:r>
                <a:rPr lang="en-CA" sz="700">
                  <a:solidFill>
                    <a:schemeClr val="lt1"/>
                  </a:solidFill>
                  <a:latin typeface="Arial"/>
                  <a:ea typeface="Arial"/>
                  <a:cs typeface="Arial"/>
                  <a:sym typeface="Arial"/>
                </a:rPr>
                <a:t>table</a:t>
              </a:r>
              <a:endParaRPr sz="700"/>
            </a:p>
          </p:txBody>
        </p:sp>
        <p:sp>
          <p:nvSpPr>
            <p:cNvPr id="361" name="Google Shape;361;p31"/>
            <p:cNvSpPr/>
            <p:nvPr/>
          </p:nvSpPr>
          <p:spPr>
            <a:xfrm rot="5400000">
              <a:off x="7437434" y="1837022"/>
              <a:ext cx="246900" cy="68700"/>
            </a:xfrm>
            <a:prstGeom prst="rightArrow">
              <a:avLst>
                <a:gd name="adj1" fmla="val 50000"/>
                <a:gd name="adj2" fmla="val 50000"/>
              </a:avLst>
            </a:prstGeom>
            <a:solidFill>
              <a:srgbClr val="7F7F7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cxnSp>
          <p:nvCxnSpPr>
            <p:cNvPr id="362" name="Google Shape;362;p31"/>
            <p:cNvCxnSpPr/>
            <p:nvPr/>
          </p:nvCxnSpPr>
          <p:spPr>
            <a:xfrm rot="10800000">
              <a:off x="6984944" y="1871366"/>
              <a:ext cx="576000" cy="0"/>
            </a:xfrm>
            <a:prstGeom prst="straightConnector1">
              <a:avLst/>
            </a:prstGeom>
            <a:noFill/>
            <a:ln w="15875" cap="flat" cmpd="sng">
              <a:solidFill>
                <a:srgbClr val="7F7F7F"/>
              </a:solidFill>
              <a:prstDash val="solid"/>
              <a:round/>
              <a:headEnd type="none" w="sm" len="sm"/>
              <a:tailEnd type="triangle" w="med" len="med"/>
            </a:ln>
          </p:spPr>
        </p:cxnSp>
        <p:sp>
          <p:nvSpPr>
            <p:cNvPr id="363" name="Google Shape;363;p31"/>
            <p:cNvSpPr/>
            <p:nvPr/>
          </p:nvSpPr>
          <p:spPr>
            <a:xfrm rot="5400000">
              <a:off x="7378034" y="4352660"/>
              <a:ext cx="365700" cy="68700"/>
            </a:xfrm>
            <a:prstGeom prst="rightArrow">
              <a:avLst>
                <a:gd name="adj1" fmla="val 50000"/>
                <a:gd name="adj2" fmla="val 50000"/>
              </a:avLst>
            </a:prstGeom>
            <a:solidFill>
              <a:srgbClr val="7F7F7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cxnSp>
          <p:nvCxnSpPr>
            <p:cNvPr id="364" name="Google Shape;364;p31"/>
            <p:cNvCxnSpPr/>
            <p:nvPr/>
          </p:nvCxnSpPr>
          <p:spPr>
            <a:xfrm rot="10800000">
              <a:off x="7002789" y="4094360"/>
              <a:ext cx="183000" cy="0"/>
            </a:xfrm>
            <a:prstGeom prst="straightConnector1">
              <a:avLst/>
            </a:prstGeom>
            <a:noFill/>
            <a:ln w="15875" cap="flat" cmpd="sng">
              <a:solidFill>
                <a:srgbClr val="7F7F7F"/>
              </a:solidFill>
              <a:prstDash val="solid"/>
              <a:round/>
              <a:headEnd type="none" w="sm" len="sm"/>
              <a:tailEnd type="triangle" w="med" len="med"/>
            </a:ln>
          </p:spPr>
        </p:cxnSp>
        <p:sp>
          <p:nvSpPr>
            <p:cNvPr id="365" name="Google Shape;365;p31"/>
            <p:cNvSpPr txBox="1"/>
            <p:nvPr/>
          </p:nvSpPr>
          <p:spPr>
            <a:xfrm>
              <a:off x="946401" y="4426493"/>
              <a:ext cx="702300" cy="29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dk1"/>
                  </a:solidFill>
                  <a:latin typeface="Arial"/>
                  <a:ea typeface="Arial"/>
                  <a:cs typeface="Arial"/>
                  <a:sym typeface="Arial"/>
                </a:rPr>
                <a:t>X-rays</a:t>
              </a:r>
              <a:endParaRPr sz="700"/>
            </a:p>
          </p:txBody>
        </p:sp>
        <p:pic>
          <p:nvPicPr>
            <p:cNvPr id="366" name="Google Shape;366;p31"/>
            <p:cNvPicPr preferRelativeResize="0"/>
            <p:nvPr/>
          </p:nvPicPr>
          <p:blipFill rotWithShape="1">
            <a:blip r:embed="rId3">
              <a:alphaModFix/>
            </a:blip>
            <a:srcRect/>
            <a:stretch/>
          </p:blipFill>
          <p:spPr>
            <a:xfrm>
              <a:off x="1494804" y="1305856"/>
              <a:ext cx="2315313" cy="1404797"/>
            </a:xfrm>
            <a:prstGeom prst="rect">
              <a:avLst/>
            </a:prstGeom>
            <a:noFill/>
            <a:ln>
              <a:noFill/>
            </a:ln>
            <a:effectLst>
              <a:outerShdw blurRad="63500" sx="102000" sy="102000" algn="ctr" rotWithShape="0">
                <a:srgbClr val="000000">
                  <a:alpha val="40000"/>
                </a:srgbClr>
              </a:outerShdw>
            </a:effectLst>
          </p:spPr>
        </p:pic>
        <p:sp>
          <p:nvSpPr>
            <p:cNvPr id="367" name="Google Shape;367;p31"/>
            <p:cNvSpPr/>
            <p:nvPr/>
          </p:nvSpPr>
          <p:spPr>
            <a:xfrm>
              <a:off x="6253102" y="3957585"/>
              <a:ext cx="743100" cy="273600"/>
            </a:xfrm>
            <a:prstGeom prst="rect">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700">
                  <a:solidFill>
                    <a:schemeClr val="lt1"/>
                  </a:solidFill>
                  <a:latin typeface="Arial"/>
                  <a:ea typeface="Arial"/>
                  <a:cs typeface="Arial"/>
                  <a:sym typeface="Arial"/>
                </a:rPr>
                <a:t>TCBOC</a:t>
              </a:r>
              <a:endParaRPr sz="700"/>
            </a:p>
          </p:txBody>
        </p:sp>
        <p:sp>
          <p:nvSpPr>
            <p:cNvPr id="368" name="Google Shape;368;p31"/>
            <p:cNvSpPr txBox="1"/>
            <p:nvPr/>
          </p:nvSpPr>
          <p:spPr>
            <a:xfrm>
              <a:off x="7576946" y="2943012"/>
              <a:ext cx="790500" cy="449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dk1"/>
                  </a:solidFill>
                  <a:latin typeface="Noto Sans Symbols"/>
                  <a:ea typeface="Noto Sans Symbols"/>
                  <a:cs typeface="Noto Sans Symbols"/>
                  <a:sym typeface="Noto Sans Symbols"/>
                </a:rPr>
                <a:t>~</a:t>
              </a:r>
              <a:r>
                <a:rPr lang="en-CA" sz="700">
                  <a:solidFill>
                    <a:schemeClr val="dk1"/>
                  </a:solidFill>
                  <a:latin typeface="Arial"/>
                  <a:ea typeface="Arial"/>
                  <a:cs typeface="Arial"/>
                  <a:sym typeface="Arial"/>
                </a:rPr>
                <a:t>30m of</a:t>
              </a:r>
              <a:endParaRPr sz="700"/>
            </a:p>
            <a:p>
              <a:pPr marL="0" marR="0" lvl="0" indent="0" algn="l" rtl="0">
                <a:spcBef>
                  <a:spcPts val="0"/>
                </a:spcBef>
                <a:spcAft>
                  <a:spcPts val="0"/>
                </a:spcAft>
                <a:buNone/>
              </a:pPr>
              <a:r>
                <a:rPr lang="en-CA" sz="700">
                  <a:solidFill>
                    <a:schemeClr val="dk1"/>
                  </a:solidFill>
                  <a:latin typeface="Arial"/>
                  <a:ea typeface="Arial"/>
                  <a:cs typeface="Arial"/>
                  <a:sym typeface="Arial"/>
                </a:rPr>
                <a:t>transport</a:t>
              </a:r>
              <a:endParaRPr sz="700"/>
            </a:p>
          </p:txBody>
        </p:sp>
        <p:cxnSp>
          <p:nvCxnSpPr>
            <p:cNvPr id="369" name="Google Shape;369;p31"/>
            <p:cNvCxnSpPr/>
            <p:nvPr/>
          </p:nvCxnSpPr>
          <p:spPr>
            <a:xfrm>
              <a:off x="-6096" y="2944368"/>
              <a:ext cx="9144000" cy="0"/>
            </a:xfrm>
            <a:prstGeom prst="straightConnector1">
              <a:avLst/>
            </a:prstGeom>
            <a:noFill/>
            <a:ln w="9525" cap="flat" cmpd="sng">
              <a:solidFill>
                <a:schemeClr val="dk1"/>
              </a:solidFill>
              <a:prstDash val="dash"/>
              <a:round/>
              <a:headEnd type="none" w="sm" len="sm"/>
              <a:tailEnd type="none" w="sm" len="sm"/>
            </a:ln>
          </p:spPr>
        </p:cxnSp>
        <p:sp>
          <p:nvSpPr>
            <p:cNvPr id="370" name="Google Shape;370;p31"/>
            <p:cNvSpPr txBox="1"/>
            <p:nvPr/>
          </p:nvSpPr>
          <p:spPr>
            <a:xfrm>
              <a:off x="258918" y="2628482"/>
              <a:ext cx="990900" cy="29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dk1"/>
                  </a:solidFill>
                  <a:latin typeface="Arial"/>
                  <a:ea typeface="Arial"/>
                  <a:cs typeface="Arial"/>
                  <a:sym typeface="Arial"/>
                </a:rPr>
                <a:t>Basement</a:t>
              </a:r>
              <a:endParaRPr sz="700"/>
            </a:p>
          </p:txBody>
        </p:sp>
        <p:sp>
          <p:nvSpPr>
            <p:cNvPr id="371" name="Google Shape;371;p31"/>
            <p:cNvSpPr txBox="1"/>
            <p:nvPr/>
          </p:nvSpPr>
          <p:spPr>
            <a:xfrm>
              <a:off x="258917" y="2947977"/>
              <a:ext cx="1348500" cy="29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dk1"/>
                  </a:solidFill>
                  <a:latin typeface="Arial"/>
                  <a:ea typeface="Arial"/>
                  <a:cs typeface="Arial"/>
                  <a:sym typeface="Arial"/>
                </a:rPr>
                <a:t>Sub-basement</a:t>
              </a:r>
              <a:endParaRPr sz="700"/>
            </a:p>
          </p:txBody>
        </p:sp>
        <p:cxnSp>
          <p:nvCxnSpPr>
            <p:cNvPr id="372" name="Google Shape;372;p31"/>
            <p:cNvCxnSpPr/>
            <p:nvPr/>
          </p:nvCxnSpPr>
          <p:spPr>
            <a:xfrm>
              <a:off x="4764186" y="937030"/>
              <a:ext cx="0" cy="2011800"/>
            </a:xfrm>
            <a:prstGeom prst="straightConnector1">
              <a:avLst/>
            </a:prstGeom>
            <a:noFill/>
            <a:ln w="9525" cap="flat" cmpd="sng">
              <a:solidFill>
                <a:schemeClr val="dk1"/>
              </a:solidFill>
              <a:prstDash val="dash"/>
              <a:round/>
              <a:headEnd type="none" w="sm" len="sm"/>
              <a:tailEnd type="none" w="sm" len="sm"/>
            </a:ln>
          </p:spPr>
        </p:cxnSp>
        <p:sp>
          <p:nvSpPr>
            <p:cNvPr id="373" name="Google Shape;373;p31"/>
            <p:cNvSpPr txBox="1"/>
            <p:nvPr/>
          </p:nvSpPr>
          <p:spPr>
            <a:xfrm>
              <a:off x="5343225" y="1054120"/>
              <a:ext cx="990900" cy="583786"/>
            </a:xfrm>
            <a:prstGeom prst="rect">
              <a:avLst/>
            </a:prstGeom>
            <a:solidFill>
              <a:schemeClr val="lt1"/>
            </a:solid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CA" sz="1000" dirty="0">
                  <a:solidFill>
                    <a:schemeClr val="dk1"/>
                  </a:solidFill>
                  <a:latin typeface="Arial"/>
                  <a:ea typeface="Arial"/>
                  <a:cs typeface="Arial"/>
                  <a:sym typeface="Arial"/>
                </a:rPr>
                <a:t>Laser Hall</a:t>
              </a:r>
              <a:endParaRPr sz="1000" dirty="0"/>
            </a:p>
          </p:txBody>
        </p:sp>
        <p:cxnSp>
          <p:nvCxnSpPr>
            <p:cNvPr id="374" name="Google Shape;374;p31"/>
            <p:cNvCxnSpPr/>
            <p:nvPr/>
          </p:nvCxnSpPr>
          <p:spPr>
            <a:xfrm>
              <a:off x="4044858" y="2961300"/>
              <a:ext cx="0" cy="2194500"/>
            </a:xfrm>
            <a:prstGeom prst="straightConnector1">
              <a:avLst/>
            </a:prstGeom>
            <a:noFill/>
            <a:ln w="9525" cap="flat" cmpd="sng">
              <a:solidFill>
                <a:schemeClr val="dk1"/>
              </a:solidFill>
              <a:prstDash val="dash"/>
              <a:round/>
              <a:headEnd type="none" w="sm" len="sm"/>
              <a:tailEnd type="none" w="sm" len="sm"/>
            </a:ln>
          </p:spPr>
        </p:cxnSp>
        <p:sp>
          <p:nvSpPr>
            <p:cNvPr id="375" name="Google Shape;375;p31"/>
            <p:cNvSpPr txBox="1"/>
            <p:nvPr/>
          </p:nvSpPr>
          <p:spPr>
            <a:xfrm>
              <a:off x="4146139" y="3030152"/>
              <a:ext cx="990900" cy="449100"/>
            </a:xfrm>
            <a:prstGeom prst="rect">
              <a:avLst/>
            </a:prstGeom>
            <a:solidFill>
              <a:schemeClr val="lt1"/>
            </a:solid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CA">
                  <a:solidFill>
                    <a:schemeClr val="dk1"/>
                  </a:solidFill>
                  <a:latin typeface="Arial"/>
                  <a:ea typeface="Arial"/>
                  <a:cs typeface="Arial"/>
                  <a:sym typeface="Arial"/>
                </a:rPr>
                <a:t>Hutch</a:t>
              </a:r>
              <a:endParaRPr/>
            </a:p>
          </p:txBody>
        </p:sp>
        <p:sp>
          <p:nvSpPr>
            <p:cNvPr id="376" name="Google Shape;376;p31"/>
            <p:cNvSpPr/>
            <p:nvPr/>
          </p:nvSpPr>
          <p:spPr>
            <a:xfrm>
              <a:off x="7383200" y="4601871"/>
              <a:ext cx="387162" cy="318001"/>
            </a:xfrm>
            <a:prstGeom prst="rect">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600" dirty="0">
                  <a:solidFill>
                    <a:schemeClr val="lt1"/>
                  </a:solidFill>
                  <a:latin typeface="Arial"/>
                  <a:ea typeface="Arial"/>
                  <a:cs typeface="Arial"/>
                  <a:sym typeface="Arial"/>
                </a:rPr>
                <a:t>IP</a:t>
              </a:r>
              <a:endParaRPr sz="600" dirty="0"/>
            </a:p>
          </p:txBody>
        </p:sp>
        <p:sp>
          <p:nvSpPr>
            <p:cNvPr id="377" name="Google Shape;377;p31"/>
            <p:cNvSpPr/>
            <p:nvPr/>
          </p:nvSpPr>
          <p:spPr>
            <a:xfrm>
              <a:off x="1029841" y="4688042"/>
              <a:ext cx="6336900" cy="68700"/>
            </a:xfrm>
            <a:prstGeom prst="rightArrow">
              <a:avLst>
                <a:gd name="adj1" fmla="val 50000"/>
                <a:gd name="adj2" fmla="val 50000"/>
              </a:avLst>
            </a:prstGeom>
            <a:solidFill>
              <a:srgbClr val="FFC0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378" name="Google Shape;378;p31"/>
            <p:cNvSpPr/>
            <p:nvPr/>
          </p:nvSpPr>
          <p:spPr>
            <a:xfrm>
              <a:off x="4828773" y="4472888"/>
              <a:ext cx="725400" cy="499200"/>
            </a:xfrm>
            <a:prstGeom prst="rect">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700">
                  <a:solidFill>
                    <a:schemeClr val="lt1"/>
                  </a:solidFill>
                  <a:latin typeface="Arial"/>
                  <a:ea typeface="Arial"/>
                  <a:cs typeface="Arial"/>
                  <a:sym typeface="Arial"/>
                </a:rPr>
                <a:t>ATM</a:t>
              </a:r>
              <a:endParaRPr sz="700"/>
            </a:p>
          </p:txBody>
        </p:sp>
        <p:sp>
          <p:nvSpPr>
            <p:cNvPr id="379" name="Google Shape;379;p31"/>
            <p:cNvSpPr/>
            <p:nvPr/>
          </p:nvSpPr>
          <p:spPr>
            <a:xfrm rot="5999704" flipH="1">
              <a:off x="3080123" y="3561565"/>
              <a:ext cx="1310185" cy="1727548"/>
            </a:xfrm>
            <a:prstGeom prst="arc">
              <a:avLst>
                <a:gd name="adj1" fmla="val 18550634"/>
                <a:gd name="adj2" fmla="val 1248727"/>
              </a:avLst>
            </a:prstGeom>
            <a:noFill/>
            <a:ln w="22225" cap="flat" cmpd="sng">
              <a:solidFill>
                <a:schemeClr val="dk1"/>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620">
                <a:solidFill>
                  <a:schemeClr val="dk1"/>
                </a:solidFill>
                <a:latin typeface="Arial"/>
                <a:ea typeface="Arial"/>
                <a:cs typeface="Arial"/>
                <a:sym typeface="Arial"/>
              </a:endParaRPr>
            </a:p>
          </p:txBody>
        </p:sp>
        <p:sp>
          <p:nvSpPr>
            <p:cNvPr id="380" name="Google Shape;380;p31"/>
            <p:cNvSpPr/>
            <p:nvPr/>
          </p:nvSpPr>
          <p:spPr>
            <a:xfrm rot="5400000">
              <a:off x="4857782" y="4087846"/>
              <a:ext cx="640200" cy="73200"/>
            </a:xfrm>
            <a:prstGeom prst="rightArrow">
              <a:avLst>
                <a:gd name="adj1" fmla="val 50000"/>
                <a:gd name="adj2" fmla="val 50000"/>
              </a:avLst>
            </a:prstGeom>
            <a:solidFill>
              <a:srgbClr val="7F7F7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381" name="Google Shape;381;p31"/>
            <p:cNvSpPr/>
            <p:nvPr/>
          </p:nvSpPr>
          <p:spPr>
            <a:xfrm>
              <a:off x="4221146" y="4095299"/>
              <a:ext cx="743100" cy="273600"/>
            </a:xfrm>
            <a:prstGeom prst="rect">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CA" sz="700">
                  <a:solidFill>
                    <a:schemeClr val="lt1"/>
                  </a:solidFill>
                  <a:latin typeface="Arial"/>
                  <a:ea typeface="Arial"/>
                  <a:cs typeface="Arial"/>
                  <a:sym typeface="Arial"/>
                </a:rPr>
                <a:t>TCBOC</a:t>
              </a:r>
              <a:endParaRPr sz="700"/>
            </a:p>
          </p:txBody>
        </p:sp>
        <p:sp>
          <p:nvSpPr>
            <p:cNvPr id="382" name="Google Shape;382;p31"/>
            <p:cNvSpPr/>
            <p:nvPr/>
          </p:nvSpPr>
          <p:spPr>
            <a:xfrm>
              <a:off x="5682100" y="3794808"/>
              <a:ext cx="1508700" cy="36600"/>
            </a:xfrm>
            <a:prstGeom prst="rect">
              <a:avLst/>
            </a:prstGeom>
            <a:solidFill>
              <a:srgbClr val="7F7F7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83" name="Google Shape;383;p31"/>
            <p:cNvCxnSpPr/>
            <p:nvPr/>
          </p:nvCxnSpPr>
          <p:spPr>
            <a:xfrm rot="10800000">
              <a:off x="4966175" y="4225445"/>
              <a:ext cx="183000" cy="0"/>
            </a:xfrm>
            <a:prstGeom prst="straightConnector1">
              <a:avLst/>
            </a:prstGeom>
            <a:noFill/>
            <a:ln w="15875" cap="flat" cmpd="sng">
              <a:solidFill>
                <a:srgbClr val="7F7F7F"/>
              </a:solidFill>
              <a:prstDash val="solid"/>
              <a:round/>
              <a:headEnd type="none" w="sm" len="sm"/>
              <a:tailEnd type="triangle" w="med" len="med"/>
            </a:ln>
          </p:spPr>
        </p:cxnSp>
        <p:sp>
          <p:nvSpPr>
            <p:cNvPr id="384" name="Google Shape;384;p31"/>
            <p:cNvSpPr/>
            <p:nvPr/>
          </p:nvSpPr>
          <p:spPr>
            <a:xfrm rot="-10542254">
              <a:off x="6765267" y="1161719"/>
              <a:ext cx="1037314" cy="3571317"/>
            </a:xfrm>
            <a:prstGeom prst="arc">
              <a:avLst>
                <a:gd name="adj1" fmla="val 17585469"/>
                <a:gd name="adj2" fmla="val 4489631"/>
              </a:avLst>
            </a:prstGeom>
            <a:noFill/>
            <a:ln w="22225" cap="flat" cmpd="sng">
              <a:solidFill>
                <a:schemeClr val="dk1"/>
              </a:solidFill>
              <a:prstDash val="dot"/>
              <a:round/>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620">
                <a:solidFill>
                  <a:schemeClr val="dk1"/>
                </a:solidFill>
                <a:latin typeface="Arial"/>
                <a:ea typeface="Arial"/>
                <a:cs typeface="Arial"/>
                <a:sym typeface="Arial"/>
              </a:endParaRPr>
            </a:p>
          </p:txBody>
        </p:sp>
        <p:sp>
          <p:nvSpPr>
            <p:cNvPr id="385" name="Google Shape;385;p31"/>
            <p:cNvSpPr txBox="1"/>
            <p:nvPr/>
          </p:nvSpPr>
          <p:spPr>
            <a:xfrm>
              <a:off x="2353549" y="3281175"/>
              <a:ext cx="1178700" cy="80834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CA" sz="1000" dirty="0">
                  <a:solidFill>
                    <a:schemeClr val="dk1"/>
                  </a:solidFill>
                  <a:latin typeface="Arial"/>
                  <a:ea typeface="Arial"/>
                  <a:cs typeface="Arial"/>
                  <a:sym typeface="Arial"/>
                </a:rPr>
                <a:t>Combine with ATM readings</a:t>
              </a:r>
              <a:endParaRPr sz="1000" dirty="0">
                <a:solidFill>
                  <a:schemeClr val="dk1"/>
                </a:solidFill>
                <a:latin typeface="Arial"/>
                <a:ea typeface="Arial"/>
                <a:cs typeface="Arial"/>
                <a:sym typeface="Arial"/>
              </a:endParaRPr>
            </a:p>
          </p:txBody>
        </p:sp>
        <p:cxnSp>
          <p:nvCxnSpPr>
            <p:cNvPr id="386" name="Google Shape;386;p31"/>
            <p:cNvCxnSpPr/>
            <p:nvPr/>
          </p:nvCxnSpPr>
          <p:spPr>
            <a:xfrm>
              <a:off x="3824776" y="1627674"/>
              <a:ext cx="183000" cy="0"/>
            </a:xfrm>
            <a:prstGeom prst="straightConnector1">
              <a:avLst/>
            </a:prstGeom>
            <a:noFill/>
            <a:ln w="25400" cap="flat" cmpd="sng">
              <a:solidFill>
                <a:srgbClr val="00B0F0"/>
              </a:solidFill>
              <a:prstDash val="solid"/>
              <a:round/>
              <a:headEnd type="none" w="sm" len="sm"/>
              <a:tailEnd type="none" w="sm" len="sm"/>
            </a:ln>
          </p:spPr>
        </p:cxnSp>
        <p:sp>
          <p:nvSpPr>
            <p:cNvPr id="387" name="Google Shape;387;p31"/>
            <p:cNvSpPr/>
            <p:nvPr/>
          </p:nvSpPr>
          <p:spPr>
            <a:xfrm>
              <a:off x="3918380" y="1340316"/>
              <a:ext cx="320100" cy="170400"/>
            </a:xfrm>
            <a:prstGeom prst="rect">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88" name="Google Shape;388;p31"/>
            <p:cNvCxnSpPr/>
            <p:nvPr/>
          </p:nvCxnSpPr>
          <p:spPr>
            <a:xfrm>
              <a:off x="4023882" y="1535661"/>
              <a:ext cx="0" cy="182858"/>
            </a:xfrm>
            <a:prstGeom prst="straightConnector1">
              <a:avLst/>
            </a:prstGeom>
            <a:noFill/>
            <a:ln w="12700" cap="flat" cmpd="sng">
              <a:solidFill>
                <a:schemeClr val="dk1"/>
              </a:solidFill>
              <a:prstDash val="solid"/>
              <a:round/>
              <a:headEnd type="none" w="sm" len="sm"/>
              <a:tailEnd type="none" w="sm" len="sm"/>
            </a:ln>
          </p:spPr>
        </p:cxnSp>
        <p:cxnSp>
          <p:nvCxnSpPr>
            <p:cNvPr id="389" name="Google Shape;389;p31"/>
            <p:cNvCxnSpPr/>
            <p:nvPr/>
          </p:nvCxnSpPr>
          <p:spPr>
            <a:xfrm>
              <a:off x="4146284" y="1534405"/>
              <a:ext cx="0" cy="182858"/>
            </a:xfrm>
            <a:prstGeom prst="straightConnector1">
              <a:avLst/>
            </a:prstGeom>
            <a:noFill/>
            <a:ln w="12700" cap="flat" cmpd="sng">
              <a:solidFill>
                <a:schemeClr val="dk1"/>
              </a:solidFill>
              <a:prstDash val="solid"/>
              <a:round/>
              <a:headEnd type="none" w="sm" len="sm"/>
              <a:tailEnd type="none" w="sm" len="sm"/>
            </a:ln>
          </p:spPr>
        </p:cxnSp>
        <p:cxnSp>
          <p:nvCxnSpPr>
            <p:cNvPr id="390" name="Google Shape;390;p31"/>
            <p:cNvCxnSpPr/>
            <p:nvPr/>
          </p:nvCxnSpPr>
          <p:spPr>
            <a:xfrm>
              <a:off x="3828732" y="2035401"/>
              <a:ext cx="183000" cy="0"/>
            </a:xfrm>
            <a:prstGeom prst="straightConnector1">
              <a:avLst/>
            </a:prstGeom>
            <a:noFill/>
            <a:ln w="25400" cap="flat" cmpd="sng">
              <a:solidFill>
                <a:srgbClr val="00B0F0"/>
              </a:solidFill>
              <a:prstDash val="solid"/>
              <a:round/>
              <a:headEnd type="none" w="sm" len="sm"/>
              <a:tailEnd type="none" w="sm" len="sm"/>
            </a:ln>
          </p:spPr>
        </p:cxnSp>
        <p:cxnSp>
          <p:nvCxnSpPr>
            <p:cNvPr id="391" name="Google Shape;391;p31"/>
            <p:cNvCxnSpPr/>
            <p:nvPr/>
          </p:nvCxnSpPr>
          <p:spPr>
            <a:xfrm>
              <a:off x="3826752" y="2431244"/>
              <a:ext cx="183000" cy="0"/>
            </a:xfrm>
            <a:prstGeom prst="straightConnector1">
              <a:avLst/>
            </a:prstGeom>
            <a:noFill/>
            <a:ln w="25400" cap="flat" cmpd="sng">
              <a:solidFill>
                <a:srgbClr val="00B0F0"/>
              </a:solidFill>
              <a:prstDash val="solid"/>
              <a:round/>
              <a:headEnd type="none" w="sm" len="sm"/>
              <a:tailEnd type="none" w="sm" len="sm"/>
            </a:ln>
          </p:spPr>
        </p:cxnSp>
        <p:cxnSp>
          <p:nvCxnSpPr>
            <p:cNvPr id="392" name="Google Shape;392;p31"/>
            <p:cNvCxnSpPr/>
            <p:nvPr/>
          </p:nvCxnSpPr>
          <p:spPr>
            <a:xfrm rot="5400000">
              <a:off x="3910687" y="1541763"/>
              <a:ext cx="183000" cy="0"/>
            </a:xfrm>
            <a:prstGeom prst="straightConnector1">
              <a:avLst/>
            </a:prstGeom>
            <a:noFill/>
            <a:ln w="25400" cap="flat" cmpd="sng">
              <a:solidFill>
                <a:srgbClr val="00B0F0"/>
              </a:solidFill>
              <a:prstDash val="solid"/>
              <a:round/>
              <a:headEnd type="none" w="sm" len="sm"/>
              <a:tailEnd type="none" w="sm" len="sm"/>
            </a:ln>
          </p:spPr>
        </p:cxnSp>
        <p:cxnSp>
          <p:nvCxnSpPr>
            <p:cNvPr id="393" name="Google Shape;393;p31"/>
            <p:cNvCxnSpPr/>
            <p:nvPr/>
          </p:nvCxnSpPr>
          <p:spPr>
            <a:xfrm>
              <a:off x="3992808" y="1459643"/>
              <a:ext cx="183000" cy="0"/>
            </a:xfrm>
            <a:prstGeom prst="straightConnector1">
              <a:avLst/>
            </a:prstGeom>
            <a:noFill/>
            <a:ln w="25400" cap="flat" cmpd="sng">
              <a:solidFill>
                <a:srgbClr val="00B0F0"/>
              </a:solidFill>
              <a:prstDash val="solid"/>
              <a:round/>
              <a:headEnd type="none" w="sm" len="sm"/>
              <a:tailEnd type="none" w="sm" len="sm"/>
            </a:ln>
          </p:spPr>
        </p:cxnSp>
        <p:cxnSp>
          <p:nvCxnSpPr>
            <p:cNvPr id="394" name="Google Shape;394;p31"/>
            <p:cNvCxnSpPr/>
            <p:nvPr/>
          </p:nvCxnSpPr>
          <p:spPr>
            <a:xfrm rot="5400000">
              <a:off x="4074811" y="1541760"/>
              <a:ext cx="183000" cy="0"/>
            </a:xfrm>
            <a:prstGeom prst="straightConnector1">
              <a:avLst/>
            </a:prstGeom>
            <a:noFill/>
            <a:ln w="25400" cap="flat" cmpd="sng">
              <a:solidFill>
                <a:srgbClr val="00B0F0"/>
              </a:solidFill>
              <a:prstDash val="solid"/>
              <a:round/>
              <a:headEnd type="none" w="sm" len="sm"/>
              <a:tailEnd type="none" w="sm" len="sm"/>
            </a:ln>
          </p:spPr>
        </p:cxnSp>
        <p:cxnSp>
          <p:nvCxnSpPr>
            <p:cNvPr id="395" name="Google Shape;395;p31"/>
            <p:cNvCxnSpPr/>
            <p:nvPr/>
          </p:nvCxnSpPr>
          <p:spPr>
            <a:xfrm>
              <a:off x="4023882" y="1333843"/>
              <a:ext cx="0" cy="182858"/>
            </a:xfrm>
            <a:prstGeom prst="straightConnector1">
              <a:avLst/>
            </a:prstGeom>
            <a:noFill/>
            <a:ln w="19050" cap="flat" cmpd="sng">
              <a:solidFill>
                <a:schemeClr val="dk1"/>
              </a:solidFill>
              <a:prstDash val="solid"/>
              <a:round/>
              <a:headEnd type="none" w="sm" len="sm"/>
              <a:tailEnd type="none" w="sm" len="sm"/>
            </a:ln>
          </p:spPr>
        </p:cxnSp>
        <p:cxnSp>
          <p:nvCxnSpPr>
            <p:cNvPr id="396" name="Google Shape;396;p31"/>
            <p:cNvCxnSpPr/>
            <p:nvPr/>
          </p:nvCxnSpPr>
          <p:spPr>
            <a:xfrm>
              <a:off x="4150032" y="1332587"/>
              <a:ext cx="0" cy="182858"/>
            </a:xfrm>
            <a:prstGeom prst="straightConnector1">
              <a:avLst/>
            </a:prstGeom>
            <a:noFill/>
            <a:ln w="19050" cap="flat" cmpd="sng">
              <a:solidFill>
                <a:schemeClr val="dk1"/>
              </a:solidFill>
              <a:prstDash val="solid"/>
              <a:round/>
              <a:headEnd type="none" w="sm" len="sm"/>
              <a:tailEnd type="none" w="sm" len="sm"/>
            </a:ln>
          </p:spPr>
        </p:cxnSp>
        <p:sp>
          <p:nvSpPr>
            <p:cNvPr id="397" name="Google Shape;397;p31"/>
            <p:cNvSpPr/>
            <p:nvPr/>
          </p:nvSpPr>
          <p:spPr>
            <a:xfrm>
              <a:off x="3918380" y="1744244"/>
              <a:ext cx="320100" cy="170400"/>
            </a:xfrm>
            <a:prstGeom prst="rect">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8" name="Google Shape;398;p31"/>
            <p:cNvSpPr/>
            <p:nvPr/>
          </p:nvSpPr>
          <p:spPr>
            <a:xfrm>
              <a:off x="3918380" y="2142645"/>
              <a:ext cx="320100" cy="170400"/>
            </a:xfrm>
            <a:prstGeom prst="rect">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99" name="Google Shape;399;p31"/>
            <p:cNvCxnSpPr/>
            <p:nvPr/>
          </p:nvCxnSpPr>
          <p:spPr>
            <a:xfrm rot="5400000">
              <a:off x="3914643" y="1949490"/>
              <a:ext cx="183000" cy="0"/>
            </a:xfrm>
            <a:prstGeom prst="straightConnector1">
              <a:avLst/>
            </a:prstGeom>
            <a:noFill/>
            <a:ln w="25400" cap="flat" cmpd="sng">
              <a:solidFill>
                <a:srgbClr val="00B0F0"/>
              </a:solidFill>
              <a:prstDash val="solid"/>
              <a:round/>
              <a:headEnd type="none" w="sm" len="sm"/>
              <a:tailEnd type="none" w="sm" len="sm"/>
            </a:ln>
          </p:spPr>
        </p:cxnSp>
        <p:cxnSp>
          <p:nvCxnSpPr>
            <p:cNvPr id="400" name="Google Shape;400;p31"/>
            <p:cNvCxnSpPr/>
            <p:nvPr/>
          </p:nvCxnSpPr>
          <p:spPr>
            <a:xfrm>
              <a:off x="3996764" y="1867370"/>
              <a:ext cx="183000" cy="0"/>
            </a:xfrm>
            <a:prstGeom prst="straightConnector1">
              <a:avLst/>
            </a:prstGeom>
            <a:noFill/>
            <a:ln w="25400" cap="flat" cmpd="sng">
              <a:solidFill>
                <a:srgbClr val="00B0F0"/>
              </a:solidFill>
              <a:prstDash val="solid"/>
              <a:round/>
              <a:headEnd type="none" w="sm" len="sm"/>
              <a:tailEnd type="none" w="sm" len="sm"/>
            </a:ln>
          </p:spPr>
        </p:cxnSp>
        <p:cxnSp>
          <p:nvCxnSpPr>
            <p:cNvPr id="401" name="Google Shape;401;p31"/>
            <p:cNvCxnSpPr/>
            <p:nvPr/>
          </p:nvCxnSpPr>
          <p:spPr>
            <a:xfrm rot="5400000">
              <a:off x="4078767" y="1949487"/>
              <a:ext cx="183000" cy="0"/>
            </a:xfrm>
            <a:prstGeom prst="straightConnector1">
              <a:avLst/>
            </a:prstGeom>
            <a:noFill/>
            <a:ln w="25400" cap="flat" cmpd="sng">
              <a:solidFill>
                <a:srgbClr val="00B0F0"/>
              </a:solidFill>
              <a:prstDash val="solid"/>
              <a:round/>
              <a:headEnd type="none" w="sm" len="sm"/>
              <a:tailEnd type="none" w="sm" len="sm"/>
            </a:ln>
          </p:spPr>
        </p:cxnSp>
        <p:cxnSp>
          <p:nvCxnSpPr>
            <p:cNvPr id="402" name="Google Shape;402;p31"/>
            <p:cNvCxnSpPr/>
            <p:nvPr/>
          </p:nvCxnSpPr>
          <p:spPr>
            <a:xfrm>
              <a:off x="4020707" y="1737771"/>
              <a:ext cx="0" cy="182858"/>
            </a:xfrm>
            <a:prstGeom prst="straightConnector1">
              <a:avLst/>
            </a:prstGeom>
            <a:noFill/>
            <a:ln w="19050" cap="flat" cmpd="sng">
              <a:solidFill>
                <a:schemeClr val="dk1"/>
              </a:solidFill>
              <a:prstDash val="solid"/>
              <a:round/>
              <a:headEnd type="none" w="sm" len="sm"/>
              <a:tailEnd type="none" w="sm" len="sm"/>
            </a:ln>
          </p:spPr>
        </p:cxnSp>
        <p:cxnSp>
          <p:nvCxnSpPr>
            <p:cNvPr id="403" name="Google Shape;403;p31"/>
            <p:cNvCxnSpPr/>
            <p:nvPr/>
          </p:nvCxnSpPr>
          <p:spPr>
            <a:xfrm>
              <a:off x="4146857" y="1736515"/>
              <a:ext cx="0" cy="182858"/>
            </a:xfrm>
            <a:prstGeom prst="straightConnector1">
              <a:avLst/>
            </a:prstGeom>
            <a:noFill/>
            <a:ln w="19050" cap="flat" cmpd="sng">
              <a:solidFill>
                <a:schemeClr val="dk1"/>
              </a:solidFill>
              <a:prstDash val="solid"/>
              <a:round/>
              <a:headEnd type="none" w="sm" len="sm"/>
              <a:tailEnd type="none" w="sm" len="sm"/>
            </a:ln>
          </p:spPr>
        </p:cxnSp>
        <p:cxnSp>
          <p:nvCxnSpPr>
            <p:cNvPr id="404" name="Google Shape;404;p31"/>
            <p:cNvCxnSpPr/>
            <p:nvPr/>
          </p:nvCxnSpPr>
          <p:spPr>
            <a:xfrm>
              <a:off x="4020707" y="1936414"/>
              <a:ext cx="0" cy="182858"/>
            </a:xfrm>
            <a:prstGeom prst="straightConnector1">
              <a:avLst/>
            </a:prstGeom>
            <a:noFill/>
            <a:ln w="12700" cap="flat" cmpd="sng">
              <a:solidFill>
                <a:schemeClr val="dk1"/>
              </a:solidFill>
              <a:prstDash val="solid"/>
              <a:round/>
              <a:headEnd type="none" w="sm" len="sm"/>
              <a:tailEnd type="none" w="sm" len="sm"/>
            </a:ln>
          </p:spPr>
        </p:cxnSp>
        <p:cxnSp>
          <p:nvCxnSpPr>
            <p:cNvPr id="405" name="Google Shape;405;p31"/>
            <p:cNvCxnSpPr/>
            <p:nvPr/>
          </p:nvCxnSpPr>
          <p:spPr>
            <a:xfrm>
              <a:off x="4143109" y="1935158"/>
              <a:ext cx="0" cy="182858"/>
            </a:xfrm>
            <a:prstGeom prst="straightConnector1">
              <a:avLst/>
            </a:prstGeom>
            <a:noFill/>
            <a:ln w="12700" cap="flat" cmpd="sng">
              <a:solidFill>
                <a:schemeClr val="dk1"/>
              </a:solidFill>
              <a:prstDash val="solid"/>
              <a:round/>
              <a:headEnd type="none" w="sm" len="sm"/>
              <a:tailEnd type="none" w="sm" len="sm"/>
            </a:ln>
          </p:spPr>
        </p:cxnSp>
        <p:cxnSp>
          <p:nvCxnSpPr>
            <p:cNvPr id="406" name="Google Shape;406;p31"/>
            <p:cNvCxnSpPr/>
            <p:nvPr/>
          </p:nvCxnSpPr>
          <p:spPr>
            <a:xfrm rot="5400000">
              <a:off x="3912663" y="2345333"/>
              <a:ext cx="183000" cy="0"/>
            </a:xfrm>
            <a:prstGeom prst="straightConnector1">
              <a:avLst/>
            </a:prstGeom>
            <a:noFill/>
            <a:ln w="25400" cap="flat" cmpd="sng">
              <a:solidFill>
                <a:srgbClr val="00B0F0"/>
              </a:solidFill>
              <a:prstDash val="solid"/>
              <a:round/>
              <a:headEnd type="none" w="sm" len="sm"/>
              <a:tailEnd type="none" w="sm" len="sm"/>
            </a:ln>
          </p:spPr>
        </p:cxnSp>
        <p:cxnSp>
          <p:nvCxnSpPr>
            <p:cNvPr id="407" name="Google Shape;407;p31"/>
            <p:cNvCxnSpPr/>
            <p:nvPr/>
          </p:nvCxnSpPr>
          <p:spPr>
            <a:xfrm>
              <a:off x="3994784" y="2263213"/>
              <a:ext cx="183000" cy="0"/>
            </a:xfrm>
            <a:prstGeom prst="straightConnector1">
              <a:avLst/>
            </a:prstGeom>
            <a:noFill/>
            <a:ln w="25400" cap="flat" cmpd="sng">
              <a:solidFill>
                <a:srgbClr val="00B0F0"/>
              </a:solidFill>
              <a:prstDash val="solid"/>
              <a:round/>
              <a:headEnd type="none" w="sm" len="sm"/>
              <a:tailEnd type="none" w="sm" len="sm"/>
            </a:ln>
          </p:spPr>
        </p:cxnSp>
        <p:cxnSp>
          <p:nvCxnSpPr>
            <p:cNvPr id="408" name="Google Shape;408;p31"/>
            <p:cNvCxnSpPr/>
            <p:nvPr/>
          </p:nvCxnSpPr>
          <p:spPr>
            <a:xfrm rot="5400000">
              <a:off x="4076787" y="2345330"/>
              <a:ext cx="183000" cy="0"/>
            </a:xfrm>
            <a:prstGeom prst="straightConnector1">
              <a:avLst/>
            </a:prstGeom>
            <a:noFill/>
            <a:ln w="25400" cap="flat" cmpd="sng">
              <a:solidFill>
                <a:srgbClr val="00B0F0"/>
              </a:solidFill>
              <a:prstDash val="solid"/>
              <a:round/>
              <a:headEnd type="none" w="sm" len="sm"/>
              <a:tailEnd type="none" w="sm" len="sm"/>
            </a:ln>
          </p:spPr>
        </p:cxnSp>
        <p:cxnSp>
          <p:nvCxnSpPr>
            <p:cNvPr id="409" name="Google Shape;409;p31"/>
            <p:cNvCxnSpPr/>
            <p:nvPr/>
          </p:nvCxnSpPr>
          <p:spPr>
            <a:xfrm>
              <a:off x="4017532" y="2136172"/>
              <a:ext cx="0" cy="182858"/>
            </a:xfrm>
            <a:prstGeom prst="straightConnector1">
              <a:avLst/>
            </a:prstGeom>
            <a:noFill/>
            <a:ln w="19050" cap="flat" cmpd="sng">
              <a:solidFill>
                <a:schemeClr val="dk1"/>
              </a:solidFill>
              <a:prstDash val="solid"/>
              <a:round/>
              <a:headEnd type="none" w="sm" len="sm"/>
              <a:tailEnd type="none" w="sm" len="sm"/>
            </a:ln>
          </p:spPr>
        </p:cxnSp>
        <p:cxnSp>
          <p:nvCxnSpPr>
            <p:cNvPr id="410" name="Google Shape;410;p31"/>
            <p:cNvCxnSpPr/>
            <p:nvPr/>
          </p:nvCxnSpPr>
          <p:spPr>
            <a:xfrm>
              <a:off x="4143682" y="2134916"/>
              <a:ext cx="0" cy="182858"/>
            </a:xfrm>
            <a:prstGeom prst="straightConnector1">
              <a:avLst/>
            </a:prstGeom>
            <a:noFill/>
            <a:ln w="19050" cap="flat" cmpd="sng">
              <a:solidFill>
                <a:schemeClr val="dk1"/>
              </a:solidFill>
              <a:prstDash val="solid"/>
              <a:round/>
              <a:headEnd type="none" w="sm" len="sm"/>
              <a:tailEnd type="none" w="sm" len="sm"/>
            </a:ln>
          </p:spPr>
        </p:cxnSp>
        <p:cxnSp>
          <p:nvCxnSpPr>
            <p:cNvPr id="411" name="Google Shape;411;p31"/>
            <p:cNvCxnSpPr/>
            <p:nvPr/>
          </p:nvCxnSpPr>
          <p:spPr>
            <a:xfrm>
              <a:off x="4017532" y="2337990"/>
              <a:ext cx="0" cy="182858"/>
            </a:xfrm>
            <a:prstGeom prst="straightConnector1">
              <a:avLst/>
            </a:prstGeom>
            <a:noFill/>
            <a:ln w="12700" cap="flat" cmpd="sng">
              <a:solidFill>
                <a:schemeClr val="dk1"/>
              </a:solidFill>
              <a:prstDash val="solid"/>
              <a:round/>
              <a:headEnd type="none" w="sm" len="sm"/>
              <a:tailEnd type="none" w="sm" len="sm"/>
            </a:ln>
          </p:spPr>
        </p:cxnSp>
        <p:cxnSp>
          <p:nvCxnSpPr>
            <p:cNvPr id="412" name="Google Shape;412;p31"/>
            <p:cNvCxnSpPr/>
            <p:nvPr/>
          </p:nvCxnSpPr>
          <p:spPr>
            <a:xfrm>
              <a:off x="4139934" y="2336734"/>
              <a:ext cx="0" cy="182858"/>
            </a:xfrm>
            <a:prstGeom prst="straightConnector1">
              <a:avLst/>
            </a:prstGeom>
            <a:noFill/>
            <a:ln w="12700" cap="flat" cmpd="sng">
              <a:solidFill>
                <a:schemeClr val="dk1"/>
              </a:solidFill>
              <a:prstDash val="solid"/>
              <a:round/>
              <a:headEnd type="none" w="sm" len="sm"/>
              <a:tailEnd type="none" w="sm" len="sm"/>
            </a:ln>
          </p:spPr>
        </p:cxnSp>
        <p:cxnSp>
          <p:nvCxnSpPr>
            <p:cNvPr id="413" name="Google Shape;413;p31"/>
            <p:cNvCxnSpPr/>
            <p:nvPr/>
          </p:nvCxnSpPr>
          <p:spPr>
            <a:xfrm rot="10800000" flipH="1">
              <a:off x="4300617" y="1312962"/>
              <a:ext cx="6900" cy="228600"/>
            </a:xfrm>
            <a:prstGeom prst="straightConnector1">
              <a:avLst/>
            </a:prstGeom>
            <a:noFill/>
            <a:ln w="12700" cap="flat" cmpd="sng">
              <a:solidFill>
                <a:schemeClr val="dk1"/>
              </a:solidFill>
              <a:prstDash val="solid"/>
              <a:round/>
              <a:headEnd type="triangle" w="med" len="med"/>
              <a:tailEnd type="triangle" w="med" len="med"/>
            </a:ln>
          </p:spPr>
        </p:cxnSp>
        <p:cxnSp>
          <p:nvCxnSpPr>
            <p:cNvPr id="414" name="Google Shape;414;p31"/>
            <p:cNvCxnSpPr/>
            <p:nvPr/>
          </p:nvCxnSpPr>
          <p:spPr>
            <a:xfrm rot="10800000" flipH="1">
              <a:off x="4300617" y="1713012"/>
              <a:ext cx="6900" cy="228600"/>
            </a:xfrm>
            <a:prstGeom prst="straightConnector1">
              <a:avLst/>
            </a:prstGeom>
            <a:noFill/>
            <a:ln w="12700" cap="flat" cmpd="sng">
              <a:solidFill>
                <a:schemeClr val="dk1"/>
              </a:solidFill>
              <a:prstDash val="solid"/>
              <a:round/>
              <a:headEnd type="triangle" w="med" len="med"/>
              <a:tailEnd type="triangle" w="med" len="med"/>
            </a:ln>
          </p:spPr>
        </p:cxnSp>
        <p:cxnSp>
          <p:nvCxnSpPr>
            <p:cNvPr id="415" name="Google Shape;415;p31"/>
            <p:cNvCxnSpPr/>
            <p:nvPr/>
          </p:nvCxnSpPr>
          <p:spPr>
            <a:xfrm rot="10800000" flipH="1">
              <a:off x="4300617" y="2113062"/>
              <a:ext cx="6900" cy="228600"/>
            </a:xfrm>
            <a:prstGeom prst="straightConnector1">
              <a:avLst/>
            </a:prstGeom>
            <a:noFill/>
            <a:ln w="12700" cap="flat" cmpd="sng">
              <a:solidFill>
                <a:schemeClr val="dk1"/>
              </a:solidFill>
              <a:prstDash val="solid"/>
              <a:round/>
              <a:headEnd type="triangle" w="med" len="med"/>
              <a:tailEnd type="triangle" w="med" len="med"/>
            </a:ln>
          </p:spPr>
        </p:cxnSp>
        <p:sp>
          <p:nvSpPr>
            <p:cNvPr id="416" name="Google Shape;416;p31"/>
            <p:cNvSpPr txBox="1"/>
            <p:nvPr/>
          </p:nvSpPr>
          <p:spPr>
            <a:xfrm>
              <a:off x="3727943" y="1071564"/>
              <a:ext cx="717000" cy="269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600">
                  <a:solidFill>
                    <a:schemeClr val="dk1"/>
                  </a:solidFill>
                  <a:latin typeface="Arial"/>
                  <a:ea typeface="Arial"/>
                  <a:cs typeface="Arial"/>
                  <a:sym typeface="Arial"/>
                </a:rPr>
                <a:t>OL-MDL</a:t>
              </a:r>
              <a:endParaRPr sz="600"/>
            </a:p>
          </p:txBody>
        </p:sp>
        <p:sp>
          <p:nvSpPr>
            <p:cNvPr id="417" name="Google Shape;417;p31"/>
            <p:cNvSpPr txBox="1"/>
            <p:nvPr/>
          </p:nvSpPr>
          <p:spPr>
            <a:xfrm>
              <a:off x="4266298" y="1289281"/>
              <a:ext cx="263100" cy="269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600">
                  <a:solidFill>
                    <a:schemeClr val="dk1"/>
                  </a:solidFill>
                  <a:latin typeface="Arial"/>
                  <a:ea typeface="Arial"/>
                  <a:cs typeface="Arial"/>
                  <a:sym typeface="Arial"/>
                </a:rPr>
                <a:t>1</a:t>
              </a:r>
              <a:endParaRPr sz="600"/>
            </a:p>
          </p:txBody>
        </p:sp>
        <p:sp>
          <p:nvSpPr>
            <p:cNvPr id="418" name="Google Shape;418;p31"/>
            <p:cNvSpPr txBox="1"/>
            <p:nvPr/>
          </p:nvSpPr>
          <p:spPr>
            <a:xfrm>
              <a:off x="4264318" y="1708877"/>
              <a:ext cx="263100" cy="269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600">
                  <a:solidFill>
                    <a:schemeClr val="dk1"/>
                  </a:solidFill>
                  <a:latin typeface="Arial"/>
                  <a:ea typeface="Arial"/>
                  <a:cs typeface="Arial"/>
                  <a:sym typeface="Arial"/>
                </a:rPr>
                <a:t>2</a:t>
              </a:r>
              <a:endParaRPr sz="600"/>
            </a:p>
          </p:txBody>
        </p:sp>
        <p:sp>
          <p:nvSpPr>
            <p:cNvPr id="419" name="Google Shape;419;p31"/>
            <p:cNvSpPr txBox="1"/>
            <p:nvPr/>
          </p:nvSpPr>
          <p:spPr>
            <a:xfrm>
              <a:off x="4268276" y="2092848"/>
              <a:ext cx="263100" cy="269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600">
                  <a:solidFill>
                    <a:schemeClr val="dk1"/>
                  </a:solidFill>
                  <a:latin typeface="Arial"/>
                  <a:ea typeface="Arial"/>
                  <a:cs typeface="Arial"/>
                  <a:sym typeface="Arial"/>
                </a:rPr>
                <a:t>3</a:t>
              </a:r>
              <a:endParaRPr sz="600"/>
            </a:p>
          </p:txBody>
        </p:sp>
        <p:sp>
          <p:nvSpPr>
            <p:cNvPr id="420" name="Google Shape;420;p31"/>
            <p:cNvSpPr/>
            <p:nvPr/>
          </p:nvSpPr>
          <p:spPr>
            <a:xfrm>
              <a:off x="4174177" y="1606783"/>
              <a:ext cx="2042555" cy="269518"/>
            </a:xfrm>
            <a:custGeom>
              <a:avLst/>
              <a:gdLst/>
              <a:ahLst/>
              <a:cxnLst/>
              <a:rect l="l" t="t" r="r" b="b"/>
              <a:pathLst>
                <a:path w="2042555" h="269518" extrusionOk="0">
                  <a:moveTo>
                    <a:pt x="0" y="20136"/>
                  </a:moveTo>
                  <a:cubicBezTo>
                    <a:pt x="64324" y="21620"/>
                    <a:pt x="128649" y="23105"/>
                    <a:pt x="190005" y="20136"/>
                  </a:cubicBezTo>
                  <a:cubicBezTo>
                    <a:pt x="251361" y="17167"/>
                    <a:pt x="300842" y="-7573"/>
                    <a:pt x="368135" y="2323"/>
                  </a:cubicBezTo>
                  <a:cubicBezTo>
                    <a:pt x="435429" y="12219"/>
                    <a:pt x="524493" y="67638"/>
                    <a:pt x="593766" y="79513"/>
                  </a:cubicBezTo>
                  <a:cubicBezTo>
                    <a:pt x="663039" y="91388"/>
                    <a:pt x="706582" y="64669"/>
                    <a:pt x="783771" y="73575"/>
                  </a:cubicBezTo>
                  <a:cubicBezTo>
                    <a:pt x="860960" y="82481"/>
                    <a:pt x="952005" y="130973"/>
                    <a:pt x="1056904" y="132952"/>
                  </a:cubicBezTo>
                  <a:cubicBezTo>
                    <a:pt x="1161803" y="134931"/>
                    <a:pt x="1315192" y="69617"/>
                    <a:pt x="1413163" y="85451"/>
                  </a:cubicBezTo>
                  <a:cubicBezTo>
                    <a:pt x="1511134" y="101285"/>
                    <a:pt x="1539833" y="197277"/>
                    <a:pt x="1644732" y="227955"/>
                  </a:cubicBezTo>
                  <a:cubicBezTo>
                    <a:pt x="1749631" y="258633"/>
                    <a:pt x="1896093" y="264075"/>
                    <a:pt x="2042555" y="269518"/>
                  </a:cubicBezTo>
                </a:path>
              </a:pathLst>
            </a:custGeom>
            <a:no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1" name="Google Shape;421;p31"/>
            <p:cNvSpPr/>
            <p:nvPr/>
          </p:nvSpPr>
          <p:spPr>
            <a:xfrm>
              <a:off x="4168239" y="2003947"/>
              <a:ext cx="2520684" cy="1962411"/>
            </a:xfrm>
            <a:custGeom>
              <a:avLst/>
              <a:gdLst/>
              <a:ahLst/>
              <a:cxnLst/>
              <a:rect l="l" t="t" r="r" b="b"/>
              <a:pathLst>
                <a:path w="2520684" h="1962411" extrusionOk="0">
                  <a:moveTo>
                    <a:pt x="0" y="26734"/>
                  </a:moveTo>
                  <a:cubicBezTo>
                    <a:pt x="85106" y="28713"/>
                    <a:pt x="170213" y="30693"/>
                    <a:pt x="237506" y="26734"/>
                  </a:cubicBezTo>
                  <a:cubicBezTo>
                    <a:pt x="304800" y="22775"/>
                    <a:pt x="317665" y="-9882"/>
                    <a:pt x="403761" y="2983"/>
                  </a:cubicBezTo>
                  <a:cubicBezTo>
                    <a:pt x="489857" y="15848"/>
                    <a:pt x="604652" y="81162"/>
                    <a:pt x="754083" y="103923"/>
                  </a:cubicBezTo>
                  <a:cubicBezTo>
                    <a:pt x="903514" y="126684"/>
                    <a:pt x="1155865" y="96996"/>
                    <a:pt x="1300348" y="139549"/>
                  </a:cubicBezTo>
                  <a:cubicBezTo>
                    <a:pt x="1444831" y="182102"/>
                    <a:pt x="1508167" y="294918"/>
                    <a:pt x="1620982" y="359243"/>
                  </a:cubicBezTo>
                  <a:cubicBezTo>
                    <a:pt x="1733797" y="423568"/>
                    <a:pt x="1891146" y="433463"/>
                    <a:pt x="1977242" y="525497"/>
                  </a:cubicBezTo>
                  <a:cubicBezTo>
                    <a:pt x="2063338" y="617531"/>
                    <a:pt x="2072244" y="805557"/>
                    <a:pt x="2137558" y="911445"/>
                  </a:cubicBezTo>
                  <a:cubicBezTo>
                    <a:pt x="2202872" y="1017333"/>
                    <a:pt x="2305792" y="1062856"/>
                    <a:pt x="2369127" y="1160827"/>
                  </a:cubicBezTo>
                  <a:cubicBezTo>
                    <a:pt x="2432462" y="1258798"/>
                    <a:pt x="2500746" y="1405261"/>
                    <a:pt x="2517569" y="1499274"/>
                  </a:cubicBezTo>
                  <a:cubicBezTo>
                    <a:pt x="2534392" y="1593287"/>
                    <a:pt x="2477984" y="1647716"/>
                    <a:pt x="2470067" y="1724905"/>
                  </a:cubicBezTo>
                  <a:cubicBezTo>
                    <a:pt x="2462150" y="1802095"/>
                    <a:pt x="2466108" y="1882253"/>
                    <a:pt x="2470067" y="1962411"/>
                  </a:cubicBezTo>
                </a:path>
              </a:pathLst>
            </a:custGeom>
            <a:no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2" name="Google Shape;422;p31"/>
            <p:cNvSpPr/>
            <p:nvPr/>
          </p:nvSpPr>
          <p:spPr>
            <a:xfrm>
              <a:off x="4168239" y="2409932"/>
              <a:ext cx="901647" cy="1675180"/>
            </a:xfrm>
            <a:custGeom>
              <a:avLst/>
              <a:gdLst/>
              <a:ahLst/>
              <a:cxnLst/>
              <a:rect l="l" t="t" r="r" b="b"/>
              <a:pathLst>
                <a:path w="901647" h="1675180" extrusionOk="0">
                  <a:moveTo>
                    <a:pt x="0" y="12634"/>
                  </a:moveTo>
                  <a:cubicBezTo>
                    <a:pt x="86591" y="16592"/>
                    <a:pt x="173182" y="20551"/>
                    <a:pt x="243444" y="18572"/>
                  </a:cubicBezTo>
                  <a:cubicBezTo>
                    <a:pt x="313706" y="16593"/>
                    <a:pt x="354281" y="-4189"/>
                    <a:pt x="421574" y="759"/>
                  </a:cubicBezTo>
                  <a:cubicBezTo>
                    <a:pt x="488867" y="5707"/>
                    <a:pt x="573974" y="19561"/>
                    <a:pt x="647205" y="48260"/>
                  </a:cubicBezTo>
                  <a:cubicBezTo>
                    <a:pt x="720436" y="76959"/>
                    <a:pt x="820387" y="116543"/>
                    <a:pt x="860961" y="172951"/>
                  </a:cubicBezTo>
                  <a:cubicBezTo>
                    <a:pt x="901535" y="229359"/>
                    <a:pt x="912420" y="301601"/>
                    <a:pt x="890649" y="386707"/>
                  </a:cubicBezTo>
                  <a:cubicBezTo>
                    <a:pt x="868878" y="471813"/>
                    <a:pt x="738249" y="602442"/>
                    <a:pt x="730332" y="683590"/>
                  </a:cubicBezTo>
                  <a:cubicBezTo>
                    <a:pt x="722415" y="764738"/>
                    <a:pt x="857992" y="789478"/>
                    <a:pt x="843148" y="873595"/>
                  </a:cubicBezTo>
                  <a:cubicBezTo>
                    <a:pt x="828304" y="957712"/>
                    <a:pt x="709550" y="1116049"/>
                    <a:pt x="641267" y="1188291"/>
                  </a:cubicBezTo>
                  <a:cubicBezTo>
                    <a:pt x="572984" y="1260533"/>
                    <a:pt x="471054" y="1225897"/>
                    <a:pt x="433449" y="1307045"/>
                  </a:cubicBezTo>
                  <a:cubicBezTo>
                    <a:pt x="395844" y="1388193"/>
                    <a:pt x="405740" y="1531686"/>
                    <a:pt x="415636" y="1675180"/>
                  </a:cubicBezTo>
                </a:path>
              </a:pathLst>
            </a:custGeom>
            <a:no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3" name="Google Shape;423;p31"/>
            <p:cNvSpPr txBox="1"/>
            <p:nvPr/>
          </p:nvSpPr>
          <p:spPr>
            <a:xfrm>
              <a:off x="261947" y="1314889"/>
              <a:ext cx="1062899" cy="583786"/>
            </a:xfrm>
            <a:prstGeom prst="rect">
              <a:avLst/>
            </a:prstGeom>
            <a:solidFill>
              <a:schemeClr val="lt1"/>
            </a:solid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CA" sz="1000" dirty="0">
                  <a:solidFill>
                    <a:schemeClr val="dk1"/>
                  </a:solidFill>
                  <a:latin typeface="Arial"/>
                  <a:ea typeface="Arial"/>
                  <a:cs typeface="Arial"/>
                  <a:sym typeface="Arial"/>
                </a:rPr>
                <a:t>Timing Lab</a:t>
              </a:r>
              <a:endParaRPr sz="1000" dirty="0"/>
            </a:p>
          </p:txBody>
        </p:sp>
        <p:sp>
          <p:nvSpPr>
            <p:cNvPr id="424" name="Google Shape;424;p31"/>
            <p:cNvSpPr/>
            <p:nvPr/>
          </p:nvSpPr>
          <p:spPr>
            <a:xfrm>
              <a:off x="5162550" y="3802201"/>
              <a:ext cx="365700" cy="36600"/>
            </a:xfrm>
            <a:prstGeom prst="rect">
              <a:avLst/>
            </a:prstGeom>
            <a:solidFill>
              <a:srgbClr val="7F7F7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5" name="Google Shape;425;p31"/>
            <p:cNvSpPr/>
            <p:nvPr/>
          </p:nvSpPr>
          <p:spPr>
            <a:xfrm>
              <a:off x="5440739" y="3539555"/>
              <a:ext cx="320100" cy="170400"/>
            </a:xfrm>
            <a:prstGeom prst="rect">
              <a:avLst/>
            </a:prstGeom>
            <a:solidFill>
              <a:srgbClr val="D8D8D8"/>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26" name="Google Shape;426;p31"/>
            <p:cNvCxnSpPr/>
            <p:nvPr/>
          </p:nvCxnSpPr>
          <p:spPr>
            <a:xfrm>
              <a:off x="5539891" y="3533082"/>
              <a:ext cx="0" cy="182858"/>
            </a:xfrm>
            <a:prstGeom prst="straightConnector1">
              <a:avLst/>
            </a:prstGeom>
            <a:noFill/>
            <a:ln w="19050" cap="flat" cmpd="sng">
              <a:solidFill>
                <a:schemeClr val="dk1"/>
              </a:solidFill>
              <a:prstDash val="solid"/>
              <a:round/>
              <a:headEnd type="none" w="sm" len="sm"/>
              <a:tailEnd type="none" w="sm" len="sm"/>
            </a:ln>
          </p:spPr>
        </p:cxnSp>
        <p:cxnSp>
          <p:nvCxnSpPr>
            <p:cNvPr id="427" name="Google Shape;427;p31"/>
            <p:cNvCxnSpPr/>
            <p:nvPr/>
          </p:nvCxnSpPr>
          <p:spPr>
            <a:xfrm>
              <a:off x="5666041" y="3531826"/>
              <a:ext cx="0" cy="182858"/>
            </a:xfrm>
            <a:prstGeom prst="straightConnector1">
              <a:avLst/>
            </a:prstGeom>
            <a:noFill/>
            <a:ln w="19050" cap="flat" cmpd="sng">
              <a:solidFill>
                <a:schemeClr val="dk1"/>
              </a:solidFill>
              <a:prstDash val="solid"/>
              <a:round/>
              <a:headEnd type="none" w="sm" len="sm"/>
              <a:tailEnd type="none" w="sm" len="sm"/>
            </a:ln>
          </p:spPr>
        </p:cxnSp>
        <p:sp>
          <p:nvSpPr>
            <p:cNvPr id="428" name="Google Shape;428;p31"/>
            <p:cNvSpPr txBox="1"/>
            <p:nvPr/>
          </p:nvSpPr>
          <p:spPr>
            <a:xfrm>
              <a:off x="5195030" y="3317038"/>
              <a:ext cx="827400" cy="269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600">
                  <a:solidFill>
                    <a:schemeClr val="dk1"/>
                  </a:solidFill>
                  <a:latin typeface="Arial"/>
                  <a:ea typeface="Arial"/>
                  <a:cs typeface="Arial"/>
                  <a:sym typeface="Arial"/>
                </a:rPr>
                <a:t>ATM-MDL</a:t>
              </a:r>
              <a:endParaRPr sz="900"/>
            </a:p>
          </p:txBody>
        </p:sp>
        <p:sp>
          <p:nvSpPr>
            <p:cNvPr id="429" name="Google Shape;429;p31"/>
            <p:cNvSpPr/>
            <p:nvPr/>
          </p:nvSpPr>
          <p:spPr>
            <a:xfrm>
              <a:off x="5531592" y="3652609"/>
              <a:ext cx="137100" cy="36600"/>
            </a:xfrm>
            <a:prstGeom prst="rect">
              <a:avLst/>
            </a:prstGeom>
            <a:solidFill>
              <a:srgbClr val="7F7F7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0" name="Google Shape;430;p31"/>
            <p:cNvSpPr/>
            <p:nvPr/>
          </p:nvSpPr>
          <p:spPr>
            <a:xfrm rot="5400000">
              <a:off x="5453097" y="3728887"/>
              <a:ext cx="183000" cy="36600"/>
            </a:xfrm>
            <a:prstGeom prst="rect">
              <a:avLst/>
            </a:prstGeom>
            <a:solidFill>
              <a:srgbClr val="7F7F7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1" name="Google Shape;431;p31"/>
            <p:cNvSpPr/>
            <p:nvPr/>
          </p:nvSpPr>
          <p:spPr>
            <a:xfrm rot="5400000">
              <a:off x="5572487" y="3726266"/>
              <a:ext cx="183000" cy="36600"/>
            </a:xfrm>
            <a:prstGeom prst="rect">
              <a:avLst/>
            </a:prstGeom>
            <a:solidFill>
              <a:srgbClr val="7F7F7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32" name="Google Shape;432;p31"/>
            <p:cNvCxnSpPr/>
            <p:nvPr/>
          </p:nvCxnSpPr>
          <p:spPr>
            <a:xfrm rot="10800000" flipH="1">
              <a:off x="5828956" y="3508963"/>
              <a:ext cx="6900" cy="228600"/>
            </a:xfrm>
            <a:prstGeom prst="straightConnector1">
              <a:avLst/>
            </a:prstGeom>
            <a:noFill/>
            <a:ln w="12700" cap="flat" cmpd="sng">
              <a:solidFill>
                <a:schemeClr val="dk1"/>
              </a:solidFill>
              <a:prstDash val="solid"/>
              <a:round/>
              <a:headEnd type="triangle" w="med" len="med"/>
              <a:tailEnd type="triangle" w="med" len="med"/>
            </a:ln>
          </p:spPr>
        </p:cxnSp>
        <p:sp>
          <p:nvSpPr>
            <p:cNvPr id="433" name="Google Shape;433;p31"/>
            <p:cNvSpPr/>
            <p:nvPr/>
          </p:nvSpPr>
          <p:spPr>
            <a:xfrm rot="5400000">
              <a:off x="6980234" y="3074960"/>
              <a:ext cx="1161300" cy="68700"/>
            </a:xfrm>
            <a:prstGeom prst="rightArrow">
              <a:avLst>
                <a:gd name="adj1" fmla="val 50000"/>
                <a:gd name="adj2" fmla="val 50000"/>
              </a:avLst>
            </a:prstGeom>
            <a:solidFill>
              <a:srgbClr val="7F7F7F"/>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grpSp>
      <p:sp>
        <p:nvSpPr>
          <p:cNvPr id="434" name="Google Shape;434;p31"/>
          <p:cNvSpPr txBox="1"/>
          <p:nvPr/>
        </p:nvSpPr>
        <p:spPr>
          <a:xfrm>
            <a:off x="212200" y="4147850"/>
            <a:ext cx="8288100" cy="72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CA" b="1" dirty="0">
                <a:solidFill>
                  <a:srgbClr val="007399"/>
                </a:solidFill>
              </a:rPr>
              <a:t>Future R&amp;D</a:t>
            </a:r>
            <a:r>
              <a:rPr lang="en-CA" dirty="0">
                <a:solidFill>
                  <a:srgbClr val="007399"/>
                </a:solidFill>
              </a:rPr>
              <a:t>: All -color cross-correlation between PFTS and pump laser</a:t>
            </a:r>
            <a:endParaRPr dirty="0">
              <a:solidFill>
                <a:srgbClr val="007399"/>
              </a:solidFill>
            </a:endParaRPr>
          </a:p>
          <a:p>
            <a:pPr marL="1080000" lvl="0" indent="0" algn="l" rtl="0">
              <a:lnSpc>
                <a:spcPct val="115000"/>
              </a:lnSpc>
              <a:spcBef>
                <a:spcPts val="600"/>
              </a:spcBef>
              <a:spcAft>
                <a:spcPts val="600"/>
              </a:spcAft>
              <a:buNone/>
            </a:pPr>
            <a:r>
              <a:rPr lang="en-CA" dirty="0">
                <a:solidFill>
                  <a:srgbClr val="007399"/>
                </a:solidFill>
              </a:rPr>
              <a:t>Direct cross correlation between pulse train from the fiber to the x-ray beam</a:t>
            </a:r>
            <a:endParaRPr sz="1200" dirty="0">
              <a:solidFill>
                <a:srgbClr val="007399"/>
              </a:solidFill>
            </a:endParaRPr>
          </a:p>
        </p:txBody>
      </p:sp>
      <p:sp>
        <p:nvSpPr>
          <p:cNvPr id="435" name="Google Shape;435;p31"/>
          <p:cNvSpPr txBox="1"/>
          <p:nvPr/>
        </p:nvSpPr>
        <p:spPr>
          <a:xfrm>
            <a:off x="6539661" y="1067851"/>
            <a:ext cx="2180842" cy="3339345"/>
          </a:xfrm>
          <a:prstGeom prst="rect">
            <a:avLst/>
          </a:prstGeom>
          <a:noFill/>
          <a:ln>
            <a:noFill/>
          </a:ln>
        </p:spPr>
        <p:txBody>
          <a:bodyPr spcFirstLastPara="1" wrap="square" lIns="91425" tIns="91425" rIns="91425" bIns="91425" anchor="t" anchorCtr="0">
            <a:spAutoFit/>
          </a:bodyPr>
          <a:lstStyle/>
          <a:p>
            <a:pPr marL="89999" lvl="0" indent="-158750" algn="l" rtl="0">
              <a:spcBef>
                <a:spcPts val="0"/>
              </a:spcBef>
              <a:spcAft>
                <a:spcPts val="0"/>
              </a:spcAft>
              <a:buClr>
                <a:schemeClr val="dk1"/>
              </a:buClr>
              <a:buSzPts val="1300"/>
              <a:buChar char="•"/>
            </a:pPr>
            <a:r>
              <a:rPr lang="en-CA" sz="1300" dirty="0">
                <a:solidFill>
                  <a:schemeClr val="dk1"/>
                </a:solidFill>
              </a:rPr>
              <a:t>Integration of commercial distributed timing system from Cycle is ongoing in ASC</a:t>
            </a:r>
            <a:endParaRPr sz="1100" dirty="0">
              <a:solidFill>
                <a:schemeClr val="dk1"/>
              </a:solidFill>
            </a:endParaRPr>
          </a:p>
          <a:p>
            <a:pPr marL="89999" lvl="0" indent="-158750" algn="l" rtl="0">
              <a:spcBef>
                <a:spcPts val="600"/>
              </a:spcBef>
              <a:spcAft>
                <a:spcPts val="0"/>
              </a:spcAft>
              <a:buClr>
                <a:schemeClr val="dk1"/>
              </a:buClr>
              <a:buSzPts val="1300"/>
              <a:buChar char="•"/>
            </a:pPr>
            <a:r>
              <a:rPr lang="en-CA" sz="1300" dirty="0">
                <a:solidFill>
                  <a:schemeClr val="dk1"/>
                </a:solidFill>
              </a:rPr>
              <a:t>Performance: &lt;1fs RMS [1Hz…1MHz]; (typical ~0.2fs RMS measured between any 2 links); environmental dependent</a:t>
            </a:r>
            <a:endParaRPr sz="1300" dirty="0">
              <a:solidFill>
                <a:schemeClr val="dk1"/>
              </a:solidFill>
            </a:endParaRPr>
          </a:p>
          <a:p>
            <a:pPr marL="89999" lvl="0" indent="-158750" algn="l" rtl="0">
              <a:spcBef>
                <a:spcPts val="600"/>
              </a:spcBef>
              <a:spcAft>
                <a:spcPts val="0"/>
              </a:spcAft>
              <a:buClr>
                <a:schemeClr val="dk1"/>
              </a:buClr>
              <a:buSzPts val="1300"/>
              <a:buChar char="•"/>
            </a:pPr>
            <a:r>
              <a:rPr lang="en-CA" sz="1300" dirty="0">
                <a:solidFill>
                  <a:schemeClr val="dk1"/>
                </a:solidFill>
              </a:rPr>
              <a:t>Weakest link anticipated to be physical path between cross-correlation measurements and X-ray interaction points, which can be ~10m</a:t>
            </a:r>
            <a:endParaRPr sz="1300" dirty="0">
              <a:solidFill>
                <a:schemeClr val="dk1"/>
              </a:solidFill>
            </a:endParaRPr>
          </a:p>
        </p:txBody>
      </p:sp>
    </p:spTree>
    <p:extLst>
      <p:ext uri="{BB962C8B-B14F-4D97-AF65-F5344CB8AC3E}">
        <p14:creationId xmlns:p14="http://schemas.microsoft.com/office/powerpoint/2010/main" val="2643321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4"/>
          <p:cNvSpPr txBox="1">
            <a:spLocks noGrp="1"/>
          </p:cNvSpPr>
          <p:nvPr>
            <p:ph type="body" idx="1"/>
          </p:nvPr>
        </p:nvSpPr>
        <p:spPr>
          <a:xfrm>
            <a:off x="457200" y="932700"/>
            <a:ext cx="4624800" cy="3799200"/>
          </a:xfrm>
          <a:prstGeom prst="rect">
            <a:avLst/>
          </a:prstGeom>
        </p:spPr>
        <p:txBody>
          <a:bodyPr spcFirstLastPara="1" wrap="square" lIns="0" tIns="0" rIns="0" bIns="0" anchor="t" anchorCtr="0">
            <a:normAutofit lnSpcReduction="10000"/>
          </a:bodyPr>
          <a:lstStyle/>
          <a:p>
            <a:pPr marL="0" lvl="0" indent="0" algn="l" rtl="0">
              <a:lnSpc>
                <a:spcPct val="100000"/>
              </a:lnSpc>
              <a:spcBef>
                <a:spcPts val="0"/>
              </a:spcBef>
              <a:spcAft>
                <a:spcPts val="0"/>
              </a:spcAft>
              <a:buNone/>
            </a:pPr>
            <a:endParaRPr sz="1200" b="1" dirty="0"/>
          </a:p>
          <a:p>
            <a:pPr marL="0" lvl="0" indent="0" algn="l" rtl="0">
              <a:lnSpc>
                <a:spcPct val="100000"/>
              </a:lnSpc>
              <a:spcBef>
                <a:spcPts val="0"/>
              </a:spcBef>
              <a:spcAft>
                <a:spcPts val="0"/>
              </a:spcAft>
              <a:buNone/>
            </a:pPr>
            <a:r>
              <a:rPr lang="en-CA" sz="1300" dirty="0"/>
              <a:t>Current R&amp;D and production system based around a ~1ps, ~350W </a:t>
            </a:r>
            <a:r>
              <a:rPr lang="en-CA" sz="1300" dirty="0" err="1"/>
              <a:t>Amphos</a:t>
            </a:r>
            <a:r>
              <a:rPr lang="en-CA" sz="1300" dirty="0"/>
              <a:t> </a:t>
            </a:r>
            <a:r>
              <a:rPr lang="en-CA" sz="1300" dirty="0" err="1"/>
              <a:t>Yb:YAG</a:t>
            </a:r>
            <a:r>
              <a:rPr lang="en-CA" sz="1300" dirty="0"/>
              <a:t> pump laser</a:t>
            </a:r>
            <a:endParaRPr sz="1300" dirty="0"/>
          </a:p>
          <a:p>
            <a:pPr marL="0" lvl="0" indent="0" algn="l" rtl="0">
              <a:lnSpc>
                <a:spcPct val="100000"/>
              </a:lnSpc>
              <a:spcBef>
                <a:spcPts val="0"/>
              </a:spcBef>
              <a:spcAft>
                <a:spcPts val="0"/>
              </a:spcAft>
              <a:buNone/>
            </a:pPr>
            <a:endParaRPr sz="1300" dirty="0"/>
          </a:p>
          <a:p>
            <a:pPr marL="0" lvl="0" indent="0" algn="l" rtl="0">
              <a:lnSpc>
                <a:spcPct val="100000"/>
              </a:lnSpc>
              <a:spcBef>
                <a:spcPts val="0"/>
              </a:spcBef>
              <a:spcAft>
                <a:spcPts val="0"/>
              </a:spcAft>
              <a:buNone/>
            </a:pPr>
            <a:r>
              <a:rPr lang="en-CA" sz="1300" dirty="0"/>
              <a:t>Initial R&amp;D efforts used a &lt;1ps, ~900W pump laser which proved to be too unstable for productive development</a:t>
            </a:r>
            <a:endParaRPr sz="1300" dirty="0"/>
          </a:p>
          <a:p>
            <a:pPr marL="0" lvl="0" indent="0" algn="l" rtl="0">
              <a:lnSpc>
                <a:spcPct val="100000"/>
              </a:lnSpc>
              <a:spcBef>
                <a:spcPts val="0"/>
              </a:spcBef>
              <a:spcAft>
                <a:spcPts val="0"/>
              </a:spcAft>
              <a:buNone/>
            </a:pPr>
            <a:endParaRPr sz="1100" dirty="0"/>
          </a:p>
          <a:p>
            <a:pPr marL="0" lvl="0" indent="0" algn="l" rtl="0">
              <a:lnSpc>
                <a:spcPct val="100000"/>
              </a:lnSpc>
              <a:spcBef>
                <a:spcPts val="0"/>
              </a:spcBef>
              <a:spcAft>
                <a:spcPts val="0"/>
              </a:spcAft>
              <a:buNone/>
            </a:pPr>
            <a:endParaRPr sz="1200" b="1" dirty="0"/>
          </a:p>
          <a:p>
            <a:pPr marL="0" lvl="0" indent="0" algn="l" rtl="0">
              <a:lnSpc>
                <a:spcPct val="100000"/>
              </a:lnSpc>
              <a:spcBef>
                <a:spcPts val="0"/>
              </a:spcBef>
              <a:spcAft>
                <a:spcPts val="0"/>
              </a:spcAft>
              <a:buNone/>
            </a:pPr>
            <a:r>
              <a:rPr lang="en-CA" sz="1200" b="1" dirty="0"/>
              <a:t>NIR OPCPA in BBO </a:t>
            </a:r>
            <a:r>
              <a:rPr lang="en-CA" sz="800" dirty="0">
                <a:solidFill>
                  <a:srgbClr val="CC0000"/>
                </a:solidFill>
              </a:rPr>
              <a:t>K. </a:t>
            </a:r>
            <a:r>
              <a:rPr lang="en-CA" sz="800" dirty="0" err="1">
                <a:solidFill>
                  <a:srgbClr val="CC0000"/>
                </a:solidFill>
              </a:rPr>
              <a:t>Mecseki</a:t>
            </a:r>
            <a:r>
              <a:rPr lang="en-CA" sz="800" dirty="0">
                <a:solidFill>
                  <a:srgbClr val="CC0000"/>
                </a:solidFill>
              </a:rPr>
              <a:t> </a:t>
            </a:r>
            <a:r>
              <a:rPr lang="en-CA" sz="800" i="1" dirty="0">
                <a:solidFill>
                  <a:srgbClr val="CC0000"/>
                </a:solidFill>
              </a:rPr>
              <a:t>et al.</a:t>
            </a:r>
            <a:r>
              <a:rPr lang="en-CA" sz="800" dirty="0">
                <a:solidFill>
                  <a:srgbClr val="CC0000"/>
                </a:solidFill>
              </a:rPr>
              <a:t>, Optics Letters </a:t>
            </a:r>
            <a:r>
              <a:rPr lang="en-CA" sz="800" b="1" dirty="0">
                <a:solidFill>
                  <a:srgbClr val="CC0000"/>
                </a:solidFill>
              </a:rPr>
              <a:t>1</a:t>
            </a:r>
            <a:r>
              <a:rPr lang="en-CA" sz="800" dirty="0">
                <a:solidFill>
                  <a:srgbClr val="CC0000"/>
                </a:solidFill>
              </a:rPr>
              <a:t>(1), 45-63 (2019)</a:t>
            </a:r>
            <a:endParaRPr sz="900" b="1" dirty="0">
              <a:solidFill>
                <a:srgbClr val="CC0000"/>
              </a:solidFill>
            </a:endParaRPr>
          </a:p>
          <a:p>
            <a:pPr marL="360000" lvl="0" indent="-166201" algn="l" rtl="0">
              <a:lnSpc>
                <a:spcPct val="100000"/>
              </a:lnSpc>
              <a:spcBef>
                <a:spcPts val="0"/>
              </a:spcBef>
              <a:spcAft>
                <a:spcPts val="0"/>
              </a:spcAft>
              <a:buSzPts val="1200"/>
              <a:buChar char="●"/>
            </a:pPr>
            <a:r>
              <a:rPr lang="en-CA" sz="1200" dirty="0"/>
              <a:t>Current laser source for LCLS-II</a:t>
            </a:r>
            <a:endParaRPr sz="1200" dirty="0"/>
          </a:p>
          <a:p>
            <a:pPr marL="360000" lvl="0" indent="-166201" algn="l" rtl="0">
              <a:lnSpc>
                <a:spcPct val="100000"/>
              </a:lnSpc>
              <a:spcBef>
                <a:spcPts val="0"/>
              </a:spcBef>
              <a:spcAft>
                <a:spcPts val="0"/>
              </a:spcAft>
              <a:buSzPts val="1200"/>
              <a:buChar char="●"/>
            </a:pPr>
            <a:r>
              <a:rPr lang="en-CA" sz="1200" dirty="0"/>
              <a:t>&lt;20fs, 35W, 800nm OPCPA at 33 or 93 kHz</a:t>
            </a:r>
            <a:endParaRPr sz="1200" dirty="0"/>
          </a:p>
          <a:p>
            <a:pPr marL="360000" lvl="0" indent="-90001" algn="l" rtl="0">
              <a:lnSpc>
                <a:spcPct val="100000"/>
              </a:lnSpc>
              <a:spcBef>
                <a:spcPts val="0"/>
              </a:spcBef>
              <a:spcAft>
                <a:spcPts val="0"/>
              </a:spcAft>
              <a:buNone/>
            </a:pPr>
            <a:r>
              <a:rPr lang="en-CA" sz="1200" dirty="0">
                <a:solidFill>
                  <a:srgbClr val="888888"/>
                </a:solidFill>
              </a:rPr>
              <a:t>  (88W demonstrated with R&amp;D pump laser)</a:t>
            </a:r>
            <a:endParaRPr sz="1200" dirty="0">
              <a:solidFill>
                <a:srgbClr val="888888"/>
              </a:solidFill>
            </a:endParaRPr>
          </a:p>
          <a:p>
            <a:pPr marL="360000" lvl="0" indent="-166201" algn="l" rtl="0">
              <a:lnSpc>
                <a:spcPct val="100000"/>
              </a:lnSpc>
              <a:spcBef>
                <a:spcPts val="0"/>
              </a:spcBef>
              <a:spcAft>
                <a:spcPts val="0"/>
              </a:spcAft>
              <a:buSzPts val="1200"/>
              <a:buChar char="●"/>
            </a:pPr>
            <a:r>
              <a:rPr lang="en-CA" sz="1200" dirty="0"/>
              <a:t>Potential for MHz operation with ~30uJ at 800nm</a:t>
            </a:r>
            <a:endParaRPr sz="1200" dirty="0"/>
          </a:p>
          <a:p>
            <a:pPr marL="0" lvl="0" indent="0" algn="l" rtl="0">
              <a:lnSpc>
                <a:spcPct val="100000"/>
              </a:lnSpc>
              <a:spcBef>
                <a:spcPts val="0"/>
              </a:spcBef>
              <a:spcAft>
                <a:spcPts val="0"/>
              </a:spcAft>
              <a:buNone/>
            </a:pPr>
            <a:endParaRPr sz="1200" b="1" dirty="0"/>
          </a:p>
          <a:p>
            <a:pPr marL="0" lvl="0" indent="0" algn="l" rtl="0">
              <a:lnSpc>
                <a:spcPct val="100000"/>
              </a:lnSpc>
              <a:spcBef>
                <a:spcPts val="0"/>
              </a:spcBef>
              <a:spcAft>
                <a:spcPts val="0"/>
              </a:spcAft>
              <a:buNone/>
            </a:pPr>
            <a:r>
              <a:rPr lang="en-CA" sz="1200" b="1" dirty="0"/>
              <a:t>Tunable IR OPCPA or OPA </a:t>
            </a:r>
            <a:r>
              <a:rPr lang="en-CA" sz="800" dirty="0">
                <a:solidFill>
                  <a:srgbClr val="CC0000"/>
                </a:solidFill>
              </a:rPr>
              <a:t>Optics Letters Vol. 44, Issue 17, pp. 4287-4290 (2019)</a:t>
            </a:r>
            <a:r>
              <a:rPr lang="en-CA" sz="1200" b="1" dirty="0"/>
              <a:t> </a:t>
            </a:r>
            <a:endParaRPr sz="1200" b="1" dirty="0"/>
          </a:p>
          <a:p>
            <a:pPr marL="360000" lvl="0" indent="-171450" algn="l" rtl="0">
              <a:lnSpc>
                <a:spcPct val="100000"/>
              </a:lnSpc>
              <a:spcBef>
                <a:spcPts val="0"/>
              </a:spcBef>
              <a:spcAft>
                <a:spcPts val="0"/>
              </a:spcAft>
              <a:buSzPts val="1200"/>
              <a:buChar char="●"/>
            </a:pPr>
            <a:r>
              <a:rPr lang="en-CA" sz="1200" dirty="0"/>
              <a:t>Non-collinear OPCPA for broadband operation, and potential UV-vis generation</a:t>
            </a:r>
            <a:endParaRPr sz="1200" dirty="0"/>
          </a:p>
          <a:p>
            <a:pPr marL="540000" lvl="1" indent="-161925" algn="l" rtl="0">
              <a:lnSpc>
                <a:spcPct val="100000"/>
              </a:lnSpc>
              <a:spcBef>
                <a:spcPts val="0"/>
              </a:spcBef>
              <a:spcAft>
                <a:spcPts val="0"/>
              </a:spcAft>
              <a:buSzPts val="1200"/>
              <a:buChar char="○"/>
            </a:pPr>
            <a:r>
              <a:rPr lang="en-CA" sz="1200" dirty="0"/>
              <a:t>30fs, 1.6μm, 30W</a:t>
            </a:r>
            <a:endParaRPr sz="1200" dirty="0"/>
          </a:p>
          <a:p>
            <a:pPr marL="0" lvl="0" indent="457200" algn="l" rtl="0">
              <a:lnSpc>
                <a:spcPct val="100000"/>
              </a:lnSpc>
              <a:spcBef>
                <a:spcPts val="0"/>
              </a:spcBef>
              <a:spcAft>
                <a:spcPts val="0"/>
              </a:spcAft>
              <a:buNone/>
            </a:pPr>
            <a:r>
              <a:rPr lang="en-CA" sz="1200" dirty="0">
                <a:solidFill>
                  <a:srgbClr val="888888"/>
                </a:solidFill>
              </a:rPr>
              <a:t>(~100W demonstrated with R&amp;D pump laser)</a:t>
            </a:r>
            <a:endParaRPr sz="1200" dirty="0"/>
          </a:p>
          <a:p>
            <a:pPr marL="360000" lvl="0" indent="-171450" algn="l" rtl="0">
              <a:lnSpc>
                <a:spcPct val="100000"/>
              </a:lnSpc>
              <a:spcBef>
                <a:spcPts val="0"/>
              </a:spcBef>
              <a:spcAft>
                <a:spcPts val="0"/>
              </a:spcAft>
              <a:buSzPts val="1200"/>
              <a:buChar char="●"/>
            </a:pPr>
            <a:r>
              <a:rPr lang="en-CA" sz="1200" dirty="0"/>
              <a:t>Collinear OPA promising source for IR and THz generation</a:t>
            </a:r>
            <a:endParaRPr sz="1200" dirty="0"/>
          </a:p>
          <a:p>
            <a:pPr marL="540000" lvl="1" indent="-171450" algn="l" rtl="0">
              <a:lnSpc>
                <a:spcPct val="100000"/>
              </a:lnSpc>
              <a:spcBef>
                <a:spcPts val="0"/>
              </a:spcBef>
              <a:spcAft>
                <a:spcPts val="0"/>
              </a:spcAft>
              <a:buSzPts val="1200"/>
              <a:buChar char="○"/>
            </a:pPr>
            <a:r>
              <a:rPr lang="en-CA" sz="1200" dirty="0"/>
              <a:t>Tunable, 100-300fs, 1.7-2.5μm IR OPA with ~45W in S&amp;I</a:t>
            </a:r>
            <a:endParaRPr dirty="0"/>
          </a:p>
        </p:txBody>
      </p:sp>
      <p:sp>
        <p:nvSpPr>
          <p:cNvPr id="577" name="Google Shape;577;p34"/>
          <p:cNvSpPr txBox="1">
            <a:spLocks noGrp="1"/>
          </p:cNvSpPr>
          <p:nvPr>
            <p:ph type="sldNum" idx="12"/>
          </p:nvPr>
        </p:nvSpPr>
        <p:spPr>
          <a:xfrm>
            <a:off x="8566150" y="4738688"/>
            <a:ext cx="318900" cy="404700"/>
          </a:xfrm>
          <a:prstGeom prst="rect">
            <a:avLst/>
          </a:prstGeom>
        </p:spPr>
        <p:txBody>
          <a:bodyPr spcFirstLastPara="1" wrap="square" lIns="72000" tIns="57600" rIns="72000"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CA"/>
              <a:t>37</a:t>
            </a:fld>
            <a:endParaRPr/>
          </a:p>
        </p:txBody>
      </p:sp>
      <p:sp>
        <p:nvSpPr>
          <p:cNvPr id="578" name="Google Shape;578;p34"/>
          <p:cNvSpPr txBox="1">
            <a:spLocks noGrp="1"/>
          </p:cNvSpPr>
          <p:nvPr>
            <p:ph type="title"/>
          </p:nvPr>
        </p:nvSpPr>
        <p:spPr>
          <a:xfrm>
            <a:off x="451822" y="96818"/>
            <a:ext cx="8103600" cy="56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CA" dirty="0"/>
              <a:t>High power OPCPA/OPA laser sources</a:t>
            </a:r>
            <a:endParaRPr dirty="0"/>
          </a:p>
        </p:txBody>
      </p:sp>
      <p:pic>
        <p:nvPicPr>
          <p:cNvPr id="579" name="Google Shape;579;p34" descr="&#10;"/>
          <p:cNvPicPr preferRelativeResize="0"/>
          <p:nvPr/>
        </p:nvPicPr>
        <p:blipFill rotWithShape="1">
          <a:blip r:embed="rId3">
            <a:alphaModFix/>
          </a:blip>
          <a:srcRect l="5902" t="9998" r="15506" b="21235"/>
          <a:stretch/>
        </p:blipFill>
        <p:spPr>
          <a:xfrm>
            <a:off x="6470700" y="3584374"/>
            <a:ext cx="2673300" cy="1559023"/>
          </a:xfrm>
          <a:prstGeom prst="rect">
            <a:avLst/>
          </a:prstGeom>
          <a:noFill/>
          <a:ln>
            <a:noFill/>
          </a:ln>
          <a:effectLst>
            <a:outerShdw blurRad="57150" dist="19050" dir="5400000" algn="bl" rotWithShape="0">
              <a:srgbClr val="000000">
                <a:alpha val="50000"/>
              </a:srgbClr>
            </a:outerShdw>
          </a:effectLst>
        </p:spPr>
      </p:pic>
      <p:pic>
        <p:nvPicPr>
          <p:cNvPr id="580" name="Google Shape;580;p34"/>
          <p:cNvPicPr preferRelativeResize="0"/>
          <p:nvPr/>
        </p:nvPicPr>
        <p:blipFill>
          <a:blip r:embed="rId4">
            <a:alphaModFix/>
          </a:blip>
          <a:stretch>
            <a:fillRect/>
          </a:stretch>
        </p:blipFill>
        <p:spPr>
          <a:xfrm>
            <a:off x="5279591" y="1265238"/>
            <a:ext cx="2154785" cy="1616088"/>
          </a:xfrm>
          <a:prstGeom prst="rect">
            <a:avLst/>
          </a:prstGeom>
          <a:noFill/>
          <a:ln>
            <a:noFill/>
          </a:ln>
          <a:effectLst>
            <a:outerShdw blurRad="57150" dist="19050" dir="5400000" algn="bl" rotWithShape="0">
              <a:srgbClr val="000000">
                <a:alpha val="50000"/>
              </a:srgbClr>
            </a:outerShdw>
          </a:effectLst>
        </p:spPr>
      </p:pic>
      <p:pic>
        <p:nvPicPr>
          <p:cNvPr id="581" name="Google Shape;581;p34"/>
          <p:cNvPicPr preferRelativeResize="0"/>
          <p:nvPr/>
        </p:nvPicPr>
        <p:blipFill rotWithShape="1">
          <a:blip r:embed="rId5">
            <a:alphaModFix/>
          </a:blip>
          <a:srcRect/>
          <a:stretch/>
        </p:blipFill>
        <p:spPr>
          <a:xfrm>
            <a:off x="5015324" y="3164177"/>
            <a:ext cx="2098025" cy="840450"/>
          </a:xfrm>
          <a:prstGeom prst="rect">
            <a:avLst/>
          </a:prstGeom>
          <a:noFill/>
          <a:ln>
            <a:noFill/>
          </a:ln>
          <a:effectLst>
            <a:outerShdw blurRad="57150" dist="19050" dir="5400000" algn="bl" rotWithShape="0">
              <a:srgbClr val="000000">
                <a:alpha val="50000"/>
              </a:srgbClr>
            </a:outerShdw>
          </a:effectLst>
        </p:spPr>
      </p:pic>
      <p:pic>
        <p:nvPicPr>
          <p:cNvPr id="582" name="Google Shape;582;p34"/>
          <p:cNvPicPr preferRelativeResize="0"/>
          <p:nvPr/>
        </p:nvPicPr>
        <p:blipFill rotWithShape="1">
          <a:blip r:embed="rId6">
            <a:alphaModFix/>
          </a:blip>
          <a:srcRect/>
          <a:stretch/>
        </p:blipFill>
        <p:spPr>
          <a:xfrm>
            <a:off x="6839626" y="982976"/>
            <a:ext cx="2228825" cy="1388575"/>
          </a:xfrm>
          <a:prstGeom prst="rect">
            <a:avLst/>
          </a:prstGeom>
          <a:noFill/>
          <a:ln>
            <a:noFill/>
          </a:ln>
          <a:effectLst>
            <a:outerShdw blurRad="57150" dist="19050" dir="5400000" algn="bl" rotWithShape="0">
              <a:srgbClr val="000000">
                <a:alpha val="50000"/>
              </a:srgbClr>
            </a:outerShdw>
          </a:effectLst>
        </p:spPr>
      </p:pic>
      <p:pic>
        <p:nvPicPr>
          <p:cNvPr id="583" name="Google Shape;583;p34"/>
          <p:cNvPicPr preferRelativeResize="0"/>
          <p:nvPr/>
        </p:nvPicPr>
        <p:blipFill rotWithShape="1">
          <a:blip r:embed="rId7">
            <a:alphaModFix/>
          </a:blip>
          <a:srcRect/>
          <a:stretch/>
        </p:blipFill>
        <p:spPr>
          <a:xfrm>
            <a:off x="7177822" y="2412074"/>
            <a:ext cx="1259060" cy="840450"/>
          </a:xfrm>
          <a:prstGeom prst="rect">
            <a:avLst/>
          </a:prstGeom>
          <a:noFill/>
          <a:ln>
            <a:noFill/>
          </a:ln>
          <a:effectLst>
            <a:outerShdw blurRad="57150" dist="19050" dir="5400000" algn="bl" rotWithShape="0">
              <a:srgbClr val="000000">
                <a:alpha val="50000"/>
              </a:srgbClr>
            </a:outerShdw>
          </a:effectLst>
        </p:spPr>
      </p:pic>
      <p:pic>
        <p:nvPicPr>
          <p:cNvPr id="584" name="Google Shape;584;p34"/>
          <p:cNvPicPr preferRelativeResize="0"/>
          <p:nvPr/>
        </p:nvPicPr>
        <p:blipFill rotWithShape="1">
          <a:blip r:embed="rId8">
            <a:alphaModFix/>
          </a:blip>
          <a:srcRect/>
          <a:stretch/>
        </p:blipFill>
        <p:spPr>
          <a:xfrm>
            <a:off x="5621616" y="4096942"/>
            <a:ext cx="1075776" cy="806824"/>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965580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48E42E-77E0-6349-992D-EF25F2C2CF37}"/>
              </a:ext>
            </a:extLst>
          </p:cNvPr>
          <p:cNvSpPr>
            <a:spLocks noGrp="1"/>
          </p:cNvSpPr>
          <p:nvPr>
            <p:ph type="sldNum" sz="quarter" idx="11"/>
          </p:nvPr>
        </p:nvSpPr>
        <p:spPr/>
        <p:txBody>
          <a:bodyPr/>
          <a:lstStyle/>
          <a:p>
            <a:fld id="{5BD36294-2849-48A8-8531-5354CF3095D2}" type="slidenum">
              <a:rPr lang="en-US" smtClean="0"/>
              <a:pPr/>
              <a:t>4</a:t>
            </a:fld>
            <a:endParaRPr lang="en-US" sz="800" dirty="0"/>
          </a:p>
        </p:txBody>
      </p:sp>
      <p:sp>
        <p:nvSpPr>
          <p:cNvPr id="3" name="Title 2">
            <a:extLst>
              <a:ext uri="{FF2B5EF4-FFF2-40B4-BE49-F238E27FC236}">
                <a16:creationId xmlns:a16="http://schemas.microsoft.com/office/drawing/2014/main" id="{4B2C04B1-C702-664C-B2FD-22754114F546}"/>
              </a:ext>
            </a:extLst>
          </p:cNvPr>
          <p:cNvSpPr>
            <a:spLocks noGrp="1"/>
          </p:cNvSpPr>
          <p:nvPr>
            <p:ph type="title"/>
          </p:nvPr>
        </p:nvSpPr>
        <p:spPr/>
        <p:txBody>
          <a:bodyPr/>
          <a:lstStyle/>
          <a:p>
            <a:r>
              <a:rPr lang="en-US" dirty="0">
                <a:latin typeface="+mj-lt"/>
              </a:rPr>
              <a:t>Visualizing Electronic, Atomic, Molecular Structure and Dynamics</a:t>
            </a:r>
          </a:p>
        </p:txBody>
      </p:sp>
      <p:pic>
        <p:nvPicPr>
          <p:cNvPr id="5" name="exp_2nd_half_clip_04-HD 1080p.mov">
            <a:hlinkClick r:id="" action="ppaction://media"/>
            <a:extLst>
              <a:ext uri="{FF2B5EF4-FFF2-40B4-BE49-F238E27FC236}">
                <a16:creationId xmlns:a16="http://schemas.microsoft.com/office/drawing/2014/main" id="{FBC6657B-DDC2-7D4D-B3FF-C5D64D32C2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1734" y="1625040"/>
            <a:ext cx="5622077" cy="3162418"/>
          </a:xfrm>
          <a:prstGeom prst="rect">
            <a:avLst/>
          </a:prstGeom>
        </p:spPr>
      </p:pic>
      <p:sp>
        <p:nvSpPr>
          <p:cNvPr id="6" name="Rectangle 5">
            <a:extLst>
              <a:ext uri="{FF2B5EF4-FFF2-40B4-BE49-F238E27FC236}">
                <a16:creationId xmlns:a16="http://schemas.microsoft.com/office/drawing/2014/main" id="{80C355D1-CFC8-3C44-B70C-BB2B6D7D9AF5}"/>
              </a:ext>
            </a:extLst>
          </p:cNvPr>
          <p:cNvSpPr/>
          <p:nvPr/>
        </p:nvSpPr>
        <p:spPr>
          <a:xfrm>
            <a:off x="365866" y="969628"/>
            <a:ext cx="8275482" cy="461665"/>
          </a:xfrm>
          <a:prstGeom prst="rect">
            <a:avLst/>
          </a:prstGeom>
        </p:spPr>
        <p:txBody>
          <a:bodyPr wrap="square">
            <a:spAutoFit/>
          </a:bodyPr>
          <a:lstStyle/>
          <a:p>
            <a:r>
              <a:rPr lang="en-US" sz="1200" dirty="0"/>
              <a:t>Recording stop-action events involving attosecond electronic transitions in quantum systems is the hallmark of today’s frontiers in ultrafast physical chemistry and quantum mechanics </a:t>
            </a:r>
          </a:p>
        </p:txBody>
      </p:sp>
      <p:sp>
        <p:nvSpPr>
          <p:cNvPr id="11" name="Down Arrow 10">
            <a:extLst>
              <a:ext uri="{FF2B5EF4-FFF2-40B4-BE49-F238E27FC236}">
                <a16:creationId xmlns:a16="http://schemas.microsoft.com/office/drawing/2014/main" id="{38463A94-5865-8049-8FCC-AAA79C79E7CA}"/>
              </a:ext>
            </a:extLst>
          </p:cNvPr>
          <p:cNvSpPr/>
          <p:nvPr/>
        </p:nvSpPr>
        <p:spPr>
          <a:xfrm>
            <a:off x="838307" y="1588436"/>
            <a:ext cx="869950" cy="2895600"/>
          </a:xfrm>
          <a:prstGeom prst="downArrow">
            <a:avLst/>
          </a:prstGeom>
          <a:solidFill>
            <a:srgbClr val="E48312">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72B5DF-2EED-394D-8B4F-3871A6D26CE2}"/>
              </a:ext>
            </a:extLst>
          </p:cNvPr>
          <p:cNvSpPr/>
          <p:nvPr/>
        </p:nvSpPr>
        <p:spPr>
          <a:xfrm>
            <a:off x="626323" y="1831191"/>
            <a:ext cx="1735877" cy="2246769"/>
          </a:xfrm>
          <a:prstGeom prst="rect">
            <a:avLst/>
          </a:prstGeom>
        </p:spPr>
        <p:txBody>
          <a:bodyPr wrap="square">
            <a:spAutoFit/>
          </a:bodyPr>
          <a:lstStyle/>
          <a:p>
            <a:r>
              <a:rPr lang="en-US" sz="1000" dirty="0">
                <a:solidFill>
                  <a:srgbClr val="000000"/>
                </a:solidFill>
                <a:latin typeface="Arial" panose="020B0604020202020204" pitchFamily="34" charset="0"/>
                <a:ea typeface="DengXian" panose="02010600030101010101" pitchFamily="2" charset="-122"/>
                <a:cs typeface="Arial" panose="020B0604020202020204" pitchFamily="34" charset="0"/>
              </a:rPr>
              <a:t>Electronic dynamics</a:t>
            </a:r>
          </a:p>
          <a:p>
            <a:endParaRPr lang="en-US" sz="1000" dirty="0">
              <a:solidFill>
                <a:srgbClr val="000000"/>
              </a:solidFill>
              <a:latin typeface="Arial" panose="020B0604020202020204" pitchFamily="34" charset="0"/>
              <a:ea typeface="DengXian" panose="02010600030101010101" pitchFamily="2" charset="-122"/>
              <a:cs typeface="Arial" panose="020B0604020202020204" pitchFamily="34" charset="0"/>
            </a:endParaRPr>
          </a:p>
          <a:p>
            <a:endParaRPr lang="en-US" sz="1000" dirty="0">
              <a:solidFill>
                <a:srgbClr val="000000"/>
              </a:solidFill>
              <a:latin typeface="Arial" panose="020B0604020202020204" pitchFamily="34" charset="0"/>
              <a:ea typeface="DengXian" panose="02010600030101010101" pitchFamily="2" charset="-122"/>
              <a:cs typeface="Arial" panose="020B0604020202020204" pitchFamily="34" charset="0"/>
            </a:endParaRPr>
          </a:p>
          <a:p>
            <a:r>
              <a:rPr lang="en-US" sz="1000" dirty="0">
                <a:solidFill>
                  <a:srgbClr val="000000"/>
                </a:solidFill>
                <a:latin typeface="Arial" panose="020B0604020202020204" pitchFamily="34" charset="0"/>
                <a:ea typeface="DengXian" panose="02010600030101010101" pitchFamily="2" charset="-122"/>
                <a:cs typeface="Arial" panose="020B0604020202020204" pitchFamily="34" charset="0"/>
              </a:rPr>
              <a:t>Atomic, molecular &amp;</a:t>
            </a:r>
          </a:p>
          <a:p>
            <a:r>
              <a:rPr lang="en-US" sz="1000" dirty="0">
                <a:solidFill>
                  <a:srgbClr val="000000"/>
                </a:solidFill>
                <a:latin typeface="Arial" panose="020B0604020202020204" pitchFamily="34" charset="0"/>
                <a:ea typeface="DengXian" panose="02010600030101010101" pitchFamily="2" charset="-122"/>
                <a:cs typeface="Arial" panose="020B0604020202020204" pitchFamily="34" charset="0"/>
              </a:rPr>
              <a:t>(soft) condensed matter physics</a:t>
            </a:r>
            <a:r>
              <a:rPr lang="en-US" sz="1000" dirty="0">
                <a:latin typeface="Arial" panose="020B0604020202020204" pitchFamily="34" charset="0"/>
                <a:cs typeface="Arial" panose="020B0604020202020204" pitchFamily="34" charset="0"/>
              </a:rPr>
              <a:t> </a:t>
            </a:r>
          </a:p>
          <a:p>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Physical and biological </a:t>
            </a:r>
          </a:p>
          <a:p>
            <a:r>
              <a:rPr lang="en-US" sz="1000" dirty="0">
                <a:latin typeface="Arial" panose="020B0604020202020204" pitchFamily="34" charset="0"/>
                <a:cs typeface="Arial" panose="020B0604020202020204" pitchFamily="34" charset="0"/>
              </a:rPr>
              <a:t>chemistry / optoelectronics</a:t>
            </a:r>
          </a:p>
          <a:p>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Electro-mechanical</a:t>
            </a:r>
          </a:p>
          <a:p>
            <a:r>
              <a:rPr lang="en-US" sz="1000" dirty="0" err="1">
                <a:latin typeface="Arial" panose="020B0604020202020204" pitchFamily="34" charset="0"/>
                <a:cs typeface="Arial" panose="020B0604020202020204" pitchFamily="34" charset="0"/>
              </a:rPr>
              <a:t>procceses</a:t>
            </a:r>
            <a:endParaRPr lang="en-US" sz="10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05B92F1-3673-2348-8030-F23D693B1760}"/>
              </a:ext>
            </a:extLst>
          </p:cNvPr>
          <p:cNvSpPr/>
          <p:nvPr/>
        </p:nvSpPr>
        <p:spPr>
          <a:xfrm>
            <a:off x="577897" y="1531977"/>
            <a:ext cx="1468672" cy="246221"/>
          </a:xfrm>
          <a:prstGeom prst="rect">
            <a:avLst/>
          </a:prstGeom>
        </p:spPr>
        <p:txBody>
          <a:bodyPr wrap="none">
            <a:spAutoFit/>
          </a:bodyPr>
          <a:lstStyle/>
          <a:p>
            <a:r>
              <a:rPr lang="en-US" sz="1000" b="1" dirty="0" err="1">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atto</a:t>
            </a:r>
            <a:r>
              <a:rPr lang="en-US" sz="1000" b="1"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	10</a:t>
            </a:r>
            <a:r>
              <a:rPr lang="en-US" sz="1000" b="1" baseline="30000"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-18 </a:t>
            </a:r>
            <a:r>
              <a:rPr lang="en-US" sz="1000" b="1"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s</a:t>
            </a:r>
          </a:p>
        </p:txBody>
      </p:sp>
      <p:sp>
        <p:nvSpPr>
          <p:cNvPr id="13" name="Rectangle 12">
            <a:extLst>
              <a:ext uri="{FF2B5EF4-FFF2-40B4-BE49-F238E27FC236}">
                <a16:creationId xmlns:a16="http://schemas.microsoft.com/office/drawing/2014/main" id="{E0D0BFE5-04B3-EE4C-AD47-DE402BA11DDC}"/>
              </a:ext>
            </a:extLst>
          </p:cNvPr>
          <p:cNvSpPr/>
          <p:nvPr/>
        </p:nvSpPr>
        <p:spPr>
          <a:xfrm>
            <a:off x="565257" y="2045636"/>
            <a:ext cx="1468672" cy="246221"/>
          </a:xfrm>
          <a:prstGeom prst="rect">
            <a:avLst/>
          </a:prstGeom>
        </p:spPr>
        <p:txBody>
          <a:bodyPr wrap="none">
            <a:spAutoFit/>
          </a:bodyPr>
          <a:lstStyle/>
          <a:p>
            <a:r>
              <a:rPr lang="en-US" sz="1000" b="1" dirty="0" err="1">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femto</a:t>
            </a:r>
            <a:r>
              <a:rPr lang="en-US" sz="1000" b="1"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	10</a:t>
            </a:r>
            <a:r>
              <a:rPr lang="en-US" sz="1000" b="1" baseline="30000"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-15 </a:t>
            </a:r>
            <a:r>
              <a:rPr lang="en-US" sz="1000" b="1"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s</a:t>
            </a:r>
            <a:endParaRPr lang="en-US" sz="1000" b="1" baseline="30000"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endParaRPr>
          </a:p>
        </p:txBody>
      </p:sp>
      <p:sp>
        <p:nvSpPr>
          <p:cNvPr id="14" name="Rectangle 13">
            <a:extLst>
              <a:ext uri="{FF2B5EF4-FFF2-40B4-BE49-F238E27FC236}">
                <a16:creationId xmlns:a16="http://schemas.microsoft.com/office/drawing/2014/main" id="{626B1AF4-C9FF-9643-8B00-D2FFF1A256CC}"/>
              </a:ext>
            </a:extLst>
          </p:cNvPr>
          <p:cNvSpPr/>
          <p:nvPr/>
        </p:nvSpPr>
        <p:spPr>
          <a:xfrm>
            <a:off x="565257" y="2807636"/>
            <a:ext cx="1468672" cy="246221"/>
          </a:xfrm>
          <a:prstGeom prst="rect">
            <a:avLst/>
          </a:prstGeom>
        </p:spPr>
        <p:txBody>
          <a:bodyPr wrap="none">
            <a:spAutoFit/>
          </a:bodyPr>
          <a:lstStyle/>
          <a:p>
            <a:r>
              <a:rPr lang="en-US" sz="1000" b="1" dirty="0" err="1">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pico</a:t>
            </a:r>
            <a:r>
              <a:rPr lang="en-US" sz="1000" b="1"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	10</a:t>
            </a:r>
            <a:r>
              <a:rPr lang="en-US" sz="1000" b="1" baseline="30000"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-12 </a:t>
            </a:r>
            <a:r>
              <a:rPr lang="en-US" sz="1000" b="1"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s</a:t>
            </a:r>
            <a:endParaRPr lang="en-US" sz="1000" b="1" baseline="30000"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endParaRPr>
          </a:p>
        </p:txBody>
      </p:sp>
      <p:sp>
        <p:nvSpPr>
          <p:cNvPr id="15" name="Rectangle 14">
            <a:extLst>
              <a:ext uri="{FF2B5EF4-FFF2-40B4-BE49-F238E27FC236}">
                <a16:creationId xmlns:a16="http://schemas.microsoft.com/office/drawing/2014/main" id="{9DFD9C49-FFBC-9340-AA8B-C9E07D0890BB}"/>
              </a:ext>
            </a:extLst>
          </p:cNvPr>
          <p:cNvSpPr/>
          <p:nvPr/>
        </p:nvSpPr>
        <p:spPr>
          <a:xfrm>
            <a:off x="565686" y="3446525"/>
            <a:ext cx="1420582" cy="246221"/>
          </a:xfrm>
          <a:prstGeom prst="rect">
            <a:avLst/>
          </a:prstGeom>
        </p:spPr>
        <p:txBody>
          <a:bodyPr wrap="none">
            <a:spAutoFit/>
          </a:bodyPr>
          <a:lstStyle/>
          <a:p>
            <a:r>
              <a:rPr lang="en-US" sz="1000" b="1"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nano	10</a:t>
            </a:r>
            <a:r>
              <a:rPr lang="en-US" sz="1000" b="1" baseline="30000"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-9 </a:t>
            </a:r>
            <a:r>
              <a:rPr lang="en-US" sz="1000" b="1"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s</a:t>
            </a:r>
            <a:endParaRPr lang="en-US" sz="1000" b="1" baseline="30000"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endParaRPr>
          </a:p>
        </p:txBody>
      </p:sp>
      <p:sp>
        <p:nvSpPr>
          <p:cNvPr id="16" name="Rectangle 15">
            <a:extLst>
              <a:ext uri="{FF2B5EF4-FFF2-40B4-BE49-F238E27FC236}">
                <a16:creationId xmlns:a16="http://schemas.microsoft.com/office/drawing/2014/main" id="{B67420F9-281A-A74F-B3B5-A1C719B9AAF3}"/>
              </a:ext>
            </a:extLst>
          </p:cNvPr>
          <p:cNvSpPr/>
          <p:nvPr/>
        </p:nvSpPr>
        <p:spPr>
          <a:xfrm>
            <a:off x="586235" y="4015406"/>
            <a:ext cx="1420582" cy="246221"/>
          </a:xfrm>
          <a:prstGeom prst="rect">
            <a:avLst/>
          </a:prstGeom>
        </p:spPr>
        <p:txBody>
          <a:bodyPr wrap="none">
            <a:spAutoFit/>
          </a:bodyPr>
          <a:lstStyle/>
          <a:p>
            <a:r>
              <a:rPr lang="en-US" sz="1000" b="1"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micro	10</a:t>
            </a:r>
            <a:r>
              <a:rPr lang="en-US" sz="1000" b="1" baseline="30000"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-6 </a:t>
            </a:r>
            <a:r>
              <a:rPr lang="en-US" sz="1000" b="1"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rPr>
              <a:t>s</a:t>
            </a:r>
            <a:endParaRPr lang="en-US" sz="1000" b="1" baseline="30000" dirty="0">
              <a:solidFill>
                <a:schemeClr val="accent2">
                  <a:lumMod val="75000"/>
                </a:schemeClr>
              </a:solidFill>
              <a:latin typeface="Arial" panose="020B0604020202020204" pitchFamily="34" charset="0"/>
              <a:ea typeface="DengXian" panose="02010600030101010101" pitchFamily="2" charset="-122"/>
              <a:cs typeface="Arial" panose="020B0604020202020204" pitchFamily="34" charset="0"/>
            </a:endParaRPr>
          </a:p>
        </p:txBody>
      </p:sp>
      <p:sp>
        <p:nvSpPr>
          <p:cNvPr id="17" name="Rectangle 16">
            <a:extLst>
              <a:ext uri="{FF2B5EF4-FFF2-40B4-BE49-F238E27FC236}">
                <a16:creationId xmlns:a16="http://schemas.microsoft.com/office/drawing/2014/main" id="{343E92F7-05F1-F445-80B0-A8CEE843DFDC}"/>
              </a:ext>
            </a:extLst>
          </p:cNvPr>
          <p:cNvSpPr/>
          <p:nvPr/>
        </p:nvSpPr>
        <p:spPr>
          <a:xfrm>
            <a:off x="500471" y="4350663"/>
            <a:ext cx="1503666" cy="430887"/>
          </a:xfrm>
          <a:prstGeom prst="rect">
            <a:avLst/>
          </a:prstGeom>
        </p:spPr>
        <p:txBody>
          <a:bodyPr wrap="square">
            <a:spAutoFit/>
          </a:bodyPr>
          <a:lstStyle/>
          <a:p>
            <a:pPr algn="ctr"/>
            <a:r>
              <a:rPr lang="en-US" sz="1100" dirty="0">
                <a:solidFill>
                  <a:schemeClr val="accent2">
                    <a:lumMod val="75000"/>
                  </a:schemeClr>
                </a:solidFill>
                <a:latin typeface="Arial" panose="020B0604020202020204" pitchFamily="34" charset="0"/>
                <a:cs typeface="Arial" panose="020B0604020202020204" pitchFamily="34" charset="0"/>
              </a:rPr>
              <a:t>functional</a:t>
            </a:r>
          </a:p>
          <a:p>
            <a:pPr algn="ctr"/>
            <a:r>
              <a:rPr lang="en-US" sz="1100" dirty="0">
                <a:solidFill>
                  <a:schemeClr val="accent2">
                    <a:lumMod val="75000"/>
                  </a:schemeClr>
                </a:solidFill>
                <a:latin typeface="Arial" panose="020B0604020202020204" pitchFamily="34" charset="0"/>
                <a:cs typeface="Arial" panose="020B0604020202020204" pitchFamily="34" charset="0"/>
              </a:rPr>
              <a:t>properties</a:t>
            </a:r>
          </a:p>
        </p:txBody>
      </p:sp>
      <p:pic>
        <p:nvPicPr>
          <p:cNvPr id="19" name="Picture 3" descr="space-time-big">
            <a:extLst>
              <a:ext uri="{FF2B5EF4-FFF2-40B4-BE49-F238E27FC236}">
                <a16:creationId xmlns:a16="http://schemas.microsoft.com/office/drawing/2014/main" id="{8311DA6D-7495-1B46-868E-A78A839EC558}"/>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050235" y="1504950"/>
            <a:ext cx="5135547" cy="31773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5547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9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48E42E-77E0-6349-992D-EF25F2C2CF37}"/>
              </a:ext>
            </a:extLst>
          </p:cNvPr>
          <p:cNvSpPr>
            <a:spLocks noGrp="1"/>
          </p:cNvSpPr>
          <p:nvPr>
            <p:ph type="sldNum" sz="quarter" idx="11"/>
          </p:nvPr>
        </p:nvSpPr>
        <p:spPr/>
        <p:txBody>
          <a:bodyPr/>
          <a:lstStyle/>
          <a:p>
            <a:fld id="{5BD36294-2849-48A8-8531-5354CF3095D2}" type="slidenum">
              <a:rPr lang="en-US" smtClean="0"/>
              <a:pPr/>
              <a:t>5</a:t>
            </a:fld>
            <a:endParaRPr lang="en-US" sz="800" dirty="0"/>
          </a:p>
        </p:txBody>
      </p:sp>
      <p:sp>
        <p:nvSpPr>
          <p:cNvPr id="3" name="Title 2">
            <a:extLst>
              <a:ext uri="{FF2B5EF4-FFF2-40B4-BE49-F238E27FC236}">
                <a16:creationId xmlns:a16="http://schemas.microsoft.com/office/drawing/2014/main" id="{4B2C04B1-C702-664C-B2FD-22754114F546}"/>
              </a:ext>
            </a:extLst>
          </p:cNvPr>
          <p:cNvSpPr>
            <a:spLocks noGrp="1"/>
          </p:cNvSpPr>
          <p:nvPr>
            <p:ph type="title"/>
          </p:nvPr>
        </p:nvSpPr>
        <p:spPr/>
        <p:txBody>
          <a:bodyPr/>
          <a:lstStyle/>
          <a:p>
            <a:r>
              <a:rPr lang="en-US" dirty="0"/>
              <a:t>Impact of Ultrafast Sciences</a:t>
            </a:r>
            <a:br>
              <a:rPr lang="en-US" i="1" dirty="0"/>
            </a:br>
            <a:r>
              <a:rPr lang="en-US" b="0" dirty="0"/>
              <a:t>Recent breakthroughs in life and energy sciences</a:t>
            </a:r>
            <a:endParaRPr lang="en-US" i="1" dirty="0"/>
          </a:p>
        </p:txBody>
      </p:sp>
      <p:grpSp>
        <p:nvGrpSpPr>
          <p:cNvPr id="19" name="Group 18">
            <a:extLst>
              <a:ext uri="{FF2B5EF4-FFF2-40B4-BE49-F238E27FC236}">
                <a16:creationId xmlns:a16="http://schemas.microsoft.com/office/drawing/2014/main" id="{53E36F04-0799-0D48-AE46-E33F3BC2AA58}"/>
              </a:ext>
            </a:extLst>
          </p:cNvPr>
          <p:cNvGrpSpPr/>
          <p:nvPr/>
        </p:nvGrpSpPr>
        <p:grpSpPr>
          <a:xfrm>
            <a:off x="818267" y="951350"/>
            <a:ext cx="3366570" cy="4041622"/>
            <a:chOff x="818267" y="951350"/>
            <a:chExt cx="3366570" cy="4041622"/>
          </a:xfrm>
        </p:grpSpPr>
        <p:pic>
          <p:nvPicPr>
            <p:cNvPr id="7" name="Picture 6" descr="A picture containing map&#10;&#10;Description automatically generated">
              <a:extLst>
                <a:ext uri="{FF2B5EF4-FFF2-40B4-BE49-F238E27FC236}">
                  <a16:creationId xmlns:a16="http://schemas.microsoft.com/office/drawing/2014/main" id="{564845A1-D33E-F141-B907-6D35E89CAB7F}"/>
                </a:ext>
              </a:extLst>
            </p:cNvPr>
            <p:cNvPicPr>
              <a:picLocks noChangeAspect="1"/>
            </p:cNvPicPr>
            <p:nvPr/>
          </p:nvPicPr>
          <p:blipFill>
            <a:blip r:embed="rId3"/>
            <a:stretch>
              <a:fillRect/>
            </a:stretch>
          </p:blipFill>
          <p:spPr>
            <a:xfrm>
              <a:off x="818267" y="2848244"/>
              <a:ext cx="3355423" cy="2144728"/>
            </a:xfrm>
            <a:prstGeom prst="rect">
              <a:avLst/>
            </a:prstGeom>
          </p:spPr>
        </p:pic>
        <p:sp>
          <p:nvSpPr>
            <p:cNvPr id="8" name="Rectangle 7">
              <a:extLst>
                <a:ext uri="{FF2B5EF4-FFF2-40B4-BE49-F238E27FC236}">
                  <a16:creationId xmlns:a16="http://schemas.microsoft.com/office/drawing/2014/main" id="{BEB26EA0-AA80-F64C-997B-96027FF801DF}"/>
                </a:ext>
              </a:extLst>
            </p:cNvPr>
            <p:cNvSpPr/>
            <p:nvPr/>
          </p:nvSpPr>
          <p:spPr>
            <a:xfrm>
              <a:off x="2631207" y="4370318"/>
              <a:ext cx="1553630" cy="415498"/>
            </a:xfrm>
            <a:prstGeom prst="rect">
              <a:avLst/>
            </a:prstGeom>
          </p:spPr>
          <p:txBody>
            <a:bodyPr wrap="none">
              <a:spAutoFit/>
            </a:bodyPr>
            <a:lstStyle/>
            <a:p>
              <a:r>
                <a:rPr lang="en-US" sz="700" dirty="0"/>
                <a:t>Kern, Nature 563, 421–425 (2018)</a:t>
              </a:r>
            </a:p>
            <a:p>
              <a:r>
                <a:rPr lang="en-US" sz="700" dirty="0"/>
                <a:t>Ibrahim, PNAS 117, 12624 (2020)</a:t>
              </a:r>
            </a:p>
            <a:p>
              <a:r>
                <a:rPr lang="en-US" sz="700" dirty="0"/>
                <a:t>Hussein, Nat. Comm. 12.1 (2021)</a:t>
              </a:r>
            </a:p>
          </p:txBody>
        </p:sp>
        <p:pic>
          <p:nvPicPr>
            <p:cNvPr id="1026" name="Picture 2" descr="Researchers create most complete high-res atomic movie of photosynthesis to  date | SLAC National Accelerator Laboratory">
              <a:extLst>
                <a:ext uri="{FF2B5EF4-FFF2-40B4-BE49-F238E27FC236}">
                  <a16:creationId xmlns:a16="http://schemas.microsoft.com/office/drawing/2014/main" id="{44530E41-AA7E-7744-A9AB-5EA3DE9658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326"/>
            <a:stretch/>
          </p:blipFill>
          <p:spPr bwMode="auto">
            <a:xfrm>
              <a:off x="899161" y="1733551"/>
              <a:ext cx="1676400" cy="10515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system II">
              <a:extLst>
                <a:ext uri="{FF2B5EF4-FFF2-40B4-BE49-F238E27FC236}">
                  <a16:creationId xmlns:a16="http://schemas.microsoft.com/office/drawing/2014/main" id="{04B2F67D-22B1-FE4E-BCE9-4DB610E1B8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10"/>
            <a:stretch/>
          </p:blipFill>
          <p:spPr bwMode="auto">
            <a:xfrm>
              <a:off x="2590800" y="1733550"/>
              <a:ext cx="1582681" cy="10515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86A1DBE-BBC3-1B47-8216-D7053BEBFA13}"/>
                </a:ext>
              </a:extLst>
            </p:cNvPr>
            <p:cNvSpPr/>
            <p:nvPr/>
          </p:nvSpPr>
          <p:spPr>
            <a:xfrm>
              <a:off x="818267" y="951350"/>
              <a:ext cx="2858475" cy="707886"/>
            </a:xfrm>
            <a:prstGeom prst="rect">
              <a:avLst/>
            </a:prstGeom>
          </p:spPr>
          <p:txBody>
            <a:bodyPr wrap="none">
              <a:spAutoFit/>
            </a:bodyPr>
            <a:lstStyle/>
            <a:p>
              <a:r>
                <a:rPr lang="en-US" sz="1000" b="1" dirty="0">
                  <a:latin typeface="Arial" panose="020B0604020202020204" pitchFamily="34" charset="0"/>
                  <a:cs typeface="Arial" panose="020B0604020202020204" pitchFamily="34" charset="0"/>
                </a:rPr>
                <a:t>Photosynthetic water oxidation clock</a:t>
              </a:r>
            </a:p>
            <a:p>
              <a:r>
                <a:rPr lang="en-US" sz="1000" dirty="0">
                  <a:effectLst/>
                  <a:latin typeface="Arial" panose="020B0604020202020204" pitchFamily="34" charset="0"/>
                  <a:cs typeface="Arial" panose="020B0604020202020204" pitchFamily="34" charset="0"/>
                </a:rPr>
                <a:t>• Fundamental life process on Earth</a:t>
              </a:r>
            </a:p>
            <a:p>
              <a:r>
                <a:rPr lang="en-US" sz="1000" dirty="0">
                  <a:latin typeface="Arial" panose="020B0604020202020204" pitchFamily="34" charset="0"/>
                  <a:cs typeface="Arial" panose="020B0604020202020204" pitchFamily="34" charset="0"/>
                </a:rPr>
                <a:t>• Path towards synthesis of sun-light harvesting</a:t>
              </a:r>
            </a:p>
            <a:p>
              <a:r>
                <a:rPr lang="en-US" sz="1000" dirty="0">
                  <a:effectLst/>
                  <a:latin typeface="Arial" panose="020B0604020202020204" pitchFamily="34" charset="0"/>
                  <a:cs typeface="Arial" panose="020B0604020202020204" pitchFamily="34" charset="0"/>
                </a:rPr>
                <a:t>biotechnologies in energy </a:t>
              </a:r>
            </a:p>
          </p:txBody>
        </p:sp>
      </p:grpSp>
      <p:grpSp>
        <p:nvGrpSpPr>
          <p:cNvPr id="20" name="Group 19">
            <a:extLst>
              <a:ext uri="{FF2B5EF4-FFF2-40B4-BE49-F238E27FC236}">
                <a16:creationId xmlns:a16="http://schemas.microsoft.com/office/drawing/2014/main" id="{2A033BAE-959B-9543-8EC9-ADF3AEA2E09B}"/>
              </a:ext>
            </a:extLst>
          </p:cNvPr>
          <p:cNvGrpSpPr/>
          <p:nvPr/>
        </p:nvGrpSpPr>
        <p:grpSpPr>
          <a:xfrm>
            <a:off x="4876800" y="951350"/>
            <a:ext cx="4572000" cy="4080687"/>
            <a:chOff x="4876800" y="951350"/>
            <a:chExt cx="4572000" cy="4080687"/>
          </a:xfrm>
        </p:grpSpPr>
        <p:pic>
          <p:nvPicPr>
            <p:cNvPr id="12" name="Picture 11" descr="Chart&#10;&#10;Description automatically generated">
              <a:extLst>
                <a:ext uri="{FF2B5EF4-FFF2-40B4-BE49-F238E27FC236}">
                  <a16:creationId xmlns:a16="http://schemas.microsoft.com/office/drawing/2014/main" id="{078B9D1A-5512-ED43-A4B2-A8AF5207A3AF}"/>
                </a:ext>
              </a:extLst>
            </p:cNvPr>
            <p:cNvPicPr>
              <a:picLocks noChangeAspect="1"/>
            </p:cNvPicPr>
            <p:nvPr/>
          </p:nvPicPr>
          <p:blipFill>
            <a:blip r:embed="rId6"/>
            <a:stretch>
              <a:fillRect/>
            </a:stretch>
          </p:blipFill>
          <p:spPr>
            <a:xfrm>
              <a:off x="6590861" y="3188863"/>
              <a:ext cx="1941782" cy="1571458"/>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681F06DC-5940-6643-A65C-9428D755D650}"/>
                </a:ext>
              </a:extLst>
            </p:cNvPr>
            <p:cNvPicPr>
              <a:picLocks noChangeAspect="1"/>
            </p:cNvPicPr>
            <p:nvPr/>
          </p:nvPicPr>
          <p:blipFill>
            <a:blip r:embed="rId7"/>
            <a:stretch>
              <a:fillRect/>
            </a:stretch>
          </p:blipFill>
          <p:spPr>
            <a:xfrm>
              <a:off x="6553200" y="1733550"/>
              <a:ext cx="1979442" cy="1351658"/>
            </a:xfrm>
            <a:prstGeom prst="rect">
              <a:avLst/>
            </a:prstGeom>
          </p:spPr>
        </p:pic>
        <p:sp>
          <p:nvSpPr>
            <p:cNvPr id="17" name="Rectangle 16">
              <a:extLst>
                <a:ext uri="{FF2B5EF4-FFF2-40B4-BE49-F238E27FC236}">
                  <a16:creationId xmlns:a16="http://schemas.microsoft.com/office/drawing/2014/main" id="{A57CBC47-2656-6B4C-BAF3-C9981AE781A4}"/>
                </a:ext>
              </a:extLst>
            </p:cNvPr>
            <p:cNvSpPr/>
            <p:nvPr/>
          </p:nvSpPr>
          <p:spPr>
            <a:xfrm>
              <a:off x="4876800" y="951350"/>
              <a:ext cx="4114800" cy="707886"/>
            </a:xfrm>
            <a:prstGeom prst="rect">
              <a:avLst/>
            </a:prstGeom>
          </p:spPr>
          <p:txBody>
            <a:bodyPr wrap="square">
              <a:spAutoFit/>
            </a:bodyPr>
            <a:lstStyle/>
            <a:p>
              <a:r>
                <a:rPr lang="en-US" sz="1000" b="1" dirty="0">
                  <a:latin typeface="Arial" panose="020B0604020202020204" pitchFamily="34" charset="0"/>
                  <a:cs typeface="Arial" panose="020B0604020202020204" pitchFamily="34" charset="0"/>
                </a:rPr>
                <a:t>Electronic and atomic rearrangement in light-triggered reactions</a:t>
              </a:r>
            </a:p>
            <a:p>
              <a:r>
                <a:rPr lang="en-US" sz="1000" dirty="0">
                  <a:effectLst/>
                  <a:latin typeface="Arial" panose="020B0604020202020204" pitchFamily="34" charset="0"/>
                  <a:cs typeface="Arial" panose="020B0604020202020204" pitchFamily="34" charset="0"/>
                </a:rPr>
                <a:t>• Example of photoexcited fs-to-</a:t>
              </a:r>
              <a:r>
                <a:rPr lang="en-US" sz="1000" dirty="0" err="1">
                  <a:effectLst/>
                  <a:latin typeface="Arial" panose="020B0604020202020204" pitchFamily="34" charset="0"/>
                  <a:cs typeface="Arial" panose="020B0604020202020204" pitchFamily="34" charset="0"/>
                </a:rPr>
                <a:t>ps</a:t>
              </a:r>
              <a:r>
                <a:rPr lang="en-US" sz="1000" dirty="0">
                  <a:effectLst/>
                  <a:latin typeface="Arial" panose="020B0604020202020204" pitchFamily="34" charset="0"/>
                  <a:cs typeface="Arial" panose="020B0604020202020204" pitchFamily="34" charset="0"/>
                </a:rPr>
                <a:t> molecular dynamics of NMM </a:t>
              </a:r>
            </a:p>
            <a:p>
              <a:r>
                <a:rPr lang="en-US" sz="1000" dirty="0">
                  <a:latin typeface="Arial" panose="020B0604020202020204" pitchFamily="34" charset="0"/>
                  <a:cs typeface="Arial" panose="020B0604020202020204" pitchFamily="34" charset="0"/>
                </a:rPr>
                <a:t>• Understanding and theoretically modeling photoreactions for material sciences, environmental engineering, and medicine</a:t>
              </a:r>
              <a:endParaRPr lang="en-US" sz="1000" dirty="0">
                <a:effectLst/>
                <a:latin typeface="Arial" panose="020B0604020202020204" pitchFamily="34" charset="0"/>
                <a:cs typeface="Arial" panose="020B0604020202020204" pitchFamily="34" charset="0"/>
              </a:endParaRPr>
            </a:p>
          </p:txBody>
        </p:sp>
        <p:pic>
          <p:nvPicPr>
            <p:cNvPr id="1030" name="Picture 6" descr="Caught in the act: Images capture molecular motions in real time | Brown  University">
              <a:extLst>
                <a:ext uri="{FF2B5EF4-FFF2-40B4-BE49-F238E27FC236}">
                  <a16:creationId xmlns:a16="http://schemas.microsoft.com/office/drawing/2014/main" id="{48EC9A44-2ADB-C946-8D25-3F237F6021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0312" y="1748036"/>
              <a:ext cx="1465890" cy="195532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D945C44-1168-B54B-921D-E0B5D30EE122}"/>
                </a:ext>
              </a:extLst>
            </p:cNvPr>
            <p:cNvSpPr/>
            <p:nvPr/>
          </p:nvSpPr>
          <p:spPr>
            <a:xfrm>
              <a:off x="4876800" y="3800931"/>
              <a:ext cx="4572000" cy="1231106"/>
            </a:xfrm>
            <a:prstGeom prst="rect">
              <a:avLst/>
            </a:prstGeom>
          </p:spPr>
          <p:txBody>
            <a:bodyPr>
              <a:spAutoFit/>
            </a:bodyPr>
            <a:lstStyle/>
            <a:p>
              <a:r>
                <a:rPr lang="en-US" sz="700" dirty="0" err="1"/>
                <a:t>Stankus</a:t>
              </a:r>
              <a:r>
                <a:rPr lang="en-US" sz="700" dirty="0"/>
                <a:t>, Nat. Chem. 11, </a:t>
              </a:r>
            </a:p>
            <a:p>
              <a:r>
                <a:rPr lang="en-US" sz="700" dirty="0"/>
                <a:t>716–721(2019)</a:t>
              </a:r>
            </a:p>
            <a:p>
              <a:endParaRPr lang="en-US" sz="200" dirty="0"/>
            </a:p>
            <a:p>
              <a:endParaRPr lang="en-US" sz="200" dirty="0"/>
            </a:p>
            <a:p>
              <a:r>
                <a:rPr lang="en-US" sz="700" dirty="0"/>
                <a:t>Ruddock, Science Advances 5, </a:t>
              </a:r>
              <a:br>
                <a:rPr lang="en-US" sz="700" dirty="0"/>
              </a:br>
              <a:r>
                <a:rPr lang="en-US" sz="700" dirty="0"/>
                <a:t>eaax6625 (2019)</a:t>
              </a:r>
            </a:p>
            <a:p>
              <a:endParaRPr lang="en-US" sz="700" dirty="0"/>
            </a:p>
            <a:p>
              <a:r>
                <a:rPr lang="en-US" sz="700" dirty="0" err="1"/>
                <a:t>Dods</a:t>
              </a:r>
              <a:r>
                <a:rPr lang="en-US" sz="700" dirty="0"/>
                <a:t>, Nature (2020)</a:t>
              </a:r>
            </a:p>
            <a:p>
              <a:r>
                <a:rPr lang="en-US" sz="700" dirty="0"/>
                <a:t>https://</a:t>
              </a:r>
              <a:r>
                <a:rPr lang="en-US" sz="700" dirty="0" err="1"/>
                <a:t>doi.org</a:t>
              </a:r>
              <a:r>
                <a:rPr lang="en-US" sz="700" dirty="0"/>
                <a:t>/10.1038/s41586-020-3000-7</a:t>
              </a:r>
            </a:p>
            <a:p>
              <a:br>
                <a:rPr lang="en-US" sz="700" dirty="0"/>
              </a:br>
              <a:br>
                <a:rPr lang="en-US" sz="700" dirty="0"/>
              </a:br>
              <a:endParaRPr lang="en-US" sz="700" dirty="0"/>
            </a:p>
          </p:txBody>
        </p:sp>
      </p:grpSp>
    </p:spTree>
    <p:extLst>
      <p:ext uri="{BB962C8B-B14F-4D97-AF65-F5344CB8AC3E}">
        <p14:creationId xmlns:p14="http://schemas.microsoft.com/office/powerpoint/2010/main" val="75586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own Arrow 34">
            <a:extLst>
              <a:ext uri="{FF2B5EF4-FFF2-40B4-BE49-F238E27FC236}">
                <a16:creationId xmlns:a16="http://schemas.microsoft.com/office/drawing/2014/main" id="{A55553FE-5787-8F4E-9402-FDE0C90A2F86}"/>
              </a:ext>
            </a:extLst>
          </p:cNvPr>
          <p:cNvSpPr/>
          <p:nvPr/>
        </p:nvSpPr>
        <p:spPr>
          <a:xfrm>
            <a:off x="822697" y="3427582"/>
            <a:ext cx="869950" cy="1619100"/>
          </a:xfrm>
          <a:prstGeom prst="downArrow">
            <a:avLst/>
          </a:prstGeom>
          <a:solidFill>
            <a:srgbClr val="E48312">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F0E3DC0-4E3F-FD4C-AB1C-D4FB0F538EDE}"/>
              </a:ext>
            </a:extLst>
          </p:cNvPr>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a:extLst>
              <a:ext uri="{FF2B5EF4-FFF2-40B4-BE49-F238E27FC236}">
                <a16:creationId xmlns:a16="http://schemas.microsoft.com/office/drawing/2014/main" id="{52335EF0-CFCB-5543-9B8F-51D3FD2B8759}"/>
              </a:ext>
            </a:extLst>
          </p:cNvPr>
          <p:cNvSpPr>
            <a:spLocks noGrp="1"/>
          </p:cNvSpPr>
          <p:nvPr>
            <p:ph type="title"/>
          </p:nvPr>
        </p:nvSpPr>
        <p:spPr/>
        <p:txBody>
          <a:bodyPr/>
          <a:lstStyle/>
          <a:p>
            <a:r>
              <a:rPr lang="en-US" dirty="0"/>
              <a:t>Nonequilibrium Dynamics of Water </a:t>
            </a:r>
            <a:br>
              <a:rPr lang="en-US" dirty="0"/>
            </a:br>
            <a:r>
              <a:rPr lang="en-US" b="0" dirty="0"/>
              <a:t>A Gateway to Generalized Biochemistry and Physical Chemistry</a:t>
            </a:r>
          </a:p>
        </p:txBody>
      </p:sp>
      <p:pic>
        <p:nvPicPr>
          <p:cNvPr id="4" name="Picture 3">
            <a:extLst>
              <a:ext uri="{FF2B5EF4-FFF2-40B4-BE49-F238E27FC236}">
                <a16:creationId xmlns:a16="http://schemas.microsoft.com/office/drawing/2014/main" id="{97401A53-4A74-7B45-81AB-DB62FF3B074A}"/>
              </a:ext>
            </a:extLst>
          </p:cNvPr>
          <p:cNvPicPr>
            <a:picLocks noChangeAspect="1"/>
          </p:cNvPicPr>
          <p:nvPr/>
        </p:nvPicPr>
        <p:blipFill rotWithShape="1">
          <a:blip r:embed="rId3"/>
          <a:srcRect l="10824" t="20536" r="13196" b="18517"/>
          <a:stretch/>
        </p:blipFill>
        <p:spPr>
          <a:xfrm>
            <a:off x="412639" y="1519967"/>
            <a:ext cx="1720961" cy="1720961"/>
          </a:xfrm>
          <a:prstGeom prst="ellipse">
            <a:avLst/>
          </a:prstGeom>
        </p:spPr>
      </p:pic>
      <p:sp>
        <p:nvSpPr>
          <p:cNvPr id="17" name="Rectangle 16">
            <a:extLst>
              <a:ext uri="{FF2B5EF4-FFF2-40B4-BE49-F238E27FC236}">
                <a16:creationId xmlns:a16="http://schemas.microsoft.com/office/drawing/2014/main" id="{19E244A3-74D7-4446-B7DB-6F8FA0ABB9A1}"/>
              </a:ext>
            </a:extLst>
          </p:cNvPr>
          <p:cNvSpPr/>
          <p:nvPr/>
        </p:nvSpPr>
        <p:spPr>
          <a:xfrm>
            <a:off x="2438399" y="1123950"/>
            <a:ext cx="6584839" cy="769441"/>
          </a:xfrm>
          <a:prstGeom prst="rect">
            <a:avLst/>
          </a:prstGeom>
        </p:spPr>
        <p:txBody>
          <a:bodyPr wrap="square">
            <a:spAutoFit/>
          </a:bodyPr>
          <a:lstStyle/>
          <a:p>
            <a:pPr marL="285750" indent="-285750">
              <a:buFont typeface="Arial"/>
              <a:buChar char="•"/>
            </a:pPr>
            <a:r>
              <a:rPr lang="en-US" sz="1100" b="1" dirty="0">
                <a:solidFill>
                  <a:schemeClr val="tx2">
                    <a:lumMod val="50000"/>
                  </a:schemeClr>
                </a:solidFill>
              </a:rPr>
              <a:t>Active</a:t>
            </a:r>
            <a:r>
              <a:rPr lang="en-US" sz="1100" b="1" dirty="0"/>
              <a:t> </a:t>
            </a:r>
            <a:r>
              <a:rPr lang="en-US" sz="1100" dirty="0"/>
              <a:t>medium for the vast majority of chemical and biological processes </a:t>
            </a:r>
          </a:p>
          <a:p>
            <a:pPr marL="742950" lvl="1" indent="-285750">
              <a:buFont typeface="Arial"/>
              <a:buChar char="•"/>
            </a:pPr>
            <a:r>
              <a:rPr lang="en-US" sz="1100" dirty="0"/>
              <a:t>Isolated molecule, clusters, and bulk </a:t>
            </a:r>
          </a:p>
          <a:p>
            <a:pPr marL="742950" lvl="1" indent="-285750">
              <a:buFont typeface="Arial"/>
              <a:buChar char="•"/>
            </a:pPr>
            <a:r>
              <a:rPr lang="en-US" sz="1100" dirty="0"/>
              <a:t>Temperatures &amp; pressures (relatively unknown phase diagram)</a:t>
            </a:r>
          </a:p>
          <a:p>
            <a:pPr marL="742950" lvl="1" indent="-285750">
              <a:buFont typeface="Arial"/>
              <a:buChar char="•"/>
            </a:pPr>
            <a:r>
              <a:rPr lang="en-US" sz="1100" dirty="0"/>
              <a:t>H-bond network is at the heart of the diverse facets of water</a:t>
            </a:r>
          </a:p>
        </p:txBody>
      </p:sp>
      <p:pic>
        <p:nvPicPr>
          <p:cNvPr id="5" name="Picture 4">
            <a:extLst>
              <a:ext uri="{FF2B5EF4-FFF2-40B4-BE49-F238E27FC236}">
                <a16:creationId xmlns:a16="http://schemas.microsoft.com/office/drawing/2014/main" id="{F3980EA7-2AC7-0C46-8609-D980A704E593}"/>
              </a:ext>
            </a:extLst>
          </p:cNvPr>
          <p:cNvPicPr>
            <a:picLocks noChangeAspect="1"/>
          </p:cNvPicPr>
          <p:nvPr/>
        </p:nvPicPr>
        <p:blipFill>
          <a:blip r:embed="rId4"/>
          <a:stretch>
            <a:fillRect/>
          </a:stretch>
        </p:blipFill>
        <p:spPr>
          <a:xfrm rot="19800000">
            <a:off x="187903" y="1461482"/>
            <a:ext cx="1968677" cy="1624015"/>
          </a:xfrm>
          <a:prstGeom prst="rect">
            <a:avLst/>
          </a:prstGeom>
        </p:spPr>
      </p:pic>
      <p:pic>
        <p:nvPicPr>
          <p:cNvPr id="1026" name="Picture 2">
            <a:extLst>
              <a:ext uri="{FF2B5EF4-FFF2-40B4-BE49-F238E27FC236}">
                <a16:creationId xmlns:a16="http://schemas.microsoft.com/office/drawing/2014/main" id="{1BDEA486-298A-B043-9140-0BAC909A29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01" b="28628"/>
          <a:stretch/>
        </p:blipFill>
        <p:spPr bwMode="auto">
          <a:xfrm>
            <a:off x="3886200" y="2071593"/>
            <a:ext cx="2907676" cy="133835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7D31A3F6-B58F-984A-BAAA-D55E0B6D22A5}"/>
              </a:ext>
            </a:extLst>
          </p:cNvPr>
          <p:cNvGrpSpPr/>
          <p:nvPr/>
        </p:nvGrpSpPr>
        <p:grpSpPr>
          <a:xfrm>
            <a:off x="1782336" y="996745"/>
            <a:ext cx="640683" cy="1869141"/>
            <a:chOff x="1782336" y="996745"/>
            <a:chExt cx="640683" cy="1869141"/>
          </a:xfrm>
        </p:grpSpPr>
        <p:pic>
          <p:nvPicPr>
            <p:cNvPr id="20" name="Picture 19">
              <a:extLst>
                <a:ext uri="{FF2B5EF4-FFF2-40B4-BE49-F238E27FC236}">
                  <a16:creationId xmlns:a16="http://schemas.microsoft.com/office/drawing/2014/main" id="{FE8146DC-7DAB-E543-ACAC-DE60AA2B578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00964" y="996745"/>
              <a:ext cx="222055" cy="1869141"/>
            </a:xfrm>
            <a:prstGeom prst="rect">
              <a:avLst/>
            </a:prstGeom>
          </p:spPr>
        </p:pic>
        <p:sp>
          <p:nvSpPr>
            <p:cNvPr id="29" name="Rectangle 28">
              <a:extLst>
                <a:ext uri="{FF2B5EF4-FFF2-40B4-BE49-F238E27FC236}">
                  <a16:creationId xmlns:a16="http://schemas.microsoft.com/office/drawing/2014/main" id="{50420999-E49D-8241-88DF-302101F1222F}"/>
                </a:ext>
              </a:extLst>
            </p:cNvPr>
            <p:cNvSpPr/>
            <p:nvPr/>
          </p:nvSpPr>
          <p:spPr>
            <a:xfrm>
              <a:off x="1782336" y="1504950"/>
              <a:ext cx="503664" cy="215444"/>
            </a:xfrm>
            <a:prstGeom prst="rect">
              <a:avLst/>
            </a:prstGeom>
          </p:spPr>
          <p:txBody>
            <a:bodyPr wrap="none">
              <a:spAutoFit/>
            </a:bodyPr>
            <a:lstStyle/>
            <a:p>
              <a:r>
                <a:rPr lang="en-US" sz="800" dirty="0"/>
                <a:t>T-jump</a:t>
              </a:r>
            </a:p>
          </p:txBody>
        </p:sp>
      </p:grpSp>
      <p:grpSp>
        <p:nvGrpSpPr>
          <p:cNvPr id="41" name="Group 40">
            <a:extLst>
              <a:ext uri="{FF2B5EF4-FFF2-40B4-BE49-F238E27FC236}">
                <a16:creationId xmlns:a16="http://schemas.microsoft.com/office/drawing/2014/main" id="{1A44024E-0587-7F4F-B974-7B9DF04B1B46}"/>
              </a:ext>
            </a:extLst>
          </p:cNvPr>
          <p:cNvGrpSpPr/>
          <p:nvPr/>
        </p:nvGrpSpPr>
        <p:grpSpPr>
          <a:xfrm>
            <a:off x="381300" y="885810"/>
            <a:ext cx="816635" cy="994960"/>
            <a:chOff x="273461" y="885810"/>
            <a:chExt cx="816635" cy="994960"/>
          </a:xfrm>
        </p:grpSpPr>
        <p:pic>
          <p:nvPicPr>
            <p:cNvPr id="28" name="Picture 27" descr="A picture containing arrow&#10;&#10;Description automatically generated">
              <a:extLst>
                <a:ext uri="{FF2B5EF4-FFF2-40B4-BE49-F238E27FC236}">
                  <a16:creationId xmlns:a16="http://schemas.microsoft.com/office/drawing/2014/main" id="{6954D459-DC84-644E-9CB5-5E1A8EB16705}"/>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3600000">
              <a:off x="56572" y="1102699"/>
              <a:ext cx="994960" cy="561182"/>
            </a:xfrm>
            <a:prstGeom prst="rect">
              <a:avLst/>
            </a:prstGeom>
          </p:spPr>
        </p:pic>
        <p:sp>
          <p:nvSpPr>
            <p:cNvPr id="31" name="Rectangle 30">
              <a:extLst>
                <a:ext uri="{FF2B5EF4-FFF2-40B4-BE49-F238E27FC236}">
                  <a16:creationId xmlns:a16="http://schemas.microsoft.com/office/drawing/2014/main" id="{4A1D7E2C-CD2D-754A-89EA-39799ABA5C6B}"/>
                </a:ext>
              </a:extLst>
            </p:cNvPr>
            <p:cNvSpPr/>
            <p:nvPr/>
          </p:nvSpPr>
          <p:spPr>
            <a:xfrm>
              <a:off x="442162" y="934813"/>
              <a:ext cx="647934" cy="215444"/>
            </a:xfrm>
            <a:prstGeom prst="rect">
              <a:avLst/>
            </a:prstGeom>
          </p:spPr>
          <p:txBody>
            <a:bodyPr wrap="none">
              <a:spAutoFit/>
            </a:bodyPr>
            <a:lstStyle/>
            <a:p>
              <a:r>
                <a:rPr lang="en-US" sz="800" dirty="0">
                  <a:solidFill>
                    <a:srgbClr val="C00000"/>
                  </a:solidFill>
                </a:rPr>
                <a:t>THz pulse</a:t>
              </a:r>
            </a:p>
          </p:txBody>
        </p:sp>
      </p:grpSp>
      <p:sp>
        <p:nvSpPr>
          <p:cNvPr id="32" name="Rectangle 31">
            <a:extLst>
              <a:ext uri="{FF2B5EF4-FFF2-40B4-BE49-F238E27FC236}">
                <a16:creationId xmlns:a16="http://schemas.microsoft.com/office/drawing/2014/main" id="{E8501A4E-1AB4-E942-A81B-D39FFBF06C6F}"/>
              </a:ext>
            </a:extLst>
          </p:cNvPr>
          <p:cNvSpPr/>
          <p:nvPr/>
        </p:nvSpPr>
        <p:spPr>
          <a:xfrm>
            <a:off x="479953" y="3562205"/>
            <a:ext cx="1882247" cy="1015663"/>
          </a:xfrm>
          <a:prstGeom prst="rect">
            <a:avLst/>
          </a:prstGeom>
        </p:spPr>
        <p:txBody>
          <a:bodyPr wrap="none">
            <a:spAutoFit/>
          </a:bodyPr>
          <a:lstStyle/>
          <a:p>
            <a:r>
              <a:rPr lang="en-US" sz="1000" b="1" dirty="0"/>
              <a:t>fs-</a:t>
            </a:r>
            <a:r>
              <a:rPr lang="en-US" sz="1000" b="1" dirty="0" err="1"/>
              <a:t>ps</a:t>
            </a:r>
            <a:r>
              <a:rPr lang="en-US" sz="1000" b="1" dirty="0"/>
              <a:t> / non-equilibrium</a:t>
            </a:r>
          </a:p>
          <a:p>
            <a:r>
              <a:rPr lang="en-US" sz="1000" dirty="0"/>
              <a:t>H-bond disruption</a:t>
            </a:r>
          </a:p>
          <a:p>
            <a:endParaRPr lang="en-US" sz="1000" dirty="0"/>
          </a:p>
          <a:p>
            <a:endParaRPr lang="en-US" sz="1000" dirty="0"/>
          </a:p>
          <a:p>
            <a:r>
              <a:rPr lang="en-US" sz="1000" b="1" dirty="0"/>
              <a:t>ns and beyond / equilibrium</a:t>
            </a:r>
          </a:p>
          <a:p>
            <a:r>
              <a:rPr lang="en-US" sz="1000" dirty="0"/>
              <a:t>thermalization</a:t>
            </a:r>
          </a:p>
        </p:txBody>
      </p:sp>
      <p:sp>
        <p:nvSpPr>
          <p:cNvPr id="34" name="Rectangle 33">
            <a:extLst>
              <a:ext uri="{FF2B5EF4-FFF2-40B4-BE49-F238E27FC236}">
                <a16:creationId xmlns:a16="http://schemas.microsoft.com/office/drawing/2014/main" id="{A92D3542-5F84-BB4F-BB64-984515356F60}"/>
              </a:ext>
            </a:extLst>
          </p:cNvPr>
          <p:cNvSpPr/>
          <p:nvPr/>
        </p:nvSpPr>
        <p:spPr>
          <a:xfrm>
            <a:off x="2481755" y="3486150"/>
            <a:ext cx="6584839" cy="1446550"/>
          </a:xfrm>
          <a:prstGeom prst="rect">
            <a:avLst/>
          </a:prstGeom>
        </p:spPr>
        <p:txBody>
          <a:bodyPr wrap="square">
            <a:spAutoFit/>
          </a:bodyPr>
          <a:lstStyle/>
          <a:p>
            <a:pPr marL="285750" indent="-285750">
              <a:buFont typeface="Arial"/>
              <a:buChar char="•"/>
            </a:pPr>
            <a:r>
              <a:rPr lang="en-US" sz="1100" b="1" dirty="0">
                <a:solidFill>
                  <a:schemeClr val="tx2">
                    <a:lumMod val="50000"/>
                  </a:schemeClr>
                </a:solidFill>
              </a:rPr>
              <a:t>Controlling the H-bond network </a:t>
            </a:r>
            <a:r>
              <a:rPr lang="en-US" sz="1100" dirty="0">
                <a:solidFill>
                  <a:schemeClr val="tx2">
                    <a:lumMod val="50000"/>
                  </a:schemeClr>
                </a:solidFill>
              </a:rPr>
              <a:t>offers</a:t>
            </a:r>
            <a:r>
              <a:rPr lang="en-US" sz="1100" dirty="0"/>
              <a:t> multi-faceted functions</a:t>
            </a:r>
          </a:p>
          <a:p>
            <a:pPr marL="742950" lvl="1" indent="-285750">
              <a:buFont typeface="Arial"/>
              <a:buChar char="•"/>
            </a:pPr>
            <a:r>
              <a:rPr lang="en-US" sz="1100" b="1" dirty="0" err="1"/>
              <a:t>Biochem</a:t>
            </a:r>
            <a:r>
              <a:rPr lang="en-US" sz="1100" b="1" dirty="0"/>
              <a:t>/biotech</a:t>
            </a:r>
            <a:r>
              <a:rPr lang="en-US" sz="1100" dirty="0">
                <a:solidFill>
                  <a:schemeClr val="accent6">
                    <a:lumMod val="50000"/>
                  </a:schemeClr>
                </a:solidFill>
              </a:rPr>
              <a:t>:</a:t>
            </a:r>
            <a:r>
              <a:rPr lang="en-US" sz="1100" dirty="0"/>
              <a:t> guest-host interactions, quantum mechanical effects in enzymatic catalysis, personalized drug delivery and activation</a:t>
            </a:r>
          </a:p>
          <a:p>
            <a:pPr marL="742950" lvl="1" indent="-285750">
              <a:buFont typeface="Arial"/>
              <a:buChar char="•"/>
            </a:pPr>
            <a:r>
              <a:rPr lang="en-US" sz="1100" b="1" dirty="0"/>
              <a:t>Chemical and environmental engineering:</a:t>
            </a:r>
            <a:r>
              <a:rPr lang="en-US" sz="1100" dirty="0"/>
              <a:t> supercritical water is an effective supersolvent with complete miscibility for catalyzed organic chemistry (e.g. supercritical water oxidation and waste reduction)</a:t>
            </a:r>
          </a:p>
          <a:p>
            <a:pPr marL="742950" lvl="1" indent="-285750">
              <a:buFont typeface="Arial"/>
              <a:buChar char="•"/>
            </a:pPr>
            <a:r>
              <a:rPr lang="en-US" sz="1100" b="1" dirty="0"/>
              <a:t>Atmospheric and geoengineering:</a:t>
            </a:r>
            <a:r>
              <a:rPr lang="en-US" sz="1100" dirty="0"/>
              <a:t> superheated and supercooled opens the door to study and control atmospheric phenomena in a laboratory (ice nucleation, weather dissipation)</a:t>
            </a:r>
            <a:endParaRPr lang="en-US" dirty="0"/>
          </a:p>
        </p:txBody>
      </p:sp>
      <p:grpSp>
        <p:nvGrpSpPr>
          <p:cNvPr id="39" name="Group 38">
            <a:extLst>
              <a:ext uri="{FF2B5EF4-FFF2-40B4-BE49-F238E27FC236}">
                <a16:creationId xmlns:a16="http://schemas.microsoft.com/office/drawing/2014/main" id="{75BE9F0F-39FB-C545-8027-ACC4D36908D3}"/>
              </a:ext>
            </a:extLst>
          </p:cNvPr>
          <p:cNvGrpSpPr/>
          <p:nvPr/>
        </p:nvGrpSpPr>
        <p:grpSpPr>
          <a:xfrm>
            <a:off x="6977492" y="2061454"/>
            <a:ext cx="1828800" cy="1457522"/>
            <a:chOff x="6977492" y="2061454"/>
            <a:chExt cx="1828800" cy="1457522"/>
          </a:xfrm>
        </p:grpSpPr>
        <p:sp>
          <p:nvSpPr>
            <p:cNvPr id="36" name="TextBox 35">
              <a:extLst>
                <a:ext uri="{FF2B5EF4-FFF2-40B4-BE49-F238E27FC236}">
                  <a16:creationId xmlns:a16="http://schemas.microsoft.com/office/drawing/2014/main" id="{0CAC11A2-AA8D-CF4E-A1A6-E7D1DD8ABE48}"/>
                </a:ext>
              </a:extLst>
            </p:cNvPr>
            <p:cNvSpPr txBox="1"/>
            <p:nvPr/>
          </p:nvSpPr>
          <p:spPr>
            <a:xfrm>
              <a:off x="6977492" y="2061454"/>
              <a:ext cx="1828800" cy="892552"/>
            </a:xfrm>
            <a:prstGeom prst="rect">
              <a:avLst/>
            </a:prstGeom>
            <a:noFill/>
          </p:spPr>
          <p:txBody>
            <a:bodyPr wrap="square" rtlCol="0">
              <a:spAutoFit/>
            </a:bodyPr>
            <a:lstStyle/>
            <a:p>
              <a:r>
                <a:rPr lang="en-US" sz="1000" b="1" dirty="0">
                  <a:solidFill>
                    <a:schemeClr val="accent6">
                      <a:lumMod val="50000"/>
                    </a:schemeClr>
                  </a:solidFill>
                </a:rPr>
                <a:t>How can we activate and precisely control the </a:t>
              </a:r>
            </a:p>
            <a:p>
              <a:r>
                <a:rPr lang="en-US" sz="1000" b="1" dirty="0">
                  <a:solidFill>
                    <a:schemeClr val="accent6">
                      <a:lumMod val="50000"/>
                    </a:schemeClr>
                  </a:solidFill>
                </a:rPr>
                <a:t>H-bond network?</a:t>
              </a:r>
            </a:p>
            <a:p>
              <a:endParaRPr lang="en-US" sz="1000" dirty="0"/>
            </a:p>
            <a:p>
              <a:r>
                <a:rPr lang="en-US" sz="1200" b="1" dirty="0"/>
                <a:t>THz 	</a:t>
              </a:r>
              <a:r>
                <a:rPr lang="en-US" sz="1200" b="1" dirty="0" err="1"/>
                <a:t>librations</a:t>
              </a:r>
              <a:endParaRPr lang="en-US" sz="1200" b="1" dirty="0"/>
            </a:p>
          </p:txBody>
        </p:sp>
        <p:pic>
          <p:nvPicPr>
            <p:cNvPr id="38" name="Graphic 37" descr="Transfer with solid fill">
              <a:extLst>
                <a:ext uri="{FF2B5EF4-FFF2-40B4-BE49-F238E27FC236}">
                  <a16:creationId xmlns:a16="http://schemas.microsoft.com/office/drawing/2014/main" id="{2239DB28-5C21-F143-AF9A-DE4FF8D0EC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43800" y="2737252"/>
              <a:ext cx="203168" cy="203168"/>
            </a:xfrm>
            <a:prstGeom prst="rect">
              <a:avLst/>
            </a:prstGeom>
          </p:spPr>
        </p:pic>
        <p:pic>
          <p:nvPicPr>
            <p:cNvPr id="40" name="Picture 39" descr="Screen Shot 2016-05-03 at 12.10.26.png">
              <a:extLst>
                <a:ext uri="{FF2B5EF4-FFF2-40B4-BE49-F238E27FC236}">
                  <a16:creationId xmlns:a16="http://schemas.microsoft.com/office/drawing/2014/main" id="{CE401AA4-5D1C-7949-8BDA-CD207C4264D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5534" y="2962880"/>
              <a:ext cx="839699" cy="556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1" name="Group 50">
            <a:extLst>
              <a:ext uri="{FF2B5EF4-FFF2-40B4-BE49-F238E27FC236}">
                <a16:creationId xmlns:a16="http://schemas.microsoft.com/office/drawing/2014/main" id="{E1D17A62-0C1F-1E4A-91EA-9F03661F4021}"/>
              </a:ext>
            </a:extLst>
          </p:cNvPr>
          <p:cNvGrpSpPr/>
          <p:nvPr/>
        </p:nvGrpSpPr>
        <p:grpSpPr>
          <a:xfrm>
            <a:off x="598564" y="1428750"/>
            <a:ext cx="1521570" cy="2911890"/>
            <a:chOff x="9525170" y="996745"/>
            <a:chExt cx="1521570" cy="2911890"/>
          </a:xfrm>
        </p:grpSpPr>
        <p:grpSp>
          <p:nvGrpSpPr>
            <p:cNvPr id="47" name="Group 46">
              <a:extLst>
                <a:ext uri="{FF2B5EF4-FFF2-40B4-BE49-F238E27FC236}">
                  <a16:creationId xmlns:a16="http://schemas.microsoft.com/office/drawing/2014/main" id="{8379C2F6-DAF4-FA49-9EF6-02EDFD79B3CC}"/>
                </a:ext>
              </a:extLst>
            </p:cNvPr>
            <p:cNvGrpSpPr/>
            <p:nvPr/>
          </p:nvGrpSpPr>
          <p:grpSpPr>
            <a:xfrm>
              <a:off x="9525170" y="996745"/>
              <a:ext cx="1521570" cy="2911890"/>
              <a:chOff x="9583853" y="590550"/>
              <a:chExt cx="1521570" cy="2911890"/>
            </a:xfrm>
          </p:grpSpPr>
          <p:pic>
            <p:nvPicPr>
              <p:cNvPr id="45" name="Picture 44" descr="A picture containing accessory, necklace, ball, wooden&#10;&#10;Description automatically generated">
                <a:extLst>
                  <a:ext uri="{FF2B5EF4-FFF2-40B4-BE49-F238E27FC236}">
                    <a16:creationId xmlns:a16="http://schemas.microsoft.com/office/drawing/2014/main" id="{628D425A-4819-B840-BAD5-24040FD06623}"/>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583853" y="640746"/>
                <a:ext cx="1409446" cy="2861694"/>
              </a:xfrm>
              <a:prstGeom prst="rect">
                <a:avLst/>
              </a:prstGeom>
            </p:spPr>
          </p:pic>
          <p:sp>
            <p:nvSpPr>
              <p:cNvPr id="46" name="Rectangle 45">
                <a:extLst>
                  <a:ext uri="{FF2B5EF4-FFF2-40B4-BE49-F238E27FC236}">
                    <a16:creationId xmlns:a16="http://schemas.microsoft.com/office/drawing/2014/main" id="{BDBF287D-5DB8-984E-8A30-AC12D18E2434}"/>
                  </a:ext>
                </a:extLst>
              </p:cNvPr>
              <p:cNvSpPr/>
              <p:nvPr/>
            </p:nvSpPr>
            <p:spPr>
              <a:xfrm>
                <a:off x="9583853" y="590550"/>
                <a:ext cx="1521570" cy="215444"/>
              </a:xfrm>
              <a:prstGeom prst="rect">
                <a:avLst/>
              </a:prstGeom>
            </p:spPr>
            <p:txBody>
              <a:bodyPr wrap="none">
                <a:spAutoFit/>
              </a:bodyPr>
              <a:lstStyle/>
              <a:p>
                <a:r>
                  <a:rPr lang="en-US" sz="800" dirty="0"/>
                  <a:t>4-methyl-1-naphtol (C</a:t>
                </a:r>
                <a:r>
                  <a:rPr lang="en-US" sz="800" baseline="-25000" dirty="0"/>
                  <a:t>11</a:t>
                </a:r>
                <a:r>
                  <a:rPr lang="en-US" sz="800" dirty="0"/>
                  <a:t>H</a:t>
                </a:r>
                <a:r>
                  <a:rPr lang="en-US" sz="800" baseline="-25000" dirty="0"/>
                  <a:t>10</a:t>
                </a:r>
                <a:r>
                  <a:rPr lang="en-US" sz="800" dirty="0"/>
                  <a:t>O)</a:t>
                </a:r>
              </a:p>
            </p:txBody>
          </p:sp>
          <p:sp>
            <p:nvSpPr>
              <p:cNvPr id="48" name="Rectangle 47">
                <a:extLst>
                  <a:ext uri="{FF2B5EF4-FFF2-40B4-BE49-F238E27FC236}">
                    <a16:creationId xmlns:a16="http://schemas.microsoft.com/office/drawing/2014/main" id="{F4AE7066-B4F6-D14E-AE3A-E4F0F9118BFA}"/>
                  </a:ext>
                </a:extLst>
              </p:cNvPr>
              <p:cNvSpPr/>
              <p:nvPr/>
            </p:nvSpPr>
            <p:spPr>
              <a:xfrm>
                <a:off x="9747785" y="1962150"/>
                <a:ext cx="1225015" cy="215444"/>
              </a:xfrm>
              <a:prstGeom prst="rect">
                <a:avLst/>
              </a:prstGeom>
            </p:spPr>
            <p:txBody>
              <a:bodyPr wrap="none">
                <a:spAutoFit/>
              </a:bodyPr>
              <a:lstStyle/>
              <a:p>
                <a:r>
                  <a:rPr lang="en-US" sz="800" dirty="0"/>
                  <a:t>Formaldehyde (CH</a:t>
                </a:r>
                <a:r>
                  <a:rPr lang="en-US" sz="800" baseline="-25000" dirty="0"/>
                  <a:t>2</a:t>
                </a:r>
                <a:r>
                  <a:rPr lang="en-US" sz="800" dirty="0"/>
                  <a:t>O)</a:t>
                </a:r>
              </a:p>
            </p:txBody>
          </p:sp>
          <p:sp>
            <p:nvSpPr>
              <p:cNvPr id="49" name="Rectangle 48">
                <a:extLst>
                  <a:ext uri="{FF2B5EF4-FFF2-40B4-BE49-F238E27FC236}">
                    <a16:creationId xmlns:a16="http://schemas.microsoft.com/office/drawing/2014/main" id="{6D89A2D5-034A-4348-AF77-C8927EE09D0A}"/>
                  </a:ext>
                </a:extLst>
              </p:cNvPr>
              <p:cNvSpPr/>
              <p:nvPr/>
            </p:nvSpPr>
            <p:spPr>
              <a:xfrm>
                <a:off x="10482467" y="2872412"/>
                <a:ext cx="377026" cy="215444"/>
              </a:xfrm>
              <a:prstGeom prst="rect">
                <a:avLst/>
              </a:prstGeom>
            </p:spPr>
            <p:txBody>
              <a:bodyPr wrap="none">
                <a:spAutoFit/>
              </a:bodyPr>
              <a:lstStyle/>
              <a:p>
                <a:r>
                  <a:rPr lang="en-US" sz="800" dirty="0"/>
                  <a:t>H</a:t>
                </a:r>
                <a:r>
                  <a:rPr lang="en-US" sz="800" baseline="-25000" dirty="0"/>
                  <a:t>2</a:t>
                </a:r>
                <a:r>
                  <a:rPr lang="en-US" sz="800" dirty="0"/>
                  <a:t>O</a:t>
                </a:r>
              </a:p>
            </p:txBody>
          </p:sp>
          <p:sp>
            <p:nvSpPr>
              <p:cNvPr id="50" name="Rectangle 49">
                <a:extLst>
                  <a:ext uri="{FF2B5EF4-FFF2-40B4-BE49-F238E27FC236}">
                    <a16:creationId xmlns:a16="http://schemas.microsoft.com/office/drawing/2014/main" id="{2EC75B6C-BBA0-4648-87BE-BC5C58BCDBAC}"/>
                  </a:ext>
                </a:extLst>
              </p:cNvPr>
              <p:cNvSpPr/>
              <p:nvPr/>
            </p:nvSpPr>
            <p:spPr>
              <a:xfrm>
                <a:off x="9716661" y="2861223"/>
                <a:ext cx="377026" cy="215444"/>
              </a:xfrm>
              <a:prstGeom prst="rect">
                <a:avLst/>
              </a:prstGeom>
            </p:spPr>
            <p:txBody>
              <a:bodyPr wrap="none">
                <a:spAutoFit/>
              </a:bodyPr>
              <a:lstStyle/>
              <a:p>
                <a:r>
                  <a:rPr lang="en-US" sz="800" dirty="0"/>
                  <a:t>CO</a:t>
                </a:r>
                <a:r>
                  <a:rPr lang="en-US" sz="800" baseline="-25000" dirty="0"/>
                  <a:t>2</a:t>
                </a:r>
              </a:p>
            </p:txBody>
          </p:sp>
        </p:grpSp>
        <p:pic>
          <p:nvPicPr>
            <p:cNvPr id="53" name="Picture 52">
              <a:extLst>
                <a:ext uri="{FF2B5EF4-FFF2-40B4-BE49-F238E27FC236}">
                  <a16:creationId xmlns:a16="http://schemas.microsoft.com/office/drawing/2014/main" id="{0EF75FE0-2A08-984C-81ED-69EA3584CA41}"/>
                </a:ext>
              </a:extLst>
            </p:cNvPr>
            <p:cNvPicPr>
              <a:picLocks noChangeAspect="1"/>
            </p:cNvPicPr>
            <p:nvPr/>
          </p:nvPicPr>
          <p:blipFill>
            <a:blip r:embed="rId12"/>
            <a:stretch>
              <a:fillRect/>
            </a:stretch>
          </p:blipFill>
          <p:spPr>
            <a:xfrm>
              <a:off x="9554720" y="1464770"/>
              <a:ext cx="143354" cy="155151"/>
            </a:xfrm>
            <a:prstGeom prst="rect">
              <a:avLst/>
            </a:prstGeom>
          </p:spPr>
        </p:pic>
        <p:pic>
          <p:nvPicPr>
            <p:cNvPr id="54" name="Picture 53">
              <a:extLst>
                <a:ext uri="{FF2B5EF4-FFF2-40B4-BE49-F238E27FC236}">
                  <a16:creationId xmlns:a16="http://schemas.microsoft.com/office/drawing/2014/main" id="{53EBD35B-71B8-444E-B6F1-6631F5FE1649}"/>
                </a:ext>
              </a:extLst>
            </p:cNvPr>
            <p:cNvPicPr>
              <a:picLocks noChangeAspect="1"/>
            </p:cNvPicPr>
            <p:nvPr/>
          </p:nvPicPr>
          <p:blipFill>
            <a:blip r:embed="rId12"/>
            <a:stretch>
              <a:fillRect/>
            </a:stretch>
          </p:blipFill>
          <p:spPr>
            <a:xfrm>
              <a:off x="10657456" y="1222056"/>
              <a:ext cx="143354" cy="155151"/>
            </a:xfrm>
            <a:prstGeom prst="rect">
              <a:avLst/>
            </a:prstGeom>
          </p:spPr>
        </p:pic>
        <p:pic>
          <p:nvPicPr>
            <p:cNvPr id="55" name="Picture 54">
              <a:extLst>
                <a:ext uri="{FF2B5EF4-FFF2-40B4-BE49-F238E27FC236}">
                  <a16:creationId xmlns:a16="http://schemas.microsoft.com/office/drawing/2014/main" id="{DA275D9A-A6A3-1848-B325-D71DEC29EB70}"/>
                </a:ext>
              </a:extLst>
            </p:cNvPr>
            <p:cNvPicPr>
              <a:picLocks noChangeAspect="1"/>
            </p:cNvPicPr>
            <p:nvPr/>
          </p:nvPicPr>
          <p:blipFill>
            <a:blip r:embed="rId12"/>
            <a:stretch>
              <a:fillRect/>
            </a:stretch>
          </p:blipFill>
          <p:spPr>
            <a:xfrm>
              <a:off x="10729133" y="1916130"/>
              <a:ext cx="143354" cy="155151"/>
            </a:xfrm>
            <a:prstGeom prst="rect">
              <a:avLst/>
            </a:prstGeom>
          </p:spPr>
        </p:pic>
      </p:grpSp>
      <p:pic>
        <p:nvPicPr>
          <p:cNvPr id="58" name="Picture 57" descr="A picture containing arrow&#10;&#10;Description automatically generated">
            <a:extLst>
              <a:ext uri="{FF2B5EF4-FFF2-40B4-BE49-F238E27FC236}">
                <a16:creationId xmlns:a16="http://schemas.microsoft.com/office/drawing/2014/main" id="{94D07529-9A52-C547-B94E-BC22D92BB93D}"/>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3600000">
            <a:off x="128386" y="2441257"/>
            <a:ext cx="994960" cy="561182"/>
          </a:xfrm>
          <a:prstGeom prst="rect">
            <a:avLst/>
          </a:prstGeom>
        </p:spPr>
      </p:pic>
      <p:pic>
        <p:nvPicPr>
          <p:cNvPr id="1030" name="Picture 6" descr="Scientists Explore Strange 'No-Man's Land' of Supercooled Water | IFLScience">
            <a:extLst>
              <a:ext uri="{FF2B5EF4-FFF2-40B4-BE49-F238E27FC236}">
                <a16:creationId xmlns:a16="http://schemas.microsoft.com/office/drawing/2014/main" id="{8FAD8F78-A781-4E4E-9CAC-85AE9A04B2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089" y="1893391"/>
            <a:ext cx="2454869" cy="25354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786372-B02B-40CC-443E-9C76416C7798}"/>
              </a:ext>
            </a:extLst>
          </p:cNvPr>
          <p:cNvSpPr txBox="1"/>
          <p:nvPr/>
        </p:nvSpPr>
        <p:spPr>
          <a:xfrm>
            <a:off x="1520513" y="4714330"/>
            <a:ext cx="4657240" cy="338554"/>
          </a:xfrm>
          <a:prstGeom prst="rect">
            <a:avLst/>
          </a:prstGeom>
          <a:noFill/>
        </p:spPr>
        <p:txBody>
          <a:bodyPr wrap="square">
            <a:spAutoFit/>
          </a:bodyPr>
          <a:lstStyle/>
          <a:p>
            <a:pPr marL="406400" marR="0" indent="-406400">
              <a:spcBef>
                <a:spcPts val="0"/>
              </a:spcBef>
              <a:spcAft>
                <a:spcPts val="0"/>
              </a:spcAft>
            </a:pPr>
            <a:r>
              <a:rPr lang="en-US" sz="800" dirty="0">
                <a:effectLst/>
                <a:latin typeface="Arial" panose="020B0604020202020204" pitchFamily="34" charset="0"/>
                <a:ea typeface="Times New Roman" panose="02020603050405020304" pitchFamily="18" charset="0"/>
                <a:cs typeface="Arial" panose="020B0604020202020204" pitchFamily="34" charset="0"/>
              </a:rPr>
              <a:t>Phillips, Y. </a:t>
            </a:r>
            <a:r>
              <a:rPr lang="en-US" sz="800" dirty="0" err="1">
                <a:effectLst/>
                <a:latin typeface="Arial" panose="020B0604020202020204" pitchFamily="34" charset="0"/>
                <a:ea typeface="Times New Roman" panose="02020603050405020304" pitchFamily="18" charset="0"/>
                <a:cs typeface="Arial" panose="020B0604020202020204" pitchFamily="34" charset="0"/>
              </a:rPr>
              <a:t>Mizutani</a:t>
            </a:r>
            <a:r>
              <a:rPr lang="en-US" sz="800" dirty="0">
                <a:effectLst/>
                <a:latin typeface="Arial" panose="020B0604020202020204" pitchFamily="34" charset="0"/>
                <a:ea typeface="Times New Roman" panose="02020603050405020304" pitchFamily="18" charset="0"/>
                <a:cs typeface="Arial" panose="020B0604020202020204" pitchFamily="34" charset="0"/>
              </a:rPr>
              <a:t>, PNAS  92, 7292 (1995)</a:t>
            </a:r>
          </a:p>
          <a:p>
            <a:pPr marL="406400" marR="0" indent="-406400">
              <a:spcBef>
                <a:spcPts val="0"/>
              </a:spcBef>
              <a:spcAft>
                <a:spcPts val="0"/>
              </a:spcAft>
            </a:pPr>
            <a:r>
              <a:rPr lang="en-US" sz="800" dirty="0">
                <a:effectLst/>
                <a:latin typeface="Arial" panose="020B0604020202020204" pitchFamily="34" charset="0"/>
                <a:ea typeface="Times New Roman" panose="02020603050405020304" pitchFamily="18" charset="0"/>
                <a:cs typeface="Arial" panose="020B0604020202020204" pitchFamily="34" charset="0"/>
              </a:rPr>
              <a:t>Ma, PNAS 105, 12754 (2008)</a:t>
            </a:r>
          </a:p>
        </p:txBody>
      </p:sp>
    </p:spTree>
    <p:extLst>
      <p:ext uri="{BB962C8B-B14F-4D97-AF65-F5344CB8AC3E}">
        <p14:creationId xmlns:p14="http://schemas.microsoft.com/office/powerpoint/2010/main" val="75448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00"/>
                            </p:stCondLst>
                            <p:childTnLst>
                              <p:par>
                                <p:cTn id="25" presetID="10" presetClass="entr" presetSubtype="0" fill="hold" grpId="0" nodeType="afterEffect">
                                  <p:stCondLst>
                                    <p:cond delay="1000"/>
                                  </p:stCondLst>
                                  <p:childTnLst>
                                    <p:set>
                                      <p:cBhvr>
                                        <p:cTn id="26" dur="1" fill="hold">
                                          <p:stCondLst>
                                            <p:cond delay="0"/>
                                          </p:stCondLst>
                                        </p:cTn>
                                        <p:tgtEl>
                                          <p:spTgt spid="32">
                                            <p:txEl>
                                              <p:pRg st="1" end="1"/>
                                            </p:txEl>
                                          </p:spTgt>
                                        </p:tgtEl>
                                        <p:attrNameLst>
                                          <p:attrName>style.visibility</p:attrName>
                                        </p:attrNameLst>
                                      </p:cBhvr>
                                      <p:to>
                                        <p:strVal val="visible"/>
                                      </p:to>
                                    </p:set>
                                    <p:animEffect transition="in" filter="fade">
                                      <p:cBhvr>
                                        <p:cTn id="27" dur="500"/>
                                        <p:tgtEl>
                                          <p:spTgt spid="32">
                                            <p:txEl>
                                              <p:pRg st="1" end="1"/>
                                            </p:txEl>
                                          </p:spTgt>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32">
                                            <p:txEl>
                                              <p:pRg st="4" end="4"/>
                                            </p:txEl>
                                          </p:spTgt>
                                        </p:tgtEl>
                                        <p:attrNameLst>
                                          <p:attrName>style.visibility</p:attrName>
                                        </p:attrNameLst>
                                      </p:cBhvr>
                                      <p:to>
                                        <p:strVal val="visible"/>
                                      </p:to>
                                    </p:set>
                                    <p:animEffect transition="in" filter="fade">
                                      <p:cBhvr>
                                        <p:cTn id="31" dur="500"/>
                                        <p:tgtEl>
                                          <p:spTgt spid="32">
                                            <p:txEl>
                                              <p:pRg st="4" end="4"/>
                                            </p:txEl>
                                          </p:spTgt>
                                        </p:tgtEl>
                                      </p:cBhvr>
                                    </p:animEffect>
                                  </p:childTnLst>
                                </p:cTn>
                              </p:par>
                            </p:childTnLst>
                          </p:cTn>
                        </p:par>
                        <p:par>
                          <p:cTn id="32" fill="hold">
                            <p:stCondLst>
                              <p:cond delay="2500"/>
                            </p:stCondLst>
                            <p:childTnLst>
                              <p:par>
                                <p:cTn id="33" presetID="10" presetClass="entr" presetSubtype="0" fill="hold" grpId="0" nodeType="afterEffect">
                                  <p:stCondLst>
                                    <p:cond delay="1000"/>
                                  </p:stCondLst>
                                  <p:childTnLst>
                                    <p:set>
                                      <p:cBhvr>
                                        <p:cTn id="34" dur="1" fill="hold">
                                          <p:stCondLst>
                                            <p:cond delay="0"/>
                                          </p:stCondLst>
                                        </p:cTn>
                                        <p:tgtEl>
                                          <p:spTgt spid="32">
                                            <p:txEl>
                                              <p:pRg st="5" end="5"/>
                                            </p:txEl>
                                          </p:spTgt>
                                        </p:tgtEl>
                                        <p:attrNameLst>
                                          <p:attrName>style.visibility</p:attrName>
                                        </p:attrNameLst>
                                      </p:cBhvr>
                                      <p:to>
                                        <p:strVal val="visible"/>
                                      </p:to>
                                    </p:set>
                                    <p:animEffect transition="in" filter="fade">
                                      <p:cBhvr>
                                        <p:cTn id="35" dur="500"/>
                                        <p:tgtEl>
                                          <p:spTgt spid="32">
                                            <p:txEl>
                                              <p:pRg st="5" end="5"/>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childTnLst>
                                </p:cTn>
                              </p:par>
                            </p:childTnLst>
                          </p:cTn>
                        </p:par>
                        <p:par>
                          <p:cTn id="40" fill="hold">
                            <p:stCondLst>
                              <p:cond delay="5000"/>
                            </p:stCondLst>
                            <p:childTnLst>
                              <p:par>
                                <p:cTn id="41" presetID="1" presetClass="entr" presetSubtype="0" fill="hold" nodeType="afterEffect">
                                  <p:stCondLst>
                                    <p:cond delay="100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2">
                                            <p:txEl>
                                              <p:pRg st="0" end="0"/>
                                            </p:txEl>
                                          </p:spTgt>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2">
                                            <p:txEl>
                                              <p:pRg st="1" end="1"/>
                                            </p:txEl>
                                          </p:spTgt>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2">
                                            <p:txEl>
                                              <p:pRg st="4" end="4"/>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2">
                                            <p:txEl>
                                              <p:pRg st="5" end="5"/>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5"/>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4">
                                            <p:txEl>
                                              <p:pRg st="1" end="1"/>
                                            </p:txEl>
                                          </p:spTgt>
                                        </p:tgtEl>
                                        <p:attrNameLst>
                                          <p:attrName>style.visibility</p:attrName>
                                        </p:attrNameLst>
                                      </p:cBhvr>
                                      <p:to>
                                        <p:strVal val="visible"/>
                                      </p:to>
                                    </p:set>
                                  </p:childTnLst>
                                </p:cTn>
                              </p:par>
                              <p:par>
                                <p:cTn id="67" presetID="1" presetClass="entr" presetSubtype="0" fill="hold" nodeType="withEffect">
                                  <p:stCondLst>
                                    <p:cond delay="1000"/>
                                  </p:stCondLst>
                                  <p:childTnLst>
                                    <p:set>
                                      <p:cBhvr>
                                        <p:cTn id="68" dur="1" fill="hold">
                                          <p:stCondLst>
                                            <p:cond delay="0"/>
                                          </p:stCondLst>
                                        </p:cTn>
                                        <p:tgtEl>
                                          <p:spTgt spid="5"/>
                                        </p:tgtEl>
                                        <p:attrNameLst>
                                          <p:attrName>style.visibility</p:attrName>
                                        </p:attrNameLst>
                                      </p:cBhvr>
                                      <p:to>
                                        <p:strVal val="visible"/>
                                      </p:to>
                                    </p:set>
                                  </p:childTnLst>
                                </p:cTn>
                              </p:par>
                              <p:par>
                                <p:cTn id="69" presetID="1" presetClass="entr" presetSubtype="0" fill="hold" nodeType="withEffect">
                                  <p:stCondLst>
                                    <p:cond delay="300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xEl>
                                              <p:pRg st="2" end="2"/>
                                            </p:txEl>
                                          </p:spTgt>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41"/>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5"/>
                                        </p:tgtEl>
                                        <p:attrNameLst>
                                          <p:attrName>style.visibility</p:attrName>
                                        </p:attrNameLst>
                                      </p:cBhvr>
                                      <p:to>
                                        <p:strVal val="hidden"/>
                                      </p:to>
                                    </p:set>
                                  </p:childTnLst>
                                </p:cTn>
                              </p:par>
                              <p:par>
                                <p:cTn id="79" presetID="1" presetClass="entr" presetSubtype="0" fill="hold" nodeType="withEffect">
                                  <p:stCondLst>
                                    <p:cond delay="100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nodeType="withEffect">
                                  <p:stCondLst>
                                    <p:cond delay="200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ntr" presetSubtype="0" fill="hold" nodeType="withEffect">
                                  <p:stCondLst>
                                    <p:cond delay="4000"/>
                                  </p:stCondLst>
                                  <p:childTnLst>
                                    <p:set>
                                      <p:cBhvr>
                                        <p:cTn id="84" dur="1" fill="hold">
                                          <p:stCondLst>
                                            <p:cond delay="0"/>
                                          </p:stCondLst>
                                        </p:cTn>
                                        <p:tgtEl>
                                          <p:spTgt spid="5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4">
                                            <p:txEl>
                                              <p:pRg st="3" end="3"/>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3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41"/>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58"/>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51"/>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2" grpId="0" uiExpand="1" build="p"/>
      <p:bldP spid="32" grpId="1" build="allAtOnce"/>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E9521E-3967-4869-5A2F-E3C68ECEBABC}"/>
              </a:ext>
            </a:extLst>
          </p:cNvPr>
          <p:cNvSpPr>
            <a:spLocks noGrp="1"/>
          </p:cNvSpPr>
          <p:nvPr>
            <p:ph type="sldNum" sz="quarter" idx="11"/>
          </p:nvPr>
        </p:nvSpPr>
        <p:spPr/>
        <p:txBody>
          <a:bodyPr/>
          <a:lstStyle/>
          <a:p>
            <a:fld id="{5BD36294-2849-48A8-8531-5354CF3095D2}" type="slidenum">
              <a:rPr lang="en-US" smtClean="0"/>
              <a:pPr/>
              <a:t>7</a:t>
            </a:fld>
            <a:endParaRPr lang="en-US" sz="800" dirty="0"/>
          </a:p>
        </p:txBody>
      </p:sp>
      <p:sp>
        <p:nvSpPr>
          <p:cNvPr id="3" name="Title 2">
            <a:extLst>
              <a:ext uri="{FF2B5EF4-FFF2-40B4-BE49-F238E27FC236}">
                <a16:creationId xmlns:a16="http://schemas.microsoft.com/office/drawing/2014/main" id="{344E37A5-12FB-49F5-1996-36952B1F6049}"/>
              </a:ext>
            </a:extLst>
          </p:cNvPr>
          <p:cNvSpPr>
            <a:spLocks noGrp="1"/>
          </p:cNvSpPr>
          <p:nvPr>
            <p:ph type="title"/>
          </p:nvPr>
        </p:nvSpPr>
        <p:spPr/>
        <p:txBody>
          <a:bodyPr/>
          <a:lstStyle/>
          <a:p>
            <a:r>
              <a:rPr lang="en-US" dirty="0"/>
              <a:t>Accessing </a:t>
            </a:r>
            <a:r>
              <a:rPr lang="en-US" dirty="0" err="1"/>
              <a:t>Librational</a:t>
            </a:r>
            <a:r>
              <a:rPr lang="en-US" dirty="0"/>
              <a:t> Coupling</a:t>
            </a:r>
            <a:br>
              <a:rPr lang="en-US" dirty="0"/>
            </a:br>
            <a:r>
              <a:rPr lang="en-US" b="0" dirty="0"/>
              <a:t>IR drivers vis-à-vis far-IR and THz drives</a:t>
            </a:r>
          </a:p>
        </p:txBody>
      </p:sp>
      <p:pic>
        <p:nvPicPr>
          <p:cNvPr id="7" name="Picture 6" descr="disk:Users:scarbajo:Desktop:tot-energy-temp-30-THz.eps">
            <a:extLst>
              <a:ext uri="{FF2B5EF4-FFF2-40B4-BE49-F238E27FC236}">
                <a16:creationId xmlns:a16="http://schemas.microsoft.com/office/drawing/2014/main" id="{97E8489B-9A0C-09BD-7741-61A251787A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396" y="1364749"/>
            <a:ext cx="2843604" cy="1987516"/>
          </a:xfrm>
          <a:prstGeom prst="rect">
            <a:avLst/>
          </a:prstGeom>
          <a:noFill/>
          <a:ln>
            <a:noFill/>
          </a:ln>
        </p:spPr>
      </p:pic>
      <p:pic>
        <p:nvPicPr>
          <p:cNvPr id="8" name="Picture 7" descr="disk:Users:scarbajo:Desktop:dis-energy-temp-30-THz.eps">
            <a:extLst>
              <a:ext uri="{FF2B5EF4-FFF2-40B4-BE49-F238E27FC236}">
                <a16:creationId xmlns:a16="http://schemas.microsoft.com/office/drawing/2014/main" id="{F2E7B5A6-0116-C9BD-B2C8-733802362B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4584" y="1364749"/>
            <a:ext cx="2682240" cy="1874520"/>
          </a:xfrm>
          <a:prstGeom prst="rect">
            <a:avLst/>
          </a:prstGeom>
          <a:noFill/>
          <a:ln>
            <a:noFill/>
          </a:ln>
        </p:spPr>
      </p:pic>
      <p:pic>
        <p:nvPicPr>
          <p:cNvPr id="10" name="Picture 9">
            <a:extLst>
              <a:ext uri="{FF2B5EF4-FFF2-40B4-BE49-F238E27FC236}">
                <a16:creationId xmlns:a16="http://schemas.microsoft.com/office/drawing/2014/main" id="{845FC68A-C89D-E285-A70E-169AA635899F}"/>
              </a:ext>
            </a:extLst>
          </p:cNvPr>
          <p:cNvPicPr>
            <a:picLocks noChangeAspect="1"/>
          </p:cNvPicPr>
          <p:nvPr/>
        </p:nvPicPr>
        <p:blipFill rotWithShape="1">
          <a:blip r:embed="rId5">
            <a:extLst>
              <a:ext uri="{28A0092B-C50C-407E-A947-70E740481C1C}">
                <a14:useLocalDpi xmlns:a14="http://schemas.microsoft.com/office/drawing/2010/main" val="0"/>
              </a:ext>
            </a:extLst>
          </a:blip>
          <a:srcRect l="1334" t="3320"/>
          <a:stretch/>
        </p:blipFill>
        <p:spPr bwMode="auto">
          <a:xfrm>
            <a:off x="6487718" y="3381792"/>
            <a:ext cx="2317170" cy="1641460"/>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 xmlns:mv="urn:schemas-microsoft-com:mac:vml" xmlns:mo="http://schemas.microsoft.com/office/mac/office/2008/main" xmlns:lc="http://schemas.openxmlformats.org/drawingml/2006/lockedCanvas"/>
            </a:ext>
          </a:extLst>
        </p:spPr>
      </p:pic>
      <p:sp>
        <p:nvSpPr>
          <p:cNvPr id="14" name="Rectangle 1">
            <a:extLst>
              <a:ext uri="{FF2B5EF4-FFF2-40B4-BE49-F238E27FC236}">
                <a16:creationId xmlns:a16="http://schemas.microsoft.com/office/drawing/2014/main" id="{E024AD28-39A1-B926-D075-5FBD4631CD24}"/>
              </a:ext>
            </a:extLst>
          </p:cNvPr>
          <p:cNvSpPr>
            <a:spLocks noChangeArrowheads="1"/>
          </p:cNvSpPr>
          <p:nvPr/>
        </p:nvSpPr>
        <p:spPr bwMode="auto">
          <a:xfrm>
            <a:off x="2335213" y="1660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E78DA4B5-5AA5-5D65-D725-8E3CF8740A58}"/>
              </a:ext>
            </a:extLst>
          </p:cNvPr>
          <p:cNvSpPr txBox="1"/>
          <p:nvPr/>
        </p:nvSpPr>
        <p:spPr>
          <a:xfrm>
            <a:off x="4900582" y="968853"/>
            <a:ext cx="3793967" cy="430887"/>
          </a:xfrm>
          <a:prstGeom prst="rect">
            <a:avLst/>
          </a:prstGeom>
          <a:noFill/>
        </p:spPr>
        <p:txBody>
          <a:bodyPr wrap="square">
            <a:spAutoFit/>
          </a:bodyPr>
          <a:lstStyle/>
          <a:p>
            <a:pPr marL="0" marR="0" algn="ctr">
              <a:spcBef>
                <a:spcPts val="0"/>
              </a:spcBef>
            </a:pPr>
            <a:r>
              <a:rPr lang="en-US" sz="1100" b="1" dirty="0">
                <a:effectLst/>
              </a:rPr>
              <a:t>ΔKE</a:t>
            </a:r>
            <a:r>
              <a:rPr lang="en-US" sz="1100" dirty="0">
                <a:effectLst/>
              </a:rPr>
              <a:t> and </a:t>
            </a:r>
            <a:r>
              <a:rPr lang="en-US" sz="1100" b="1" dirty="0">
                <a:effectLst/>
              </a:rPr>
              <a:t>ΔT – Drive </a:t>
            </a:r>
            <a:r>
              <a:rPr lang="en-US" sz="1100" dirty="0">
                <a:effectLst/>
              </a:rPr>
              <a:t>30 THz (1000 cm</a:t>
            </a:r>
            <a:r>
              <a:rPr lang="en-US" sz="1100" baseline="30000" dirty="0">
                <a:effectLst/>
              </a:rPr>
              <a:t>-1</a:t>
            </a:r>
            <a:r>
              <a:rPr lang="en-US" sz="1100" dirty="0">
                <a:effectLst/>
              </a:rPr>
              <a:t>), 100 fs; </a:t>
            </a:r>
          </a:p>
          <a:p>
            <a:pPr marL="0" marR="0" algn="ctr">
              <a:spcBef>
                <a:spcPts val="0"/>
              </a:spcBef>
            </a:pPr>
            <a:r>
              <a:rPr lang="en-US" sz="1100" dirty="0">
                <a:effectLst/>
              </a:rPr>
              <a:t>decompositions  (translational and rotational) and XCS</a:t>
            </a:r>
            <a:endParaRPr lang="en-US" sz="1100" b="1" dirty="0">
              <a:solidFill>
                <a:srgbClr val="4F81BD"/>
              </a:solidFill>
              <a:effectLst/>
              <a:latin typeface="Arial" panose="020B0604020202020204" pitchFamily="34" charset="0"/>
              <a:ea typeface="Arial" panose="020B0604020202020204" pitchFamily="34" charset="0"/>
            </a:endParaRPr>
          </a:p>
        </p:txBody>
      </p:sp>
      <p:grpSp>
        <p:nvGrpSpPr>
          <p:cNvPr id="21" name="Group 20">
            <a:extLst>
              <a:ext uri="{FF2B5EF4-FFF2-40B4-BE49-F238E27FC236}">
                <a16:creationId xmlns:a16="http://schemas.microsoft.com/office/drawing/2014/main" id="{1F04C363-745B-1B88-B6E0-710A3E9FD28F}"/>
              </a:ext>
            </a:extLst>
          </p:cNvPr>
          <p:cNvGrpSpPr/>
          <p:nvPr/>
        </p:nvGrpSpPr>
        <p:grpSpPr>
          <a:xfrm>
            <a:off x="307216" y="1020141"/>
            <a:ext cx="3186686" cy="3914068"/>
            <a:chOff x="277436" y="1042803"/>
            <a:chExt cx="3186686" cy="3914068"/>
          </a:xfrm>
        </p:grpSpPr>
        <p:pic>
          <p:nvPicPr>
            <p:cNvPr id="11" name="Picture 10" descr="Diagram&#10;&#10;Description automatically generated">
              <a:extLst>
                <a:ext uri="{FF2B5EF4-FFF2-40B4-BE49-F238E27FC236}">
                  <a16:creationId xmlns:a16="http://schemas.microsoft.com/office/drawing/2014/main" id="{E091C7B9-72F8-60E7-D7D6-D6ADB0F614C4}"/>
                </a:ext>
              </a:extLst>
            </p:cNvPr>
            <p:cNvPicPr>
              <a:picLocks noChangeAspect="1"/>
            </p:cNvPicPr>
            <p:nvPr/>
          </p:nvPicPr>
          <p:blipFill>
            <a:blip r:embed="rId6"/>
            <a:stretch>
              <a:fillRect/>
            </a:stretch>
          </p:blipFill>
          <p:spPr>
            <a:xfrm>
              <a:off x="277436" y="1042803"/>
              <a:ext cx="3186686" cy="1874521"/>
            </a:xfrm>
            <a:prstGeom prst="rect">
              <a:avLst/>
            </a:prstGeom>
          </p:spPr>
        </p:pic>
        <p:sp>
          <p:nvSpPr>
            <p:cNvPr id="16" name="TextBox 15">
              <a:extLst>
                <a:ext uri="{FF2B5EF4-FFF2-40B4-BE49-F238E27FC236}">
                  <a16:creationId xmlns:a16="http://schemas.microsoft.com/office/drawing/2014/main" id="{37AC37D6-DC2E-7BA4-CE4F-0EE97B4E1DC4}"/>
                </a:ext>
              </a:extLst>
            </p:cNvPr>
            <p:cNvSpPr txBox="1"/>
            <p:nvPr/>
          </p:nvSpPr>
          <p:spPr>
            <a:xfrm>
              <a:off x="426516" y="2855831"/>
              <a:ext cx="2317170" cy="217901"/>
            </a:xfrm>
            <a:prstGeom prst="rect">
              <a:avLst/>
            </a:prstGeom>
            <a:noFill/>
          </p:spPr>
          <p:txBody>
            <a:bodyPr wrap="square">
              <a:spAutoFit/>
            </a:bodyPr>
            <a:lstStyle/>
            <a:p>
              <a:pPr fontAlgn="t"/>
              <a:r>
                <a:rPr lang="en-US" sz="800" dirty="0">
                  <a:effectLst/>
                  <a:latin typeface="Arial" panose="020B0604020202020204" pitchFamily="34" charset="0"/>
                </a:rPr>
                <a:t>Yu, Nature Comm. 11.1 (2020): 1-8</a:t>
              </a:r>
            </a:p>
          </p:txBody>
        </p:sp>
        <p:pic>
          <p:nvPicPr>
            <p:cNvPr id="19" name="Picture 18">
              <a:extLst>
                <a:ext uri="{FF2B5EF4-FFF2-40B4-BE49-F238E27FC236}">
                  <a16:creationId xmlns:a16="http://schemas.microsoft.com/office/drawing/2014/main" id="{3CA14754-22E7-2EB7-6C8B-16F273A750FF}"/>
                </a:ext>
              </a:extLst>
            </p:cNvPr>
            <p:cNvPicPr>
              <a:picLocks noChangeAspect="1"/>
            </p:cNvPicPr>
            <p:nvPr/>
          </p:nvPicPr>
          <p:blipFill>
            <a:blip r:embed="rId7"/>
            <a:stretch>
              <a:fillRect/>
            </a:stretch>
          </p:blipFill>
          <p:spPr>
            <a:xfrm>
              <a:off x="673904" y="3165066"/>
              <a:ext cx="2317170" cy="1791805"/>
            </a:xfrm>
            <a:prstGeom prst="rect">
              <a:avLst/>
            </a:prstGeom>
          </p:spPr>
        </p:pic>
      </p:grpSp>
      <p:sp>
        <p:nvSpPr>
          <p:cNvPr id="20" name="TextBox 19">
            <a:extLst>
              <a:ext uri="{FF2B5EF4-FFF2-40B4-BE49-F238E27FC236}">
                <a16:creationId xmlns:a16="http://schemas.microsoft.com/office/drawing/2014/main" id="{4B45555A-C34C-4796-2AA2-6FBE8B61D9E6}"/>
              </a:ext>
            </a:extLst>
          </p:cNvPr>
          <p:cNvSpPr txBox="1"/>
          <p:nvPr/>
        </p:nvSpPr>
        <p:spPr>
          <a:xfrm>
            <a:off x="3909391" y="3381792"/>
            <a:ext cx="2578327" cy="1477328"/>
          </a:xfrm>
          <a:prstGeom prst="rect">
            <a:avLst/>
          </a:prstGeom>
          <a:noFill/>
        </p:spPr>
        <p:txBody>
          <a:bodyPr wrap="square">
            <a:spAutoFit/>
          </a:bodyPr>
          <a:lstStyle/>
          <a:p>
            <a:r>
              <a:rPr lang="en-US" sz="1000" b="1" dirty="0">
                <a:effectLst/>
              </a:rPr>
              <a:t>Librations </a:t>
            </a:r>
          </a:p>
          <a:p>
            <a:r>
              <a:rPr lang="en-US" sz="1000" dirty="0"/>
              <a:t>• P</a:t>
            </a:r>
            <a:r>
              <a:rPr lang="en-US" sz="1000" dirty="0">
                <a:effectLst/>
              </a:rPr>
              <a:t>rominent beyond ~7 </a:t>
            </a:r>
            <a:r>
              <a:rPr lang="el-GR" sz="1000" dirty="0"/>
              <a:t>μ</a:t>
            </a:r>
            <a:r>
              <a:rPr lang="en-US" sz="1000" dirty="0"/>
              <a:t>m (1500 cm</a:t>
            </a:r>
            <a:r>
              <a:rPr lang="en-US" sz="1000" baseline="30000" dirty="0"/>
              <a:t>-1</a:t>
            </a:r>
            <a:r>
              <a:rPr lang="en-US" sz="1000" dirty="0"/>
              <a:t>) into the THz (10 cm</a:t>
            </a:r>
            <a:r>
              <a:rPr lang="en-US" sz="1000" baseline="30000" dirty="0"/>
              <a:t>-1</a:t>
            </a:r>
            <a:r>
              <a:rPr lang="en-US" sz="1000" dirty="0"/>
              <a:t>)</a:t>
            </a:r>
          </a:p>
          <a:p>
            <a:r>
              <a:rPr lang="en-US" sz="1000" dirty="0"/>
              <a:t>• High absorption cross-section </a:t>
            </a:r>
          </a:p>
          <a:p>
            <a:r>
              <a:rPr lang="en-US" sz="1000" dirty="0"/>
              <a:t>• Flat absorption spectrum / low chromatic selectivity</a:t>
            </a:r>
          </a:p>
          <a:p>
            <a:r>
              <a:rPr lang="en-US" sz="1000" dirty="0"/>
              <a:t>• Ultrafast dynamical O-O and O-H features can be extracted directly through </a:t>
            </a:r>
            <a:br>
              <a:rPr lang="en-US" sz="1000" dirty="0"/>
            </a:br>
            <a:r>
              <a:rPr lang="en-US" sz="1000" dirty="0"/>
              <a:t>X-ray scattering</a:t>
            </a:r>
          </a:p>
        </p:txBody>
      </p:sp>
      <p:grpSp>
        <p:nvGrpSpPr>
          <p:cNvPr id="34" name="Group 33">
            <a:extLst>
              <a:ext uri="{FF2B5EF4-FFF2-40B4-BE49-F238E27FC236}">
                <a16:creationId xmlns:a16="http://schemas.microsoft.com/office/drawing/2014/main" id="{1C57B87C-1A3C-82CF-AC84-E814766ADED2}"/>
              </a:ext>
            </a:extLst>
          </p:cNvPr>
          <p:cNvGrpSpPr/>
          <p:nvPr/>
        </p:nvGrpSpPr>
        <p:grpSpPr>
          <a:xfrm>
            <a:off x="456296" y="1312007"/>
            <a:ext cx="3234436" cy="3569460"/>
            <a:chOff x="456296" y="1312007"/>
            <a:chExt cx="3234436" cy="3569460"/>
          </a:xfrm>
        </p:grpSpPr>
        <p:grpSp>
          <p:nvGrpSpPr>
            <p:cNvPr id="24" name="Group 23">
              <a:extLst>
                <a:ext uri="{FF2B5EF4-FFF2-40B4-BE49-F238E27FC236}">
                  <a16:creationId xmlns:a16="http://schemas.microsoft.com/office/drawing/2014/main" id="{20BBD60A-CA28-7DCA-3855-A3A7A8CA2449}"/>
                </a:ext>
              </a:extLst>
            </p:cNvPr>
            <p:cNvGrpSpPr/>
            <p:nvPr/>
          </p:nvGrpSpPr>
          <p:grpSpPr>
            <a:xfrm>
              <a:off x="456296" y="1312007"/>
              <a:ext cx="3003977" cy="3569460"/>
              <a:chOff x="3196504" y="1364749"/>
              <a:chExt cx="3003977" cy="3569460"/>
            </a:xfrm>
          </p:grpSpPr>
          <p:sp>
            <p:nvSpPr>
              <p:cNvPr id="5" name="TextBox 4">
                <a:extLst>
                  <a:ext uri="{FF2B5EF4-FFF2-40B4-BE49-F238E27FC236}">
                    <a16:creationId xmlns:a16="http://schemas.microsoft.com/office/drawing/2014/main" id="{29462A24-174F-1975-D256-1DCE8C0BB8D3}"/>
                  </a:ext>
                </a:extLst>
              </p:cNvPr>
              <p:cNvSpPr txBox="1"/>
              <p:nvPr/>
            </p:nvSpPr>
            <p:spPr>
              <a:xfrm>
                <a:off x="3214831" y="3856991"/>
                <a:ext cx="2985650" cy="1077218"/>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Curcio, JOSA 41.5 (1951)</a:t>
                </a:r>
              </a:p>
              <a:p>
                <a:r>
                  <a:rPr lang="en-US" sz="800" dirty="0">
                    <a:latin typeface="Arial" panose="020B0604020202020204" pitchFamily="34" charset="0"/>
                    <a:cs typeface="Arial" panose="020B0604020202020204" pitchFamily="34" charset="0"/>
                  </a:rPr>
                  <a:t>Hasted, Chem Phys Lett 118.6 (1985): 622-625</a:t>
                </a:r>
              </a:p>
              <a:p>
                <a:r>
                  <a:rPr lang="en-US" sz="800" dirty="0">
                    <a:latin typeface="Arial" panose="020B0604020202020204" pitchFamily="34" charset="0"/>
                    <a:cs typeface="Arial" panose="020B0604020202020204" pitchFamily="34" charset="0"/>
                  </a:rPr>
                  <a:t>Stomp, ISME J 1, 271–282 (2007)</a:t>
                </a:r>
              </a:p>
              <a:p>
                <a:r>
                  <a:rPr lang="en-US" sz="800" dirty="0">
                    <a:latin typeface="Arial" panose="020B0604020202020204" pitchFamily="34" charset="0"/>
                    <a:cs typeface="Arial" panose="020B0604020202020204" pitchFamily="34" charset="0"/>
                  </a:rPr>
                  <a:t>Otto, Phys Chem Chem Phys 16.21 (2014): 9849</a:t>
                </a:r>
              </a:p>
              <a:p>
                <a:r>
                  <a:rPr lang="en-US" sz="800" dirty="0">
                    <a:latin typeface="Arial" panose="020B0604020202020204" pitchFamily="34" charset="0"/>
                    <a:cs typeface="Arial" panose="020B0604020202020204" pitchFamily="34" charset="0"/>
                  </a:rPr>
                  <a:t>Mishra, Ang. </a:t>
                </a:r>
                <a:r>
                  <a:rPr lang="en-US" sz="800" dirty="0" err="1">
                    <a:latin typeface="Arial" panose="020B0604020202020204" pitchFamily="34" charset="0"/>
                    <a:cs typeface="Arial" panose="020B0604020202020204" pitchFamily="34" charset="0"/>
                  </a:rPr>
                  <a:t>Chemie</a:t>
                </a:r>
                <a:r>
                  <a:rPr lang="en-US" sz="800" dirty="0">
                    <a:latin typeface="Arial" panose="020B0604020202020204" pitchFamily="34" charset="0"/>
                    <a:cs typeface="Arial" panose="020B0604020202020204" pitchFamily="34" charset="0"/>
                  </a:rPr>
                  <a:t> 52.51 (2013): 13685</a:t>
                </a:r>
              </a:p>
              <a:p>
                <a:r>
                  <a:rPr lang="en-US" sz="800" dirty="0">
                    <a:latin typeface="Arial" panose="020B0604020202020204" pitchFamily="34" charset="0"/>
                    <a:cs typeface="Arial" panose="020B0604020202020204" pitchFamily="34" charset="0"/>
                  </a:rPr>
                  <a:t>Mishra, Phys. Rev. E 93, 32124 (2016).</a:t>
                </a:r>
              </a:p>
              <a:p>
                <a:r>
                  <a:rPr lang="en-US" sz="800" dirty="0" err="1">
                    <a:latin typeface="Arial" panose="020B0604020202020204" pitchFamily="34" charset="0"/>
                    <a:cs typeface="Arial" panose="020B0604020202020204" pitchFamily="34" charset="0"/>
                  </a:rPr>
                  <a:t>Schienbein</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Angew</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Chemie</a:t>
                </a:r>
                <a:r>
                  <a:rPr lang="en-US" sz="800" dirty="0">
                    <a:latin typeface="Arial" panose="020B0604020202020204" pitchFamily="34" charset="0"/>
                    <a:cs typeface="Arial" panose="020B0604020202020204" pitchFamily="34" charset="0"/>
                  </a:rPr>
                  <a:t> (2020)</a:t>
                </a:r>
              </a:p>
              <a:p>
                <a:r>
                  <a:rPr lang="en-US" sz="800" dirty="0" err="1">
                    <a:latin typeface="Arial" panose="020B0604020202020204" pitchFamily="34" charset="0"/>
                    <a:cs typeface="Arial" panose="020B0604020202020204" pitchFamily="34" charset="0"/>
                  </a:rPr>
                  <a:t>Lehmkühler</a:t>
                </a:r>
                <a:r>
                  <a:rPr lang="en-US" sz="800" dirty="0">
                    <a:latin typeface="Arial" panose="020B0604020202020204" pitchFamily="34" charset="0"/>
                    <a:cs typeface="Arial" panose="020B0604020202020204" pitchFamily="34" charset="0"/>
                  </a:rPr>
                  <a:t>, PNAS 117, 24110 (2020)</a:t>
                </a:r>
              </a:p>
            </p:txBody>
          </p:sp>
          <p:pic>
            <p:nvPicPr>
              <p:cNvPr id="23" name="Picture 22" descr="Chart, histogram&#10;&#10;Description automatically generated">
                <a:extLst>
                  <a:ext uri="{FF2B5EF4-FFF2-40B4-BE49-F238E27FC236}">
                    <a16:creationId xmlns:a16="http://schemas.microsoft.com/office/drawing/2014/main" id="{FECC0FE0-2AB8-AAD8-C78B-C16ED02C33A6}"/>
                  </a:ext>
                </a:extLst>
              </p:cNvPr>
              <p:cNvPicPr>
                <a:picLocks noChangeAspect="1"/>
              </p:cNvPicPr>
              <p:nvPr/>
            </p:nvPicPr>
            <p:blipFill rotWithShape="1">
              <a:blip r:embed="rId8"/>
              <a:srcRect b="39376"/>
              <a:stretch/>
            </p:blipFill>
            <p:spPr>
              <a:xfrm>
                <a:off x="3196504" y="1364749"/>
                <a:ext cx="2689098" cy="2496828"/>
              </a:xfrm>
              <a:prstGeom prst="rect">
                <a:avLst/>
              </a:prstGeom>
            </p:spPr>
          </p:pic>
        </p:grpSp>
        <p:sp>
          <p:nvSpPr>
            <p:cNvPr id="31" name="Rectangle 30">
              <a:extLst>
                <a:ext uri="{FF2B5EF4-FFF2-40B4-BE49-F238E27FC236}">
                  <a16:creationId xmlns:a16="http://schemas.microsoft.com/office/drawing/2014/main" id="{EDFE7F50-2DA8-919B-4FAD-E85665C56F50}"/>
                </a:ext>
              </a:extLst>
            </p:cNvPr>
            <p:cNvSpPr/>
            <p:nvPr/>
          </p:nvSpPr>
          <p:spPr>
            <a:xfrm>
              <a:off x="3051684" y="2536151"/>
              <a:ext cx="639048" cy="16355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2"/>
                  </a:solidFill>
                </a:rPr>
                <a:t>Librations</a:t>
              </a:r>
            </a:p>
          </p:txBody>
        </p:sp>
      </p:grpSp>
      <p:sp>
        <p:nvSpPr>
          <p:cNvPr id="35" name="Right Arrow 34">
            <a:extLst>
              <a:ext uri="{FF2B5EF4-FFF2-40B4-BE49-F238E27FC236}">
                <a16:creationId xmlns:a16="http://schemas.microsoft.com/office/drawing/2014/main" id="{6DE64F20-A7EB-2987-CA7E-5A49659E3D84}"/>
              </a:ext>
            </a:extLst>
          </p:cNvPr>
          <p:cNvSpPr/>
          <p:nvPr/>
        </p:nvSpPr>
        <p:spPr>
          <a:xfrm>
            <a:off x="4996190" y="4678472"/>
            <a:ext cx="159027" cy="12043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81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E9521E-3967-4869-5A2F-E3C68ECEBABC}"/>
              </a:ext>
            </a:extLst>
          </p:cNvPr>
          <p:cNvSpPr>
            <a:spLocks noGrp="1"/>
          </p:cNvSpPr>
          <p:nvPr>
            <p:ph type="sldNum" sz="quarter" idx="11"/>
          </p:nvPr>
        </p:nvSpPr>
        <p:spPr/>
        <p:txBody>
          <a:bodyPr/>
          <a:lstStyle/>
          <a:p>
            <a:fld id="{5BD36294-2849-48A8-8531-5354CF3095D2}" type="slidenum">
              <a:rPr lang="en-US" smtClean="0"/>
              <a:pPr/>
              <a:t>8</a:t>
            </a:fld>
            <a:endParaRPr lang="en-US" sz="800" dirty="0"/>
          </a:p>
        </p:txBody>
      </p:sp>
      <p:sp>
        <p:nvSpPr>
          <p:cNvPr id="3" name="Title 2">
            <a:extLst>
              <a:ext uri="{FF2B5EF4-FFF2-40B4-BE49-F238E27FC236}">
                <a16:creationId xmlns:a16="http://schemas.microsoft.com/office/drawing/2014/main" id="{344E37A5-12FB-49F5-1996-36952B1F6049}"/>
              </a:ext>
            </a:extLst>
          </p:cNvPr>
          <p:cNvSpPr>
            <a:spLocks noGrp="1"/>
          </p:cNvSpPr>
          <p:nvPr>
            <p:ph type="title"/>
          </p:nvPr>
        </p:nvSpPr>
        <p:spPr>
          <a:xfrm>
            <a:off x="451822" y="96818"/>
            <a:ext cx="8103570" cy="564775"/>
          </a:xfrm>
        </p:spPr>
        <p:txBody>
          <a:bodyPr/>
          <a:lstStyle/>
          <a:p>
            <a:r>
              <a:rPr lang="en-US" dirty="0"/>
              <a:t>Hydration Layers in (Quantum) Biology </a:t>
            </a:r>
            <a:r>
              <a:rPr lang="en-US" b="0" dirty="0"/>
              <a:t>– Studies of Conformation and Reaction Dynamics at the Thermal Limit</a:t>
            </a:r>
          </a:p>
        </p:txBody>
      </p:sp>
      <p:grpSp>
        <p:nvGrpSpPr>
          <p:cNvPr id="13" name="Group 12">
            <a:extLst>
              <a:ext uri="{FF2B5EF4-FFF2-40B4-BE49-F238E27FC236}">
                <a16:creationId xmlns:a16="http://schemas.microsoft.com/office/drawing/2014/main" id="{917BCC52-5C90-87D1-854F-0D4B761889D6}"/>
              </a:ext>
            </a:extLst>
          </p:cNvPr>
          <p:cNvGrpSpPr/>
          <p:nvPr/>
        </p:nvGrpSpPr>
        <p:grpSpPr>
          <a:xfrm>
            <a:off x="451821" y="1944105"/>
            <a:ext cx="4609474" cy="2283213"/>
            <a:chOff x="451821" y="1194318"/>
            <a:chExt cx="4609474" cy="2283213"/>
          </a:xfrm>
        </p:grpSpPr>
        <p:pic>
          <p:nvPicPr>
            <p:cNvPr id="6" name="Picture 5">
              <a:extLst>
                <a:ext uri="{FF2B5EF4-FFF2-40B4-BE49-F238E27FC236}">
                  <a16:creationId xmlns:a16="http://schemas.microsoft.com/office/drawing/2014/main" id="{CA71A578-841F-05C4-1E8C-65E505C402B0}"/>
                </a:ext>
              </a:extLst>
            </p:cNvPr>
            <p:cNvPicPr>
              <a:picLocks noChangeAspect="1"/>
            </p:cNvPicPr>
            <p:nvPr/>
          </p:nvPicPr>
          <p:blipFill>
            <a:blip r:embed="rId3"/>
            <a:stretch>
              <a:fillRect/>
            </a:stretch>
          </p:blipFill>
          <p:spPr>
            <a:xfrm>
              <a:off x="451822" y="1194318"/>
              <a:ext cx="3412921" cy="2013577"/>
            </a:xfrm>
            <a:prstGeom prst="rect">
              <a:avLst/>
            </a:prstGeom>
          </p:spPr>
        </p:pic>
        <p:sp>
          <p:nvSpPr>
            <p:cNvPr id="10" name="TextBox 9">
              <a:extLst>
                <a:ext uri="{FF2B5EF4-FFF2-40B4-BE49-F238E27FC236}">
                  <a16:creationId xmlns:a16="http://schemas.microsoft.com/office/drawing/2014/main" id="{353BFDF1-B743-BA2F-B225-BB3B25C3509A}"/>
                </a:ext>
              </a:extLst>
            </p:cNvPr>
            <p:cNvSpPr txBox="1"/>
            <p:nvPr/>
          </p:nvSpPr>
          <p:spPr>
            <a:xfrm>
              <a:off x="451821" y="3262087"/>
              <a:ext cx="4609474" cy="215444"/>
            </a:xfrm>
            <a:prstGeom prst="rect">
              <a:avLst/>
            </a:prstGeom>
            <a:noFill/>
          </p:spPr>
          <p:txBody>
            <a:bodyPr wrap="square">
              <a:spAutoFit/>
            </a:bodyPr>
            <a:lstStyle/>
            <a:p>
              <a:r>
                <a:rPr lang="en-US" sz="800" b="0" i="0" dirty="0" err="1">
                  <a:solidFill>
                    <a:srgbClr val="222222"/>
                  </a:solidFill>
                  <a:effectLst/>
                  <a:latin typeface="Arial" panose="020B0604020202020204" pitchFamily="34" charset="0"/>
                </a:rPr>
                <a:t>Cannelli</a:t>
              </a:r>
              <a:r>
                <a:rPr lang="en-US" sz="800" b="0" i="0" dirty="0">
                  <a:solidFill>
                    <a:srgbClr val="222222"/>
                  </a:solidFill>
                  <a:effectLst/>
                  <a:latin typeface="Arial" panose="020B0604020202020204" pitchFamily="34" charset="0"/>
                </a:rPr>
                <a:t>, </a:t>
              </a:r>
              <a:r>
                <a:rPr lang="en-US" sz="800" b="0" i="1" dirty="0">
                  <a:solidFill>
                    <a:srgbClr val="222222"/>
                  </a:solidFill>
                  <a:effectLst/>
                  <a:latin typeface="Arial" panose="020B0604020202020204" pitchFamily="34" charset="0"/>
                </a:rPr>
                <a:t>Structural Dynamics</a:t>
              </a:r>
              <a:r>
                <a:rPr lang="en-US" sz="800" b="0" i="0" dirty="0">
                  <a:solidFill>
                    <a:srgbClr val="222222"/>
                  </a:solidFill>
                  <a:effectLst/>
                  <a:latin typeface="Arial" panose="020B0604020202020204" pitchFamily="34" charset="0"/>
                </a:rPr>
                <a:t> 6.6 (2019): 064303</a:t>
              </a:r>
              <a:endParaRPr lang="en-US" sz="800" dirty="0"/>
            </a:p>
          </p:txBody>
        </p:sp>
      </p:grpSp>
      <p:sp>
        <p:nvSpPr>
          <p:cNvPr id="12" name="TextBox 11">
            <a:extLst>
              <a:ext uri="{FF2B5EF4-FFF2-40B4-BE49-F238E27FC236}">
                <a16:creationId xmlns:a16="http://schemas.microsoft.com/office/drawing/2014/main" id="{C5165879-717A-1A96-F37C-8D7C9B193599}"/>
              </a:ext>
            </a:extLst>
          </p:cNvPr>
          <p:cNvSpPr txBox="1"/>
          <p:nvPr/>
        </p:nvSpPr>
        <p:spPr>
          <a:xfrm>
            <a:off x="451822" y="970374"/>
            <a:ext cx="8103570" cy="461665"/>
          </a:xfrm>
          <a:prstGeom prst="rect">
            <a:avLst/>
          </a:prstGeom>
          <a:noFill/>
        </p:spPr>
        <p:txBody>
          <a:bodyPr wrap="square">
            <a:spAutoFit/>
          </a:bodyPr>
          <a:lstStyle/>
          <a:p>
            <a:pPr algn="ctr"/>
            <a:r>
              <a:rPr lang="en-US" sz="1200" i="1" dirty="0">
                <a:solidFill>
                  <a:srgbClr val="0070C0"/>
                </a:solidFill>
                <a:effectLst/>
                <a:latin typeface="Arial" panose="020B0604020202020204" pitchFamily="34" charset="0"/>
                <a:cs typeface="Arial" panose="020B0604020202020204" pitchFamily="34" charset="0"/>
              </a:rPr>
              <a:t>Structurally and dynamically perturbed hydration shells that surround</a:t>
            </a:r>
            <a:r>
              <a:rPr lang="en-US" sz="1200" i="1" dirty="0">
                <a:solidFill>
                  <a:srgbClr val="0070C0"/>
                </a:solidFill>
                <a:latin typeface="Arial" panose="020B0604020202020204" pitchFamily="34" charset="0"/>
                <a:cs typeface="Arial" panose="020B0604020202020204" pitchFamily="34" charset="0"/>
              </a:rPr>
              <a:t> </a:t>
            </a:r>
            <a:r>
              <a:rPr lang="en-US" sz="1200" i="1" dirty="0">
                <a:solidFill>
                  <a:srgbClr val="0070C0"/>
                </a:solidFill>
                <a:effectLst/>
                <a:latin typeface="Arial" panose="020B0604020202020204" pitchFamily="34" charset="0"/>
                <a:cs typeface="Arial" panose="020B0604020202020204" pitchFamily="34" charset="0"/>
              </a:rPr>
              <a:t>proteins and biomolecules </a:t>
            </a:r>
          </a:p>
          <a:p>
            <a:pPr algn="ctr"/>
            <a:r>
              <a:rPr lang="en-US" sz="1200" i="1" dirty="0">
                <a:solidFill>
                  <a:srgbClr val="0070C0"/>
                </a:solidFill>
                <a:effectLst/>
                <a:latin typeface="Arial" panose="020B0604020202020204" pitchFamily="34" charset="0"/>
                <a:cs typeface="Arial" panose="020B0604020202020204" pitchFamily="34" charset="0"/>
              </a:rPr>
              <a:t>have a substantial influence upon their function and stability</a:t>
            </a:r>
          </a:p>
        </p:txBody>
      </p:sp>
      <p:sp>
        <p:nvSpPr>
          <p:cNvPr id="15" name="TextBox 14">
            <a:extLst>
              <a:ext uri="{FF2B5EF4-FFF2-40B4-BE49-F238E27FC236}">
                <a16:creationId xmlns:a16="http://schemas.microsoft.com/office/drawing/2014/main" id="{A9405DAF-B310-670B-6036-D76FA3E3BB02}"/>
              </a:ext>
            </a:extLst>
          </p:cNvPr>
          <p:cNvSpPr txBox="1"/>
          <p:nvPr/>
        </p:nvSpPr>
        <p:spPr>
          <a:xfrm>
            <a:off x="747332" y="1543995"/>
            <a:ext cx="2821899" cy="400110"/>
          </a:xfrm>
          <a:prstGeom prst="rect">
            <a:avLst/>
          </a:prstGeom>
          <a:noFill/>
        </p:spPr>
        <p:txBody>
          <a:bodyPr wrap="square">
            <a:spAutoFit/>
          </a:bodyPr>
          <a:lstStyle/>
          <a:p>
            <a:pPr algn="ctr"/>
            <a:r>
              <a:rPr lang="en-US" sz="1000" dirty="0">
                <a:effectLst/>
                <a:latin typeface="Helvetica" pitchFamily="2" charset="0"/>
              </a:rPr>
              <a:t>Dynamical T-jump bringing reactants above the energy barrier for reaction</a:t>
            </a:r>
          </a:p>
        </p:txBody>
      </p:sp>
      <p:grpSp>
        <p:nvGrpSpPr>
          <p:cNvPr id="33" name="Group 32">
            <a:extLst>
              <a:ext uri="{FF2B5EF4-FFF2-40B4-BE49-F238E27FC236}">
                <a16:creationId xmlns:a16="http://schemas.microsoft.com/office/drawing/2014/main" id="{542B7E41-3AF3-A03A-61E6-F512C0423792}"/>
              </a:ext>
            </a:extLst>
          </p:cNvPr>
          <p:cNvGrpSpPr/>
          <p:nvPr/>
        </p:nvGrpSpPr>
        <p:grpSpPr>
          <a:xfrm>
            <a:off x="4288527" y="1529779"/>
            <a:ext cx="4437089" cy="1655347"/>
            <a:chOff x="4288527" y="1529779"/>
            <a:chExt cx="4437089" cy="1655347"/>
          </a:xfrm>
        </p:grpSpPr>
        <p:pic>
          <p:nvPicPr>
            <p:cNvPr id="21" name="Picture 20">
              <a:extLst>
                <a:ext uri="{FF2B5EF4-FFF2-40B4-BE49-F238E27FC236}">
                  <a16:creationId xmlns:a16="http://schemas.microsoft.com/office/drawing/2014/main" id="{8AB1B8DC-610D-285A-64AF-1760456E05CB}"/>
                </a:ext>
              </a:extLst>
            </p:cNvPr>
            <p:cNvPicPr>
              <a:picLocks noChangeAspect="1"/>
            </p:cNvPicPr>
            <p:nvPr/>
          </p:nvPicPr>
          <p:blipFill>
            <a:blip r:embed="rId4"/>
            <a:stretch>
              <a:fillRect/>
            </a:stretch>
          </p:blipFill>
          <p:spPr>
            <a:xfrm>
              <a:off x="4288527" y="1700180"/>
              <a:ext cx="4437089" cy="1484946"/>
            </a:xfrm>
            <a:prstGeom prst="rect">
              <a:avLst/>
            </a:prstGeom>
          </p:spPr>
        </p:pic>
        <p:sp>
          <p:nvSpPr>
            <p:cNvPr id="25" name="TextBox 24">
              <a:extLst>
                <a:ext uri="{FF2B5EF4-FFF2-40B4-BE49-F238E27FC236}">
                  <a16:creationId xmlns:a16="http://schemas.microsoft.com/office/drawing/2014/main" id="{ECB081BA-64EE-EF92-B9EA-2F5DD7FC1717}"/>
                </a:ext>
              </a:extLst>
            </p:cNvPr>
            <p:cNvSpPr txBox="1"/>
            <p:nvPr/>
          </p:nvSpPr>
          <p:spPr>
            <a:xfrm>
              <a:off x="4572000" y="1529779"/>
              <a:ext cx="816963" cy="246221"/>
            </a:xfrm>
            <a:prstGeom prst="rect">
              <a:avLst/>
            </a:prstGeom>
            <a:noFill/>
          </p:spPr>
          <p:txBody>
            <a:bodyPr wrap="square">
              <a:spAutoFit/>
            </a:bodyPr>
            <a:lstStyle/>
            <a:p>
              <a:pPr algn="ctr"/>
              <a:r>
                <a:rPr lang="en-US" sz="1000" b="0" dirty="0">
                  <a:solidFill>
                    <a:srgbClr val="222222"/>
                  </a:solidFill>
                  <a:effectLst/>
                  <a:latin typeface="Arial" panose="020B0604020202020204" pitchFamily="34" charset="0"/>
                </a:rPr>
                <a:t>Protein</a:t>
              </a:r>
              <a:endParaRPr lang="en-US" sz="1000" dirty="0"/>
            </a:p>
          </p:txBody>
        </p:sp>
        <p:sp>
          <p:nvSpPr>
            <p:cNvPr id="26" name="TextBox 25">
              <a:extLst>
                <a:ext uri="{FF2B5EF4-FFF2-40B4-BE49-F238E27FC236}">
                  <a16:creationId xmlns:a16="http://schemas.microsoft.com/office/drawing/2014/main" id="{5B6CBEF9-64F8-D656-BCDB-A0A0CBEB9B8F}"/>
                </a:ext>
              </a:extLst>
            </p:cNvPr>
            <p:cNvSpPr txBox="1"/>
            <p:nvPr/>
          </p:nvSpPr>
          <p:spPr>
            <a:xfrm>
              <a:off x="5831845" y="1529779"/>
              <a:ext cx="816963" cy="246221"/>
            </a:xfrm>
            <a:prstGeom prst="rect">
              <a:avLst/>
            </a:prstGeom>
            <a:noFill/>
          </p:spPr>
          <p:txBody>
            <a:bodyPr wrap="square">
              <a:spAutoFit/>
            </a:bodyPr>
            <a:lstStyle/>
            <a:p>
              <a:pPr algn="ctr"/>
              <a:r>
                <a:rPr lang="en-US" sz="1000" b="0" dirty="0">
                  <a:solidFill>
                    <a:srgbClr val="222222"/>
                  </a:solidFill>
                  <a:effectLst/>
                  <a:latin typeface="Arial" panose="020B0604020202020204" pitchFamily="34" charset="0"/>
                </a:rPr>
                <a:t>DNA</a:t>
              </a:r>
              <a:endParaRPr lang="en-US" sz="1000" dirty="0"/>
            </a:p>
          </p:txBody>
        </p:sp>
        <p:sp>
          <p:nvSpPr>
            <p:cNvPr id="27" name="TextBox 26">
              <a:extLst>
                <a:ext uri="{FF2B5EF4-FFF2-40B4-BE49-F238E27FC236}">
                  <a16:creationId xmlns:a16="http://schemas.microsoft.com/office/drawing/2014/main" id="{288082C5-FEF4-C14D-0792-875B91A95A07}"/>
                </a:ext>
              </a:extLst>
            </p:cNvPr>
            <p:cNvSpPr txBox="1"/>
            <p:nvPr/>
          </p:nvSpPr>
          <p:spPr>
            <a:xfrm>
              <a:off x="7368104" y="1531740"/>
              <a:ext cx="816963" cy="246221"/>
            </a:xfrm>
            <a:prstGeom prst="rect">
              <a:avLst/>
            </a:prstGeom>
            <a:noFill/>
          </p:spPr>
          <p:txBody>
            <a:bodyPr wrap="square">
              <a:spAutoFit/>
            </a:bodyPr>
            <a:lstStyle/>
            <a:p>
              <a:pPr algn="ctr"/>
              <a:r>
                <a:rPr lang="en-US" sz="1000" b="0" dirty="0">
                  <a:solidFill>
                    <a:srgbClr val="222222"/>
                  </a:solidFill>
                  <a:effectLst/>
                  <a:latin typeface="Arial" panose="020B0604020202020204" pitchFamily="34" charset="0"/>
                </a:rPr>
                <a:t>PL </a:t>
              </a:r>
              <a:r>
                <a:rPr lang="en-US" sz="1000" dirty="0">
                  <a:solidFill>
                    <a:srgbClr val="222222"/>
                  </a:solidFill>
                  <a:latin typeface="Arial" panose="020B0604020202020204" pitchFamily="34" charset="0"/>
                </a:rPr>
                <a:t>bilayer</a:t>
              </a:r>
              <a:endParaRPr lang="en-US" sz="1000" dirty="0"/>
            </a:p>
          </p:txBody>
        </p:sp>
      </p:grpSp>
      <p:grpSp>
        <p:nvGrpSpPr>
          <p:cNvPr id="34" name="Group 33">
            <a:extLst>
              <a:ext uri="{FF2B5EF4-FFF2-40B4-BE49-F238E27FC236}">
                <a16:creationId xmlns:a16="http://schemas.microsoft.com/office/drawing/2014/main" id="{5729F56E-2D6B-B656-DA32-34A65DFAEBDC}"/>
              </a:ext>
            </a:extLst>
          </p:cNvPr>
          <p:cNvGrpSpPr/>
          <p:nvPr/>
        </p:nvGrpSpPr>
        <p:grpSpPr>
          <a:xfrm>
            <a:off x="4251704" y="3228876"/>
            <a:ext cx="4440474" cy="1667914"/>
            <a:chOff x="4114918" y="3307741"/>
            <a:chExt cx="4440474" cy="1667914"/>
          </a:xfrm>
        </p:grpSpPr>
        <p:pic>
          <p:nvPicPr>
            <p:cNvPr id="28" name="Picture 27">
              <a:extLst>
                <a:ext uri="{FF2B5EF4-FFF2-40B4-BE49-F238E27FC236}">
                  <a16:creationId xmlns:a16="http://schemas.microsoft.com/office/drawing/2014/main" id="{425C472D-8786-5106-74C5-5942BE596643}"/>
                </a:ext>
              </a:extLst>
            </p:cNvPr>
            <p:cNvPicPr>
              <a:picLocks noChangeAspect="1"/>
            </p:cNvPicPr>
            <p:nvPr/>
          </p:nvPicPr>
          <p:blipFill rotWithShape="1">
            <a:blip r:embed="rId5"/>
            <a:srcRect t="60852"/>
            <a:stretch/>
          </p:blipFill>
          <p:spPr>
            <a:xfrm>
              <a:off x="4114918" y="3534547"/>
              <a:ext cx="2328682" cy="1441108"/>
            </a:xfrm>
            <a:prstGeom prst="rect">
              <a:avLst/>
            </a:prstGeom>
          </p:spPr>
        </p:pic>
        <p:sp>
          <p:nvSpPr>
            <p:cNvPr id="29" name="TextBox 28">
              <a:extLst>
                <a:ext uri="{FF2B5EF4-FFF2-40B4-BE49-F238E27FC236}">
                  <a16:creationId xmlns:a16="http://schemas.microsoft.com/office/drawing/2014/main" id="{EED65143-40C8-4B43-B418-BF9E4468E28F}"/>
                </a:ext>
              </a:extLst>
            </p:cNvPr>
            <p:cNvSpPr txBox="1"/>
            <p:nvPr/>
          </p:nvSpPr>
          <p:spPr>
            <a:xfrm>
              <a:off x="4584039" y="3307741"/>
              <a:ext cx="1413449" cy="261610"/>
            </a:xfrm>
            <a:prstGeom prst="rect">
              <a:avLst/>
            </a:prstGeom>
            <a:solidFill>
              <a:schemeClr val="accent5">
                <a:lumMod val="40000"/>
                <a:lumOff val="60000"/>
              </a:schemeClr>
            </a:solidFill>
            <a:ln>
              <a:noFill/>
            </a:ln>
          </p:spPr>
          <p:txBody>
            <a:bodyPr wrap="square">
              <a:spAutoFit/>
            </a:bodyPr>
            <a:lstStyle/>
            <a:p>
              <a:pPr algn="ctr"/>
              <a:r>
                <a:rPr lang="en-US" sz="1100" dirty="0"/>
                <a:t>Reorientation times</a:t>
              </a:r>
            </a:p>
          </p:txBody>
        </p:sp>
        <p:pic>
          <p:nvPicPr>
            <p:cNvPr id="30" name="Picture 29">
              <a:extLst>
                <a:ext uri="{FF2B5EF4-FFF2-40B4-BE49-F238E27FC236}">
                  <a16:creationId xmlns:a16="http://schemas.microsoft.com/office/drawing/2014/main" id="{C9020D8B-D821-F69D-FAA4-FC6CE0B2E548}"/>
                </a:ext>
              </a:extLst>
            </p:cNvPr>
            <p:cNvPicPr>
              <a:picLocks noChangeAspect="1"/>
            </p:cNvPicPr>
            <p:nvPr/>
          </p:nvPicPr>
          <p:blipFill>
            <a:blip r:embed="rId6"/>
            <a:stretch>
              <a:fillRect/>
            </a:stretch>
          </p:blipFill>
          <p:spPr>
            <a:xfrm>
              <a:off x="6443145" y="3600368"/>
              <a:ext cx="2112247" cy="1347614"/>
            </a:xfrm>
            <a:prstGeom prst="rect">
              <a:avLst/>
            </a:prstGeom>
          </p:spPr>
        </p:pic>
        <p:sp>
          <p:nvSpPr>
            <p:cNvPr id="31" name="TextBox 30">
              <a:extLst>
                <a:ext uri="{FF2B5EF4-FFF2-40B4-BE49-F238E27FC236}">
                  <a16:creationId xmlns:a16="http://schemas.microsoft.com/office/drawing/2014/main" id="{E00BF119-7276-69EE-C028-1B803648CDA4}"/>
                </a:ext>
              </a:extLst>
            </p:cNvPr>
            <p:cNvSpPr txBox="1"/>
            <p:nvPr/>
          </p:nvSpPr>
          <p:spPr>
            <a:xfrm>
              <a:off x="6867384" y="3307741"/>
              <a:ext cx="1413449" cy="261610"/>
            </a:xfrm>
            <a:prstGeom prst="rect">
              <a:avLst/>
            </a:prstGeom>
            <a:solidFill>
              <a:schemeClr val="accent5">
                <a:lumMod val="40000"/>
                <a:lumOff val="60000"/>
              </a:schemeClr>
            </a:solidFill>
            <a:ln>
              <a:noFill/>
            </a:ln>
          </p:spPr>
          <p:txBody>
            <a:bodyPr wrap="square">
              <a:spAutoFit/>
            </a:bodyPr>
            <a:lstStyle/>
            <a:p>
              <a:pPr algn="ctr"/>
              <a:r>
                <a:rPr lang="en-US" sz="1100" dirty="0"/>
                <a:t>Crowding effects</a:t>
              </a:r>
            </a:p>
          </p:txBody>
        </p:sp>
      </p:grpSp>
      <p:sp>
        <p:nvSpPr>
          <p:cNvPr id="20" name="TextBox 19">
            <a:extLst>
              <a:ext uri="{FF2B5EF4-FFF2-40B4-BE49-F238E27FC236}">
                <a16:creationId xmlns:a16="http://schemas.microsoft.com/office/drawing/2014/main" id="{EFA2EE4F-BC7D-2863-5563-9BA28B11674F}"/>
              </a:ext>
            </a:extLst>
          </p:cNvPr>
          <p:cNvSpPr txBox="1"/>
          <p:nvPr/>
        </p:nvSpPr>
        <p:spPr>
          <a:xfrm>
            <a:off x="451821" y="4626337"/>
            <a:ext cx="4609474" cy="215444"/>
          </a:xfrm>
          <a:prstGeom prst="rect">
            <a:avLst/>
          </a:prstGeom>
          <a:noFill/>
        </p:spPr>
        <p:txBody>
          <a:bodyPr wrap="square">
            <a:spAutoFit/>
          </a:bodyPr>
          <a:lstStyle/>
          <a:p>
            <a:r>
              <a:rPr lang="en-US" sz="800" b="0" i="0" dirty="0" err="1">
                <a:solidFill>
                  <a:srgbClr val="222222"/>
                </a:solidFill>
                <a:effectLst/>
                <a:latin typeface="Arial" panose="020B0604020202020204" pitchFamily="34" charset="0"/>
              </a:rPr>
              <a:t>Laage</a:t>
            </a:r>
            <a:r>
              <a:rPr lang="en-US" sz="800" b="0" i="0" dirty="0">
                <a:solidFill>
                  <a:srgbClr val="222222"/>
                </a:solidFill>
                <a:effectLst/>
                <a:latin typeface="Arial" panose="020B0604020202020204" pitchFamily="34" charset="0"/>
              </a:rPr>
              <a:t>, </a:t>
            </a:r>
            <a:r>
              <a:rPr lang="en-US" sz="800" b="0" i="1" dirty="0">
                <a:solidFill>
                  <a:srgbClr val="222222"/>
                </a:solidFill>
                <a:effectLst/>
                <a:latin typeface="Arial" panose="020B0604020202020204" pitchFamily="34" charset="0"/>
              </a:rPr>
              <a:t>Chemical Reviews</a:t>
            </a:r>
            <a:r>
              <a:rPr lang="en-US" sz="800" b="0" i="0" dirty="0">
                <a:solidFill>
                  <a:srgbClr val="222222"/>
                </a:solidFill>
                <a:effectLst/>
                <a:latin typeface="Arial" panose="020B0604020202020204" pitchFamily="34" charset="0"/>
              </a:rPr>
              <a:t> 117.16 (2017): 10694-10725</a:t>
            </a:r>
            <a:endParaRPr lang="en-US" sz="800" dirty="0"/>
          </a:p>
        </p:txBody>
      </p:sp>
      <p:sp>
        <p:nvSpPr>
          <p:cNvPr id="32" name="TextBox 31">
            <a:extLst>
              <a:ext uri="{FF2B5EF4-FFF2-40B4-BE49-F238E27FC236}">
                <a16:creationId xmlns:a16="http://schemas.microsoft.com/office/drawing/2014/main" id="{CF681724-1073-86E3-C4F8-A720AE1FC2AA}"/>
              </a:ext>
            </a:extLst>
          </p:cNvPr>
          <p:cNvSpPr txBox="1"/>
          <p:nvPr/>
        </p:nvSpPr>
        <p:spPr>
          <a:xfrm>
            <a:off x="377934" y="1902515"/>
            <a:ext cx="3776011" cy="2882840"/>
          </a:xfrm>
          <a:prstGeom prst="rect">
            <a:avLst/>
          </a:prstGeom>
          <a:noFill/>
        </p:spPr>
        <p:txBody>
          <a:bodyPr wrap="square" rtlCol="0">
            <a:spAutoFit/>
          </a:bodyPr>
          <a:lstStyle/>
          <a:p>
            <a:r>
              <a:rPr lang="en-US" sz="1200" dirty="0"/>
              <a:t>It is challenging to gain a comparable understanding of water dynamics in actual biochemical systems</a:t>
            </a:r>
          </a:p>
          <a:p>
            <a:endParaRPr lang="en-US" sz="1200" dirty="0"/>
          </a:p>
          <a:p>
            <a:pPr>
              <a:spcBef>
                <a:spcPts val="200"/>
              </a:spcBef>
              <a:spcAft>
                <a:spcPts val="200"/>
              </a:spcAft>
            </a:pPr>
            <a:r>
              <a:rPr lang="en-US" sz="1200" dirty="0"/>
              <a:t>• Enhanced sensitivity and selectivity will be required (sub-</a:t>
            </a:r>
            <a:r>
              <a:rPr lang="en-US" sz="1200" dirty="0" err="1"/>
              <a:t>Å</a:t>
            </a:r>
            <a:r>
              <a:rPr lang="en-US" sz="1200" dirty="0"/>
              <a:t> and femtosecond)</a:t>
            </a:r>
          </a:p>
          <a:p>
            <a:pPr>
              <a:spcBef>
                <a:spcPts val="200"/>
              </a:spcBef>
              <a:spcAft>
                <a:spcPts val="200"/>
              </a:spcAft>
            </a:pPr>
            <a:r>
              <a:rPr lang="en-US" sz="1200" dirty="0"/>
              <a:t>• Preferably noninvasively</a:t>
            </a:r>
          </a:p>
          <a:p>
            <a:pPr>
              <a:spcBef>
                <a:spcPts val="200"/>
              </a:spcBef>
              <a:spcAft>
                <a:spcPts val="200"/>
              </a:spcAft>
            </a:pPr>
            <a:r>
              <a:rPr lang="en-US" sz="1200" dirty="0"/>
              <a:t>• Describe collective interplay between the water </a:t>
            </a:r>
            <a:br>
              <a:rPr lang="en-US" sz="1200" dirty="0"/>
            </a:br>
            <a:r>
              <a:rPr lang="en-US" sz="1200" dirty="0"/>
              <a:t>H-bond fluctuations and the biomolecular electrostatic interactions</a:t>
            </a:r>
          </a:p>
          <a:p>
            <a:endParaRPr lang="en-US" sz="1200" dirty="0"/>
          </a:p>
          <a:p>
            <a:r>
              <a:rPr lang="en-US" sz="1200" i="1" dirty="0">
                <a:solidFill>
                  <a:schemeClr val="tx2">
                    <a:lumMod val="50000"/>
                  </a:schemeClr>
                </a:solidFill>
              </a:rPr>
              <a:t>Possibility to understand the consequences of               the perturbed hydration dynamics on the properties and on the function of biomolecules</a:t>
            </a:r>
          </a:p>
          <a:p>
            <a:endParaRPr lang="en-US" sz="1200" dirty="0"/>
          </a:p>
        </p:txBody>
      </p:sp>
    </p:spTree>
    <p:extLst>
      <p:ext uri="{BB962C8B-B14F-4D97-AF65-F5344CB8AC3E}">
        <p14:creationId xmlns:p14="http://schemas.microsoft.com/office/powerpoint/2010/main" val="40714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4E7418-C3CE-4AFE-2EA6-8A121BFCC940}"/>
              </a:ext>
            </a:extLst>
          </p:cNvPr>
          <p:cNvSpPr>
            <a:spLocks noGrp="1"/>
          </p:cNvSpPr>
          <p:nvPr>
            <p:ph type="sldNum" sz="quarter" idx="11"/>
          </p:nvPr>
        </p:nvSpPr>
        <p:spPr/>
        <p:txBody>
          <a:bodyPr/>
          <a:lstStyle/>
          <a:p>
            <a:fld id="{5BD36294-2849-48A8-8531-5354CF3095D2}" type="slidenum">
              <a:rPr lang="en-US" smtClean="0"/>
              <a:pPr/>
              <a:t>9</a:t>
            </a:fld>
            <a:endParaRPr lang="en-US" sz="800" dirty="0"/>
          </a:p>
        </p:txBody>
      </p:sp>
      <p:sp>
        <p:nvSpPr>
          <p:cNvPr id="3" name="Title 2">
            <a:extLst>
              <a:ext uri="{FF2B5EF4-FFF2-40B4-BE49-F238E27FC236}">
                <a16:creationId xmlns:a16="http://schemas.microsoft.com/office/drawing/2014/main" id="{7C65C2DA-8375-5C8E-9216-7B9F79A8CBFB}"/>
              </a:ext>
            </a:extLst>
          </p:cNvPr>
          <p:cNvSpPr>
            <a:spLocks noGrp="1"/>
          </p:cNvSpPr>
          <p:nvPr>
            <p:ph type="title"/>
          </p:nvPr>
        </p:nvSpPr>
        <p:spPr/>
        <p:txBody>
          <a:bodyPr/>
          <a:lstStyle/>
          <a:p>
            <a:r>
              <a:rPr lang="en-US" dirty="0"/>
              <a:t>Understanding Protein Dynamics</a:t>
            </a:r>
            <a:br>
              <a:rPr lang="en-US" dirty="0"/>
            </a:br>
            <a:r>
              <a:rPr lang="en-US" b="0" dirty="0"/>
              <a:t>T-jump time-resolved crystallography of lysozyme</a:t>
            </a:r>
          </a:p>
        </p:txBody>
      </p:sp>
      <p:pic>
        <p:nvPicPr>
          <p:cNvPr id="1026" name="Picture 2">
            <a:extLst>
              <a:ext uri="{FF2B5EF4-FFF2-40B4-BE49-F238E27FC236}">
                <a16:creationId xmlns:a16="http://schemas.microsoft.com/office/drawing/2014/main" id="{E4C4D865-2A58-8C79-2DF7-498D70104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21" y="1638705"/>
            <a:ext cx="3580288" cy="28920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23123CD-44E3-5113-848A-6C5073D1F365}"/>
              </a:ext>
            </a:extLst>
          </p:cNvPr>
          <p:cNvSpPr/>
          <p:nvPr/>
        </p:nvSpPr>
        <p:spPr>
          <a:xfrm>
            <a:off x="4985864" y="2148114"/>
            <a:ext cx="3580286" cy="2123658"/>
          </a:xfrm>
          <a:prstGeom prst="rect">
            <a:avLst/>
          </a:prstGeom>
        </p:spPr>
        <p:txBody>
          <a:bodyPr wrap="square">
            <a:spAutoFit/>
          </a:bodyPr>
          <a:lstStyle/>
          <a:p>
            <a:r>
              <a:rPr lang="en-US" sz="1100" b="1" dirty="0">
                <a:latin typeface="Arial" panose="020B0604020202020204" pitchFamily="34" charset="0"/>
              </a:rPr>
              <a:t>Inhibitor Binding Alters T-Jump Induced Dynamics</a:t>
            </a:r>
            <a:endParaRPr lang="en-US" sz="1100" dirty="0"/>
          </a:p>
          <a:p>
            <a:br>
              <a:rPr lang="en-US" sz="1100" dirty="0"/>
            </a:br>
            <a:r>
              <a:rPr lang="en-US" sz="1100" dirty="0">
                <a:latin typeface="Arial" panose="020B0604020202020204" pitchFamily="34" charset="0"/>
              </a:rPr>
              <a:t>• Data for lysozyme bound to a naturally-occurring inhibitor, </a:t>
            </a:r>
            <a:r>
              <a:rPr lang="en-US" sz="1100" dirty="0" err="1">
                <a:latin typeface="Arial" panose="020B0604020202020204" pitchFamily="34" charset="0"/>
              </a:rPr>
              <a:t>chitobiose</a:t>
            </a:r>
            <a:r>
              <a:rPr lang="en-US" sz="1100" dirty="0">
                <a:latin typeface="Arial" panose="020B0604020202020204" pitchFamily="34" charset="0"/>
              </a:rPr>
              <a:t> </a:t>
            </a:r>
          </a:p>
          <a:p>
            <a:r>
              <a:rPr lang="en-US" sz="1100" dirty="0">
                <a:latin typeface="Arial" panose="020B0604020202020204" pitchFamily="34" charset="0"/>
              </a:rPr>
              <a:t>• T-jump data for </a:t>
            </a:r>
            <a:r>
              <a:rPr lang="en-US" sz="1100" dirty="0" err="1">
                <a:latin typeface="Arial" panose="020B0604020202020204" pitchFamily="34" charset="0"/>
              </a:rPr>
              <a:t>chitobiose</a:t>
            </a:r>
            <a:r>
              <a:rPr lang="en-US" sz="1100" dirty="0">
                <a:latin typeface="Arial" panose="020B0604020202020204" pitchFamily="34" charset="0"/>
              </a:rPr>
              <a:t>-bound crystals is collected at two pump-probe time delays (20 ns and 200 </a:t>
            </a:r>
            <a:r>
              <a:rPr lang="el-GR" sz="1100" dirty="0">
                <a:latin typeface="Arial" panose="020B0604020202020204" pitchFamily="34" charset="0"/>
              </a:rPr>
              <a:t>μ</a:t>
            </a:r>
            <a:r>
              <a:rPr lang="en-US" sz="1100" dirty="0">
                <a:latin typeface="Arial" panose="020B0604020202020204" pitchFamily="34" charset="0"/>
              </a:rPr>
              <a:t>s)</a:t>
            </a:r>
          </a:p>
          <a:p>
            <a:r>
              <a:rPr lang="en-US" sz="1100" dirty="0">
                <a:latin typeface="Arial" panose="020B0604020202020204" pitchFamily="34" charset="0"/>
              </a:rPr>
              <a:t>• Time-resolved difference maps calculated for </a:t>
            </a:r>
            <a:r>
              <a:rPr lang="en-US" sz="1100" dirty="0" err="1">
                <a:latin typeface="Arial" panose="020B0604020202020204" pitchFamily="34" charset="0"/>
              </a:rPr>
              <a:t>chitobiose</a:t>
            </a:r>
            <a:r>
              <a:rPr lang="en-US" sz="1100" dirty="0">
                <a:latin typeface="Arial" panose="020B0604020202020204" pitchFamily="34" charset="0"/>
              </a:rPr>
              <a:t> bound crystals reveal an altered dynamic response </a:t>
            </a:r>
          </a:p>
          <a:p>
            <a:pPr marL="411163" indent="-223838">
              <a:buFont typeface="+mj-lt"/>
              <a:buAutoNum type="arabicPeriod"/>
            </a:pPr>
            <a:r>
              <a:rPr lang="en-US" sz="1100" dirty="0">
                <a:latin typeface="Arial" panose="020B0604020202020204" pitchFamily="34" charset="0"/>
              </a:rPr>
              <a:t>20 ns difference density looks similar for both unbound and </a:t>
            </a:r>
            <a:r>
              <a:rPr lang="en-US" sz="1100" dirty="0" err="1">
                <a:latin typeface="Arial" panose="020B0604020202020204" pitchFamily="34" charset="0"/>
              </a:rPr>
              <a:t>chitobiose</a:t>
            </a:r>
            <a:r>
              <a:rPr lang="en-US" sz="1100" dirty="0">
                <a:latin typeface="Arial" panose="020B0604020202020204" pitchFamily="34" charset="0"/>
              </a:rPr>
              <a:t>-bound crystals</a:t>
            </a:r>
          </a:p>
          <a:p>
            <a:pPr marL="411163" indent="-223838">
              <a:buFont typeface="+mj-lt"/>
              <a:buAutoNum type="arabicPeriod"/>
            </a:pPr>
            <a:r>
              <a:rPr lang="en-US" sz="1100" b="1" dirty="0">
                <a:latin typeface="Arial" panose="020B0604020202020204" pitchFamily="34" charset="0"/>
              </a:rPr>
              <a:t>Marked differences are evident by 200 µs</a:t>
            </a:r>
          </a:p>
        </p:txBody>
      </p:sp>
      <p:sp>
        <p:nvSpPr>
          <p:cNvPr id="6" name="Rectangle 5">
            <a:extLst>
              <a:ext uri="{FF2B5EF4-FFF2-40B4-BE49-F238E27FC236}">
                <a16:creationId xmlns:a16="http://schemas.microsoft.com/office/drawing/2014/main" id="{A63B83E6-8078-D702-600D-2ACD4E34D10F}"/>
              </a:ext>
            </a:extLst>
          </p:cNvPr>
          <p:cNvSpPr/>
          <p:nvPr/>
        </p:nvSpPr>
        <p:spPr>
          <a:xfrm>
            <a:off x="451822" y="979451"/>
            <a:ext cx="8433260" cy="954107"/>
          </a:xfrm>
          <a:prstGeom prst="rect">
            <a:avLst/>
          </a:prstGeom>
        </p:spPr>
        <p:txBody>
          <a:bodyPr wrap="square">
            <a:spAutoFit/>
          </a:bodyPr>
          <a:lstStyle/>
          <a:p>
            <a:pPr algn="ctr"/>
            <a:r>
              <a:rPr lang="en-US" sz="1200" i="1" dirty="0">
                <a:solidFill>
                  <a:schemeClr val="tx2">
                    <a:lumMod val="50000"/>
                  </a:schemeClr>
                </a:solidFill>
                <a:latin typeface="Arial" panose="020B0604020202020204" pitchFamily="34" charset="0"/>
              </a:rPr>
              <a:t>Conformational dynamics are key to complex biomolecular functions including enzyme catalysis and allosteric regulation</a:t>
            </a:r>
          </a:p>
          <a:p>
            <a:endParaRPr lang="en-US" sz="1100" dirty="0">
              <a:latin typeface="Arial" panose="020B0604020202020204" pitchFamily="34" charset="0"/>
            </a:endParaRPr>
          </a:p>
          <a:p>
            <a:r>
              <a:rPr lang="en-US" sz="1100" dirty="0">
                <a:latin typeface="Arial" panose="020B0604020202020204" pitchFamily="34" charset="0"/>
              </a:rPr>
              <a:t>• T-jump is a universal method for perturbing molecular motion, so it’s a model broadly applicable for studying protein dynamics</a:t>
            </a:r>
          </a:p>
          <a:p>
            <a:r>
              <a:rPr lang="en-US" sz="1100" dirty="0">
                <a:latin typeface="Arial" panose="020B0604020202020204" pitchFamily="34" charset="0"/>
              </a:rPr>
              <a:t>• Key motions that allow energy to dissipate from vibrations into functional movements linked to the catalytic cycle are blocked with an orthogonal perturbation to the enzyme (inhibitor binding)</a:t>
            </a:r>
            <a:endParaRPr lang="en-US" sz="1100" dirty="0"/>
          </a:p>
        </p:txBody>
      </p:sp>
      <p:pic>
        <p:nvPicPr>
          <p:cNvPr id="2050" name="Picture 2">
            <a:extLst>
              <a:ext uri="{FF2B5EF4-FFF2-40B4-BE49-F238E27FC236}">
                <a16:creationId xmlns:a16="http://schemas.microsoft.com/office/drawing/2014/main" id="{BABE1248-79F7-9C86-375C-A6E0B99E1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8965" y="1944463"/>
            <a:ext cx="3854006" cy="30067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B260A1-8193-D5C1-BF2F-60912D6E8E92}"/>
              </a:ext>
            </a:extLst>
          </p:cNvPr>
          <p:cNvSpPr txBox="1"/>
          <p:nvPr/>
        </p:nvSpPr>
        <p:spPr>
          <a:xfrm>
            <a:off x="666436" y="4555212"/>
            <a:ext cx="2197144" cy="338554"/>
          </a:xfrm>
          <a:prstGeom prst="rect">
            <a:avLst/>
          </a:prstGeom>
          <a:noFill/>
        </p:spPr>
        <p:txBody>
          <a:bodyPr wrap="square">
            <a:spAutoFit/>
          </a:bodyPr>
          <a:lstStyle/>
          <a:p>
            <a:r>
              <a:rPr lang="en-US" sz="800" b="0" i="0" dirty="0">
                <a:solidFill>
                  <a:srgbClr val="222222"/>
                </a:solidFill>
                <a:effectLst/>
                <a:latin typeface="Arial" panose="020B0604020202020204" pitchFamily="34" charset="0"/>
              </a:rPr>
              <a:t>Wolff et al. </a:t>
            </a:r>
            <a:r>
              <a:rPr lang="en-US" sz="800" b="0" i="1" dirty="0" err="1">
                <a:solidFill>
                  <a:srgbClr val="222222"/>
                </a:solidFill>
                <a:effectLst/>
                <a:latin typeface="Arial" panose="020B0604020202020204" pitchFamily="34" charset="0"/>
              </a:rPr>
              <a:t>bioRxiv</a:t>
            </a:r>
            <a:r>
              <a:rPr lang="en-US" sz="800" b="0" i="0" dirty="0">
                <a:solidFill>
                  <a:srgbClr val="222222"/>
                </a:solidFill>
                <a:effectLst/>
                <a:latin typeface="Arial" panose="020B0604020202020204" pitchFamily="34" charset="0"/>
              </a:rPr>
              <a:t> (2022)</a:t>
            </a:r>
          </a:p>
          <a:p>
            <a:r>
              <a:rPr lang="en-US" sz="800" dirty="0" err="1"/>
              <a:t>doi</a:t>
            </a:r>
            <a:r>
              <a:rPr lang="en-US" sz="800" dirty="0"/>
              <a:t>: 10.1101/2022.06.10.495662 </a:t>
            </a:r>
          </a:p>
        </p:txBody>
      </p:sp>
    </p:spTree>
    <p:extLst>
      <p:ext uri="{BB962C8B-B14F-4D97-AF65-F5344CB8AC3E}">
        <p14:creationId xmlns:p14="http://schemas.microsoft.com/office/powerpoint/2010/main" val="210279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05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Blank">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2142</TotalTime>
  <Words>4496</Words>
  <Application>Microsoft Macintosh PowerPoint</Application>
  <PresentationFormat>On-screen Show (16:9)</PresentationFormat>
  <Paragraphs>610</Paragraphs>
  <Slides>37</Slides>
  <Notes>33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Avenir Book</vt:lpstr>
      <vt:lpstr>Calibri</vt:lpstr>
      <vt:lpstr>Cambria Math</vt:lpstr>
      <vt:lpstr>Helvetica</vt:lpstr>
      <vt:lpstr>Helvetica Neue</vt:lpstr>
      <vt:lpstr>Myriad Pro</vt:lpstr>
      <vt:lpstr>Noto Sans Symbols</vt:lpstr>
      <vt:lpstr>Open Sans</vt:lpstr>
      <vt:lpstr>Roboto</vt:lpstr>
      <vt:lpstr>Blank</vt:lpstr>
      <vt:lpstr>PowerPoint Presentation</vt:lpstr>
      <vt:lpstr>Nonequilibrium Phenomena are Prevalent </vt:lpstr>
      <vt:lpstr>Today’s Outline – Scientific &amp; Instrumentation Demands for Understanding and Ultimately Controlling  Nonequilibrium (Biological) Phenomena </vt:lpstr>
      <vt:lpstr>Visualizing Electronic, Atomic, Molecular Structure and Dynamics</vt:lpstr>
      <vt:lpstr>Impact of Ultrafast Sciences Recent breakthroughs in life and energy sciences</vt:lpstr>
      <vt:lpstr>Nonequilibrium Dynamics of Water  A Gateway to Generalized Biochemistry and Physical Chemistry</vt:lpstr>
      <vt:lpstr>Accessing Librational Coupling IR drivers vis-à-vis far-IR and THz drives</vt:lpstr>
      <vt:lpstr>Hydration Layers in (Quantum) Biology – Studies of Conformation and Reaction Dynamics at the Thermal Limit</vt:lpstr>
      <vt:lpstr>Understanding Protein Dynamics T-jump time-resolved crystallography of lysozyme</vt:lpstr>
      <vt:lpstr>Challenges Ahead for a Leap in Ultrafast Dynamical Biochemistry</vt:lpstr>
      <vt:lpstr>Probes – Ultrafast Free (Semi-relativistic) Electrons</vt:lpstr>
      <vt:lpstr>Probes – The new XFEL era, Eu-XFEL and LCLS-II</vt:lpstr>
      <vt:lpstr>Drives – Development of mid-IR, far-IR, and THz sources  </vt:lpstr>
      <vt:lpstr>Drives – Development of mid-IR, far-IR, and THz sources  </vt:lpstr>
      <vt:lpstr>Drives – Development of mid-IR, far-IR, and THz sources  alongside ultrafast X-ray and electron sources</vt:lpstr>
      <vt:lpstr>Methods – Nonequilibrium Dynamical Structure of Supercritical-like Water through X-ray Scattering</vt:lpstr>
      <vt:lpstr>Methods – Measuring Nonequilibrium Dynamical Energy States of Water via Photoelectron Spectroscopy and THz streaking</vt:lpstr>
      <vt:lpstr>Access – Democratizing Access via Compact Sources, Multi-modal Imaging, Integrated Devices, and Computational Methods</vt:lpstr>
      <vt:lpstr>Emerging Compact Attosecond Electron Sources Progress on Dielectric Laser Accelerators </vt:lpstr>
      <vt:lpstr>New Paradigms in Quantum Electrodynamics Electron Waveshaping for Enhanced X-ray Radiation</vt:lpstr>
      <vt:lpstr>New Paradigms in Quantum Electrodynamics Electron Waveshaping for Enhanced X-ray Radiation</vt:lpstr>
      <vt:lpstr>Photon and Electron Beams by Design Is mode-locking a (compact) XFEL gain a possibility?</vt:lpstr>
      <vt:lpstr>Final Recap</vt:lpstr>
      <vt:lpstr>Acknowledgements</vt:lpstr>
      <vt:lpstr>PowerPoint Presentation</vt:lpstr>
      <vt:lpstr>Ultrafast Probes  Free (Semi-relativistic) Electrons</vt:lpstr>
      <vt:lpstr>Attosecond Science Femtosecond Electron Pulse Slicing and Electron pulse-train formation</vt:lpstr>
      <vt:lpstr>The New LCLS-II era</vt:lpstr>
      <vt:lpstr>Rebuilt Laser Hall serves all NEH instruments</vt:lpstr>
      <vt:lpstr>Laser Systems Coming Online for LCLS-II</vt:lpstr>
      <vt:lpstr>High-power OPCPA laser system</vt:lpstr>
      <vt:lpstr>Laser Capabilities Driven by Science at Each Endstation</vt:lpstr>
      <vt:lpstr>Infrared and THz sources</vt:lpstr>
      <vt:lpstr>Laser infrastructure to support delivery to endstations</vt:lpstr>
      <vt:lpstr>Modular approach currently operating in LCLS-II instruments</vt:lpstr>
      <vt:lpstr>PFTS integration and cross-correlations</vt:lpstr>
      <vt:lpstr>High power OPCPA/OPA laser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scarbajo</dc:creator>
  <cp:lastModifiedBy>Carbajo Garcia, Sergio</cp:lastModifiedBy>
  <cp:revision>84</cp:revision>
  <dcterms:created xsi:type="dcterms:W3CDTF">2020-07-06T00:22:32Z</dcterms:created>
  <dcterms:modified xsi:type="dcterms:W3CDTF">2022-09-06T09:08:38Z</dcterms:modified>
</cp:coreProperties>
</file>