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347" r:id="rId3"/>
    <p:sldId id="345" r:id="rId4"/>
    <p:sldId id="706" r:id="rId5"/>
    <p:sldId id="708" r:id="rId6"/>
    <p:sldId id="303" r:id="rId7"/>
    <p:sldId id="709" r:id="rId8"/>
    <p:sldId id="710" r:id="rId9"/>
    <p:sldId id="711" r:id="rId10"/>
    <p:sldId id="712" r:id="rId11"/>
    <p:sldId id="713" r:id="rId12"/>
    <p:sldId id="714" r:id="rId13"/>
    <p:sldId id="715" r:id="rId14"/>
    <p:sldId id="356" r:id="rId15"/>
    <p:sldId id="717" r:id="rId16"/>
    <p:sldId id="358" r:id="rId17"/>
    <p:sldId id="71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66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A52D9D-5321-4A37-971F-7EAF0858C012}" v="2355" dt="2022-09-06T09:51:36.6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49" autoAdjust="0"/>
  </p:normalViewPr>
  <p:slideViewPr>
    <p:cSldViewPr snapToGrid="0">
      <p:cViewPr>
        <p:scale>
          <a:sx n="70" d="100"/>
          <a:sy n="70" d="100"/>
        </p:scale>
        <p:origin x="738" y="-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45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guel A. Valbuena" userId="a843d355c3f00857" providerId="LiveId" clId="{FDA52D9D-5321-4A37-971F-7EAF0858C012}"/>
    <pc:docChg chg="undo redo custSel addSld delSld modSld sldOrd">
      <pc:chgData name="Miguel A. Valbuena" userId="a843d355c3f00857" providerId="LiveId" clId="{FDA52D9D-5321-4A37-971F-7EAF0858C012}" dt="2022-09-06T09:51:36.650" v="10200" actId="20577"/>
      <pc:docMkLst>
        <pc:docMk/>
      </pc:docMkLst>
      <pc:sldChg chg="addSp delSp modSp mod">
        <pc:chgData name="Miguel A. Valbuena" userId="a843d355c3f00857" providerId="LiveId" clId="{FDA52D9D-5321-4A37-971F-7EAF0858C012}" dt="2022-09-06T08:21:35.332" v="10092" actId="207"/>
        <pc:sldMkLst>
          <pc:docMk/>
          <pc:sldMk cId="909690669" sldId="256"/>
        </pc:sldMkLst>
        <pc:spChg chg="add mod">
          <ac:chgData name="Miguel A. Valbuena" userId="a843d355c3f00857" providerId="LiveId" clId="{FDA52D9D-5321-4A37-971F-7EAF0858C012}" dt="2022-09-04T17:40:07.188" v="7061" actId="1035"/>
          <ac:spMkLst>
            <pc:docMk/>
            <pc:sldMk cId="909690669" sldId="256"/>
            <ac:spMk id="3" creationId="{0A7A2505-53CE-E658-325E-3202B8E1033D}"/>
          </ac:spMkLst>
        </pc:spChg>
        <pc:spChg chg="add del mod">
          <ac:chgData name="Miguel A. Valbuena" userId="a843d355c3f00857" providerId="LiveId" clId="{FDA52D9D-5321-4A37-971F-7EAF0858C012}" dt="2022-09-05T08:43:14.723" v="9437" actId="478"/>
          <ac:spMkLst>
            <pc:docMk/>
            <pc:sldMk cId="909690669" sldId="256"/>
            <ac:spMk id="5" creationId="{259019CC-5F01-AF07-BBD2-AA01A6CACF62}"/>
          </ac:spMkLst>
        </pc:spChg>
        <pc:spChg chg="mod">
          <ac:chgData name="Miguel A. Valbuena" userId="a843d355c3f00857" providerId="LiveId" clId="{FDA52D9D-5321-4A37-971F-7EAF0858C012}" dt="2022-09-04T17:38:59.346" v="7012" actId="122"/>
          <ac:spMkLst>
            <pc:docMk/>
            <pc:sldMk cId="909690669" sldId="256"/>
            <ac:spMk id="9" creationId="{60C26E14-0481-4613-BFF2-3D81E2EB662D}"/>
          </ac:spMkLst>
        </pc:spChg>
        <pc:spChg chg="mod">
          <ac:chgData name="Miguel A. Valbuena" userId="a843d355c3f00857" providerId="LiveId" clId="{FDA52D9D-5321-4A37-971F-7EAF0858C012}" dt="2022-09-06T08:21:35.332" v="10092" actId="207"/>
          <ac:spMkLst>
            <pc:docMk/>
            <pc:sldMk cId="909690669" sldId="256"/>
            <ac:spMk id="10" creationId="{E6F0F0B4-B619-430B-B687-5D89B63AE827}"/>
          </ac:spMkLst>
        </pc:spChg>
        <pc:picChg chg="mod">
          <ac:chgData name="Miguel A. Valbuena" userId="a843d355c3f00857" providerId="LiveId" clId="{FDA52D9D-5321-4A37-971F-7EAF0858C012}" dt="2022-09-06T08:21:15.527" v="10086" actId="1076"/>
          <ac:picMkLst>
            <pc:docMk/>
            <pc:sldMk cId="909690669" sldId="256"/>
            <ac:picMk id="4" creationId="{00000000-0000-0000-0000-000000000000}"/>
          </ac:picMkLst>
        </pc:picChg>
        <pc:picChg chg="add del mod">
          <ac:chgData name="Miguel A. Valbuena" userId="a843d355c3f00857" providerId="LiveId" clId="{FDA52D9D-5321-4A37-971F-7EAF0858C012}" dt="2022-09-05T08:46:49.723" v="9564" actId="478"/>
          <ac:picMkLst>
            <pc:docMk/>
            <pc:sldMk cId="909690669" sldId="256"/>
            <ac:picMk id="6" creationId="{7689F0F3-3736-66DE-6D8B-31387D72A07C}"/>
          </ac:picMkLst>
        </pc:picChg>
        <pc:picChg chg="del mod">
          <ac:chgData name="Miguel A. Valbuena" userId="a843d355c3f00857" providerId="LiveId" clId="{FDA52D9D-5321-4A37-971F-7EAF0858C012}" dt="2022-09-01T14:11:20.637" v="512" actId="478"/>
          <ac:picMkLst>
            <pc:docMk/>
            <pc:sldMk cId="909690669" sldId="256"/>
            <ac:picMk id="11" creationId="{BC60BD36-022C-45C1-ADCC-0E408A938BB9}"/>
          </ac:picMkLst>
        </pc:picChg>
      </pc:sldChg>
      <pc:sldChg chg="del">
        <pc:chgData name="Miguel A. Valbuena" userId="a843d355c3f00857" providerId="LiveId" clId="{FDA52D9D-5321-4A37-971F-7EAF0858C012}" dt="2022-09-01T13:56:14.626" v="0" actId="47"/>
        <pc:sldMkLst>
          <pc:docMk/>
          <pc:sldMk cId="3252667072" sldId="259"/>
        </pc:sldMkLst>
      </pc:sldChg>
      <pc:sldChg chg="del">
        <pc:chgData name="Miguel A. Valbuena" userId="a843d355c3f00857" providerId="LiveId" clId="{FDA52D9D-5321-4A37-971F-7EAF0858C012}" dt="2022-09-01T13:56:34.544" v="2" actId="47"/>
        <pc:sldMkLst>
          <pc:docMk/>
          <pc:sldMk cId="27106261" sldId="267"/>
        </pc:sldMkLst>
      </pc:sldChg>
      <pc:sldChg chg="del">
        <pc:chgData name="Miguel A. Valbuena" userId="a843d355c3f00857" providerId="LiveId" clId="{FDA52D9D-5321-4A37-971F-7EAF0858C012}" dt="2022-09-01T13:56:34.544" v="2" actId="47"/>
        <pc:sldMkLst>
          <pc:docMk/>
          <pc:sldMk cId="2189050004" sldId="271"/>
        </pc:sldMkLst>
      </pc:sldChg>
      <pc:sldChg chg="del">
        <pc:chgData name="Miguel A. Valbuena" userId="a843d355c3f00857" providerId="LiveId" clId="{FDA52D9D-5321-4A37-971F-7EAF0858C012}" dt="2022-09-01T13:56:34.544" v="2" actId="47"/>
        <pc:sldMkLst>
          <pc:docMk/>
          <pc:sldMk cId="479953240" sldId="276"/>
        </pc:sldMkLst>
      </pc:sldChg>
      <pc:sldChg chg="del">
        <pc:chgData name="Miguel A. Valbuena" userId="a843d355c3f00857" providerId="LiveId" clId="{FDA52D9D-5321-4A37-971F-7EAF0858C012}" dt="2022-09-01T13:56:34.544" v="2" actId="47"/>
        <pc:sldMkLst>
          <pc:docMk/>
          <pc:sldMk cId="3544268973" sldId="277"/>
        </pc:sldMkLst>
      </pc:sldChg>
      <pc:sldChg chg="del">
        <pc:chgData name="Miguel A. Valbuena" userId="a843d355c3f00857" providerId="LiveId" clId="{FDA52D9D-5321-4A37-971F-7EAF0858C012}" dt="2022-09-01T13:56:34.544" v="2" actId="47"/>
        <pc:sldMkLst>
          <pc:docMk/>
          <pc:sldMk cId="4053970304" sldId="278"/>
        </pc:sldMkLst>
      </pc:sldChg>
      <pc:sldChg chg="del">
        <pc:chgData name="Miguel A. Valbuena" userId="a843d355c3f00857" providerId="LiveId" clId="{FDA52D9D-5321-4A37-971F-7EAF0858C012}" dt="2022-09-01T13:56:34.544" v="2" actId="47"/>
        <pc:sldMkLst>
          <pc:docMk/>
          <pc:sldMk cId="2383517759" sldId="279"/>
        </pc:sldMkLst>
      </pc:sldChg>
      <pc:sldChg chg="del">
        <pc:chgData name="Miguel A. Valbuena" userId="a843d355c3f00857" providerId="LiveId" clId="{FDA52D9D-5321-4A37-971F-7EAF0858C012}" dt="2022-09-01T13:56:34.544" v="2" actId="47"/>
        <pc:sldMkLst>
          <pc:docMk/>
          <pc:sldMk cId="1493819678" sldId="280"/>
        </pc:sldMkLst>
      </pc:sldChg>
      <pc:sldChg chg="del">
        <pc:chgData name="Miguel A. Valbuena" userId="a843d355c3f00857" providerId="LiveId" clId="{FDA52D9D-5321-4A37-971F-7EAF0858C012}" dt="2022-09-01T13:56:34.544" v="2" actId="47"/>
        <pc:sldMkLst>
          <pc:docMk/>
          <pc:sldMk cId="2086790272" sldId="281"/>
        </pc:sldMkLst>
      </pc:sldChg>
      <pc:sldChg chg="del">
        <pc:chgData name="Miguel A. Valbuena" userId="a843d355c3f00857" providerId="LiveId" clId="{FDA52D9D-5321-4A37-971F-7EAF0858C012}" dt="2022-09-01T13:56:34.544" v="2" actId="47"/>
        <pc:sldMkLst>
          <pc:docMk/>
          <pc:sldMk cId="1883671374" sldId="282"/>
        </pc:sldMkLst>
      </pc:sldChg>
      <pc:sldChg chg="del">
        <pc:chgData name="Miguel A. Valbuena" userId="a843d355c3f00857" providerId="LiveId" clId="{FDA52D9D-5321-4A37-971F-7EAF0858C012}" dt="2022-09-01T13:56:34.544" v="2" actId="47"/>
        <pc:sldMkLst>
          <pc:docMk/>
          <pc:sldMk cId="603742538" sldId="284"/>
        </pc:sldMkLst>
      </pc:sldChg>
      <pc:sldChg chg="del">
        <pc:chgData name="Miguel A. Valbuena" userId="a843d355c3f00857" providerId="LiveId" clId="{FDA52D9D-5321-4A37-971F-7EAF0858C012}" dt="2022-09-01T13:56:34.544" v="2" actId="47"/>
        <pc:sldMkLst>
          <pc:docMk/>
          <pc:sldMk cId="2395006858" sldId="294"/>
        </pc:sldMkLst>
      </pc:sldChg>
      <pc:sldChg chg="del">
        <pc:chgData name="Miguel A. Valbuena" userId="a843d355c3f00857" providerId="LiveId" clId="{FDA52D9D-5321-4A37-971F-7EAF0858C012}" dt="2022-09-01T13:56:34.544" v="2" actId="47"/>
        <pc:sldMkLst>
          <pc:docMk/>
          <pc:sldMk cId="592156245" sldId="295"/>
        </pc:sldMkLst>
      </pc:sldChg>
      <pc:sldChg chg="del">
        <pc:chgData name="Miguel A. Valbuena" userId="a843d355c3f00857" providerId="LiveId" clId="{FDA52D9D-5321-4A37-971F-7EAF0858C012}" dt="2022-09-01T13:56:34.544" v="2" actId="47"/>
        <pc:sldMkLst>
          <pc:docMk/>
          <pc:sldMk cId="1112574776" sldId="296"/>
        </pc:sldMkLst>
      </pc:sldChg>
      <pc:sldChg chg="del">
        <pc:chgData name="Miguel A. Valbuena" userId="a843d355c3f00857" providerId="LiveId" clId="{FDA52D9D-5321-4A37-971F-7EAF0858C012}" dt="2022-09-01T13:56:34.544" v="2" actId="47"/>
        <pc:sldMkLst>
          <pc:docMk/>
          <pc:sldMk cId="183505943" sldId="297"/>
        </pc:sldMkLst>
      </pc:sldChg>
      <pc:sldChg chg="del">
        <pc:chgData name="Miguel A. Valbuena" userId="a843d355c3f00857" providerId="LiveId" clId="{FDA52D9D-5321-4A37-971F-7EAF0858C012}" dt="2022-09-01T13:56:34.544" v="2" actId="47"/>
        <pc:sldMkLst>
          <pc:docMk/>
          <pc:sldMk cId="3729307" sldId="298"/>
        </pc:sldMkLst>
      </pc:sldChg>
      <pc:sldChg chg="del">
        <pc:chgData name="Miguel A. Valbuena" userId="a843d355c3f00857" providerId="LiveId" clId="{FDA52D9D-5321-4A37-971F-7EAF0858C012}" dt="2022-09-01T13:56:34.544" v="2" actId="47"/>
        <pc:sldMkLst>
          <pc:docMk/>
          <pc:sldMk cId="2959929370" sldId="299"/>
        </pc:sldMkLst>
      </pc:sldChg>
      <pc:sldChg chg="addSp delSp modSp mod modAnim">
        <pc:chgData name="Miguel A. Valbuena" userId="a843d355c3f00857" providerId="LiveId" clId="{FDA52D9D-5321-4A37-971F-7EAF0858C012}" dt="2022-09-06T07:06:02.772" v="10036"/>
        <pc:sldMkLst>
          <pc:docMk/>
          <pc:sldMk cId="1622398878" sldId="303"/>
        </pc:sldMkLst>
        <pc:spChg chg="mod">
          <ac:chgData name="Miguel A. Valbuena" userId="a843d355c3f00857" providerId="LiveId" clId="{FDA52D9D-5321-4A37-971F-7EAF0858C012}" dt="2022-09-05T15:42:14.243" v="9926" actId="790"/>
          <ac:spMkLst>
            <pc:docMk/>
            <pc:sldMk cId="1622398878" sldId="303"/>
            <ac:spMk id="7" creationId="{00000000-0000-0000-0000-000000000000}"/>
          </ac:spMkLst>
        </pc:spChg>
        <pc:spChg chg="mod">
          <ac:chgData name="Miguel A. Valbuena" userId="a843d355c3f00857" providerId="LiveId" clId="{FDA52D9D-5321-4A37-971F-7EAF0858C012}" dt="2022-09-05T15:42:14.243" v="9926" actId="790"/>
          <ac:spMkLst>
            <pc:docMk/>
            <pc:sldMk cId="1622398878" sldId="303"/>
            <ac:spMk id="8" creationId="{0E19A187-0BAE-43DE-895E-C666BD1B8279}"/>
          </ac:spMkLst>
        </pc:spChg>
        <pc:spChg chg="add mod">
          <ac:chgData name="Miguel A. Valbuena" userId="a843d355c3f00857" providerId="LiveId" clId="{FDA52D9D-5321-4A37-971F-7EAF0858C012}" dt="2022-09-06T07:05:29.923" v="10032" actId="164"/>
          <ac:spMkLst>
            <pc:docMk/>
            <pc:sldMk cId="1622398878" sldId="303"/>
            <ac:spMk id="11" creationId="{1AB08769-189C-EB5D-7C60-21543F880FD7}"/>
          </ac:spMkLst>
        </pc:spChg>
        <pc:spChg chg="add mod">
          <ac:chgData name="Miguel A. Valbuena" userId="a843d355c3f00857" providerId="LiveId" clId="{FDA52D9D-5321-4A37-971F-7EAF0858C012}" dt="2022-09-06T07:05:29.923" v="10032" actId="164"/>
          <ac:spMkLst>
            <pc:docMk/>
            <pc:sldMk cId="1622398878" sldId="303"/>
            <ac:spMk id="12" creationId="{F8D5ECE6-45AB-21C2-854A-C8926FB677ED}"/>
          </ac:spMkLst>
        </pc:spChg>
        <pc:spChg chg="add mod">
          <ac:chgData name="Miguel A. Valbuena" userId="a843d355c3f00857" providerId="LiveId" clId="{FDA52D9D-5321-4A37-971F-7EAF0858C012}" dt="2022-09-05T15:42:14.243" v="9926" actId="790"/>
          <ac:spMkLst>
            <pc:docMk/>
            <pc:sldMk cId="1622398878" sldId="303"/>
            <ac:spMk id="13" creationId="{D5687E09-34FF-C526-7527-90CDBDCDA572}"/>
          </ac:spMkLst>
        </pc:spChg>
        <pc:spChg chg="add mod">
          <ac:chgData name="Miguel A. Valbuena" userId="a843d355c3f00857" providerId="LiveId" clId="{FDA52D9D-5321-4A37-971F-7EAF0858C012}" dt="2022-09-05T15:42:14.243" v="9926" actId="790"/>
          <ac:spMkLst>
            <pc:docMk/>
            <pc:sldMk cId="1622398878" sldId="303"/>
            <ac:spMk id="15" creationId="{C1E22700-2DF4-DDF2-F7A1-78FCB61CCE1B}"/>
          </ac:spMkLst>
        </pc:spChg>
        <pc:spChg chg="mod">
          <ac:chgData name="Miguel A. Valbuena" userId="a843d355c3f00857" providerId="LiveId" clId="{FDA52D9D-5321-4A37-971F-7EAF0858C012}" dt="2022-09-06T07:05:41.158" v="10033" actId="164"/>
          <ac:spMkLst>
            <pc:docMk/>
            <pc:sldMk cId="1622398878" sldId="303"/>
            <ac:spMk id="18" creationId="{00000000-0000-0000-0000-000000000000}"/>
          </ac:spMkLst>
        </pc:spChg>
        <pc:spChg chg="mod ord">
          <ac:chgData name="Miguel A. Valbuena" userId="a843d355c3f00857" providerId="LiveId" clId="{FDA52D9D-5321-4A37-971F-7EAF0858C012}" dt="2022-09-05T15:42:14.243" v="9926" actId="790"/>
          <ac:spMkLst>
            <pc:docMk/>
            <pc:sldMk cId="1622398878" sldId="303"/>
            <ac:spMk id="34" creationId="{00000000-0000-0000-0000-000000000000}"/>
          </ac:spMkLst>
        </pc:spChg>
        <pc:grpChg chg="add mod">
          <ac:chgData name="Miguel A. Valbuena" userId="a843d355c3f00857" providerId="LiveId" clId="{FDA52D9D-5321-4A37-971F-7EAF0858C012}" dt="2022-09-06T07:05:29.923" v="10032" actId="164"/>
          <ac:grpSpMkLst>
            <pc:docMk/>
            <pc:sldMk cId="1622398878" sldId="303"/>
            <ac:grpSpMk id="16" creationId="{8AE12B53-C7A9-DC66-1C7A-C6211CDAC0C8}"/>
          </ac:grpSpMkLst>
        </pc:grpChg>
        <pc:grpChg chg="add mod">
          <ac:chgData name="Miguel A. Valbuena" userId="a843d355c3f00857" providerId="LiveId" clId="{FDA52D9D-5321-4A37-971F-7EAF0858C012}" dt="2022-09-06T07:05:41.158" v="10033" actId="164"/>
          <ac:grpSpMkLst>
            <pc:docMk/>
            <pc:sldMk cId="1622398878" sldId="303"/>
            <ac:grpSpMk id="17" creationId="{6E72AF18-9EDB-430E-96D0-160D5F49B25C}"/>
          </ac:grpSpMkLst>
        </pc:grpChg>
        <pc:graphicFrameChg chg="add del mod">
          <ac:chgData name="Miguel A. Valbuena" userId="a843d355c3f00857" providerId="LiveId" clId="{FDA52D9D-5321-4A37-971F-7EAF0858C012}" dt="2022-09-02T08:24:54.384" v="947" actId="478"/>
          <ac:graphicFrameMkLst>
            <pc:docMk/>
            <pc:sldMk cId="1622398878" sldId="303"/>
            <ac:graphicFrameMk id="4" creationId="{0C253C57-BE56-CA99-65FE-0DA5BCBC49D7}"/>
          </ac:graphicFrameMkLst>
        </pc:graphicFrameChg>
        <pc:graphicFrameChg chg="add del mod">
          <ac:chgData name="Miguel A. Valbuena" userId="a843d355c3f00857" providerId="LiveId" clId="{FDA52D9D-5321-4A37-971F-7EAF0858C012}" dt="2022-09-02T08:31:32.638" v="1269" actId="478"/>
          <ac:graphicFrameMkLst>
            <pc:docMk/>
            <pc:sldMk cId="1622398878" sldId="303"/>
            <ac:graphicFrameMk id="5" creationId="{AF86A167-1035-5D21-9D47-45210E0A67C1}"/>
          </ac:graphicFrameMkLst>
        </pc:graphicFrameChg>
        <pc:picChg chg="add mod modCrop">
          <ac:chgData name="Miguel A. Valbuena" userId="a843d355c3f00857" providerId="LiveId" clId="{FDA52D9D-5321-4A37-971F-7EAF0858C012}" dt="2022-09-06T07:05:29.923" v="10032" actId="164"/>
          <ac:picMkLst>
            <pc:docMk/>
            <pc:sldMk cId="1622398878" sldId="303"/>
            <ac:picMk id="3" creationId="{FB919B0A-1B1C-9AE0-AA0F-77DFCCFCCABF}"/>
          </ac:picMkLst>
        </pc:picChg>
        <pc:picChg chg="add mod modCrop">
          <ac:chgData name="Miguel A. Valbuena" userId="a843d355c3f00857" providerId="LiveId" clId="{FDA52D9D-5321-4A37-971F-7EAF0858C012}" dt="2022-09-06T07:05:41.158" v="10033" actId="164"/>
          <ac:picMkLst>
            <pc:docMk/>
            <pc:sldMk cId="1622398878" sldId="303"/>
            <ac:picMk id="6" creationId="{14E1F706-A9B8-F646-8F41-CC6E0543EE96}"/>
          </ac:picMkLst>
        </pc:picChg>
        <pc:picChg chg="add mod">
          <ac:chgData name="Miguel A. Valbuena" userId="a843d355c3f00857" providerId="LiveId" clId="{FDA52D9D-5321-4A37-971F-7EAF0858C012}" dt="2022-09-05T15:40:09.731" v="9726" actId="1037"/>
          <ac:picMkLst>
            <pc:docMk/>
            <pc:sldMk cId="1622398878" sldId="303"/>
            <ac:picMk id="10" creationId="{F7586E9B-F76B-6422-52B3-F1228946479C}"/>
          </ac:picMkLst>
        </pc:picChg>
        <pc:picChg chg="add mod">
          <ac:chgData name="Miguel A. Valbuena" userId="a843d355c3f00857" providerId="LiveId" clId="{FDA52D9D-5321-4A37-971F-7EAF0858C012}" dt="2022-09-04T17:22:03.158" v="6648" actId="1076"/>
          <ac:picMkLst>
            <pc:docMk/>
            <pc:sldMk cId="1622398878" sldId="303"/>
            <ac:picMk id="14" creationId="{5352654B-497D-2C94-653D-7A2FADB3E00A}"/>
          </ac:picMkLst>
        </pc:picChg>
        <pc:picChg chg="del">
          <ac:chgData name="Miguel A. Valbuena" userId="a843d355c3f00857" providerId="LiveId" clId="{FDA52D9D-5321-4A37-971F-7EAF0858C012}" dt="2022-09-02T08:23:04.543" v="901" actId="478"/>
          <ac:picMkLst>
            <pc:docMk/>
            <pc:sldMk cId="1622398878" sldId="303"/>
            <ac:picMk id="12292" creationId="{00000000-0000-0000-0000-000000000000}"/>
          </ac:picMkLst>
        </pc:picChg>
      </pc:sldChg>
      <pc:sldChg chg="del">
        <pc:chgData name="Miguel A. Valbuena" userId="a843d355c3f00857" providerId="LiveId" clId="{FDA52D9D-5321-4A37-971F-7EAF0858C012}" dt="2022-09-01T13:56:34.544" v="2" actId="47"/>
        <pc:sldMkLst>
          <pc:docMk/>
          <pc:sldMk cId="3238803407" sldId="320"/>
        </pc:sldMkLst>
      </pc:sldChg>
      <pc:sldChg chg="del">
        <pc:chgData name="Miguel A. Valbuena" userId="a843d355c3f00857" providerId="LiveId" clId="{FDA52D9D-5321-4A37-971F-7EAF0858C012}" dt="2022-09-01T13:56:34.544" v="2" actId="47"/>
        <pc:sldMkLst>
          <pc:docMk/>
          <pc:sldMk cId="1568347620" sldId="321"/>
        </pc:sldMkLst>
      </pc:sldChg>
      <pc:sldChg chg="del">
        <pc:chgData name="Miguel A. Valbuena" userId="a843d355c3f00857" providerId="LiveId" clId="{FDA52D9D-5321-4A37-971F-7EAF0858C012}" dt="2022-09-01T13:56:34.544" v="2" actId="47"/>
        <pc:sldMkLst>
          <pc:docMk/>
          <pc:sldMk cId="3546645843" sldId="322"/>
        </pc:sldMkLst>
      </pc:sldChg>
      <pc:sldChg chg="del">
        <pc:chgData name="Miguel A. Valbuena" userId="a843d355c3f00857" providerId="LiveId" clId="{FDA52D9D-5321-4A37-971F-7EAF0858C012}" dt="2022-09-01T13:56:34.544" v="2" actId="47"/>
        <pc:sldMkLst>
          <pc:docMk/>
          <pc:sldMk cId="184390839" sldId="323"/>
        </pc:sldMkLst>
      </pc:sldChg>
      <pc:sldChg chg="del">
        <pc:chgData name="Miguel A. Valbuena" userId="a843d355c3f00857" providerId="LiveId" clId="{FDA52D9D-5321-4A37-971F-7EAF0858C012}" dt="2022-09-01T13:56:34.544" v="2" actId="47"/>
        <pc:sldMkLst>
          <pc:docMk/>
          <pc:sldMk cId="2919603583" sldId="324"/>
        </pc:sldMkLst>
      </pc:sldChg>
      <pc:sldChg chg="del">
        <pc:chgData name="Miguel A. Valbuena" userId="a843d355c3f00857" providerId="LiveId" clId="{FDA52D9D-5321-4A37-971F-7EAF0858C012}" dt="2022-09-01T13:56:34.544" v="2" actId="47"/>
        <pc:sldMkLst>
          <pc:docMk/>
          <pc:sldMk cId="2127021897" sldId="325"/>
        </pc:sldMkLst>
      </pc:sldChg>
      <pc:sldChg chg="del">
        <pc:chgData name="Miguel A. Valbuena" userId="a843d355c3f00857" providerId="LiveId" clId="{FDA52D9D-5321-4A37-971F-7EAF0858C012}" dt="2022-09-01T13:56:34.544" v="2" actId="47"/>
        <pc:sldMkLst>
          <pc:docMk/>
          <pc:sldMk cId="2337985695" sldId="326"/>
        </pc:sldMkLst>
      </pc:sldChg>
      <pc:sldChg chg="del">
        <pc:chgData name="Miguel A. Valbuena" userId="a843d355c3f00857" providerId="LiveId" clId="{FDA52D9D-5321-4A37-971F-7EAF0858C012}" dt="2022-09-01T13:56:34.544" v="2" actId="47"/>
        <pc:sldMkLst>
          <pc:docMk/>
          <pc:sldMk cId="518273425" sldId="327"/>
        </pc:sldMkLst>
      </pc:sldChg>
      <pc:sldChg chg="del">
        <pc:chgData name="Miguel A. Valbuena" userId="a843d355c3f00857" providerId="LiveId" clId="{FDA52D9D-5321-4A37-971F-7EAF0858C012}" dt="2022-09-01T13:56:34.544" v="2" actId="47"/>
        <pc:sldMkLst>
          <pc:docMk/>
          <pc:sldMk cId="624065378" sldId="328"/>
        </pc:sldMkLst>
      </pc:sldChg>
      <pc:sldChg chg="del">
        <pc:chgData name="Miguel A. Valbuena" userId="a843d355c3f00857" providerId="LiveId" clId="{FDA52D9D-5321-4A37-971F-7EAF0858C012}" dt="2022-09-01T13:56:34.544" v="2" actId="47"/>
        <pc:sldMkLst>
          <pc:docMk/>
          <pc:sldMk cId="2342623906" sldId="329"/>
        </pc:sldMkLst>
      </pc:sldChg>
      <pc:sldChg chg="del">
        <pc:chgData name="Miguel A. Valbuena" userId="a843d355c3f00857" providerId="LiveId" clId="{FDA52D9D-5321-4A37-971F-7EAF0858C012}" dt="2022-09-01T13:56:34.544" v="2" actId="47"/>
        <pc:sldMkLst>
          <pc:docMk/>
          <pc:sldMk cId="3337450542" sldId="330"/>
        </pc:sldMkLst>
      </pc:sldChg>
      <pc:sldChg chg="del">
        <pc:chgData name="Miguel A. Valbuena" userId="a843d355c3f00857" providerId="LiveId" clId="{FDA52D9D-5321-4A37-971F-7EAF0858C012}" dt="2022-09-01T13:56:34.544" v="2" actId="47"/>
        <pc:sldMkLst>
          <pc:docMk/>
          <pc:sldMk cId="115946060" sldId="332"/>
        </pc:sldMkLst>
      </pc:sldChg>
      <pc:sldChg chg="del">
        <pc:chgData name="Miguel A. Valbuena" userId="a843d355c3f00857" providerId="LiveId" clId="{FDA52D9D-5321-4A37-971F-7EAF0858C012}" dt="2022-09-01T13:56:34.544" v="2" actId="47"/>
        <pc:sldMkLst>
          <pc:docMk/>
          <pc:sldMk cId="4225635144" sldId="334"/>
        </pc:sldMkLst>
      </pc:sldChg>
      <pc:sldChg chg="del">
        <pc:chgData name="Miguel A. Valbuena" userId="a843d355c3f00857" providerId="LiveId" clId="{FDA52D9D-5321-4A37-971F-7EAF0858C012}" dt="2022-09-01T13:56:34.544" v="2" actId="47"/>
        <pc:sldMkLst>
          <pc:docMk/>
          <pc:sldMk cId="958715643" sldId="335"/>
        </pc:sldMkLst>
      </pc:sldChg>
      <pc:sldChg chg="del">
        <pc:chgData name="Miguel A. Valbuena" userId="a843d355c3f00857" providerId="LiveId" clId="{FDA52D9D-5321-4A37-971F-7EAF0858C012}" dt="2022-09-01T13:56:34.544" v="2" actId="47"/>
        <pc:sldMkLst>
          <pc:docMk/>
          <pc:sldMk cId="738660699" sldId="336"/>
        </pc:sldMkLst>
      </pc:sldChg>
      <pc:sldChg chg="del">
        <pc:chgData name="Miguel A. Valbuena" userId="a843d355c3f00857" providerId="LiveId" clId="{FDA52D9D-5321-4A37-971F-7EAF0858C012}" dt="2022-09-01T13:56:34.544" v="2" actId="47"/>
        <pc:sldMkLst>
          <pc:docMk/>
          <pc:sldMk cId="2160148967" sldId="337"/>
        </pc:sldMkLst>
      </pc:sldChg>
      <pc:sldChg chg="del">
        <pc:chgData name="Miguel A. Valbuena" userId="a843d355c3f00857" providerId="LiveId" clId="{FDA52D9D-5321-4A37-971F-7EAF0858C012}" dt="2022-09-01T13:56:34.544" v="2" actId="47"/>
        <pc:sldMkLst>
          <pc:docMk/>
          <pc:sldMk cId="2610598344" sldId="339"/>
        </pc:sldMkLst>
      </pc:sldChg>
      <pc:sldChg chg="del">
        <pc:chgData name="Miguel A. Valbuena" userId="a843d355c3f00857" providerId="LiveId" clId="{FDA52D9D-5321-4A37-971F-7EAF0858C012}" dt="2022-09-01T13:56:34.544" v="2" actId="47"/>
        <pc:sldMkLst>
          <pc:docMk/>
          <pc:sldMk cId="2880139323" sldId="340"/>
        </pc:sldMkLst>
      </pc:sldChg>
      <pc:sldChg chg="del">
        <pc:chgData name="Miguel A. Valbuena" userId="a843d355c3f00857" providerId="LiveId" clId="{FDA52D9D-5321-4A37-971F-7EAF0858C012}" dt="2022-09-01T13:56:34.544" v="2" actId="47"/>
        <pc:sldMkLst>
          <pc:docMk/>
          <pc:sldMk cId="1972046981" sldId="341"/>
        </pc:sldMkLst>
      </pc:sldChg>
      <pc:sldChg chg="del">
        <pc:chgData name="Miguel A. Valbuena" userId="a843d355c3f00857" providerId="LiveId" clId="{FDA52D9D-5321-4A37-971F-7EAF0858C012}" dt="2022-09-01T13:56:34.544" v="2" actId="47"/>
        <pc:sldMkLst>
          <pc:docMk/>
          <pc:sldMk cId="1192556419" sldId="342"/>
        </pc:sldMkLst>
      </pc:sldChg>
      <pc:sldChg chg="del">
        <pc:chgData name="Miguel A. Valbuena" userId="a843d355c3f00857" providerId="LiveId" clId="{FDA52D9D-5321-4A37-971F-7EAF0858C012}" dt="2022-09-01T13:56:34.544" v="2" actId="47"/>
        <pc:sldMkLst>
          <pc:docMk/>
          <pc:sldMk cId="380114442" sldId="343"/>
        </pc:sldMkLst>
      </pc:sldChg>
      <pc:sldChg chg="del">
        <pc:chgData name="Miguel A. Valbuena" userId="a843d355c3f00857" providerId="LiveId" clId="{FDA52D9D-5321-4A37-971F-7EAF0858C012}" dt="2022-09-01T13:56:34.544" v="2" actId="47"/>
        <pc:sldMkLst>
          <pc:docMk/>
          <pc:sldMk cId="2042632630" sldId="344"/>
        </pc:sldMkLst>
      </pc:sldChg>
      <pc:sldChg chg="addSp delSp modSp mod">
        <pc:chgData name="Miguel A. Valbuena" userId="a843d355c3f00857" providerId="LiveId" clId="{FDA52D9D-5321-4A37-971F-7EAF0858C012}" dt="2022-09-06T08:14:16.859" v="10085" actId="20577"/>
        <pc:sldMkLst>
          <pc:docMk/>
          <pc:sldMk cId="297090294" sldId="345"/>
        </pc:sldMkLst>
        <pc:spChg chg="add mod">
          <ac:chgData name="Miguel A. Valbuena" userId="a843d355c3f00857" providerId="LiveId" clId="{FDA52D9D-5321-4A37-971F-7EAF0858C012}" dt="2022-09-01T14:10:45.585" v="505" actId="20577"/>
          <ac:spMkLst>
            <pc:docMk/>
            <pc:sldMk cId="297090294" sldId="345"/>
            <ac:spMk id="2" creationId="{77E6C634-0A98-9301-3088-BE238B339E34}"/>
          </ac:spMkLst>
        </pc:spChg>
        <pc:spChg chg="add mod">
          <ac:chgData name="Miguel A. Valbuena" userId="a843d355c3f00857" providerId="LiveId" clId="{FDA52D9D-5321-4A37-971F-7EAF0858C012}" dt="2022-09-01T14:09:52.255" v="456" actId="1076"/>
          <ac:spMkLst>
            <pc:docMk/>
            <pc:sldMk cId="297090294" sldId="345"/>
            <ac:spMk id="3" creationId="{9C770012-E88C-0576-24F1-BADFAD3DE980}"/>
          </ac:spMkLst>
        </pc:spChg>
        <pc:spChg chg="del">
          <ac:chgData name="Miguel A. Valbuena" userId="a843d355c3f00857" providerId="LiveId" clId="{FDA52D9D-5321-4A37-971F-7EAF0858C012}" dt="2022-09-01T13:57:23.337" v="3" actId="478"/>
          <ac:spMkLst>
            <pc:docMk/>
            <pc:sldMk cId="297090294" sldId="345"/>
            <ac:spMk id="4" creationId="{66D936C1-CB7C-4411-84B9-588576A3DD9D}"/>
          </ac:spMkLst>
        </pc:spChg>
        <pc:spChg chg="add mod">
          <ac:chgData name="Miguel A. Valbuena" userId="a843d355c3f00857" providerId="LiveId" clId="{FDA52D9D-5321-4A37-971F-7EAF0858C012}" dt="2022-09-01T14:09:55.391" v="457" actId="1076"/>
          <ac:spMkLst>
            <pc:docMk/>
            <pc:sldMk cId="297090294" sldId="345"/>
            <ac:spMk id="4" creationId="{6726FF26-3E53-F86E-4532-D89EFDA7D5EF}"/>
          </ac:spMkLst>
        </pc:spChg>
        <pc:spChg chg="del">
          <ac:chgData name="Miguel A. Valbuena" userId="a843d355c3f00857" providerId="LiveId" clId="{FDA52D9D-5321-4A37-971F-7EAF0858C012}" dt="2022-09-01T13:57:23.337" v="3" actId="478"/>
          <ac:spMkLst>
            <pc:docMk/>
            <pc:sldMk cId="297090294" sldId="345"/>
            <ac:spMk id="5" creationId="{55328C02-0E25-464F-B744-1B251E14297A}"/>
          </ac:spMkLst>
        </pc:spChg>
        <pc:spChg chg="add del mod">
          <ac:chgData name="Miguel A. Valbuena" userId="a843d355c3f00857" providerId="LiveId" clId="{FDA52D9D-5321-4A37-971F-7EAF0858C012}" dt="2022-09-06T08:13:53.525" v="10079"/>
          <ac:spMkLst>
            <pc:docMk/>
            <pc:sldMk cId="297090294" sldId="345"/>
            <ac:spMk id="5" creationId="{83F727F9-785D-A21A-520E-CC27E058D6F9}"/>
          </ac:spMkLst>
        </pc:spChg>
        <pc:spChg chg="add mod">
          <ac:chgData name="Miguel A. Valbuena" userId="a843d355c3f00857" providerId="LiveId" clId="{FDA52D9D-5321-4A37-971F-7EAF0858C012}" dt="2022-09-06T08:14:02.570" v="10084" actId="113"/>
          <ac:spMkLst>
            <pc:docMk/>
            <pc:sldMk cId="297090294" sldId="345"/>
            <ac:spMk id="6" creationId="{7D744727-6DFB-BA6D-D50F-05B519B3998C}"/>
          </ac:spMkLst>
        </pc:spChg>
        <pc:spChg chg="del">
          <ac:chgData name="Miguel A. Valbuena" userId="a843d355c3f00857" providerId="LiveId" clId="{FDA52D9D-5321-4A37-971F-7EAF0858C012}" dt="2022-09-01T13:57:23.337" v="3" actId="478"/>
          <ac:spMkLst>
            <pc:docMk/>
            <pc:sldMk cId="297090294" sldId="345"/>
            <ac:spMk id="6" creationId="{D019F91B-A26E-4040-B05C-35A5E813831D}"/>
          </ac:spMkLst>
        </pc:spChg>
        <pc:spChg chg="mod">
          <ac:chgData name="Miguel A. Valbuena" userId="a843d355c3f00857" providerId="LiveId" clId="{FDA52D9D-5321-4A37-971F-7EAF0858C012}" dt="2022-09-01T14:07:21.934" v="367" actId="21"/>
          <ac:spMkLst>
            <pc:docMk/>
            <pc:sldMk cId="297090294" sldId="345"/>
            <ac:spMk id="8" creationId="{8BC4D130-FF16-49F2-9B11-3424F5542256}"/>
          </ac:spMkLst>
        </pc:spChg>
        <pc:spChg chg="add mod">
          <ac:chgData name="Miguel A. Valbuena" userId="a843d355c3f00857" providerId="LiveId" clId="{FDA52D9D-5321-4A37-971F-7EAF0858C012}" dt="2022-09-05T19:13:56.352" v="10021" actId="1036"/>
          <ac:spMkLst>
            <pc:docMk/>
            <pc:sldMk cId="297090294" sldId="345"/>
            <ac:spMk id="10" creationId="{1AC104C3-4573-8E64-F5D0-B0A9D3727FFF}"/>
          </ac:spMkLst>
        </pc:spChg>
        <pc:spChg chg="del">
          <ac:chgData name="Miguel A. Valbuena" userId="a843d355c3f00857" providerId="LiveId" clId="{FDA52D9D-5321-4A37-971F-7EAF0858C012}" dt="2022-09-01T13:57:23.337" v="3" actId="478"/>
          <ac:spMkLst>
            <pc:docMk/>
            <pc:sldMk cId="297090294" sldId="345"/>
            <ac:spMk id="10" creationId="{68AE545B-6764-487A-A97D-038F033AC0D2}"/>
          </ac:spMkLst>
        </pc:spChg>
        <pc:spChg chg="del">
          <ac:chgData name="Miguel A. Valbuena" userId="a843d355c3f00857" providerId="LiveId" clId="{FDA52D9D-5321-4A37-971F-7EAF0858C012}" dt="2022-09-01T13:57:23.337" v="3" actId="478"/>
          <ac:spMkLst>
            <pc:docMk/>
            <pc:sldMk cId="297090294" sldId="345"/>
            <ac:spMk id="13" creationId="{F9101FC8-1668-4CA2-BF76-B86AC46493BB}"/>
          </ac:spMkLst>
        </pc:spChg>
        <pc:spChg chg="del">
          <ac:chgData name="Miguel A. Valbuena" userId="a843d355c3f00857" providerId="LiveId" clId="{FDA52D9D-5321-4A37-971F-7EAF0858C012}" dt="2022-09-01T13:57:23.337" v="3" actId="478"/>
          <ac:spMkLst>
            <pc:docMk/>
            <pc:sldMk cId="297090294" sldId="345"/>
            <ac:spMk id="14" creationId="{7EB3D4E9-078D-4B30-93A7-65A0E4E01BE6}"/>
          </ac:spMkLst>
        </pc:spChg>
        <pc:spChg chg="del">
          <ac:chgData name="Miguel A. Valbuena" userId="a843d355c3f00857" providerId="LiveId" clId="{FDA52D9D-5321-4A37-971F-7EAF0858C012}" dt="2022-09-01T13:58:06.805" v="16" actId="478"/>
          <ac:spMkLst>
            <pc:docMk/>
            <pc:sldMk cId="297090294" sldId="345"/>
            <ac:spMk id="16" creationId="{29317EF3-B414-481A-84DF-C6D0E792EF0C}"/>
          </ac:spMkLst>
        </pc:spChg>
        <pc:spChg chg="mod">
          <ac:chgData name="Miguel A. Valbuena" userId="a843d355c3f00857" providerId="LiveId" clId="{FDA52D9D-5321-4A37-971F-7EAF0858C012}" dt="2022-09-06T08:14:16.859" v="10085" actId="20577"/>
          <ac:spMkLst>
            <pc:docMk/>
            <pc:sldMk cId="297090294" sldId="345"/>
            <ac:spMk id="17" creationId="{1C344BC9-0D4C-4006-835F-7F1F674BECDF}"/>
          </ac:spMkLst>
        </pc:spChg>
        <pc:picChg chg="mod">
          <ac:chgData name="Miguel A. Valbuena" userId="a843d355c3f00857" providerId="LiveId" clId="{FDA52D9D-5321-4A37-971F-7EAF0858C012}" dt="2022-09-01T14:06:10.672" v="363" actId="1076"/>
          <ac:picMkLst>
            <pc:docMk/>
            <pc:sldMk cId="297090294" sldId="345"/>
            <ac:picMk id="7" creationId="{7431BF6A-4D71-4BA0-8AD3-B9E826654CD6}"/>
          </ac:picMkLst>
        </pc:picChg>
        <pc:picChg chg="del">
          <ac:chgData name="Miguel A. Valbuena" userId="a843d355c3f00857" providerId="LiveId" clId="{FDA52D9D-5321-4A37-971F-7EAF0858C012}" dt="2022-09-01T13:57:23.337" v="3" actId="478"/>
          <ac:picMkLst>
            <pc:docMk/>
            <pc:sldMk cId="297090294" sldId="345"/>
            <ac:picMk id="11" creationId="{F35AA33C-7768-4794-A70E-2CA6D0BFE64E}"/>
          </ac:picMkLst>
        </pc:picChg>
        <pc:picChg chg="del">
          <ac:chgData name="Miguel A. Valbuena" userId="a843d355c3f00857" providerId="LiveId" clId="{FDA52D9D-5321-4A37-971F-7EAF0858C012}" dt="2022-09-01T13:57:23.337" v="3" actId="478"/>
          <ac:picMkLst>
            <pc:docMk/>
            <pc:sldMk cId="297090294" sldId="345"/>
            <ac:picMk id="12" creationId="{8EAC63F8-3EA9-4D45-BE89-24F87CF04365}"/>
          </ac:picMkLst>
        </pc:picChg>
      </pc:sldChg>
      <pc:sldChg chg="del">
        <pc:chgData name="Miguel A. Valbuena" userId="a843d355c3f00857" providerId="LiveId" clId="{FDA52D9D-5321-4A37-971F-7EAF0858C012}" dt="2022-09-01T13:56:14.626" v="0" actId="47"/>
        <pc:sldMkLst>
          <pc:docMk/>
          <pc:sldMk cId="3838474689" sldId="346"/>
        </pc:sldMkLst>
      </pc:sldChg>
      <pc:sldChg chg="addSp delSp modSp mod">
        <pc:chgData name="Miguel A. Valbuena" userId="a843d355c3f00857" providerId="LiveId" clId="{FDA52D9D-5321-4A37-971F-7EAF0858C012}" dt="2022-09-06T08:12:44.640" v="10073" actId="20577"/>
        <pc:sldMkLst>
          <pc:docMk/>
          <pc:sldMk cId="3426279843" sldId="347"/>
        </pc:sldMkLst>
        <pc:spChg chg="add mod">
          <ac:chgData name="Miguel A. Valbuena" userId="a843d355c3f00857" providerId="LiveId" clId="{FDA52D9D-5321-4A37-971F-7EAF0858C012}" dt="2022-09-01T14:18:54.495" v="855" actId="1076"/>
          <ac:spMkLst>
            <pc:docMk/>
            <pc:sldMk cId="3426279843" sldId="347"/>
            <ac:spMk id="2" creationId="{79BD15E1-33E5-14DC-4CB1-4976B50B9CC5}"/>
          </ac:spMkLst>
        </pc:spChg>
        <pc:spChg chg="mod">
          <ac:chgData name="Miguel A. Valbuena" userId="a843d355c3f00857" providerId="LiveId" clId="{FDA52D9D-5321-4A37-971F-7EAF0858C012}" dt="2022-09-06T08:12:44.640" v="10073" actId="20577"/>
          <ac:spMkLst>
            <pc:docMk/>
            <pc:sldMk cId="3426279843" sldId="347"/>
            <ac:spMk id="5" creationId="{47701465-DDC2-4242-BE7F-9B1F5337A339}"/>
          </ac:spMkLst>
        </pc:spChg>
        <pc:spChg chg="mod">
          <ac:chgData name="Miguel A. Valbuena" userId="a843d355c3f00857" providerId="LiveId" clId="{FDA52D9D-5321-4A37-971F-7EAF0858C012}" dt="2022-09-01T14:18:54.495" v="855" actId="1076"/>
          <ac:spMkLst>
            <pc:docMk/>
            <pc:sldMk cId="3426279843" sldId="347"/>
            <ac:spMk id="6" creationId="{951F81E9-EF3D-4595-A0E9-AFF5B1A99753}"/>
          </ac:spMkLst>
        </pc:spChg>
        <pc:spChg chg="add del mod">
          <ac:chgData name="Miguel A. Valbuena" userId="a843d355c3f00857" providerId="LiveId" clId="{FDA52D9D-5321-4A37-971F-7EAF0858C012}" dt="2022-09-01T14:18:54.495" v="855" actId="1076"/>
          <ac:spMkLst>
            <pc:docMk/>
            <pc:sldMk cId="3426279843" sldId="347"/>
            <ac:spMk id="7" creationId="{997B9213-8604-49FC-97A8-FB5BEAA9475C}"/>
          </ac:spMkLst>
        </pc:spChg>
        <pc:spChg chg="add del mod">
          <ac:chgData name="Miguel A. Valbuena" userId="a843d355c3f00857" providerId="LiveId" clId="{FDA52D9D-5321-4A37-971F-7EAF0858C012}" dt="2022-09-01T14:18:16.951" v="836" actId="478"/>
          <ac:spMkLst>
            <pc:docMk/>
            <pc:sldMk cId="3426279843" sldId="347"/>
            <ac:spMk id="8" creationId="{808A305D-48EC-4189-A3B8-D5EF5248CD19}"/>
          </ac:spMkLst>
        </pc:spChg>
      </pc:sldChg>
      <pc:sldChg chg="del">
        <pc:chgData name="Miguel A. Valbuena" userId="a843d355c3f00857" providerId="LiveId" clId="{FDA52D9D-5321-4A37-971F-7EAF0858C012}" dt="2022-09-01T13:56:19.172" v="1" actId="47"/>
        <pc:sldMkLst>
          <pc:docMk/>
          <pc:sldMk cId="1449903231" sldId="348"/>
        </pc:sldMkLst>
      </pc:sldChg>
      <pc:sldChg chg="del">
        <pc:chgData name="Miguel A. Valbuena" userId="a843d355c3f00857" providerId="LiveId" clId="{FDA52D9D-5321-4A37-971F-7EAF0858C012}" dt="2022-09-01T13:56:34.544" v="2" actId="47"/>
        <pc:sldMkLst>
          <pc:docMk/>
          <pc:sldMk cId="1212995307" sldId="349"/>
        </pc:sldMkLst>
      </pc:sldChg>
      <pc:sldChg chg="del">
        <pc:chgData name="Miguel A. Valbuena" userId="a843d355c3f00857" providerId="LiveId" clId="{FDA52D9D-5321-4A37-971F-7EAF0858C012}" dt="2022-09-01T13:56:34.544" v="2" actId="47"/>
        <pc:sldMkLst>
          <pc:docMk/>
          <pc:sldMk cId="834031695" sldId="350"/>
        </pc:sldMkLst>
      </pc:sldChg>
      <pc:sldChg chg="del">
        <pc:chgData name="Miguel A. Valbuena" userId="a843d355c3f00857" providerId="LiveId" clId="{FDA52D9D-5321-4A37-971F-7EAF0858C012}" dt="2022-09-01T13:56:34.544" v="2" actId="47"/>
        <pc:sldMkLst>
          <pc:docMk/>
          <pc:sldMk cId="1146999358" sldId="352"/>
        </pc:sldMkLst>
      </pc:sldChg>
      <pc:sldChg chg="del">
        <pc:chgData name="Miguel A. Valbuena" userId="a843d355c3f00857" providerId="LiveId" clId="{FDA52D9D-5321-4A37-971F-7EAF0858C012}" dt="2022-09-01T13:56:34.544" v="2" actId="47"/>
        <pc:sldMkLst>
          <pc:docMk/>
          <pc:sldMk cId="271731373" sldId="354"/>
        </pc:sldMkLst>
      </pc:sldChg>
      <pc:sldChg chg="del">
        <pc:chgData name="Miguel A. Valbuena" userId="a843d355c3f00857" providerId="LiveId" clId="{FDA52D9D-5321-4A37-971F-7EAF0858C012}" dt="2022-09-01T13:56:34.544" v="2" actId="47"/>
        <pc:sldMkLst>
          <pc:docMk/>
          <pc:sldMk cId="497561002" sldId="355"/>
        </pc:sldMkLst>
      </pc:sldChg>
      <pc:sldChg chg="addSp delSp modSp mod ord delAnim modAnim">
        <pc:chgData name="Miguel A. Valbuena" userId="a843d355c3f00857" providerId="LiveId" clId="{FDA52D9D-5321-4A37-971F-7EAF0858C012}" dt="2022-09-05T08:46:19.169" v="9561" actId="478"/>
        <pc:sldMkLst>
          <pc:docMk/>
          <pc:sldMk cId="201443375" sldId="356"/>
        </pc:sldMkLst>
        <pc:spChg chg="add mod">
          <ac:chgData name="Miguel A. Valbuena" userId="a843d355c3f00857" providerId="LiveId" clId="{FDA52D9D-5321-4A37-971F-7EAF0858C012}" dt="2022-09-05T08:44:56.004" v="9548" actId="1035"/>
          <ac:spMkLst>
            <pc:docMk/>
            <pc:sldMk cId="201443375" sldId="356"/>
            <ac:spMk id="2" creationId="{99EB6D26-00D4-14DC-22A4-6D410013AD6C}"/>
          </ac:spMkLst>
        </pc:spChg>
        <pc:spChg chg="add mod">
          <ac:chgData name="Miguel A. Valbuena" userId="a843d355c3f00857" providerId="LiveId" clId="{FDA52D9D-5321-4A37-971F-7EAF0858C012}" dt="2022-09-05T08:42:35.660" v="9434" actId="20577"/>
          <ac:spMkLst>
            <pc:docMk/>
            <pc:sldMk cId="201443375" sldId="356"/>
            <ac:spMk id="3" creationId="{062810D7-5993-CA01-B331-3F89CDABD685}"/>
          </ac:spMkLst>
        </pc:spChg>
        <pc:spChg chg="del mod">
          <ac:chgData name="Miguel A. Valbuena" userId="a843d355c3f00857" providerId="LiveId" clId="{FDA52D9D-5321-4A37-971F-7EAF0858C012}" dt="2022-09-04T17:43:10.992" v="7140" actId="478"/>
          <ac:spMkLst>
            <pc:docMk/>
            <pc:sldMk cId="201443375" sldId="356"/>
            <ac:spMk id="4" creationId="{9E23437D-1272-45A5-AC5E-A686746DBAE8}"/>
          </ac:spMkLst>
        </pc:spChg>
        <pc:spChg chg="del mod">
          <ac:chgData name="Miguel A. Valbuena" userId="a843d355c3f00857" providerId="LiveId" clId="{FDA52D9D-5321-4A37-971F-7EAF0858C012}" dt="2022-09-04T17:43:10.992" v="7140" actId="478"/>
          <ac:spMkLst>
            <pc:docMk/>
            <pc:sldMk cId="201443375" sldId="356"/>
            <ac:spMk id="5" creationId="{4CCB773C-FB22-44F8-BEC1-56D339011478}"/>
          </ac:spMkLst>
        </pc:spChg>
        <pc:spChg chg="del mod">
          <ac:chgData name="Miguel A. Valbuena" userId="a843d355c3f00857" providerId="LiveId" clId="{FDA52D9D-5321-4A37-971F-7EAF0858C012}" dt="2022-09-04T17:43:07.029" v="7139" actId="478"/>
          <ac:spMkLst>
            <pc:docMk/>
            <pc:sldMk cId="201443375" sldId="356"/>
            <ac:spMk id="6" creationId="{84A62C90-284E-486D-BE3F-C6D1AF3387B1}"/>
          </ac:spMkLst>
        </pc:spChg>
        <pc:spChg chg="del mod">
          <ac:chgData name="Miguel A. Valbuena" userId="a843d355c3f00857" providerId="LiveId" clId="{FDA52D9D-5321-4A37-971F-7EAF0858C012}" dt="2022-09-04T16:26:16.678" v="5844" actId="478"/>
          <ac:spMkLst>
            <pc:docMk/>
            <pc:sldMk cId="201443375" sldId="356"/>
            <ac:spMk id="7" creationId="{3EF156E4-EC80-451E-B083-F6E2336D43D3}"/>
          </ac:spMkLst>
        </pc:spChg>
        <pc:spChg chg="mod">
          <ac:chgData name="Miguel A. Valbuena" userId="a843d355c3f00857" providerId="LiveId" clId="{FDA52D9D-5321-4A37-971F-7EAF0858C012}" dt="2022-09-04T18:08:08.966" v="7151" actId="1076"/>
          <ac:spMkLst>
            <pc:docMk/>
            <pc:sldMk cId="201443375" sldId="356"/>
            <ac:spMk id="8" creationId="{76375ADD-9E90-4A7B-BFB3-E42382037258}"/>
          </ac:spMkLst>
        </pc:spChg>
        <pc:spChg chg="add mod">
          <ac:chgData name="Miguel A. Valbuena" userId="a843d355c3f00857" providerId="LiveId" clId="{FDA52D9D-5321-4A37-971F-7EAF0858C012}" dt="2022-09-05T08:45:01.991" v="9550" actId="1036"/>
          <ac:spMkLst>
            <pc:docMk/>
            <pc:sldMk cId="201443375" sldId="356"/>
            <ac:spMk id="9" creationId="{BE61C2D6-C717-8A1A-E255-1024CA02B32A}"/>
          </ac:spMkLst>
        </pc:spChg>
        <pc:spChg chg="add mod">
          <ac:chgData name="Miguel A. Valbuena" userId="a843d355c3f00857" providerId="LiveId" clId="{FDA52D9D-5321-4A37-971F-7EAF0858C012}" dt="2022-09-04T17:43:25.152" v="7148" actId="20577"/>
          <ac:spMkLst>
            <pc:docMk/>
            <pc:sldMk cId="201443375" sldId="356"/>
            <ac:spMk id="10" creationId="{E66CCD3D-0BE6-1807-B968-622B863BFC9A}"/>
          </ac:spMkLst>
        </pc:spChg>
        <pc:spChg chg="add del mod">
          <ac:chgData name="Miguel A. Valbuena" userId="a843d355c3f00857" providerId="LiveId" clId="{FDA52D9D-5321-4A37-971F-7EAF0858C012}" dt="2022-09-05T08:46:19.169" v="9561" actId="478"/>
          <ac:spMkLst>
            <pc:docMk/>
            <pc:sldMk cId="201443375" sldId="356"/>
            <ac:spMk id="11" creationId="{E790D761-3E7F-8BAF-9E16-9B060E0BF727}"/>
          </ac:spMkLst>
        </pc:spChg>
      </pc:sldChg>
      <pc:sldChg chg="del ord">
        <pc:chgData name="Miguel A. Valbuena" userId="a843d355c3f00857" providerId="LiveId" clId="{FDA52D9D-5321-4A37-971F-7EAF0858C012}" dt="2022-09-04T18:26:38.096" v="7973" actId="47"/>
        <pc:sldMkLst>
          <pc:docMk/>
          <pc:sldMk cId="1050811754" sldId="357"/>
        </pc:sldMkLst>
      </pc:sldChg>
      <pc:sldChg chg="del">
        <pc:chgData name="Miguel A. Valbuena" userId="a843d355c3f00857" providerId="LiveId" clId="{FDA52D9D-5321-4A37-971F-7EAF0858C012}" dt="2022-09-01T13:56:34.544" v="2" actId="47"/>
        <pc:sldMkLst>
          <pc:docMk/>
          <pc:sldMk cId="2321151674" sldId="358"/>
        </pc:sldMkLst>
      </pc:sldChg>
      <pc:sldChg chg="delSp new mod ord">
        <pc:chgData name="Miguel A. Valbuena" userId="a843d355c3f00857" providerId="LiveId" clId="{FDA52D9D-5321-4A37-971F-7EAF0858C012}" dt="2022-09-04T18:14:21.211" v="7722" actId="478"/>
        <pc:sldMkLst>
          <pc:docMk/>
          <pc:sldMk cId="3825045605" sldId="358"/>
        </pc:sldMkLst>
        <pc:spChg chg="del">
          <ac:chgData name="Miguel A. Valbuena" userId="a843d355c3f00857" providerId="LiveId" clId="{FDA52D9D-5321-4A37-971F-7EAF0858C012}" dt="2022-09-04T18:14:21.211" v="7722" actId="478"/>
          <ac:spMkLst>
            <pc:docMk/>
            <pc:sldMk cId="3825045605" sldId="358"/>
            <ac:spMk id="2" creationId="{5669D24F-6C5A-5C7B-CDC3-3DEF455462F8}"/>
          </ac:spMkLst>
        </pc:spChg>
        <pc:spChg chg="del">
          <ac:chgData name="Miguel A. Valbuena" userId="a843d355c3f00857" providerId="LiveId" clId="{FDA52D9D-5321-4A37-971F-7EAF0858C012}" dt="2022-09-01T14:20:04.975" v="895" actId="478"/>
          <ac:spMkLst>
            <pc:docMk/>
            <pc:sldMk cId="3825045605" sldId="358"/>
            <ac:spMk id="3" creationId="{C2B923CD-6A93-4F4C-D5B3-3921C0708E9B}"/>
          </ac:spMkLst>
        </pc:spChg>
      </pc:sldChg>
      <pc:sldChg chg="addSp delSp modSp add del mod modAnim">
        <pc:chgData name="Miguel A. Valbuena" userId="a843d355c3f00857" providerId="LiveId" clId="{FDA52D9D-5321-4A37-971F-7EAF0858C012}" dt="2022-09-06T07:03:00.610" v="10028"/>
        <pc:sldMkLst>
          <pc:docMk/>
          <pc:sldMk cId="255899420" sldId="706"/>
        </pc:sldMkLst>
        <pc:spChg chg="del">
          <ac:chgData name="Miguel A. Valbuena" userId="a843d355c3f00857" providerId="LiveId" clId="{FDA52D9D-5321-4A37-971F-7EAF0858C012}" dt="2022-09-02T08:28:06.194" v="1254" actId="478"/>
          <ac:spMkLst>
            <pc:docMk/>
            <pc:sldMk cId="255899420" sldId="706"/>
            <ac:spMk id="5" creationId="{00000000-0000-0000-0000-000000000000}"/>
          </ac:spMkLst>
        </pc:spChg>
        <pc:spChg chg="add mod">
          <ac:chgData name="Miguel A. Valbuena" userId="a843d355c3f00857" providerId="LiveId" clId="{FDA52D9D-5321-4A37-971F-7EAF0858C012}" dt="2022-09-04T18:27:34.598" v="7975" actId="108"/>
          <ac:spMkLst>
            <pc:docMk/>
            <pc:sldMk cId="255899420" sldId="706"/>
            <ac:spMk id="6" creationId="{B109B18C-EFE9-A723-3009-D1998735ED00}"/>
          </ac:spMkLst>
        </pc:spChg>
        <pc:spChg chg="add mod">
          <ac:chgData name="Miguel A. Valbuena" userId="a843d355c3f00857" providerId="LiveId" clId="{FDA52D9D-5321-4A37-971F-7EAF0858C012}" dt="2022-09-05T08:40:18.259" v="9414" actId="1038"/>
          <ac:spMkLst>
            <pc:docMk/>
            <pc:sldMk cId="255899420" sldId="706"/>
            <ac:spMk id="7" creationId="{5724CF02-5CDF-3723-FD14-0731EB430486}"/>
          </ac:spMkLst>
        </pc:spChg>
        <pc:spChg chg="add mod">
          <ac:chgData name="Miguel A. Valbuena" userId="a843d355c3f00857" providerId="LiveId" clId="{FDA52D9D-5321-4A37-971F-7EAF0858C012}" dt="2022-09-05T08:41:09.575" v="9422" actId="164"/>
          <ac:spMkLst>
            <pc:docMk/>
            <pc:sldMk cId="255899420" sldId="706"/>
            <ac:spMk id="8" creationId="{4E235AAF-5238-84CE-D4EB-1674C0AEA32E}"/>
          </ac:spMkLst>
        </pc:spChg>
        <pc:spChg chg="add mod">
          <ac:chgData name="Miguel A. Valbuena" userId="a843d355c3f00857" providerId="LiveId" clId="{FDA52D9D-5321-4A37-971F-7EAF0858C012}" dt="2022-09-05T08:47:53.719" v="9565" actId="121"/>
          <ac:spMkLst>
            <pc:docMk/>
            <pc:sldMk cId="255899420" sldId="706"/>
            <ac:spMk id="11" creationId="{4AD37967-76DB-DD5F-3690-72FAB4D8F8D8}"/>
          </ac:spMkLst>
        </pc:spChg>
        <pc:spChg chg="mod">
          <ac:chgData name="Miguel A. Valbuena" userId="a843d355c3f00857" providerId="LiveId" clId="{FDA52D9D-5321-4A37-971F-7EAF0858C012}" dt="2022-09-05T08:32:53.013" v="9292" actId="1036"/>
          <ac:spMkLst>
            <pc:docMk/>
            <pc:sldMk cId="255899420" sldId="706"/>
            <ac:spMk id="15" creationId="{00000000-0000-0000-0000-000000000000}"/>
          </ac:spMkLst>
        </pc:spChg>
        <pc:spChg chg="add del">
          <ac:chgData name="Miguel A. Valbuena" userId="a843d355c3f00857" providerId="LiveId" clId="{FDA52D9D-5321-4A37-971F-7EAF0858C012}" dt="2022-09-05T08:34:04.074" v="9319" actId="478"/>
          <ac:spMkLst>
            <pc:docMk/>
            <pc:sldMk cId="255899420" sldId="706"/>
            <ac:spMk id="20" creationId="{74F64EB6-1515-4249-8B9D-51D850640067}"/>
          </ac:spMkLst>
        </pc:spChg>
        <pc:spChg chg="mod">
          <ac:chgData name="Miguel A. Valbuena" userId="a843d355c3f00857" providerId="LiveId" clId="{FDA52D9D-5321-4A37-971F-7EAF0858C012}" dt="2022-09-04T18:28:19.394" v="7981" actId="6549"/>
          <ac:spMkLst>
            <pc:docMk/>
            <pc:sldMk cId="255899420" sldId="706"/>
            <ac:spMk id="21" creationId="{00000000-0000-0000-0000-000000000000}"/>
          </ac:spMkLst>
        </pc:spChg>
        <pc:spChg chg="mod">
          <ac:chgData name="Miguel A. Valbuena" userId="a843d355c3f00857" providerId="LiveId" clId="{FDA52D9D-5321-4A37-971F-7EAF0858C012}" dt="2022-09-04T18:28:27.439" v="7982" actId="108"/>
          <ac:spMkLst>
            <pc:docMk/>
            <pc:sldMk cId="255899420" sldId="706"/>
            <ac:spMk id="22" creationId="{00000000-0000-0000-0000-000000000000}"/>
          </ac:spMkLst>
        </pc:spChg>
        <pc:spChg chg="mod">
          <ac:chgData name="Miguel A. Valbuena" userId="a843d355c3f00857" providerId="LiveId" clId="{FDA52D9D-5321-4A37-971F-7EAF0858C012}" dt="2022-09-05T17:13:52.703" v="9929" actId="20577"/>
          <ac:spMkLst>
            <pc:docMk/>
            <pc:sldMk cId="255899420" sldId="706"/>
            <ac:spMk id="25" creationId="{00000000-0000-0000-0000-000000000000}"/>
          </ac:spMkLst>
        </pc:spChg>
        <pc:spChg chg="add del">
          <ac:chgData name="Miguel A. Valbuena" userId="a843d355c3f00857" providerId="LiveId" clId="{FDA52D9D-5321-4A37-971F-7EAF0858C012}" dt="2022-09-05T08:33:56.399" v="9318" actId="478"/>
          <ac:spMkLst>
            <pc:docMk/>
            <pc:sldMk cId="255899420" sldId="706"/>
            <ac:spMk id="28" creationId="{B8CA7A7A-1793-4FB6-9F45-80AD3BB6AE57}"/>
          </ac:spMkLst>
        </pc:spChg>
        <pc:spChg chg="mod">
          <ac:chgData name="Miguel A. Valbuena" userId="a843d355c3f00857" providerId="LiveId" clId="{FDA52D9D-5321-4A37-971F-7EAF0858C012}" dt="2022-09-05T08:35:36.795" v="9328" actId="14100"/>
          <ac:spMkLst>
            <pc:docMk/>
            <pc:sldMk cId="255899420" sldId="706"/>
            <ac:spMk id="31" creationId="{B31CFB75-94E9-46CC-B92A-A2914523ED03}"/>
          </ac:spMkLst>
        </pc:spChg>
        <pc:spChg chg="mod">
          <ac:chgData name="Miguel A. Valbuena" userId="a843d355c3f00857" providerId="LiveId" clId="{FDA52D9D-5321-4A37-971F-7EAF0858C012}" dt="2022-09-05T08:41:09.575" v="9422" actId="164"/>
          <ac:spMkLst>
            <pc:docMk/>
            <pc:sldMk cId="255899420" sldId="706"/>
            <ac:spMk id="34" creationId="{D3348660-51D0-43CC-95C4-63251F75F321}"/>
          </ac:spMkLst>
        </pc:spChg>
        <pc:spChg chg="mod">
          <ac:chgData name="Miguel A. Valbuena" userId="a843d355c3f00857" providerId="LiveId" clId="{FDA52D9D-5321-4A37-971F-7EAF0858C012}" dt="2022-09-06T07:02:54.847" v="10027" actId="164"/>
          <ac:spMkLst>
            <pc:docMk/>
            <pc:sldMk cId="255899420" sldId="706"/>
            <ac:spMk id="35" creationId="{A372E7B4-7803-477D-BEF4-52893E5D2A19}"/>
          </ac:spMkLst>
        </pc:spChg>
        <pc:grpChg chg="mod">
          <ac:chgData name="Miguel A. Valbuena" userId="a843d355c3f00857" providerId="LiveId" clId="{FDA52D9D-5321-4A37-971F-7EAF0858C012}" dt="2022-09-05T08:41:09.575" v="9422" actId="164"/>
          <ac:grpSpMkLst>
            <pc:docMk/>
            <pc:sldMk cId="255899420" sldId="706"/>
            <ac:grpSpMk id="3" creationId="{00000000-0000-0000-0000-000000000000}"/>
          </ac:grpSpMkLst>
        </pc:grpChg>
        <pc:grpChg chg="add mod">
          <ac:chgData name="Miguel A. Valbuena" userId="a843d355c3f00857" providerId="LiveId" clId="{FDA52D9D-5321-4A37-971F-7EAF0858C012}" dt="2022-09-06T07:02:54.847" v="10027" actId="164"/>
          <ac:grpSpMkLst>
            <pc:docMk/>
            <pc:sldMk cId="255899420" sldId="706"/>
            <ac:grpSpMk id="12" creationId="{CD15F573-4122-ABBA-DF93-A18AC11DE8CA}"/>
          </ac:grpSpMkLst>
        </pc:grpChg>
        <pc:grpChg chg="add mod">
          <ac:chgData name="Miguel A. Valbuena" userId="a843d355c3f00857" providerId="LiveId" clId="{FDA52D9D-5321-4A37-971F-7EAF0858C012}" dt="2022-09-05T08:41:09.575" v="9422" actId="164"/>
          <ac:grpSpMkLst>
            <pc:docMk/>
            <pc:sldMk cId="255899420" sldId="706"/>
            <ac:grpSpMk id="13" creationId="{67D42B18-3D1B-9CCC-277F-527907225FAF}"/>
          </ac:grpSpMkLst>
        </pc:grpChg>
        <pc:grpChg chg="add mod">
          <ac:chgData name="Miguel A. Valbuena" userId="a843d355c3f00857" providerId="LiveId" clId="{FDA52D9D-5321-4A37-971F-7EAF0858C012}" dt="2022-09-06T07:02:54.847" v="10027" actId="164"/>
          <ac:grpSpMkLst>
            <pc:docMk/>
            <pc:sldMk cId="255899420" sldId="706"/>
            <ac:grpSpMk id="14" creationId="{D88A8247-2231-048C-5314-4CDABBE8E467}"/>
          </ac:grpSpMkLst>
        </pc:grpChg>
        <pc:grpChg chg="mod">
          <ac:chgData name="Miguel A. Valbuena" userId="a843d355c3f00857" providerId="LiveId" clId="{FDA52D9D-5321-4A37-971F-7EAF0858C012}" dt="2022-09-05T08:41:09.575" v="9422" actId="164"/>
          <ac:grpSpMkLst>
            <pc:docMk/>
            <pc:sldMk cId="255899420" sldId="706"/>
            <ac:grpSpMk id="29" creationId="{9D4DF4E1-AC6F-4A76-A83D-5FF2E363359B}"/>
          </ac:grpSpMkLst>
        </pc:grpChg>
        <pc:picChg chg="mod">
          <ac:chgData name="Miguel A. Valbuena" userId="a843d355c3f00857" providerId="LiveId" clId="{FDA52D9D-5321-4A37-971F-7EAF0858C012}" dt="2022-09-05T08:40:59.437" v="9421" actId="164"/>
          <ac:picMkLst>
            <pc:docMk/>
            <pc:sldMk cId="255899420" sldId="706"/>
            <ac:picMk id="2" creationId="{CA67A932-19FF-4FB7-B605-AA9204FE310C}"/>
          </ac:picMkLst>
        </pc:picChg>
        <pc:picChg chg="mod">
          <ac:chgData name="Miguel A. Valbuena" userId="a843d355c3f00857" providerId="LiveId" clId="{FDA52D9D-5321-4A37-971F-7EAF0858C012}" dt="2022-09-05T08:40:59.437" v="9421" actId="164"/>
          <ac:picMkLst>
            <pc:docMk/>
            <pc:sldMk cId="255899420" sldId="706"/>
            <ac:picMk id="4" creationId="{A8B32DC2-6503-4912-BE61-2D599C337286}"/>
          </ac:picMkLst>
        </pc:picChg>
        <pc:picChg chg="mod">
          <ac:chgData name="Miguel A. Valbuena" userId="a843d355c3f00857" providerId="LiveId" clId="{FDA52D9D-5321-4A37-971F-7EAF0858C012}" dt="2022-09-04T18:30:05.759" v="7996" actId="167"/>
          <ac:picMkLst>
            <pc:docMk/>
            <pc:sldMk cId="255899420" sldId="706"/>
            <ac:picMk id="19" creationId="{00000000-0000-0000-0000-000000000000}"/>
          </ac:picMkLst>
        </pc:picChg>
      </pc:sldChg>
      <pc:sldChg chg="addSp delSp modSp add mod delAnim modAnim">
        <pc:chgData name="Miguel A. Valbuena" userId="a843d355c3f00857" providerId="LiveId" clId="{FDA52D9D-5321-4A37-971F-7EAF0858C012}" dt="2022-09-06T08:23:44.713" v="10197" actId="1076"/>
        <pc:sldMkLst>
          <pc:docMk/>
          <pc:sldMk cId="3020993348" sldId="708"/>
        </pc:sldMkLst>
        <pc:spChg chg="mod">
          <ac:chgData name="Miguel A. Valbuena" userId="a843d355c3f00857" providerId="LiveId" clId="{FDA52D9D-5321-4A37-971F-7EAF0858C012}" dt="2022-09-06T08:11:08.357" v="10070" actId="20577"/>
          <ac:spMkLst>
            <pc:docMk/>
            <pc:sldMk cId="3020993348" sldId="708"/>
            <ac:spMk id="2" creationId="{00000000-0000-0000-0000-000000000000}"/>
          </ac:spMkLst>
        </pc:spChg>
        <pc:spChg chg="add mod">
          <ac:chgData name="Miguel A. Valbuena" userId="a843d355c3f00857" providerId="LiveId" clId="{FDA52D9D-5321-4A37-971F-7EAF0858C012}" dt="2022-09-05T07:24:21.991" v="8565" actId="1076"/>
          <ac:spMkLst>
            <pc:docMk/>
            <pc:sldMk cId="3020993348" sldId="708"/>
            <ac:spMk id="4" creationId="{28F23FF5-3C95-2100-ECC1-D17BA780C65F}"/>
          </ac:spMkLst>
        </pc:spChg>
        <pc:spChg chg="add mod">
          <ac:chgData name="Miguel A. Valbuena" userId="a843d355c3f00857" providerId="LiveId" clId="{FDA52D9D-5321-4A37-971F-7EAF0858C012}" dt="2022-09-06T07:03:51.027" v="10029" actId="164"/>
          <ac:spMkLst>
            <pc:docMk/>
            <pc:sldMk cId="3020993348" sldId="708"/>
            <ac:spMk id="6" creationId="{98A62D80-A6EF-0C7F-EA18-D9CED386A212}"/>
          </ac:spMkLst>
        </pc:spChg>
        <pc:spChg chg="add mod">
          <ac:chgData name="Miguel A. Valbuena" userId="a843d355c3f00857" providerId="LiveId" clId="{FDA52D9D-5321-4A37-971F-7EAF0858C012}" dt="2022-09-05T07:07:23.930" v="8228" actId="1038"/>
          <ac:spMkLst>
            <pc:docMk/>
            <pc:sldMk cId="3020993348" sldId="708"/>
            <ac:spMk id="9" creationId="{E28B24EE-E1DF-8A5D-2BF5-D951B2D84EAE}"/>
          </ac:spMkLst>
        </pc:spChg>
        <pc:spChg chg="add del mod">
          <ac:chgData name="Miguel A. Valbuena" userId="a843d355c3f00857" providerId="LiveId" clId="{FDA52D9D-5321-4A37-971F-7EAF0858C012}" dt="2022-09-05T07:28:10.449" v="8569" actId="478"/>
          <ac:spMkLst>
            <pc:docMk/>
            <pc:sldMk cId="3020993348" sldId="708"/>
            <ac:spMk id="11" creationId="{7928AD56-0C54-BC31-8EC7-596EBA21F357}"/>
          </ac:spMkLst>
        </pc:spChg>
        <pc:spChg chg="add mod">
          <ac:chgData name="Miguel A. Valbuena" userId="a843d355c3f00857" providerId="LiveId" clId="{FDA52D9D-5321-4A37-971F-7EAF0858C012}" dt="2022-09-05T07:08:25.581" v="8256" actId="1037"/>
          <ac:spMkLst>
            <pc:docMk/>
            <pc:sldMk cId="3020993348" sldId="708"/>
            <ac:spMk id="15" creationId="{3E93CE14-9983-84D1-DC6D-1B1A305557FC}"/>
          </ac:spMkLst>
        </pc:spChg>
        <pc:spChg chg="add mod">
          <ac:chgData name="Miguel A. Valbuena" userId="a843d355c3f00857" providerId="LiveId" clId="{FDA52D9D-5321-4A37-971F-7EAF0858C012}" dt="2022-09-05T07:20:07.506" v="8441" actId="207"/>
          <ac:spMkLst>
            <pc:docMk/>
            <pc:sldMk cId="3020993348" sldId="708"/>
            <ac:spMk id="17" creationId="{A50CC510-B261-DF9B-615D-44CD9F6E7695}"/>
          </ac:spMkLst>
        </pc:spChg>
        <pc:spChg chg="add mod">
          <ac:chgData name="Miguel A. Valbuena" userId="a843d355c3f00857" providerId="LiveId" clId="{FDA52D9D-5321-4A37-971F-7EAF0858C012}" dt="2022-09-06T08:23:44.713" v="10197" actId="1076"/>
          <ac:spMkLst>
            <pc:docMk/>
            <pc:sldMk cId="3020993348" sldId="708"/>
            <ac:spMk id="19" creationId="{FF58B672-23F0-37BD-6174-1028B169DB0F}"/>
          </ac:spMkLst>
        </pc:spChg>
        <pc:spChg chg="add del mod">
          <ac:chgData name="Miguel A. Valbuena" userId="a843d355c3f00857" providerId="LiveId" clId="{FDA52D9D-5321-4A37-971F-7EAF0858C012}" dt="2022-09-06T07:03:51.027" v="10029" actId="164"/>
          <ac:spMkLst>
            <pc:docMk/>
            <pc:sldMk cId="3020993348" sldId="708"/>
            <ac:spMk id="38" creationId="{00000000-0000-0000-0000-000000000000}"/>
          </ac:spMkLst>
        </pc:spChg>
        <pc:spChg chg="mod">
          <ac:chgData name="Miguel A. Valbuena" userId="a843d355c3f00857" providerId="LiveId" clId="{FDA52D9D-5321-4A37-971F-7EAF0858C012}" dt="2022-09-05T06:35:19.758" v="8013" actId="6549"/>
          <ac:spMkLst>
            <pc:docMk/>
            <pc:sldMk cId="3020993348" sldId="708"/>
            <ac:spMk id="43" creationId="{00000000-0000-0000-0000-000000000000}"/>
          </ac:spMkLst>
        </pc:spChg>
        <pc:spChg chg="mod">
          <ac:chgData name="Miguel A. Valbuena" userId="a843d355c3f00857" providerId="LiveId" clId="{FDA52D9D-5321-4A37-971F-7EAF0858C012}" dt="2022-09-04T18:31:36.263" v="8003" actId="6549"/>
          <ac:spMkLst>
            <pc:docMk/>
            <pc:sldMk cId="3020993348" sldId="708"/>
            <ac:spMk id="56" creationId="{00000000-0000-0000-0000-000000000000}"/>
          </ac:spMkLst>
        </pc:spChg>
        <pc:spChg chg="mod">
          <ac:chgData name="Miguel A. Valbuena" userId="a843d355c3f00857" providerId="LiveId" clId="{FDA52D9D-5321-4A37-971F-7EAF0858C012}" dt="2022-09-05T06:35:40.235" v="8016" actId="6549"/>
          <ac:spMkLst>
            <pc:docMk/>
            <pc:sldMk cId="3020993348" sldId="708"/>
            <ac:spMk id="63" creationId="{00000000-0000-0000-0000-000000000000}"/>
          </ac:spMkLst>
        </pc:spChg>
        <pc:spChg chg="mod">
          <ac:chgData name="Miguel A. Valbuena" userId="a843d355c3f00857" providerId="LiveId" clId="{FDA52D9D-5321-4A37-971F-7EAF0858C012}" dt="2022-09-02T08:29:05.006" v="1267" actId="207"/>
          <ac:spMkLst>
            <pc:docMk/>
            <pc:sldMk cId="3020993348" sldId="708"/>
            <ac:spMk id="64" creationId="{00000000-0000-0000-0000-000000000000}"/>
          </ac:spMkLst>
        </pc:spChg>
        <pc:spChg chg="del">
          <ac:chgData name="Miguel A. Valbuena" userId="a843d355c3f00857" providerId="LiveId" clId="{FDA52D9D-5321-4A37-971F-7EAF0858C012}" dt="2022-09-04T18:32:20.978" v="8008" actId="478"/>
          <ac:spMkLst>
            <pc:docMk/>
            <pc:sldMk cId="3020993348" sldId="708"/>
            <ac:spMk id="66" creationId="{A67E20CA-EB77-4B32-A8F6-9FBD35F1328E}"/>
          </ac:spMkLst>
        </pc:spChg>
        <pc:spChg chg="del">
          <ac:chgData name="Miguel A. Valbuena" userId="a843d355c3f00857" providerId="LiveId" clId="{FDA52D9D-5321-4A37-971F-7EAF0858C012}" dt="2022-09-04T18:32:17.247" v="8007" actId="478"/>
          <ac:spMkLst>
            <pc:docMk/>
            <pc:sldMk cId="3020993348" sldId="708"/>
            <ac:spMk id="68" creationId="{0100DDEE-8B5C-4B35-B51D-610668833728}"/>
          </ac:spMkLst>
        </pc:spChg>
        <pc:spChg chg="mod">
          <ac:chgData name="Miguel A. Valbuena" userId="a843d355c3f00857" providerId="LiveId" clId="{FDA52D9D-5321-4A37-971F-7EAF0858C012}" dt="2022-09-05T07:20:07.506" v="8441" actId="207"/>
          <ac:spMkLst>
            <pc:docMk/>
            <pc:sldMk cId="3020993348" sldId="708"/>
            <ac:spMk id="69" creationId="{ADF5879B-DD96-4624-9A47-8C9F04A75787}"/>
          </ac:spMkLst>
        </pc:spChg>
        <pc:spChg chg="mod">
          <ac:chgData name="Miguel A. Valbuena" userId="a843d355c3f00857" providerId="LiveId" clId="{FDA52D9D-5321-4A37-971F-7EAF0858C012}" dt="2022-09-05T07:20:07.506" v="8441" actId="207"/>
          <ac:spMkLst>
            <pc:docMk/>
            <pc:sldMk cId="3020993348" sldId="708"/>
            <ac:spMk id="70" creationId="{60ADD314-26BE-4FA0-8A05-5DF608E16E73}"/>
          </ac:spMkLst>
        </pc:spChg>
        <pc:spChg chg="mod">
          <ac:chgData name="Miguel A. Valbuena" userId="a843d355c3f00857" providerId="LiveId" clId="{FDA52D9D-5321-4A37-971F-7EAF0858C012}" dt="2022-09-05T07:20:07.506" v="8441" actId="207"/>
          <ac:spMkLst>
            <pc:docMk/>
            <pc:sldMk cId="3020993348" sldId="708"/>
            <ac:spMk id="71" creationId="{648772D1-5E21-4C05-860F-E1F7C05B1A21}"/>
          </ac:spMkLst>
        </pc:spChg>
        <pc:spChg chg="mod">
          <ac:chgData name="Miguel A. Valbuena" userId="a843d355c3f00857" providerId="LiveId" clId="{FDA52D9D-5321-4A37-971F-7EAF0858C012}" dt="2022-09-05T07:20:07.506" v="8441" actId="207"/>
          <ac:spMkLst>
            <pc:docMk/>
            <pc:sldMk cId="3020993348" sldId="708"/>
            <ac:spMk id="72" creationId="{756E46D0-8CA3-4181-A44A-1AFF0DD77B97}"/>
          </ac:spMkLst>
        </pc:spChg>
        <pc:spChg chg="mod">
          <ac:chgData name="Miguel A. Valbuena" userId="a843d355c3f00857" providerId="LiveId" clId="{FDA52D9D-5321-4A37-971F-7EAF0858C012}" dt="2022-09-05T07:20:07.506" v="8441" actId="207"/>
          <ac:spMkLst>
            <pc:docMk/>
            <pc:sldMk cId="3020993348" sldId="708"/>
            <ac:spMk id="73" creationId="{237EC5CC-46F9-4045-BA3F-1E4E8DEBE357}"/>
          </ac:spMkLst>
        </pc:spChg>
        <pc:grpChg chg="mod">
          <ac:chgData name="Miguel A. Valbuena" userId="a843d355c3f00857" providerId="LiveId" clId="{FDA52D9D-5321-4A37-971F-7EAF0858C012}" dt="2022-09-05T07:20:07.506" v="8441" actId="207"/>
          <ac:grpSpMkLst>
            <pc:docMk/>
            <pc:sldMk cId="3020993348" sldId="708"/>
            <ac:grpSpMk id="3" creationId="{2E76EF12-9772-457F-BF18-EACED5FAB00D}"/>
          </ac:grpSpMkLst>
        </pc:grpChg>
        <pc:grpChg chg="add mod">
          <ac:chgData name="Miguel A. Valbuena" userId="a843d355c3f00857" providerId="LiveId" clId="{FDA52D9D-5321-4A37-971F-7EAF0858C012}" dt="2022-09-06T07:03:51.027" v="10029" actId="164"/>
          <ac:grpSpMkLst>
            <pc:docMk/>
            <pc:sldMk cId="3020993348" sldId="708"/>
            <ac:grpSpMk id="18" creationId="{4EE1DBD3-580C-EC7F-3103-B51126D891E8}"/>
          </ac:grpSpMkLst>
        </pc:grpChg>
        <pc:grpChg chg="add mod">
          <ac:chgData name="Miguel A. Valbuena" userId="a843d355c3f00857" providerId="LiveId" clId="{FDA52D9D-5321-4A37-971F-7EAF0858C012}" dt="2022-09-06T07:03:51.027" v="10029" actId="164"/>
          <ac:grpSpMkLst>
            <pc:docMk/>
            <pc:sldMk cId="3020993348" sldId="708"/>
            <ac:grpSpMk id="20" creationId="{4BFFF3BE-951C-48AC-F7F5-176DCAA98582}"/>
          </ac:grpSpMkLst>
        </pc:grpChg>
        <pc:grpChg chg="add del">
          <ac:chgData name="Miguel A. Valbuena" userId="a843d355c3f00857" providerId="LiveId" clId="{FDA52D9D-5321-4A37-971F-7EAF0858C012}" dt="2022-09-05T06:35:17.217" v="8012" actId="478"/>
          <ac:grpSpMkLst>
            <pc:docMk/>
            <pc:sldMk cId="3020993348" sldId="708"/>
            <ac:grpSpMk id="35" creationId="{00000000-0000-0000-0000-000000000000}"/>
          </ac:grpSpMkLst>
        </pc:grpChg>
        <pc:grpChg chg="add del">
          <ac:chgData name="Miguel A. Valbuena" userId="a843d355c3f00857" providerId="LiveId" clId="{FDA52D9D-5321-4A37-971F-7EAF0858C012}" dt="2022-09-05T06:35:24.475" v="8014" actId="478"/>
          <ac:grpSpMkLst>
            <pc:docMk/>
            <pc:sldMk cId="3020993348" sldId="708"/>
            <ac:grpSpMk id="39" creationId="{00000000-0000-0000-0000-000000000000}"/>
          </ac:grpSpMkLst>
        </pc:grpChg>
        <pc:grpChg chg="del">
          <ac:chgData name="Miguel A. Valbuena" userId="a843d355c3f00857" providerId="LiveId" clId="{FDA52D9D-5321-4A37-971F-7EAF0858C012}" dt="2022-09-05T06:35:47.463" v="8018" actId="478"/>
          <ac:grpSpMkLst>
            <pc:docMk/>
            <pc:sldMk cId="3020993348" sldId="708"/>
            <ac:grpSpMk id="44" creationId="{00000000-0000-0000-0000-000000000000}"/>
          </ac:grpSpMkLst>
        </pc:grpChg>
        <pc:grpChg chg="add del">
          <ac:chgData name="Miguel A. Valbuena" userId="a843d355c3f00857" providerId="LiveId" clId="{FDA52D9D-5321-4A37-971F-7EAF0858C012}" dt="2022-09-05T06:35:37.223" v="8015" actId="478"/>
          <ac:grpSpMkLst>
            <pc:docMk/>
            <pc:sldMk cId="3020993348" sldId="708"/>
            <ac:grpSpMk id="52" creationId="{00000000-0000-0000-0000-000000000000}"/>
          </ac:grpSpMkLst>
        </pc:grpChg>
        <pc:grpChg chg="del">
          <ac:chgData name="Miguel A. Valbuena" userId="a843d355c3f00857" providerId="LiveId" clId="{FDA52D9D-5321-4A37-971F-7EAF0858C012}" dt="2022-09-05T06:35:43.643" v="8017" actId="478"/>
          <ac:grpSpMkLst>
            <pc:docMk/>
            <pc:sldMk cId="3020993348" sldId="708"/>
            <ac:grpSpMk id="59" creationId="{00000000-0000-0000-0000-000000000000}"/>
          </ac:grpSpMkLst>
        </pc:grpChg>
        <pc:grpChg chg="mod">
          <ac:chgData name="Miguel A. Valbuena" userId="a843d355c3f00857" providerId="LiveId" clId="{FDA52D9D-5321-4A37-971F-7EAF0858C012}" dt="2022-09-05T07:20:07.506" v="8441" actId="207"/>
          <ac:grpSpMkLst>
            <pc:docMk/>
            <pc:sldMk cId="3020993348" sldId="708"/>
            <ac:grpSpMk id="65" creationId="{A30A568F-1D38-4325-85F3-6B3AF9759BEE}"/>
          </ac:grpSpMkLst>
        </pc:grpChg>
        <pc:picChg chg="add mod">
          <ac:chgData name="Miguel A. Valbuena" userId="a843d355c3f00857" providerId="LiveId" clId="{FDA52D9D-5321-4A37-971F-7EAF0858C012}" dt="2022-09-05T07:07:30.233" v="8230" actId="1076"/>
          <ac:picMkLst>
            <pc:docMk/>
            <pc:sldMk cId="3020993348" sldId="708"/>
            <ac:picMk id="13" creationId="{92FA5E7B-E8CD-095F-A06C-487A5C9F39B4}"/>
          </ac:picMkLst>
        </pc:picChg>
        <pc:picChg chg="mod">
          <ac:chgData name="Miguel A. Valbuena" userId="a843d355c3f00857" providerId="LiveId" clId="{FDA52D9D-5321-4A37-971F-7EAF0858C012}" dt="2022-09-05T07:20:07.506" v="8441" actId="207"/>
          <ac:picMkLst>
            <pc:docMk/>
            <pc:sldMk cId="3020993348" sldId="708"/>
            <ac:picMk id="67" creationId="{2B34FBE4-93CB-438F-A727-00C768FF0433}"/>
          </ac:picMkLst>
        </pc:picChg>
      </pc:sldChg>
      <pc:sldChg chg="addSp delSp modSp new mod modAnim modNotesTx">
        <pc:chgData name="Miguel A. Valbuena" userId="a843d355c3f00857" providerId="LiveId" clId="{FDA52D9D-5321-4A37-971F-7EAF0858C012}" dt="2022-09-06T08:08:36.293" v="10055"/>
        <pc:sldMkLst>
          <pc:docMk/>
          <pc:sldMk cId="4234623541" sldId="709"/>
        </pc:sldMkLst>
        <pc:spChg chg="del">
          <ac:chgData name="Miguel A. Valbuena" userId="a843d355c3f00857" providerId="LiveId" clId="{FDA52D9D-5321-4A37-971F-7EAF0858C012}" dt="2022-09-02T08:56:44.230" v="1745" actId="478"/>
          <ac:spMkLst>
            <pc:docMk/>
            <pc:sldMk cId="4234623541" sldId="709"/>
            <ac:spMk id="2" creationId="{3D8630EC-DA88-8D48-C875-FE9E19C33E13}"/>
          </ac:spMkLst>
        </pc:spChg>
        <pc:spChg chg="del">
          <ac:chgData name="Miguel A. Valbuena" userId="a843d355c3f00857" providerId="LiveId" clId="{FDA52D9D-5321-4A37-971F-7EAF0858C012}" dt="2022-09-02T08:56:44.230" v="1745" actId="478"/>
          <ac:spMkLst>
            <pc:docMk/>
            <pc:sldMk cId="4234623541" sldId="709"/>
            <ac:spMk id="3" creationId="{CABD25BC-F37C-2537-E1C5-EE52D0E08A01}"/>
          </ac:spMkLst>
        </pc:spChg>
        <pc:spChg chg="add mod ord">
          <ac:chgData name="Miguel A. Valbuena" userId="a843d355c3f00857" providerId="LiveId" clId="{FDA52D9D-5321-4A37-971F-7EAF0858C012}" dt="2022-09-04T14:39:12.199" v="4921" actId="166"/>
          <ac:spMkLst>
            <pc:docMk/>
            <pc:sldMk cId="4234623541" sldId="709"/>
            <ac:spMk id="4" creationId="{1F4EFFD2-D92B-6934-4692-2EF9CCC7844C}"/>
          </ac:spMkLst>
        </pc:spChg>
        <pc:spChg chg="add mod">
          <ac:chgData name="Miguel A. Valbuena" userId="a843d355c3f00857" providerId="LiveId" clId="{FDA52D9D-5321-4A37-971F-7EAF0858C012}" dt="2022-09-04T08:45:35.792" v="2898" actId="1036"/>
          <ac:spMkLst>
            <pc:docMk/>
            <pc:sldMk cId="4234623541" sldId="709"/>
            <ac:spMk id="5" creationId="{29D1B4DC-2229-D316-2348-8800D9C29AEB}"/>
          </ac:spMkLst>
        </pc:spChg>
        <pc:spChg chg="add mod">
          <ac:chgData name="Miguel A. Valbuena" userId="a843d355c3f00857" providerId="LiveId" clId="{FDA52D9D-5321-4A37-971F-7EAF0858C012}" dt="2022-09-04T08:32:48.571" v="2554" actId="1036"/>
          <ac:spMkLst>
            <pc:docMk/>
            <pc:sldMk cId="4234623541" sldId="709"/>
            <ac:spMk id="8" creationId="{758FEC46-9A0C-F544-E08B-DCD1652B212B}"/>
          </ac:spMkLst>
        </pc:spChg>
        <pc:spChg chg="add mod">
          <ac:chgData name="Miguel A. Valbuena" userId="a843d355c3f00857" providerId="LiveId" clId="{FDA52D9D-5321-4A37-971F-7EAF0858C012}" dt="2022-09-04T08:32:48.571" v="2554" actId="1036"/>
          <ac:spMkLst>
            <pc:docMk/>
            <pc:sldMk cId="4234623541" sldId="709"/>
            <ac:spMk id="9" creationId="{FADA3C90-9F44-211B-F387-8FB92C865AF0}"/>
          </ac:spMkLst>
        </pc:spChg>
        <pc:spChg chg="add mod">
          <ac:chgData name="Miguel A. Valbuena" userId="a843d355c3f00857" providerId="LiveId" clId="{FDA52D9D-5321-4A37-971F-7EAF0858C012}" dt="2022-09-04T17:21:21.481" v="6642"/>
          <ac:spMkLst>
            <pc:docMk/>
            <pc:sldMk cId="4234623541" sldId="709"/>
            <ac:spMk id="11" creationId="{B7ABDBE7-30EF-5E85-A499-7609BA937476}"/>
          </ac:spMkLst>
        </pc:spChg>
        <pc:spChg chg="add mod">
          <ac:chgData name="Miguel A. Valbuena" userId="a843d355c3f00857" providerId="LiveId" clId="{FDA52D9D-5321-4A37-971F-7EAF0858C012}" dt="2022-09-04T17:21:30.866" v="6645" actId="20577"/>
          <ac:spMkLst>
            <pc:docMk/>
            <pc:sldMk cId="4234623541" sldId="709"/>
            <ac:spMk id="12" creationId="{8BBE0C0E-EFBA-4397-4620-A2A77BEAF19A}"/>
          </ac:spMkLst>
        </pc:spChg>
        <pc:spChg chg="add mod">
          <ac:chgData name="Miguel A. Valbuena" userId="a843d355c3f00857" providerId="LiveId" clId="{FDA52D9D-5321-4A37-971F-7EAF0858C012}" dt="2022-09-04T08:16:06.263" v="2264" actId="1076"/>
          <ac:spMkLst>
            <pc:docMk/>
            <pc:sldMk cId="4234623541" sldId="709"/>
            <ac:spMk id="13" creationId="{4EEA526C-7557-8732-8A05-AEDAAF5DA343}"/>
          </ac:spMkLst>
        </pc:spChg>
        <pc:spChg chg="add mod">
          <ac:chgData name="Miguel A. Valbuena" userId="a843d355c3f00857" providerId="LiveId" clId="{FDA52D9D-5321-4A37-971F-7EAF0858C012}" dt="2022-09-04T08:30:52.948" v="2461" actId="20577"/>
          <ac:spMkLst>
            <pc:docMk/>
            <pc:sldMk cId="4234623541" sldId="709"/>
            <ac:spMk id="20" creationId="{DBD76391-D843-8746-842F-AF033EE8A025}"/>
          </ac:spMkLst>
        </pc:spChg>
        <pc:spChg chg="add mod">
          <ac:chgData name="Miguel A. Valbuena" userId="a843d355c3f00857" providerId="LiveId" clId="{FDA52D9D-5321-4A37-971F-7EAF0858C012}" dt="2022-09-04T08:38:17.923" v="2658" actId="20577"/>
          <ac:spMkLst>
            <pc:docMk/>
            <pc:sldMk cId="4234623541" sldId="709"/>
            <ac:spMk id="21" creationId="{1B0BC153-2BC6-830F-E9F6-9329A6D1BDA0}"/>
          </ac:spMkLst>
        </pc:spChg>
        <pc:spChg chg="add mod">
          <ac:chgData name="Miguel A. Valbuena" userId="a843d355c3f00857" providerId="LiveId" clId="{FDA52D9D-5321-4A37-971F-7EAF0858C012}" dt="2022-09-06T08:08:30.960" v="10054" actId="164"/>
          <ac:spMkLst>
            <pc:docMk/>
            <pc:sldMk cId="4234623541" sldId="709"/>
            <ac:spMk id="22" creationId="{25119996-ADE4-67FA-7CA3-83F1B01FA8E1}"/>
          </ac:spMkLst>
        </pc:spChg>
        <pc:spChg chg="add mod">
          <ac:chgData name="Miguel A. Valbuena" userId="a843d355c3f00857" providerId="LiveId" clId="{FDA52D9D-5321-4A37-971F-7EAF0858C012}" dt="2022-09-04T08:39:23.347" v="2742" actId="20577"/>
          <ac:spMkLst>
            <pc:docMk/>
            <pc:sldMk cId="4234623541" sldId="709"/>
            <ac:spMk id="24" creationId="{E803BB93-8A76-4883-5517-602EE8055105}"/>
          </ac:spMkLst>
        </pc:spChg>
        <pc:spChg chg="add mod">
          <ac:chgData name="Miguel A. Valbuena" userId="a843d355c3f00857" providerId="LiveId" clId="{FDA52D9D-5321-4A37-971F-7EAF0858C012}" dt="2022-09-06T08:08:30.960" v="10054" actId="164"/>
          <ac:spMkLst>
            <pc:docMk/>
            <pc:sldMk cId="4234623541" sldId="709"/>
            <ac:spMk id="25" creationId="{80A53D46-FC0C-E568-14EE-E4B8CCBE2205}"/>
          </ac:spMkLst>
        </pc:spChg>
        <pc:spChg chg="add mod">
          <ac:chgData name="Miguel A. Valbuena" userId="a843d355c3f00857" providerId="LiveId" clId="{FDA52D9D-5321-4A37-971F-7EAF0858C012}" dt="2022-09-06T08:08:30.960" v="10054" actId="164"/>
          <ac:spMkLst>
            <pc:docMk/>
            <pc:sldMk cId="4234623541" sldId="709"/>
            <ac:spMk id="26" creationId="{2F088B48-1F56-EEE5-A319-0948E87C8190}"/>
          </ac:spMkLst>
        </pc:spChg>
        <pc:grpChg chg="add mod">
          <ac:chgData name="Miguel A. Valbuena" userId="a843d355c3f00857" providerId="LiveId" clId="{FDA52D9D-5321-4A37-971F-7EAF0858C012}" dt="2022-09-04T08:35:52.064" v="2599" actId="164"/>
          <ac:grpSpMkLst>
            <pc:docMk/>
            <pc:sldMk cId="4234623541" sldId="709"/>
            <ac:grpSpMk id="23" creationId="{D929F043-41F8-CFEC-DD42-252E4B47F42C}"/>
          </ac:grpSpMkLst>
        </pc:grpChg>
        <pc:grpChg chg="add mod">
          <ac:chgData name="Miguel A. Valbuena" userId="a843d355c3f00857" providerId="LiveId" clId="{FDA52D9D-5321-4A37-971F-7EAF0858C012}" dt="2022-09-06T08:08:30.960" v="10054" actId="164"/>
          <ac:grpSpMkLst>
            <pc:docMk/>
            <pc:sldMk cId="4234623541" sldId="709"/>
            <ac:grpSpMk id="28" creationId="{1FC94DF6-500A-89B8-22F1-BB549E47E387}"/>
          </ac:grpSpMkLst>
        </pc:grpChg>
        <pc:picChg chg="add mod">
          <ac:chgData name="Miguel A. Valbuena" userId="a843d355c3f00857" providerId="LiveId" clId="{FDA52D9D-5321-4A37-971F-7EAF0858C012}" dt="2022-09-04T07:39:33.124" v="1828" actId="1076"/>
          <ac:picMkLst>
            <pc:docMk/>
            <pc:sldMk cId="4234623541" sldId="709"/>
            <ac:picMk id="7" creationId="{1D3AD79C-8D4C-AD37-2D67-CBA70DB08A86}"/>
          </ac:picMkLst>
        </pc:picChg>
        <pc:picChg chg="add del mod">
          <ac:chgData name="Miguel A. Valbuena" userId="a843d355c3f00857" providerId="LiveId" clId="{FDA52D9D-5321-4A37-971F-7EAF0858C012}" dt="2022-09-04T08:40:53.728" v="2753" actId="478"/>
          <ac:picMkLst>
            <pc:docMk/>
            <pc:sldMk cId="4234623541" sldId="709"/>
            <ac:picMk id="10" creationId="{B7FEF713-38B9-B85E-CB72-E785D0F0EF9F}"/>
          </ac:picMkLst>
        </pc:picChg>
        <pc:picChg chg="add mod">
          <ac:chgData name="Miguel A. Valbuena" userId="a843d355c3f00857" providerId="LiveId" clId="{FDA52D9D-5321-4A37-971F-7EAF0858C012}" dt="2022-09-04T08:40:50.681" v="2752" actId="1076"/>
          <ac:picMkLst>
            <pc:docMk/>
            <pc:sldMk cId="4234623541" sldId="709"/>
            <ac:picMk id="15" creationId="{EBB3BA17-7983-8333-4F28-E74FB4FB7CB1}"/>
          </ac:picMkLst>
        </pc:picChg>
        <pc:picChg chg="add mod">
          <ac:chgData name="Miguel A. Valbuena" userId="a843d355c3f00857" providerId="LiveId" clId="{FDA52D9D-5321-4A37-971F-7EAF0858C012}" dt="2022-09-04T17:22:07.290" v="6649"/>
          <ac:picMkLst>
            <pc:docMk/>
            <pc:sldMk cId="4234623541" sldId="709"/>
            <ac:picMk id="27" creationId="{08A21106-F878-6F72-FF35-8BC982E48738}"/>
          </ac:picMkLst>
        </pc:picChg>
        <pc:cxnChg chg="add mod">
          <ac:chgData name="Miguel A. Valbuena" userId="a843d355c3f00857" providerId="LiveId" clId="{FDA52D9D-5321-4A37-971F-7EAF0858C012}" dt="2022-09-04T08:35:52.064" v="2599" actId="164"/>
          <ac:cxnSpMkLst>
            <pc:docMk/>
            <pc:sldMk cId="4234623541" sldId="709"/>
            <ac:cxnSpMk id="17" creationId="{E16C0EC8-B227-C40E-E894-AE650BA4CA52}"/>
          </ac:cxnSpMkLst>
        </pc:cxnChg>
        <pc:cxnChg chg="add mod">
          <ac:chgData name="Miguel A. Valbuena" userId="a843d355c3f00857" providerId="LiveId" clId="{FDA52D9D-5321-4A37-971F-7EAF0858C012}" dt="2022-09-04T08:35:52.064" v="2599" actId="164"/>
          <ac:cxnSpMkLst>
            <pc:docMk/>
            <pc:sldMk cId="4234623541" sldId="709"/>
            <ac:cxnSpMk id="18" creationId="{57DFD84A-BBAA-5D70-97DE-C5584714763E}"/>
          </ac:cxnSpMkLst>
        </pc:cxnChg>
        <pc:cxnChg chg="add mod">
          <ac:chgData name="Miguel A. Valbuena" userId="a843d355c3f00857" providerId="LiveId" clId="{FDA52D9D-5321-4A37-971F-7EAF0858C012}" dt="2022-09-04T08:35:52.064" v="2599" actId="164"/>
          <ac:cxnSpMkLst>
            <pc:docMk/>
            <pc:sldMk cId="4234623541" sldId="709"/>
            <ac:cxnSpMk id="19" creationId="{5684C517-5226-5C97-03E8-4871B3144259}"/>
          </ac:cxnSpMkLst>
        </pc:cxnChg>
      </pc:sldChg>
      <pc:sldChg chg="addSp delSp modSp new mod delAnim modAnim">
        <pc:chgData name="Miguel A. Valbuena" userId="a843d355c3f00857" providerId="LiveId" clId="{FDA52D9D-5321-4A37-971F-7EAF0858C012}" dt="2022-09-05T08:54:02.152" v="9615"/>
        <pc:sldMkLst>
          <pc:docMk/>
          <pc:sldMk cId="2946535364" sldId="710"/>
        </pc:sldMkLst>
        <pc:spChg chg="del">
          <ac:chgData name="Miguel A. Valbuena" userId="a843d355c3f00857" providerId="LiveId" clId="{FDA52D9D-5321-4A37-971F-7EAF0858C012}" dt="2022-09-04T08:45:17.195" v="2890" actId="478"/>
          <ac:spMkLst>
            <pc:docMk/>
            <pc:sldMk cId="2946535364" sldId="710"/>
            <ac:spMk id="2" creationId="{71B01C8B-2E2F-A86D-1DE9-110C2ECB3B8E}"/>
          </ac:spMkLst>
        </pc:spChg>
        <pc:spChg chg="del">
          <ac:chgData name="Miguel A. Valbuena" userId="a843d355c3f00857" providerId="LiveId" clId="{FDA52D9D-5321-4A37-971F-7EAF0858C012}" dt="2022-09-04T08:45:17.195" v="2890" actId="478"/>
          <ac:spMkLst>
            <pc:docMk/>
            <pc:sldMk cId="2946535364" sldId="710"/>
            <ac:spMk id="3" creationId="{A6DFDD42-28F2-D7AE-08F1-EBF8D2527AD7}"/>
          </ac:spMkLst>
        </pc:spChg>
        <pc:spChg chg="add mod">
          <ac:chgData name="Miguel A. Valbuena" userId="a843d355c3f00857" providerId="LiveId" clId="{FDA52D9D-5321-4A37-971F-7EAF0858C012}" dt="2022-09-04T08:58:11.167" v="2955" actId="108"/>
          <ac:spMkLst>
            <pc:docMk/>
            <pc:sldMk cId="2946535364" sldId="710"/>
            <ac:spMk id="4" creationId="{081587ED-B762-8E37-FD36-AEA6E3201C09}"/>
          </ac:spMkLst>
        </pc:spChg>
        <pc:spChg chg="add mod">
          <ac:chgData name="Miguel A. Valbuena" userId="a843d355c3f00857" providerId="LiveId" clId="{FDA52D9D-5321-4A37-971F-7EAF0858C012}" dt="2022-09-05T08:18:18.052" v="8949" actId="790"/>
          <ac:spMkLst>
            <pc:docMk/>
            <pc:sldMk cId="2946535364" sldId="710"/>
            <ac:spMk id="13" creationId="{F5A97B85-8E69-A8DB-82CE-13B4510D3FBC}"/>
          </ac:spMkLst>
        </pc:spChg>
        <pc:spChg chg="add mod">
          <ac:chgData name="Miguel A. Valbuena" userId="a843d355c3f00857" providerId="LiveId" clId="{FDA52D9D-5321-4A37-971F-7EAF0858C012}" dt="2022-09-05T08:18:18.052" v="8949" actId="790"/>
          <ac:spMkLst>
            <pc:docMk/>
            <pc:sldMk cId="2946535364" sldId="710"/>
            <ac:spMk id="14" creationId="{2F2A9F20-7502-8D74-7C98-955A3F70BD24}"/>
          </ac:spMkLst>
        </pc:spChg>
        <pc:spChg chg="add mod">
          <ac:chgData name="Miguel A. Valbuena" userId="a843d355c3f00857" providerId="LiveId" clId="{FDA52D9D-5321-4A37-971F-7EAF0858C012}" dt="2022-09-05T08:18:18.052" v="8949" actId="790"/>
          <ac:spMkLst>
            <pc:docMk/>
            <pc:sldMk cId="2946535364" sldId="710"/>
            <ac:spMk id="15" creationId="{626BBAC9-3AC3-29F0-A0EC-DAADAD13DBA4}"/>
          </ac:spMkLst>
        </pc:spChg>
        <pc:spChg chg="add mod">
          <ac:chgData name="Miguel A. Valbuena" userId="a843d355c3f00857" providerId="LiveId" clId="{FDA52D9D-5321-4A37-971F-7EAF0858C012}" dt="2022-09-05T08:18:18.052" v="8949" actId="790"/>
          <ac:spMkLst>
            <pc:docMk/>
            <pc:sldMk cId="2946535364" sldId="710"/>
            <ac:spMk id="19" creationId="{B1393E58-45D7-1DB4-0435-D2A70C299881}"/>
          </ac:spMkLst>
        </pc:spChg>
        <pc:spChg chg="add mod">
          <ac:chgData name="Miguel A. Valbuena" userId="a843d355c3f00857" providerId="LiveId" clId="{FDA52D9D-5321-4A37-971F-7EAF0858C012}" dt="2022-09-05T08:18:18.052" v="8949" actId="790"/>
          <ac:spMkLst>
            <pc:docMk/>
            <pc:sldMk cId="2946535364" sldId="710"/>
            <ac:spMk id="27" creationId="{10B3B326-2B05-F0AD-7CA7-F782ACD3F529}"/>
          </ac:spMkLst>
        </pc:spChg>
        <pc:spChg chg="add mod">
          <ac:chgData name="Miguel A. Valbuena" userId="a843d355c3f00857" providerId="LiveId" clId="{FDA52D9D-5321-4A37-971F-7EAF0858C012}" dt="2022-09-05T08:18:18.052" v="8949" actId="790"/>
          <ac:spMkLst>
            <pc:docMk/>
            <pc:sldMk cId="2946535364" sldId="710"/>
            <ac:spMk id="33" creationId="{D5F70983-5500-016B-14A3-DD6A23FEEA00}"/>
          </ac:spMkLst>
        </pc:spChg>
        <pc:spChg chg="add del mod">
          <ac:chgData name="Miguel A. Valbuena" userId="a843d355c3f00857" providerId="LiveId" clId="{FDA52D9D-5321-4A37-971F-7EAF0858C012}" dt="2022-09-04T09:50:37.970" v="3762" actId="478"/>
          <ac:spMkLst>
            <pc:docMk/>
            <pc:sldMk cId="2946535364" sldId="710"/>
            <ac:spMk id="34" creationId="{5E53CD6C-4F24-033B-7E5E-F6A8425D516A}"/>
          </ac:spMkLst>
        </pc:spChg>
        <pc:spChg chg="add del mod">
          <ac:chgData name="Miguel A. Valbuena" userId="a843d355c3f00857" providerId="LiveId" clId="{FDA52D9D-5321-4A37-971F-7EAF0858C012}" dt="2022-09-04T09:36:38.554" v="3405"/>
          <ac:spMkLst>
            <pc:docMk/>
            <pc:sldMk cId="2946535364" sldId="710"/>
            <ac:spMk id="35" creationId="{B5506599-516B-7A8D-676B-58FF3F408618}"/>
          </ac:spMkLst>
        </pc:spChg>
        <pc:spChg chg="add del mod">
          <ac:chgData name="Miguel A. Valbuena" userId="a843d355c3f00857" providerId="LiveId" clId="{FDA52D9D-5321-4A37-971F-7EAF0858C012}" dt="2022-09-04T09:36:38.554" v="3405"/>
          <ac:spMkLst>
            <pc:docMk/>
            <pc:sldMk cId="2946535364" sldId="710"/>
            <ac:spMk id="36" creationId="{1287E0FD-477B-30C1-57CC-385AE833976B}"/>
          </ac:spMkLst>
        </pc:spChg>
        <pc:spChg chg="add mod">
          <ac:chgData name="Miguel A. Valbuena" userId="a843d355c3f00857" providerId="LiveId" clId="{FDA52D9D-5321-4A37-971F-7EAF0858C012}" dt="2022-09-05T08:18:18.052" v="8949" actId="790"/>
          <ac:spMkLst>
            <pc:docMk/>
            <pc:sldMk cId="2946535364" sldId="710"/>
            <ac:spMk id="37" creationId="{D9D90ACD-12BC-7148-9085-08E2FC45C3B1}"/>
          </ac:spMkLst>
        </pc:spChg>
        <pc:spChg chg="add mod">
          <ac:chgData name="Miguel A. Valbuena" userId="a843d355c3f00857" providerId="LiveId" clId="{FDA52D9D-5321-4A37-971F-7EAF0858C012}" dt="2022-09-05T08:18:38.016" v="8952" actId="2085"/>
          <ac:spMkLst>
            <pc:docMk/>
            <pc:sldMk cId="2946535364" sldId="710"/>
            <ac:spMk id="38" creationId="{9D0DCA00-0EC6-DBC3-5D16-19D43A6C5EAE}"/>
          </ac:spMkLst>
        </pc:spChg>
        <pc:spChg chg="add mod">
          <ac:chgData name="Miguel A. Valbuena" userId="a843d355c3f00857" providerId="LiveId" clId="{FDA52D9D-5321-4A37-971F-7EAF0858C012}" dt="2022-09-05T08:18:18.052" v="8949" actId="790"/>
          <ac:spMkLst>
            <pc:docMk/>
            <pc:sldMk cId="2946535364" sldId="710"/>
            <ac:spMk id="39" creationId="{FDDE1137-C875-B374-66BD-8A9911873B41}"/>
          </ac:spMkLst>
        </pc:spChg>
        <pc:spChg chg="add mod">
          <ac:chgData name="Miguel A. Valbuena" userId="a843d355c3f00857" providerId="LiveId" clId="{FDA52D9D-5321-4A37-971F-7EAF0858C012}" dt="2022-09-05T08:20:53.134" v="8964" actId="164"/>
          <ac:spMkLst>
            <pc:docMk/>
            <pc:sldMk cId="2946535364" sldId="710"/>
            <ac:spMk id="42" creationId="{741D7EC7-14BE-DC0C-C122-3578D744271A}"/>
          </ac:spMkLst>
        </pc:spChg>
        <pc:spChg chg="add mod">
          <ac:chgData name="Miguel A. Valbuena" userId="a843d355c3f00857" providerId="LiveId" clId="{FDA52D9D-5321-4A37-971F-7EAF0858C012}" dt="2022-09-05T08:22:08.943" v="8967" actId="20577"/>
          <ac:spMkLst>
            <pc:docMk/>
            <pc:sldMk cId="2946535364" sldId="710"/>
            <ac:spMk id="43" creationId="{41565CCF-3D2D-AB63-580A-36C6502C0C79}"/>
          </ac:spMkLst>
        </pc:spChg>
        <pc:spChg chg="add mod">
          <ac:chgData name="Miguel A. Valbuena" userId="a843d355c3f00857" providerId="LiveId" clId="{FDA52D9D-5321-4A37-971F-7EAF0858C012}" dt="2022-09-05T08:20:53.134" v="8964" actId="164"/>
          <ac:spMkLst>
            <pc:docMk/>
            <pc:sldMk cId="2946535364" sldId="710"/>
            <ac:spMk id="46" creationId="{6D862CDB-C457-C0E1-5EB5-EDA574B62955}"/>
          </ac:spMkLst>
        </pc:spChg>
        <pc:grpChg chg="add mod">
          <ac:chgData name="Miguel A. Valbuena" userId="a843d355c3f00857" providerId="LiveId" clId="{FDA52D9D-5321-4A37-971F-7EAF0858C012}" dt="2022-09-05T07:49:01.173" v="8792" actId="1035"/>
          <ac:grpSpMkLst>
            <pc:docMk/>
            <pc:sldMk cId="2946535364" sldId="710"/>
            <ac:grpSpMk id="18" creationId="{1C4D0DB0-8A8D-D9A3-0D44-8AF0A32D7C7C}"/>
          </ac:grpSpMkLst>
        </pc:grpChg>
        <pc:grpChg chg="add mod">
          <ac:chgData name="Miguel A. Valbuena" userId="a843d355c3f00857" providerId="LiveId" clId="{FDA52D9D-5321-4A37-971F-7EAF0858C012}" dt="2022-09-05T07:49:01.173" v="8792" actId="1035"/>
          <ac:grpSpMkLst>
            <pc:docMk/>
            <pc:sldMk cId="2946535364" sldId="710"/>
            <ac:grpSpMk id="26" creationId="{8EDAA4B7-F62F-CF36-FD72-4AEF80332286}"/>
          </ac:grpSpMkLst>
        </pc:grpChg>
        <pc:grpChg chg="add mod">
          <ac:chgData name="Miguel A. Valbuena" userId="a843d355c3f00857" providerId="LiveId" clId="{FDA52D9D-5321-4A37-971F-7EAF0858C012}" dt="2022-09-05T08:20:53.134" v="8964" actId="164"/>
          <ac:grpSpMkLst>
            <pc:docMk/>
            <pc:sldMk cId="2946535364" sldId="710"/>
            <ac:grpSpMk id="47" creationId="{823DDE8A-12D5-D4EF-C914-B3F4651A78D6}"/>
          </ac:grpSpMkLst>
        </pc:grpChg>
        <pc:picChg chg="add del">
          <ac:chgData name="Miguel A. Valbuena" userId="a843d355c3f00857" providerId="LiveId" clId="{FDA52D9D-5321-4A37-971F-7EAF0858C012}" dt="2022-09-04T09:03:29.561" v="2957" actId="478"/>
          <ac:picMkLst>
            <pc:docMk/>
            <pc:sldMk cId="2946535364" sldId="710"/>
            <ac:picMk id="6" creationId="{4E609BD5-775A-50AA-DF82-3E3A1A40E3DB}"/>
          </ac:picMkLst>
        </pc:picChg>
        <pc:picChg chg="add mod modCrop">
          <ac:chgData name="Miguel A. Valbuena" userId="a843d355c3f00857" providerId="LiveId" clId="{FDA52D9D-5321-4A37-971F-7EAF0858C012}" dt="2022-09-05T07:49:01.173" v="8792" actId="1035"/>
          <ac:picMkLst>
            <pc:docMk/>
            <pc:sldMk cId="2946535364" sldId="710"/>
            <ac:picMk id="8" creationId="{DD2DE2FD-ADBA-D717-EE16-C35662208F73}"/>
          </ac:picMkLst>
        </pc:picChg>
        <pc:picChg chg="add mod modCrop">
          <ac:chgData name="Miguel A. Valbuena" userId="a843d355c3f00857" providerId="LiveId" clId="{FDA52D9D-5321-4A37-971F-7EAF0858C012}" dt="2022-09-04T09:23:53.821" v="3064" actId="12788"/>
          <ac:picMkLst>
            <pc:docMk/>
            <pc:sldMk cId="2946535364" sldId="710"/>
            <ac:picMk id="9" creationId="{98497C85-B753-6E71-8D7F-5AF0D7DFF54B}"/>
          </ac:picMkLst>
        </pc:picChg>
        <pc:picChg chg="add mod modCrop">
          <ac:chgData name="Miguel A. Valbuena" userId="a843d355c3f00857" providerId="LiveId" clId="{FDA52D9D-5321-4A37-971F-7EAF0858C012}" dt="2022-09-05T07:49:01.173" v="8792" actId="1035"/>
          <ac:picMkLst>
            <pc:docMk/>
            <pc:sldMk cId="2946535364" sldId="710"/>
            <ac:picMk id="10" creationId="{37F07EC1-70E1-F727-6C07-BB2377AE1FCC}"/>
          </ac:picMkLst>
        </pc:picChg>
        <pc:picChg chg="add del mod">
          <ac:chgData name="Miguel A. Valbuena" userId="a843d355c3f00857" providerId="LiveId" clId="{FDA52D9D-5321-4A37-971F-7EAF0858C012}" dt="2022-09-04T09:20:46.923" v="3009" actId="478"/>
          <ac:picMkLst>
            <pc:docMk/>
            <pc:sldMk cId="2946535364" sldId="710"/>
            <ac:picMk id="11" creationId="{1FC2C58C-D67C-9ECE-E855-7CF75F6DAC48}"/>
          </ac:picMkLst>
        </pc:picChg>
        <pc:picChg chg="add mod modCrop">
          <ac:chgData name="Miguel A. Valbuena" userId="a843d355c3f00857" providerId="LiveId" clId="{FDA52D9D-5321-4A37-971F-7EAF0858C012}" dt="2022-09-04T09:23:53.821" v="3064" actId="12788"/>
          <ac:picMkLst>
            <pc:docMk/>
            <pc:sldMk cId="2946535364" sldId="710"/>
            <ac:picMk id="12" creationId="{C7825F8A-5CC8-16C5-7D21-D96ACF9B05BA}"/>
          </ac:picMkLst>
        </pc:picChg>
        <pc:picChg chg="add mod">
          <ac:chgData name="Miguel A. Valbuena" userId="a843d355c3f00857" providerId="LiveId" clId="{FDA52D9D-5321-4A37-971F-7EAF0858C012}" dt="2022-09-04T17:22:09.898" v="6650"/>
          <ac:picMkLst>
            <pc:docMk/>
            <pc:sldMk cId="2946535364" sldId="710"/>
            <ac:picMk id="40" creationId="{FAF4E96B-917E-D899-A692-870F25505B25}"/>
          </ac:picMkLst>
        </pc:picChg>
        <pc:cxnChg chg="add mod">
          <ac:chgData name="Miguel A. Valbuena" userId="a843d355c3f00857" providerId="LiveId" clId="{FDA52D9D-5321-4A37-971F-7EAF0858C012}" dt="2022-09-05T07:49:01.173" v="8792" actId="1035"/>
          <ac:cxnSpMkLst>
            <pc:docMk/>
            <pc:sldMk cId="2946535364" sldId="710"/>
            <ac:cxnSpMk id="17" creationId="{657BB5DA-8AE9-99CD-D9DD-47D68CABDCAB}"/>
          </ac:cxnSpMkLst>
        </pc:cxnChg>
        <pc:cxnChg chg="add mod">
          <ac:chgData name="Miguel A. Valbuena" userId="a843d355c3f00857" providerId="LiveId" clId="{FDA52D9D-5321-4A37-971F-7EAF0858C012}" dt="2022-09-04T09:32:27.412" v="3201" actId="164"/>
          <ac:cxnSpMkLst>
            <pc:docMk/>
            <pc:sldMk cId="2946535364" sldId="710"/>
            <ac:cxnSpMk id="21" creationId="{44F14041-A30A-BC68-0936-9636C8A10948}"/>
          </ac:cxnSpMkLst>
        </pc:cxnChg>
        <pc:cxnChg chg="add mod">
          <ac:chgData name="Miguel A. Valbuena" userId="a843d355c3f00857" providerId="LiveId" clId="{FDA52D9D-5321-4A37-971F-7EAF0858C012}" dt="2022-09-04T09:32:27.412" v="3201" actId="164"/>
          <ac:cxnSpMkLst>
            <pc:docMk/>
            <pc:sldMk cId="2946535364" sldId="710"/>
            <ac:cxnSpMk id="23" creationId="{D5CE8867-38D2-A7BB-2ADF-E27C2DBF055F}"/>
          </ac:cxnSpMkLst>
        </pc:cxnChg>
        <pc:cxnChg chg="add mod">
          <ac:chgData name="Miguel A. Valbuena" userId="a843d355c3f00857" providerId="LiveId" clId="{FDA52D9D-5321-4A37-971F-7EAF0858C012}" dt="2022-09-05T07:49:01.173" v="8792" actId="1035"/>
          <ac:cxnSpMkLst>
            <pc:docMk/>
            <pc:sldMk cId="2946535364" sldId="710"/>
            <ac:cxnSpMk id="28" creationId="{A47F33E1-A423-6115-4EBF-B25099A44B7B}"/>
          </ac:cxnSpMkLst>
        </pc:cxnChg>
        <pc:cxnChg chg="add mod">
          <ac:chgData name="Miguel A. Valbuena" userId="a843d355c3f00857" providerId="LiveId" clId="{FDA52D9D-5321-4A37-971F-7EAF0858C012}" dt="2022-09-05T07:49:01.173" v="8792" actId="1035"/>
          <ac:cxnSpMkLst>
            <pc:docMk/>
            <pc:sldMk cId="2946535364" sldId="710"/>
            <ac:cxnSpMk id="30" creationId="{0A8245A0-907B-5FF9-1A03-1DD432401206}"/>
          </ac:cxnSpMkLst>
        </pc:cxnChg>
      </pc:sldChg>
      <pc:sldChg chg="addSp delSp modSp new mod modAnim">
        <pc:chgData name="Miguel A. Valbuena" userId="a843d355c3f00857" providerId="LiveId" clId="{FDA52D9D-5321-4A37-971F-7EAF0858C012}" dt="2022-09-05T08:54:27.517" v="9618"/>
        <pc:sldMkLst>
          <pc:docMk/>
          <pc:sldMk cId="1459071413" sldId="711"/>
        </pc:sldMkLst>
        <pc:spChg chg="del">
          <ac:chgData name="Miguel A. Valbuena" userId="a843d355c3f00857" providerId="LiveId" clId="{FDA52D9D-5321-4A37-971F-7EAF0858C012}" dt="2022-09-04T09:38:03.215" v="3419" actId="478"/>
          <ac:spMkLst>
            <pc:docMk/>
            <pc:sldMk cId="1459071413" sldId="711"/>
            <ac:spMk id="2" creationId="{4987D748-F007-A96F-7691-15519D0A6BA4}"/>
          </ac:spMkLst>
        </pc:spChg>
        <pc:spChg chg="del">
          <ac:chgData name="Miguel A. Valbuena" userId="a843d355c3f00857" providerId="LiveId" clId="{FDA52D9D-5321-4A37-971F-7EAF0858C012}" dt="2022-09-04T09:38:03.215" v="3419" actId="478"/>
          <ac:spMkLst>
            <pc:docMk/>
            <pc:sldMk cId="1459071413" sldId="711"/>
            <ac:spMk id="3" creationId="{6AF57072-3036-1AA8-3676-59FE9D60D2FA}"/>
          </ac:spMkLst>
        </pc:spChg>
        <pc:spChg chg="add mod">
          <ac:chgData name="Miguel A. Valbuena" userId="a843d355c3f00857" providerId="LiveId" clId="{FDA52D9D-5321-4A37-971F-7EAF0858C012}" dt="2022-09-04T14:30:14.070" v="4518" actId="1035"/>
          <ac:spMkLst>
            <pc:docMk/>
            <pc:sldMk cId="1459071413" sldId="711"/>
            <ac:spMk id="4" creationId="{1CD3A5AC-B0DE-2131-77B9-553F03328CD1}"/>
          </ac:spMkLst>
        </pc:spChg>
        <pc:spChg chg="add mod">
          <ac:chgData name="Miguel A. Valbuena" userId="a843d355c3f00857" providerId="LiveId" clId="{FDA52D9D-5321-4A37-971F-7EAF0858C012}" dt="2022-09-04T17:21:07.680" v="6640"/>
          <ac:spMkLst>
            <pc:docMk/>
            <pc:sldMk cId="1459071413" sldId="711"/>
            <ac:spMk id="7" creationId="{B8122EC7-8DD9-B153-70E4-B64B20C5F051}"/>
          </ac:spMkLst>
        </pc:spChg>
        <pc:spChg chg="add mod">
          <ac:chgData name="Miguel A. Valbuena" userId="a843d355c3f00857" providerId="LiveId" clId="{FDA52D9D-5321-4A37-971F-7EAF0858C012}" dt="2022-09-04T09:38:04.631" v="3420"/>
          <ac:spMkLst>
            <pc:docMk/>
            <pc:sldMk cId="1459071413" sldId="711"/>
            <ac:spMk id="8" creationId="{9E589E90-668C-2066-2A5D-13952301E80D}"/>
          </ac:spMkLst>
        </pc:spChg>
        <pc:spChg chg="add mod">
          <ac:chgData name="Miguel A. Valbuena" userId="a843d355c3f00857" providerId="LiveId" clId="{FDA52D9D-5321-4A37-971F-7EAF0858C012}" dt="2022-09-04T14:28:22.238" v="4479" actId="1076"/>
          <ac:spMkLst>
            <pc:docMk/>
            <pc:sldMk cId="1459071413" sldId="711"/>
            <ac:spMk id="9" creationId="{AB93EB0F-0DE4-B0A0-83FF-A45AA5C372EF}"/>
          </ac:spMkLst>
        </pc:spChg>
        <pc:spChg chg="mod">
          <ac:chgData name="Miguel A. Valbuena" userId="a843d355c3f00857" providerId="LiveId" clId="{FDA52D9D-5321-4A37-971F-7EAF0858C012}" dt="2022-09-04T09:52:51.016" v="3896"/>
          <ac:spMkLst>
            <pc:docMk/>
            <pc:sldMk cId="1459071413" sldId="711"/>
            <ac:spMk id="15" creationId="{880DFBE3-ED62-5F9D-949E-922DA2F45C99}"/>
          </ac:spMkLst>
        </pc:spChg>
        <pc:spChg chg="add mod">
          <ac:chgData name="Miguel A. Valbuena" userId="a843d355c3f00857" providerId="LiveId" clId="{FDA52D9D-5321-4A37-971F-7EAF0858C012}" dt="2022-09-04T09:54:54.599" v="4012" actId="1076"/>
          <ac:spMkLst>
            <pc:docMk/>
            <pc:sldMk cId="1459071413" sldId="711"/>
            <ac:spMk id="18" creationId="{32EBBA71-10E7-8B30-347F-D9A7CE82AD63}"/>
          </ac:spMkLst>
        </pc:spChg>
        <pc:spChg chg="add mod">
          <ac:chgData name="Miguel A. Valbuena" userId="a843d355c3f00857" providerId="LiveId" clId="{FDA52D9D-5321-4A37-971F-7EAF0858C012}" dt="2022-09-04T14:26:54.624" v="4470" actId="20577"/>
          <ac:spMkLst>
            <pc:docMk/>
            <pc:sldMk cId="1459071413" sldId="711"/>
            <ac:spMk id="24" creationId="{4E2EEAD7-55E5-8917-9C6E-EBA901EEAEE7}"/>
          </ac:spMkLst>
        </pc:spChg>
        <pc:spChg chg="add mod">
          <ac:chgData name="Miguel A. Valbuena" userId="a843d355c3f00857" providerId="LiveId" clId="{FDA52D9D-5321-4A37-971F-7EAF0858C012}" dt="2022-09-04T14:29:52.119" v="4511" actId="20577"/>
          <ac:spMkLst>
            <pc:docMk/>
            <pc:sldMk cId="1459071413" sldId="711"/>
            <ac:spMk id="30" creationId="{72990C17-A3F3-1834-D96C-A7F0D673B3EC}"/>
          </ac:spMkLst>
        </pc:spChg>
        <pc:spChg chg="add mod">
          <ac:chgData name="Miguel A. Valbuena" userId="a843d355c3f00857" providerId="LiveId" clId="{FDA52D9D-5321-4A37-971F-7EAF0858C012}" dt="2022-09-04T14:29:44.877" v="4510" actId="20577"/>
          <ac:spMkLst>
            <pc:docMk/>
            <pc:sldMk cId="1459071413" sldId="711"/>
            <ac:spMk id="31" creationId="{C0EB13ED-0E9E-FC60-F28E-531F0BA2100A}"/>
          </ac:spMkLst>
        </pc:spChg>
        <pc:spChg chg="add mod">
          <ac:chgData name="Miguel A. Valbuena" userId="a843d355c3f00857" providerId="LiveId" clId="{FDA52D9D-5321-4A37-971F-7EAF0858C012}" dt="2022-09-04T14:39:19.996" v="4923"/>
          <ac:spMkLst>
            <pc:docMk/>
            <pc:sldMk cId="1459071413" sldId="711"/>
            <ac:spMk id="36" creationId="{8FCF0A14-8B57-8487-5A0A-70C4BE22D4E5}"/>
          </ac:spMkLst>
        </pc:spChg>
        <pc:grpChg chg="add del mod">
          <ac:chgData name="Miguel A. Valbuena" userId="a843d355c3f00857" providerId="LiveId" clId="{FDA52D9D-5321-4A37-971F-7EAF0858C012}" dt="2022-09-04T09:53:13.488" v="3934" actId="478"/>
          <ac:grpSpMkLst>
            <pc:docMk/>
            <pc:sldMk cId="1459071413" sldId="711"/>
            <ac:grpSpMk id="14" creationId="{1487F545-C4F9-20A2-1208-4A99B371818A}"/>
          </ac:grpSpMkLst>
        </pc:grpChg>
        <pc:picChg chg="add mod">
          <ac:chgData name="Miguel A. Valbuena" userId="a843d355c3f00857" providerId="LiveId" clId="{FDA52D9D-5321-4A37-971F-7EAF0858C012}" dt="2022-09-04T09:38:04.631" v="3420"/>
          <ac:picMkLst>
            <pc:docMk/>
            <pc:sldMk cId="1459071413" sldId="711"/>
            <ac:picMk id="5" creationId="{186FACFC-4ED6-68A8-A8FD-2B40AB8CAD34}"/>
          </ac:picMkLst>
        </pc:picChg>
        <pc:picChg chg="add mod">
          <ac:chgData name="Miguel A. Valbuena" userId="a843d355c3f00857" providerId="LiveId" clId="{FDA52D9D-5321-4A37-971F-7EAF0858C012}" dt="2022-09-04T09:38:04.631" v="3420"/>
          <ac:picMkLst>
            <pc:docMk/>
            <pc:sldMk cId="1459071413" sldId="711"/>
            <ac:picMk id="6" creationId="{C7E58AF7-E1DB-5D1A-591C-3D1994ADCA65}"/>
          </ac:picMkLst>
        </pc:picChg>
        <pc:picChg chg="add mod">
          <ac:chgData name="Miguel A. Valbuena" userId="a843d355c3f00857" providerId="LiveId" clId="{FDA52D9D-5321-4A37-971F-7EAF0858C012}" dt="2022-09-04T09:46:53.069" v="3519" actId="1037"/>
          <ac:picMkLst>
            <pc:docMk/>
            <pc:sldMk cId="1459071413" sldId="711"/>
            <ac:picMk id="11" creationId="{5B4E8F23-268F-EA6F-E9DE-331A1B7B9FD3}"/>
          </ac:picMkLst>
        </pc:picChg>
        <pc:picChg chg="add mod">
          <ac:chgData name="Miguel A. Valbuena" userId="a843d355c3f00857" providerId="LiveId" clId="{FDA52D9D-5321-4A37-971F-7EAF0858C012}" dt="2022-09-04T09:46:53.069" v="3519" actId="1037"/>
          <ac:picMkLst>
            <pc:docMk/>
            <pc:sldMk cId="1459071413" sldId="711"/>
            <ac:picMk id="13" creationId="{20672B24-7169-2169-CF0D-330AD9584A56}"/>
          </ac:picMkLst>
        </pc:picChg>
        <pc:picChg chg="add del mod">
          <ac:chgData name="Miguel A. Valbuena" userId="a843d355c3f00857" providerId="LiveId" clId="{FDA52D9D-5321-4A37-971F-7EAF0858C012}" dt="2022-09-04T17:26:39.843" v="6724" actId="478"/>
          <ac:picMkLst>
            <pc:docMk/>
            <pc:sldMk cId="1459071413" sldId="711"/>
            <ac:picMk id="35" creationId="{C60CD1E6-2611-0F94-BE33-315F6A76264C}"/>
          </ac:picMkLst>
        </pc:picChg>
        <pc:picChg chg="add mod">
          <ac:chgData name="Miguel A. Valbuena" userId="a843d355c3f00857" providerId="LiveId" clId="{FDA52D9D-5321-4A37-971F-7EAF0858C012}" dt="2022-09-04T17:22:12.321" v="6651"/>
          <ac:picMkLst>
            <pc:docMk/>
            <pc:sldMk cId="1459071413" sldId="711"/>
            <ac:picMk id="37" creationId="{99706E78-4BBF-C909-18E0-75DEB98E6109}"/>
          </ac:picMkLst>
        </pc:picChg>
        <pc:cxnChg chg="mod">
          <ac:chgData name="Miguel A. Valbuena" userId="a843d355c3f00857" providerId="LiveId" clId="{FDA52D9D-5321-4A37-971F-7EAF0858C012}" dt="2022-09-04T09:52:51.016" v="3896"/>
          <ac:cxnSpMkLst>
            <pc:docMk/>
            <pc:sldMk cId="1459071413" sldId="711"/>
            <ac:cxnSpMk id="16" creationId="{C1F44A2B-FBA3-59AC-444B-A5904640EE44}"/>
          </ac:cxnSpMkLst>
        </pc:cxnChg>
        <pc:cxnChg chg="mod">
          <ac:chgData name="Miguel A. Valbuena" userId="a843d355c3f00857" providerId="LiveId" clId="{FDA52D9D-5321-4A37-971F-7EAF0858C012}" dt="2022-09-04T09:52:51.016" v="3896"/>
          <ac:cxnSpMkLst>
            <pc:docMk/>
            <pc:sldMk cId="1459071413" sldId="711"/>
            <ac:cxnSpMk id="17" creationId="{BCBFBAE0-A1C3-9C86-18DE-904DA81ACB57}"/>
          </ac:cxnSpMkLst>
        </pc:cxnChg>
        <pc:cxnChg chg="add mod">
          <ac:chgData name="Miguel A. Valbuena" userId="a843d355c3f00857" providerId="LiveId" clId="{FDA52D9D-5321-4A37-971F-7EAF0858C012}" dt="2022-09-04T14:27:57.784" v="4478" actId="208"/>
          <ac:cxnSpMkLst>
            <pc:docMk/>
            <pc:sldMk cId="1459071413" sldId="711"/>
            <ac:cxnSpMk id="20" creationId="{38071279-47F9-9127-93BD-CEF2606CBD18}"/>
          </ac:cxnSpMkLst>
        </pc:cxnChg>
        <pc:cxnChg chg="add mod">
          <ac:chgData name="Miguel A. Valbuena" userId="a843d355c3f00857" providerId="LiveId" clId="{FDA52D9D-5321-4A37-971F-7EAF0858C012}" dt="2022-09-04T14:27:57.784" v="4478" actId="208"/>
          <ac:cxnSpMkLst>
            <pc:docMk/>
            <pc:sldMk cId="1459071413" sldId="711"/>
            <ac:cxnSpMk id="21" creationId="{8FB6F428-4DA7-EA7A-A95E-D36ADD135AE0}"/>
          </ac:cxnSpMkLst>
        </pc:cxnChg>
        <pc:cxnChg chg="add mod">
          <ac:chgData name="Miguel A. Valbuena" userId="a843d355c3f00857" providerId="LiveId" clId="{FDA52D9D-5321-4A37-971F-7EAF0858C012}" dt="2022-09-04T14:27:57.784" v="4478" actId="208"/>
          <ac:cxnSpMkLst>
            <pc:docMk/>
            <pc:sldMk cId="1459071413" sldId="711"/>
            <ac:cxnSpMk id="25" creationId="{42531AC6-E911-F6E8-5541-D5DDD5B38D01}"/>
          </ac:cxnSpMkLst>
        </pc:cxnChg>
        <pc:cxnChg chg="add mod">
          <ac:chgData name="Miguel A. Valbuena" userId="a843d355c3f00857" providerId="LiveId" clId="{FDA52D9D-5321-4A37-971F-7EAF0858C012}" dt="2022-09-04T14:27:57.784" v="4478" actId="208"/>
          <ac:cxnSpMkLst>
            <pc:docMk/>
            <pc:sldMk cId="1459071413" sldId="711"/>
            <ac:cxnSpMk id="27" creationId="{6A968656-8DDA-1030-835D-7195F720F2AE}"/>
          </ac:cxnSpMkLst>
        </pc:cxnChg>
        <pc:cxnChg chg="add mod">
          <ac:chgData name="Miguel A. Valbuena" userId="a843d355c3f00857" providerId="LiveId" clId="{FDA52D9D-5321-4A37-971F-7EAF0858C012}" dt="2022-09-04T14:29:30.260" v="4489" actId="20577"/>
          <ac:cxnSpMkLst>
            <pc:docMk/>
            <pc:sldMk cId="1459071413" sldId="711"/>
            <ac:cxnSpMk id="32" creationId="{0F11758E-F987-C8DD-622D-B92C16811D5D}"/>
          </ac:cxnSpMkLst>
        </pc:cxnChg>
      </pc:sldChg>
      <pc:sldChg chg="addSp delSp modSp new mod delAnim modAnim">
        <pc:chgData name="Miguel A. Valbuena" userId="a843d355c3f00857" providerId="LiveId" clId="{FDA52D9D-5321-4A37-971F-7EAF0858C012}" dt="2022-09-06T08:05:21.068" v="10050"/>
        <pc:sldMkLst>
          <pc:docMk/>
          <pc:sldMk cId="4072640456" sldId="712"/>
        </pc:sldMkLst>
        <pc:spChg chg="del">
          <ac:chgData name="Miguel A. Valbuena" userId="a843d355c3f00857" providerId="LiveId" clId="{FDA52D9D-5321-4A37-971F-7EAF0858C012}" dt="2022-09-04T14:30:23.351" v="4519" actId="478"/>
          <ac:spMkLst>
            <pc:docMk/>
            <pc:sldMk cId="4072640456" sldId="712"/>
            <ac:spMk id="2" creationId="{15DDB588-6A09-393F-467F-92EA9E57BBBE}"/>
          </ac:spMkLst>
        </pc:spChg>
        <pc:spChg chg="del">
          <ac:chgData name="Miguel A. Valbuena" userId="a843d355c3f00857" providerId="LiveId" clId="{FDA52D9D-5321-4A37-971F-7EAF0858C012}" dt="2022-09-04T14:30:23.351" v="4519" actId="478"/>
          <ac:spMkLst>
            <pc:docMk/>
            <pc:sldMk cId="4072640456" sldId="712"/>
            <ac:spMk id="3" creationId="{22F88ECC-0AF3-B343-FDF7-5E5DF56DCB28}"/>
          </ac:spMkLst>
        </pc:spChg>
        <pc:spChg chg="add mod">
          <ac:chgData name="Miguel A. Valbuena" userId="a843d355c3f00857" providerId="LiveId" clId="{FDA52D9D-5321-4A37-971F-7EAF0858C012}" dt="2022-09-04T14:58:47.798" v="5176" actId="20577"/>
          <ac:spMkLst>
            <pc:docMk/>
            <pc:sldMk cId="4072640456" sldId="712"/>
            <ac:spMk id="4" creationId="{F507E760-3377-A7EE-0E5F-D77AB4093F1E}"/>
          </ac:spMkLst>
        </pc:spChg>
        <pc:spChg chg="add mod">
          <ac:chgData name="Miguel A. Valbuena" userId="a843d355c3f00857" providerId="LiveId" clId="{FDA52D9D-5321-4A37-971F-7EAF0858C012}" dt="2022-09-04T17:21:00.528" v="6639"/>
          <ac:spMkLst>
            <pc:docMk/>
            <pc:sldMk cId="4072640456" sldId="712"/>
            <ac:spMk id="6" creationId="{17A05F81-DE18-699D-35BA-C21F398BDE4C}"/>
          </ac:spMkLst>
        </pc:spChg>
        <pc:spChg chg="add mod">
          <ac:chgData name="Miguel A. Valbuena" userId="a843d355c3f00857" providerId="LiveId" clId="{FDA52D9D-5321-4A37-971F-7EAF0858C012}" dt="2022-09-04T14:51:37.554" v="5109" actId="790"/>
          <ac:spMkLst>
            <pc:docMk/>
            <pc:sldMk cId="4072640456" sldId="712"/>
            <ac:spMk id="7" creationId="{E1F0716A-2BAA-973A-54CB-AB8AB55CF924}"/>
          </ac:spMkLst>
        </pc:spChg>
        <pc:spChg chg="add mod">
          <ac:chgData name="Miguel A. Valbuena" userId="a843d355c3f00857" providerId="LiveId" clId="{FDA52D9D-5321-4A37-971F-7EAF0858C012}" dt="2022-09-04T14:51:37.554" v="5109" actId="790"/>
          <ac:spMkLst>
            <pc:docMk/>
            <pc:sldMk cId="4072640456" sldId="712"/>
            <ac:spMk id="8" creationId="{975E691A-8B62-3428-37B3-D140561FB2C5}"/>
          </ac:spMkLst>
        </pc:spChg>
        <pc:spChg chg="add mod">
          <ac:chgData name="Miguel A. Valbuena" userId="a843d355c3f00857" providerId="LiveId" clId="{FDA52D9D-5321-4A37-971F-7EAF0858C012}" dt="2022-09-04T14:51:37.554" v="5109" actId="790"/>
          <ac:spMkLst>
            <pc:docMk/>
            <pc:sldMk cId="4072640456" sldId="712"/>
            <ac:spMk id="9" creationId="{491FCFB6-6CA4-C667-1052-27A9B75C2735}"/>
          </ac:spMkLst>
        </pc:spChg>
        <pc:spChg chg="add mod">
          <ac:chgData name="Miguel A. Valbuena" userId="a843d355c3f00857" providerId="LiveId" clId="{FDA52D9D-5321-4A37-971F-7EAF0858C012}" dt="2022-09-04T15:00:02.564" v="5230" actId="164"/>
          <ac:spMkLst>
            <pc:docMk/>
            <pc:sldMk cId="4072640456" sldId="712"/>
            <ac:spMk id="10" creationId="{D14CEDD7-0700-A795-6428-E58CCDF5D952}"/>
          </ac:spMkLst>
        </pc:spChg>
        <pc:spChg chg="add mod">
          <ac:chgData name="Miguel A. Valbuena" userId="a843d355c3f00857" providerId="LiveId" clId="{FDA52D9D-5321-4A37-971F-7EAF0858C012}" dt="2022-09-04T15:00:02.564" v="5230" actId="164"/>
          <ac:spMkLst>
            <pc:docMk/>
            <pc:sldMk cId="4072640456" sldId="712"/>
            <ac:spMk id="11" creationId="{7B351E6D-96BE-D631-0B66-770458CA3978}"/>
          </ac:spMkLst>
        </pc:spChg>
        <pc:spChg chg="add mod topLvl">
          <ac:chgData name="Miguel A. Valbuena" userId="a843d355c3f00857" providerId="LiveId" clId="{FDA52D9D-5321-4A37-971F-7EAF0858C012}" dt="2022-09-06T08:05:10.522" v="10048" actId="164"/>
          <ac:spMkLst>
            <pc:docMk/>
            <pc:sldMk cId="4072640456" sldId="712"/>
            <ac:spMk id="13" creationId="{7CDC0F6A-73D6-783F-5F38-3FBE2D6BE6ED}"/>
          </ac:spMkLst>
        </pc:spChg>
        <pc:spChg chg="add mod topLvl">
          <ac:chgData name="Miguel A. Valbuena" userId="a843d355c3f00857" providerId="LiveId" clId="{FDA52D9D-5321-4A37-971F-7EAF0858C012}" dt="2022-09-06T08:05:10.522" v="10048" actId="164"/>
          <ac:spMkLst>
            <pc:docMk/>
            <pc:sldMk cId="4072640456" sldId="712"/>
            <ac:spMk id="14" creationId="{8FC0D0A8-01CB-ADAF-ECD7-32CC5C5E3CA1}"/>
          </ac:spMkLst>
        </pc:spChg>
        <pc:spChg chg="add mod">
          <ac:chgData name="Miguel A. Valbuena" userId="a843d355c3f00857" providerId="LiveId" clId="{FDA52D9D-5321-4A37-971F-7EAF0858C012}" dt="2022-09-04T14:51:37.554" v="5109" actId="790"/>
          <ac:spMkLst>
            <pc:docMk/>
            <pc:sldMk cId="4072640456" sldId="712"/>
            <ac:spMk id="15" creationId="{D356C942-62B5-EF60-E109-3342FC6D0F0F}"/>
          </ac:spMkLst>
        </pc:spChg>
        <pc:spChg chg="add mod">
          <ac:chgData name="Miguel A. Valbuena" userId="a843d355c3f00857" providerId="LiveId" clId="{FDA52D9D-5321-4A37-971F-7EAF0858C012}" dt="2022-09-04T15:00:02.564" v="5230" actId="164"/>
          <ac:spMkLst>
            <pc:docMk/>
            <pc:sldMk cId="4072640456" sldId="712"/>
            <ac:spMk id="16" creationId="{B13167B5-C35B-D361-1BCE-F593FA752BE6}"/>
          </ac:spMkLst>
        </pc:spChg>
        <pc:spChg chg="add mod">
          <ac:chgData name="Miguel A. Valbuena" userId="a843d355c3f00857" providerId="LiveId" clId="{FDA52D9D-5321-4A37-971F-7EAF0858C012}" dt="2022-09-04T15:00:02.564" v="5230" actId="164"/>
          <ac:spMkLst>
            <pc:docMk/>
            <pc:sldMk cId="4072640456" sldId="712"/>
            <ac:spMk id="18" creationId="{9FEAA377-0FC8-ED14-A69E-772A614C1130}"/>
          </ac:spMkLst>
        </pc:spChg>
        <pc:spChg chg="add mod">
          <ac:chgData name="Miguel A. Valbuena" userId="a843d355c3f00857" providerId="LiveId" clId="{FDA52D9D-5321-4A37-971F-7EAF0858C012}" dt="2022-09-06T08:02:46.379" v="10040" actId="164"/>
          <ac:spMkLst>
            <pc:docMk/>
            <pc:sldMk cId="4072640456" sldId="712"/>
            <ac:spMk id="21" creationId="{3263490C-567E-F34B-8543-956DEC577718}"/>
          </ac:spMkLst>
        </pc:spChg>
        <pc:spChg chg="add mod">
          <ac:chgData name="Miguel A. Valbuena" userId="a843d355c3f00857" providerId="LiveId" clId="{FDA52D9D-5321-4A37-971F-7EAF0858C012}" dt="2022-09-04T14:56:27.135" v="5167" actId="164"/>
          <ac:spMkLst>
            <pc:docMk/>
            <pc:sldMk cId="4072640456" sldId="712"/>
            <ac:spMk id="26" creationId="{F04F63B0-EE34-3462-0A9B-E9002AC3A52D}"/>
          </ac:spMkLst>
        </pc:spChg>
        <pc:spChg chg="add mod">
          <ac:chgData name="Miguel A. Valbuena" userId="a843d355c3f00857" providerId="LiveId" clId="{FDA52D9D-5321-4A37-971F-7EAF0858C012}" dt="2022-09-04T14:55:17.547" v="5140" actId="164"/>
          <ac:spMkLst>
            <pc:docMk/>
            <pc:sldMk cId="4072640456" sldId="712"/>
            <ac:spMk id="33" creationId="{97670BBE-5579-B487-5012-7C5B4E2ACBA3}"/>
          </ac:spMkLst>
        </pc:spChg>
        <pc:spChg chg="add del mod">
          <ac:chgData name="Miguel A. Valbuena" userId="a843d355c3f00857" providerId="LiveId" clId="{FDA52D9D-5321-4A37-971F-7EAF0858C012}" dt="2022-09-04T14:57:37.820" v="5172" actId="478"/>
          <ac:spMkLst>
            <pc:docMk/>
            <pc:sldMk cId="4072640456" sldId="712"/>
            <ac:spMk id="40" creationId="{F86F1203-C4AA-C066-65AD-A927B4F969EF}"/>
          </ac:spMkLst>
        </pc:spChg>
        <pc:spChg chg="add mod">
          <ac:chgData name="Miguel A. Valbuena" userId="a843d355c3f00857" providerId="LiveId" clId="{FDA52D9D-5321-4A37-971F-7EAF0858C012}" dt="2022-09-04T15:02:08.391" v="5274" actId="20577"/>
          <ac:spMkLst>
            <pc:docMk/>
            <pc:sldMk cId="4072640456" sldId="712"/>
            <ac:spMk id="41" creationId="{2D218E8B-D550-9D59-A282-12D3EE499DC1}"/>
          </ac:spMkLst>
        </pc:spChg>
        <pc:spChg chg="add mod">
          <ac:chgData name="Miguel A. Valbuena" userId="a843d355c3f00857" providerId="LiveId" clId="{FDA52D9D-5321-4A37-971F-7EAF0858C012}" dt="2022-09-06T08:02:46.379" v="10040" actId="164"/>
          <ac:spMkLst>
            <pc:docMk/>
            <pc:sldMk cId="4072640456" sldId="712"/>
            <ac:spMk id="43" creationId="{161DE394-A02F-968F-D7B8-6A9EB8DA7530}"/>
          </ac:spMkLst>
        </pc:spChg>
        <pc:spChg chg="add mod">
          <ac:chgData name="Miguel A. Valbuena" userId="a843d355c3f00857" providerId="LiveId" clId="{FDA52D9D-5321-4A37-971F-7EAF0858C012}" dt="2022-09-06T08:02:46.379" v="10040" actId="164"/>
          <ac:spMkLst>
            <pc:docMk/>
            <pc:sldMk cId="4072640456" sldId="712"/>
            <ac:spMk id="44" creationId="{3F585B0B-DC19-3B58-1E79-8B0D077DC984}"/>
          </ac:spMkLst>
        </pc:spChg>
        <pc:grpChg chg="add mod">
          <ac:chgData name="Miguel A. Valbuena" userId="a843d355c3f00857" providerId="LiveId" clId="{FDA52D9D-5321-4A37-971F-7EAF0858C012}" dt="2022-09-04T14:56:27.135" v="5167" actId="164"/>
          <ac:grpSpMkLst>
            <pc:docMk/>
            <pc:sldMk cId="4072640456" sldId="712"/>
            <ac:grpSpMk id="34" creationId="{86BD50B3-BB17-040D-E7F7-F2B4CB15CBA4}"/>
          </ac:grpSpMkLst>
        </pc:grpChg>
        <pc:grpChg chg="add mod">
          <ac:chgData name="Miguel A. Valbuena" userId="a843d355c3f00857" providerId="LiveId" clId="{FDA52D9D-5321-4A37-971F-7EAF0858C012}" dt="2022-09-04T14:56:27.135" v="5167" actId="164"/>
          <ac:grpSpMkLst>
            <pc:docMk/>
            <pc:sldMk cId="4072640456" sldId="712"/>
            <ac:grpSpMk id="39" creationId="{5AB3F921-5004-7266-6AD1-843EAD85D4E0}"/>
          </ac:grpSpMkLst>
        </pc:grpChg>
        <pc:grpChg chg="add mod">
          <ac:chgData name="Miguel A. Valbuena" userId="a843d355c3f00857" providerId="LiveId" clId="{FDA52D9D-5321-4A37-971F-7EAF0858C012}" dt="2022-09-04T15:00:02.564" v="5230" actId="164"/>
          <ac:grpSpMkLst>
            <pc:docMk/>
            <pc:sldMk cId="4072640456" sldId="712"/>
            <ac:grpSpMk id="42" creationId="{5337F047-05B8-91E9-C72E-18573A444E93}"/>
          </ac:grpSpMkLst>
        </pc:grpChg>
        <pc:grpChg chg="add mod">
          <ac:chgData name="Miguel A. Valbuena" userId="a843d355c3f00857" providerId="LiveId" clId="{FDA52D9D-5321-4A37-971F-7EAF0858C012}" dt="2022-09-06T08:02:46.379" v="10040" actId="164"/>
          <ac:grpSpMkLst>
            <pc:docMk/>
            <pc:sldMk cId="4072640456" sldId="712"/>
            <ac:grpSpMk id="46" creationId="{768988E9-57B0-9F19-9365-15BF8FDA5414}"/>
          </ac:grpSpMkLst>
        </pc:grpChg>
        <pc:grpChg chg="add del mod">
          <ac:chgData name="Miguel A. Valbuena" userId="a843d355c3f00857" providerId="LiveId" clId="{FDA52D9D-5321-4A37-971F-7EAF0858C012}" dt="2022-09-06T08:03:57.967" v="10043" actId="165"/>
          <ac:grpSpMkLst>
            <pc:docMk/>
            <pc:sldMk cId="4072640456" sldId="712"/>
            <ac:grpSpMk id="47" creationId="{FB49847F-2BC8-D97F-A735-F0AF9A5FF512}"/>
          </ac:grpSpMkLst>
        </pc:grpChg>
        <pc:grpChg chg="add mod">
          <ac:chgData name="Miguel A. Valbuena" userId="a843d355c3f00857" providerId="LiveId" clId="{FDA52D9D-5321-4A37-971F-7EAF0858C012}" dt="2022-09-06T08:05:10.522" v="10048" actId="164"/>
          <ac:grpSpMkLst>
            <pc:docMk/>
            <pc:sldMk cId="4072640456" sldId="712"/>
            <ac:grpSpMk id="48" creationId="{E2FB3217-2BD8-62E7-879B-95BA3AC70AB1}"/>
          </ac:grpSpMkLst>
        </pc:grpChg>
        <pc:picChg chg="add mod">
          <ac:chgData name="Miguel A. Valbuena" userId="a843d355c3f00857" providerId="LiveId" clId="{FDA52D9D-5321-4A37-971F-7EAF0858C012}" dt="2022-09-04T14:30:50.841" v="4609" actId="1037"/>
          <ac:picMkLst>
            <pc:docMk/>
            <pc:sldMk cId="4072640456" sldId="712"/>
            <ac:picMk id="5" creationId="{EA0271A6-5C6A-02C1-F60F-3EE29C4CA2BF}"/>
          </ac:picMkLst>
        </pc:picChg>
        <pc:picChg chg="add mod modCrop">
          <ac:chgData name="Miguel A. Valbuena" userId="a843d355c3f00857" providerId="LiveId" clId="{FDA52D9D-5321-4A37-971F-7EAF0858C012}" dt="2022-09-04T14:34:36.624" v="4882" actId="1076"/>
          <ac:picMkLst>
            <pc:docMk/>
            <pc:sldMk cId="4072640456" sldId="712"/>
            <ac:picMk id="12" creationId="{933A72C3-C22E-6613-8791-0794D144FB09}"/>
          </ac:picMkLst>
        </pc:picChg>
        <pc:picChg chg="add mod">
          <ac:chgData name="Miguel A. Valbuena" userId="a843d355c3f00857" providerId="LiveId" clId="{FDA52D9D-5321-4A37-971F-7EAF0858C012}" dt="2022-09-04T15:00:02.564" v="5230" actId="164"/>
          <ac:picMkLst>
            <pc:docMk/>
            <pc:sldMk cId="4072640456" sldId="712"/>
            <ac:picMk id="20" creationId="{9DD0EC38-1342-E1FA-E638-0B5F7F57B5F7}"/>
          </ac:picMkLst>
        </pc:picChg>
        <pc:picChg chg="add mod">
          <ac:chgData name="Miguel A. Valbuena" userId="a843d355c3f00857" providerId="LiveId" clId="{FDA52D9D-5321-4A37-971F-7EAF0858C012}" dt="2022-09-04T14:55:10.183" v="5139" actId="1076"/>
          <ac:picMkLst>
            <pc:docMk/>
            <pc:sldMk cId="4072640456" sldId="712"/>
            <ac:picMk id="23" creationId="{4D2BB011-20C7-2730-4D08-FF86E5C52E2E}"/>
          </ac:picMkLst>
        </pc:picChg>
        <pc:picChg chg="add del">
          <ac:chgData name="Miguel A. Valbuena" userId="a843d355c3f00857" providerId="LiveId" clId="{FDA52D9D-5321-4A37-971F-7EAF0858C012}" dt="2022-09-04T14:46:13.394" v="5096" actId="478"/>
          <ac:picMkLst>
            <pc:docMk/>
            <pc:sldMk cId="4072640456" sldId="712"/>
            <ac:picMk id="25" creationId="{3AA09639-E2BF-6879-C887-F10A4ADF9CA0}"/>
          </ac:picMkLst>
        </pc:picChg>
        <pc:picChg chg="add del">
          <ac:chgData name="Miguel A. Valbuena" userId="a843d355c3f00857" providerId="LiveId" clId="{FDA52D9D-5321-4A37-971F-7EAF0858C012}" dt="2022-09-04T14:53:46.060" v="5118" actId="478"/>
          <ac:picMkLst>
            <pc:docMk/>
            <pc:sldMk cId="4072640456" sldId="712"/>
            <ac:picMk id="28" creationId="{DE41E044-AA7C-2E7F-AD89-80EB4AFBF680}"/>
          </ac:picMkLst>
        </pc:picChg>
        <pc:picChg chg="add del mod">
          <ac:chgData name="Miguel A. Valbuena" userId="a843d355c3f00857" providerId="LiveId" clId="{FDA52D9D-5321-4A37-971F-7EAF0858C012}" dt="2022-09-04T14:54:23.580" v="5122" actId="478"/>
          <ac:picMkLst>
            <pc:docMk/>
            <pc:sldMk cId="4072640456" sldId="712"/>
            <ac:picMk id="30" creationId="{05D5C030-788A-6CEF-640F-7D21F3CB2CAC}"/>
          </ac:picMkLst>
        </pc:picChg>
        <pc:picChg chg="add mod">
          <ac:chgData name="Miguel A. Valbuena" userId="a843d355c3f00857" providerId="LiveId" clId="{FDA52D9D-5321-4A37-971F-7EAF0858C012}" dt="2022-09-04T14:55:17.547" v="5140" actId="164"/>
          <ac:picMkLst>
            <pc:docMk/>
            <pc:sldMk cId="4072640456" sldId="712"/>
            <ac:picMk id="32" creationId="{82A05E13-4584-1FF3-E456-57F876919C42}"/>
          </ac:picMkLst>
        </pc:picChg>
        <pc:picChg chg="add mod">
          <ac:chgData name="Miguel A. Valbuena" userId="a843d355c3f00857" providerId="LiveId" clId="{FDA52D9D-5321-4A37-971F-7EAF0858C012}" dt="2022-09-04T17:22:14.760" v="6652"/>
          <ac:picMkLst>
            <pc:docMk/>
            <pc:sldMk cId="4072640456" sldId="712"/>
            <ac:picMk id="45" creationId="{0080694D-EC09-2940-ED4E-77D3078AF830}"/>
          </ac:picMkLst>
        </pc:picChg>
        <pc:cxnChg chg="add mod">
          <ac:chgData name="Miguel A. Valbuena" userId="a843d355c3f00857" providerId="LiveId" clId="{FDA52D9D-5321-4A37-971F-7EAF0858C012}" dt="2022-09-04T14:56:27.135" v="5167" actId="164"/>
          <ac:cxnSpMkLst>
            <pc:docMk/>
            <pc:sldMk cId="4072640456" sldId="712"/>
            <ac:cxnSpMk id="36" creationId="{5EF4A725-5A57-1233-4648-6E93DCDA00B1}"/>
          </ac:cxnSpMkLst>
        </pc:cxnChg>
        <pc:cxnChg chg="add mod">
          <ac:chgData name="Miguel A. Valbuena" userId="a843d355c3f00857" providerId="LiveId" clId="{FDA52D9D-5321-4A37-971F-7EAF0858C012}" dt="2022-09-04T14:56:27.135" v="5167" actId="164"/>
          <ac:cxnSpMkLst>
            <pc:docMk/>
            <pc:sldMk cId="4072640456" sldId="712"/>
            <ac:cxnSpMk id="38" creationId="{2F5293D5-411B-7AF6-527D-8D75EABD6FF4}"/>
          </ac:cxnSpMkLst>
        </pc:cxnChg>
      </pc:sldChg>
      <pc:sldChg chg="addSp delSp modSp new mod modAnim">
        <pc:chgData name="Miguel A. Valbuena" userId="a843d355c3f00857" providerId="LiveId" clId="{FDA52D9D-5321-4A37-971F-7EAF0858C012}" dt="2022-09-06T08:06:18.902" v="10052"/>
        <pc:sldMkLst>
          <pc:docMk/>
          <pc:sldMk cId="121165376" sldId="713"/>
        </pc:sldMkLst>
        <pc:spChg chg="del">
          <ac:chgData name="Miguel A. Valbuena" userId="a843d355c3f00857" providerId="LiveId" clId="{FDA52D9D-5321-4A37-971F-7EAF0858C012}" dt="2022-09-04T14:58:31.402" v="5175" actId="478"/>
          <ac:spMkLst>
            <pc:docMk/>
            <pc:sldMk cId="121165376" sldId="713"/>
            <ac:spMk id="2" creationId="{72B4F929-F8F3-1409-D297-61A16BB1CC55}"/>
          </ac:spMkLst>
        </pc:spChg>
        <pc:spChg chg="del">
          <ac:chgData name="Miguel A. Valbuena" userId="a843d355c3f00857" providerId="LiveId" clId="{FDA52D9D-5321-4A37-971F-7EAF0858C012}" dt="2022-09-04T14:58:31.402" v="5175" actId="478"/>
          <ac:spMkLst>
            <pc:docMk/>
            <pc:sldMk cId="121165376" sldId="713"/>
            <ac:spMk id="3" creationId="{10DB2BB4-55ED-3C38-4ECD-8162E04264F4}"/>
          </ac:spMkLst>
        </pc:spChg>
        <pc:spChg chg="add del mod">
          <ac:chgData name="Miguel A. Valbuena" userId="a843d355c3f00857" providerId="LiveId" clId="{FDA52D9D-5321-4A37-971F-7EAF0858C012}" dt="2022-09-04T15:15:49.115" v="5280" actId="478"/>
          <ac:spMkLst>
            <pc:docMk/>
            <pc:sldMk cId="121165376" sldId="713"/>
            <ac:spMk id="6" creationId="{1D857D52-18ED-B376-8F82-A02722FDB767}"/>
          </ac:spMkLst>
        </pc:spChg>
        <pc:spChg chg="add del mod">
          <ac:chgData name="Miguel A. Valbuena" userId="a843d355c3f00857" providerId="LiveId" clId="{FDA52D9D-5321-4A37-971F-7EAF0858C012}" dt="2022-09-04T15:17:06.844" v="5294" actId="478"/>
          <ac:spMkLst>
            <pc:docMk/>
            <pc:sldMk cId="121165376" sldId="713"/>
            <ac:spMk id="7" creationId="{884C904B-EF91-4CD6-E549-40594B55791C}"/>
          </ac:spMkLst>
        </pc:spChg>
        <pc:spChg chg="add mod">
          <ac:chgData name="Miguel A. Valbuena" userId="a843d355c3f00857" providerId="LiveId" clId="{FDA52D9D-5321-4A37-971F-7EAF0858C012}" dt="2022-09-04T17:41:54.671" v="7135" actId="1037"/>
          <ac:spMkLst>
            <pc:docMk/>
            <pc:sldMk cId="121165376" sldId="713"/>
            <ac:spMk id="11" creationId="{7639E737-A7BF-9516-2A70-B9BD76073E3D}"/>
          </ac:spMkLst>
        </pc:spChg>
        <pc:spChg chg="add mod">
          <ac:chgData name="Miguel A. Valbuena" userId="a843d355c3f00857" providerId="LiveId" clId="{FDA52D9D-5321-4A37-971F-7EAF0858C012}" dt="2022-09-04T17:41:54.671" v="7135" actId="1037"/>
          <ac:spMkLst>
            <pc:docMk/>
            <pc:sldMk cId="121165376" sldId="713"/>
            <ac:spMk id="13" creationId="{DAB65ADB-4350-5AD0-119A-30C757CF1EC2}"/>
          </ac:spMkLst>
        </pc:spChg>
        <pc:spChg chg="add mod">
          <ac:chgData name="Miguel A. Valbuena" userId="a843d355c3f00857" providerId="LiveId" clId="{FDA52D9D-5321-4A37-971F-7EAF0858C012}" dt="2022-09-04T15:27:46.799" v="5392" actId="20577"/>
          <ac:spMkLst>
            <pc:docMk/>
            <pc:sldMk cId="121165376" sldId="713"/>
            <ac:spMk id="14" creationId="{4281B321-DC00-AACD-D75B-852B33E58F64}"/>
          </ac:spMkLst>
        </pc:spChg>
        <pc:spChg chg="add mod">
          <ac:chgData name="Miguel A. Valbuena" userId="a843d355c3f00857" providerId="LiveId" clId="{FDA52D9D-5321-4A37-971F-7EAF0858C012}" dt="2022-09-04T16:19:14.717" v="5597" actId="1036"/>
          <ac:spMkLst>
            <pc:docMk/>
            <pc:sldMk cId="121165376" sldId="713"/>
            <ac:spMk id="23" creationId="{4912D9D3-4A2C-549B-4E7F-730BB055BBFF}"/>
          </ac:spMkLst>
        </pc:spChg>
        <pc:spChg chg="add mod">
          <ac:chgData name="Miguel A. Valbuena" userId="a843d355c3f00857" providerId="LiveId" clId="{FDA52D9D-5321-4A37-971F-7EAF0858C012}" dt="2022-09-04T16:19:14.717" v="5597" actId="1036"/>
          <ac:spMkLst>
            <pc:docMk/>
            <pc:sldMk cId="121165376" sldId="713"/>
            <ac:spMk id="24" creationId="{01697173-D577-B4B4-0554-2963116E12E8}"/>
          </ac:spMkLst>
        </pc:spChg>
        <pc:spChg chg="add mod">
          <ac:chgData name="Miguel A. Valbuena" userId="a843d355c3f00857" providerId="LiveId" clId="{FDA52D9D-5321-4A37-971F-7EAF0858C012}" dt="2022-09-04T16:19:14.717" v="5597" actId="1036"/>
          <ac:spMkLst>
            <pc:docMk/>
            <pc:sldMk cId="121165376" sldId="713"/>
            <ac:spMk id="26" creationId="{451F327D-9F9A-E629-3EBC-D6F4A53DCA0A}"/>
          </ac:spMkLst>
        </pc:spChg>
        <pc:spChg chg="add mod">
          <ac:chgData name="Miguel A. Valbuena" userId="a843d355c3f00857" providerId="LiveId" clId="{FDA52D9D-5321-4A37-971F-7EAF0858C012}" dt="2022-09-04T16:19:14.717" v="5597" actId="1036"/>
          <ac:spMkLst>
            <pc:docMk/>
            <pc:sldMk cId="121165376" sldId="713"/>
            <ac:spMk id="28" creationId="{EB2C959A-6760-75E5-4BA2-E156300049C0}"/>
          </ac:spMkLst>
        </pc:spChg>
        <pc:spChg chg="add mod">
          <ac:chgData name="Miguel A. Valbuena" userId="a843d355c3f00857" providerId="LiveId" clId="{FDA52D9D-5321-4A37-971F-7EAF0858C012}" dt="2022-09-04T16:19:14.717" v="5597" actId="1036"/>
          <ac:spMkLst>
            <pc:docMk/>
            <pc:sldMk cId="121165376" sldId="713"/>
            <ac:spMk id="29" creationId="{CDE4A0C2-4A73-1B0C-5629-0DFA47A465DC}"/>
          </ac:spMkLst>
        </pc:spChg>
        <pc:spChg chg="add del mod">
          <ac:chgData name="Miguel A. Valbuena" userId="a843d355c3f00857" providerId="LiveId" clId="{FDA52D9D-5321-4A37-971F-7EAF0858C012}" dt="2022-09-04T16:18:20.368" v="5486"/>
          <ac:spMkLst>
            <pc:docMk/>
            <pc:sldMk cId="121165376" sldId="713"/>
            <ac:spMk id="30" creationId="{956D300A-E89B-1F5A-EA78-2DAE685D1115}"/>
          </ac:spMkLst>
        </pc:spChg>
        <pc:spChg chg="add del mod">
          <ac:chgData name="Miguel A. Valbuena" userId="a843d355c3f00857" providerId="LiveId" clId="{FDA52D9D-5321-4A37-971F-7EAF0858C012}" dt="2022-09-04T16:18:20.368" v="5486"/>
          <ac:spMkLst>
            <pc:docMk/>
            <pc:sldMk cId="121165376" sldId="713"/>
            <ac:spMk id="31" creationId="{EBE4088F-4B5A-DE96-CB47-35E4041D7B94}"/>
          </ac:spMkLst>
        </pc:spChg>
        <pc:spChg chg="add mod">
          <ac:chgData name="Miguel A. Valbuena" userId="a843d355c3f00857" providerId="LiveId" clId="{FDA52D9D-5321-4A37-971F-7EAF0858C012}" dt="2022-09-06T08:06:13.707" v="10051" actId="164"/>
          <ac:spMkLst>
            <pc:docMk/>
            <pc:sldMk cId="121165376" sldId="713"/>
            <ac:spMk id="32" creationId="{95208A35-CB30-AC7A-8C61-FF303BAA4920}"/>
          </ac:spMkLst>
        </pc:spChg>
        <pc:spChg chg="add mod">
          <ac:chgData name="Miguel A. Valbuena" userId="a843d355c3f00857" providerId="LiveId" clId="{FDA52D9D-5321-4A37-971F-7EAF0858C012}" dt="2022-09-06T08:06:13.707" v="10051" actId="164"/>
          <ac:spMkLst>
            <pc:docMk/>
            <pc:sldMk cId="121165376" sldId="713"/>
            <ac:spMk id="33" creationId="{FBD1611C-AD53-C4EB-9BD1-95443EF6F868}"/>
          </ac:spMkLst>
        </pc:spChg>
        <pc:spChg chg="add mod">
          <ac:chgData name="Miguel A. Valbuena" userId="a843d355c3f00857" providerId="LiveId" clId="{FDA52D9D-5321-4A37-971F-7EAF0858C012}" dt="2022-09-06T08:06:13.707" v="10051" actId="164"/>
          <ac:spMkLst>
            <pc:docMk/>
            <pc:sldMk cId="121165376" sldId="713"/>
            <ac:spMk id="34" creationId="{2DC72352-F2A6-51AF-52C8-BB90AF263211}"/>
          </ac:spMkLst>
        </pc:spChg>
        <pc:spChg chg="add mod">
          <ac:chgData name="Miguel A. Valbuena" userId="a843d355c3f00857" providerId="LiveId" clId="{FDA52D9D-5321-4A37-971F-7EAF0858C012}" dt="2022-09-06T08:06:13.707" v="10051" actId="164"/>
          <ac:spMkLst>
            <pc:docMk/>
            <pc:sldMk cId="121165376" sldId="713"/>
            <ac:spMk id="35" creationId="{40CF05B9-020B-77B9-BF7C-3E643C21539C}"/>
          </ac:spMkLst>
        </pc:spChg>
        <pc:spChg chg="add mod">
          <ac:chgData name="Miguel A. Valbuena" userId="a843d355c3f00857" providerId="LiveId" clId="{FDA52D9D-5321-4A37-971F-7EAF0858C012}" dt="2022-09-06T08:06:13.707" v="10051" actId="164"/>
          <ac:spMkLst>
            <pc:docMk/>
            <pc:sldMk cId="121165376" sldId="713"/>
            <ac:spMk id="36" creationId="{0ACC1AF9-E367-1835-1E83-C114DEA6A76E}"/>
          </ac:spMkLst>
        </pc:spChg>
        <pc:spChg chg="add mod">
          <ac:chgData name="Miguel A. Valbuena" userId="a843d355c3f00857" providerId="LiveId" clId="{FDA52D9D-5321-4A37-971F-7EAF0858C012}" dt="2022-09-04T16:23:43.159" v="5833" actId="1076"/>
          <ac:spMkLst>
            <pc:docMk/>
            <pc:sldMk cId="121165376" sldId="713"/>
            <ac:spMk id="38" creationId="{4CE7476B-DBFA-BD37-9084-5AFFCFEEDBDF}"/>
          </ac:spMkLst>
        </pc:spChg>
        <pc:spChg chg="add mod">
          <ac:chgData name="Miguel A. Valbuena" userId="a843d355c3f00857" providerId="LiveId" clId="{FDA52D9D-5321-4A37-971F-7EAF0858C012}" dt="2022-09-04T17:20:54.567" v="6638"/>
          <ac:spMkLst>
            <pc:docMk/>
            <pc:sldMk cId="121165376" sldId="713"/>
            <ac:spMk id="39" creationId="{7A2B16BC-B077-7CC5-70A0-0AA1F8C4E688}"/>
          </ac:spMkLst>
        </pc:spChg>
        <pc:spChg chg="add mod">
          <ac:chgData name="Miguel A. Valbuena" userId="a843d355c3f00857" providerId="LiveId" clId="{FDA52D9D-5321-4A37-971F-7EAF0858C012}" dt="2022-09-04T17:42:06.637" v="7138" actId="1076"/>
          <ac:spMkLst>
            <pc:docMk/>
            <pc:sldMk cId="121165376" sldId="713"/>
            <ac:spMk id="41" creationId="{92C5D222-4B9B-3FA7-8106-E61FB216573C}"/>
          </ac:spMkLst>
        </pc:spChg>
        <pc:grpChg chg="add mod">
          <ac:chgData name="Miguel A. Valbuena" userId="a843d355c3f00857" providerId="LiveId" clId="{FDA52D9D-5321-4A37-971F-7EAF0858C012}" dt="2022-09-06T08:06:13.707" v="10051" actId="164"/>
          <ac:grpSpMkLst>
            <pc:docMk/>
            <pc:sldMk cId="121165376" sldId="713"/>
            <ac:grpSpMk id="42" creationId="{41504740-A15B-D0ED-A6A6-45194EE2ED49}"/>
          </ac:grpSpMkLst>
        </pc:grpChg>
        <pc:picChg chg="add del">
          <ac:chgData name="Miguel A. Valbuena" userId="a843d355c3f00857" providerId="LiveId" clId="{FDA52D9D-5321-4A37-971F-7EAF0858C012}" dt="2022-09-04T15:17:09.956" v="5295" actId="478"/>
          <ac:picMkLst>
            <pc:docMk/>
            <pc:sldMk cId="121165376" sldId="713"/>
            <ac:picMk id="5" creationId="{01E1AF64-08BB-D51B-6713-39E60F4FF0B4}"/>
          </ac:picMkLst>
        </pc:picChg>
        <pc:picChg chg="add mod">
          <ac:chgData name="Miguel A. Valbuena" userId="a843d355c3f00857" providerId="LiveId" clId="{FDA52D9D-5321-4A37-971F-7EAF0858C012}" dt="2022-09-04T17:41:54.671" v="7135" actId="1037"/>
          <ac:picMkLst>
            <pc:docMk/>
            <pc:sldMk cId="121165376" sldId="713"/>
            <ac:picMk id="9" creationId="{50131BF5-B3B0-6723-E5F3-80AE734990AE}"/>
          </ac:picMkLst>
        </pc:picChg>
        <pc:picChg chg="add mod">
          <ac:chgData name="Miguel A. Valbuena" userId="a843d355c3f00857" providerId="LiveId" clId="{FDA52D9D-5321-4A37-971F-7EAF0858C012}" dt="2022-09-04T17:15:33.824" v="6574" actId="1076"/>
          <ac:picMkLst>
            <pc:docMk/>
            <pc:sldMk cId="121165376" sldId="713"/>
            <ac:picMk id="16" creationId="{E10D4844-4146-4BA1-F131-620A2AA5FF92}"/>
          </ac:picMkLst>
        </pc:picChg>
        <pc:picChg chg="add mod">
          <ac:chgData name="Miguel A. Valbuena" userId="a843d355c3f00857" providerId="LiveId" clId="{FDA52D9D-5321-4A37-971F-7EAF0858C012}" dt="2022-09-06T08:06:13.707" v="10051" actId="164"/>
          <ac:picMkLst>
            <pc:docMk/>
            <pc:sldMk cId="121165376" sldId="713"/>
            <ac:picMk id="18" creationId="{B57BA01D-650F-1ACD-48FE-EBE107688BDB}"/>
          </ac:picMkLst>
        </pc:picChg>
        <pc:picChg chg="add del mod">
          <ac:chgData name="Miguel A. Valbuena" userId="a843d355c3f00857" providerId="LiveId" clId="{FDA52D9D-5321-4A37-971F-7EAF0858C012}" dt="2022-09-04T15:49:03.976" v="5444" actId="478"/>
          <ac:picMkLst>
            <pc:docMk/>
            <pc:sldMk cId="121165376" sldId="713"/>
            <ac:picMk id="20" creationId="{F11CA3D1-A0C7-3204-F6E8-0ED5956DDE82}"/>
          </ac:picMkLst>
        </pc:picChg>
        <pc:picChg chg="add del mod modCrop">
          <ac:chgData name="Miguel A. Valbuena" userId="a843d355c3f00857" providerId="LiveId" clId="{FDA52D9D-5321-4A37-971F-7EAF0858C012}" dt="2022-09-04T15:49:12.455" v="5446" actId="478"/>
          <ac:picMkLst>
            <pc:docMk/>
            <pc:sldMk cId="121165376" sldId="713"/>
            <ac:picMk id="22" creationId="{5AE1FCF3-A893-D1C8-C253-12B736F728AE}"/>
          </ac:picMkLst>
        </pc:picChg>
        <pc:picChg chg="add mod">
          <ac:chgData name="Miguel A. Valbuena" userId="a843d355c3f00857" providerId="LiveId" clId="{FDA52D9D-5321-4A37-971F-7EAF0858C012}" dt="2022-09-04T17:15:58.750" v="6589" actId="1036"/>
          <ac:picMkLst>
            <pc:docMk/>
            <pc:sldMk cId="121165376" sldId="713"/>
            <ac:picMk id="37" creationId="{7F6CE99E-4A23-0D00-658F-D4DB0EB1BB2C}"/>
          </ac:picMkLst>
        </pc:picChg>
        <pc:picChg chg="add mod">
          <ac:chgData name="Miguel A. Valbuena" userId="a843d355c3f00857" providerId="LiveId" clId="{FDA52D9D-5321-4A37-971F-7EAF0858C012}" dt="2022-09-04T17:22:17.538" v="6653"/>
          <ac:picMkLst>
            <pc:docMk/>
            <pc:sldMk cId="121165376" sldId="713"/>
            <ac:picMk id="40" creationId="{64A1F437-4E48-2050-9EFD-18C428191581}"/>
          </ac:picMkLst>
        </pc:picChg>
      </pc:sldChg>
      <pc:sldChg chg="addSp delSp modSp new mod ord modAnim">
        <pc:chgData name="Miguel A. Valbuena" userId="a843d355c3f00857" providerId="LiveId" clId="{FDA52D9D-5321-4A37-971F-7EAF0858C012}" dt="2022-09-05T17:22:09.965" v="9930" actId="14100"/>
        <pc:sldMkLst>
          <pc:docMk/>
          <pc:sldMk cId="1228411190" sldId="714"/>
        </pc:sldMkLst>
        <pc:spChg chg="del">
          <ac:chgData name="Miguel A. Valbuena" userId="a843d355c3f00857" providerId="LiveId" clId="{FDA52D9D-5321-4A37-971F-7EAF0858C012}" dt="2022-09-04T16:34:49.851" v="6087" actId="478"/>
          <ac:spMkLst>
            <pc:docMk/>
            <pc:sldMk cId="1228411190" sldId="714"/>
            <ac:spMk id="2" creationId="{136884DA-E57F-86EE-46FD-D2EE0E2FE215}"/>
          </ac:spMkLst>
        </pc:spChg>
        <pc:spChg chg="del">
          <ac:chgData name="Miguel A. Valbuena" userId="a843d355c3f00857" providerId="LiveId" clId="{FDA52D9D-5321-4A37-971F-7EAF0858C012}" dt="2022-09-04T16:34:49.851" v="6087" actId="478"/>
          <ac:spMkLst>
            <pc:docMk/>
            <pc:sldMk cId="1228411190" sldId="714"/>
            <ac:spMk id="3" creationId="{5629A41D-C612-3679-2E02-D8DC014FA30D}"/>
          </ac:spMkLst>
        </pc:spChg>
        <pc:spChg chg="add mod">
          <ac:chgData name="Miguel A. Valbuena" userId="a843d355c3f00857" providerId="LiveId" clId="{FDA52D9D-5321-4A37-971F-7EAF0858C012}" dt="2022-09-04T17:17:13.215" v="6604" actId="20577"/>
          <ac:spMkLst>
            <pc:docMk/>
            <pc:sldMk cId="1228411190" sldId="714"/>
            <ac:spMk id="6" creationId="{741EEE55-FEDA-C6FB-FE4C-4F24F28C3CD4}"/>
          </ac:spMkLst>
        </pc:spChg>
        <pc:spChg chg="add mod">
          <ac:chgData name="Miguel A. Valbuena" userId="a843d355c3f00857" providerId="LiveId" clId="{FDA52D9D-5321-4A37-971F-7EAF0858C012}" dt="2022-09-04T17:17:42.281" v="6605" actId="164"/>
          <ac:spMkLst>
            <pc:docMk/>
            <pc:sldMk cId="1228411190" sldId="714"/>
            <ac:spMk id="7" creationId="{FFD8EEF4-2457-D492-0AF7-241E24F657F2}"/>
          </ac:spMkLst>
        </pc:spChg>
        <pc:spChg chg="add mod">
          <ac:chgData name="Miguel A. Valbuena" userId="a843d355c3f00857" providerId="LiveId" clId="{FDA52D9D-5321-4A37-971F-7EAF0858C012}" dt="2022-09-04T17:17:42.281" v="6605" actId="164"/>
          <ac:spMkLst>
            <pc:docMk/>
            <pc:sldMk cId="1228411190" sldId="714"/>
            <ac:spMk id="15" creationId="{5BE52527-8C8E-8F95-10F8-E084139CE07B}"/>
          </ac:spMkLst>
        </pc:spChg>
        <pc:spChg chg="add mod">
          <ac:chgData name="Miguel A. Valbuena" userId="a843d355c3f00857" providerId="LiveId" clId="{FDA52D9D-5321-4A37-971F-7EAF0858C012}" dt="2022-09-04T17:17:42.281" v="6605" actId="164"/>
          <ac:spMkLst>
            <pc:docMk/>
            <pc:sldMk cId="1228411190" sldId="714"/>
            <ac:spMk id="16" creationId="{D87C5CEA-52CF-5063-CE44-BE7D231C3555}"/>
          </ac:spMkLst>
        </pc:spChg>
        <pc:spChg chg="add mod">
          <ac:chgData name="Miguel A. Valbuena" userId="a843d355c3f00857" providerId="LiveId" clId="{FDA52D9D-5321-4A37-971F-7EAF0858C012}" dt="2022-09-04T17:11:38.934" v="6474" actId="1076"/>
          <ac:spMkLst>
            <pc:docMk/>
            <pc:sldMk cId="1228411190" sldId="714"/>
            <ac:spMk id="17" creationId="{C92DE2F3-2576-8993-569F-7F653106C59D}"/>
          </ac:spMkLst>
        </pc:spChg>
        <pc:spChg chg="add mod">
          <ac:chgData name="Miguel A. Valbuena" userId="a843d355c3f00857" providerId="LiveId" clId="{FDA52D9D-5321-4A37-971F-7EAF0858C012}" dt="2022-09-05T17:22:09.965" v="9930" actId="14100"/>
          <ac:spMkLst>
            <pc:docMk/>
            <pc:sldMk cId="1228411190" sldId="714"/>
            <ac:spMk id="18" creationId="{77C47550-7967-839C-BBC3-CA6CBA5C62F9}"/>
          </ac:spMkLst>
        </pc:spChg>
        <pc:spChg chg="add mod">
          <ac:chgData name="Miguel A. Valbuena" userId="a843d355c3f00857" providerId="LiveId" clId="{FDA52D9D-5321-4A37-971F-7EAF0858C012}" dt="2022-09-04T17:17:42.281" v="6605" actId="164"/>
          <ac:spMkLst>
            <pc:docMk/>
            <pc:sldMk cId="1228411190" sldId="714"/>
            <ac:spMk id="19" creationId="{CE1AC0A2-A739-4A1F-5588-44BA862AFBF6}"/>
          </ac:spMkLst>
        </pc:spChg>
        <pc:spChg chg="add mod">
          <ac:chgData name="Miguel A. Valbuena" userId="a843d355c3f00857" providerId="LiveId" clId="{FDA52D9D-5321-4A37-971F-7EAF0858C012}" dt="2022-09-04T17:12:03.503" v="6496" actId="14100"/>
          <ac:spMkLst>
            <pc:docMk/>
            <pc:sldMk cId="1228411190" sldId="714"/>
            <ac:spMk id="20" creationId="{6D0D3F2C-CAB7-291D-2C8C-6668434F2B3D}"/>
          </ac:spMkLst>
        </pc:spChg>
        <pc:spChg chg="add mod">
          <ac:chgData name="Miguel A. Valbuena" userId="a843d355c3f00857" providerId="LiveId" clId="{FDA52D9D-5321-4A37-971F-7EAF0858C012}" dt="2022-09-04T17:17:42.281" v="6605" actId="164"/>
          <ac:spMkLst>
            <pc:docMk/>
            <pc:sldMk cId="1228411190" sldId="714"/>
            <ac:spMk id="21" creationId="{73658D22-0225-4C95-D23D-D74F0C71287A}"/>
          </ac:spMkLst>
        </pc:spChg>
        <pc:spChg chg="add mod">
          <ac:chgData name="Miguel A. Valbuena" userId="a843d355c3f00857" providerId="LiveId" clId="{FDA52D9D-5321-4A37-971F-7EAF0858C012}" dt="2022-09-04T17:17:42.281" v="6605" actId="164"/>
          <ac:spMkLst>
            <pc:docMk/>
            <pc:sldMk cId="1228411190" sldId="714"/>
            <ac:spMk id="22" creationId="{D02DDDFA-497A-01C2-3FB1-A959479FF3C4}"/>
          </ac:spMkLst>
        </pc:spChg>
        <pc:spChg chg="add mod">
          <ac:chgData name="Miguel A. Valbuena" userId="a843d355c3f00857" providerId="LiveId" clId="{FDA52D9D-5321-4A37-971F-7EAF0858C012}" dt="2022-09-04T17:20:43.006" v="6637" actId="1037"/>
          <ac:spMkLst>
            <pc:docMk/>
            <pc:sldMk cId="1228411190" sldId="714"/>
            <ac:spMk id="24" creationId="{36DE56D7-0417-7FC0-3634-9CEE78E69172}"/>
          </ac:spMkLst>
        </pc:spChg>
        <pc:spChg chg="add mod">
          <ac:chgData name="Miguel A. Valbuena" userId="a843d355c3f00857" providerId="LiveId" clId="{FDA52D9D-5321-4A37-971F-7EAF0858C012}" dt="2022-09-05T08:30:14.538" v="9268"/>
          <ac:spMkLst>
            <pc:docMk/>
            <pc:sldMk cId="1228411190" sldId="714"/>
            <ac:spMk id="26" creationId="{B819A639-BB84-D3D9-FF12-1E12682EDC6B}"/>
          </ac:spMkLst>
        </pc:spChg>
        <pc:grpChg chg="add mod">
          <ac:chgData name="Miguel A. Valbuena" userId="a843d355c3f00857" providerId="LiveId" clId="{FDA52D9D-5321-4A37-971F-7EAF0858C012}" dt="2022-09-04T17:17:42.281" v="6605" actId="164"/>
          <ac:grpSpMkLst>
            <pc:docMk/>
            <pc:sldMk cId="1228411190" sldId="714"/>
            <ac:grpSpMk id="25" creationId="{74E92F86-0112-1D9D-837A-C2619D4C11F5}"/>
          </ac:grpSpMkLst>
        </pc:grpChg>
        <pc:picChg chg="add mod">
          <ac:chgData name="Miguel A. Valbuena" userId="a843d355c3f00857" providerId="LiveId" clId="{FDA52D9D-5321-4A37-971F-7EAF0858C012}" dt="2022-09-04T17:11:34.789" v="6473" actId="1076"/>
          <ac:picMkLst>
            <pc:docMk/>
            <pc:sldMk cId="1228411190" sldId="714"/>
            <ac:picMk id="5" creationId="{F2CE98CB-1BF6-DDE8-7632-39FE1CAE8D3C}"/>
          </ac:picMkLst>
        </pc:picChg>
        <pc:picChg chg="add mod">
          <ac:chgData name="Miguel A. Valbuena" userId="a843d355c3f00857" providerId="LiveId" clId="{FDA52D9D-5321-4A37-971F-7EAF0858C012}" dt="2022-09-04T17:16:41.639" v="6593" actId="1076"/>
          <ac:picMkLst>
            <pc:docMk/>
            <pc:sldMk cId="1228411190" sldId="714"/>
            <ac:picMk id="23" creationId="{2F082B8E-1A67-8614-98CC-ACA4FFC6C97C}"/>
          </ac:picMkLst>
        </pc:picChg>
        <pc:cxnChg chg="add del mod">
          <ac:chgData name="Miguel A. Valbuena" userId="a843d355c3f00857" providerId="LiveId" clId="{FDA52D9D-5321-4A37-971F-7EAF0858C012}" dt="2022-09-04T17:04:39.500" v="6216" actId="478"/>
          <ac:cxnSpMkLst>
            <pc:docMk/>
            <pc:sldMk cId="1228411190" sldId="714"/>
            <ac:cxnSpMk id="9" creationId="{C3FA964E-D23D-AEDF-DA9D-516B096671D5}"/>
          </ac:cxnSpMkLst>
        </pc:cxnChg>
        <pc:cxnChg chg="add del">
          <ac:chgData name="Miguel A. Valbuena" userId="a843d355c3f00857" providerId="LiveId" clId="{FDA52D9D-5321-4A37-971F-7EAF0858C012}" dt="2022-09-04T17:09:06.324" v="6415" actId="478"/>
          <ac:cxnSpMkLst>
            <pc:docMk/>
            <pc:sldMk cId="1228411190" sldId="714"/>
            <ac:cxnSpMk id="14" creationId="{86E81670-91C0-4EBA-A180-2C516B7EFFC2}"/>
          </ac:cxnSpMkLst>
        </pc:cxnChg>
      </pc:sldChg>
      <pc:sldChg chg="addSp delSp modSp new mod modAnim">
        <pc:chgData name="Miguel A. Valbuena" userId="a843d355c3f00857" providerId="LiveId" clId="{FDA52D9D-5321-4A37-971F-7EAF0858C012}" dt="2022-09-06T09:51:36.650" v="10200" actId="20577"/>
        <pc:sldMkLst>
          <pc:docMk/>
          <pc:sldMk cId="3746384497" sldId="715"/>
        </pc:sldMkLst>
        <pc:spChg chg="del">
          <ac:chgData name="Miguel A. Valbuena" userId="a843d355c3f00857" providerId="LiveId" clId="{FDA52D9D-5321-4A37-971F-7EAF0858C012}" dt="2022-09-04T17:15:20.371" v="6572" actId="478"/>
          <ac:spMkLst>
            <pc:docMk/>
            <pc:sldMk cId="3746384497" sldId="715"/>
            <ac:spMk id="2" creationId="{E64481E5-9C5E-DCEA-112D-F5D67BE2D082}"/>
          </ac:spMkLst>
        </pc:spChg>
        <pc:spChg chg="del">
          <ac:chgData name="Miguel A. Valbuena" userId="a843d355c3f00857" providerId="LiveId" clId="{FDA52D9D-5321-4A37-971F-7EAF0858C012}" dt="2022-09-04T17:15:20.371" v="6572" actId="478"/>
          <ac:spMkLst>
            <pc:docMk/>
            <pc:sldMk cId="3746384497" sldId="715"/>
            <ac:spMk id="3" creationId="{71E04AA8-D965-AA3D-58F8-C92E9159BFEF}"/>
          </ac:spMkLst>
        </pc:spChg>
        <pc:spChg chg="add mod">
          <ac:chgData name="Miguel A. Valbuena" userId="a843d355c3f00857" providerId="LiveId" clId="{FDA52D9D-5321-4A37-971F-7EAF0858C012}" dt="2022-09-05T08:29:53.891" v="9267" actId="1038"/>
          <ac:spMkLst>
            <pc:docMk/>
            <pc:sldMk cId="3746384497" sldId="715"/>
            <ac:spMk id="6" creationId="{FEAF6DFD-3E50-A878-2BF2-C66D72203A71}"/>
          </ac:spMkLst>
        </pc:spChg>
        <pc:spChg chg="add mod">
          <ac:chgData name="Miguel A. Valbuena" userId="a843d355c3f00857" providerId="LiveId" clId="{FDA52D9D-5321-4A37-971F-7EAF0858C012}" dt="2022-09-05T08:29:53.891" v="9267" actId="1038"/>
          <ac:spMkLst>
            <pc:docMk/>
            <pc:sldMk cId="3746384497" sldId="715"/>
            <ac:spMk id="10" creationId="{A05A1F63-8C60-FEC8-A51C-57F30C4FE3DF}"/>
          </ac:spMkLst>
        </pc:spChg>
        <pc:spChg chg="add mod">
          <ac:chgData name="Miguel A. Valbuena" userId="a843d355c3f00857" providerId="LiveId" clId="{FDA52D9D-5321-4A37-971F-7EAF0858C012}" dt="2022-09-05T08:25:52.302" v="9125" actId="1076"/>
          <ac:spMkLst>
            <pc:docMk/>
            <pc:sldMk cId="3746384497" sldId="715"/>
            <ac:spMk id="13" creationId="{2CBEC1BF-3B85-787C-DEE2-EF541DC72F4B}"/>
          </ac:spMkLst>
        </pc:spChg>
        <pc:spChg chg="add mod">
          <ac:chgData name="Miguel A. Valbuena" userId="a843d355c3f00857" providerId="LiveId" clId="{FDA52D9D-5321-4A37-971F-7EAF0858C012}" dt="2022-09-05T08:25:52.302" v="9125" actId="1076"/>
          <ac:spMkLst>
            <pc:docMk/>
            <pc:sldMk cId="3746384497" sldId="715"/>
            <ac:spMk id="14" creationId="{0B46367E-849C-D11E-6130-3EC82DA81702}"/>
          </ac:spMkLst>
        </pc:spChg>
        <pc:spChg chg="add mod">
          <ac:chgData name="Miguel A. Valbuena" userId="a843d355c3f00857" providerId="LiveId" clId="{FDA52D9D-5321-4A37-971F-7EAF0858C012}" dt="2022-09-06T09:51:36.650" v="10200" actId="20577"/>
          <ac:spMkLst>
            <pc:docMk/>
            <pc:sldMk cId="3746384497" sldId="715"/>
            <ac:spMk id="15" creationId="{A7C93536-F396-B804-CFF4-E59A8A1CFD9F}"/>
          </ac:spMkLst>
        </pc:spChg>
        <pc:spChg chg="add mod">
          <ac:chgData name="Miguel A. Valbuena" userId="a843d355c3f00857" providerId="LiveId" clId="{FDA52D9D-5321-4A37-971F-7EAF0858C012}" dt="2022-09-05T08:27:57.321" v="9237" actId="164"/>
          <ac:spMkLst>
            <pc:docMk/>
            <pc:sldMk cId="3746384497" sldId="715"/>
            <ac:spMk id="16" creationId="{670E311C-DA62-E750-D822-AF4178C91C6A}"/>
          </ac:spMkLst>
        </pc:spChg>
        <pc:spChg chg="add del mod">
          <ac:chgData name="Miguel A. Valbuena" userId="a843d355c3f00857" providerId="LiveId" clId="{FDA52D9D-5321-4A37-971F-7EAF0858C012}" dt="2022-09-05T08:27:09.432" v="9232" actId="478"/>
          <ac:spMkLst>
            <pc:docMk/>
            <pc:sldMk cId="3746384497" sldId="715"/>
            <ac:spMk id="17" creationId="{AD7C93EE-D44A-499A-4CA0-272702FB1FA9}"/>
          </ac:spMkLst>
        </pc:spChg>
        <pc:spChg chg="add mod">
          <ac:chgData name="Miguel A. Valbuena" userId="a843d355c3f00857" providerId="LiveId" clId="{FDA52D9D-5321-4A37-971F-7EAF0858C012}" dt="2022-09-05T08:27:57.321" v="9237" actId="164"/>
          <ac:spMkLst>
            <pc:docMk/>
            <pc:sldMk cId="3746384497" sldId="715"/>
            <ac:spMk id="18" creationId="{3F24E380-E3EC-F7C8-BF3B-8ED4A3944C55}"/>
          </ac:spMkLst>
        </pc:spChg>
        <pc:spChg chg="add mod">
          <ac:chgData name="Miguel A. Valbuena" userId="a843d355c3f00857" providerId="LiveId" clId="{FDA52D9D-5321-4A37-971F-7EAF0858C012}" dt="2022-09-05T08:30:19.476" v="9269"/>
          <ac:spMkLst>
            <pc:docMk/>
            <pc:sldMk cId="3746384497" sldId="715"/>
            <ac:spMk id="20" creationId="{17B96FAB-82A2-46A8-14DC-A940A59A6CC4}"/>
          </ac:spMkLst>
        </pc:spChg>
        <pc:grpChg chg="add mod">
          <ac:chgData name="Miguel A. Valbuena" userId="a843d355c3f00857" providerId="LiveId" clId="{FDA52D9D-5321-4A37-971F-7EAF0858C012}" dt="2022-09-05T08:29:53.891" v="9267" actId="1038"/>
          <ac:grpSpMkLst>
            <pc:docMk/>
            <pc:sldMk cId="3746384497" sldId="715"/>
            <ac:grpSpMk id="9" creationId="{C005BEFD-3200-002A-0E6C-FC9C14EC4A7D}"/>
          </ac:grpSpMkLst>
        </pc:grpChg>
        <pc:grpChg chg="add mod">
          <ac:chgData name="Miguel A. Valbuena" userId="a843d355c3f00857" providerId="LiveId" clId="{FDA52D9D-5321-4A37-971F-7EAF0858C012}" dt="2022-09-05T08:27:57.321" v="9237" actId="164"/>
          <ac:grpSpMkLst>
            <pc:docMk/>
            <pc:sldMk cId="3746384497" sldId="715"/>
            <ac:grpSpMk id="19" creationId="{10F30300-DD43-D9CA-E1B7-736CEFEEB6FE}"/>
          </ac:grpSpMkLst>
        </pc:grpChg>
        <pc:picChg chg="add mod modCrop">
          <ac:chgData name="Miguel A. Valbuena" userId="a843d355c3f00857" providerId="LiveId" clId="{FDA52D9D-5321-4A37-971F-7EAF0858C012}" dt="2022-09-05T08:29:53.891" v="9267" actId="1038"/>
          <ac:picMkLst>
            <pc:docMk/>
            <pc:sldMk cId="3746384497" sldId="715"/>
            <ac:picMk id="4" creationId="{8DE788C5-8664-7535-73F9-175E057F7077}"/>
          </ac:picMkLst>
        </pc:picChg>
        <pc:picChg chg="add mod modCrop">
          <ac:chgData name="Miguel A. Valbuena" userId="a843d355c3f00857" providerId="LiveId" clId="{FDA52D9D-5321-4A37-971F-7EAF0858C012}" dt="2022-09-04T17:25:22.521" v="6721" actId="164"/>
          <ac:picMkLst>
            <pc:docMk/>
            <pc:sldMk cId="3746384497" sldId="715"/>
            <ac:picMk id="5" creationId="{FDABBDD3-2C92-F78B-6E58-E24E383D3527}"/>
          </ac:picMkLst>
        </pc:picChg>
        <pc:picChg chg="add mod">
          <ac:chgData name="Miguel A. Valbuena" userId="a843d355c3f00857" providerId="LiveId" clId="{FDA52D9D-5321-4A37-971F-7EAF0858C012}" dt="2022-09-04T17:22:29.418" v="6654"/>
          <ac:picMkLst>
            <pc:docMk/>
            <pc:sldMk cId="3746384497" sldId="715"/>
            <ac:picMk id="7" creationId="{CC0372E1-984C-6BBB-64CB-800299948C3C}"/>
          </ac:picMkLst>
        </pc:picChg>
        <pc:picChg chg="add mod modCrop">
          <ac:chgData name="Miguel A. Valbuena" userId="a843d355c3f00857" providerId="LiveId" clId="{FDA52D9D-5321-4A37-971F-7EAF0858C012}" dt="2022-09-04T17:25:22.521" v="6721" actId="164"/>
          <ac:picMkLst>
            <pc:docMk/>
            <pc:sldMk cId="3746384497" sldId="715"/>
            <ac:picMk id="8" creationId="{FF978D18-F5DF-B8B0-1E4D-4EE2EE73431D}"/>
          </ac:picMkLst>
        </pc:picChg>
        <pc:picChg chg="add mod">
          <ac:chgData name="Miguel A. Valbuena" userId="a843d355c3f00857" providerId="LiveId" clId="{FDA52D9D-5321-4A37-971F-7EAF0858C012}" dt="2022-09-04T17:29:36.190" v="6862" actId="1076"/>
          <ac:picMkLst>
            <pc:docMk/>
            <pc:sldMk cId="3746384497" sldId="715"/>
            <ac:picMk id="12" creationId="{77725E3F-79FB-3FD9-1883-08019A99F9C0}"/>
          </ac:picMkLst>
        </pc:picChg>
      </pc:sldChg>
      <pc:sldChg chg="modSp add del mod">
        <pc:chgData name="Miguel A. Valbuena" userId="a843d355c3f00857" providerId="LiveId" clId="{FDA52D9D-5321-4A37-971F-7EAF0858C012}" dt="2022-09-04T18:18:19.400" v="7838" actId="47"/>
        <pc:sldMkLst>
          <pc:docMk/>
          <pc:sldMk cId="0" sldId="716"/>
        </pc:sldMkLst>
        <pc:spChg chg="mod">
          <ac:chgData name="Miguel A. Valbuena" userId="a843d355c3f00857" providerId="LiveId" clId="{FDA52D9D-5321-4A37-971F-7EAF0858C012}" dt="2022-09-04T18:16:17.723" v="7812" actId="1035"/>
          <ac:spMkLst>
            <pc:docMk/>
            <pc:sldMk cId="0" sldId="716"/>
            <ac:spMk id="9" creationId="{AC6DE64A-5D57-E73E-C3E1-DCB259EF194C}"/>
          </ac:spMkLst>
        </pc:spChg>
        <pc:spChg chg="mod">
          <ac:chgData name="Miguel A. Valbuena" userId="a843d355c3f00857" providerId="LiveId" clId="{FDA52D9D-5321-4A37-971F-7EAF0858C012}" dt="2022-09-04T18:16:34.020" v="7836" actId="1038"/>
          <ac:spMkLst>
            <pc:docMk/>
            <pc:sldMk cId="0" sldId="716"/>
            <ac:spMk id="15" creationId="{A01FDAF9-0184-84D7-5ADE-E0BC2319A639}"/>
          </ac:spMkLst>
        </pc:spChg>
        <pc:spChg chg="mod">
          <ac:chgData name="Miguel A. Valbuena" userId="a843d355c3f00857" providerId="LiveId" clId="{FDA52D9D-5321-4A37-971F-7EAF0858C012}" dt="2022-09-04T18:16:34.020" v="7836" actId="1038"/>
          <ac:spMkLst>
            <pc:docMk/>
            <pc:sldMk cId="0" sldId="716"/>
            <ac:spMk id="16" creationId="{97011FE0-A536-788B-E9E1-F8EE42A4B816}"/>
          </ac:spMkLst>
        </pc:spChg>
        <pc:spChg chg="mod">
          <ac:chgData name="Miguel A. Valbuena" userId="a843d355c3f00857" providerId="LiveId" clId="{FDA52D9D-5321-4A37-971F-7EAF0858C012}" dt="2022-09-04T18:15:59.493" v="7763" actId="1076"/>
          <ac:spMkLst>
            <pc:docMk/>
            <pc:sldMk cId="0" sldId="716"/>
            <ac:spMk id="17" creationId="{CE9451BE-ADCC-0718-5930-1B89EF6965FB}"/>
          </ac:spMkLst>
        </pc:spChg>
        <pc:spChg chg="mod">
          <ac:chgData name="Miguel A. Valbuena" userId="a843d355c3f00857" providerId="LiveId" clId="{FDA52D9D-5321-4A37-971F-7EAF0858C012}" dt="2022-09-04T18:15:34.951" v="7724" actId="1076"/>
          <ac:spMkLst>
            <pc:docMk/>
            <pc:sldMk cId="0" sldId="716"/>
            <ac:spMk id="24" creationId="{5000946B-CC68-5DB7-B018-0956CA1326E8}"/>
          </ac:spMkLst>
        </pc:spChg>
        <pc:picChg chg="mod">
          <ac:chgData name="Miguel A. Valbuena" userId="a843d355c3f00857" providerId="LiveId" clId="{FDA52D9D-5321-4A37-971F-7EAF0858C012}" dt="2022-09-04T18:16:17.723" v="7812" actId="1035"/>
          <ac:picMkLst>
            <pc:docMk/>
            <pc:sldMk cId="0" sldId="716"/>
            <ac:picMk id="10" creationId="{FD735E11-777A-E285-01C7-F0DFBB2977BD}"/>
          </ac:picMkLst>
        </pc:picChg>
        <pc:picChg chg="mod">
          <ac:chgData name="Miguel A. Valbuena" userId="a843d355c3f00857" providerId="LiveId" clId="{FDA52D9D-5321-4A37-971F-7EAF0858C012}" dt="2022-09-04T18:15:54.793" v="7762" actId="1036"/>
          <ac:picMkLst>
            <pc:docMk/>
            <pc:sldMk cId="0" sldId="716"/>
            <ac:picMk id="14" creationId="{DAB8B43D-26C2-E3B4-D60B-EA99AF8A3163}"/>
          </ac:picMkLst>
        </pc:picChg>
      </pc:sldChg>
      <pc:sldChg chg="addSp delSp modSp add mod">
        <pc:chgData name="Miguel A. Valbuena" userId="a843d355c3f00857" providerId="LiveId" clId="{FDA52D9D-5321-4A37-971F-7EAF0858C012}" dt="2022-09-05T08:58:03.588" v="9643" actId="1036"/>
        <pc:sldMkLst>
          <pc:docMk/>
          <pc:sldMk cId="0" sldId="717"/>
        </pc:sldMkLst>
        <pc:spChg chg="mod">
          <ac:chgData name="Miguel A. Valbuena" userId="a843d355c3f00857" providerId="LiveId" clId="{FDA52D9D-5321-4A37-971F-7EAF0858C012}" dt="2022-09-04T18:26:32.070" v="7972" actId="6549"/>
          <ac:spMkLst>
            <pc:docMk/>
            <pc:sldMk cId="0" sldId="717"/>
            <ac:spMk id="2" creationId="{2AD601A2-EEC0-36DE-86C5-66156A42392C}"/>
          </ac:spMkLst>
        </pc:spChg>
        <pc:spChg chg="mod">
          <ac:chgData name="Miguel A. Valbuena" userId="a843d355c3f00857" providerId="LiveId" clId="{FDA52D9D-5321-4A37-971F-7EAF0858C012}" dt="2022-09-04T18:26:11.211" v="7968" actId="1038"/>
          <ac:spMkLst>
            <pc:docMk/>
            <pc:sldMk cId="0" sldId="717"/>
            <ac:spMk id="6" creationId="{A5BBF554-E45E-93A1-C477-F5B4758EFD43}"/>
          </ac:spMkLst>
        </pc:spChg>
        <pc:spChg chg="mod">
          <ac:chgData name="Miguel A. Valbuena" userId="a843d355c3f00857" providerId="LiveId" clId="{FDA52D9D-5321-4A37-971F-7EAF0858C012}" dt="2022-09-04T18:26:04.994" v="7941" actId="1038"/>
          <ac:spMkLst>
            <pc:docMk/>
            <pc:sldMk cId="0" sldId="717"/>
            <ac:spMk id="8" creationId="{EFFCB388-CEA9-A556-2AE1-7991793DEA05}"/>
          </ac:spMkLst>
        </pc:spChg>
        <pc:spChg chg="mod">
          <ac:chgData name="Miguel A. Valbuena" userId="a843d355c3f00857" providerId="LiveId" clId="{FDA52D9D-5321-4A37-971F-7EAF0858C012}" dt="2022-09-05T08:58:03.588" v="9643" actId="1036"/>
          <ac:spMkLst>
            <pc:docMk/>
            <pc:sldMk cId="0" sldId="717"/>
            <ac:spMk id="9" creationId="{AC6DE64A-5D57-E73E-C3E1-DCB259EF194C}"/>
          </ac:spMkLst>
        </pc:spChg>
        <pc:spChg chg="mod">
          <ac:chgData name="Miguel A. Valbuena" userId="a843d355c3f00857" providerId="LiveId" clId="{FDA52D9D-5321-4A37-971F-7EAF0858C012}" dt="2022-09-04T18:21:22.040" v="7877" actId="207"/>
          <ac:spMkLst>
            <pc:docMk/>
            <pc:sldMk cId="0" sldId="717"/>
            <ac:spMk id="15" creationId="{A01FDAF9-0184-84D7-5ADE-E0BC2319A639}"/>
          </ac:spMkLst>
        </pc:spChg>
        <pc:spChg chg="mod">
          <ac:chgData name="Miguel A. Valbuena" userId="a843d355c3f00857" providerId="LiveId" clId="{FDA52D9D-5321-4A37-971F-7EAF0858C012}" dt="2022-09-04T18:21:34.734" v="7879" actId="1076"/>
          <ac:spMkLst>
            <pc:docMk/>
            <pc:sldMk cId="0" sldId="717"/>
            <ac:spMk id="16" creationId="{97011FE0-A536-788B-E9E1-F8EE42A4B816}"/>
          </ac:spMkLst>
        </pc:spChg>
        <pc:spChg chg="mod">
          <ac:chgData name="Miguel A. Valbuena" userId="a843d355c3f00857" providerId="LiveId" clId="{FDA52D9D-5321-4A37-971F-7EAF0858C012}" dt="2022-09-04T18:18:51.133" v="7843" actId="1076"/>
          <ac:spMkLst>
            <pc:docMk/>
            <pc:sldMk cId="0" sldId="717"/>
            <ac:spMk id="17" creationId="{CE9451BE-ADCC-0718-5930-1B89EF6965FB}"/>
          </ac:spMkLst>
        </pc:spChg>
        <pc:spChg chg="del">
          <ac:chgData name="Miguel A. Valbuena" userId="a843d355c3f00857" providerId="LiveId" clId="{FDA52D9D-5321-4A37-971F-7EAF0858C012}" dt="2022-09-04T18:19:25.364" v="7849" actId="478"/>
          <ac:spMkLst>
            <pc:docMk/>
            <pc:sldMk cId="0" sldId="717"/>
            <ac:spMk id="19" creationId="{A832C20A-4F97-4AAB-8FD8-4358AC234F15}"/>
          </ac:spMkLst>
        </pc:spChg>
        <pc:spChg chg="add mod">
          <ac:chgData name="Miguel A. Valbuena" userId="a843d355c3f00857" providerId="LiveId" clId="{FDA52D9D-5321-4A37-971F-7EAF0858C012}" dt="2022-09-04T18:24:04.486" v="7904" actId="1076"/>
          <ac:spMkLst>
            <pc:docMk/>
            <pc:sldMk cId="0" sldId="717"/>
            <ac:spMk id="20" creationId="{6537EA4D-18BC-B9C9-76B8-8AD00CEB2F31}"/>
          </ac:spMkLst>
        </pc:spChg>
        <pc:spChg chg="mod">
          <ac:chgData name="Miguel A. Valbuena" userId="a843d355c3f00857" providerId="LiveId" clId="{FDA52D9D-5321-4A37-971F-7EAF0858C012}" dt="2022-09-04T18:22:00.991" v="7881" actId="14100"/>
          <ac:spMkLst>
            <pc:docMk/>
            <pc:sldMk cId="0" sldId="717"/>
            <ac:spMk id="21" creationId="{41CFF52C-C2FB-39CD-CD72-AA7FFC2202D9}"/>
          </ac:spMkLst>
        </pc:spChg>
        <pc:spChg chg="mod">
          <ac:chgData name="Miguel A. Valbuena" userId="a843d355c3f00857" providerId="LiveId" clId="{FDA52D9D-5321-4A37-971F-7EAF0858C012}" dt="2022-09-04T18:18:54.477" v="7844" actId="1076"/>
          <ac:spMkLst>
            <pc:docMk/>
            <pc:sldMk cId="0" sldId="717"/>
            <ac:spMk id="24" creationId="{5000946B-CC68-5DB7-B018-0956CA1326E8}"/>
          </ac:spMkLst>
        </pc:spChg>
        <pc:spChg chg="add mod">
          <ac:chgData name="Miguel A. Valbuena" userId="a843d355c3f00857" providerId="LiveId" clId="{FDA52D9D-5321-4A37-971F-7EAF0858C012}" dt="2022-09-05T08:57:57.789" v="9627" actId="1076"/>
          <ac:spMkLst>
            <pc:docMk/>
            <pc:sldMk cId="0" sldId="717"/>
            <ac:spMk id="30" creationId="{E617B95D-9719-FEA0-9165-36865DD7005A}"/>
          </ac:spMkLst>
        </pc:spChg>
        <pc:picChg chg="mod">
          <ac:chgData name="Miguel A. Valbuena" userId="a843d355c3f00857" providerId="LiveId" clId="{FDA52D9D-5321-4A37-971F-7EAF0858C012}" dt="2022-09-04T18:26:04.994" v="7941" actId="1038"/>
          <ac:picMkLst>
            <pc:docMk/>
            <pc:sldMk cId="0" sldId="717"/>
            <ac:picMk id="4" creationId="{B6DE7AAE-9623-E6C8-4FAD-84BF0BD6AC72}"/>
          </ac:picMkLst>
        </pc:picChg>
        <pc:picChg chg="mod">
          <ac:chgData name="Miguel A. Valbuena" userId="a843d355c3f00857" providerId="LiveId" clId="{FDA52D9D-5321-4A37-971F-7EAF0858C012}" dt="2022-09-04T18:26:04.994" v="7941" actId="1038"/>
          <ac:picMkLst>
            <pc:docMk/>
            <pc:sldMk cId="0" sldId="717"/>
            <ac:picMk id="5" creationId="{6BF4AFC3-7429-B011-1AB1-D69E3D72F49E}"/>
          </ac:picMkLst>
        </pc:picChg>
        <pc:picChg chg="mod">
          <ac:chgData name="Miguel A. Valbuena" userId="a843d355c3f00857" providerId="LiveId" clId="{FDA52D9D-5321-4A37-971F-7EAF0858C012}" dt="2022-09-04T18:26:04.994" v="7941" actId="1038"/>
          <ac:picMkLst>
            <pc:docMk/>
            <pc:sldMk cId="0" sldId="717"/>
            <ac:picMk id="7" creationId="{660FC5AF-AD55-D8F6-4120-034297BA7C19}"/>
          </ac:picMkLst>
        </pc:picChg>
        <pc:picChg chg="mod">
          <ac:chgData name="Miguel A. Valbuena" userId="a843d355c3f00857" providerId="LiveId" clId="{FDA52D9D-5321-4A37-971F-7EAF0858C012}" dt="2022-09-05T08:58:03.588" v="9643" actId="1036"/>
          <ac:picMkLst>
            <pc:docMk/>
            <pc:sldMk cId="0" sldId="717"/>
            <ac:picMk id="10" creationId="{FD735E11-777A-E285-01C7-F0DFBB2977BD}"/>
          </ac:picMkLst>
        </pc:picChg>
        <pc:picChg chg="mod">
          <ac:chgData name="Miguel A. Valbuena" userId="a843d355c3f00857" providerId="LiveId" clId="{FDA52D9D-5321-4A37-971F-7EAF0858C012}" dt="2022-09-04T18:26:04.994" v="7941" actId="1038"/>
          <ac:picMkLst>
            <pc:docMk/>
            <pc:sldMk cId="0" sldId="717"/>
            <ac:picMk id="12" creationId="{2877FBE1-8BB5-BFC3-933E-3F7E691C844E}"/>
          </ac:picMkLst>
        </pc:picChg>
        <pc:picChg chg="mod">
          <ac:chgData name="Miguel A. Valbuena" userId="a843d355c3f00857" providerId="LiveId" clId="{FDA52D9D-5321-4A37-971F-7EAF0858C012}" dt="2022-09-04T18:26:04.994" v="7941" actId="1038"/>
          <ac:picMkLst>
            <pc:docMk/>
            <pc:sldMk cId="0" sldId="717"/>
            <ac:picMk id="13" creationId="{29B465DC-E8FE-7E74-2349-3AA654976518}"/>
          </ac:picMkLst>
        </pc:picChg>
        <pc:picChg chg="mod">
          <ac:chgData name="Miguel A. Valbuena" userId="a843d355c3f00857" providerId="LiveId" clId="{FDA52D9D-5321-4A37-971F-7EAF0858C012}" dt="2022-09-04T18:21:27.450" v="7878" actId="207"/>
          <ac:picMkLst>
            <pc:docMk/>
            <pc:sldMk cId="0" sldId="717"/>
            <ac:picMk id="14" creationId="{DAB8B43D-26C2-E3B4-D60B-EA99AF8A3163}"/>
          </ac:picMkLst>
        </pc:picChg>
        <pc:picChg chg="add mod">
          <ac:chgData name="Miguel A. Valbuena" userId="a843d355c3f00857" providerId="LiveId" clId="{FDA52D9D-5321-4A37-971F-7EAF0858C012}" dt="2022-09-04T18:19:22.396" v="7848" actId="14100"/>
          <ac:picMkLst>
            <pc:docMk/>
            <pc:sldMk cId="0" sldId="717"/>
            <ac:picMk id="18" creationId="{C57BE6A8-3223-27CE-D256-CEFEAB67799F}"/>
          </ac:picMkLst>
        </pc:picChg>
        <pc:picChg chg="del">
          <ac:chgData name="Miguel A. Valbuena" userId="a843d355c3f00857" providerId="LiveId" clId="{FDA52D9D-5321-4A37-971F-7EAF0858C012}" dt="2022-09-04T18:19:13.721" v="7845" actId="478"/>
          <ac:picMkLst>
            <pc:docMk/>
            <pc:sldMk cId="0" sldId="717"/>
            <ac:picMk id="22" creationId="{9516A413-24E5-BFB8-4A7C-7D858FF2DACB}"/>
          </ac:picMkLst>
        </pc:picChg>
        <pc:picChg chg="mod">
          <ac:chgData name="Miguel A. Valbuena" userId="a843d355c3f00857" providerId="LiveId" clId="{FDA52D9D-5321-4A37-971F-7EAF0858C012}" dt="2022-09-04T18:22:03.382" v="7882" actId="1076"/>
          <ac:picMkLst>
            <pc:docMk/>
            <pc:sldMk cId="0" sldId="717"/>
            <ac:picMk id="23" creationId="{C6BE3BE0-2B93-8B67-D93C-9FA522083AD2}"/>
          </ac:picMkLst>
        </pc:picChg>
        <pc:picChg chg="add mod">
          <ac:chgData name="Miguel A. Valbuena" userId="a843d355c3f00857" providerId="LiveId" clId="{FDA52D9D-5321-4A37-971F-7EAF0858C012}" dt="2022-09-04T18:24:10.589" v="7907" actId="14100"/>
          <ac:picMkLst>
            <pc:docMk/>
            <pc:sldMk cId="0" sldId="717"/>
            <ac:picMk id="26" creationId="{13CADFDD-1B56-F0E7-5AC8-EC692A22ECF5}"/>
          </ac:picMkLst>
        </pc:picChg>
        <pc:picChg chg="add mod">
          <ac:chgData name="Miguel A. Valbuena" userId="a843d355c3f00857" providerId="LiveId" clId="{FDA52D9D-5321-4A37-971F-7EAF0858C012}" dt="2022-09-04T18:24:42.430" v="7910" actId="1076"/>
          <ac:picMkLst>
            <pc:docMk/>
            <pc:sldMk cId="0" sldId="717"/>
            <ac:picMk id="28" creationId="{E0DF2D59-1E6B-BCAC-3F6D-3C6E1DA6C3CC}"/>
          </ac:picMkLst>
        </pc:picChg>
      </pc:sldChg>
      <pc:sldChg chg="add">
        <pc:chgData name="Miguel A. Valbuena" userId="a843d355c3f00857" providerId="LiveId" clId="{FDA52D9D-5321-4A37-971F-7EAF0858C012}" dt="2022-09-05T07:26:01.714" v="8567"/>
        <pc:sldMkLst>
          <pc:docMk/>
          <pc:sldMk cId="560746857" sldId="719"/>
        </pc:sldMkLst>
      </pc:sldChg>
      <pc:sldChg chg="addSp modSp add del mod">
        <pc:chgData name="Miguel A. Valbuena" userId="a843d355c3f00857" providerId="LiveId" clId="{FDA52D9D-5321-4A37-971F-7EAF0858C012}" dt="2022-09-05T07:25:55.205" v="8566" actId="2696"/>
        <pc:sldMkLst>
          <pc:docMk/>
          <pc:sldMk cId="1811966123" sldId="719"/>
        </pc:sldMkLst>
        <pc:spChg chg="add mod">
          <ac:chgData name="Miguel A. Valbuena" userId="a843d355c3f00857" providerId="LiveId" clId="{FDA52D9D-5321-4A37-971F-7EAF0858C012}" dt="2022-09-04T18:44:38.864" v="8011" actId="1076"/>
          <ac:spMkLst>
            <pc:docMk/>
            <pc:sldMk cId="1811966123" sldId="719"/>
            <ac:spMk id="11" creationId="{61E41A98-9AFC-0687-88BF-E0D91176D876}"/>
          </ac:spMkLst>
        </pc:spChg>
      </pc:sldChg>
      <pc:sldMasterChg chg="delSldLayout">
        <pc:chgData name="Miguel A. Valbuena" userId="a843d355c3f00857" providerId="LiveId" clId="{FDA52D9D-5321-4A37-971F-7EAF0858C012}" dt="2022-09-01T14:27:34.943" v="897" actId="47"/>
        <pc:sldMasterMkLst>
          <pc:docMk/>
          <pc:sldMasterMk cId="354493737" sldId="2147483660"/>
        </pc:sldMasterMkLst>
        <pc:sldLayoutChg chg="del">
          <pc:chgData name="Miguel A. Valbuena" userId="a843d355c3f00857" providerId="LiveId" clId="{FDA52D9D-5321-4A37-971F-7EAF0858C012}" dt="2022-09-01T14:27:34.943" v="897" actId="47"/>
          <pc:sldLayoutMkLst>
            <pc:docMk/>
            <pc:sldMasterMk cId="354493737" sldId="2147483660"/>
            <pc:sldLayoutMk cId="4186801649" sldId="214748367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D8FB1-A523-4D17-9917-9C73BAFE2F64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F1F01-ED44-451F-95E0-67E747142DE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59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Graphene </a:t>
            </a:r>
            <a:r>
              <a:rPr lang="es-ES" dirty="0" err="1"/>
              <a:t>presents</a:t>
            </a:r>
            <a:r>
              <a:rPr lang="es-ES" dirty="0"/>
              <a:t> </a:t>
            </a:r>
            <a:r>
              <a:rPr lang="es-ES" dirty="0" err="1"/>
              <a:t>very</a:t>
            </a:r>
            <a:r>
              <a:rPr lang="es-ES" dirty="0"/>
              <a:t> </a:t>
            </a:r>
            <a:r>
              <a:rPr lang="es-ES" dirty="0" err="1"/>
              <a:t>interesting</a:t>
            </a:r>
            <a:r>
              <a:rPr lang="es-ES" dirty="0"/>
              <a:t> </a:t>
            </a:r>
            <a:r>
              <a:rPr lang="es-ES" dirty="0" err="1"/>
              <a:t>properties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spintronics</a:t>
            </a:r>
            <a:r>
              <a:rPr lang="es-ES" dirty="0"/>
              <a:t>, </a:t>
            </a:r>
            <a:r>
              <a:rPr lang="es-ES" dirty="0" err="1"/>
              <a:t>since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optimal</a:t>
            </a:r>
            <a:r>
              <a:rPr lang="es-ES" dirty="0"/>
              <a:t> spin conductor </a:t>
            </a:r>
            <a:r>
              <a:rPr lang="es-ES" dirty="0" err="1"/>
              <a:t>due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its</a:t>
            </a:r>
            <a:r>
              <a:rPr lang="es-ES" dirty="0"/>
              <a:t> </a:t>
            </a:r>
            <a:r>
              <a:rPr lang="es-ES" dirty="0" err="1"/>
              <a:t>long</a:t>
            </a:r>
            <a:r>
              <a:rPr lang="es-ES" dirty="0"/>
              <a:t> spin </a:t>
            </a:r>
            <a:r>
              <a:rPr lang="es-ES" dirty="0" err="1"/>
              <a:t>difussion</a:t>
            </a:r>
            <a:r>
              <a:rPr lang="es-ES" dirty="0"/>
              <a:t> </a:t>
            </a:r>
            <a:r>
              <a:rPr lang="es-ES" dirty="0" err="1"/>
              <a:t>length</a:t>
            </a:r>
            <a:r>
              <a:rPr lang="es-ES" dirty="0"/>
              <a:t> and spin </a:t>
            </a:r>
            <a:r>
              <a:rPr lang="es-ES" dirty="0" err="1"/>
              <a:t>lifetime</a:t>
            </a:r>
            <a:r>
              <a:rPr lang="es-ES" dirty="0"/>
              <a:t>.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design</a:t>
            </a:r>
            <a:r>
              <a:rPr lang="es-ES" dirty="0"/>
              <a:t> </a:t>
            </a:r>
            <a:r>
              <a:rPr lang="es-ES" dirty="0" err="1"/>
              <a:t>spintronic</a:t>
            </a:r>
            <a:r>
              <a:rPr lang="es-ES" dirty="0"/>
              <a:t> </a:t>
            </a:r>
            <a:r>
              <a:rPr lang="es-ES" dirty="0" err="1"/>
              <a:t>devices</a:t>
            </a:r>
            <a:r>
              <a:rPr lang="es-ES" dirty="0"/>
              <a:t>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need</a:t>
            </a:r>
            <a:r>
              <a:rPr lang="es-ES" dirty="0"/>
              <a:t> </a:t>
            </a:r>
            <a:r>
              <a:rPr lang="es-ES" dirty="0" err="1"/>
              <a:t>also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convert</a:t>
            </a:r>
            <a:r>
              <a:rPr lang="es-ES" dirty="0"/>
              <a:t> and </a:t>
            </a:r>
            <a:r>
              <a:rPr lang="es-ES" dirty="0" err="1"/>
              <a:t>measure</a:t>
            </a:r>
            <a:r>
              <a:rPr lang="es-ES" dirty="0"/>
              <a:t> spin </a:t>
            </a:r>
            <a:r>
              <a:rPr lang="es-ES" dirty="0" err="1"/>
              <a:t>currents</a:t>
            </a:r>
            <a:r>
              <a:rPr lang="es-ES" dirty="0"/>
              <a:t> and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usually</a:t>
            </a:r>
            <a:r>
              <a:rPr lang="es-ES" dirty="0"/>
              <a:t> done </a:t>
            </a:r>
            <a:r>
              <a:rPr lang="es-ES" dirty="0" err="1"/>
              <a:t>taking</a:t>
            </a:r>
            <a:r>
              <a:rPr lang="es-ES" dirty="0"/>
              <a:t> </a:t>
            </a:r>
            <a:r>
              <a:rPr lang="es-ES" dirty="0" err="1"/>
              <a:t>advantage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the Spin Hall </a:t>
            </a:r>
            <a:r>
              <a:rPr lang="es-ES" dirty="0" err="1"/>
              <a:t>effect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SOC induce </a:t>
            </a:r>
            <a:r>
              <a:rPr lang="es-ES" dirty="0" err="1"/>
              <a:t>effects</a:t>
            </a:r>
            <a:r>
              <a:rPr lang="es-ES" dirty="0"/>
              <a:t>. Graphene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itself</a:t>
            </a:r>
            <a:r>
              <a:rPr lang="es-ES" dirty="0"/>
              <a:t> </a:t>
            </a:r>
            <a:r>
              <a:rPr lang="es-ES" dirty="0" err="1"/>
              <a:t>does</a:t>
            </a:r>
            <a:r>
              <a:rPr lang="es-ES" dirty="0"/>
              <a:t> </a:t>
            </a:r>
            <a:r>
              <a:rPr lang="es-ES" dirty="0" err="1"/>
              <a:t>not</a:t>
            </a:r>
            <a:r>
              <a:rPr lang="es-ES" dirty="0"/>
              <a:t> </a:t>
            </a:r>
            <a:r>
              <a:rPr lang="es-ES" dirty="0" err="1"/>
              <a:t>present</a:t>
            </a:r>
            <a:r>
              <a:rPr lang="es-ES" dirty="0"/>
              <a:t> SOC, </a:t>
            </a:r>
            <a:r>
              <a:rPr lang="es-ES" dirty="0" err="1"/>
              <a:t>but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dirty="0"/>
              <a:t> has </a:t>
            </a:r>
            <a:r>
              <a:rPr lang="es-ES" dirty="0" err="1"/>
              <a:t>been</a:t>
            </a:r>
            <a:r>
              <a:rPr lang="es-ES" dirty="0"/>
              <a:t> </a:t>
            </a:r>
            <a:r>
              <a:rPr lang="es-ES" dirty="0" err="1"/>
              <a:t>reported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the intercalation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appropiate</a:t>
            </a:r>
            <a:r>
              <a:rPr lang="es-ES" dirty="0"/>
              <a:t> </a:t>
            </a:r>
            <a:r>
              <a:rPr lang="es-ES" dirty="0" err="1"/>
              <a:t>elements</a:t>
            </a:r>
            <a:r>
              <a:rPr lang="es-ES" dirty="0"/>
              <a:t> can induce </a:t>
            </a:r>
            <a:r>
              <a:rPr lang="es-ES" dirty="0" err="1"/>
              <a:t>Rashba</a:t>
            </a:r>
            <a:r>
              <a:rPr lang="es-ES" dirty="0"/>
              <a:t> </a:t>
            </a:r>
            <a:r>
              <a:rPr lang="es-ES" dirty="0" err="1"/>
              <a:t>type</a:t>
            </a:r>
            <a:r>
              <a:rPr lang="es-ES" dirty="0"/>
              <a:t> SOC.</a:t>
            </a:r>
          </a:p>
          <a:p>
            <a:endParaRPr lang="es-ES" dirty="0"/>
          </a:p>
          <a:p>
            <a:r>
              <a:rPr lang="es-ES" dirty="0"/>
              <a:t>SOC SPARPES </a:t>
            </a:r>
            <a:r>
              <a:rPr lang="es-ES" dirty="0" err="1"/>
              <a:t>our</a:t>
            </a:r>
            <a:r>
              <a:rPr lang="es-ES" dirty="0"/>
              <a:t> </a:t>
            </a:r>
            <a:r>
              <a:rPr lang="es-ES" dirty="0" err="1"/>
              <a:t>group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C95B5-6A57-4F38-BD4D-49D4557279CA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2429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C95B5-6A57-4F38-BD4D-49D4557279CA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3340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Co 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F1F01-ED44-451F-95E0-67E747142D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88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conduction electron mediated </a:t>
            </a:r>
            <a:r>
              <a:rPr lang="en-US" dirty="0" err="1"/>
              <a:t>Rashba</a:t>
            </a:r>
            <a:r>
              <a:rPr lang="en-US" dirty="0"/>
              <a:t>−DMI mechanism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C95B5-6A57-4F38-BD4D-49D4557279CA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1911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6435-8381-4142-9AD8-927373B3B799}" type="datetimeFigureOut">
              <a:rPr lang="es-ES_tradnl" smtClean="0"/>
              <a:t>02/09/2022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4BE8-1AE3-F54A-ABDA-8BEA137345C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11347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6435-8381-4142-9AD8-927373B3B799}" type="datetimeFigureOut">
              <a:rPr lang="es-ES_tradnl" smtClean="0"/>
              <a:t>02/09/2022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4BE8-1AE3-F54A-ABDA-8BEA137345C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72199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6435-8381-4142-9AD8-927373B3B799}" type="datetimeFigureOut">
              <a:rPr lang="es-ES_tradnl" smtClean="0"/>
              <a:t>02/09/2022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4BE8-1AE3-F54A-ABDA-8BEA137345C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75177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128588"/>
            <a:ext cx="10970684" cy="143351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82684" cy="45243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195484" y="1600200"/>
            <a:ext cx="5384800" cy="21859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195484" y="3938589"/>
            <a:ext cx="5384800" cy="218598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fecha"/>
          <p:cNvSpPr>
            <a:spLocks noGrp="1"/>
          </p:cNvSpPr>
          <p:nvPr>
            <p:ph type="dt" idx="10"/>
          </p:nvPr>
        </p:nvSpPr>
        <p:spPr>
          <a:xfrm>
            <a:off x="609601" y="6245226"/>
            <a:ext cx="2842684" cy="474663"/>
          </a:xfrm>
        </p:spPr>
        <p:txBody>
          <a:bodyPr/>
          <a:lstStyle>
            <a:lvl1pPr>
              <a:defRPr/>
            </a:lvl1pPr>
          </a:lstStyle>
          <a:p>
            <a:endParaRPr lang="en-GB" alt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idx="11"/>
          </p:nvPr>
        </p:nvSpPr>
        <p:spPr>
          <a:xfrm>
            <a:off x="4165601" y="6245226"/>
            <a:ext cx="3858684" cy="474663"/>
          </a:xfrm>
        </p:spPr>
        <p:txBody>
          <a:bodyPr/>
          <a:lstStyle>
            <a:lvl1pPr>
              <a:defRPr/>
            </a:lvl1pPr>
          </a:lstStyle>
          <a:p>
            <a:endParaRPr lang="en-GB" alt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idx="12"/>
          </p:nvPr>
        </p:nvSpPr>
        <p:spPr>
          <a:xfrm>
            <a:off x="8737601" y="6245226"/>
            <a:ext cx="2842684" cy="474663"/>
          </a:xfrm>
        </p:spPr>
        <p:txBody>
          <a:bodyPr/>
          <a:lstStyle>
            <a:lvl1pPr>
              <a:defRPr/>
            </a:lvl1pPr>
          </a:lstStyle>
          <a:p>
            <a:fld id="{7B7CCD46-9FA5-4652-88B2-F78F44B2B2B3}" type="slidenum">
              <a:rPr lang="en-GB" altLang="es-ES"/>
              <a:pPr/>
              <a:t>‹Nº›</a:t>
            </a:fld>
            <a:endParaRPr lang="en-GB" altLang="es-ES"/>
          </a:p>
        </p:txBody>
      </p:sp>
    </p:spTree>
    <p:extLst>
      <p:ext uri="{BB962C8B-B14F-4D97-AF65-F5344CB8AC3E}">
        <p14:creationId xmlns:p14="http://schemas.microsoft.com/office/powerpoint/2010/main" val="682944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609601" y="128588"/>
            <a:ext cx="10970684" cy="143351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09601" y="1600200"/>
            <a:ext cx="5382684" cy="21859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195484" y="1600200"/>
            <a:ext cx="5384800" cy="21859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09601" y="3938589"/>
            <a:ext cx="5382684" cy="218598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5484" y="3938589"/>
            <a:ext cx="5384800" cy="218598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idx="10"/>
          </p:nvPr>
        </p:nvSpPr>
        <p:spPr>
          <a:xfrm>
            <a:off x="609601" y="6245226"/>
            <a:ext cx="2842684" cy="474663"/>
          </a:xfrm>
        </p:spPr>
        <p:txBody>
          <a:bodyPr/>
          <a:lstStyle>
            <a:lvl1pPr>
              <a:defRPr/>
            </a:lvl1pPr>
          </a:lstStyle>
          <a:p>
            <a:endParaRPr lang="en-GB" alt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idx="11"/>
          </p:nvPr>
        </p:nvSpPr>
        <p:spPr>
          <a:xfrm>
            <a:off x="4165601" y="6245226"/>
            <a:ext cx="3858684" cy="474663"/>
          </a:xfrm>
        </p:spPr>
        <p:txBody>
          <a:bodyPr/>
          <a:lstStyle>
            <a:lvl1pPr>
              <a:defRPr/>
            </a:lvl1pPr>
          </a:lstStyle>
          <a:p>
            <a:endParaRPr lang="en-GB" alt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idx="12"/>
          </p:nvPr>
        </p:nvSpPr>
        <p:spPr>
          <a:xfrm>
            <a:off x="8737601" y="6245226"/>
            <a:ext cx="2842684" cy="474663"/>
          </a:xfrm>
        </p:spPr>
        <p:txBody>
          <a:bodyPr/>
          <a:lstStyle>
            <a:lvl1pPr>
              <a:defRPr/>
            </a:lvl1pPr>
          </a:lstStyle>
          <a:p>
            <a:fld id="{D9021107-1FF3-4990-86F7-58A1EF9CAAAC}" type="slidenum">
              <a:rPr lang="en-GB" altLang="es-ES"/>
              <a:pPr/>
              <a:t>‹Nº›</a:t>
            </a:fld>
            <a:endParaRPr lang="en-GB" altLang="es-ES"/>
          </a:p>
        </p:txBody>
      </p:sp>
    </p:spTree>
    <p:extLst>
      <p:ext uri="{BB962C8B-B14F-4D97-AF65-F5344CB8AC3E}">
        <p14:creationId xmlns:p14="http://schemas.microsoft.com/office/powerpoint/2010/main" val="1506231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Marcador de fecha"/>
          <p:cNvSpPr>
            <a:spLocks noGrp="1"/>
          </p:cNvSpPr>
          <p:nvPr>
            <p:ph type="dt" sz="half" idx="10"/>
          </p:nvPr>
        </p:nvSpPr>
        <p:spPr>
          <a:xfrm>
            <a:off x="203200" y="6569075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A00CE951-07E3-4968-A127-5C4BC69D2DB4}" type="datetime1">
              <a:rPr lang="es-ES_tradnl" altLang="en-US" smtClean="0"/>
              <a:pPr/>
              <a:t>02/09/2022</a:t>
            </a:fld>
            <a:endParaRPr lang="es-ES_tradnl" altLang="en-US"/>
          </a:p>
        </p:txBody>
      </p:sp>
      <p:sp>
        <p:nvSpPr>
          <p:cNvPr id="7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87755" y="6569075"/>
            <a:ext cx="5184576" cy="4572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altLang="en-US" dirty="0"/>
              <a:t>F. </a:t>
            </a:r>
            <a:r>
              <a:rPr lang="es-ES_tradnl" altLang="en-US" dirty="0" err="1"/>
              <a:t>Ajejas</a:t>
            </a:r>
            <a:r>
              <a:rPr lang="es-ES_tradnl" altLang="en-US" dirty="0"/>
              <a:t>, </a:t>
            </a:r>
            <a:r>
              <a:rPr lang="es-ES_tradnl" altLang="en-US" u="sng" dirty="0"/>
              <a:t>A. Anadón</a:t>
            </a:r>
            <a:r>
              <a:rPr lang="es-ES_tradnl" altLang="en-US" dirty="0"/>
              <a:t>, P. Perna, et al.</a:t>
            </a:r>
          </a:p>
        </p:txBody>
      </p:sp>
      <p:sp>
        <p:nvSpPr>
          <p:cNvPr id="8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347200" y="6569075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9C286E90-1144-4C5F-8719-1A92A6A5725E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6401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6435-8381-4142-9AD8-927373B3B799}" type="datetimeFigureOut">
              <a:rPr lang="es-ES_tradnl" smtClean="0"/>
              <a:t>02/09/2022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4BE8-1AE3-F54A-ABDA-8BEA137345C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42289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6435-8381-4142-9AD8-927373B3B799}" type="datetimeFigureOut">
              <a:rPr lang="es-ES_tradnl" smtClean="0"/>
              <a:t>02/09/2022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4BE8-1AE3-F54A-ABDA-8BEA137345C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99574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6435-8381-4142-9AD8-927373B3B799}" type="datetimeFigureOut">
              <a:rPr lang="es-ES_tradnl" smtClean="0"/>
              <a:t>02/09/2022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4BE8-1AE3-F54A-ABDA-8BEA137345C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6526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6435-8381-4142-9AD8-927373B3B799}" type="datetimeFigureOut">
              <a:rPr lang="es-ES_tradnl" smtClean="0"/>
              <a:t>02/09/2022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4BE8-1AE3-F54A-ABDA-8BEA137345C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84666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6435-8381-4142-9AD8-927373B3B799}" type="datetimeFigureOut">
              <a:rPr lang="es-ES_tradnl" smtClean="0"/>
              <a:t>02/09/2022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4BE8-1AE3-F54A-ABDA-8BEA137345C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05681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6435-8381-4142-9AD8-927373B3B799}" type="datetimeFigureOut">
              <a:rPr lang="es-ES_tradnl" smtClean="0"/>
              <a:t>02/09/2022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4BE8-1AE3-F54A-ABDA-8BEA137345C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58207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6435-8381-4142-9AD8-927373B3B799}" type="datetimeFigureOut">
              <a:rPr lang="es-ES_tradnl" smtClean="0"/>
              <a:t>02/09/2022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4BE8-1AE3-F54A-ABDA-8BEA137345C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09724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6435-8381-4142-9AD8-927373B3B799}" type="datetimeFigureOut">
              <a:rPr lang="es-ES_tradnl" smtClean="0"/>
              <a:t>02/09/2022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4BE8-1AE3-F54A-ABDA-8BEA137345C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45460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26435-8381-4142-9AD8-927373B3B799}" type="datetimeFigureOut">
              <a:rPr lang="es-ES_tradnl" smtClean="0"/>
              <a:t>02/09/2022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14BE8-1AE3-F54A-ABDA-8BEA137345C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449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8.emf"/><Relationship Id="rId7" Type="http://schemas.openxmlformats.org/officeDocument/2006/relationships/image" Target="../media/image21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png"/><Relationship Id="rId4" Type="http://schemas.openxmlformats.org/officeDocument/2006/relationships/hyperlink" Target="https://arxiv.org/abs/2206.04351" TargetMode="External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hyperlink" Target="https://arxiv.org/abs/2206.04351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4.emf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abs/2206.0435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rxiv.org/abs/2206.04351" TargetMode="External"/><Relationship Id="rId4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hyperlink" Target="https://arxiv.org/abs/2206.0435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arxiv.org/abs/2206.04351" TargetMode="Externa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arxiv.org/abs/2206.0435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arxiv.org/abs/2206.04351" TargetMode="External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44" y="0"/>
            <a:ext cx="12192000" cy="6858000"/>
          </a:xfrm>
          <a:prstGeom prst="rect">
            <a:avLst/>
          </a:prstGeom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60C26E14-0481-4613-BFF2-3D81E2EB6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282" y="994192"/>
            <a:ext cx="6729693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ts val="2800"/>
              </a:lnSpc>
            </a:pPr>
            <a:r>
              <a:rPr lang="en-US" altLang="es-ES_tradnl" sz="2800" b="1" dirty="0" err="1">
                <a:solidFill>
                  <a:srgbClr val="002C52"/>
                </a:solidFill>
                <a:latin typeface="Oswald" charset="0"/>
                <a:ea typeface="Oswald" charset="0"/>
                <a:cs typeface="Oswald" charset="0"/>
              </a:rPr>
              <a:t>Rashba</a:t>
            </a:r>
            <a:r>
              <a:rPr lang="en-US" altLang="es-ES_tradnl" sz="2800" b="1" dirty="0">
                <a:solidFill>
                  <a:srgbClr val="002C52"/>
                </a:solidFill>
                <a:latin typeface="Oswald" charset="0"/>
                <a:ea typeface="Oswald" charset="0"/>
                <a:cs typeface="Oswald" charset="0"/>
              </a:rPr>
              <a:t>-like spin textures in Graphene promoted by ferromagnet-mediated Electronic-Hybridization with heavy metal.</a:t>
            </a:r>
            <a:endParaRPr lang="en-US" altLang="es-ES_tradnl" b="1" dirty="0">
              <a:solidFill>
                <a:srgbClr val="002C52"/>
              </a:solidFill>
              <a:latin typeface="Oswald" charset="0"/>
              <a:ea typeface="Oswald" charset="0"/>
              <a:cs typeface="Oswald" charset="0"/>
            </a:endParaRPr>
          </a:p>
          <a:p>
            <a:pPr algn="ctr">
              <a:lnSpc>
                <a:spcPts val="2400"/>
              </a:lnSpc>
            </a:pPr>
            <a:endParaRPr lang="en-US" altLang="es-ES_tradnl" b="1" dirty="0">
              <a:solidFill>
                <a:srgbClr val="002C52"/>
              </a:solidFill>
              <a:latin typeface="Oswald" charset="0"/>
              <a:ea typeface="Oswald" charset="0"/>
              <a:cs typeface="Oswald" charset="0"/>
            </a:endParaRPr>
          </a:p>
          <a:p>
            <a:pPr algn="ctr">
              <a:lnSpc>
                <a:spcPts val="2400"/>
              </a:lnSpc>
            </a:pPr>
            <a:endParaRPr lang="en-US" altLang="es-ES_tradnl" b="1" dirty="0">
              <a:solidFill>
                <a:srgbClr val="002C52"/>
              </a:solidFill>
              <a:latin typeface="Oswald" charset="0"/>
              <a:ea typeface="Oswald" charset="0"/>
              <a:cs typeface="Oswald" charset="0"/>
            </a:endParaRPr>
          </a:p>
          <a:p>
            <a:pPr algn="ctr">
              <a:lnSpc>
                <a:spcPts val="2400"/>
              </a:lnSpc>
            </a:pPr>
            <a:endParaRPr lang="en-US" altLang="es-ES_tradnl" b="1" dirty="0">
              <a:solidFill>
                <a:srgbClr val="002C52"/>
              </a:solidFill>
              <a:latin typeface="Oswald" charset="0"/>
              <a:ea typeface="Oswald" charset="0"/>
              <a:cs typeface="Oswald" charset="0"/>
            </a:endParaRPr>
          </a:p>
          <a:p>
            <a:pPr algn="ctr">
              <a:lnSpc>
                <a:spcPts val="2400"/>
              </a:lnSpc>
              <a:spcBef>
                <a:spcPct val="50000"/>
              </a:spcBef>
            </a:pPr>
            <a:endParaRPr lang="en-US" altLang="es-ES_tradnl" b="1" dirty="0">
              <a:solidFill>
                <a:srgbClr val="6A9BB2"/>
              </a:solidFill>
              <a:latin typeface="Oswald" charset="0"/>
              <a:ea typeface="Oswald" charset="0"/>
              <a:cs typeface="Oswald" charset="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E6F0F0B4-B619-430B-B687-5D89B63AE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2826" y="2364618"/>
            <a:ext cx="8867774" cy="1551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ts val="4000"/>
              </a:lnSpc>
            </a:pPr>
            <a:r>
              <a:rPr lang="es-ES_tradnl" altLang="es-ES_tradnl" sz="1600" b="1" dirty="0">
                <a:solidFill>
                  <a:srgbClr val="002C52"/>
                </a:solidFill>
                <a:latin typeface="Oswald" charset="0"/>
                <a:ea typeface="Trade Gothic" charset="0"/>
                <a:cs typeface="Trade Gothic" charset="0"/>
              </a:rPr>
              <a:t>Beatriz Muñiz Cano, A. </a:t>
            </a:r>
            <a:r>
              <a:rPr lang="es-ES_tradnl" altLang="es-ES_tradnl" sz="1600" b="1" dirty="0" err="1">
                <a:solidFill>
                  <a:srgbClr val="002C52"/>
                </a:solidFill>
                <a:latin typeface="Oswald" charset="0"/>
                <a:ea typeface="Trade Gothic" charset="0"/>
                <a:cs typeface="Trade Gothic" charset="0"/>
              </a:rPr>
              <a:t>Gudín</a:t>
            </a:r>
            <a:r>
              <a:rPr lang="es-ES_tradnl" altLang="es-ES_tradnl" sz="1600" b="1" dirty="0">
                <a:solidFill>
                  <a:srgbClr val="002C52"/>
                </a:solidFill>
                <a:latin typeface="Oswald" charset="0"/>
                <a:ea typeface="Trade Gothic" charset="0"/>
                <a:cs typeface="Trade Gothic" charset="0"/>
              </a:rPr>
              <a:t>, A Anadón</a:t>
            </a:r>
            <a:r>
              <a:rPr lang="es-ES_tradnl" altLang="es-ES_tradnl" sz="1600" dirty="0">
                <a:solidFill>
                  <a:srgbClr val="002C52"/>
                </a:solidFill>
                <a:latin typeface="Oswald" charset="0"/>
                <a:ea typeface="Trade Gothic" charset="0"/>
                <a:cs typeface="Trade Gothic" charset="0"/>
              </a:rPr>
              <a:t>, J. M. Díez, P. Olleros-Rodríguez, Fernando </a:t>
            </a:r>
            <a:r>
              <a:rPr lang="es-ES_tradnl" altLang="es-ES_tradnl" sz="1600" dirty="0" err="1">
                <a:solidFill>
                  <a:srgbClr val="002C52"/>
                </a:solidFill>
                <a:latin typeface="Oswald" charset="0"/>
                <a:ea typeface="Trade Gothic" charset="0"/>
                <a:cs typeface="Trade Gothic" charset="0"/>
              </a:rPr>
              <a:t>Ajejas</a:t>
            </a:r>
            <a:r>
              <a:rPr lang="es-ES_tradnl" altLang="es-ES_tradnl" sz="1600" dirty="0">
                <a:solidFill>
                  <a:srgbClr val="002C52"/>
                </a:solidFill>
                <a:latin typeface="Oswald" charset="0"/>
                <a:ea typeface="Trade Gothic" charset="0"/>
                <a:cs typeface="Trade Gothic" charset="0"/>
              </a:rPr>
              <a:t>,</a:t>
            </a:r>
          </a:p>
          <a:p>
            <a:pPr algn="ctr">
              <a:lnSpc>
                <a:spcPts val="4000"/>
              </a:lnSpc>
            </a:pPr>
            <a:r>
              <a:rPr lang="es-ES_tradnl" altLang="es-ES_tradnl" sz="1600" dirty="0">
                <a:solidFill>
                  <a:srgbClr val="002C52"/>
                </a:solidFill>
                <a:latin typeface="Oswald" charset="0"/>
                <a:ea typeface="Trade Gothic" charset="0"/>
                <a:cs typeface="Trade Gothic" charset="0"/>
              </a:rPr>
              <a:t>I. </a:t>
            </a:r>
            <a:r>
              <a:rPr lang="es-ES_tradnl" altLang="es-ES_tradnl" sz="1600" dirty="0" err="1">
                <a:solidFill>
                  <a:srgbClr val="002C52"/>
                </a:solidFill>
                <a:latin typeface="Oswald" charset="0"/>
                <a:ea typeface="Trade Gothic" charset="0"/>
                <a:cs typeface="Trade Gothic" charset="0"/>
              </a:rPr>
              <a:t>Arnay</a:t>
            </a:r>
            <a:r>
              <a:rPr lang="es-ES_tradnl" altLang="es-ES_tradnl" sz="1600" dirty="0">
                <a:solidFill>
                  <a:srgbClr val="002C52"/>
                </a:solidFill>
                <a:latin typeface="Oswald" charset="0"/>
                <a:ea typeface="Trade Gothic" charset="0"/>
                <a:cs typeface="Trade Gothic" charset="0"/>
              </a:rPr>
              <a:t>, M. </a:t>
            </a:r>
            <a:r>
              <a:rPr lang="es-ES_tradnl" altLang="es-ES_tradnl" sz="1600" dirty="0" err="1">
                <a:solidFill>
                  <a:srgbClr val="002C52"/>
                </a:solidFill>
                <a:latin typeface="Oswald" charset="0"/>
                <a:ea typeface="Trade Gothic" charset="0"/>
                <a:cs typeface="Trade Gothic" charset="0"/>
              </a:rPr>
              <a:t>Jugovac</a:t>
            </a:r>
            <a:r>
              <a:rPr lang="es-ES_tradnl" altLang="es-ES_tradnl" sz="1600" dirty="0">
                <a:solidFill>
                  <a:srgbClr val="002C52"/>
                </a:solidFill>
                <a:latin typeface="Oswald" charset="0"/>
                <a:ea typeface="Trade Gothic" charset="0"/>
                <a:cs typeface="Trade Gothic" charset="0"/>
              </a:rPr>
              <a:t>, J. </a:t>
            </a:r>
            <a:r>
              <a:rPr lang="es-ES_tradnl" altLang="es-ES_tradnl" sz="1600" dirty="0" err="1">
                <a:solidFill>
                  <a:srgbClr val="002C52"/>
                </a:solidFill>
                <a:latin typeface="Oswald" charset="0"/>
                <a:ea typeface="Trade Gothic" charset="0"/>
                <a:cs typeface="Trade Gothic" charset="0"/>
              </a:rPr>
              <a:t>Rault</a:t>
            </a:r>
            <a:r>
              <a:rPr lang="es-ES_tradnl" altLang="es-ES_tradnl" sz="1600" dirty="0">
                <a:solidFill>
                  <a:srgbClr val="002C52"/>
                </a:solidFill>
                <a:latin typeface="Oswald" charset="0"/>
                <a:ea typeface="Trade Gothic" charset="0"/>
                <a:cs typeface="Trade Gothic" charset="0"/>
              </a:rPr>
              <a:t>, P. Le </a:t>
            </a:r>
            <a:r>
              <a:rPr lang="es-ES_tradnl" altLang="es-ES_tradnl" sz="1600" dirty="0" err="1">
                <a:solidFill>
                  <a:srgbClr val="002C52"/>
                </a:solidFill>
                <a:latin typeface="Oswald" charset="0"/>
                <a:ea typeface="Trade Gothic" charset="0"/>
                <a:cs typeface="Trade Gothic" charset="0"/>
              </a:rPr>
              <a:t>Fèvre</a:t>
            </a:r>
            <a:r>
              <a:rPr lang="es-ES_tradnl" altLang="es-ES_tradnl" sz="1600" dirty="0">
                <a:solidFill>
                  <a:srgbClr val="002C52"/>
                </a:solidFill>
                <a:latin typeface="Oswald" charset="0"/>
                <a:ea typeface="Trade Gothic" charset="0"/>
                <a:cs typeface="Trade Gothic" charset="0"/>
              </a:rPr>
              <a:t>, F. </a:t>
            </a:r>
            <a:r>
              <a:rPr lang="es-ES_tradnl" altLang="es-ES_tradnl" sz="1600" dirty="0" err="1">
                <a:solidFill>
                  <a:srgbClr val="002C52"/>
                </a:solidFill>
                <a:latin typeface="Oswald" charset="0"/>
                <a:ea typeface="Trade Gothic" charset="0"/>
                <a:cs typeface="Trade Gothic" charset="0"/>
              </a:rPr>
              <a:t>Bertran</a:t>
            </a:r>
            <a:r>
              <a:rPr lang="es-ES_tradnl" altLang="es-ES_tradnl" sz="1600" dirty="0">
                <a:solidFill>
                  <a:srgbClr val="002C52"/>
                </a:solidFill>
                <a:latin typeface="Oswald" charset="0"/>
                <a:ea typeface="Trade Gothic" charset="0"/>
                <a:cs typeface="Trade Gothic" charset="0"/>
              </a:rPr>
              <a:t>, D. </a:t>
            </a:r>
            <a:r>
              <a:rPr lang="es-ES_tradnl" altLang="es-ES_tradnl" sz="1600" dirty="0" err="1">
                <a:solidFill>
                  <a:srgbClr val="002C52"/>
                </a:solidFill>
                <a:latin typeface="Oswald" charset="0"/>
                <a:ea typeface="Trade Gothic" charset="0"/>
                <a:cs typeface="Trade Gothic" charset="0"/>
              </a:rPr>
              <a:t>Mazhjoo</a:t>
            </a:r>
            <a:r>
              <a:rPr lang="es-ES_tradnl" altLang="es-ES_tradnl" sz="1600" dirty="0">
                <a:solidFill>
                  <a:srgbClr val="002C52"/>
                </a:solidFill>
                <a:latin typeface="Oswald" charset="0"/>
                <a:ea typeface="Trade Gothic" charset="0"/>
                <a:cs typeface="Trade Gothic" charset="0"/>
              </a:rPr>
              <a:t>, G. </a:t>
            </a:r>
            <a:r>
              <a:rPr lang="es-ES_tradnl" altLang="es-ES_tradnl" sz="1600" dirty="0" err="1">
                <a:solidFill>
                  <a:srgbClr val="002C52"/>
                </a:solidFill>
                <a:latin typeface="Oswald" charset="0"/>
                <a:ea typeface="Trade Gothic" charset="0"/>
                <a:cs typeface="Trade Gothic" charset="0"/>
              </a:rPr>
              <a:t>Bihlmayer</a:t>
            </a:r>
            <a:r>
              <a:rPr lang="es-ES_tradnl" altLang="es-ES_tradnl" sz="1600" dirty="0">
                <a:solidFill>
                  <a:srgbClr val="002C52"/>
                </a:solidFill>
                <a:latin typeface="Oswald" charset="0"/>
                <a:ea typeface="Trade Gothic" charset="0"/>
                <a:cs typeface="Trade Gothic" charset="0"/>
              </a:rPr>
              <a:t>, S. </a:t>
            </a:r>
            <a:r>
              <a:rPr lang="es-ES_tradnl" altLang="es-ES_tradnl" sz="1600" dirty="0" err="1">
                <a:solidFill>
                  <a:srgbClr val="002C52"/>
                </a:solidFill>
                <a:latin typeface="Oswald" charset="0"/>
                <a:ea typeface="Trade Gothic" charset="0"/>
                <a:cs typeface="Trade Gothic" charset="0"/>
              </a:rPr>
              <a:t>Blügel</a:t>
            </a:r>
            <a:r>
              <a:rPr lang="es-ES_tradnl" altLang="es-ES_tradnl" sz="1600" dirty="0">
                <a:solidFill>
                  <a:srgbClr val="002C52"/>
                </a:solidFill>
                <a:latin typeface="Oswald" charset="0"/>
                <a:ea typeface="Trade Gothic" charset="0"/>
                <a:cs typeface="Trade Gothic" charset="0"/>
              </a:rPr>
              <a:t>, R. Miranda, J. Camarero, </a:t>
            </a:r>
            <a:r>
              <a:rPr lang="es-ES_tradnl" altLang="es-ES_tradnl" sz="1600" b="1" dirty="0">
                <a:solidFill>
                  <a:srgbClr val="FF0000"/>
                </a:solidFill>
                <a:latin typeface="Oswald" charset="0"/>
                <a:ea typeface="Trade Gothic" charset="0"/>
                <a:cs typeface="Trade Gothic" charset="0"/>
              </a:rPr>
              <a:t>Miguel </a:t>
            </a:r>
            <a:r>
              <a:rPr lang="es-ES_tradnl" altLang="es-ES_tradnl" sz="1600" b="1" dirty="0" err="1">
                <a:solidFill>
                  <a:srgbClr val="FF0000"/>
                </a:solidFill>
                <a:latin typeface="Oswald" charset="0"/>
                <a:ea typeface="Trade Gothic" charset="0"/>
                <a:cs typeface="Trade Gothic" charset="0"/>
              </a:rPr>
              <a:t>Angel</a:t>
            </a:r>
            <a:r>
              <a:rPr lang="es-ES_tradnl" altLang="es-ES_tradnl" sz="1600" b="1" dirty="0">
                <a:solidFill>
                  <a:srgbClr val="FF0000"/>
                </a:solidFill>
                <a:latin typeface="Oswald" charset="0"/>
                <a:ea typeface="Trade Gothic" charset="0"/>
                <a:cs typeface="Trade Gothic" charset="0"/>
              </a:rPr>
              <a:t> Valbuena</a:t>
            </a:r>
            <a:r>
              <a:rPr lang="es-ES_tradnl" altLang="es-ES_tradnl" sz="1600" dirty="0">
                <a:solidFill>
                  <a:srgbClr val="002C52"/>
                </a:solidFill>
                <a:latin typeface="Oswald" charset="0"/>
                <a:ea typeface="Trade Gothic" charset="0"/>
                <a:cs typeface="Trade Gothic" charset="0"/>
              </a:rPr>
              <a:t>, </a:t>
            </a:r>
            <a:r>
              <a:rPr lang="es-ES_tradnl" altLang="es-ES_tradnl" sz="1600" b="1" dirty="0">
                <a:solidFill>
                  <a:srgbClr val="002C52"/>
                </a:solidFill>
                <a:latin typeface="Oswald" charset="0"/>
                <a:ea typeface="Trade Gothic" charset="0"/>
                <a:cs typeface="Trade Gothic" charset="0"/>
              </a:rPr>
              <a:t>Paolo Perna.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A7A2505-53CE-E658-325E-3202B8E1033D}"/>
              </a:ext>
            </a:extLst>
          </p:cNvPr>
          <p:cNvSpPr txBox="1"/>
          <p:nvPr/>
        </p:nvSpPr>
        <p:spPr>
          <a:xfrm>
            <a:off x="4636153" y="4142655"/>
            <a:ext cx="6457950" cy="1049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es-ES_tradnl" sz="1800" b="1" dirty="0">
                <a:solidFill>
                  <a:srgbClr val="002C52"/>
                </a:solidFill>
                <a:latin typeface="Oswald" charset="0"/>
                <a:ea typeface="Trade Gothic" charset="0"/>
                <a:cs typeface="Trade Gothic" charset="0"/>
              </a:rPr>
              <a:t>X AUSE Conference &amp; V ALBA user’s meeting</a:t>
            </a:r>
            <a:r>
              <a:rPr lang="es-ES_tradnl" altLang="es-ES_tradnl" sz="1800" b="1" dirty="0">
                <a:solidFill>
                  <a:srgbClr val="002C52"/>
                </a:solidFill>
                <a:latin typeface="Oswald" charset="0"/>
                <a:ea typeface="Trade Gothic" charset="0"/>
                <a:cs typeface="Trade Gothic" charset="0"/>
              </a:rPr>
              <a:t>.</a:t>
            </a:r>
          </a:p>
          <a:p>
            <a:pPr algn="ctr">
              <a:lnSpc>
                <a:spcPts val="4000"/>
              </a:lnSpc>
            </a:pPr>
            <a:r>
              <a:rPr lang="es-ES_tradnl" altLang="es-ES_tradnl" sz="1800" b="1" dirty="0">
                <a:solidFill>
                  <a:srgbClr val="002C52"/>
                </a:solidFill>
                <a:latin typeface="Oswald" charset="0"/>
                <a:ea typeface="Trade Gothic" charset="0"/>
                <a:cs typeface="Trade Gothic" charset="0"/>
              </a:rPr>
              <a:t>Alba </a:t>
            </a:r>
            <a:r>
              <a:rPr lang="es-ES_tradnl" altLang="es-ES_tradnl" sz="1800" b="1" dirty="0" err="1">
                <a:solidFill>
                  <a:srgbClr val="002C52"/>
                </a:solidFill>
                <a:latin typeface="Oswald" charset="0"/>
                <a:ea typeface="Trade Gothic" charset="0"/>
                <a:cs typeface="Trade Gothic" charset="0"/>
              </a:rPr>
              <a:t>synchrotron</a:t>
            </a:r>
            <a:r>
              <a:rPr lang="es-ES_tradnl" altLang="es-ES_tradnl" sz="1800" b="1" dirty="0">
                <a:solidFill>
                  <a:srgbClr val="002C52"/>
                </a:solidFill>
                <a:latin typeface="Oswald" charset="0"/>
                <a:ea typeface="Trade Gothic" charset="0"/>
                <a:cs typeface="Trade Gothic" charset="0"/>
              </a:rPr>
              <a:t>, Barcelona 5-8 </a:t>
            </a:r>
            <a:r>
              <a:rPr lang="es-ES_tradnl" altLang="es-ES_tradnl" sz="1800" b="1" dirty="0" err="1">
                <a:solidFill>
                  <a:srgbClr val="002C52"/>
                </a:solidFill>
                <a:latin typeface="Oswald" charset="0"/>
                <a:ea typeface="Trade Gothic" charset="0"/>
                <a:cs typeface="Trade Gothic" charset="0"/>
              </a:rPr>
              <a:t>september</a:t>
            </a:r>
            <a:r>
              <a:rPr lang="es-ES_tradnl" altLang="es-ES_tradnl" sz="1800" b="1" dirty="0">
                <a:solidFill>
                  <a:srgbClr val="002C52"/>
                </a:solidFill>
                <a:latin typeface="Oswald" charset="0"/>
                <a:ea typeface="Trade Gothic" charset="0"/>
                <a:cs typeface="Trade Gothic" charset="0"/>
              </a:rPr>
              <a:t> 2022</a:t>
            </a:r>
            <a:endParaRPr lang="es-ES_tradnl" altLang="es-ES_tradnl" sz="1800" b="1" dirty="0">
              <a:solidFill>
                <a:srgbClr val="6A9BB2"/>
              </a:solidFill>
              <a:latin typeface="Trade Gothic" charset="0"/>
              <a:ea typeface="Trade Gothic" charset="0"/>
              <a:cs typeface="Trade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690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07E760-3377-A7EE-0E5F-D77AB4093F1E}"/>
              </a:ext>
            </a:extLst>
          </p:cNvPr>
          <p:cNvSpPr/>
          <p:nvPr/>
        </p:nvSpPr>
        <p:spPr>
          <a:xfrm>
            <a:off x="2671482" y="71036"/>
            <a:ext cx="65282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Electronic structure vs 2 ML Co intercalated:</a:t>
            </a:r>
          </a:p>
          <a:p>
            <a:pPr algn="ctr"/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Interaction Co 3d and C states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0271A6-5C6A-02C1-F60F-3EE29C4CA2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243" r="70739" b="53949"/>
          <a:stretch/>
        </p:blipFill>
        <p:spPr>
          <a:xfrm>
            <a:off x="1290771" y="1275523"/>
            <a:ext cx="1290546" cy="726744"/>
          </a:xfrm>
          <a:prstGeom prst="rect">
            <a:avLst/>
          </a:prstGeom>
        </p:spPr>
      </p:pic>
      <p:sp>
        <p:nvSpPr>
          <p:cNvPr id="6" name="TextBox 76">
            <a:extLst>
              <a:ext uri="{FF2B5EF4-FFF2-40B4-BE49-F238E27FC236}">
                <a16:creationId xmlns:a16="http://schemas.microsoft.com/office/drawing/2014/main" id="{17A05F81-DE18-699D-35BA-C21F398BDE4C}"/>
              </a:ext>
            </a:extLst>
          </p:cNvPr>
          <p:cNvSpPr txBox="1"/>
          <p:nvPr/>
        </p:nvSpPr>
        <p:spPr>
          <a:xfrm>
            <a:off x="1410366" y="906191"/>
            <a:ext cx="105135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2 ML Co</a:t>
            </a:r>
            <a:endParaRPr lang="en-US" b="1" baseline="-25000" dirty="0">
              <a:solidFill>
                <a:srgbClr val="002060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1F0716A-2BAA-973A-54CB-AB8AB55CF924}"/>
              </a:ext>
            </a:extLst>
          </p:cNvPr>
          <p:cNvSpPr txBox="1"/>
          <p:nvPr/>
        </p:nvSpPr>
        <p:spPr>
          <a:xfrm>
            <a:off x="3344779" y="1052268"/>
            <a:ext cx="2318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Prominent state ak K ?</a:t>
            </a:r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975E691A-8B62-3428-37B3-D140561FB2C5}"/>
              </a:ext>
            </a:extLst>
          </p:cNvPr>
          <p:cNvSpPr/>
          <p:nvPr/>
        </p:nvSpPr>
        <p:spPr>
          <a:xfrm>
            <a:off x="5746416" y="1112469"/>
            <a:ext cx="386343" cy="2489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91FCFB6-6CA4-C667-1052-27A9B75C2735}"/>
              </a:ext>
            </a:extLst>
          </p:cNvPr>
          <p:cNvSpPr txBox="1"/>
          <p:nvPr/>
        </p:nvSpPr>
        <p:spPr>
          <a:xfrm>
            <a:off x="6282681" y="1052268"/>
            <a:ext cx="2772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Hybridization C 2p – Co 3d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33A72C3-C22E-6613-8791-0794D144FB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0026"/>
          <a:stretch/>
        </p:blipFill>
        <p:spPr>
          <a:xfrm>
            <a:off x="965387" y="2371599"/>
            <a:ext cx="2692213" cy="2548943"/>
          </a:xfrm>
          <a:prstGeom prst="rect">
            <a:avLst/>
          </a:prstGeom>
        </p:spPr>
      </p:pic>
      <p:grpSp>
        <p:nvGrpSpPr>
          <p:cNvPr id="48" name="Grupo 47">
            <a:extLst>
              <a:ext uri="{FF2B5EF4-FFF2-40B4-BE49-F238E27FC236}">
                <a16:creationId xmlns:a16="http://schemas.microsoft.com/office/drawing/2014/main" id="{E2FB3217-2BD8-62E7-879B-95BA3AC70AB1}"/>
              </a:ext>
            </a:extLst>
          </p:cNvPr>
          <p:cNvGrpSpPr/>
          <p:nvPr/>
        </p:nvGrpSpPr>
        <p:grpSpPr>
          <a:xfrm>
            <a:off x="1672389" y="2472370"/>
            <a:ext cx="1672390" cy="1672390"/>
            <a:chOff x="1672389" y="2472370"/>
            <a:chExt cx="1672390" cy="1672390"/>
          </a:xfrm>
        </p:grpSpPr>
        <p:sp>
          <p:nvSpPr>
            <p:cNvPr id="13" name="Flecha: a la derecha 12">
              <a:extLst>
                <a:ext uri="{FF2B5EF4-FFF2-40B4-BE49-F238E27FC236}">
                  <a16:creationId xmlns:a16="http://schemas.microsoft.com/office/drawing/2014/main" id="{7CDC0F6A-73D6-783F-5F38-3FBE2D6BE6ED}"/>
                </a:ext>
              </a:extLst>
            </p:cNvPr>
            <p:cNvSpPr/>
            <p:nvPr/>
          </p:nvSpPr>
          <p:spPr>
            <a:xfrm>
              <a:off x="1672389" y="2923673"/>
              <a:ext cx="1672390" cy="128098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echa: a la derecha 13">
              <a:extLst>
                <a:ext uri="{FF2B5EF4-FFF2-40B4-BE49-F238E27FC236}">
                  <a16:creationId xmlns:a16="http://schemas.microsoft.com/office/drawing/2014/main" id="{8FC0D0A8-01CB-ADAF-ECD7-32CC5C5E3CA1}"/>
                </a:ext>
              </a:extLst>
            </p:cNvPr>
            <p:cNvSpPr/>
            <p:nvPr/>
          </p:nvSpPr>
          <p:spPr>
            <a:xfrm rot="16200000">
              <a:off x="2161673" y="3244516"/>
              <a:ext cx="1672390" cy="128098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70">
            <a:extLst>
              <a:ext uri="{FF2B5EF4-FFF2-40B4-BE49-F238E27FC236}">
                <a16:creationId xmlns:a16="http://schemas.microsoft.com/office/drawing/2014/main" id="{D356C942-62B5-EF60-E109-3342FC6D0F0F}"/>
              </a:ext>
            </a:extLst>
          </p:cNvPr>
          <p:cNvSpPr/>
          <p:nvPr/>
        </p:nvSpPr>
        <p:spPr>
          <a:xfrm>
            <a:off x="0" y="6172431"/>
            <a:ext cx="3298624" cy="6001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100" dirty="0"/>
              <a:t>Preprint at B. </a:t>
            </a:r>
            <a:r>
              <a:rPr lang="en-US" sz="1100" dirty="0" err="1"/>
              <a:t>Muñiz</a:t>
            </a:r>
            <a:r>
              <a:rPr lang="en-US" sz="1100" dirty="0"/>
              <a:t> Cano, A. </a:t>
            </a:r>
            <a:r>
              <a:rPr lang="en-US" sz="1100" dirty="0" err="1"/>
              <a:t>Gudín</a:t>
            </a:r>
            <a:r>
              <a:rPr lang="en-US" sz="1100" dirty="0"/>
              <a:t>, Al. </a:t>
            </a:r>
            <a:r>
              <a:rPr lang="en-US" sz="1100" dirty="0" err="1"/>
              <a:t>Anadón</a:t>
            </a:r>
            <a:r>
              <a:rPr lang="en-US" sz="1100" dirty="0"/>
              <a:t>,…, M. A. Valbuena, P. </a:t>
            </a:r>
            <a:r>
              <a:rPr lang="en-US" sz="1100" dirty="0" err="1"/>
              <a:t>Perna</a:t>
            </a:r>
            <a:r>
              <a:rPr lang="en-US" sz="1100" dirty="0"/>
              <a:t> </a:t>
            </a:r>
            <a:r>
              <a:rPr lang="en-US" sz="1100" dirty="0">
                <a:hlinkClick r:id="rId4"/>
              </a:rPr>
              <a:t>arXiv:2206.04351</a:t>
            </a:r>
            <a:r>
              <a:rPr lang="en-US" sz="1100" dirty="0"/>
              <a:t> [</a:t>
            </a:r>
            <a:r>
              <a:rPr lang="en-US" sz="1100" dirty="0" err="1"/>
              <a:t>cond</a:t>
            </a:r>
            <a:r>
              <a:rPr lang="en-US" sz="1100" dirty="0"/>
              <a:t>-</a:t>
            </a:r>
            <a:r>
              <a:rPr lang="en-US" sz="1100" dirty="0" err="1"/>
              <a:t>mat.mtrl</a:t>
            </a:r>
            <a:r>
              <a:rPr lang="en-US" sz="1100" dirty="0"/>
              <a:t>-sci]</a:t>
            </a:r>
          </a:p>
        </p:txBody>
      </p:sp>
      <p:grpSp>
        <p:nvGrpSpPr>
          <p:cNvPr id="42" name="Grupo 41">
            <a:extLst>
              <a:ext uri="{FF2B5EF4-FFF2-40B4-BE49-F238E27FC236}">
                <a16:creationId xmlns:a16="http://schemas.microsoft.com/office/drawing/2014/main" id="{5337F047-05B8-91E9-C72E-18573A444E93}"/>
              </a:ext>
            </a:extLst>
          </p:cNvPr>
          <p:cNvGrpSpPr/>
          <p:nvPr/>
        </p:nvGrpSpPr>
        <p:grpSpPr>
          <a:xfrm>
            <a:off x="9076291" y="913769"/>
            <a:ext cx="2803289" cy="4126033"/>
            <a:chOff x="9076291" y="913769"/>
            <a:chExt cx="2803289" cy="4126033"/>
          </a:xfrm>
        </p:grpSpPr>
        <p:sp>
          <p:nvSpPr>
            <p:cNvPr id="10" name="Flecha: a la derecha 9">
              <a:extLst>
                <a:ext uri="{FF2B5EF4-FFF2-40B4-BE49-F238E27FC236}">
                  <a16:creationId xmlns:a16="http://schemas.microsoft.com/office/drawing/2014/main" id="{D14CEDD7-0700-A795-6428-E58CCDF5D952}"/>
                </a:ext>
              </a:extLst>
            </p:cNvPr>
            <p:cNvSpPr/>
            <p:nvPr/>
          </p:nvSpPr>
          <p:spPr>
            <a:xfrm>
              <a:off x="9076291" y="1112469"/>
              <a:ext cx="386343" cy="24893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7B351E6D-96BE-D631-0B66-770458CA3978}"/>
                </a:ext>
              </a:extLst>
            </p:cNvPr>
            <p:cNvSpPr txBox="1"/>
            <p:nvPr/>
          </p:nvSpPr>
          <p:spPr>
            <a:xfrm>
              <a:off x="9723085" y="913769"/>
              <a:ext cx="21170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/>
                <a:t>Mini Dirac Cone Fully spin polarized. </a:t>
              </a:r>
            </a:p>
          </p:txBody>
        </p:sp>
        <p:sp>
          <p:nvSpPr>
            <p:cNvPr id="16" name="Rectangle 70">
              <a:extLst>
                <a:ext uri="{FF2B5EF4-FFF2-40B4-BE49-F238E27FC236}">
                  <a16:creationId xmlns:a16="http://schemas.microsoft.com/office/drawing/2014/main" id="{B13167B5-C35B-D361-1BCE-F593FA752BE6}"/>
                </a:ext>
              </a:extLst>
            </p:cNvPr>
            <p:cNvSpPr/>
            <p:nvPr/>
          </p:nvSpPr>
          <p:spPr>
            <a:xfrm>
              <a:off x="10073640" y="3408586"/>
              <a:ext cx="1805940" cy="4308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/>
                <a:t>Usachov et al. Nano Lett. 2015, 15, 2396−2401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9FEAA377-0FC8-ED14-A69E-772A614C1130}"/>
                </a:ext>
              </a:extLst>
            </p:cNvPr>
            <p:cNvSpPr txBox="1"/>
            <p:nvPr/>
          </p:nvSpPr>
          <p:spPr>
            <a:xfrm>
              <a:off x="10193327" y="3839473"/>
              <a:ext cx="166878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/>
                <a:t>Previously reported for Gr/Co(0001) single crystal. </a:t>
              </a:r>
              <a:endParaRPr lang="en-US"/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9DD0EC38-1342-E1FA-E638-0B5F7F57B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93327" y="1985924"/>
              <a:ext cx="1415803" cy="1356811"/>
            </a:xfrm>
            <a:prstGeom prst="rect">
              <a:avLst/>
            </a:prstGeom>
          </p:spPr>
        </p:pic>
      </p:grpSp>
      <p:pic>
        <p:nvPicPr>
          <p:cNvPr id="23" name="Imagen 22">
            <a:extLst>
              <a:ext uri="{FF2B5EF4-FFF2-40B4-BE49-F238E27FC236}">
                <a16:creationId xmlns:a16="http://schemas.microsoft.com/office/drawing/2014/main" id="{4D2BB011-20C7-2730-4D08-FF86E5C52E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4260" y="1560100"/>
            <a:ext cx="4122822" cy="4694395"/>
          </a:xfrm>
          <a:prstGeom prst="rect">
            <a:avLst/>
          </a:prstGeom>
        </p:spPr>
      </p:pic>
      <p:grpSp>
        <p:nvGrpSpPr>
          <p:cNvPr id="39" name="Grupo 38">
            <a:extLst>
              <a:ext uri="{FF2B5EF4-FFF2-40B4-BE49-F238E27FC236}">
                <a16:creationId xmlns:a16="http://schemas.microsoft.com/office/drawing/2014/main" id="{5AB3F921-5004-7266-6AD1-843EAD85D4E0}"/>
              </a:ext>
            </a:extLst>
          </p:cNvPr>
          <p:cNvGrpSpPr/>
          <p:nvPr/>
        </p:nvGrpSpPr>
        <p:grpSpPr>
          <a:xfrm>
            <a:off x="5006340" y="1779582"/>
            <a:ext cx="4559001" cy="2104718"/>
            <a:chOff x="5006340" y="1779582"/>
            <a:chExt cx="4559001" cy="2104718"/>
          </a:xfrm>
        </p:grpSpPr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F04F63B0-EE34-3462-0A9B-E9002AC3A52D}"/>
                </a:ext>
              </a:extLst>
            </p:cNvPr>
            <p:cNvSpPr/>
            <p:nvPr/>
          </p:nvSpPr>
          <p:spPr>
            <a:xfrm>
              <a:off x="5006340" y="1790700"/>
              <a:ext cx="740076" cy="681669"/>
            </a:xfrm>
            <a:prstGeom prst="rect">
              <a:avLst/>
            </a:prstGeom>
            <a:noFill/>
            <a:ln w="34925"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upo 33">
              <a:extLst>
                <a:ext uri="{FF2B5EF4-FFF2-40B4-BE49-F238E27FC236}">
                  <a16:creationId xmlns:a16="http://schemas.microsoft.com/office/drawing/2014/main" id="{86BD50B3-BB17-040D-E7F7-F2B4CB15CBA4}"/>
                </a:ext>
              </a:extLst>
            </p:cNvPr>
            <p:cNvGrpSpPr/>
            <p:nvPr/>
          </p:nvGrpSpPr>
          <p:grpSpPr>
            <a:xfrm>
              <a:off x="7935051" y="1779582"/>
              <a:ext cx="1630290" cy="2104718"/>
              <a:chOff x="7935051" y="1734755"/>
              <a:chExt cx="939629" cy="1056049"/>
            </a:xfrm>
          </p:grpSpPr>
          <p:pic>
            <p:nvPicPr>
              <p:cNvPr id="32" name="Gráfico 31">
                <a:extLst>
                  <a:ext uri="{FF2B5EF4-FFF2-40B4-BE49-F238E27FC236}">
                    <a16:creationId xmlns:a16="http://schemas.microsoft.com/office/drawing/2014/main" id="{82A05E13-4584-1FF3-E456-57F876919C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7950755" y="1743054"/>
                <a:ext cx="923925" cy="1047750"/>
              </a:xfrm>
              <a:prstGeom prst="rect">
                <a:avLst/>
              </a:prstGeom>
            </p:spPr>
          </p:pic>
          <p:sp>
            <p:nvSpPr>
              <p:cNvPr id="33" name="Rectángulo 32">
                <a:extLst>
                  <a:ext uri="{FF2B5EF4-FFF2-40B4-BE49-F238E27FC236}">
                    <a16:creationId xmlns:a16="http://schemas.microsoft.com/office/drawing/2014/main" id="{97670BBE-5579-B487-5012-7C5B4E2ACBA3}"/>
                  </a:ext>
                </a:extLst>
              </p:cNvPr>
              <p:cNvSpPr/>
              <p:nvPr/>
            </p:nvSpPr>
            <p:spPr>
              <a:xfrm>
                <a:off x="7935051" y="1734755"/>
                <a:ext cx="923924" cy="1047750"/>
              </a:xfrm>
              <a:prstGeom prst="rect">
                <a:avLst/>
              </a:prstGeom>
              <a:noFill/>
              <a:ln w="34925">
                <a:solidFill>
                  <a:srgbClr val="0070C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6" name="Conector recto 35">
              <a:extLst>
                <a:ext uri="{FF2B5EF4-FFF2-40B4-BE49-F238E27FC236}">
                  <a16:creationId xmlns:a16="http://schemas.microsoft.com/office/drawing/2014/main" id="{5EF4A725-5A57-1233-4648-6E93DCDA00B1}"/>
                </a:ext>
              </a:extLst>
            </p:cNvPr>
            <p:cNvCxnSpPr>
              <a:stCxn id="26" idx="0"/>
              <a:endCxn id="33" idx="0"/>
            </p:cNvCxnSpPr>
            <p:nvPr/>
          </p:nvCxnSpPr>
          <p:spPr>
            <a:xfrm flipV="1">
              <a:off x="5376378" y="1779582"/>
              <a:ext cx="3360194" cy="111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37">
              <a:extLst>
                <a:ext uri="{FF2B5EF4-FFF2-40B4-BE49-F238E27FC236}">
                  <a16:creationId xmlns:a16="http://schemas.microsoft.com/office/drawing/2014/main" id="{2F5293D5-411B-7AF6-527D-8D75EABD6FF4}"/>
                </a:ext>
              </a:extLst>
            </p:cNvPr>
            <p:cNvCxnSpPr/>
            <p:nvPr/>
          </p:nvCxnSpPr>
          <p:spPr>
            <a:xfrm>
              <a:off x="5376378" y="2472369"/>
              <a:ext cx="2585920" cy="14119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CuadroTexto 40">
            <a:extLst>
              <a:ext uri="{FF2B5EF4-FFF2-40B4-BE49-F238E27FC236}">
                <a16:creationId xmlns:a16="http://schemas.microsoft.com/office/drawing/2014/main" id="{2D218E8B-D550-9D59-A282-12D3EE499DC1}"/>
              </a:ext>
            </a:extLst>
          </p:cNvPr>
          <p:cNvSpPr txBox="1"/>
          <p:nvPr/>
        </p:nvSpPr>
        <p:spPr>
          <a:xfrm>
            <a:off x="7860690" y="3977972"/>
            <a:ext cx="19407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Mini Dirac Cone at K at E</a:t>
            </a:r>
            <a:r>
              <a:rPr lang="en-US" b="1" baseline="-25000" dirty="0"/>
              <a:t>F</a:t>
            </a:r>
            <a:r>
              <a:rPr lang="en-US" b="1" dirty="0"/>
              <a:t>. Bandwidth </a:t>
            </a:r>
            <a:r>
              <a:rPr lang="en-US" b="1" dirty="0">
                <a:sym typeface="Symbol" panose="05050102010706020507" pitchFamily="18" charset="2"/>
              </a:rPr>
              <a:t> </a:t>
            </a:r>
            <a:r>
              <a:rPr lang="en-US" b="1" dirty="0"/>
              <a:t>200 </a:t>
            </a:r>
            <a:r>
              <a:rPr lang="en-US" b="1" dirty="0" err="1"/>
              <a:t>meV</a:t>
            </a:r>
            <a:r>
              <a:rPr lang="en-US" b="1" dirty="0"/>
              <a:t> </a:t>
            </a:r>
            <a:endParaRPr lang="en-US" dirty="0"/>
          </a:p>
        </p:txBody>
      </p:sp>
      <p:grpSp>
        <p:nvGrpSpPr>
          <p:cNvPr id="46" name="Grupo 45">
            <a:extLst>
              <a:ext uri="{FF2B5EF4-FFF2-40B4-BE49-F238E27FC236}">
                <a16:creationId xmlns:a16="http://schemas.microsoft.com/office/drawing/2014/main" id="{768988E9-57B0-9F19-9365-15BF8FDA5414}"/>
              </a:ext>
            </a:extLst>
          </p:cNvPr>
          <p:cNvGrpSpPr/>
          <p:nvPr/>
        </p:nvGrpSpPr>
        <p:grpSpPr>
          <a:xfrm>
            <a:off x="7976911" y="5133683"/>
            <a:ext cx="4152172" cy="1754326"/>
            <a:chOff x="7976911" y="5133683"/>
            <a:chExt cx="4152172" cy="1754326"/>
          </a:xfrm>
        </p:grpSpPr>
        <p:sp>
          <p:nvSpPr>
            <p:cNvPr id="21" name="TextBox 76">
              <a:extLst>
                <a:ext uri="{FF2B5EF4-FFF2-40B4-BE49-F238E27FC236}">
                  <a16:creationId xmlns:a16="http://schemas.microsoft.com/office/drawing/2014/main" id="{3263490C-567E-F34B-8543-956DEC577718}"/>
                </a:ext>
              </a:extLst>
            </p:cNvPr>
            <p:cNvSpPr txBox="1"/>
            <p:nvPr/>
          </p:nvSpPr>
          <p:spPr>
            <a:xfrm>
              <a:off x="7976911" y="5133683"/>
              <a:ext cx="2111342" cy="17543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2060"/>
                  </a:solidFill>
                </a:rPr>
                <a:t>Fully spin polarized Mini Dirac cone developed on thin film samples grown onto insulating substrates </a:t>
              </a:r>
              <a:endParaRPr lang="en-US" b="1" baseline="-25000" dirty="0">
                <a:solidFill>
                  <a:srgbClr val="002060"/>
                </a:solidFill>
              </a:endParaRPr>
            </a:p>
          </p:txBody>
        </p:sp>
        <p:sp>
          <p:nvSpPr>
            <p:cNvPr id="43" name="TextBox 76">
              <a:extLst>
                <a:ext uri="{FF2B5EF4-FFF2-40B4-BE49-F238E27FC236}">
                  <a16:creationId xmlns:a16="http://schemas.microsoft.com/office/drawing/2014/main" id="{161DE394-A02F-968F-D7B8-6A9EB8DA7530}"/>
                </a:ext>
              </a:extLst>
            </p:cNvPr>
            <p:cNvSpPr txBox="1"/>
            <p:nvPr/>
          </p:nvSpPr>
          <p:spPr>
            <a:xfrm>
              <a:off x="10569393" y="5629868"/>
              <a:ext cx="1559690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>
                  <a:solidFill>
                    <a:srgbClr val="002060"/>
                  </a:solidFill>
                </a:rPr>
                <a:t>Spintronic</a:t>
              </a:r>
              <a:r>
                <a:rPr lang="es-ES" b="1" dirty="0">
                  <a:solidFill>
                    <a:srgbClr val="002060"/>
                  </a:solidFill>
                </a:rPr>
                <a:t> </a:t>
              </a:r>
              <a:r>
                <a:rPr lang="es-ES" b="1" dirty="0" err="1">
                  <a:solidFill>
                    <a:srgbClr val="002060"/>
                  </a:solidFill>
                </a:rPr>
                <a:t>devices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  <p:sp>
          <p:nvSpPr>
            <p:cNvPr id="44" name="Flecha: a la derecha 43">
              <a:extLst>
                <a:ext uri="{FF2B5EF4-FFF2-40B4-BE49-F238E27FC236}">
                  <a16:creationId xmlns:a16="http://schemas.microsoft.com/office/drawing/2014/main" id="{3F585B0B-DC19-3B58-1E79-8B0D077DC984}"/>
                </a:ext>
              </a:extLst>
            </p:cNvPr>
            <p:cNvSpPr/>
            <p:nvPr/>
          </p:nvSpPr>
          <p:spPr>
            <a:xfrm>
              <a:off x="10148083" y="5828567"/>
              <a:ext cx="386343" cy="24893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5" name="Imagen 44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0080694D-EC09-2940-ED4E-77D3078AF8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477" y="333062"/>
            <a:ext cx="605409" cy="29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64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50131BF5-B3B0-6723-E5F3-80AE73499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7749" y="5215590"/>
            <a:ext cx="1678801" cy="132824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639E737-A7BF-9516-2A70-B9BD76073E3D}"/>
              </a:ext>
            </a:extLst>
          </p:cNvPr>
          <p:cNvSpPr txBox="1"/>
          <p:nvPr/>
        </p:nvSpPr>
        <p:spPr>
          <a:xfrm>
            <a:off x="3006909" y="5281857"/>
            <a:ext cx="201497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In-plane spin texture of graphene π-bands in the presence of </a:t>
            </a:r>
            <a:r>
              <a:rPr lang="en-US" dirty="0" err="1"/>
              <a:t>Rashba</a:t>
            </a:r>
            <a:r>
              <a:rPr lang="en-US" dirty="0"/>
              <a:t> SOC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AB65ADB-4350-5AD0-119A-30C757CF1EC2}"/>
              </a:ext>
            </a:extLst>
          </p:cNvPr>
          <p:cNvSpPr txBox="1"/>
          <p:nvPr/>
        </p:nvSpPr>
        <p:spPr>
          <a:xfrm>
            <a:off x="4947749" y="6531666"/>
            <a:ext cx="201497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Nano Lett. 2018, 18, 1564−1574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4281B321-DC00-AACD-D75B-852B33E58F64}"/>
              </a:ext>
            </a:extLst>
          </p:cNvPr>
          <p:cNvSpPr/>
          <p:nvPr/>
        </p:nvSpPr>
        <p:spPr>
          <a:xfrm>
            <a:off x="2671482" y="71036"/>
            <a:ext cx="65282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Spin Resolved ARPES measurements:</a:t>
            </a:r>
          </a:p>
          <a:p>
            <a:pPr algn="ctr"/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Energy Spin Splitting and Spin Polarization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E10D4844-4146-4BA1-F131-620A2AA5F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536" y="1273498"/>
            <a:ext cx="6948045" cy="3391634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4912D9D3-4A2C-549B-4E7F-730BB055BBFF}"/>
              </a:ext>
            </a:extLst>
          </p:cNvPr>
          <p:cNvSpPr txBox="1"/>
          <p:nvPr/>
        </p:nvSpPr>
        <p:spPr>
          <a:xfrm>
            <a:off x="2480874" y="4674276"/>
            <a:ext cx="25607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ym typeface="Symbol" panose="05050102010706020507" pitchFamily="18" charset="2"/>
              </a:rPr>
              <a:t>E  100 ± 40 </a:t>
            </a:r>
            <a:r>
              <a:rPr lang="en-US" sz="2000" b="1" dirty="0" err="1">
                <a:sym typeface="Symbol" panose="05050102010706020507" pitchFamily="18" charset="2"/>
              </a:rPr>
              <a:t>meV</a:t>
            </a:r>
            <a:endParaRPr lang="en-US" sz="2000" b="1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1697173-D577-B4B4-0554-2963116E12E8}"/>
              </a:ext>
            </a:extLst>
          </p:cNvPr>
          <p:cNvSpPr txBox="1"/>
          <p:nvPr/>
        </p:nvSpPr>
        <p:spPr>
          <a:xfrm>
            <a:off x="5041607" y="4673621"/>
            <a:ext cx="20316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ym typeface="Symbol" panose="05050102010706020507" pitchFamily="18" charset="2"/>
              </a:rPr>
              <a:t>E  20 ± 40 </a:t>
            </a:r>
            <a:r>
              <a:rPr lang="en-US" sz="2000" b="1" dirty="0" err="1">
                <a:sym typeface="Symbol" panose="05050102010706020507" pitchFamily="18" charset="2"/>
              </a:rPr>
              <a:t>meV</a:t>
            </a:r>
            <a:endParaRPr lang="en-US" sz="2000" b="1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51F327D-9F9A-E629-3EBC-D6F4A53DCA0A}"/>
              </a:ext>
            </a:extLst>
          </p:cNvPr>
          <p:cNvSpPr txBox="1"/>
          <p:nvPr/>
        </p:nvSpPr>
        <p:spPr>
          <a:xfrm>
            <a:off x="3048000" y="335191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uct</a:t>
            </a:r>
            <a:endParaRPr lang="en-US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EB2C959A-6760-75E5-4BA2-E156300049C0}"/>
              </a:ext>
            </a:extLst>
          </p:cNvPr>
          <p:cNvSpPr txBox="1"/>
          <p:nvPr/>
        </p:nvSpPr>
        <p:spPr>
          <a:xfrm>
            <a:off x="5226423" y="1088216"/>
            <a:ext cx="15150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Out-of-Plane</a:t>
            </a:r>
            <a:endParaRPr lang="en-US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CDE4A0C2-4A73-1B0C-5629-0DFA47A465DC}"/>
              </a:ext>
            </a:extLst>
          </p:cNvPr>
          <p:cNvSpPr txBox="1"/>
          <p:nvPr/>
        </p:nvSpPr>
        <p:spPr>
          <a:xfrm>
            <a:off x="3067566" y="1088216"/>
            <a:ext cx="1186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In-Plane</a:t>
            </a:r>
            <a:endParaRPr lang="en-US" dirty="0"/>
          </a:p>
        </p:txBody>
      </p:sp>
      <p:grpSp>
        <p:nvGrpSpPr>
          <p:cNvPr id="42" name="Grupo 41">
            <a:extLst>
              <a:ext uri="{FF2B5EF4-FFF2-40B4-BE49-F238E27FC236}">
                <a16:creationId xmlns:a16="http://schemas.microsoft.com/office/drawing/2014/main" id="{41504740-A15B-D0ED-A6A6-45194EE2ED49}"/>
              </a:ext>
            </a:extLst>
          </p:cNvPr>
          <p:cNvGrpSpPr/>
          <p:nvPr/>
        </p:nvGrpSpPr>
        <p:grpSpPr>
          <a:xfrm>
            <a:off x="7164581" y="783665"/>
            <a:ext cx="5087560" cy="5923864"/>
            <a:chOff x="7164581" y="783665"/>
            <a:chExt cx="5087560" cy="5923864"/>
          </a:xfrm>
        </p:grpSpPr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B57BA01D-650F-1ACD-48FE-EBE107688B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64581" y="1421956"/>
              <a:ext cx="5027419" cy="3243177"/>
            </a:xfrm>
            <a:prstGeom prst="rect">
              <a:avLst/>
            </a:prstGeom>
          </p:spPr>
        </p:pic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95208A35-CB30-AC7A-8C61-FF303BAA4920}"/>
                </a:ext>
              </a:extLst>
            </p:cNvPr>
            <p:cNvSpPr txBox="1"/>
            <p:nvPr/>
          </p:nvSpPr>
          <p:spPr>
            <a:xfrm>
              <a:off x="10058396" y="1088216"/>
              <a:ext cx="151503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Out-of-Plane</a:t>
              </a:r>
              <a:endParaRPr lang="en-US" dirty="0"/>
            </a:p>
          </p:txBody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FBD1611C-AD53-C4EB-9BD1-95443EF6F868}"/>
                </a:ext>
              </a:extLst>
            </p:cNvPr>
            <p:cNvSpPr txBox="1"/>
            <p:nvPr/>
          </p:nvSpPr>
          <p:spPr>
            <a:xfrm>
              <a:off x="7899539" y="1088216"/>
              <a:ext cx="118605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In-Plane</a:t>
              </a:r>
              <a:endParaRPr lang="en-US" dirty="0"/>
            </a:p>
          </p:txBody>
        </p: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2DC72352-F2A6-51AF-52C8-BB90AF263211}"/>
                </a:ext>
              </a:extLst>
            </p:cNvPr>
            <p:cNvSpPr txBox="1"/>
            <p:nvPr/>
          </p:nvSpPr>
          <p:spPr>
            <a:xfrm>
              <a:off x="7336947" y="5153947"/>
              <a:ext cx="4915194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In-plane energy splitting and spin polarization </a:t>
              </a:r>
              <a:r>
                <a:rPr lang="en-US" dirty="0">
                  <a:solidFill>
                    <a:schemeClr val="tx2"/>
                  </a:solidFill>
                </a:rPr>
                <a:t>of the same order of others </a:t>
              </a:r>
              <a:r>
                <a:rPr lang="en-US" b="1" dirty="0" err="1">
                  <a:solidFill>
                    <a:schemeClr val="tx2"/>
                  </a:solidFill>
                </a:rPr>
                <a:t>Rashba</a:t>
              </a:r>
              <a:r>
                <a:rPr lang="en-US" b="1" dirty="0">
                  <a:solidFill>
                    <a:schemeClr val="tx2"/>
                  </a:solidFill>
                </a:rPr>
                <a:t>-SOC</a:t>
              </a:r>
              <a:r>
                <a:rPr lang="en-US" dirty="0">
                  <a:solidFill>
                    <a:schemeClr val="tx2"/>
                  </a:solidFill>
                </a:rPr>
                <a:t> systems (Pb, Au intercalated…)</a:t>
              </a:r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40CF05B9-020B-77B9-BF7C-3E643C21539C}"/>
                </a:ext>
              </a:extLst>
            </p:cNvPr>
            <p:cNvSpPr txBox="1"/>
            <p:nvPr/>
          </p:nvSpPr>
          <p:spPr>
            <a:xfrm>
              <a:off x="7327920" y="6061198"/>
              <a:ext cx="491519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Negligible out-of-plane energy splitting and spin polarization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0ACC1AF9-E367-1835-1E83-C114DEA6A76E}"/>
                </a:ext>
              </a:extLst>
            </p:cNvPr>
            <p:cNvSpPr txBox="1"/>
            <p:nvPr/>
          </p:nvSpPr>
          <p:spPr>
            <a:xfrm>
              <a:off x="8801852" y="783665"/>
              <a:ext cx="176753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Zoom Gr </a:t>
              </a:r>
              <a:r>
                <a:rPr lang="en-US" b="1" dirty="0">
                  <a:sym typeface="Symbol" panose="05050102010706020507" pitchFamily="18" charset="2"/>
                </a:rPr>
                <a:t> Peak</a:t>
              </a:r>
              <a:endParaRPr lang="en-US" dirty="0"/>
            </a:p>
          </p:txBody>
        </p:sp>
      </p:grpSp>
      <p:pic>
        <p:nvPicPr>
          <p:cNvPr id="37" name="Imagen 36">
            <a:extLst>
              <a:ext uri="{FF2B5EF4-FFF2-40B4-BE49-F238E27FC236}">
                <a16:creationId xmlns:a16="http://schemas.microsoft.com/office/drawing/2014/main" id="{7F6CE99E-4A23-0D00-658F-D4DB0EB1BB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3243" r="70739" b="53949"/>
          <a:stretch/>
        </p:blipFill>
        <p:spPr>
          <a:xfrm>
            <a:off x="618569" y="870838"/>
            <a:ext cx="1290546" cy="726744"/>
          </a:xfrm>
          <a:prstGeom prst="rect">
            <a:avLst/>
          </a:prstGeom>
        </p:spPr>
      </p:pic>
      <p:sp>
        <p:nvSpPr>
          <p:cNvPr id="38" name="TextBox 76">
            <a:extLst>
              <a:ext uri="{FF2B5EF4-FFF2-40B4-BE49-F238E27FC236}">
                <a16:creationId xmlns:a16="http://schemas.microsoft.com/office/drawing/2014/main" id="{4CE7476B-DBFA-BD37-9084-5AFFCFEEDBDF}"/>
              </a:ext>
            </a:extLst>
          </p:cNvPr>
          <p:cNvSpPr txBox="1"/>
          <p:nvPr/>
        </p:nvSpPr>
        <p:spPr>
          <a:xfrm>
            <a:off x="29557" y="4417638"/>
            <a:ext cx="105135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Co 2 ML</a:t>
            </a:r>
            <a:endParaRPr lang="en-US" b="1" baseline="-25000" dirty="0">
              <a:solidFill>
                <a:srgbClr val="002060"/>
              </a:solidFill>
            </a:endParaRPr>
          </a:p>
        </p:txBody>
      </p:sp>
      <p:sp>
        <p:nvSpPr>
          <p:cNvPr id="39" name="TextBox 76">
            <a:extLst>
              <a:ext uri="{FF2B5EF4-FFF2-40B4-BE49-F238E27FC236}">
                <a16:creationId xmlns:a16="http://schemas.microsoft.com/office/drawing/2014/main" id="{7A2B16BC-B077-7CC5-70A0-0AA1F8C4E688}"/>
              </a:ext>
            </a:extLst>
          </p:cNvPr>
          <p:cNvSpPr txBox="1"/>
          <p:nvPr/>
        </p:nvSpPr>
        <p:spPr>
          <a:xfrm>
            <a:off x="1962477" y="859416"/>
            <a:ext cx="105135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2 ML Co</a:t>
            </a:r>
            <a:endParaRPr lang="en-US" b="1" baseline="-25000" dirty="0">
              <a:solidFill>
                <a:srgbClr val="002060"/>
              </a:solidFill>
            </a:endParaRPr>
          </a:p>
        </p:txBody>
      </p:sp>
      <p:pic>
        <p:nvPicPr>
          <p:cNvPr id="40" name="Imagen 39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64A1F437-4E48-2050-9EFD-18C4281915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477" y="333062"/>
            <a:ext cx="605409" cy="292468"/>
          </a:xfrm>
          <a:prstGeom prst="rect">
            <a:avLst/>
          </a:prstGeom>
        </p:spPr>
      </p:pic>
      <p:sp>
        <p:nvSpPr>
          <p:cNvPr id="41" name="Rectangle 70">
            <a:extLst>
              <a:ext uri="{FF2B5EF4-FFF2-40B4-BE49-F238E27FC236}">
                <a16:creationId xmlns:a16="http://schemas.microsoft.com/office/drawing/2014/main" id="{92C5D222-4B9B-3FA7-8106-E61FB216573C}"/>
              </a:ext>
            </a:extLst>
          </p:cNvPr>
          <p:cNvSpPr/>
          <p:nvPr/>
        </p:nvSpPr>
        <p:spPr>
          <a:xfrm>
            <a:off x="-30925" y="5315530"/>
            <a:ext cx="2866344" cy="6001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1100" dirty="0" err="1"/>
              <a:t>Preprint</a:t>
            </a:r>
            <a:r>
              <a:rPr lang="es-ES" sz="1100" dirty="0"/>
              <a:t> at B</a:t>
            </a:r>
            <a:r>
              <a:rPr lang="en-US" sz="1100" dirty="0"/>
              <a:t>. </a:t>
            </a:r>
            <a:r>
              <a:rPr lang="en-US" sz="1100" dirty="0" err="1"/>
              <a:t>Muñiz</a:t>
            </a:r>
            <a:r>
              <a:rPr lang="en-US" sz="1100" dirty="0"/>
              <a:t> Cano, A. </a:t>
            </a:r>
            <a:r>
              <a:rPr lang="en-US" sz="1100" dirty="0" err="1"/>
              <a:t>Gudín</a:t>
            </a:r>
            <a:r>
              <a:rPr lang="en-US" sz="1100" dirty="0"/>
              <a:t>, Al. </a:t>
            </a:r>
            <a:r>
              <a:rPr lang="en-US" sz="1100" dirty="0" err="1"/>
              <a:t>Anadón</a:t>
            </a:r>
            <a:r>
              <a:rPr lang="en-US" sz="1100" dirty="0"/>
              <a:t>,…, M. A. Valbuena, P. </a:t>
            </a:r>
            <a:r>
              <a:rPr lang="en-US" sz="1100" dirty="0" err="1"/>
              <a:t>Perna</a:t>
            </a:r>
            <a:r>
              <a:rPr lang="en-US" sz="1100" dirty="0"/>
              <a:t> </a:t>
            </a:r>
            <a:r>
              <a:rPr lang="en-US" sz="1100" dirty="0">
                <a:hlinkClick r:id="rId7"/>
              </a:rPr>
              <a:t>arXiv:2206.04351</a:t>
            </a:r>
            <a:r>
              <a:rPr lang="en-US" sz="1100" dirty="0"/>
              <a:t> [</a:t>
            </a:r>
            <a:r>
              <a:rPr lang="en-US" sz="1100" dirty="0" err="1"/>
              <a:t>cond</a:t>
            </a:r>
            <a:r>
              <a:rPr lang="en-US" sz="1100" dirty="0"/>
              <a:t>-</a:t>
            </a:r>
            <a:r>
              <a:rPr lang="en-US" sz="1100" dirty="0" err="1"/>
              <a:t>mat.mtrl</a:t>
            </a:r>
            <a:r>
              <a:rPr lang="en-US" sz="1100" dirty="0"/>
              <a:t>-sci]</a:t>
            </a:r>
          </a:p>
        </p:txBody>
      </p:sp>
    </p:spTree>
    <p:extLst>
      <p:ext uri="{BB962C8B-B14F-4D97-AF65-F5344CB8AC3E}">
        <p14:creationId xmlns:p14="http://schemas.microsoft.com/office/powerpoint/2010/main" val="12116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2CE98CB-1BF6-DDE8-7632-39FE1CAE8D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4214" y="841435"/>
            <a:ext cx="9636542" cy="4591448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741EEE55-FEDA-C6FB-FE4C-4F24F28C3CD4}"/>
              </a:ext>
            </a:extLst>
          </p:cNvPr>
          <p:cNvSpPr/>
          <p:nvPr/>
        </p:nvSpPr>
        <p:spPr>
          <a:xfrm>
            <a:off x="2671482" y="143228"/>
            <a:ext cx="65282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Spin Polarized Electronic Structure Gr/2 ML Co/</a:t>
            </a:r>
            <a:r>
              <a:rPr lang="en-US" sz="1800" b="1" dirty="0" err="1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Ir</a:t>
            </a:r>
            <a:r>
              <a:rPr lang="en-US" sz="1800" b="1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(111) </a:t>
            </a:r>
          </a:p>
          <a:p>
            <a:pPr algn="ctr"/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DFT calculations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92DE2F3-2576-8993-569F-7F653106C59D}"/>
              </a:ext>
            </a:extLst>
          </p:cNvPr>
          <p:cNvSpPr txBox="1"/>
          <p:nvPr/>
        </p:nvSpPr>
        <p:spPr>
          <a:xfrm>
            <a:off x="9601200" y="4009503"/>
            <a:ext cx="1506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sym typeface="Symbol" panose="05050102010706020507" pitchFamily="18" charset="2"/>
              </a:rPr>
              <a:t>E </a:t>
            </a:r>
            <a:r>
              <a:rPr lang="en-US" b="1" dirty="0">
                <a:solidFill>
                  <a:schemeClr val="tx2"/>
                </a:solidFill>
              </a:rPr>
              <a:t>100 </a:t>
            </a:r>
            <a:r>
              <a:rPr lang="en-US" b="1" dirty="0" err="1">
                <a:solidFill>
                  <a:schemeClr val="tx2"/>
                </a:solidFill>
              </a:rPr>
              <a:t>meV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D0D3F2C-CAB7-291D-2C8C-6668434F2B3D}"/>
              </a:ext>
            </a:extLst>
          </p:cNvPr>
          <p:cNvSpPr txBox="1"/>
          <p:nvPr/>
        </p:nvSpPr>
        <p:spPr>
          <a:xfrm>
            <a:off x="9265022" y="840718"/>
            <a:ext cx="18422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tx2"/>
                </a:solidFill>
                <a:sym typeface="Symbol" panose="05050102010706020507" pitchFamily="18" charset="2"/>
              </a:rPr>
              <a:t>I</a:t>
            </a:r>
            <a:r>
              <a:rPr lang="en-US" b="1" dirty="0">
                <a:solidFill>
                  <a:schemeClr val="tx2"/>
                </a:solidFill>
                <a:sym typeface="Symbol" panose="05050102010706020507" pitchFamily="18" charset="2"/>
              </a:rPr>
              <a:t>n-plane spin Sy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74E92F86-0112-1D9D-837A-C2619D4C11F5}"/>
              </a:ext>
            </a:extLst>
          </p:cNvPr>
          <p:cNvGrpSpPr/>
          <p:nvPr/>
        </p:nvGrpSpPr>
        <p:grpSpPr>
          <a:xfrm>
            <a:off x="2534892" y="5413620"/>
            <a:ext cx="9262660" cy="1423380"/>
            <a:chOff x="2534892" y="5413620"/>
            <a:chExt cx="9262660" cy="1423380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FFD8EEF4-2457-D492-0AF7-241E24F657F2}"/>
                </a:ext>
              </a:extLst>
            </p:cNvPr>
            <p:cNvSpPr txBox="1"/>
            <p:nvPr/>
          </p:nvSpPr>
          <p:spPr>
            <a:xfrm>
              <a:off x="6095999" y="5413620"/>
              <a:ext cx="562405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tx2"/>
                  </a:solidFill>
                </a:rPr>
                <a:t>Fully spin polarized mini Dirac Cone (Co-C interaction)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5BE52527-8C8E-8F95-10F8-E084139CE07B}"/>
                </a:ext>
              </a:extLst>
            </p:cNvPr>
            <p:cNvSpPr txBox="1"/>
            <p:nvPr/>
          </p:nvSpPr>
          <p:spPr>
            <a:xfrm>
              <a:off x="6096000" y="5775240"/>
              <a:ext cx="408790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tx2"/>
                  </a:solidFill>
                </a:rPr>
                <a:t>Hybridization Co/</a:t>
              </a:r>
              <a:r>
                <a:rPr lang="en-US" b="1" dirty="0" err="1">
                  <a:solidFill>
                    <a:schemeClr val="tx2"/>
                  </a:solidFill>
                </a:rPr>
                <a:t>Ir</a:t>
              </a:r>
              <a:r>
                <a:rPr lang="en-US" b="1" dirty="0">
                  <a:solidFill>
                    <a:schemeClr val="tx2"/>
                  </a:solidFill>
                </a:rPr>
                <a:t> states (E</a:t>
              </a:r>
              <a:r>
                <a:rPr lang="en-US" b="1" baseline="-25000" dirty="0">
                  <a:solidFill>
                    <a:schemeClr val="tx2"/>
                  </a:solidFill>
                </a:rPr>
                <a:t>F </a:t>
              </a:r>
              <a:r>
                <a:rPr lang="en-US" b="1" dirty="0">
                  <a:solidFill>
                    <a:schemeClr val="tx2"/>
                  </a:solidFill>
                </a:rPr>
                <a:t>- 3eV)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D87C5CEA-52CF-5063-CE44-BE7D231C3555}"/>
                </a:ext>
              </a:extLst>
            </p:cNvPr>
            <p:cNvSpPr txBox="1"/>
            <p:nvPr/>
          </p:nvSpPr>
          <p:spPr>
            <a:xfrm>
              <a:off x="6095999" y="6125310"/>
              <a:ext cx="570155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tx2"/>
                  </a:solidFill>
                </a:rPr>
                <a:t>In-plane energy spin splitting (Gr </a:t>
              </a:r>
              <a:r>
                <a:rPr lang="en-US" b="1" dirty="0">
                  <a:solidFill>
                    <a:schemeClr val="tx2"/>
                  </a:solidFill>
                  <a:sym typeface="Symbol" panose="05050102010706020507" pitchFamily="18" charset="2"/>
                </a:rPr>
                <a:t> -6, -4 eV</a:t>
              </a:r>
              <a:r>
                <a:rPr lang="en-US" b="1" dirty="0">
                  <a:solidFill>
                    <a:schemeClr val="tx2"/>
                  </a:solidFill>
                </a:rPr>
                <a:t>)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77C47550-7967-839C-BBC3-CA6CBA5C62F9}"/>
                </a:ext>
              </a:extLst>
            </p:cNvPr>
            <p:cNvSpPr txBox="1"/>
            <p:nvPr/>
          </p:nvSpPr>
          <p:spPr>
            <a:xfrm>
              <a:off x="2534892" y="5663645"/>
              <a:ext cx="2866344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tx2"/>
                  </a:solidFill>
                </a:rPr>
                <a:t>DFT calculations </a:t>
              </a:r>
              <a:r>
                <a:rPr lang="en-US" b="1" dirty="0">
                  <a:solidFill>
                    <a:schemeClr val="tx2"/>
                  </a:solidFill>
                </a:rPr>
                <a:t>largely agree </a:t>
              </a:r>
              <a:r>
                <a:rPr lang="en-US" dirty="0">
                  <a:solidFill>
                    <a:schemeClr val="tx2"/>
                  </a:solidFill>
                </a:rPr>
                <a:t>with experimental ARPES and SR-ARPES results</a:t>
              </a: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CE1AC0A2-A739-4A1F-5588-44BA862AFBF6}"/>
                </a:ext>
              </a:extLst>
            </p:cNvPr>
            <p:cNvSpPr txBox="1"/>
            <p:nvPr/>
          </p:nvSpPr>
          <p:spPr>
            <a:xfrm>
              <a:off x="6104966" y="6467668"/>
              <a:ext cx="392205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tx2"/>
                  </a:solidFill>
                </a:rPr>
                <a:t>Neglect charge transfer effects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1" name="Flecha: a la derecha 20">
              <a:extLst>
                <a:ext uri="{FF2B5EF4-FFF2-40B4-BE49-F238E27FC236}">
                  <a16:creationId xmlns:a16="http://schemas.microsoft.com/office/drawing/2014/main" id="{73658D22-0225-4C95-D23D-D74F0C71287A}"/>
                </a:ext>
              </a:extLst>
            </p:cNvPr>
            <p:cNvSpPr/>
            <p:nvPr/>
          </p:nvSpPr>
          <p:spPr>
            <a:xfrm>
              <a:off x="5477435" y="5940644"/>
              <a:ext cx="439271" cy="3693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brir llave 21">
              <a:extLst>
                <a:ext uri="{FF2B5EF4-FFF2-40B4-BE49-F238E27FC236}">
                  <a16:creationId xmlns:a16="http://schemas.microsoft.com/office/drawing/2014/main" id="{D02DDDFA-497A-01C2-3FB1-A959479FF3C4}"/>
                </a:ext>
              </a:extLst>
            </p:cNvPr>
            <p:cNvSpPr/>
            <p:nvPr/>
          </p:nvSpPr>
          <p:spPr>
            <a:xfrm>
              <a:off x="5961532" y="5413620"/>
              <a:ext cx="170327" cy="142338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Imagen 22">
            <a:extLst>
              <a:ext uri="{FF2B5EF4-FFF2-40B4-BE49-F238E27FC236}">
                <a16:creationId xmlns:a16="http://schemas.microsoft.com/office/drawing/2014/main" id="{2F082B8E-1A67-8614-98CC-ACA4FFC6C9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243" r="70739" b="53949"/>
          <a:stretch/>
        </p:blipFill>
        <p:spPr>
          <a:xfrm>
            <a:off x="116919" y="997838"/>
            <a:ext cx="1290546" cy="726744"/>
          </a:xfrm>
          <a:prstGeom prst="rect">
            <a:avLst/>
          </a:prstGeom>
        </p:spPr>
      </p:pic>
      <p:sp>
        <p:nvSpPr>
          <p:cNvPr id="24" name="TextBox 76">
            <a:extLst>
              <a:ext uri="{FF2B5EF4-FFF2-40B4-BE49-F238E27FC236}">
                <a16:creationId xmlns:a16="http://schemas.microsoft.com/office/drawing/2014/main" id="{36DE56D7-0417-7FC0-3634-9CEE78E69172}"/>
              </a:ext>
            </a:extLst>
          </p:cNvPr>
          <p:cNvSpPr txBox="1"/>
          <p:nvPr/>
        </p:nvSpPr>
        <p:spPr>
          <a:xfrm>
            <a:off x="586554" y="1724582"/>
            <a:ext cx="105135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2 ML Co</a:t>
            </a:r>
            <a:endParaRPr lang="en-US" b="1" baseline="-25000" dirty="0">
              <a:solidFill>
                <a:srgbClr val="002060"/>
              </a:solidFill>
            </a:endParaRPr>
          </a:p>
        </p:txBody>
      </p:sp>
      <p:sp>
        <p:nvSpPr>
          <p:cNvPr id="26" name="Rectangle 70">
            <a:extLst>
              <a:ext uri="{FF2B5EF4-FFF2-40B4-BE49-F238E27FC236}">
                <a16:creationId xmlns:a16="http://schemas.microsoft.com/office/drawing/2014/main" id="{B819A639-BB84-D3D9-FF12-1E12682EDC6B}"/>
              </a:ext>
            </a:extLst>
          </p:cNvPr>
          <p:cNvSpPr/>
          <p:nvPr/>
        </p:nvSpPr>
        <p:spPr>
          <a:xfrm>
            <a:off x="-30925" y="5315530"/>
            <a:ext cx="2866344" cy="6001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1100" dirty="0" err="1"/>
              <a:t>Preprint</a:t>
            </a:r>
            <a:r>
              <a:rPr lang="es-ES" sz="1100" dirty="0"/>
              <a:t> at B</a:t>
            </a:r>
            <a:r>
              <a:rPr lang="en-US" sz="1100" dirty="0"/>
              <a:t>. </a:t>
            </a:r>
            <a:r>
              <a:rPr lang="en-US" sz="1100" dirty="0" err="1"/>
              <a:t>Muñiz</a:t>
            </a:r>
            <a:r>
              <a:rPr lang="en-US" sz="1100" dirty="0"/>
              <a:t> Cano, A. </a:t>
            </a:r>
            <a:r>
              <a:rPr lang="en-US" sz="1100" dirty="0" err="1"/>
              <a:t>Gudín</a:t>
            </a:r>
            <a:r>
              <a:rPr lang="en-US" sz="1100" dirty="0"/>
              <a:t>, Al. </a:t>
            </a:r>
            <a:r>
              <a:rPr lang="en-US" sz="1100" dirty="0" err="1"/>
              <a:t>Anadón</a:t>
            </a:r>
            <a:r>
              <a:rPr lang="en-US" sz="1100" dirty="0"/>
              <a:t>,…, M. A. Valbuena, P. </a:t>
            </a:r>
            <a:r>
              <a:rPr lang="en-US" sz="1100" dirty="0" err="1"/>
              <a:t>Perna</a:t>
            </a:r>
            <a:r>
              <a:rPr lang="en-US" sz="1100" dirty="0"/>
              <a:t> </a:t>
            </a:r>
            <a:r>
              <a:rPr lang="en-US" sz="1100" dirty="0">
                <a:hlinkClick r:id="rId4"/>
              </a:rPr>
              <a:t>arXiv:2206.04351</a:t>
            </a:r>
            <a:r>
              <a:rPr lang="en-US" sz="1100" dirty="0"/>
              <a:t> [</a:t>
            </a:r>
            <a:r>
              <a:rPr lang="en-US" sz="1100" dirty="0" err="1"/>
              <a:t>cond</a:t>
            </a:r>
            <a:r>
              <a:rPr lang="en-US" sz="1100" dirty="0"/>
              <a:t>-</a:t>
            </a:r>
            <a:r>
              <a:rPr lang="en-US" sz="1100" dirty="0" err="1"/>
              <a:t>mat.mtrl</a:t>
            </a:r>
            <a:r>
              <a:rPr lang="en-US" sz="1100" dirty="0"/>
              <a:t>-sci]</a:t>
            </a:r>
          </a:p>
        </p:txBody>
      </p:sp>
    </p:spTree>
    <p:extLst>
      <p:ext uri="{BB962C8B-B14F-4D97-AF65-F5344CB8AC3E}">
        <p14:creationId xmlns:p14="http://schemas.microsoft.com/office/powerpoint/2010/main" val="1228411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DE788C5-8664-7535-73F9-175E057F70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857" r="69910" b="20517"/>
          <a:stretch/>
        </p:blipFill>
        <p:spPr>
          <a:xfrm>
            <a:off x="1379477" y="1114334"/>
            <a:ext cx="1881492" cy="1015705"/>
          </a:xfrm>
          <a:prstGeom prst="rect">
            <a:avLst/>
          </a:prstGeom>
        </p:spPr>
      </p:pic>
      <p:sp>
        <p:nvSpPr>
          <p:cNvPr id="6" name="TextBox 76">
            <a:extLst>
              <a:ext uri="{FF2B5EF4-FFF2-40B4-BE49-F238E27FC236}">
                <a16:creationId xmlns:a16="http://schemas.microsoft.com/office/drawing/2014/main" id="{FEAF6DFD-3E50-A878-2BF2-C66D72203A71}"/>
              </a:ext>
            </a:extLst>
          </p:cNvPr>
          <p:cNvSpPr txBox="1"/>
          <p:nvPr/>
        </p:nvSpPr>
        <p:spPr>
          <a:xfrm>
            <a:off x="1656818" y="2194518"/>
            <a:ext cx="1193927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10 ML Co</a:t>
            </a:r>
            <a:endParaRPr lang="en-US" b="1" baseline="-25000" dirty="0">
              <a:solidFill>
                <a:srgbClr val="002060"/>
              </a:solidFill>
            </a:endParaRPr>
          </a:p>
        </p:txBody>
      </p:sp>
      <p:pic>
        <p:nvPicPr>
          <p:cNvPr id="7" name="Imagen 6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CC0372E1-984C-6BBB-64CB-800299948C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477" y="333062"/>
            <a:ext cx="605409" cy="292468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C005BEFD-3200-002A-0E6C-FC9C14EC4A7D}"/>
              </a:ext>
            </a:extLst>
          </p:cNvPr>
          <p:cNvGrpSpPr/>
          <p:nvPr/>
        </p:nvGrpSpPr>
        <p:grpSpPr>
          <a:xfrm>
            <a:off x="1023586" y="2563850"/>
            <a:ext cx="2291964" cy="2936197"/>
            <a:chOff x="4210050" y="3638550"/>
            <a:chExt cx="1668951" cy="1949844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FDABBDD3-2C92-F78B-6E58-E24E383D35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9575" t="66880"/>
            <a:stretch/>
          </p:blipFill>
          <p:spPr>
            <a:xfrm>
              <a:off x="4537075" y="3709033"/>
              <a:ext cx="1341926" cy="1879361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FF978D18-F5DF-B8B0-1E4D-4EE2EE7343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1102" t="65638" r="61411" b="3476"/>
            <a:stretch/>
          </p:blipFill>
          <p:spPr>
            <a:xfrm>
              <a:off x="4210050" y="3638550"/>
              <a:ext cx="330200" cy="1752600"/>
            </a:xfrm>
            <a:prstGeom prst="rect">
              <a:avLst/>
            </a:prstGeom>
          </p:spPr>
        </p:pic>
      </p:grp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A05A1F63-8C60-FEC8-A51C-57F30C4FE3DF}"/>
              </a:ext>
            </a:extLst>
          </p:cNvPr>
          <p:cNvSpPr/>
          <p:nvPr/>
        </p:nvSpPr>
        <p:spPr>
          <a:xfrm rot="16200000">
            <a:off x="900199" y="3782074"/>
            <a:ext cx="2428138" cy="21624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7725E3F-79FB-3FD9-1883-08019A99F9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8029" y="1086196"/>
            <a:ext cx="8520504" cy="423836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2CBEC1BF-3B85-787C-DEE2-EF541DC72F4B}"/>
              </a:ext>
            </a:extLst>
          </p:cNvPr>
          <p:cNvSpPr txBox="1"/>
          <p:nvPr/>
        </p:nvSpPr>
        <p:spPr>
          <a:xfrm>
            <a:off x="3665191" y="5324563"/>
            <a:ext cx="64276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2"/>
                </a:solidFill>
              </a:rPr>
              <a:t>Negligible </a:t>
            </a:r>
            <a:r>
              <a:rPr lang="es-ES" dirty="0" err="1">
                <a:solidFill>
                  <a:schemeClr val="tx2"/>
                </a:solidFill>
              </a:rPr>
              <a:t>In-plane</a:t>
            </a:r>
            <a:r>
              <a:rPr lang="es-ES" dirty="0">
                <a:solidFill>
                  <a:schemeClr val="tx2"/>
                </a:solidFill>
              </a:rPr>
              <a:t> and </a:t>
            </a:r>
            <a:r>
              <a:rPr lang="es-ES" dirty="0" err="1">
                <a:solidFill>
                  <a:schemeClr val="tx2"/>
                </a:solidFill>
              </a:rPr>
              <a:t>out</a:t>
            </a:r>
            <a:r>
              <a:rPr lang="es-ES" dirty="0">
                <a:solidFill>
                  <a:schemeClr val="tx2"/>
                </a:solidFill>
              </a:rPr>
              <a:t>-</a:t>
            </a:r>
            <a:r>
              <a:rPr lang="es-ES" dirty="0" err="1">
                <a:solidFill>
                  <a:schemeClr val="tx2"/>
                </a:solidFill>
              </a:rPr>
              <a:t>of</a:t>
            </a:r>
            <a:r>
              <a:rPr lang="es-ES" dirty="0">
                <a:solidFill>
                  <a:schemeClr val="tx2"/>
                </a:solidFill>
              </a:rPr>
              <a:t>-plane </a:t>
            </a:r>
            <a:r>
              <a:rPr lang="es-ES" dirty="0" err="1">
                <a:solidFill>
                  <a:schemeClr val="tx2"/>
                </a:solidFill>
              </a:rPr>
              <a:t>energy</a:t>
            </a:r>
            <a:r>
              <a:rPr lang="es-ES" dirty="0">
                <a:solidFill>
                  <a:schemeClr val="tx2"/>
                </a:solidFill>
              </a:rPr>
              <a:t> spin </a:t>
            </a:r>
            <a:r>
              <a:rPr lang="es-ES" dirty="0" err="1">
                <a:solidFill>
                  <a:schemeClr val="tx2"/>
                </a:solidFill>
              </a:rPr>
              <a:t>splitting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B46367E-849C-D11E-6130-3EC82DA81702}"/>
              </a:ext>
            </a:extLst>
          </p:cNvPr>
          <p:cNvSpPr txBox="1"/>
          <p:nvPr/>
        </p:nvSpPr>
        <p:spPr>
          <a:xfrm>
            <a:off x="3665191" y="5686183"/>
            <a:ext cx="57553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Thicker Co layer decouples Gr from SOC </a:t>
            </a:r>
            <a:r>
              <a:rPr lang="en-US" b="1" dirty="0" err="1">
                <a:solidFill>
                  <a:schemeClr val="tx2"/>
                </a:solidFill>
              </a:rPr>
              <a:t>Ir</a:t>
            </a:r>
            <a:r>
              <a:rPr lang="en-US" b="1" dirty="0">
                <a:solidFill>
                  <a:schemeClr val="tx2"/>
                </a:solidFill>
              </a:rPr>
              <a:t> source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A7C93536-F396-B804-CFF4-E59A8A1CFD9F}"/>
              </a:ext>
            </a:extLst>
          </p:cNvPr>
          <p:cNvSpPr/>
          <p:nvPr/>
        </p:nvSpPr>
        <p:spPr>
          <a:xfrm>
            <a:off x="2694814" y="294630"/>
            <a:ext cx="65282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Spin Polarized Electronic Structure </a:t>
            </a:r>
            <a:r>
              <a:rPr lang="en-US" b="1">
                <a:solidFill>
                  <a:srgbClr val="FF0000"/>
                </a:solidFill>
              </a:rPr>
              <a:t>Gr/10 </a:t>
            </a:r>
            <a:r>
              <a:rPr lang="en-US" b="1" dirty="0">
                <a:solidFill>
                  <a:srgbClr val="FF0000"/>
                </a:solidFill>
              </a:rPr>
              <a:t>ML Co/</a:t>
            </a:r>
            <a:r>
              <a:rPr lang="en-US" b="1" dirty="0" err="1">
                <a:solidFill>
                  <a:srgbClr val="FF0000"/>
                </a:solidFill>
              </a:rPr>
              <a:t>Ir</a:t>
            </a:r>
            <a:r>
              <a:rPr lang="en-US" b="1" dirty="0">
                <a:solidFill>
                  <a:srgbClr val="FF0000"/>
                </a:solidFill>
              </a:rPr>
              <a:t>(111) 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10F30300-DD43-D9CA-E1B7-736CEFEEB6FE}"/>
              </a:ext>
            </a:extLst>
          </p:cNvPr>
          <p:cNvGrpSpPr/>
          <p:nvPr/>
        </p:nvGrpSpPr>
        <p:grpSpPr>
          <a:xfrm>
            <a:off x="3708407" y="6084244"/>
            <a:ext cx="7946781" cy="648863"/>
            <a:chOff x="3708407" y="6084244"/>
            <a:chExt cx="7946781" cy="648863"/>
          </a:xfrm>
        </p:grpSpPr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670E311C-DA62-E750-D822-AF4178C91C6A}"/>
                </a:ext>
              </a:extLst>
            </p:cNvPr>
            <p:cNvSpPr txBox="1"/>
            <p:nvPr/>
          </p:nvSpPr>
          <p:spPr>
            <a:xfrm>
              <a:off x="3708407" y="6084244"/>
              <a:ext cx="575534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tx2"/>
                  </a:solidFill>
                </a:rPr>
                <a:t>Consistent with recent DFT calculations where Gr is decoupled for more than 3 FM ML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3F24E380-E3EC-F7C8-BF3B-8ED4A3944C55}"/>
                </a:ext>
              </a:extLst>
            </p:cNvPr>
            <p:cNvSpPr txBox="1"/>
            <p:nvPr/>
          </p:nvSpPr>
          <p:spPr>
            <a:xfrm>
              <a:off x="8980227" y="6086776"/>
              <a:ext cx="267496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0" i="0" u="none" strike="noStrike" baseline="0" dirty="0">
                  <a:latin typeface="Times-Roman"/>
                </a:rPr>
                <a:t>Blanco-Rey et al. Phys. Rev B </a:t>
              </a:r>
              <a:r>
                <a:rPr lang="en-US" sz="1800" b="1" i="0" u="none" strike="noStrike" baseline="0" dirty="0">
                  <a:latin typeface="Times-Bold"/>
                </a:rPr>
                <a:t>106</a:t>
              </a:r>
              <a:r>
                <a:rPr lang="en-US" sz="1800" b="0" i="0" u="none" strike="noStrike" baseline="0" dirty="0">
                  <a:latin typeface="Times-Roman"/>
                </a:rPr>
                <a:t>, 064426 (2022)</a:t>
              </a:r>
              <a:endParaRPr lang="en-US" dirty="0"/>
            </a:p>
          </p:txBody>
        </p:sp>
      </p:grpSp>
      <p:sp>
        <p:nvSpPr>
          <p:cNvPr id="20" name="Rectangle 70">
            <a:extLst>
              <a:ext uri="{FF2B5EF4-FFF2-40B4-BE49-F238E27FC236}">
                <a16:creationId xmlns:a16="http://schemas.microsoft.com/office/drawing/2014/main" id="{17B96FAB-82A2-46A8-14DC-A940A59A6CC4}"/>
              </a:ext>
            </a:extLst>
          </p:cNvPr>
          <p:cNvSpPr/>
          <p:nvPr/>
        </p:nvSpPr>
        <p:spPr>
          <a:xfrm>
            <a:off x="-30925" y="5315530"/>
            <a:ext cx="2866344" cy="6001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1100" dirty="0" err="1"/>
              <a:t>Preprint</a:t>
            </a:r>
            <a:r>
              <a:rPr lang="es-ES" sz="1100" dirty="0"/>
              <a:t> at B</a:t>
            </a:r>
            <a:r>
              <a:rPr lang="en-US" sz="1100" dirty="0"/>
              <a:t>. </a:t>
            </a:r>
            <a:r>
              <a:rPr lang="en-US" sz="1100" dirty="0" err="1"/>
              <a:t>Muñiz</a:t>
            </a:r>
            <a:r>
              <a:rPr lang="en-US" sz="1100" dirty="0"/>
              <a:t> Cano, A. </a:t>
            </a:r>
            <a:r>
              <a:rPr lang="en-US" sz="1100" dirty="0" err="1"/>
              <a:t>Gudín</a:t>
            </a:r>
            <a:r>
              <a:rPr lang="en-US" sz="1100" dirty="0"/>
              <a:t>, Al. </a:t>
            </a:r>
            <a:r>
              <a:rPr lang="en-US" sz="1100" dirty="0" err="1"/>
              <a:t>Anadón</a:t>
            </a:r>
            <a:r>
              <a:rPr lang="en-US" sz="1100" dirty="0"/>
              <a:t>,…, M. A. Valbuena, P. </a:t>
            </a:r>
            <a:r>
              <a:rPr lang="en-US" sz="1100" dirty="0" err="1"/>
              <a:t>Perna</a:t>
            </a:r>
            <a:r>
              <a:rPr lang="en-US" sz="1100" dirty="0"/>
              <a:t> </a:t>
            </a:r>
            <a:r>
              <a:rPr lang="en-US" sz="1100" dirty="0">
                <a:hlinkClick r:id="rId5"/>
              </a:rPr>
              <a:t>arXiv:2206.04351</a:t>
            </a:r>
            <a:r>
              <a:rPr lang="en-US" sz="1100" dirty="0"/>
              <a:t> [</a:t>
            </a:r>
            <a:r>
              <a:rPr lang="en-US" sz="1100" dirty="0" err="1"/>
              <a:t>cond</a:t>
            </a:r>
            <a:r>
              <a:rPr lang="en-US" sz="1100" dirty="0"/>
              <a:t>-</a:t>
            </a:r>
            <a:r>
              <a:rPr lang="en-US" sz="1100" dirty="0" err="1"/>
              <a:t>mat.mtrl</a:t>
            </a:r>
            <a:r>
              <a:rPr lang="en-US" sz="1100" dirty="0"/>
              <a:t>-sci]</a:t>
            </a:r>
          </a:p>
        </p:txBody>
      </p:sp>
    </p:spTree>
    <p:extLst>
      <p:ext uri="{BB962C8B-B14F-4D97-AF65-F5344CB8AC3E}">
        <p14:creationId xmlns:p14="http://schemas.microsoft.com/office/powerpoint/2010/main" val="3746384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76375ADD-9E90-4A7B-BFB3-E42382037258}"/>
              </a:ext>
            </a:extLst>
          </p:cNvPr>
          <p:cNvSpPr/>
          <p:nvPr/>
        </p:nvSpPr>
        <p:spPr>
          <a:xfrm>
            <a:off x="2888126" y="162290"/>
            <a:ext cx="60230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CONCLUSIONS</a:t>
            </a:r>
          </a:p>
        </p:txBody>
      </p:sp>
      <p:sp>
        <p:nvSpPr>
          <p:cNvPr id="2" name="5 Rectángulo">
            <a:extLst>
              <a:ext uri="{FF2B5EF4-FFF2-40B4-BE49-F238E27FC236}">
                <a16:creationId xmlns:a16="http://schemas.microsoft.com/office/drawing/2014/main" id="{99EB6D26-00D4-14DC-22A4-6D410013AD6C}"/>
              </a:ext>
            </a:extLst>
          </p:cNvPr>
          <p:cNvSpPr/>
          <p:nvPr/>
        </p:nvSpPr>
        <p:spPr>
          <a:xfrm>
            <a:off x="1946877" y="2751363"/>
            <a:ext cx="90499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Gr/2 ML Co/</a:t>
            </a:r>
            <a:r>
              <a:rPr lang="en-US" b="1" dirty="0" err="1">
                <a:solidFill>
                  <a:srgbClr val="002060"/>
                </a:solidFill>
              </a:rPr>
              <a:t>Ir</a:t>
            </a:r>
            <a:r>
              <a:rPr lang="en-US" b="1" dirty="0">
                <a:solidFill>
                  <a:srgbClr val="002060"/>
                </a:solidFill>
              </a:rPr>
              <a:t>(111)/Al2O3(0001):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Identify SOC source from </a:t>
            </a:r>
            <a:r>
              <a:rPr lang="en-US" b="1" dirty="0" err="1">
                <a:solidFill>
                  <a:srgbClr val="002060"/>
                </a:solidFill>
              </a:rPr>
              <a:t>Ir</a:t>
            </a:r>
            <a:r>
              <a:rPr lang="en-US" b="1" dirty="0">
                <a:solidFill>
                  <a:srgbClr val="002060"/>
                </a:solidFill>
              </a:rPr>
              <a:t>-Co-C hybridization.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We resolve fully spin polarized mini Dirac cone (as from Gr grown on Co(0001) single crystal)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2060"/>
                </a:solidFill>
              </a:rPr>
              <a:t>Rashba</a:t>
            </a:r>
            <a:r>
              <a:rPr lang="en-US" b="1" dirty="0">
                <a:solidFill>
                  <a:srgbClr val="002060"/>
                </a:solidFill>
              </a:rPr>
              <a:t>-like spin texture determined </a:t>
            </a:r>
            <a:r>
              <a:rPr lang="en-US" b="1" dirty="0" err="1">
                <a:solidFill>
                  <a:srgbClr val="002060"/>
                </a:solidFill>
              </a:rPr>
              <a:t>fron</a:t>
            </a:r>
            <a:r>
              <a:rPr lang="en-US" b="1" dirty="0">
                <a:solidFill>
                  <a:srgbClr val="002060"/>
                </a:solidFill>
              </a:rPr>
              <a:t> SR-ARPES and DFT calculations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Consistent with recent DFT predictions where not only a </a:t>
            </a:r>
            <a:r>
              <a:rPr lang="en-US" b="1" dirty="0" err="1">
                <a:solidFill>
                  <a:srgbClr val="002060"/>
                </a:solidFill>
              </a:rPr>
              <a:t>Rashba</a:t>
            </a:r>
            <a:r>
              <a:rPr lang="en-US" b="1" dirty="0">
                <a:solidFill>
                  <a:srgbClr val="002060"/>
                </a:solidFill>
              </a:rPr>
              <a:t> like scenario should be considered at the DMI of Gr/</a:t>
            </a:r>
            <a:r>
              <a:rPr lang="en-US" b="1" dirty="0" err="1">
                <a:solidFill>
                  <a:srgbClr val="002060"/>
                </a:solidFill>
              </a:rPr>
              <a:t>Co.interface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8 Rectángulo">
            <a:extLst>
              <a:ext uri="{FF2B5EF4-FFF2-40B4-BE49-F238E27FC236}">
                <a16:creationId xmlns:a16="http://schemas.microsoft.com/office/drawing/2014/main" id="{062810D7-5993-CA01-B331-3F89CDABD685}"/>
              </a:ext>
            </a:extLst>
          </p:cNvPr>
          <p:cNvSpPr/>
          <p:nvPr/>
        </p:nvSpPr>
        <p:spPr>
          <a:xfrm>
            <a:off x="1946876" y="5046931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Gr/10 ML Co/</a:t>
            </a:r>
            <a:r>
              <a:rPr lang="en-US" b="1" dirty="0" err="1">
                <a:solidFill>
                  <a:srgbClr val="002060"/>
                </a:solidFill>
              </a:rPr>
              <a:t>Ir</a:t>
            </a:r>
            <a:r>
              <a:rPr lang="en-US" b="1" dirty="0">
                <a:solidFill>
                  <a:srgbClr val="002060"/>
                </a:solidFill>
              </a:rPr>
              <a:t>(111)/Al2O3(0001)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Increasing Co thickness decouples Gr from SOC induction</a:t>
            </a:r>
          </a:p>
        </p:txBody>
      </p:sp>
      <p:sp>
        <p:nvSpPr>
          <p:cNvPr id="9" name="6 Rectángulo">
            <a:extLst>
              <a:ext uri="{FF2B5EF4-FFF2-40B4-BE49-F238E27FC236}">
                <a16:creationId xmlns:a16="http://schemas.microsoft.com/office/drawing/2014/main" id="{BE61C2D6-C717-8A1A-E255-1024CA02B32A}"/>
              </a:ext>
            </a:extLst>
          </p:cNvPr>
          <p:cNvSpPr/>
          <p:nvPr/>
        </p:nvSpPr>
        <p:spPr>
          <a:xfrm>
            <a:off x="1946876" y="1875637"/>
            <a:ext cx="94450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Gr/</a:t>
            </a:r>
            <a:r>
              <a:rPr lang="en-US" b="1" dirty="0" err="1">
                <a:solidFill>
                  <a:srgbClr val="FF0000"/>
                </a:solidFill>
              </a:rPr>
              <a:t>Ir</a:t>
            </a:r>
            <a:r>
              <a:rPr lang="en-US" b="1" dirty="0">
                <a:solidFill>
                  <a:srgbClr val="FF0000"/>
                </a:solidFill>
              </a:rPr>
              <a:t>(111)/Al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O</a:t>
            </a:r>
            <a:r>
              <a:rPr lang="en-US" b="1" baseline="-25000" dirty="0">
                <a:solidFill>
                  <a:srgbClr val="FF0000"/>
                </a:solidFill>
              </a:rPr>
              <a:t>3</a:t>
            </a:r>
            <a:r>
              <a:rPr lang="en-US" b="1" dirty="0">
                <a:solidFill>
                  <a:srgbClr val="FF0000"/>
                </a:solidFill>
              </a:rPr>
              <a:t>(0001) </a:t>
            </a:r>
            <a:r>
              <a:rPr lang="en-US" b="1" dirty="0">
                <a:solidFill>
                  <a:srgbClr val="002060"/>
                </a:solidFill>
              </a:rPr>
              <a:t>Weak interacting Gr electronic band structure. Dirac cone preserved. Slightly n-doped. </a:t>
            </a:r>
            <a:r>
              <a:rPr lang="en-US" b="1" dirty="0">
                <a:solidFill>
                  <a:srgbClr val="FF0000"/>
                </a:solidFill>
              </a:rPr>
              <a:t>Similar to Gr grown on </a:t>
            </a:r>
            <a:r>
              <a:rPr lang="en-US" b="1" dirty="0" err="1">
                <a:solidFill>
                  <a:srgbClr val="FF0000"/>
                </a:solidFill>
              </a:rPr>
              <a:t>Ir</a:t>
            </a:r>
            <a:r>
              <a:rPr lang="en-US" b="1" dirty="0">
                <a:solidFill>
                  <a:srgbClr val="FF0000"/>
                </a:solidFill>
              </a:rPr>
              <a:t>(111) single crystals</a:t>
            </a:r>
          </a:p>
        </p:txBody>
      </p:sp>
      <p:sp>
        <p:nvSpPr>
          <p:cNvPr id="10" name="9 Rectángulo">
            <a:extLst>
              <a:ext uri="{FF2B5EF4-FFF2-40B4-BE49-F238E27FC236}">
                <a16:creationId xmlns:a16="http://schemas.microsoft.com/office/drawing/2014/main" id="{E66CCD3D-0BE6-1807-B968-622B863BFC9A}"/>
              </a:ext>
            </a:extLst>
          </p:cNvPr>
          <p:cNvSpPr/>
          <p:nvPr/>
        </p:nvSpPr>
        <p:spPr>
          <a:xfrm>
            <a:off x="1973003" y="906177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We have determined the electronic structure of Gr onto Ferromagnetic / Heavy Metal interfaces grown onto oxide insulating surfaces, suitable to be implemented in electronic/spintronic devices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>
            <a:extLst>
              <a:ext uri="{FF2B5EF4-FFF2-40B4-BE49-F238E27FC236}">
                <a16:creationId xmlns:a16="http://schemas.microsoft.com/office/drawing/2014/main" id="{2AD601A2-EEC0-36DE-86C5-66156A42392C}"/>
              </a:ext>
            </a:extLst>
          </p:cNvPr>
          <p:cNvSpPr/>
          <p:nvPr/>
        </p:nvSpPr>
        <p:spPr>
          <a:xfrm>
            <a:off x="952405" y="3529057"/>
            <a:ext cx="2229727" cy="42934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 dirty="0">
                <a:solidFill>
                  <a:srgbClr val="222A35"/>
                </a:solidFill>
                <a:uFillTx/>
                <a:latin typeface="Calibri"/>
              </a:rPr>
              <a:t>Financial Support:</a:t>
            </a:r>
          </a:p>
        </p:txBody>
      </p:sp>
      <p:pic>
        <p:nvPicPr>
          <p:cNvPr id="3" name="Imagen 4" descr="Texto&#10;&#10;Descripción generada automáticamente con confianza baja">
            <a:extLst>
              <a:ext uri="{FF2B5EF4-FFF2-40B4-BE49-F238E27FC236}">
                <a16:creationId xmlns:a16="http://schemas.microsoft.com/office/drawing/2014/main" id="{45577244-3595-FB5C-EBD6-9050B5C33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72" y="3889528"/>
            <a:ext cx="2858505" cy="80436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agen 5" descr="Imagen que contiene dibujo, alimentos&#10;&#10;Descripción generada automáticamente">
            <a:extLst>
              <a:ext uri="{FF2B5EF4-FFF2-40B4-BE49-F238E27FC236}">
                <a16:creationId xmlns:a16="http://schemas.microsoft.com/office/drawing/2014/main" id="{B6DE7AAE-9623-E6C8-4FAD-84BF0BD6A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195" y="4907246"/>
            <a:ext cx="1518160" cy="69915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n 6" descr="Texto&#10;&#10;Descripción generada automáticamente">
            <a:extLst>
              <a:ext uri="{FF2B5EF4-FFF2-40B4-BE49-F238E27FC236}">
                <a16:creationId xmlns:a16="http://schemas.microsoft.com/office/drawing/2014/main" id="{6BF4AFC3-7429-B011-1AB1-D69E3D72F4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1454" y="4907246"/>
            <a:ext cx="918880" cy="69915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1 Rectángulo">
            <a:extLst>
              <a:ext uri="{FF2B5EF4-FFF2-40B4-BE49-F238E27FC236}">
                <a16:creationId xmlns:a16="http://schemas.microsoft.com/office/drawing/2014/main" id="{A5BBF554-E45E-93A1-C477-F5B4758EFD43}"/>
              </a:ext>
            </a:extLst>
          </p:cNvPr>
          <p:cNvSpPr/>
          <p:nvPr/>
        </p:nvSpPr>
        <p:spPr>
          <a:xfrm>
            <a:off x="4709254" y="6012115"/>
            <a:ext cx="3304998" cy="42934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 dirty="0">
                <a:solidFill>
                  <a:srgbClr val="222A35"/>
                </a:solidFill>
                <a:uFillTx/>
              </a:rPr>
              <a:t>Spin-ARPES: </a:t>
            </a:r>
            <a:r>
              <a:rPr lang="es-ES" sz="1600" b="0" i="0" u="none" strike="noStrike" kern="1200" cap="none" spc="0" baseline="0" dirty="0">
                <a:solidFill>
                  <a:srgbClr val="000000"/>
                </a:solidFill>
                <a:uFillTx/>
                <a:ea typeface="Times New Roman" pitchFamily="18"/>
              </a:rPr>
              <a:t>EQC2019-006304-P</a:t>
            </a:r>
            <a:endParaRPr lang="en-US" sz="1600" b="0" i="0" u="none" strike="noStrike" kern="1200" cap="none" spc="0" baseline="0" dirty="0">
              <a:solidFill>
                <a:srgbClr val="000000"/>
              </a:solidFill>
              <a:uFillTx/>
              <a:ea typeface="Times New Roman" pitchFamily="18"/>
            </a:endParaRPr>
          </a:p>
        </p:txBody>
      </p:sp>
      <p:pic>
        <p:nvPicPr>
          <p:cNvPr id="7" name="Imagen 8">
            <a:extLst>
              <a:ext uri="{FF2B5EF4-FFF2-40B4-BE49-F238E27FC236}">
                <a16:creationId xmlns:a16="http://schemas.microsoft.com/office/drawing/2014/main" id="{660FC5AF-AD55-D8F6-4120-034297BA7C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8069" y="5714195"/>
            <a:ext cx="1172434" cy="117873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1 Rectángulo">
            <a:extLst>
              <a:ext uri="{FF2B5EF4-FFF2-40B4-BE49-F238E27FC236}">
                <a16:creationId xmlns:a16="http://schemas.microsoft.com/office/drawing/2014/main" id="{EFFCB388-CEA9-A556-2AE1-7991793DEA05}"/>
              </a:ext>
            </a:extLst>
          </p:cNvPr>
          <p:cNvSpPr/>
          <p:nvPr/>
        </p:nvSpPr>
        <p:spPr>
          <a:xfrm>
            <a:off x="3509805" y="4777319"/>
            <a:ext cx="3138645" cy="88229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 dirty="0" err="1">
                <a:solidFill>
                  <a:srgbClr val="000000"/>
                </a:solidFill>
                <a:uFillTx/>
                <a:ea typeface="Times New Roman" pitchFamily="18"/>
                <a:cs typeface="Times New Roman" pitchFamily="18"/>
              </a:rPr>
              <a:t>SpOrQuMat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ea typeface="Times New Roman" pitchFamily="18"/>
                <a:cs typeface="Times New Roman" pitchFamily="18"/>
              </a:rPr>
              <a:t>: PGC2018-098613-B-C21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 dirty="0" err="1">
                <a:solidFill>
                  <a:srgbClr val="000000"/>
                </a:solidFill>
                <a:uFillTx/>
              </a:rPr>
              <a:t>SOnanoBrain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</a:rPr>
              <a:t>  PID2020-116181RB-C31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</a:rPr>
              <a:t>CONPHASETM PID2021-123776NB-C21</a:t>
            </a:r>
          </a:p>
        </p:txBody>
      </p:sp>
      <p:sp>
        <p:nvSpPr>
          <p:cNvPr id="9" name="CuadroTexto 17">
            <a:extLst>
              <a:ext uri="{FF2B5EF4-FFF2-40B4-BE49-F238E27FC236}">
                <a16:creationId xmlns:a16="http://schemas.microsoft.com/office/drawing/2014/main" id="{AC6DE64A-5D57-E73E-C3E1-DCB259EF194C}"/>
              </a:ext>
            </a:extLst>
          </p:cNvPr>
          <p:cNvSpPr txBox="1"/>
          <p:nvPr/>
        </p:nvSpPr>
        <p:spPr>
          <a:xfrm>
            <a:off x="8007962" y="4834157"/>
            <a:ext cx="4043559" cy="116955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Programa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1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Operativo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de </a:t>
            </a:r>
            <a:r>
              <a:rPr lang="en-US" sz="1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Empleo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Juvenil y la </a:t>
            </a:r>
            <a:r>
              <a:rPr lang="en-US" sz="1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Iniciativa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de </a:t>
            </a:r>
            <a:r>
              <a:rPr lang="en-US" sz="1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Empleo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Juvenil.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Consejeria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1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Ciencia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, </a:t>
            </a:r>
            <a:r>
              <a:rPr lang="en-US" sz="1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Universidades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e </a:t>
            </a:r>
            <a:r>
              <a:rPr lang="en-US" sz="1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Innovación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PEJD-2019-PRE/IND-17048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Project P2018/NMT-4321 (NANOMAGCOST-CM).</a:t>
            </a:r>
          </a:p>
        </p:txBody>
      </p:sp>
      <p:pic>
        <p:nvPicPr>
          <p:cNvPr id="10" name="Imagen 19">
            <a:extLst>
              <a:ext uri="{FF2B5EF4-FFF2-40B4-BE49-F238E27FC236}">
                <a16:creationId xmlns:a16="http://schemas.microsoft.com/office/drawing/2014/main" id="{FD735E11-777A-E285-01C7-F0DFBB2977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1648" y="4749351"/>
            <a:ext cx="1025316" cy="117873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CuadroTexto 14">
            <a:extLst>
              <a:ext uri="{FF2B5EF4-FFF2-40B4-BE49-F238E27FC236}">
                <a16:creationId xmlns:a16="http://schemas.microsoft.com/office/drawing/2014/main" id="{993C1C18-9C31-5705-A63D-F527ADF3DAA4}"/>
              </a:ext>
            </a:extLst>
          </p:cNvPr>
          <p:cNvSpPr txBox="1"/>
          <p:nvPr/>
        </p:nvSpPr>
        <p:spPr>
          <a:xfrm>
            <a:off x="2120365" y="3853985"/>
            <a:ext cx="2858505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Programme for Centres of Excellence in R&amp;D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Grant: SEV-2017-0706</a:t>
            </a:r>
          </a:p>
        </p:txBody>
      </p:sp>
      <p:pic>
        <p:nvPicPr>
          <p:cNvPr id="12" name="Imagen 12" descr="Imagen que contiene dibujo, alimentos&#10;&#10;Descripción generada automáticamente">
            <a:extLst>
              <a:ext uri="{FF2B5EF4-FFF2-40B4-BE49-F238E27FC236}">
                <a16:creationId xmlns:a16="http://schemas.microsoft.com/office/drawing/2014/main" id="{2877FBE1-8BB5-BFC3-933E-3F7E691C8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292" y="5880122"/>
            <a:ext cx="1518160" cy="69915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Imagen 13" descr="Texto&#10;&#10;Descripción generada automáticamente">
            <a:extLst>
              <a:ext uri="{FF2B5EF4-FFF2-40B4-BE49-F238E27FC236}">
                <a16:creationId xmlns:a16="http://schemas.microsoft.com/office/drawing/2014/main" id="{29B465DC-E8FE-7E74-2349-3AA6549765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9542" y="5880122"/>
            <a:ext cx="918880" cy="69915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Imagen 2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DAB8B43D-26C2-E3B4-D60B-EA99AF8A31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426" y="961434"/>
            <a:ext cx="2701219" cy="801883"/>
          </a:xfrm>
          <a:prstGeom prst="rect">
            <a:avLst/>
          </a:prstGeom>
          <a:solidFill>
            <a:schemeClr val="bg1"/>
          </a:solidFill>
          <a:ln cap="flat">
            <a:noFill/>
          </a:ln>
        </p:spPr>
      </p:pic>
      <p:sp>
        <p:nvSpPr>
          <p:cNvPr id="15" name="1 Rectángulo">
            <a:extLst>
              <a:ext uri="{FF2B5EF4-FFF2-40B4-BE49-F238E27FC236}">
                <a16:creationId xmlns:a16="http://schemas.microsoft.com/office/drawing/2014/main" id="{A01FDAF9-0184-84D7-5ADE-E0BC2319A639}"/>
              </a:ext>
            </a:extLst>
          </p:cNvPr>
          <p:cNvSpPr/>
          <p:nvPr/>
        </p:nvSpPr>
        <p:spPr>
          <a:xfrm>
            <a:off x="166324" y="1749281"/>
            <a:ext cx="2044168" cy="1147489"/>
          </a:xfrm>
          <a:prstGeom prst="rect">
            <a:avLst/>
          </a:pr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Spin-ARPES</a:t>
            </a:r>
          </a:p>
          <a:p>
            <a:pPr marL="0" marR="0" lvl="0" indent="0" algn="l" defTabSz="914400" rtl="0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 dirty="0">
                <a:solidFill>
                  <a:srgbClr val="222A35"/>
                </a:solidFill>
                <a:uFillTx/>
                <a:latin typeface="Calibri"/>
              </a:rPr>
              <a:t>B. </a:t>
            </a:r>
            <a:r>
              <a:rPr lang="en-US" sz="2000" b="1" i="0" u="none" strike="noStrike" kern="1200" cap="none" spc="0" baseline="0" dirty="0" err="1">
                <a:solidFill>
                  <a:srgbClr val="222A35"/>
                </a:solidFill>
                <a:uFillTx/>
                <a:latin typeface="Calibri"/>
              </a:rPr>
              <a:t>Muñiz</a:t>
            </a:r>
            <a:r>
              <a:rPr lang="en-US" sz="2000" b="1" i="0" u="none" strike="noStrike" kern="1200" cap="none" spc="0" baseline="0" dirty="0">
                <a:solidFill>
                  <a:srgbClr val="222A35"/>
                </a:solidFill>
                <a:uFillTx/>
                <a:latin typeface="Calibri"/>
              </a:rPr>
              <a:t> Cano.</a:t>
            </a:r>
          </a:p>
          <a:p>
            <a:pPr marL="0" marR="0" lvl="0" indent="0" algn="l" defTabSz="914400" rtl="0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 dirty="0">
                <a:solidFill>
                  <a:srgbClr val="222A35"/>
                </a:solidFill>
                <a:uFillTx/>
                <a:latin typeface="Calibri"/>
              </a:rPr>
              <a:t>M. A. Valbuena</a:t>
            </a:r>
          </a:p>
        </p:txBody>
      </p:sp>
      <p:sp>
        <p:nvSpPr>
          <p:cNvPr id="16" name="1 Rectángulo">
            <a:extLst>
              <a:ext uri="{FF2B5EF4-FFF2-40B4-BE49-F238E27FC236}">
                <a16:creationId xmlns:a16="http://schemas.microsoft.com/office/drawing/2014/main" id="{97011FE0-A536-788B-E9E1-F8EE42A4B816}"/>
              </a:ext>
            </a:extLst>
          </p:cNvPr>
          <p:cNvSpPr/>
          <p:nvPr/>
        </p:nvSpPr>
        <p:spPr>
          <a:xfrm>
            <a:off x="2460071" y="1699118"/>
            <a:ext cx="3443200" cy="186563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Spin-</a:t>
            </a:r>
            <a:r>
              <a:rPr lang="en-US" sz="2000" b="1" i="0" u="none" strike="noStrike" kern="1200" cap="none" spc="0" baseline="0" dirty="0" err="1">
                <a:solidFill>
                  <a:srgbClr val="FF0000"/>
                </a:solidFill>
                <a:uFillTx/>
                <a:latin typeface="Calibri"/>
              </a:rPr>
              <a:t>Orbitronics</a:t>
            </a:r>
            <a:endParaRPr lang="en-US" sz="2000" b="1" i="0" u="none" strike="noStrike" kern="1200" cap="none" spc="0" baseline="0" dirty="0">
              <a:solidFill>
                <a:srgbClr val="FF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0" cap="none" spc="0" baseline="0" dirty="0">
                <a:solidFill>
                  <a:srgbClr val="222A35"/>
                </a:solidFill>
                <a:uFillTx/>
                <a:latin typeface="Calibri"/>
              </a:rPr>
              <a:t>A. </a:t>
            </a:r>
            <a:r>
              <a:rPr lang="en-US" sz="2000" b="1" i="0" u="none" strike="noStrike" kern="1200" cap="none" spc="0" baseline="0" dirty="0" err="1">
                <a:solidFill>
                  <a:srgbClr val="222A35"/>
                </a:solidFill>
                <a:uFillTx/>
                <a:latin typeface="Calibri"/>
              </a:rPr>
              <a:t>Gudín</a:t>
            </a:r>
            <a:r>
              <a:rPr lang="en-US" sz="2000" b="1" i="0" u="none" strike="noStrike" kern="1200" cap="none" spc="0" baseline="0" dirty="0">
                <a:solidFill>
                  <a:srgbClr val="222A35"/>
                </a:solidFill>
                <a:uFillTx/>
                <a:latin typeface="Calibri"/>
              </a:rPr>
              <a:t> </a:t>
            </a:r>
            <a:r>
              <a:rPr lang="en-US" sz="2000" b="0" i="0" u="none" strike="noStrike" kern="1200" cap="none" spc="0" baseline="0" dirty="0">
                <a:solidFill>
                  <a:srgbClr val="222A35"/>
                </a:solidFill>
                <a:uFillTx/>
                <a:latin typeface="Calibri"/>
              </a:rPr>
              <a:t>	</a:t>
            </a:r>
            <a:r>
              <a:rPr lang="en-US" sz="2000" b="1" i="0" u="none" strike="noStrike" kern="0" cap="none" spc="0" baseline="0" dirty="0">
                <a:solidFill>
                  <a:srgbClr val="222A35"/>
                </a:solidFill>
                <a:uFillTx/>
                <a:latin typeface="Calibri"/>
              </a:rPr>
              <a:t>A. </a:t>
            </a:r>
            <a:r>
              <a:rPr lang="en-US" sz="2000" b="1" i="0" u="none" strike="noStrike" kern="0" cap="none" spc="0" baseline="0" dirty="0" err="1">
                <a:solidFill>
                  <a:srgbClr val="222A35"/>
                </a:solidFill>
                <a:uFillTx/>
                <a:latin typeface="Calibri"/>
              </a:rPr>
              <a:t>Anadón</a:t>
            </a:r>
            <a:endParaRPr lang="en-US" sz="2000" b="1" i="0" u="none" strike="noStrike" kern="0" cap="none" spc="0" baseline="0" dirty="0">
              <a:solidFill>
                <a:srgbClr val="222A35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0" cap="none" spc="0" baseline="0" dirty="0">
                <a:solidFill>
                  <a:srgbClr val="222A35"/>
                </a:solidFill>
                <a:uFillTx/>
                <a:latin typeface="Calibri"/>
              </a:rPr>
              <a:t>J. M. Diaz 	F. </a:t>
            </a:r>
            <a:r>
              <a:rPr lang="en-US" sz="2000" b="0" i="0" u="none" strike="noStrike" kern="0" cap="none" spc="0" baseline="0" dirty="0" err="1">
                <a:solidFill>
                  <a:srgbClr val="222A35"/>
                </a:solidFill>
                <a:uFillTx/>
                <a:latin typeface="Calibri"/>
              </a:rPr>
              <a:t>Ajejas</a:t>
            </a:r>
            <a:endParaRPr lang="en-US" sz="2000" b="0" i="0" u="none" strike="noStrike" kern="0" cap="none" spc="0" baseline="0" dirty="0">
              <a:solidFill>
                <a:srgbClr val="222A35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0" cap="none" spc="0" baseline="0" dirty="0">
                <a:solidFill>
                  <a:srgbClr val="222A35"/>
                </a:solidFill>
                <a:uFillTx/>
                <a:latin typeface="Calibri"/>
              </a:rPr>
              <a:t>I. </a:t>
            </a:r>
            <a:r>
              <a:rPr lang="en-US" sz="2000" b="0" i="0" u="none" strike="noStrike" kern="0" cap="none" spc="0" baseline="0" dirty="0" err="1">
                <a:solidFill>
                  <a:srgbClr val="222A35"/>
                </a:solidFill>
                <a:uFillTx/>
                <a:latin typeface="Calibri"/>
              </a:rPr>
              <a:t>Arnay</a:t>
            </a:r>
            <a:r>
              <a:rPr lang="en-US" sz="2000" b="0" i="0" u="none" strike="noStrike" kern="0" cap="none" spc="0" baseline="0" dirty="0">
                <a:solidFill>
                  <a:srgbClr val="222A35"/>
                </a:solidFill>
                <a:uFillTx/>
                <a:latin typeface="Calibri"/>
              </a:rPr>
              <a:t> 		P. </a:t>
            </a:r>
            <a:r>
              <a:rPr lang="en-US" sz="2000" b="0" i="0" u="none" strike="noStrike" kern="0" cap="none" spc="0" baseline="0" dirty="0" err="1">
                <a:solidFill>
                  <a:srgbClr val="222A35"/>
                </a:solidFill>
                <a:uFillTx/>
                <a:latin typeface="Calibri"/>
              </a:rPr>
              <a:t>Olleros</a:t>
            </a:r>
            <a:endParaRPr lang="en-US" sz="2000" b="0" i="0" u="none" strike="noStrike" kern="0" cap="none" spc="0" baseline="0" dirty="0">
              <a:solidFill>
                <a:srgbClr val="222A35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0" cap="none" spc="0" baseline="0" dirty="0">
                <a:solidFill>
                  <a:srgbClr val="222A35"/>
                </a:solidFill>
                <a:uFillTx/>
                <a:latin typeface="Calibri"/>
              </a:rPr>
              <a:t>P. </a:t>
            </a:r>
            <a:r>
              <a:rPr lang="en-US" sz="2000" b="1" i="0" u="none" strike="noStrike" kern="0" cap="none" spc="0" baseline="0" dirty="0" err="1">
                <a:solidFill>
                  <a:srgbClr val="222A35"/>
                </a:solidFill>
                <a:uFillTx/>
                <a:latin typeface="Calibri"/>
              </a:rPr>
              <a:t>Perna</a:t>
            </a:r>
            <a:endParaRPr lang="en-US" sz="2000" b="1" i="0" u="none" strike="noStrike" kern="1200" cap="none" spc="0" baseline="0" dirty="0">
              <a:solidFill>
                <a:srgbClr val="222A35"/>
              </a:solidFill>
              <a:uFillTx/>
              <a:latin typeface="Calibri"/>
            </a:endParaRPr>
          </a:p>
        </p:txBody>
      </p:sp>
      <p:sp>
        <p:nvSpPr>
          <p:cNvPr id="17" name="CuadroTexto 20">
            <a:extLst>
              <a:ext uri="{FF2B5EF4-FFF2-40B4-BE49-F238E27FC236}">
                <a16:creationId xmlns:a16="http://schemas.microsoft.com/office/drawing/2014/main" id="{CE9451BE-ADCC-0718-5930-1B89EF6965FB}"/>
              </a:ext>
            </a:extLst>
          </p:cNvPr>
          <p:cNvSpPr txBox="1"/>
          <p:nvPr/>
        </p:nvSpPr>
        <p:spPr>
          <a:xfrm>
            <a:off x="2937656" y="795104"/>
            <a:ext cx="1561996" cy="7816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 dirty="0">
                <a:solidFill>
                  <a:srgbClr val="222A35"/>
                </a:solidFill>
                <a:uFillTx/>
                <a:latin typeface="Calibri"/>
              </a:rPr>
              <a:t>J</a:t>
            </a:r>
            <a:r>
              <a:rPr lang="es-ES" sz="2000" b="0" i="0" u="none" strike="noStrike" kern="1200" cap="none" spc="0" baseline="0" dirty="0">
                <a:solidFill>
                  <a:srgbClr val="222A35"/>
                </a:solidFill>
                <a:uFillTx/>
                <a:latin typeface="Calibri"/>
              </a:rPr>
              <a:t>. Camarero</a:t>
            </a:r>
          </a:p>
          <a:p>
            <a:pPr marL="0" marR="0" lvl="0" indent="0" algn="l" defTabSz="914400" rtl="0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b="0" i="0" u="none" strike="noStrike" kern="1200" cap="none" spc="0" baseline="0" dirty="0">
                <a:solidFill>
                  <a:srgbClr val="222A35"/>
                </a:solidFill>
                <a:uFillTx/>
                <a:latin typeface="Calibri"/>
              </a:rPr>
              <a:t>R</a:t>
            </a:r>
            <a:r>
              <a:rPr lang="en-US" sz="2000" b="0" i="0" u="none" strike="noStrike" kern="1200" cap="none" spc="0" baseline="0" dirty="0">
                <a:solidFill>
                  <a:srgbClr val="222A35"/>
                </a:solidFill>
                <a:uFillTx/>
                <a:latin typeface="Calibri"/>
              </a:rPr>
              <a:t>. Miranda</a:t>
            </a:r>
          </a:p>
        </p:txBody>
      </p:sp>
      <p:sp>
        <p:nvSpPr>
          <p:cNvPr id="21" name="1 Rectángulo">
            <a:extLst>
              <a:ext uri="{FF2B5EF4-FFF2-40B4-BE49-F238E27FC236}">
                <a16:creationId xmlns:a16="http://schemas.microsoft.com/office/drawing/2014/main" id="{41CFF52C-C2FB-39CD-CD72-AA7FFC2202D9}"/>
              </a:ext>
            </a:extLst>
          </p:cNvPr>
          <p:cNvSpPr/>
          <p:nvPr/>
        </p:nvSpPr>
        <p:spPr>
          <a:xfrm>
            <a:off x="8855762" y="795104"/>
            <a:ext cx="3249812" cy="150656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 dirty="0">
                <a:solidFill>
                  <a:srgbClr val="222A35"/>
                </a:solidFill>
                <a:uFillTx/>
                <a:latin typeface="Calibri"/>
              </a:rPr>
              <a:t>Synchrotron experiments</a:t>
            </a:r>
          </a:p>
          <a:p>
            <a:pPr marL="0" marR="0" lvl="0" indent="0" algn="l" defTabSz="914400" rtl="0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 dirty="0">
                <a:solidFill>
                  <a:srgbClr val="222A35"/>
                </a:solidFill>
                <a:uFillTx/>
                <a:latin typeface="Calibri"/>
              </a:rPr>
              <a:t>J. Rault, P. Le Fèvre, F. </a:t>
            </a:r>
            <a:r>
              <a:rPr lang="fr-FR" sz="2000" b="0" i="0" u="none" strike="noStrike" kern="1200" cap="none" spc="0" baseline="0" dirty="0" err="1">
                <a:solidFill>
                  <a:srgbClr val="222A35"/>
                </a:solidFill>
                <a:uFillTx/>
                <a:latin typeface="Calibri"/>
              </a:rPr>
              <a:t>Bertran</a:t>
            </a:r>
            <a:endParaRPr lang="fr-FR" sz="2000" b="0" i="0" u="none" strike="noStrike" kern="1200" cap="none" spc="0" baseline="0" dirty="0">
              <a:solidFill>
                <a:srgbClr val="222A35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dirty="0">
              <a:solidFill>
                <a:srgbClr val="222A35"/>
              </a:solidFill>
              <a:latin typeface="Calibri"/>
            </a:endParaRPr>
          </a:p>
          <a:p>
            <a:pPr marL="0" marR="0" lvl="0" indent="0" algn="l" defTabSz="914400" rtl="0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>
                <a:solidFill>
                  <a:srgbClr val="222A35"/>
                </a:solidFill>
                <a:uFillTx/>
                <a:latin typeface="Calibri"/>
              </a:rPr>
              <a:t>M. </a:t>
            </a:r>
            <a:r>
              <a:rPr lang="en-US" sz="2000" b="0" i="0" u="none" strike="noStrike" kern="1200" cap="none" spc="0" baseline="0" dirty="0" err="1">
                <a:solidFill>
                  <a:srgbClr val="222A35"/>
                </a:solidFill>
                <a:uFillTx/>
                <a:latin typeface="Calibri"/>
              </a:rPr>
              <a:t>Jugovac</a:t>
            </a:r>
            <a:endParaRPr lang="en-US" sz="2000" b="0" i="0" u="none" strike="noStrike" kern="1200" cap="none" spc="0" baseline="0" dirty="0">
              <a:solidFill>
                <a:srgbClr val="222A35"/>
              </a:solidFill>
              <a:uFillTx/>
              <a:latin typeface="Calibri"/>
            </a:endParaRPr>
          </a:p>
        </p:txBody>
      </p:sp>
      <p:pic>
        <p:nvPicPr>
          <p:cNvPr id="23" name="Picture 4" descr="Elettra-Sincrotrone Trieste S.C.p.A. | EOSC Association">
            <a:extLst>
              <a:ext uri="{FF2B5EF4-FFF2-40B4-BE49-F238E27FC236}">
                <a16:creationId xmlns:a16="http://schemas.microsoft.com/office/drawing/2014/main" id="{C6BE3BE0-2B93-8B67-D93C-9FA522083AD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402291" y="1763317"/>
            <a:ext cx="1285875" cy="85725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4" name="CuadroTexto 28">
            <a:extLst>
              <a:ext uri="{FF2B5EF4-FFF2-40B4-BE49-F238E27FC236}">
                <a16:creationId xmlns:a16="http://schemas.microsoft.com/office/drawing/2014/main" id="{5000946B-CC68-5DB7-B018-0956CA1326E8}"/>
              </a:ext>
            </a:extLst>
          </p:cNvPr>
          <p:cNvSpPr txBox="1"/>
          <p:nvPr/>
        </p:nvSpPr>
        <p:spPr>
          <a:xfrm>
            <a:off x="2403358" y="169914"/>
            <a:ext cx="2630591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b="1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Acknowledgments</a:t>
            </a:r>
            <a:r>
              <a:rPr lang="es-ES" sz="24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:</a:t>
            </a:r>
            <a:endParaRPr lang="en-US" sz="2400" b="1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8" name="Imagen 17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C57BE6A8-3223-27CE-D256-CEFEAB6779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873" y="948833"/>
            <a:ext cx="1006867" cy="486409"/>
          </a:xfrm>
          <a:prstGeom prst="rect">
            <a:avLst/>
          </a:prstGeom>
        </p:spPr>
      </p:pic>
      <p:sp>
        <p:nvSpPr>
          <p:cNvPr id="20" name="1 Rectángulo">
            <a:extLst>
              <a:ext uri="{FF2B5EF4-FFF2-40B4-BE49-F238E27FC236}">
                <a16:creationId xmlns:a16="http://schemas.microsoft.com/office/drawing/2014/main" id="{6537EA4D-18BC-B9C9-76B8-8AD00CEB2F31}"/>
              </a:ext>
            </a:extLst>
          </p:cNvPr>
          <p:cNvSpPr/>
          <p:nvPr/>
        </p:nvSpPr>
        <p:spPr>
          <a:xfrm>
            <a:off x="8855762" y="2620567"/>
            <a:ext cx="2038217" cy="42934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b="1" i="0" u="none" strike="noStrike" kern="1200" cap="none" spc="0" baseline="0" dirty="0">
                <a:solidFill>
                  <a:srgbClr val="222A35"/>
                </a:solidFill>
                <a:uFillTx/>
                <a:latin typeface="Calibri"/>
              </a:rPr>
              <a:t>DFT </a:t>
            </a:r>
            <a:r>
              <a:rPr lang="es-ES" sz="2000" b="1" i="0" u="none" strike="noStrike" kern="1200" cap="none" spc="0" baseline="0" dirty="0" err="1">
                <a:solidFill>
                  <a:srgbClr val="222A35"/>
                </a:solidFill>
                <a:uFillTx/>
                <a:latin typeface="Calibri"/>
              </a:rPr>
              <a:t>Calculations</a:t>
            </a:r>
            <a:endParaRPr lang="en-US" sz="2000" b="0" i="0" u="none" strike="noStrike" kern="1200" cap="none" spc="0" baseline="0" dirty="0">
              <a:solidFill>
                <a:srgbClr val="222A35"/>
              </a:solidFill>
              <a:uFillTx/>
              <a:latin typeface="Calibri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3CADFDD-1B56-F0E7-5AC8-EC692A22EC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77100" y="2699227"/>
            <a:ext cx="1411066" cy="630609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E0DF2D59-1E6B-BCAC-3F6D-3C6E1DA6C3C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71231" y="3215857"/>
            <a:ext cx="1962150" cy="233363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E617B95D-9719-FEA0-9165-36865DD7005A}"/>
              </a:ext>
            </a:extLst>
          </p:cNvPr>
          <p:cNvSpPr txBox="1"/>
          <p:nvPr/>
        </p:nvSpPr>
        <p:spPr>
          <a:xfrm>
            <a:off x="9032119" y="2975893"/>
            <a:ext cx="29537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altLang="es-ES_tradnl" sz="2000" dirty="0">
                <a:solidFill>
                  <a:srgbClr val="222A35"/>
                </a:solidFill>
                <a:latin typeface="Calibri"/>
              </a:rPr>
              <a:t>D. </a:t>
            </a:r>
            <a:r>
              <a:rPr lang="es-ES_tradnl" altLang="es-ES_tradnl" sz="2000" dirty="0" err="1">
                <a:solidFill>
                  <a:srgbClr val="222A35"/>
                </a:solidFill>
                <a:latin typeface="Calibri"/>
              </a:rPr>
              <a:t>Mazhjoo</a:t>
            </a:r>
            <a:r>
              <a:rPr lang="es-ES_tradnl" altLang="es-ES_tradnl" sz="2000" dirty="0">
                <a:solidFill>
                  <a:srgbClr val="222A35"/>
                </a:solidFill>
                <a:latin typeface="Calibri"/>
              </a:rPr>
              <a:t>, G. </a:t>
            </a:r>
            <a:r>
              <a:rPr lang="es-ES_tradnl" altLang="es-ES_tradnl" sz="2000" dirty="0" err="1">
                <a:solidFill>
                  <a:srgbClr val="222A35"/>
                </a:solidFill>
                <a:latin typeface="Calibri"/>
              </a:rPr>
              <a:t>Bihlmayer</a:t>
            </a:r>
            <a:r>
              <a:rPr lang="es-ES_tradnl" altLang="es-ES_tradnl" sz="2000" dirty="0">
                <a:solidFill>
                  <a:srgbClr val="222A35"/>
                </a:solidFill>
                <a:latin typeface="Calibri"/>
              </a:rPr>
              <a:t>, S. </a:t>
            </a:r>
            <a:r>
              <a:rPr lang="es-ES_tradnl" altLang="es-ES_tradnl" sz="2000" dirty="0" err="1">
                <a:solidFill>
                  <a:srgbClr val="222A35"/>
                </a:solidFill>
                <a:latin typeface="Calibri"/>
              </a:rPr>
              <a:t>Blügel</a:t>
            </a:r>
            <a:endParaRPr lang="en-US" sz="2000" dirty="0">
              <a:solidFill>
                <a:srgbClr val="222A35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5045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23721" y="1143211"/>
            <a:ext cx="5889104" cy="4321821"/>
            <a:chOff x="762000" y="137978"/>
            <a:chExt cx="8028000" cy="634745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3" t="38540" r="39711"/>
            <a:stretch/>
          </p:blipFill>
          <p:spPr>
            <a:xfrm>
              <a:off x="762000" y="570701"/>
              <a:ext cx="8028000" cy="591473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985452" y="3745150"/>
              <a:ext cx="1018569" cy="125438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isometricOffAxis2Right"/>
                <a:lightRig rig="threePt" dir="t"/>
              </a:scene3d>
            </a:bodyPr>
            <a:lstStyle/>
            <a:p>
              <a:r>
                <a:rPr lang="es-ES" sz="49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adeGothic" panose="02000603000000020004" pitchFamily="50" charset="0"/>
                </a:rPr>
                <a:t>Pt</a:t>
              </a:r>
              <a:endParaRPr lang="en-US" sz="49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eGothic" panose="02000603000000020004" pitchFamily="50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794614" y="2235756"/>
              <a:ext cx="1176079" cy="125438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isometricOffAxis2Right"/>
                <a:lightRig rig="threePt" dir="t"/>
              </a:scene3d>
            </a:bodyPr>
            <a:lstStyle/>
            <a:p>
              <a:r>
                <a:rPr lang="es-ES" sz="49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adeGothic" panose="02000603000000020004" pitchFamily="50" charset="0"/>
                </a:rPr>
                <a:t>Co</a:t>
              </a:r>
              <a:endParaRPr lang="en-US" sz="49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eGothic" panose="02000603000000020004" pitchFamily="50" charset="0"/>
              </a:endParaRPr>
            </a:p>
          </p:txBody>
        </p:sp>
        <p:sp>
          <p:nvSpPr>
            <p:cNvPr id="8" name="68 CuadroTexto"/>
            <p:cNvSpPr txBox="1">
              <a:spLocks noChangeArrowheads="1"/>
            </p:cNvSpPr>
            <p:nvPr/>
          </p:nvSpPr>
          <p:spPr bwMode="auto">
            <a:xfrm>
              <a:off x="5113384" y="137978"/>
              <a:ext cx="2565269" cy="54243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s-ES_tradnl" altLang="it-IT" sz="1800" b="1" i="1" dirty="0">
                  <a:latin typeface="Arial Narrow"/>
                  <a:cs typeface="Arial Narrow"/>
                </a:rPr>
                <a:t>n-</a:t>
              </a:r>
              <a:r>
                <a:rPr lang="es-ES_tradnl" altLang="it-IT" sz="1800" b="1" i="1" dirty="0" err="1">
                  <a:latin typeface="Arial Narrow"/>
                  <a:cs typeface="Arial Narrow"/>
                </a:rPr>
                <a:t>doped</a:t>
              </a:r>
              <a:r>
                <a:rPr lang="es-ES_tradnl" altLang="it-IT" sz="1800" b="1" i="1" dirty="0">
                  <a:latin typeface="Arial Narrow"/>
                  <a:cs typeface="Arial Narrow"/>
                </a:rPr>
                <a:t> </a:t>
              </a:r>
              <a:r>
                <a:rPr lang="es-ES_tradnl" altLang="it-IT" sz="1800" b="1" i="1" dirty="0" err="1">
                  <a:latin typeface="Arial Narrow"/>
                  <a:cs typeface="Arial Narrow"/>
                </a:rPr>
                <a:t>graphene</a:t>
              </a:r>
              <a:endParaRPr lang="en-US" altLang="it-IT" sz="1800" b="1" i="1" dirty="0">
                <a:latin typeface="Arial Narrow"/>
                <a:cs typeface="Arial Narrow"/>
              </a:endParaRPr>
            </a:p>
          </p:txBody>
        </p:sp>
      </p:grp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444080" y="115888"/>
            <a:ext cx="74430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>
              <a:defRPr/>
            </a:pPr>
            <a:r>
              <a:rPr lang="en-US" b="1" kern="0" dirty="0">
                <a:latin typeface="+mj-lt"/>
                <a:ea typeface="+mj-ea"/>
              </a:rPr>
              <a:t>Origin of the unusual (large) DMI at gr/Co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32105" y="3567441"/>
            <a:ext cx="3626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SOC-DMI at Co/Pt interface </a:t>
            </a:r>
          </a:p>
          <a:p>
            <a:r>
              <a:rPr lang="es-ES" sz="1800" b="1" i="1" dirty="0" err="1">
                <a:solidFill>
                  <a:srgbClr val="00B0F0"/>
                </a:solidFill>
                <a:latin typeface="Arial Narrow" panose="020B0606020202030204" pitchFamily="34" charset="0"/>
              </a:rPr>
              <a:t>Three-sites</a:t>
            </a:r>
            <a:r>
              <a:rPr lang="es-ES" sz="1800" b="1" i="1" dirty="0">
                <a:solidFill>
                  <a:srgbClr val="00B0F0"/>
                </a:solidFill>
                <a:latin typeface="Arial Narrow" panose="020B0606020202030204" pitchFamily="34" charset="0"/>
              </a:rPr>
              <a:t> </a:t>
            </a:r>
            <a:r>
              <a:rPr lang="es-ES" sz="1800" b="1" i="1" dirty="0" err="1">
                <a:solidFill>
                  <a:srgbClr val="00B0F0"/>
                </a:solidFill>
                <a:latin typeface="Arial Narrow" panose="020B0606020202030204" pitchFamily="34" charset="0"/>
              </a:rPr>
              <a:t>model</a:t>
            </a:r>
            <a:r>
              <a:rPr lang="es-ES" sz="1800" b="1" i="1" dirty="0">
                <a:solidFill>
                  <a:srgbClr val="00B0F0"/>
                </a:solidFill>
                <a:latin typeface="Arial Narrow" panose="020B0606020202030204" pitchFamily="34" charset="0"/>
              </a:rPr>
              <a:t> (</a:t>
            </a:r>
            <a:r>
              <a:rPr lang="es-ES" sz="1800" b="1" i="1" dirty="0" err="1">
                <a:solidFill>
                  <a:srgbClr val="00B0F0"/>
                </a:solidFill>
                <a:latin typeface="Arial Narrow" panose="020B0606020202030204" pitchFamily="34" charset="0"/>
              </a:rPr>
              <a:t>Fert</a:t>
            </a:r>
            <a:r>
              <a:rPr lang="es-ES" sz="1800" b="1" i="1" dirty="0">
                <a:solidFill>
                  <a:srgbClr val="00B0F0"/>
                </a:solidFill>
                <a:latin typeface="Arial Narrow" panose="020B0606020202030204" pitchFamily="34" charset="0"/>
              </a:rPr>
              <a:t>-Levy) </a:t>
            </a:r>
            <a:r>
              <a:rPr lang="es-ES" sz="1800" b="1" i="1" dirty="0" err="1">
                <a:solidFill>
                  <a:srgbClr val="00B0F0"/>
                </a:solidFill>
                <a:latin typeface="Arial Narrow" panose="020B0606020202030204" pitchFamily="34" charset="0"/>
              </a:rPr>
              <a:t>based</a:t>
            </a:r>
            <a:r>
              <a:rPr lang="es-ES" sz="1800" b="1" i="1" dirty="0">
                <a:solidFill>
                  <a:srgbClr val="00B0F0"/>
                </a:solidFill>
                <a:latin typeface="Arial Narrow" panose="020B0606020202030204" pitchFamily="34" charset="0"/>
              </a:rPr>
              <a:t> </a:t>
            </a:r>
            <a:r>
              <a:rPr lang="es-ES" sz="1800" b="1" i="1" dirty="0" err="1">
                <a:solidFill>
                  <a:srgbClr val="00B0F0"/>
                </a:solidFill>
                <a:latin typeface="Arial Narrow" panose="020B0606020202030204" pitchFamily="34" charset="0"/>
              </a:rPr>
              <a:t>on</a:t>
            </a:r>
            <a:r>
              <a:rPr lang="es-ES" sz="1800" b="1" i="1" dirty="0">
                <a:solidFill>
                  <a:srgbClr val="00B0F0"/>
                </a:solidFill>
                <a:latin typeface="Arial Narrow" panose="020B0606020202030204" pitchFamily="34" charset="0"/>
              </a:rPr>
              <a:t> HM </a:t>
            </a:r>
            <a:r>
              <a:rPr lang="es-ES" sz="1800" b="1" i="1" dirty="0" err="1">
                <a:solidFill>
                  <a:srgbClr val="00B0F0"/>
                </a:solidFill>
                <a:latin typeface="Arial Narrow" panose="020B0606020202030204" pitchFamily="34" charset="0"/>
              </a:rPr>
              <a:t>impurities</a:t>
            </a:r>
            <a:r>
              <a:rPr lang="es-ES" sz="1800" b="1" i="1" dirty="0">
                <a:solidFill>
                  <a:srgbClr val="00B0F0"/>
                </a:solidFill>
                <a:latin typeface="Arial Narrow" panose="020B0606020202030204" pitchFamily="34" charset="0"/>
              </a:rPr>
              <a:t> in Co </a:t>
            </a:r>
            <a:r>
              <a:rPr lang="es-ES" sz="1800" b="1" i="1" dirty="0" err="1">
                <a:solidFill>
                  <a:srgbClr val="00B0F0"/>
                </a:solidFill>
                <a:latin typeface="Arial Narrow" panose="020B0606020202030204" pitchFamily="34" charset="0"/>
              </a:rPr>
              <a:t>layer</a:t>
            </a:r>
            <a:endParaRPr lang="en-US" sz="1800" b="1" i="1" dirty="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32105" y="908722"/>
            <a:ext cx="3626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i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Rashba-like</a:t>
            </a:r>
            <a:r>
              <a:rPr lang="es-ES" sz="18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 DMI at gr/Co </a:t>
            </a:r>
            <a:br>
              <a:rPr lang="es-ES" sz="1800" b="1" i="1" dirty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es-ES" sz="1800" b="1" i="1" dirty="0">
                <a:solidFill>
                  <a:srgbClr val="00B0F0"/>
                </a:solidFill>
                <a:latin typeface="Arial Narrow" panose="020B0606020202030204" pitchFamily="34" charset="0"/>
              </a:rPr>
              <a:t>(</a:t>
            </a:r>
            <a:r>
              <a:rPr lang="es-ES" sz="1800" b="1" i="1" dirty="0" err="1">
                <a:solidFill>
                  <a:srgbClr val="00B0F0"/>
                </a:solidFill>
                <a:latin typeface="Arial Narrow" panose="020B0606020202030204" pitchFamily="34" charset="0"/>
              </a:rPr>
              <a:t>existence</a:t>
            </a:r>
            <a:r>
              <a:rPr lang="es-ES" sz="1800" b="1" i="1" dirty="0">
                <a:solidFill>
                  <a:srgbClr val="00B0F0"/>
                </a:solidFill>
                <a:latin typeface="Arial Narrow" panose="020B0606020202030204" pitchFamily="34" charset="0"/>
              </a:rPr>
              <a:t> of </a:t>
            </a:r>
            <a:r>
              <a:rPr lang="es-ES" sz="1800" b="1" i="1" dirty="0" err="1">
                <a:solidFill>
                  <a:srgbClr val="00B0F0"/>
                </a:solidFill>
                <a:latin typeface="Arial Narrow" panose="020B0606020202030204" pitchFamily="34" charset="0"/>
              </a:rPr>
              <a:t>sizeable</a:t>
            </a:r>
            <a:r>
              <a:rPr lang="es-ES" sz="1800" b="1" i="1" dirty="0">
                <a:solidFill>
                  <a:srgbClr val="00B0F0"/>
                </a:solidFill>
                <a:latin typeface="Arial Narrow" panose="020B0606020202030204" pitchFamily="34" charset="0"/>
              </a:rPr>
              <a:t> </a:t>
            </a:r>
            <a:r>
              <a:rPr lang="es-ES" sz="1800" b="1" i="1" dirty="0" err="1">
                <a:solidFill>
                  <a:srgbClr val="00B0F0"/>
                </a:solidFill>
                <a:latin typeface="Arial Narrow" panose="020B0606020202030204" pitchFamily="34" charset="0"/>
              </a:rPr>
              <a:t>electric</a:t>
            </a:r>
            <a:r>
              <a:rPr lang="es-ES" sz="1800" b="1" i="1" dirty="0">
                <a:solidFill>
                  <a:srgbClr val="00B0F0"/>
                </a:solidFill>
                <a:latin typeface="Arial Narrow" panose="020B0606020202030204" pitchFamily="34" charset="0"/>
              </a:rPr>
              <a:t> </a:t>
            </a:r>
            <a:r>
              <a:rPr lang="es-ES" sz="1800" b="1" i="1" dirty="0" err="1">
                <a:solidFill>
                  <a:srgbClr val="00B0F0"/>
                </a:solidFill>
                <a:latin typeface="Arial Narrow" panose="020B0606020202030204" pitchFamily="34" charset="0"/>
              </a:rPr>
              <a:t>field</a:t>
            </a:r>
            <a:r>
              <a:rPr lang="es-ES" sz="1800" b="1" i="1" dirty="0">
                <a:solidFill>
                  <a:srgbClr val="00B0F0"/>
                </a:solidFill>
                <a:latin typeface="Arial Narrow" panose="020B0606020202030204" pitchFamily="34" charset="0"/>
              </a:rPr>
              <a:t>)</a:t>
            </a:r>
            <a:endParaRPr lang="en-US" sz="1800" b="1" i="1" dirty="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18125" y="5406508"/>
            <a:ext cx="5547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Arial Narrow" panose="020B0606020202030204" pitchFamily="34" charset="0"/>
              </a:rPr>
              <a:t>F. </a:t>
            </a:r>
            <a:r>
              <a:rPr lang="es-ES" sz="2000" dirty="0" err="1">
                <a:latin typeface="Arial Narrow" panose="020B0606020202030204" pitchFamily="34" charset="0"/>
              </a:rPr>
              <a:t>Ajejas</a:t>
            </a:r>
            <a:r>
              <a:rPr lang="es-ES" sz="2000" dirty="0">
                <a:latin typeface="Arial Narrow" panose="020B0606020202030204" pitchFamily="34" charset="0"/>
              </a:rPr>
              <a:t>, AA, PP et al. </a:t>
            </a:r>
            <a:r>
              <a:rPr lang="it-IT" sz="2000" dirty="0">
                <a:latin typeface="Arial Narrow" panose="020B0606020202030204" pitchFamily="34" charset="0"/>
              </a:rPr>
              <a:t>Nano Lett. 2018, 18, 5364</a:t>
            </a:r>
            <a:endParaRPr lang="es-ES" sz="2000" dirty="0">
              <a:latin typeface="Arial Narrow" panose="020B0606020202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22149" y="5557155"/>
            <a:ext cx="2796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Arial Narrow" panose="020B0606020202030204" pitchFamily="34" charset="0"/>
              </a:rPr>
              <a:t>Fert</a:t>
            </a:r>
            <a:r>
              <a:rPr lang="en-US" sz="1200" dirty="0">
                <a:latin typeface="Arial Narrow" panose="020B0606020202030204" pitchFamily="34" charset="0"/>
              </a:rPr>
              <a:t> A. &amp; Levy P. M., Role of Anisotropic Exchange Interactions in Determining the Properties of Spin-Glasses, </a:t>
            </a:r>
            <a:r>
              <a:rPr lang="en-US" sz="1200" i="1" dirty="0">
                <a:latin typeface="Arial Narrow" panose="020B0606020202030204" pitchFamily="34" charset="0"/>
              </a:rPr>
              <a:t>Phys. Rev. Lett.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en-US" sz="1200" b="1" dirty="0">
                <a:latin typeface="Arial Narrow" panose="020B0606020202030204" pitchFamily="34" charset="0"/>
              </a:rPr>
              <a:t>44</a:t>
            </a:r>
            <a:r>
              <a:rPr lang="en-US" sz="1200" dirty="0">
                <a:latin typeface="Arial Narrow" panose="020B0606020202030204" pitchFamily="34" charset="0"/>
              </a:rPr>
              <a:t>, 1538–1541 (1980).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64152" y="2540387"/>
            <a:ext cx="3434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 Narrow" panose="020B0606020202030204" pitchFamily="34" charset="0"/>
              </a:rPr>
              <a:t>Kundu A et al. </a:t>
            </a:r>
            <a:r>
              <a:rPr lang="en-US" sz="1200" i="1" dirty="0">
                <a:latin typeface="Arial Narrow" panose="020B0606020202030204" pitchFamily="34" charset="0"/>
              </a:rPr>
              <a:t>Phys. Rev. B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en-US" sz="1200" b="1" dirty="0">
                <a:latin typeface="Arial Narrow" panose="020B0606020202030204" pitchFamily="34" charset="0"/>
              </a:rPr>
              <a:t>92</a:t>
            </a:r>
            <a:r>
              <a:rPr lang="en-US" sz="1200" dirty="0">
                <a:latin typeface="Arial Narrow" panose="020B0606020202030204" pitchFamily="34" charset="0"/>
              </a:rPr>
              <a:t>, 094434 (2015)</a:t>
            </a:r>
          </a:p>
        </p:txBody>
      </p:sp>
      <p:pic>
        <p:nvPicPr>
          <p:cNvPr id="27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9809" y="1340768"/>
            <a:ext cx="3381542" cy="1243692"/>
          </a:xfrm>
          <a:prstGeom prst="rect">
            <a:avLst/>
          </a:prstGeom>
        </p:spPr>
      </p:pic>
      <p:pic>
        <p:nvPicPr>
          <p:cNvPr id="28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5368" y="4285735"/>
            <a:ext cx="3513632" cy="123149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390529" y="6598968"/>
            <a:ext cx="2828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F. </a:t>
            </a:r>
            <a:r>
              <a:rPr lang="es-ES" sz="1200" b="1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Ajejas</a:t>
            </a:r>
            <a:r>
              <a:rPr lang="es-ES" sz="12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, PP et al. </a:t>
            </a:r>
            <a:r>
              <a:rPr lang="it-IT" sz="12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Nano Lett. 2018, 18, 5364</a:t>
            </a:r>
            <a:endParaRPr lang="es-ES" sz="12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2 Marcador de pie de página">
            <a:extLst>
              <a:ext uri="{FF2B5EF4-FFF2-40B4-BE49-F238E27FC236}">
                <a16:creationId xmlns:a16="http://schemas.microsoft.com/office/drawing/2014/main" id="{87829380-5B91-4086-85E7-F4424A2DE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1367" y="6569075"/>
            <a:ext cx="4212468" cy="4572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altLang="en-US" dirty="0"/>
              <a:t>F. </a:t>
            </a:r>
            <a:r>
              <a:rPr lang="es-ES_tradnl" altLang="en-US" dirty="0" err="1"/>
              <a:t>Ajejas</a:t>
            </a:r>
            <a:r>
              <a:rPr lang="es-ES_tradnl" altLang="en-US" dirty="0"/>
              <a:t>, </a:t>
            </a:r>
            <a:r>
              <a:rPr lang="es-ES_tradnl" altLang="en-US" u="sng" dirty="0"/>
              <a:t>A. Anadón</a:t>
            </a:r>
            <a:r>
              <a:rPr lang="es-ES_tradnl" altLang="en-US" dirty="0"/>
              <a:t>, P. Perna, et al.</a:t>
            </a:r>
          </a:p>
        </p:txBody>
      </p:sp>
      <p:sp>
        <p:nvSpPr>
          <p:cNvPr id="22" name="Marcador de fecha 3">
            <a:extLst>
              <a:ext uri="{FF2B5EF4-FFF2-40B4-BE49-F238E27FC236}">
                <a16:creationId xmlns:a16="http://schemas.microsoft.com/office/drawing/2014/main" id="{A324A293-D833-46A3-98DD-C9418C5D9C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3200" y="6569075"/>
            <a:ext cx="2540000" cy="457200"/>
          </a:xfrm>
        </p:spPr>
        <p:txBody>
          <a:bodyPr/>
          <a:lstStyle/>
          <a:p>
            <a:r>
              <a:rPr lang="es-ES" b="0" dirty="0"/>
              <a:t> </a:t>
            </a:r>
            <a:r>
              <a:rPr lang="es-ES" dirty="0" err="1"/>
              <a:t>January</a:t>
            </a:r>
            <a:r>
              <a:rPr lang="es-ES" dirty="0"/>
              <a:t> 18, 2019</a:t>
            </a:r>
            <a:endParaRPr lang="es-ES_tradnl" altLang="en-U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575124A-4CC1-4AA6-806E-48FC4F08A2FE}"/>
              </a:ext>
            </a:extLst>
          </p:cNvPr>
          <p:cNvSpPr/>
          <p:nvPr/>
        </p:nvSpPr>
        <p:spPr>
          <a:xfrm>
            <a:off x="7464152" y="2768984"/>
            <a:ext cx="65362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>
                <a:latin typeface="Arial Narrow" panose="020B0606020202030204" pitchFamily="34" charset="0"/>
              </a:rPr>
              <a:t>Yang, H., et al. </a:t>
            </a:r>
            <a:r>
              <a:rPr lang="es-ES" sz="1400" dirty="0" err="1">
                <a:latin typeface="Arial Narrow" panose="020B0606020202030204" pitchFamily="34" charset="0"/>
              </a:rPr>
              <a:t>Nature</a:t>
            </a:r>
            <a:r>
              <a:rPr lang="es-ES" sz="1400" dirty="0">
                <a:latin typeface="Arial Narrow" panose="020B0606020202030204" pitchFamily="34" charset="0"/>
              </a:rPr>
              <a:t> </a:t>
            </a:r>
            <a:r>
              <a:rPr lang="es-ES" sz="1400" dirty="0" err="1">
                <a:latin typeface="Arial Narrow" panose="020B0606020202030204" pitchFamily="34" charset="0"/>
              </a:rPr>
              <a:t>materials</a:t>
            </a:r>
            <a:r>
              <a:rPr lang="es-ES" sz="1400" dirty="0">
                <a:latin typeface="Arial Narrow" panose="020B0606020202030204" pitchFamily="34" charset="0"/>
              </a:rPr>
              <a:t>, 17(7), 605.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1E41A98-9AFC-0687-88BF-E0D91176D876}"/>
              </a:ext>
            </a:extLst>
          </p:cNvPr>
          <p:cNvSpPr txBox="1"/>
          <p:nvPr/>
        </p:nvSpPr>
        <p:spPr>
          <a:xfrm>
            <a:off x="915331" y="6075427"/>
            <a:ext cx="7000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Symbol" panose="05050102010706020507" pitchFamily="18" charset="2"/>
              <a:buChar char="®"/>
            </a:pPr>
            <a:r>
              <a:rPr lang="en-US" altLang="en-US" sz="1800" b="1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Rashba</a:t>
            </a:r>
            <a:r>
              <a:rPr lang="en-US" altLang="en-US" sz="1800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-like DMI at gr/Co </a:t>
            </a:r>
            <a:r>
              <a:rPr lang="en-US" altLang="en-US" sz="18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OPPOSITE</a:t>
            </a:r>
            <a:r>
              <a:rPr lang="en-US" altLang="en-US" sz="1800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 to SOC-induced Co/Pt</a:t>
            </a:r>
          </a:p>
        </p:txBody>
      </p:sp>
    </p:spTree>
    <p:extLst>
      <p:ext uri="{BB962C8B-B14F-4D97-AF65-F5344CB8AC3E}">
        <p14:creationId xmlns:p14="http://schemas.microsoft.com/office/powerpoint/2010/main" val="560746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Rectángulo">
            <a:extLst>
              <a:ext uri="{FF2B5EF4-FFF2-40B4-BE49-F238E27FC236}">
                <a16:creationId xmlns:a16="http://schemas.microsoft.com/office/drawing/2014/main" id="{47701465-DDC2-4242-BE7F-9B1F5337A339}"/>
              </a:ext>
            </a:extLst>
          </p:cNvPr>
          <p:cNvSpPr/>
          <p:nvPr/>
        </p:nvSpPr>
        <p:spPr>
          <a:xfrm>
            <a:off x="1616038" y="1412776"/>
            <a:ext cx="79510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Introduction: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 SOC in graphene.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Engineering Gr/FM/HM/oxide insulators Heterostructures for spintronics</a:t>
            </a:r>
          </a:p>
        </p:txBody>
      </p:sp>
      <p:sp>
        <p:nvSpPr>
          <p:cNvPr id="6" name="6 Rectángulo">
            <a:extLst>
              <a:ext uri="{FF2B5EF4-FFF2-40B4-BE49-F238E27FC236}">
                <a16:creationId xmlns:a16="http://schemas.microsoft.com/office/drawing/2014/main" id="{951F81E9-EF3D-4595-A0E9-AFF5B1A99753}"/>
              </a:ext>
            </a:extLst>
          </p:cNvPr>
          <p:cNvSpPr/>
          <p:nvPr/>
        </p:nvSpPr>
        <p:spPr>
          <a:xfrm>
            <a:off x="1616039" y="2625418"/>
            <a:ext cx="3391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002060"/>
                </a:solidFill>
              </a:rPr>
              <a:t>ARPES Gr/Ir(111)/Al2O3(0001)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9 Rectángulo">
            <a:extLst>
              <a:ext uri="{FF2B5EF4-FFF2-40B4-BE49-F238E27FC236}">
                <a16:creationId xmlns:a16="http://schemas.microsoft.com/office/drawing/2014/main" id="{997B9213-8604-49FC-97A8-FB5BEAA9475C}"/>
              </a:ext>
            </a:extLst>
          </p:cNvPr>
          <p:cNvSpPr/>
          <p:nvPr/>
        </p:nvSpPr>
        <p:spPr>
          <a:xfrm>
            <a:off x="1616038" y="4337229"/>
            <a:ext cx="1603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Conclusions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9" name="1 Rectángulo">
            <a:extLst>
              <a:ext uri="{FF2B5EF4-FFF2-40B4-BE49-F238E27FC236}">
                <a16:creationId xmlns:a16="http://schemas.microsoft.com/office/drawing/2014/main" id="{B7041EBA-F341-451E-A1AB-49F83FF30815}"/>
              </a:ext>
            </a:extLst>
          </p:cNvPr>
          <p:cNvSpPr/>
          <p:nvPr/>
        </p:nvSpPr>
        <p:spPr>
          <a:xfrm>
            <a:off x="3667496" y="181329"/>
            <a:ext cx="6145244" cy="429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s-ES_tradnl" altLang="es-ES_tradnl" sz="2000" b="1" dirty="0" err="1">
                <a:solidFill>
                  <a:schemeClr val="tx2">
                    <a:lumMod val="50000"/>
                  </a:schemeClr>
                </a:solidFill>
              </a:rPr>
              <a:t>Outline</a:t>
            </a:r>
            <a:endParaRPr lang="es-ES_tradnl" altLang="es-ES_tradnl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6 Rectángulo">
            <a:extLst>
              <a:ext uri="{FF2B5EF4-FFF2-40B4-BE49-F238E27FC236}">
                <a16:creationId xmlns:a16="http://schemas.microsoft.com/office/drawing/2014/main" id="{79BD15E1-33E5-14DC-4CB1-4976B50B9CC5}"/>
              </a:ext>
            </a:extLst>
          </p:cNvPr>
          <p:cNvSpPr/>
          <p:nvPr/>
        </p:nvSpPr>
        <p:spPr>
          <a:xfrm>
            <a:off x="1616038" y="3204383"/>
            <a:ext cx="63611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err="1">
                <a:solidFill>
                  <a:srgbClr val="002060"/>
                </a:solidFill>
              </a:rPr>
              <a:t>Intercalating</a:t>
            </a:r>
            <a:r>
              <a:rPr lang="es-ES" b="1" dirty="0">
                <a:solidFill>
                  <a:srgbClr val="002060"/>
                </a:solidFill>
              </a:rPr>
              <a:t> Co: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002060"/>
                </a:solidFill>
              </a:rPr>
              <a:t>Gr/2 ML Co/Ir(111): ARPES, Spin-ARPES, DFT </a:t>
            </a:r>
            <a:r>
              <a:rPr lang="es-ES" b="1" dirty="0" err="1">
                <a:solidFill>
                  <a:srgbClr val="002060"/>
                </a:solidFill>
              </a:rPr>
              <a:t>calculations</a:t>
            </a:r>
            <a:endParaRPr lang="es-ES" b="1" dirty="0">
              <a:solidFill>
                <a:srgbClr val="00206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002060"/>
                </a:solidFill>
              </a:rPr>
              <a:t>Gr/10 ML Co/Ir(111)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279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7431BF6A-4D71-4BA0-8AD3-B9E826654C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30"/>
          <a:stretch/>
        </p:blipFill>
        <p:spPr bwMode="auto">
          <a:xfrm>
            <a:off x="903795" y="1729292"/>
            <a:ext cx="8004959" cy="4659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8BC4D130-FF16-49F2-9B11-3424F5542256}"/>
              </a:ext>
            </a:extLst>
          </p:cNvPr>
          <p:cNvSpPr/>
          <p:nvPr/>
        </p:nvSpPr>
        <p:spPr>
          <a:xfrm>
            <a:off x="1820809" y="951840"/>
            <a:ext cx="90194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1600" b="1" dirty="0">
                <a:solidFill>
                  <a:srgbClr val="FF0000"/>
                </a:solidFill>
                <a:latin typeface="Calibri"/>
              </a:rPr>
              <a:t>Emergent phenomena induced by spin-orbit coupling (SOC) at surfaces and interfaces: </a:t>
            </a:r>
          </a:p>
          <a:p>
            <a:pPr lvl="0" algn="just"/>
            <a:r>
              <a:rPr lang="en-US" sz="1600" dirty="0">
                <a:solidFill>
                  <a:srgbClr val="003366"/>
                </a:solidFill>
                <a:latin typeface="+mj-lt"/>
              </a:rPr>
              <a:t>- Social needs of developing new devices faster, more efficient, cleaner and that require less energetic consumption: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C56DC6C-1CF0-4920-B16B-9FCAE70C66AD}"/>
              </a:ext>
            </a:extLst>
          </p:cNvPr>
          <p:cNvSpPr txBox="1"/>
          <p:nvPr/>
        </p:nvSpPr>
        <p:spPr>
          <a:xfrm>
            <a:off x="579048" y="6546000"/>
            <a:ext cx="3380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F0"/>
                </a:solidFill>
              </a:rPr>
              <a:t>A. </a:t>
            </a:r>
            <a:r>
              <a:rPr lang="en-US" sz="1200" dirty="0" err="1">
                <a:solidFill>
                  <a:srgbClr val="00B0F0"/>
                </a:solidFill>
              </a:rPr>
              <a:t>Soumyanarayanan,et</a:t>
            </a:r>
            <a:r>
              <a:rPr lang="en-US" sz="1200" dirty="0">
                <a:solidFill>
                  <a:srgbClr val="00B0F0"/>
                </a:solidFill>
              </a:rPr>
              <a:t> al. Nature 539 (2016) 509</a:t>
            </a:r>
            <a:endParaRPr lang="en-US" sz="1200" i="1" dirty="0">
              <a:solidFill>
                <a:srgbClr val="00B0F0"/>
              </a:solidFill>
            </a:endParaRPr>
          </a:p>
        </p:txBody>
      </p:sp>
      <p:sp>
        <p:nvSpPr>
          <p:cNvPr id="17" name="10 CuadroTexto">
            <a:extLst>
              <a:ext uri="{FF2B5EF4-FFF2-40B4-BE49-F238E27FC236}">
                <a16:creationId xmlns:a16="http://schemas.microsoft.com/office/drawing/2014/main" id="{1C344BC9-0D4C-4006-835F-7F1F674BECDF}"/>
              </a:ext>
            </a:extLst>
          </p:cNvPr>
          <p:cNvSpPr txBox="1"/>
          <p:nvPr/>
        </p:nvSpPr>
        <p:spPr>
          <a:xfrm>
            <a:off x="2871206" y="272035"/>
            <a:ext cx="7054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 panose="020F0502020204030204"/>
              </a:rPr>
              <a:t>Introduction: Spin-Orbit Coupling Phenomena</a:t>
            </a:r>
          </a:p>
        </p:txBody>
      </p:sp>
      <p:sp>
        <p:nvSpPr>
          <p:cNvPr id="2" name="9 Rectángulo">
            <a:extLst>
              <a:ext uri="{FF2B5EF4-FFF2-40B4-BE49-F238E27FC236}">
                <a16:creationId xmlns:a16="http://schemas.microsoft.com/office/drawing/2014/main" id="{77E6C634-0A98-9301-3088-BE238B339E34}"/>
              </a:ext>
            </a:extLst>
          </p:cNvPr>
          <p:cNvSpPr/>
          <p:nvPr/>
        </p:nvSpPr>
        <p:spPr>
          <a:xfrm>
            <a:off x="8724883" y="3209098"/>
            <a:ext cx="32630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Spin-Charge conversion (FM/NM) heterostructures (Edelstein effect).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Non-volatile MRAM SOT devices</a:t>
            </a:r>
          </a:p>
        </p:txBody>
      </p:sp>
      <p:sp>
        <p:nvSpPr>
          <p:cNvPr id="3" name="9 Rectángulo">
            <a:extLst>
              <a:ext uri="{FF2B5EF4-FFF2-40B4-BE49-F238E27FC236}">
                <a16:creationId xmlns:a16="http://schemas.microsoft.com/office/drawing/2014/main" id="{9C770012-E88C-0576-24F1-BADFAD3DE980}"/>
              </a:ext>
            </a:extLst>
          </p:cNvPr>
          <p:cNvSpPr/>
          <p:nvPr/>
        </p:nvSpPr>
        <p:spPr>
          <a:xfrm>
            <a:off x="8671543" y="1816503"/>
            <a:ext cx="32630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2060"/>
                </a:solidFill>
              </a:rPr>
              <a:t>Rashba</a:t>
            </a:r>
            <a:r>
              <a:rPr lang="en-US" b="1" dirty="0">
                <a:solidFill>
                  <a:srgbClr val="002060"/>
                </a:solidFill>
              </a:rPr>
              <a:t> states, topological states…</a:t>
            </a:r>
          </a:p>
        </p:txBody>
      </p:sp>
      <p:sp>
        <p:nvSpPr>
          <p:cNvPr id="4" name="9 Rectángulo">
            <a:extLst>
              <a:ext uri="{FF2B5EF4-FFF2-40B4-BE49-F238E27FC236}">
                <a16:creationId xmlns:a16="http://schemas.microsoft.com/office/drawing/2014/main" id="{6726FF26-3E53-F86E-4532-D89EFDA7D5EF}"/>
              </a:ext>
            </a:extLst>
          </p:cNvPr>
          <p:cNvSpPr/>
          <p:nvPr/>
        </p:nvSpPr>
        <p:spPr>
          <a:xfrm>
            <a:off x="8671543" y="2426952"/>
            <a:ext cx="32630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DM Interaction -&gt; </a:t>
            </a:r>
            <a:r>
              <a:rPr lang="en-US" b="1" dirty="0" err="1">
                <a:solidFill>
                  <a:srgbClr val="002060"/>
                </a:solidFill>
              </a:rPr>
              <a:t>skyrmions</a:t>
            </a:r>
            <a:r>
              <a:rPr lang="en-US" b="1" dirty="0">
                <a:solidFill>
                  <a:srgbClr val="002060"/>
                </a:solidFill>
              </a:rPr>
              <a:t>, domain chiral wall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D744727-6DFB-BA6D-D50F-05B519B3998C}"/>
              </a:ext>
            </a:extLst>
          </p:cNvPr>
          <p:cNvSpPr txBox="1"/>
          <p:nvPr/>
        </p:nvSpPr>
        <p:spPr>
          <a:xfrm>
            <a:off x="8671543" y="4624247"/>
            <a:ext cx="300195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1800" b="1" dirty="0">
                <a:solidFill>
                  <a:srgbClr val="003366"/>
                </a:solidFill>
                <a:latin typeface="+mj-lt"/>
              </a:rPr>
              <a:t>SOC in 2D materials </a:t>
            </a:r>
            <a:r>
              <a:rPr lang="en-US" sz="1800" dirty="0">
                <a:solidFill>
                  <a:srgbClr val="003366"/>
                </a:solidFill>
                <a:latin typeface="+mj-lt"/>
              </a:rPr>
              <a:t>at the basis of high speed, low energy consumption devices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AC104C3-4573-8E64-F5D0-B0A9D3727FFF}"/>
              </a:ext>
            </a:extLst>
          </p:cNvPr>
          <p:cNvSpPr txBox="1"/>
          <p:nvPr/>
        </p:nvSpPr>
        <p:spPr>
          <a:xfrm>
            <a:off x="8671543" y="5629465"/>
            <a:ext cx="3001958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Graphene based heterostructures for spintronics?</a:t>
            </a:r>
          </a:p>
        </p:txBody>
      </p:sp>
    </p:spTree>
    <p:extLst>
      <p:ext uri="{BB962C8B-B14F-4D97-AF65-F5344CB8AC3E}">
        <p14:creationId xmlns:p14="http://schemas.microsoft.com/office/powerpoint/2010/main" val="297090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0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86"/>
          <a:stretch>
            <a:fillRect/>
          </a:stretch>
        </p:blipFill>
        <p:spPr bwMode="auto">
          <a:xfrm>
            <a:off x="8328247" y="735380"/>
            <a:ext cx="2929059" cy="139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 Marcador de contenido"/>
          <p:cNvSpPr txBox="1">
            <a:spLocks/>
          </p:cNvSpPr>
          <p:nvPr/>
        </p:nvSpPr>
        <p:spPr>
          <a:xfrm>
            <a:off x="1847529" y="869057"/>
            <a:ext cx="2664296" cy="172819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sz="1800" b="1" dirty="0">
                <a:solidFill>
                  <a:srgbClr val="002060"/>
                </a:solidFill>
              </a:rPr>
              <a:t>Why Graphene ? </a:t>
            </a:r>
          </a:p>
          <a:p>
            <a:pPr marL="0" indent="0" eaLnBrk="1" hangingPunct="1">
              <a:buNone/>
            </a:pPr>
            <a:r>
              <a:rPr lang="en-US" sz="1800" b="1" dirty="0">
                <a:solidFill>
                  <a:srgbClr val="FF0000"/>
                </a:solidFill>
              </a:rPr>
              <a:t>Long spin diffusion length </a:t>
            </a:r>
          </a:p>
          <a:p>
            <a:pPr marL="0" indent="0" eaLnBrk="1" hangingPunct="1">
              <a:buNone/>
            </a:pPr>
            <a:r>
              <a:rPr lang="en-US" sz="1800" b="1" dirty="0">
                <a:solidFill>
                  <a:srgbClr val="FF0000"/>
                </a:solidFill>
              </a:rPr>
              <a:t>Long spin lifetime </a:t>
            </a:r>
          </a:p>
          <a:p>
            <a:pPr marL="0" indent="0" eaLnBrk="1" hangingPunct="1">
              <a:buNone/>
            </a:pPr>
            <a:endParaRPr lang="en-US" sz="1800" b="1" i="1" kern="0" dirty="0">
              <a:latin typeface="Arial Narrow" panose="020B0606020202030204" pitchFamily="34" charset="0"/>
            </a:endParaRPr>
          </a:p>
          <a:p>
            <a:pPr marL="0" indent="0" eaLnBrk="1" hangingPunct="1">
              <a:buNone/>
            </a:pPr>
            <a:r>
              <a:rPr lang="en-US" sz="1800" b="1" dirty="0">
                <a:solidFill>
                  <a:srgbClr val="002060"/>
                </a:solidFill>
              </a:rPr>
              <a:t>But … </a:t>
            </a:r>
            <a:r>
              <a:rPr lang="en-US" sz="1800" b="1" dirty="0">
                <a:solidFill>
                  <a:srgbClr val="FF0000"/>
                </a:solidFill>
              </a:rPr>
              <a:t>negligible SOC </a:t>
            </a:r>
            <a:r>
              <a:rPr lang="en-US" sz="1800" b="1" dirty="0">
                <a:solidFill>
                  <a:srgbClr val="002060"/>
                </a:solidFill>
              </a:rPr>
              <a:t>!</a:t>
            </a:r>
          </a:p>
          <a:p>
            <a:pPr marL="0" indent="0" eaLnBrk="1" hangingPunct="1">
              <a:buNone/>
            </a:pPr>
            <a:endParaRPr lang="en-US" sz="1800" b="1" i="1" kern="0" dirty="0">
              <a:latin typeface="Arial Narrow" panose="020B0606020202030204" pitchFamily="34" charset="0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4439816" y="1196752"/>
            <a:ext cx="158814" cy="558122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2 Marcador de contenido"/>
          <p:cNvSpPr txBox="1">
            <a:spLocks/>
          </p:cNvSpPr>
          <p:nvPr/>
        </p:nvSpPr>
        <p:spPr>
          <a:xfrm>
            <a:off x="4799856" y="1183384"/>
            <a:ext cx="3240360" cy="483836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sz="1800" b="1" dirty="0">
                <a:solidFill>
                  <a:srgbClr val="002060"/>
                </a:solidFill>
              </a:rPr>
              <a:t>Spintronics, Spin-Orbitronics devices</a:t>
            </a:r>
          </a:p>
        </p:txBody>
      </p:sp>
      <p:sp>
        <p:nvSpPr>
          <p:cNvPr id="25" name="2 Marcador de contenido"/>
          <p:cNvSpPr txBox="1">
            <a:spLocks/>
          </p:cNvSpPr>
          <p:nvPr/>
        </p:nvSpPr>
        <p:spPr>
          <a:xfrm>
            <a:off x="4716341" y="2016811"/>
            <a:ext cx="4212468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rgbClr val="002060"/>
                </a:solidFill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Induce SOC in gr </a:t>
            </a:r>
            <a:r>
              <a:rPr lang="es-ES" dirty="0" err="1"/>
              <a:t>by</a:t>
            </a:r>
            <a:r>
              <a:rPr lang="es-ES" dirty="0"/>
              <a:t> heavy metal </a:t>
            </a:r>
            <a:r>
              <a:rPr lang="es-ES" dirty="0" err="1"/>
              <a:t>intercalation</a:t>
            </a:r>
            <a:r>
              <a:rPr lang="es-ES" dirty="0"/>
              <a:t>, </a:t>
            </a:r>
            <a:r>
              <a:rPr lang="es-ES" dirty="0" err="1"/>
              <a:t>gating</a:t>
            </a:r>
            <a:r>
              <a:rPr lang="es-ES" dirty="0"/>
              <a:t>, </a:t>
            </a:r>
            <a:r>
              <a:rPr lang="es-ES" dirty="0" err="1"/>
              <a:t>functionalization</a:t>
            </a:r>
            <a:r>
              <a:rPr lang="es-ES" dirty="0"/>
              <a:t>, …</a:t>
            </a:r>
            <a:endParaRPr lang="en-US" dirty="0"/>
          </a:p>
        </p:txBody>
      </p:sp>
      <p:sp>
        <p:nvSpPr>
          <p:cNvPr id="6" name="10 CuadroTexto">
            <a:extLst>
              <a:ext uri="{FF2B5EF4-FFF2-40B4-BE49-F238E27FC236}">
                <a16:creationId xmlns:a16="http://schemas.microsoft.com/office/drawing/2014/main" id="{B109B18C-EFE9-A723-3009-D1998735ED00}"/>
              </a:ext>
            </a:extLst>
          </p:cNvPr>
          <p:cNvSpPr txBox="1"/>
          <p:nvPr/>
        </p:nvSpPr>
        <p:spPr>
          <a:xfrm>
            <a:off x="2871206" y="272035"/>
            <a:ext cx="7054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 panose="020F0502020204030204"/>
              </a:rPr>
              <a:t>Introduction: Inducing a giant Spin-Orbit Coupling in graphene</a:t>
            </a: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5724CF02-5CDF-3723-FD14-0731EB430486}"/>
              </a:ext>
            </a:extLst>
          </p:cNvPr>
          <p:cNvSpPr/>
          <p:nvPr/>
        </p:nvSpPr>
        <p:spPr>
          <a:xfrm>
            <a:off x="4186487" y="2219717"/>
            <a:ext cx="386343" cy="2489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67D42B18-3D1B-9CCC-277F-527907225FAF}"/>
              </a:ext>
            </a:extLst>
          </p:cNvPr>
          <p:cNvGrpSpPr/>
          <p:nvPr/>
        </p:nvGrpSpPr>
        <p:grpSpPr>
          <a:xfrm>
            <a:off x="306368" y="2708610"/>
            <a:ext cx="7224099" cy="3930289"/>
            <a:chOff x="306368" y="2708610"/>
            <a:chExt cx="7224099" cy="3930289"/>
          </a:xfrm>
        </p:grpSpPr>
        <p:grpSp>
          <p:nvGrpSpPr>
            <p:cNvPr id="29" name="Group 5">
              <a:extLst>
                <a:ext uri="{FF2B5EF4-FFF2-40B4-BE49-F238E27FC236}">
                  <a16:creationId xmlns:a16="http://schemas.microsoft.com/office/drawing/2014/main" id="{9D4DF4E1-AC6F-4A76-A83D-5FF2E363359B}"/>
                </a:ext>
              </a:extLst>
            </p:cNvPr>
            <p:cNvGrpSpPr/>
            <p:nvPr/>
          </p:nvGrpSpPr>
          <p:grpSpPr>
            <a:xfrm>
              <a:off x="3273797" y="3189294"/>
              <a:ext cx="4256670" cy="3449605"/>
              <a:chOff x="5385048" y="3140968"/>
              <a:chExt cx="4256670" cy="3449605"/>
            </a:xfrm>
          </p:grpSpPr>
          <p:grpSp>
            <p:nvGrpSpPr>
              <p:cNvPr id="30" name="Group 3">
                <a:extLst>
                  <a:ext uri="{FF2B5EF4-FFF2-40B4-BE49-F238E27FC236}">
                    <a16:creationId xmlns:a16="http://schemas.microsoft.com/office/drawing/2014/main" id="{4247F236-FECA-4383-8DB8-7FAB800B7435}"/>
                  </a:ext>
                </a:extLst>
              </p:cNvPr>
              <p:cNvGrpSpPr/>
              <p:nvPr/>
            </p:nvGrpSpPr>
            <p:grpSpPr>
              <a:xfrm>
                <a:off x="5385048" y="3140968"/>
                <a:ext cx="4256670" cy="2925730"/>
                <a:chOff x="5320468" y="3433647"/>
                <a:chExt cx="4256670" cy="2925730"/>
              </a:xfrm>
            </p:grpSpPr>
            <p:pic>
              <p:nvPicPr>
                <p:cNvPr id="32" name="Picture 29">
                  <a:extLst>
                    <a:ext uri="{FF2B5EF4-FFF2-40B4-BE49-F238E27FC236}">
                      <a16:creationId xmlns:a16="http://schemas.microsoft.com/office/drawing/2014/main" id="{6FDCE499-823A-4F94-A271-F0EFE1F86B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b="39082"/>
                <a:stretch/>
              </p:blipFill>
              <p:spPr>
                <a:xfrm>
                  <a:off x="5320468" y="3433647"/>
                  <a:ext cx="4256670" cy="2925730"/>
                </a:xfrm>
                <a:prstGeom prst="rect">
                  <a:avLst/>
                </a:prstGeom>
              </p:spPr>
            </p:pic>
            <p:sp>
              <p:nvSpPr>
                <p:cNvPr id="33" name="Rectangle 19">
                  <a:extLst>
                    <a:ext uri="{FF2B5EF4-FFF2-40B4-BE49-F238E27FC236}">
                      <a16:creationId xmlns:a16="http://schemas.microsoft.com/office/drawing/2014/main" id="{4F3D33BA-67E1-46B1-935D-D8AAD986D562}"/>
                    </a:ext>
                  </a:extLst>
                </p:cNvPr>
                <p:cNvSpPr/>
                <p:nvPr/>
              </p:nvSpPr>
              <p:spPr>
                <a:xfrm>
                  <a:off x="8633307" y="3478875"/>
                  <a:ext cx="784189" cy="2616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100" b="1" dirty="0">
                      <a:latin typeface="Arial Narrow" panose="020B0606020202030204" pitchFamily="34" charset="0"/>
                    </a:rPr>
                    <a:t>h</a:t>
                  </a:r>
                  <a:r>
                    <a:rPr lang="el-GR" sz="1100" b="1" dirty="0">
                      <a:latin typeface="Arial Narrow" panose="020B0606020202030204" pitchFamily="34" charset="0"/>
                    </a:rPr>
                    <a:t>ν=21.2 </a:t>
                  </a:r>
                  <a:r>
                    <a:rPr lang="en-US" sz="1100" b="1" dirty="0">
                      <a:latin typeface="Arial Narrow" panose="020B0606020202030204" pitchFamily="34" charset="0"/>
                    </a:rPr>
                    <a:t>eV</a:t>
                  </a:r>
                </a:p>
              </p:txBody>
            </p:sp>
          </p:grp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31CFB75-94E9-46CC-B92A-A2914523ED03}"/>
                  </a:ext>
                </a:extLst>
              </p:cNvPr>
              <p:cNvSpPr/>
              <p:nvPr/>
            </p:nvSpPr>
            <p:spPr>
              <a:xfrm>
                <a:off x="6058486" y="6067353"/>
                <a:ext cx="335948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FF0000"/>
                    </a:solidFill>
                  </a:rPr>
                  <a:t>Spin-split Graphene bands by a Giant</a:t>
                </a:r>
              </a:p>
              <a:p>
                <a:pPr algn="ctr"/>
                <a:r>
                  <a:rPr lang="en-US" sz="1400" b="1" dirty="0">
                    <a:solidFill>
                      <a:srgbClr val="FF0000"/>
                    </a:solidFill>
                  </a:rPr>
                  <a:t>Spin Orbit interaction induced by </a:t>
                </a:r>
                <a:r>
                  <a:rPr lang="en-US" sz="1400" b="1" dirty="0" err="1">
                    <a:solidFill>
                      <a:srgbClr val="FF0000"/>
                    </a:solidFill>
                  </a:rPr>
                  <a:t>Pb</a:t>
                </a:r>
                <a:r>
                  <a:rPr lang="en-US" sz="1400" b="1" dirty="0">
                    <a:solidFill>
                      <a:srgbClr val="FF0000"/>
                    </a:solidFill>
                  </a:rPr>
                  <a:t> atoms</a:t>
                </a: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306368" y="2708610"/>
              <a:ext cx="3945233" cy="2521240"/>
              <a:chOff x="1327456" y="2700082"/>
              <a:chExt cx="3945233" cy="2521240"/>
            </a:xfrm>
          </p:grpSpPr>
          <p:sp>
            <p:nvSpPr>
              <p:cNvPr id="23" name="2 CuadroTexto"/>
              <p:cNvSpPr txBox="1"/>
              <p:nvPr/>
            </p:nvSpPr>
            <p:spPr>
              <a:xfrm>
                <a:off x="1381851" y="4574991"/>
                <a:ext cx="35223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i="1" dirty="0">
                    <a:latin typeface="Arial Narrow" panose="020B0606020202030204" pitchFamily="34" charset="0"/>
                  </a:rPr>
                  <a:t>F. </a:t>
                </a:r>
                <a:r>
                  <a:rPr lang="en-US" sz="1200" b="1" i="1" dirty="0" err="1">
                    <a:latin typeface="Arial Narrow" panose="020B0606020202030204" pitchFamily="34" charset="0"/>
                  </a:rPr>
                  <a:t>Calleja</a:t>
                </a:r>
                <a:r>
                  <a:rPr lang="en-US" sz="1200" b="1" i="1" dirty="0">
                    <a:latin typeface="Arial Narrow" panose="020B0606020202030204" pitchFamily="34" charset="0"/>
                  </a:rPr>
                  <a:t> et al. Nat. Phys. (2015) 11, 43</a:t>
                </a:r>
              </a:p>
              <a:p>
                <a:r>
                  <a:rPr lang="en-US" sz="1200" b="1" i="1" dirty="0">
                    <a:latin typeface="Arial Narrow" panose="020B0606020202030204" pitchFamily="34" charset="0"/>
                  </a:rPr>
                  <a:t>M. </a:t>
                </a:r>
                <a:r>
                  <a:rPr lang="en-US" sz="1200" b="1" i="1" dirty="0" err="1">
                    <a:latin typeface="Arial Narrow" panose="020B0606020202030204" pitchFamily="34" charset="0"/>
                  </a:rPr>
                  <a:t>Garnica</a:t>
                </a:r>
                <a:r>
                  <a:rPr lang="en-US" sz="1200" b="1" i="1" dirty="0">
                    <a:latin typeface="Arial Narrow" panose="020B0606020202030204" pitchFamily="34" charset="0"/>
                  </a:rPr>
                  <a:t>, et al. Nat. Phys. (2013) 9, 368</a:t>
                </a:r>
              </a:p>
              <a:p>
                <a:r>
                  <a:rPr lang="es-ES" sz="1200" b="1" i="1" dirty="0">
                    <a:latin typeface="Arial Narrow" panose="020B0606020202030204" pitchFamily="34" charset="0"/>
                  </a:rPr>
                  <a:t>D. </a:t>
                </a:r>
                <a:r>
                  <a:rPr lang="es-ES" sz="1200" b="1" i="1" dirty="0" err="1">
                    <a:latin typeface="Arial Narrow" panose="020B0606020202030204" pitchFamily="34" charset="0"/>
                  </a:rPr>
                  <a:t>Maccariello</a:t>
                </a:r>
                <a:r>
                  <a:rPr lang="es-ES" sz="1200" b="1" i="1" dirty="0">
                    <a:latin typeface="Arial Narrow" panose="020B0606020202030204" pitchFamily="34" charset="0"/>
                  </a:rPr>
                  <a:t> et al. </a:t>
                </a:r>
                <a:r>
                  <a:rPr lang="en-US" sz="1200" b="1" i="1" dirty="0">
                    <a:latin typeface="Arial Narrow" panose="020B0606020202030204" pitchFamily="34" charset="0"/>
                  </a:rPr>
                  <a:t>Chem. Mat. (2014) 26, 2883</a:t>
                </a:r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1327456" y="3084052"/>
                <a:ext cx="2298429" cy="1472993"/>
                <a:chOff x="548328" y="2992553"/>
                <a:chExt cx="2298429" cy="1472993"/>
              </a:xfrm>
            </p:grpSpPr>
            <p:sp>
              <p:nvSpPr>
                <p:cNvPr id="26" name="CasellaDiTesto 19"/>
                <p:cNvSpPr txBox="1"/>
                <p:nvPr/>
              </p:nvSpPr>
              <p:spPr>
                <a:xfrm>
                  <a:off x="623562" y="4096214"/>
                  <a:ext cx="126303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s-ES_tradnl" sz="1800" dirty="0">
                      <a:latin typeface="Arial Narrow"/>
                      <a:cs typeface="Arial Narrow"/>
                    </a:rPr>
                    <a:t>Gr/Pb/Ir(111)</a:t>
                  </a:r>
                  <a:endParaRPr lang="it-IT" sz="1800" dirty="0">
                    <a:latin typeface="Arial Narrow"/>
                    <a:cs typeface="Arial Narrow"/>
                  </a:endParaRPr>
                </a:p>
              </p:txBody>
            </p:sp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48328" y="2992553"/>
                  <a:ext cx="2298429" cy="1085715"/>
                </a:xfrm>
                <a:prstGeom prst="rect">
                  <a:avLst/>
                </a:prstGeom>
              </p:spPr>
            </p:pic>
          </p:grpSp>
          <p:sp>
            <p:nvSpPr>
              <p:cNvPr id="15" name="TextBox 14"/>
              <p:cNvSpPr txBox="1"/>
              <p:nvPr/>
            </p:nvSpPr>
            <p:spPr>
              <a:xfrm>
                <a:off x="1369826" y="2700082"/>
                <a:ext cx="3902863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s-ES" sz="2000" b="1" dirty="0"/>
                  <a:t>Pb-</a:t>
                </a:r>
                <a:r>
                  <a:rPr lang="es-ES" sz="2000" b="1" dirty="0" err="1"/>
                  <a:t>intercalated</a:t>
                </a:r>
                <a:r>
                  <a:rPr lang="es-ES" sz="2000" b="1" dirty="0"/>
                  <a:t> Gr / Ir(111) </a:t>
                </a:r>
                <a:r>
                  <a:rPr lang="es-ES" sz="2000" b="1" dirty="0" err="1"/>
                  <a:t>by</a:t>
                </a:r>
                <a:r>
                  <a:rPr lang="es-ES" sz="2000" b="1" dirty="0"/>
                  <a:t> STM</a:t>
                </a:r>
                <a:endParaRPr lang="en-US" sz="2000" b="1" dirty="0"/>
              </a:p>
            </p:txBody>
          </p:sp>
        </p:grpSp>
        <p:sp>
          <p:nvSpPr>
            <p:cNvPr id="34" name="2 CuadroTexto">
              <a:extLst>
                <a:ext uri="{FF2B5EF4-FFF2-40B4-BE49-F238E27FC236}">
                  <a16:creationId xmlns:a16="http://schemas.microsoft.com/office/drawing/2014/main" id="{D3348660-51D0-43CC-95C4-63251F75F321}"/>
                </a:ext>
              </a:extLst>
            </p:cNvPr>
            <p:cNvSpPr txBox="1"/>
            <p:nvPr/>
          </p:nvSpPr>
          <p:spPr>
            <a:xfrm>
              <a:off x="866443" y="6285455"/>
              <a:ext cx="30807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200" b="1" i="1" dirty="0">
                  <a:latin typeface="Arial Narrow" panose="020B0606020202030204" pitchFamily="34" charset="0"/>
                </a:rPr>
                <a:t>Otrokov et al. 2D Mater. 5 (2018) 035029</a:t>
              </a:r>
              <a:endParaRPr lang="en-US" sz="1200" b="1" i="1" dirty="0">
                <a:latin typeface="Arial Narrow" panose="020B0606020202030204" pitchFamily="34" charset="0"/>
              </a:endParaRPr>
            </a:p>
          </p:txBody>
        </p:sp>
        <p:sp>
          <p:nvSpPr>
            <p:cNvPr id="8" name="TextBox 14">
              <a:extLst>
                <a:ext uri="{FF2B5EF4-FFF2-40B4-BE49-F238E27FC236}">
                  <a16:creationId xmlns:a16="http://schemas.microsoft.com/office/drawing/2014/main" id="{4E235AAF-5238-84CE-D4EB-1674C0AEA32E}"/>
                </a:ext>
              </a:extLst>
            </p:cNvPr>
            <p:cNvSpPr txBox="1"/>
            <p:nvPr/>
          </p:nvSpPr>
          <p:spPr>
            <a:xfrm>
              <a:off x="3641799" y="3335310"/>
              <a:ext cx="120969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ES" sz="2000" b="1" dirty="0"/>
                <a:t>SR-ARPES</a:t>
              </a:r>
              <a:endParaRPr lang="en-US" sz="2000" b="1" dirty="0"/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D88A8247-2231-048C-5314-4CDABBE8E467}"/>
              </a:ext>
            </a:extLst>
          </p:cNvPr>
          <p:cNvGrpSpPr/>
          <p:nvPr/>
        </p:nvGrpSpPr>
        <p:grpSpPr>
          <a:xfrm>
            <a:off x="7430373" y="2781632"/>
            <a:ext cx="7054533" cy="3857267"/>
            <a:chOff x="7430373" y="2781632"/>
            <a:chExt cx="7054533" cy="3857267"/>
          </a:xfrm>
        </p:grpSpPr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A372E7B4-7803-477D-BEF4-52893E5D2A19}"/>
                </a:ext>
              </a:extLst>
            </p:cNvPr>
            <p:cNvSpPr/>
            <p:nvPr/>
          </p:nvSpPr>
          <p:spPr>
            <a:xfrm>
              <a:off x="7948671" y="6331122"/>
              <a:ext cx="653623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400" dirty="0">
                  <a:latin typeface="Arial Narrow" panose="020B0606020202030204" pitchFamily="34" charset="0"/>
                </a:rPr>
                <a:t>Yang, H., </a:t>
              </a:r>
              <a:r>
                <a:rPr lang="es-ES" sz="1400" dirty="0" err="1">
                  <a:latin typeface="Arial Narrow" panose="020B0606020202030204" pitchFamily="34" charset="0"/>
                </a:rPr>
                <a:t>Chshiev</a:t>
              </a:r>
              <a:r>
                <a:rPr lang="es-ES" sz="1400" dirty="0">
                  <a:latin typeface="Arial Narrow" panose="020B0606020202030204" pitchFamily="34" charset="0"/>
                </a:rPr>
                <a:t>, M. et al. </a:t>
              </a:r>
              <a:r>
                <a:rPr lang="es-ES" sz="1400" dirty="0" err="1">
                  <a:latin typeface="Arial Narrow" panose="020B0606020202030204" pitchFamily="34" charset="0"/>
                </a:rPr>
                <a:t>Nature</a:t>
              </a:r>
              <a:r>
                <a:rPr lang="es-ES" sz="1400" dirty="0">
                  <a:latin typeface="Arial Narrow" panose="020B0606020202030204" pitchFamily="34" charset="0"/>
                </a:rPr>
                <a:t> </a:t>
              </a:r>
              <a:r>
                <a:rPr lang="es-ES" sz="1400" dirty="0" err="1">
                  <a:latin typeface="Arial Narrow" panose="020B0606020202030204" pitchFamily="34" charset="0"/>
                </a:rPr>
                <a:t>materials</a:t>
              </a:r>
              <a:r>
                <a:rPr lang="es-ES" sz="1400" dirty="0">
                  <a:latin typeface="Arial Narrow" panose="020B0606020202030204" pitchFamily="34" charset="0"/>
                </a:rPr>
                <a:t>, 17(7), 605. 2018</a:t>
              </a:r>
            </a:p>
          </p:txBody>
        </p: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CD15F573-4122-ABBA-DF93-A18AC11DE8CA}"/>
                </a:ext>
              </a:extLst>
            </p:cNvPr>
            <p:cNvGrpSpPr/>
            <p:nvPr/>
          </p:nvGrpSpPr>
          <p:grpSpPr>
            <a:xfrm>
              <a:off x="7430373" y="2781632"/>
              <a:ext cx="4743865" cy="3657267"/>
              <a:chOff x="7430373" y="2781632"/>
              <a:chExt cx="4743865" cy="3657267"/>
            </a:xfrm>
          </p:grpSpPr>
          <p:pic>
            <p:nvPicPr>
              <p:cNvPr id="2" name="Imagen 1">
                <a:extLst>
                  <a:ext uri="{FF2B5EF4-FFF2-40B4-BE49-F238E27FC236}">
                    <a16:creationId xmlns:a16="http://schemas.microsoft.com/office/drawing/2014/main" id="{CA67A932-19FF-4FB7-B605-AA9204FE31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18889" y="4014850"/>
                <a:ext cx="3122114" cy="2424049"/>
              </a:xfrm>
              <a:prstGeom prst="rect">
                <a:avLst/>
              </a:prstGeom>
            </p:spPr>
          </p:pic>
          <p:pic>
            <p:nvPicPr>
              <p:cNvPr id="4" name="Imagen 3">
                <a:extLst>
                  <a:ext uri="{FF2B5EF4-FFF2-40B4-BE49-F238E27FC236}">
                    <a16:creationId xmlns:a16="http://schemas.microsoft.com/office/drawing/2014/main" id="{A8B32DC2-6503-4912-BE61-2D599C3372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259337" y="2781632"/>
                <a:ext cx="1914901" cy="1167390"/>
              </a:xfrm>
              <a:prstGeom prst="rect">
                <a:avLst/>
              </a:prstGeom>
            </p:spPr>
          </p:pic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4AD37967-76DB-DD5F-3690-72FAB4D8F8D8}"/>
                  </a:ext>
                </a:extLst>
              </p:cNvPr>
              <p:cNvSpPr txBox="1"/>
              <p:nvPr/>
            </p:nvSpPr>
            <p:spPr>
              <a:xfrm>
                <a:off x="7430373" y="2930862"/>
                <a:ext cx="2929059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dirty="0"/>
                  <a:t>Significant</a:t>
                </a:r>
                <a:r>
                  <a:rPr lang="en-US" b="1" dirty="0"/>
                  <a:t> DMI at graphene–ferromagnet interfaces </a:t>
                </a:r>
                <a:r>
                  <a:rPr lang="en-US" dirty="0"/>
                  <a:t>due to the </a:t>
                </a:r>
                <a:r>
                  <a:rPr lang="en-US" b="1" dirty="0" err="1"/>
                  <a:t>Rashba</a:t>
                </a:r>
                <a:r>
                  <a:rPr lang="en-US" b="1" dirty="0"/>
                  <a:t> effect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589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 bwMode="auto">
          <a:xfrm>
            <a:off x="1385493" y="1336677"/>
            <a:ext cx="9433057" cy="270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6411" y="992727"/>
            <a:ext cx="6093724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Spin-</a:t>
            </a:r>
            <a:r>
              <a:rPr lang="en-US" sz="1600" b="1" dirty="0" err="1"/>
              <a:t>orbitronics</a:t>
            </a:r>
            <a:r>
              <a:rPr lang="en-US" sz="1600" b="1" dirty="0"/>
              <a:t> group at IMDEA (P. </a:t>
            </a:r>
            <a:r>
              <a:rPr lang="en-US" sz="1600" b="1" dirty="0" err="1"/>
              <a:t>Perna</a:t>
            </a:r>
            <a:r>
              <a:rPr lang="en-US" sz="1600" b="1" dirty="0"/>
              <a:t>):</a:t>
            </a:r>
          </a:p>
          <a:p>
            <a:r>
              <a:rPr lang="en-US" sz="1600" b="1" dirty="0" err="1"/>
              <a:t>Engeneering</a:t>
            </a:r>
            <a:r>
              <a:rPr lang="en-US" sz="1600" b="1" dirty="0"/>
              <a:t> Gr/FM/HM heterostructures on insulating oxides.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1600" dirty="0"/>
              <a:t>Choose of the suitable oxide substrate: MgO(111), STO(111), </a:t>
            </a:r>
            <a:r>
              <a:rPr lang="en-US" sz="1600" b="1" dirty="0"/>
              <a:t>Al</a:t>
            </a:r>
            <a:r>
              <a:rPr lang="en-US" sz="1600" b="1" baseline="-25000" dirty="0"/>
              <a:t>2</a:t>
            </a:r>
            <a:r>
              <a:rPr lang="en-US" sz="1600" b="1" dirty="0"/>
              <a:t>O</a:t>
            </a:r>
            <a:r>
              <a:rPr lang="en-US" sz="1600" b="1" baseline="-25000" dirty="0"/>
              <a:t>3</a:t>
            </a:r>
            <a:r>
              <a:rPr lang="en-US" sz="1600" b="1" dirty="0"/>
              <a:t>(0001)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Sputtered HM (</a:t>
            </a:r>
            <a:r>
              <a:rPr lang="en-US" sz="1600" dirty="0" err="1">
                <a:solidFill>
                  <a:srgbClr val="0070C0"/>
                </a:solidFill>
              </a:rPr>
              <a:t>Ir</a:t>
            </a:r>
            <a:r>
              <a:rPr lang="en-US" sz="1600" dirty="0">
                <a:solidFill>
                  <a:srgbClr val="0070C0"/>
                </a:solidFill>
              </a:rPr>
              <a:t>, Pt) epitaxial buffers on insulating crystals @ 500 ºC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1600" dirty="0"/>
              <a:t>In-situ UHV CVD gr growth @ 750 ºC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Co RT Evaporation &amp; Intercalation of Co @ (595-665 K)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1600" dirty="0"/>
              <a:t>Monitoring by XPS and LEED, STM at each stage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Avoiding Co/HM intermixing (checked by XPS)</a:t>
            </a:r>
          </a:p>
        </p:txBody>
      </p:sp>
      <p:sp>
        <p:nvSpPr>
          <p:cNvPr id="64" name="1 Título"/>
          <p:cNvSpPr txBox="1">
            <a:spLocks/>
          </p:cNvSpPr>
          <p:nvPr/>
        </p:nvSpPr>
        <p:spPr>
          <a:xfrm>
            <a:off x="1768266" y="166978"/>
            <a:ext cx="9050284" cy="60345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Growth of fully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epitaxial graphene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/FM/HM interfaces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on oxide substrates</a:t>
            </a:r>
          </a:p>
        </p:txBody>
      </p:sp>
      <p:sp>
        <p:nvSpPr>
          <p:cNvPr id="4" name="TextBox 76">
            <a:extLst>
              <a:ext uri="{FF2B5EF4-FFF2-40B4-BE49-F238E27FC236}">
                <a16:creationId xmlns:a16="http://schemas.microsoft.com/office/drawing/2014/main" id="{28F23FF5-3C95-2100-ECC1-D17BA780C65F}"/>
              </a:ext>
            </a:extLst>
          </p:cNvPr>
          <p:cNvSpPr txBox="1"/>
          <p:nvPr/>
        </p:nvSpPr>
        <p:spPr>
          <a:xfrm>
            <a:off x="6472265" y="4942241"/>
            <a:ext cx="5401948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rgbClr val="002060"/>
                </a:solidFill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Direct implementation on devices, induced or generated electrical/spin currents not drained by metallic </a:t>
            </a:r>
            <a:r>
              <a:rPr lang="en-US" dirty="0" err="1"/>
              <a:t>syngle</a:t>
            </a:r>
            <a:r>
              <a:rPr lang="en-US" dirty="0"/>
              <a:t> crystals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Missing electronic band structure characterization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Elucidate electronic origin of </a:t>
            </a:r>
            <a:r>
              <a:rPr lang="en-US" dirty="0" err="1"/>
              <a:t>Rashba</a:t>
            </a:r>
            <a:r>
              <a:rPr lang="en-US" dirty="0"/>
              <a:t> SOC in the interface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28B24EE-E1DF-8A5D-2BF5-D951B2D84EAE}"/>
              </a:ext>
            </a:extLst>
          </p:cNvPr>
          <p:cNvSpPr txBox="1"/>
          <p:nvPr/>
        </p:nvSpPr>
        <p:spPr>
          <a:xfrm>
            <a:off x="7287907" y="814424"/>
            <a:ext cx="35747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UHV epitaxial growth process: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2FA5E7B-E8CD-095F-A06C-487A5C9F3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265" y="1183756"/>
            <a:ext cx="5188091" cy="3239586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3E93CE14-9983-84D1-DC6D-1B1A305557FC}"/>
              </a:ext>
            </a:extLst>
          </p:cNvPr>
          <p:cNvSpPr txBox="1"/>
          <p:nvPr/>
        </p:nvSpPr>
        <p:spPr>
          <a:xfrm>
            <a:off x="6184224" y="4403920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/>
              <a:t>Ajejas</a:t>
            </a:r>
            <a:r>
              <a:rPr lang="en-US" b="1" dirty="0"/>
              <a:t>, et al. ACS Appl. Mater. Interfaces 2020, 12, 4088−4096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4BFFF3BE-951C-48AC-F7F5-176DCAA98582}"/>
              </a:ext>
            </a:extLst>
          </p:cNvPr>
          <p:cNvGrpSpPr/>
          <p:nvPr/>
        </p:nvGrpSpPr>
        <p:grpSpPr>
          <a:xfrm>
            <a:off x="159254" y="3723894"/>
            <a:ext cx="5763416" cy="3068199"/>
            <a:chOff x="159254" y="3723894"/>
            <a:chExt cx="5763416" cy="3068199"/>
          </a:xfrm>
        </p:grpSpPr>
        <p:sp>
          <p:nvSpPr>
            <p:cNvPr id="38" name="TextBox 7"/>
            <p:cNvSpPr txBox="1">
              <a:spLocks noChangeArrowheads="1"/>
            </p:cNvSpPr>
            <p:nvPr/>
          </p:nvSpPr>
          <p:spPr bwMode="auto">
            <a:xfrm>
              <a:off x="1349507" y="4649518"/>
              <a:ext cx="115501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 dirty="0">
                  <a:solidFill>
                    <a:schemeClr val="bg1"/>
                  </a:solidFill>
                </a:rPr>
                <a:t>70 eV</a:t>
              </a: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98A62D80-A6EF-0C7F-EA18-D9CED386A212}"/>
                </a:ext>
              </a:extLst>
            </p:cNvPr>
            <p:cNvSpPr txBox="1"/>
            <p:nvPr/>
          </p:nvSpPr>
          <p:spPr>
            <a:xfrm>
              <a:off x="2042073" y="6422761"/>
              <a:ext cx="388059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 err="1"/>
                <a:t>Ajejas</a:t>
              </a:r>
              <a:r>
                <a:rPr lang="en-US" b="1" dirty="0"/>
                <a:t> et al. Nano Lett. 2018, 18, 5364</a:t>
              </a:r>
            </a:p>
          </p:txBody>
        </p: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4EE1DBD3-580C-EC7F-3103-B51126D891E8}"/>
                </a:ext>
              </a:extLst>
            </p:cNvPr>
            <p:cNvGrpSpPr/>
            <p:nvPr/>
          </p:nvGrpSpPr>
          <p:grpSpPr>
            <a:xfrm>
              <a:off x="1775637" y="3723894"/>
              <a:ext cx="4147033" cy="2671150"/>
              <a:chOff x="982069" y="3990058"/>
              <a:chExt cx="4147033" cy="2671150"/>
            </a:xfrm>
            <a:noFill/>
          </p:grpSpPr>
          <p:grpSp>
            <p:nvGrpSpPr>
              <p:cNvPr id="3" name="Grupo 2">
                <a:extLst>
                  <a:ext uri="{FF2B5EF4-FFF2-40B4-BE49-F238E27FC236}">
                    <a16:creationId xmlns:a16="http://schemas.microsoft.com/office/drawing/2014/main" id="{2E76EF12-9772-457F-BF18-EACED5FAB00D}"/>
                  </a:ext>
                </a:extLst>
              </p:cNvPr>
              <p:cNvGrpSpPr/>
              <p:nvPr/>
            </p:nvGrpSpPr>
            <p:grpSpPr>
              <a:xfrm>
                <a:off x="982069" y="3990058"/>
                <a:ext cx="4147033" cy="2671150"/>
                <a:chOff x="204291" y="715385"/>
                <a:chExt cx="4147033" cy="2671150"/>
              </a:xfrm>
              <a:grpFill/>
            </p:grpSpPr>
            <p:grpSp>
              <p:nvGrpSpPr>
                <p:cNvPr id="65" name="Group 22">
                  <a:extLst>
                    <a:ext uri="{FF2B5EF4-FFF2-40B4-BE49-F238E27FC236}">
                      <a16:creationId xmlns:a16="http://schemas.microsoft.com/office/drawing/2014/main" id="{A30A568F-1D38-4325-85F3-6B3AF9759BE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888771" y="715385"/>
                  <a:ext cx="3462553" cy="2671150"/>
                  <a:chOff x="762000" y="-186997"/>
                  <a:chExt cx="8028000" cy="6672434"/>
                </a:xfrm>
                <a:grpFill/>
              </p:grpSpPr>
              <p:pic>
                <p:nvPicPr>
                  <p:cNvPr id="67" name="Picture 23">
                    <a:extLst>
                      <a:ext uri="{FF2B5EF4-FFF2-40B4-BE49-F238E27FC236}">
                        <a16:creationId xmlns:a16="http://schemas.microsoft.com/office/drawing/2014/main" id="{2B34FBE4-93CB-438F-A727-00C768FF04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873" t="38540" r="39711"/>
                  <a:stretch/>
                </p:blipFill>
                <p:spPr>
                  <a:xfrm>
                    <a:off x="762000" y="570701"/>
                    <a:ext cx="8028000" cy="5914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69" name="TextBox 24">
                    <a:extLst>
                      <a:ext uri="{FF2B5EF4-FFF2-40B4-BE49-F238E27FC236}">
                        <a16:creationId xmlns:a16="http://schemas.microsoft.com/office/drawing/2014/main" id="{ADF5879B-DD96-4624-9A47-8C9F04A75787}"/>
                      </a:ext>
                    </a:extLst>
                  </p:cNvPr>
                  <p:cNvSpPr txBox="1"/>
                  <p:nvPr/>
                </p:nvSpPr>
                <p:spPr>
                  <a:xfrm>
                    <a:off x="6886636" y="3299053"/>
                    <a:ext cx="1636045" cy="2133460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  <a:scene3d>
                      <a:camera prst="isometricOffAxis2Right"/>
                      <a:lightRig rig="threePt" dir="t"/>
                    </a:scene3d>
                  </a:bodyPr>
                  <a:lstStyle/>
                  <a:p>
                    <a:r>
                      <a:rPr lang="en-US" sz="495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/>
                        <a:cs typeface="Arial Narrow"/>
                      </a:rPr>
                      <a:t>Pt</a:t>
                    </a:r>
                  </a:p>
                </p:txBody>
              </p:sp>
              <p:sp>
                <p:nvSpPr>
                  <p:cNvPr id="70" name="TextBox 25">
                    <a:extLst>
                      <a:ext uri="{FF2B5EF4-FFF2-40B4-BE49-F238E27FC236}">
                        <a16:creationId xmlns:a16="http://schemas.microsoft.com/office/drawing/2014/main" id="{60ADD314-26BE-4FA0-8A05-5DF608E16E73}"/>
                      </a:ext>
                    </a:extLst>
                  </p:cNvPr>
                  <p:cNvSpPr txBox="1"/>
                  <p:nvPr/>
                </p:nvSpPr>
                <p:spPr>
                  <a:xfrm>
                    <a:off x="6695801" y="1789659"/>
                    <a:ext cx="2033720" cy="2133460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  <a:scene3d>
                      <a:camera prst="isometricOffAxis2Right"/>
                      <a:lightRig rig="threePt" dir="t"/>
                    </a:scene3d>
                  </a:bodyPr>
                  <a:lstStyle/>
                  <a:p>
                    <a:r>
                      <a:rPr lang="en-US" sz="495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/>
                        <a:cs typeface="Arial Narrow"/>
                      </a:rPr>
                      <a:t>Co</a:t>
                    </a:r>
                  </a:p>
                </p:txBody>
              </p:sp>
              <p:sp>
                <p:nvSpPr>
                  <p:cNvPr id="71" name="68 CuadroTexto">
                    <a:extLst>
                      <a:ext uri="{FF2B5EF4-FFF2-40B4-BE49-F238E27FC236}">
                        <a16:creationId xmlns:a16="http://schemas.microsoft.com/office/drawing/2014/main" id="{648772D1-5E21-4C05-860F-E1F7C05B1A2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31195" y="-186997"/>
                    <a:ext cx="3019363" cy="84569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/>
                    <a:r>
                      <a:rPr lang="en-US" altLang="it-IT" sz="1600" b="1" dirty="0">
                        <a:latin typeface="+mn-lt"/>
                        <a:ea typeface="+mn-ea"/>
                      </a:rPr>
                      <a:t>ML graphene</a:t>
                    </a:r>
                  </a:p>
                </p:txBody>
              </p:sp>
            </p:grpSp>
            <p:sp>
              <p:nvSpPr>
                <p:cNvPr id="72" name="70 CuadroTexto">
                  <a:extLst>
                    <a:ext uri="{FF2B5EF4-FFF2-40B4-BE49-F238E27FC236}">
                      <a16:creationId xmlns:a16="http://schemas.microsoft.com/office/drawing/2014/main" id="{756E46D0-8CA3-4181-A44A-1AFF0DD77B97}"/>
                    </a:ext>
                  </a:extLst>
                </p:cNvPr>
                <p:cNvSpPr txBox="1"/>
                <p:nvPr/>
              </p:nvSpPr>
              <p:spPr bwMode="auto">
                <a:xfrm rot="21164827">
                  <a:off x="219989" y="1119428"/>
                  <a:ext cx="1030902" cy="646331"/>
                </a:xfrm>
                <a:prstGeom prst="rect">
                  <a:avLst/>
                </a:prstGeom>
                <a:grpFill/>
                <a:scene3d>
                  <a:camera prst="isometricOffAxis2Right"/>
                  <a:lightRig rig="threePt" dir="t"/>
                </a:scene3d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3600" b="1" dirty="0">
                      <a:solidFill>
                        <a:srgbClr val="00D510"/>
                      </a:solidFill>
                    </a:rPr>
                    <a:t>DMI</a:t>
                  </a:r>
                </a:p>
              </p:txBody>
            </p:sp>
            <p:sp>
              <p:nvSpPr>
                <p:cNvPr id="73" name="71 CuadroTexto">
                  <a:extLst>
                    <a:ext uri="{FF2B5EF4-FFF2-40B4-BE49-F238E27FC236}">
                      <a16:creationId xmlns:a16="http://schemas.microsoft.com/office/drawing/2014/main" id="{237EC5CC-46F9-4045-BA3F-1E4E8DEBE357}"/>
                    </a:ext>
                  </a:extLst>
                </p:cNvPr>
                <p:cNvSpPr txBox="1"/>
                <p:nvPr/>
              </p:nvSpPr>
              <p:spPr bwMode="auto">
                <a:xfrm rot="21271661">
                  <a:off x="204291" y="2154877"/>
                  <a:ext cx="1030902" cy="646331"/>
                </a:xfrm>
                <a:prstGeom prst="rect">
                  <a:avLst/>
                </a:prstGeom>
                <a:grpFill/>
                <a:scene3d>
                  <a:camera prst="isometricOffAxis2Right"/>
                  <a:lightRig rig="threePt" dir="t"/>
                </a:scene3d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3600" b="1" dirty="0">
                      <a:solidFill>
                        <a:srgbClr val="00B0D1"/>
                      </a:solidFill>
                    </a:rPr>
                    <a:t>DMI</a:t>
                  </a:r>
                </a:p>
              </p:txBody>
            </p:sp>
          </p:grpSp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A50CC510-B261-DF9B-615D-44CD9F6E7695}"/>
                  </a:ext>
                </a:extLst>
              </p:cNvPr>
              <p:cNvSpPr txBox="1"/>
              <p:nvPr/>
            </p:nvSpPr>
            <p:spPr>
              <a:xfrm>
                <a:off x="3925306" y="4034373"/>
                <a:ext cx="1175131" cy="36933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s-ES" dirty="0"/>
                  <a:t>n-</a:t>
                </a:r>
                <a:r>
                  <a:rPr lang="es-ES" dirty="0" err="1"/>
                  <a:t>doped</a:t>
                </a:r>
                <a:endParaRPr lang="en-US" dirty="0"/>
              </a:p>
            </p:txBody>
          </p:sp>
        </p:grp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FF58B672-23F0-37BD-6174-1028B169DB0F}"/>
                </a:ext>
              </a:extLst>
            </p:cNvPr>
            <p:cNvSpPr txBox="1"/>
            <p:nvPr/>
          </p:nvSpPr>
          <p:spPr>
            <a:xfrm>
              <a:off x="159254" y="4137541"/>
              <a:ext cx="1808467" cy="17543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altLang="en-US" sz="1800" b="1" dirty="0">
                  <a:solidFill>
                    <a:srgbClr val="33CC33"/>
                  </a:solidFill>
                </a:rPr>
                <a:t>Unexpected giant </a:t>
              </a:r>
              <a:r>
                <a:rPr lang="en-US" altLang="en-US" sz="1800" b="1" dirty="0" err="1">
                  <a:solidFill>
                    <a:srgbClr val="33CC33"/>
                  </a:solidFill>
                </a:rPr>
                <a:t>Rashba</a:t>
              </a:r>
              <a:r>
                <a:rPr lang="en-US" altLang="en-US" sz="1800" b="1" dirty="0">
                  <a:solidFill>
                    <a:srgbClr val="33CC33"/>
                  </a:solidFill>
                </a:rPr>
                <a:t>-like DMI at gr/Co </a:t>
              </a:r>
              <a:r>
                <a:rPr lang="en-US" altLang="en-US" sz="1800" b="1" dirty="0">
                  <a:solidFill>
                    <a:srgbClr val="FF0000"/>
                  </a:solidFill>
                </a:rPr>
                <a:t>OPPOSITE</a:t>
              </a:r>
              <a:r>
                <a:rPr lang="en-US" altLang="en-US" sz="18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1800" b="1" dirty="0">
                  <a:solidFill>
                    <a:srgbClr val="00B0F0"/>
                  </a:solidFill>
                </a:rPr>
                <a:t>to SOC-induced Co/Pt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099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0"/>
          <p:cNvSpPr/>
          <p:nvPr/>
        </p:nvSpPr>
        <p:spPr>
          <a:xfrm>
            <a:off x="2431693" y="6518933"/>
            <a:ext cx="710184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/>
              <a:t>Preprint at B. Muñiz Cano, A. Gudín, Al. Anadón,…, M. A. Valbuena, P. Perna </a:t>
            </a:r>
            <a:r>
              <a:rPr lang="en-US" sz="1100">
                <a:hlinkClick r:id="rId2"/>
              </a:rPr>
              <a:t>arXiv:2206.04351</a:t>
            </a:r>
            <a:r>
              <a:rPr lang="en-US" sz="1100"/>
              <a:t> [cond-mat.mtrl-sci]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E19A187-0BAE-43DE-895E-C666BD1B8279}"/>
              </a:ext>
            </a:extLst>
          </p:cNvPr>
          <p:cNvSpPr/>
          <p:nvPr/>
        </p:nvSpPr>
        <p:spPr>
          <a:xfrm>
            <a:off x="2671482" y="34044"/>
            <a:ext cx="65282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Electronic </a:t>
            </a:r>
            <a:r>
              <a:rPr lang="en-US" b="1">
                <a:solidFill>
                  <a:prstClr val="black"/>
                </a:solidFill>
                <a:latin typeface="Calibri" panose="020F0502020204030204"/>
              </a:rPr>
              <a:t>structure </a:t>
            </a:r>
            <a:r>
              <a:rPr lang="en-US" sz="1800" b="1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epitaxial graphene</a:t>
            </a:r>
            <a:r>
              <a:rPr lang="en-US" sz="1800" b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/Ir(111) </a:t>
            </a:r>
            <a:r>
              <a:rPr lang="en-US" sz="1800" b="1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on oxide insulating substrates</a:t>
            </a:r>
            <a:endParaRPr lang="en-US" b="1">
              <a:solidFill>
                <a:srgbClr val="FF0000"/>
              </a:solidFill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6E72AF18-9EDB-430E-96D0-160D5F49B25C}"/>
              </a:ext>
            </a:extLst>
          </p:cNvPr>
          <p:cNvGrpSpPr/>
          <p:nvPr/>
        </p:nvGrpSpPr>
        <p:grpSpPr>
          <a:xfrm>
            <a:off x="8589347" y="766913"/>
            <a:ext cx="3276185" cy="5449956"/>
            <a:chOff x="8589347" y="766913"/>
            <a:chExt cx="3276185" cy="5449956"/>
          </a:xfrm>
        </p:grpSpPr>
        <p:sp>
          <p:nvSpPr>
            <p:cNvPr id="18" name="TextBox 76"/>
            <p:cNvSpPr txBox="1"/>
            <p:nvPr/>
          </p:nvSpPr>
          <p:spPr>
            <a:xfrm>
              <a:off x="8589347" y="766913"/>
              <a:ext cx="30070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2060"/>
                  </a:solidFill>
                </a:rPr>
                <a:t>Fermi Surface and Constant: Trigonal Dirac cone</a:t>
              </a:r>
              <a:endParaRPr lang="en-US" b="1" baseline="-25000" dirty="0">
                <a:solidFill>
                  <a:srgbClr val="002060"/>
                </a:solidFill>
              </a:endParaRPr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14E1F706-A9B8-F646-8F41-CC6E0543EE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2158" b="7527"/>
            <a:stretch/>
          </p:blipFill>
          <p:spPr>
            <a:xfrm>
              <a:off x="8979241" y="1413244"/>
              <a:ext cx="2886291" cy="4803625"/>
            </a:xfrm>
            <a:prstGeom prst="rect">
              <a:avLst/>
            </a:prstGeom>
          </p:spPr>
        </p:pic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F7586E9B-F76B-6422-52B3-F12289464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792" y="2202554"/>
            <a:ext cx="2251790" cy="2949078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8AE12B53-C7A9-DC66-1C7A-C6211CDAC0C8}"/>
              </a:ext>
            </a:extLst>
          </p:cNvPr>
          <p:cNvGrpSpPr/>
          <p:nvPr/>
        </p:nvGrpSpPr>
        <p:grpSpPr>
          <a:xfrm>
            <a:off x="55958" y="982882"/>
            <a:ext cx="7785617" cy="5481702"/>
            <a:chOff x="55958" y="982882"/>
            <a:chExt cx="7785617" cy="5481702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FB919B0A-1B1C-9AE0-AA0F-77DFCCFCCA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7797"/>
            <a:stretch/>
          </p:blipFill>
          <p:spPr>
            <a:xfrm>
              <a:off x="3336837" y="982882"/>
              <a:ext cx="4504738" cy="4932242"/>
            </a:xfrm>
            <a:prstGeom prst="rect">
              <a:avLst/>
            </a:prstGeom>
          </p:spPr>
        </p:pic>
        <p:sp>
          <p:nvSpPr>
            <p:cNvPr id="11" name="TextBox 76">
              <a:extLst>
                <a:ext uri="{FF2B5EF4-FFF2-40B4-BE49-F238E27FC236}">
                  <a16:creationId xmlns:a16="http://schemas.microsoft.com/office/drawing/2014/main" id="{1AB08769-189C-EB5D-7C60-21543F880FD7}"/>
                </a:ext>
              </a:extLst>
            </p:cNvPr>
            <p:cNvSpPr txBox="1"/>
            <p:nvPr/>
          </p:nvSpPr>
          <p:spPr>
            <a:xfrm>
              <a:off x="55958" y="5181014"/>
              <a:ext cx="300707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rgbClr val="002060"/>
                  </a:solidFill>
                </a:rPr>
                <a:t>Weak Interacting Gr electronic band structure</a:t>
              </a:r>
              <a:endParaRPr lang="en-US" b="1" baseline="-25000">
                <a:solidFill>
                  <a:srgbClr val="002060"/>
                </a:solidFill>
              </a:endParaRPr>
            </a:p>
          </p:txBody>
        </p:sp>
        <p:sp>
          <p:nvSpPr>
            <p:cNvPr id="12" name="TextBox 76">
              <a:extLst>
                <a:ext uri="{FF2B5EF4-FFF2-40B4-BE49-F238E27FC236}">
                  <a16:creationId xmlns:a16="http://schemas.microsoft.com/office/drawing/2014/main" id="{F8D5ECE6-45AB-21C2-854A-C8926FB677ED}"/>
                </a:ext>
              </a:extLst>
            </p:cNvPr>
            <p:cNvSpPr txBox="1"/>
            <p:nvPr/>
          </p:nvSpPr>
          <p:spPr>
            <a:xfrm>
              <a:off x="55958" y="5818253"/>
              <a:ext cx="300707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2060"/>
                  </a:solidFill>
                </a:rPr>
                <a:t>n-doped preserved Dirac cone</a:t>
              </a:r>
              <a:endParaRPr lang="en-US" b="1" baseline="-25000" dirty="0">
                <a:solidFill>
                  <a:srgbClr val="002060"/>
                </a:solidFill>
              </a:endParaRPr>
            </a:p>
          </p:txBody>
        </p:sp>
      </p:grpSp>
      <p:sp>
        <p:nvSpPr>
          <p:cNvPr id="13" name="TextBox 76">
            <a:extLst>
              <a:ext uri="{FF2B5EF4-FFF2-40B4-BE49-F238E27FC236}">
                <a16:creationId xmlns:a16="http://schemas.microsoft.com/office/drawing/2014/main" id="{D5687E09-34FF-C526-7527-90CDBDCDA572}"/>
              </a:ext>
            </a:extLst>
          </p:cNvPr>
          <p:cNvSpPr txBox="1"/>
          <p:nvPr/>
        </p:nvSpPr>
        <p:spPr>
          <a:xfrm>
            <a:off x="3266156" y="5853516"/>
            <a:ext cx="5069831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rgbClr val="002060"/>
                </a:solidFill>
              </a:defRPr>
            </a:lvl1pPr>
          </a:lstStyle>
          <a:p>
            <a:r>
              <a:rPr lang="en-US"/>
              <a:t>ARPES electronic band comparable to </a:t>
            </a:r>
          </a:p>
          <a:p>
            <a:r>
              <a:rPr lang="en-US"/>
              <a:t>Gr monolayer grown on Ir(111) single crystals </a:t>
            </a:r>
          </a:p>
        </p:txBody>
      </p:sp>
      <p:sp>
        <p:nvSpPr>
          <p:cNvPr id="34" name="33 Rectángulo"/>
          <p:cNvSpPr/>
          <p:nvPr/>
        </p:nvSpPr>
        <p:spPr>
          <a:xfrm>
            <a:off x="3940872" y="763616"/>
            <a:ext cx="355751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ea typeface="Adobe Gothic Std B" pitchFamily="34" charset="-128"/>
                <a:cs typeface="Times New Roman" panose="02020603050405020304" pitchFamily="18" charset="0"/>
              </a:rPr>
              <a:t>ARPES on Gr/Ir(111)/Al</a:t>
            </a:r>
            <a:r>
              <a:rPr lang="en-US" b="1" baseline="-25000">
                <a:solidFill>
                  <a:srgbClr val="0000FF"/>
                </a:solidFill>
                <a:latin typeface="Times New Roman" panose="02020603050405020304" pitchFamily="18" charset="0"/>
                <a:ea typeface="Adobe Gothic Std B" pitchFamily="34" charset="-128"/>
                <a:cs typeface="Times New Roman" panose="02020603050405020304" pitchFamily="18" charset="0"/>
              </a:rPr>
              <a:t>2</a:t>
            </a:r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ea typeface="Adobe Gothic Std B" pitchFamily="34" charset="-128"/>
                <a:cs typeface="Times New Roman" panose="02020603050405020304" pitchFamily="18" charset="0"/>
              </a:rPr>
              <a:t>O</a:t>
            </a:r>
            <a:r>
              <a:rPr lang="en-US" b="1" baseline="-25000">
                <a:solidFill>
                  <a:srgbClr val="0000FF"/>
                </a:solidFill>
                <a:latin typeface="Times New Roman" panose="02020603050405020304" pitchFamily="18" charset="0"/>
                <a:ea typeface="Adobe Gothic Std B" pitchFamily="34" charset="-128"/>
                <a:cs typeface="Times New Roman" panose="02020603050405020304" pitchFamily="18" charset="0"/>
              </a:rPr>
              <a:t>3</a:t>
            </a:r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ea typeface="Adobe Gothic Std B" pitchFamily="34" charset="-128"/>
                <a:cs typeface="Times New Roman" panose="02020603050405020304" pitchFamily="18" charset="0"/>
              </a:rPr>
              <a:t>(0001)</a:t>
            </a:r>
            <a:endParaRPr lang="en-US" b="1" baseline="-25000">
              <a:solidFill>
                <a:srgbClr val="0000FF"/>
              </a:solidFill>
              <a:latin typeface="Times New Roman" panose="02020603050405020304" pitchFamily="18" charset="0"/>
              <a:ea typeface="Adobe Gothic Std B" pitchFamily="34" charset="-128"/>
              <a:cs typeface="Times New Roman" panose="02020603050405020304" pitchFamily="18" charset="0"/>
            </a:endParaRPr>
          </a:p>
          <a:p>
            <a:pPr algn="ctr"/>
            <a:endParaRPr lang="en-US" b="1" baseline="-25000">
              <a:solidFill>
                <a:srgbClr val="0000FF"/>
              </a:solidFill>
              <a:latin typeface="Times New Roman" panose="02020603050405020304" pitchFamily="18" charset="0"/>
              <a:ea typeface="Adobe Gothic Std B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4" name="Imagen 13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5352654B-497D-2C94-653D-7A2FADB3E0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477" y="333062"/>
            <a:ext cx="605409" cy="292468"/>
          </a:xfrm>
          <a:prstGeom prst="rect">
            <a:avLst/>
          </a:prstGeom>
        </p:spPr>
      </p:pic>
      <p:sp>
        <p:nvSpPr>
          <p:cNvPr id="15" name="TextBox 76">
            <a:extLst>
              <a:ext uri="{FF2B5EF4-FFF2-40B4-BE49-F238E27FC236}">
                <a16:creationId xmlns:a16="http://schemas.microsoft.com/office/drawing/2014/main" id="{C1E22700-2DF4-DDF2-F7A1-78FCB61CCE1B}"/>
              </a:ext>
            </a:extLst>
          </p:cNvPr>
          <p:cNvSpPr txBox="1"/>
          <p:nvPr/>
        </p:nvSpPr>
        <p:spPr>
          <a:xfrm>
            <a:off x="-36093" y="905784"/>
            <a:ext cx="3530681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2060"/>
                </a:solidFill>
              </a:rPr>
              <a:t>Samples grown at MBE chamber (IMDEA) and transferred in UHV to Cassiopée Beamline (Soleil Synchrotron)</a:t>
            </a:r>
            <a:endParaRPr lang="en-US" baseline="-250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39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29D1B4DC-2229-D316-2348-8800D9C29AEB}"/>
              </a:ext>
            </a:extLst>
          </p:cNvPr>
          <p:cNvSpPr/>
          <p:nvPr/>
        </p:nvSpPr>
        <p:spPr>
          <a:xfrm>
            <a:off x="2671482" y="143228"/>
            <a:ext cx="65282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Electronic structure vs thickness intercalated Co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D3AD79C-8D4C-AD37-2D67-CBA70DB08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8373" y="815926"/>
            <a:ext cx="4410557" cy="5674432"/>
          </a:xfrm>
          <a:prstGeom prst="rect">
            <a:avLst/>
          </a:prstGeom>
        </p:spPr>
      </p:pic>
      <p:sp>
        <p:nvSpPr>
          <p:cNvPr id="8" name="Flecha: hacia abajo 7">
            <a:extLst>
              <a:ext uri="{FF2B5EF4-FFF2-40B4-BE49-F238E27FC236}">
                <a16:creationId xmlns:a16="http://schemas.microsoft.com/office/drawing/2014/main" id="{758FEC46-9A0C-F544-E08B-DCD1652B212B}"/>
              </a:ext>
            </a:extLst>
          </p:cNvPr>
          <p:cNvSpPr/>
          <p:nvPr/>
        </p:nvSpPr>
        <p:spPr>
          <a:xfrm>
            <a:off x="1481833" y="2142129"/>
            <a:ext cx="504419" cy="33199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ADA3C90-9F44-211B-F387-8FB92C865AF0}"/>
              </a:ext>
            </a:extLst>
          </p:cNvPr>
          <p:cNvSpPr txBox="1"/>
          <p:nvPr/>
        </p:nvSpPr>
        <p:spPr>
          <a:xfrm rot="16200000">
            <a:off x="393896" y="3447079"/>
            <a:ext cx="1777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  <a:latin typeface="Times New Roman" panose="02020603050405020304" pitchFamily="18" charset="0"/>
                <a:ea typeface="Adobe Gothic Std B" pitchFamily="34" charset="-128"/>
                <a:cs typeface="Times New Roman" panose="02020603050405020304" pitchFamily="18" charset="0"/>
              </a:rPr>
              <a:t>Co </a:t>
            </a:r>
            <a:r>
              <a:rPr lang="es-ES" b="1" dirty="0" err="1">
                <a:solidFill>
                  <a:srgbClr val="0000FF"/>
                </a:solidFill>
                <a:latin typeface="Times New Roman" panose="02020603050405020304" pitchFamily="18" charset="0"/>
                <a:ea typeface="Adobe Gothic Std B" pitchFamily="34" charset="-128"/>
                <a:cs typeface="Times New Roman" panose="02020603050405020304" pitchFamily="18" charset="0"/>
              </a:rPr>
              <a:t>intercalation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ea typeface="Adobe Gothic Std B" pitchFamily="34" charset="-128"/>
              <a:cs typeface="Times New Roman" panose="02020603050405020304" pitchFamily="18" charset="0"/>
            </a:endParaRPr>
          </a:p>
        </p:txBody>
      </p:sp>
      <p:sp>
        <p:nvSpPr>
          <p:cNvPr id="11" name="TextBox 76">
            <a:extLst>
              <a:ext uri="{FF2B5EF4-FFF2-40B4-BE49-F238E27FC236}">
                <a16:creationId xmlns:a16="http://schemas.microsoft.com/office/drawing/2014/main" id="{B7ABDBE7-30EF-5E85-A499-7609BA937476}"/>
              </a:ext>
            </a:extLst>
          </p:cNvPr>
          <p:cNvSpPr txBox="1"/>
          <p:nvPr/>
        </p:nvSpPr>
        <p:spPr>
          <a:xfrm>
            <a:off x="1887254" y="3340136"/>
            <a:ext cx="105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2 ML Co</a:t>
            </a:r>
            <a:endParaRPr lang="en-US" b="1" baseline="-25000" dirty="0">
              <a:solidFill>
                <a:srgbClr val="002060"/>
              </a:solidFill>
            </a:endParaRPr>
          </a:p>
        </p:txBody>
      </p:sp>
      <p:sp>
        <p:nvSpPr>
          <p:cNvPr id="12" name="TextBox 76">
            <a:extLst>
              <a:ext uri="{FF2B5EF4-FFF2-40B4-BE49-F238E27FC236}">
                <a16:creationId xmlns:a16="http://schemas.microsoft.com/office/drawing/2014/main" id="{8BBE0C0E-EFBA-4397-4620-A2A77BEAF19A}"/>
              </a:ext>
            </a:extLst>
          </p:cNvPr>
          <p:cNvSpPr txBox="1"/>
          <p:nvPr/>
        </p:nvSpPr>
        <p:spPr>
          <a:xfrm>
            <a:off x="1876934" y="5190655"/>
            <a:ext cx="1143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10 ML Co</a:t>
            </a:r>
            <a:endParaRPr lang="en-US" b="1" baseline="-25000" dirty="0">
              <a:solidFill>
                <a:srgbClr val="002060"/>
              </a:solidFill>
            </a:endParaRPr>
          </a:p>
        </p:txBody>
      </p:sp>
      <p:sp>
        <p:nvSpPr>
          <p:cNvPr id="13" name="TextBox 76">
            <a:extLst>
              <a:ext uri="{FF2B5EF4-FFF2-40B4-BE49-F238E27FC236}">
                <a16:creationId xmlns:a16="http://schemas.microsoft.com/office/drawing/2014/main" id="{4EEA526C-7557-8732-8A05-AEDAAF5DA343}"/>
              </a:ext>
            </a:extLst>
          </p:cNvPr>
          <p:cNvSpPr txBox="1"/>
          <p:nvPr/>
        </p:nvSpPr>
        <p:spPr>
          <a:xfrm>
            <a:off x="794230" y="1328744"/>
            <a:ext cx="2671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002060"/>
                </a:solidFill>
              </a:rPr>
              <a:t>Gr/Ir(111)/</a:t>
            </a:r>
          </a:p>
          <a:p>
            <a:pPr algn="ctr"/>
            <a:r>
              <a:rPr lang="es-ES" b="1" dirty="0">
                <a:solidFill>
                  <a:srgbClr val="002060"/>
                </a:solidFill>
              </a:rPr>
              <a:t>Al2O3(0001)</a:t>
            </a:r>
            <a:endParaRPr lang="en-US" b="1" baseline="-25000" dirty="0">
              <a:solidFill>
                <a:srgbClr val="002060"/>
              </a:solidFill>
            </a:endParaRP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D929F043-41F8-CFEC-DD42-252E4B47F42C}"/>
              </a:ext>
            </a:extLst>
          </p:cNvPr>
          <p:cNvGrpSpPr/>
          <p:nvPr/>
        </p:nvGrpSpPr>
        <p:grpSpPr>
          <a:xfrm>
            <a:off x="5627716" y="760227"/>
            <a:ext cx="6208987" cy="5412204"/>
            <a:chOff x="5627716" y="760227"/>
            <a:chExt cx="6208987" cy="5412204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EBB3BA17-7983-8333-4F28-E74FB4FB7C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04372" y="760227"/>
              <a:ext cx="2232331" cy="5159818"/>
            </a:xfrm>
            <a:prstGeom prst="rect">
              <a:avLst/>
            </a:prstGeom>
          </p:spPr>
        </p:pic>
        <p:cxnSp>
          <p:nvCxnSpPr>
            <p:cNvPr id="17" name="Conector recto de flecha 16">
              <a:extLst>
                <a:ext uri="{FF2B5EF4-FFF2-40B4-BE49-F238E27FC236}">
                  <a16:creationId xmlns:a16="http://schemas.microsoft.com/office/drawing/2014/main" id="{E16C0EC8-B227-C40E-E894-AE650BA4CA52}"/>
                </a:ext>
              </a:extLst>
            </p:cNvPr>
            <p:cNvCxnSpPr/>
            <p:nvPr/>
          </p:nvCxnSpPr>
          <p:spPr>
            <a:xfrm flipV="1">
              <a:off x="5627716" y="2780607"/>
              <a:ext cx="0" cy="1550324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de flecha 17">
              <a:extLst>
                <a:ext uri="{FF2B5EF4-FFF2-40B4-BE49-F238E27FC236}">
                  <a16:creationId xmlns:a16="http://schemas.microsoft.com/office/drawing/2014/main" id="{57DFD84A-BBAA-5D70-97DE-C5584714763E}"/>
                </a:ext>
              </a:extLst>
            </p:cNvPr>
            <p:cNvCxnSpPr/>
            <p:nvPr/>
          </p:nvCxnSpPr>
          <p:spPr>
            <a:xfrm flipV="1">
              <a:off x="5634066" y="894657"/>
              <a:ext cx="0" cy="1550324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de flecha 18">
              <a:extLst>
                <a:ext uri="{FF2B5EF4-FFF2-40B4-BE49-F238E27FC236}">
                  <a16:creationId xmlns:a16="http://schemas.microsoft.com/office/drawing/2014/main" id="{5684C517-5226-5C97-03E8-4871B3144259}"/>
                </a:ext>
              </a:extLst>
            </p:cNvPr>
            <p:cNvCxnSpPr/>
            <p:nvPr/>
          </p:nvCxnSpPr>
          <p:spPr>
            <a:xfrm flipV="1">
              <a:off x="5634066" y="4622107"/>
              <a:ext cx="0" cy="1550324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76">
            <a:extLst>
              <a:ext uri="{FF2B5EF4-FFF2-40B4-BE49-F238E27FC236}">
                <a16:creationId xmlns:a16="http://schemas.microsoft.com/office/drawing/2014/main" id="{DBD76391-D843-8746-842F-AF033EE8A025}"/>
              </a:ext>
            </a:extLst>
          </p:cNvPr>
          <p:cNvSpPr txBox="1"/>
          <p:nvPr/>
        </p:nvSpPr>
        <p:spPr>
          <a:xfrm>
            <a:off x="7107603" y="998302"/>
            <a:ext cx="26714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>
                <a:solidFill>
                  <a:srgbClr val="002060"/>
                </a:solidFill>
              </a:rPr>
              <a:t>Weakly</a:t>
            </a:r>
            <a:r>
              <a:rPr lang="es-ES" dirty="0">
                <a:solidFill>
                  <a:srgbClr val="002060"/>
                </a:solidFill>
              </a:rPr>
              <a:t> </a:t>
            </a:r>
            <a:r>
              <a:rPr lang="es-ES" dirty="0" err="1">
                <a:solidFill>
                  <a:srgbClr val="002060"/>
                </a:solidFill>
              </a:rPr>
              <a:t>interacting</a:t>
            </a:r>
            <a:r>
              <a:rPr lang="es-ES" dirty="0">
                <a:solidFill>
                  <a:srgbClr val="002060"/>
                </a:solidFill>
              </a:rPr>
              <a:t> Gr</a:t>
            </a:r>
          </a:p>
          <a:p>
            <a:pPr algn="ctr"/>
            <a:r>
              <a:rPr lang="es-ES" dirty="0">
                <a:solidFill>
                  <a:srgbClr val="002060"/>
                </a:solidFill>
              </a:rPr>
              <a:t>Gr </a:t>
            </a:r>
            <a:r>
              <a:rPr lang="es-ES" dirty="0">
                <a:solidFill>
                  <a:srgbClr val="002060"/>
                </a:solidFill>
                <a:sym typeface="Symbol" panose="05050102010706020507" pitchFamily="18" charset="2"/>
              </a:rPr>
              <a:t> and  </a:t>
            </a:r>
          </a:p>
          <a:p>
            <a:pPr algn="ctr"/>
            <a:r>
              <a:rPr lang="es-ES" dirty="0">
                <a:solidFill>
                  <a:srgbClr val="002060"/>
                </a:solidFill>
                <a:sym typeface="Symbol" panose="05050102010706020507" pitchFamily="18" charset="2"/>
              </a:rPr>
              <a:t>Ir(111) FS </a:t>
            </a:r>
            <a:r>
              <a:rPr lang="es-ES" dirty="0" err="1">
                <a:solidFill>
                  <a:srgbClr val="002060"/>
                </a:solidFill>
                <a:sym typeface="Symbol" panose="05050102010706020507" pitchFamily="18" charset="2"/>
              </a:rPr>
              <a:t>features</a:t>
            </a:r>
            <a:r>
              <a:rPr lang="es-ES" dirty="0">
                <a:solidFill>
                  <a:srgbClr val="002060"/>
                </a:solidFill>
                <a:sym typeface="Symbol" panose="05050102010706020507" pitchFamily="18" charset="2"/>
              </a:rPr>
              <a:t> </a:t>
            </a:r>
          </a:p>
          <a:p>
            <a:pPr algn="ctr"/>
            <a:r>
              <a:rPr lang="es-ES" dirty="0" err="1">
                <a:solidFill>
                  <a:srgbClr val="002060"/>
                </a:solidFill>
                <a:sym typeface="Symbol" panose="05050102010706020507" pitchFamily="18" charset="2"/>
              </a:rPr>
              <a:t>Rashba</a:t>
            </a:r>
            <a:r>
              <a:rPr lang="es-ES" dirty="0">
                <a:solidFill>
                  <a:srgbClr val="002060"/>
                </a:solidFill>
                <a:sym typeface="Symbol" panose="05050102010706020507" pitchFamily="18" charset="2"/>
              </a:rPr>
              <a:t> SS </a:t>
            </a:r>
            <a:r>
              <a:rPr lang="es-ES" dirty="0" err="1">
                <a:solidFill>
                  <a:srgbClr val="002060"/>
                </a:solidFill>
                <a:sym typeface="Symbol" panose="05050102010706020507" pitchFamily="18" charset="2"/>
              </a:rPr>
              <a:t>state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1" name="TextBox 76">
            <a:extLst>
              <a:ext uri="{FF2B5EF4-FFF2-40B4-BE49-F238E27FC236}">
                <a16:creationId xmlns:a16="http://schemas.microsoft.com/office/drawing/2014/main" id="{1B0BC153-2BC6-830F-E9F6-9329A6D1BDA0}"/>
              </a:ext>
            </a:extLst>
          </p:cNvPr>
          <p:cNvSpPr txBox="1"/>
          <p:nvPr/>
        </p:nvSpPr>
        <p:spPr>
          <a:xfrm>
            <a:off x="6914628" y="2601472"/>
            <a:ext cx="26714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>
                <a:solidFill>
                  <a:srgbClr val="002060"/>
                </a:solidFill>
              </a:rPr>
              <a:t>Strong</a:t>
            </a:r>
            <a:r>
              <a:rPr lang="es-ES" dirty="0">
                <a:solidFill>
                  <a:srgbClr val="002060"/>
                </a:solidFill>
              </a:rPr>
              <a:t> </a:t>
            </a:r>
            <a:r>
              <a:rPr lang="es-ES" dirty="0" err="1">
                <a:solidFill>
                  <a:srgbClr val="002060"/>
                </a:solidFill>
              </a:rPr>
              <a:t>charge</a:t>
            </a:r>
            <a:r>
              <a:rPr lang="es-ES" dirty="0">
                <a:solidFill>
                  <a:srgbClr val="002060"/>
                </a:solidFill>
              </a:rPr>
              <a:t> transfer.</a:t>
            </a:r>
          </a:p>
          <a:p>
            <a:pPr algn="ctr"/>
            <a:r>
              <a:rPr lang="es-ES" dirty="0">
                <a:solidFill>
                  <a:srgbClr val="002060"/>
                </a:solidFill>
              </a:rPr>
              <a:t>Shift </a:t>
            </a:r>
            <a:r>
              <a:rPr lang="es-ES" dirty="0">
                <a:solidFill>
                  <a:srgbClr val="002060"/>
                </a:solidFill>
                <a:sym typeface="Symbol" panose="05050102010706020507" pitchFamily="18" charset="2"/>
              </a:rPr>
              <a:t> 2eV Gr .</a:t>
            </a:r>
          </a:p>
          <a:p>
            <a:pPr algn="ctr"/>
            <a:r>
              <a:rPr lang="es-ES" dirty="0">
                <a:solidFill>
                  <a:srgbClr val="002060"/>
                </a:solidFill>
                <a:sym typeface="Symbol" panose="05050102010706020507" pitchFamily="18" charset="2"/>
              </a:rPr>
              <a:t>Dirac </a:t>
            </a:r>
            <a:r>
              <a:rPr lang="es-ES" dirty="0" err="1">
                <a:solidFill>
                  <a:srgbClr val="002060"/>
                </a:solidFill>
                <a:sym typeface="Symbol" panose="05050102010706020507" pitchFamily="18" charset="2"/>
              </a:rPr>
              <a:t>cone</a:t>
            </a:r>
            <a:r>
              <a:rPr lang="es-ES" dirty="0">
                <a:solidFill>
                  <a:srgbClr val="002060"/>
                </a:solidFill>
                <a:sym typeface="Symbol" panose="05050102010706020507" pitchFamily="18" charset="2"/>
              </a:rPr>
              <a:t> </a:t>
            </a:r>
            <a:r>
              <a:rPr lang="es-ES" dirty="0" err="1">
                <a:solidFill>
                  <a:srgbClr val="002060"/>
                </a:solidFill>
                <a:sym typeface="Symbol" panose="05050102010706020507" pitchFamily="18" charset="2"/>
              </a:rPr>
              <a:t>Apex</a:t>
            </a:r>
            <a:r>
              <a:rPr lang="es-ES" dirty="0">
                <a:solidFill>
                  <a:srgbClr val="002060"/>
                </a:solidFill>
                <a:sym typeface="Symbol" panose="05050102010706020507" pitchFamily="18" charset="2"/>
              </a:rPr>
              <a:t>  2eV</a:t>
            </a:r>
          </a:p>
          <a:p>
            <a:pPr algn="ctr"/>
            <a:r>
              <a:rPr lang="es-ES" dirty="0">
                <a:solidFill>
                  <a:srgbClr val="002060"/>
                </a:solidFill>
                <a:sym typeface="Symbol" panose="05050102010706020507" pitchFamily="18" charset="2"/>
              </a:rPr>
              <a:t>Intense and </a:t>
            </a:r>
            <a:r>
              <a:rPr lang="es-ES" dirty="0" err="1">
                <a:solidFill>
                  <a:srgbClr val="002060"/>
                </a:solidFill>
                <a:sym typeface="Symbol" panose="05050102010706020507" pitchFamily="18" charset="2"/>
              </a:rPr>
              <a:t>well-defined</a:t>
            </a:r>
            <a:r>
              <a:rPr lang="es-ES" dirty="0">
                <a:solidFill>
                  <a:srgbClr val="002060"/>
                </a:solidFill>
                <a:sym typeface="Symbol" panose="05050102010706020507" pitchFamily="18" charset="2"/>
              </a:rPr>
              <a:t> Co 3d </a:t>
            </a:r>
            <a:r>
              <a:rPr lang="es-ES" dirty="0" err="1">
                <a:solidFill>
                  <a:srgbClr val="002060"/>
                </a:solidFill>
                <a:sym typeface="Symbol" panose="05050102010706020507" pitchFamily="18" charset="2"/>
              </a:rPr>
              <a:t>states</a:t>
            </a:r>
            <a:r>
              <a:rPr lang="es-ES" dirty="0">
                <a:solidFill>
                  <a:srgbClr val="002060"/>
                </a:solidFill>
                <a:sym typeface="Symbol" panose="05050102010706020507" pitchFamily="18" charset="2"/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4" name="TextBox 76">
            <a:extLst>
              <a:ext uri="{FF2B5EF4-FFF2-40B4-BE49-F238E27FC236}">
                <a16:creationId xmlns:a16="http://schemas.microsoft.com/office/drawing/2014/main" id="{E803BB93-8A76-4883-5517-602EE8055105}"/>
              </a:ext>
            </a:extLst>
          </p:cNvPr>
          <p:cNvSpPr txBox="1"/>
          <p:nvPr/>
        </p:nvSpPr>
        <p:spPr>
          <a:xfrm>
            <a:off x="7006868" y="4606734"/>
            <a:ext cx="26714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>
                <a:solidFill>
                  <a:srgbClr val="002060"/>
                </a:solidFill>
              </a:rPr>
              <a:t>Splitting</a:t>
            </a:r>
            <a:r>
              <a:rPr lang="es-ES" dirty="0">
                <a:solidFill>
                  <a:srgbClr val="002060"/>
                </a:solidFill>
              </a:rPr>
              <a:t> Gr </a:t>
            </a:r>
            <a:r>
              <a:rPr lang="es-ES" dirty="0">
                <a:solidFill>
                  <a:srgbClr val="002060"/>
                </a:solidFill>
                <a:sym typeface="Symbol" panose="05050102010706020507" pitchFamily="18" charset="2"/>
              </a:rPr>
              <a:t> band:</a:t>
            </a:r>
          </a:p>
          <a:p>
            <a:pPr marL="285750" indent="-285750" algn="ctr">
              <a:buFontTx/>
              <a:buChar char="-"/>
            </a:pPr>
            <a:r>
              <a:rPr lang="es-ES" dirty="0">
                <a:solidFill>
                  <a:srgbClr val="002060"/>
                </a:solidFill>
                <a:sym typeface="Symbol" panose="05050102010706020507" pitchFamily="18" charset="2"/>
              </a:rPr>
              <a:t>Non </a:t>
            </a:r>
            <a:r>
              <a:rPr lang="es-ES" dirty="0" err="1">
                <a:solidFill>
                  <a:srgbClr val="002060"/>
                </a:solidFill>
                <a:sym typeface="Symbol" panose="05050102010706020507" pitchFamily="18" charset="2"/>
              </a:rPr>
              <a:t>interacting</a:t>
            </a:r>
            <a:r>
              <a:rPr lang="es-ES" dirty="0">
                <a:solidFill>
                  <a:srgbClr val="002060"/>
                </a:solidFill>
                <a:sym typeface="Symbol" panose="05050102010706020507" pitchFamily="18" charset="2"/>
              </a:rPr>
              <a:t> Gr</a:t>
            </a:r>
          </a:p>
          <a:p>
            <a:pPr marL="285750" indent="-285750" algn="ctr">
              <a:buFontTx/>
              <a:buChar char="-"/>
            </a:pPr>
            <a:r>
              <a:rPr lang="es-ES" dirty="0">
                <a:solidFill>
                  <a:srgbClr val="002060"/>
                </a:solidFill>
              </a:rPr>
              <a:t> </a:t>
            </a:r>
            <a:r>
              <a:rPr lang="es-ES" dirty="0">
                <a:solidFill>
                  <a:srgbClr val="002060"/>
                </a:solidFill>
                <a:sym typeface="Symbol" panose="05050102010706020507" pitchFamily="18" charset="2"/>
              </a:rPr>
              <a:t> </a:t>
            </a:r>
            <a:r>
              <a:rPr lang="es-ES" dirty="0" err="1">
                <a:solidFill>
                  <a:srgbClr val="002060"/>
                </a:solidFill>
                <a:sym typeface="Symbol" panose="05050102010706020507" pitchFamily="18" charset="2"/>
              </a:rPr>
              <a:t>Interacting</a:t>
            </a:r>
            <a:r>
              <a:rPr lang="es-ES" dirty="0">
                <a:solidFill>
                  <a:srgbClr val="002060"/>
                </a:solidFill>
                <a:sym typeface="Symbol" panose="05050102010706020507" pitchFamily="18" charset="2"/>
              </a:rPr>
              <a:t> Gr</a:t>
            </a:r>
            <a:endParaRPr lang="en-US" dirty="0">
              <a:solidFill>
                <a:srgbClr val="002060"/>
              </a:solidFill>
              <a:sym typeface="Symbol" panose="05050102010706020507" pitchFamily="18" charset="2"/>
            </a:endParaRPr>
          </a:p>
          <a:p>
            <a:pPr algn="ctr"/>
            <a:r>
              <a:rPr lang="en-US" dirty="0">
                <a:solidFill>
                  <a:srgbClr val="002060"/>
                </a:solidFill>
                <a:sym typeface="Symbol" panose="05050102010706020507" pitchFamily="18" charset="2"/>
              </a:rPr>
              <a:t>Co localized states</a:t>
            </a:r>
            <a:endParaRPr lang="es-ES" dirty="0">
              <a:solidFill>
                <a:srgbClr val="002060"/>
              </a:solidFill>
              <a:sym typeface="Symbol" panose="05050102010706020507" pitchFamily="18" charset="2"/>
            </a:endParaRPr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1FC94DF6-500A-89B8-22F1-BB549E47E387}"/>
              </a:ext>
            </a:extLst>
          </p:cNvPr>
          <p:cNvGrpSpPr/>
          <p:nvPr/>
        </p:nvGrpSpPr>
        <p:grpSpPr>
          <a:xfrm>
            <a:off x="7176367" y="5934670"/>
            <a:ext cx="4574679" cy="923330"/>
            <a:chOff x="7176367" y="5934670"/>
            <a:chExt cx="4574679" cy="923330"/>
          </a:xfrm>
        </p:grpSpPr>
        <p:sp>
          <p:nvSpPr>
            <p:cNvPr id="22" name="TextBox 76">
              <a:extLst>
                <a:ext uri="{FF2B5EF4-FFF2-40B4-BE49-F238E27FC236}">
                  <a16:creationId xmlns:a16="http://schemas.microsoft.com/office/drawing/2014/main" id="{25119996-ADE4-67FA-7CA3-83F1B01FA8E1}"/>
                </a:ext>
              </a:extLst>
            </p:cNvPr>
            <p:cNvSpPr txBox="1"/>
            <p:nvPr/>
          </p:nvSpPr>
          <p:spPr>
            <a:xfrm>
              <a:off x="7176367" y="6026403"/>
              <a:ext cx="2142560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>
                  <a:solidFill>
                    <a:srgbClr val="002060"/>
                  </a:solidFill>
                </a:rPr>
                <a:t>Highly</a:t>
              </a:r>
              <a:r>
                <a:rPr lang="es-ES" b="1" dirty="0">
                  <a:solidFill>
                    <a:srgbClr val="002060"/>
                  </a:solidFill>
                </a:rPr>
                <a:t> </a:t>
              </a:r>
              <a:r>
                <a:rPr lang="es-ES" b="1" dirty="0" err="1">
                  <a:solidFill>
                    <a:srgbClr val="002060"/>
                  </a:solidFill>
                </a:rPr>
                <a:t>quality</a:t>
              </a:r>
              <a:r>
                <a:rPr lang="es-ES" b="1" dirty="0">
                  <a:solidFill>
                    <a:srgbClr val="002060"/>
                  </a:solidFill>
                </a:rPr>
                <a:t> </a:t>
              </a:r>
              <a:r>
                <a:rPr lang="es-ES" b="1" dirty="0" err="1">
                  <a:solidFill>
                    <a:srgbClr val="002060"/>
                  </a:solidFill>
                </a:rPr>
                <a:t>epitaxial</a:t>
              </a:r>
              <a:r>
                <a:rPr lang="es-ES" b="1" dirty="0">
                  <a:solidFill>
                    <a:srgbClr val="002060"/>
                  </a:solidFill>
                </a:rPr>
                <a:t> </a:t>
              </a:r>
              <a:r>
                <a:rPr lang="es-ES" b="1" dirty="0" err="1">
                  <a:solidFill>
                    <a:srgbClr val="002060"/>
                  </a:solidFill>
                </a:rPr>
                <a:t>thin</a:t>
              </a:r>
              <a:r>
                <a:rPr lang="es-ES" b="1" dirty="0">
                  <a:solidFill>
                    <a:srgbClr val="002060"/>
                  </a:solidFill>
                </a:rPr>
                <a:t> films</a:t>
              </a:r>
              <a:endParaRPr lang="en-US" b="1" baseline="-25000" dirty="0">
                <a:solidFill>
                  <a:srgbClr val="002060"/>
                </a:solidFill>
              </a:endParaRPr>
            </a:p>
          </p:txBody>
        </p:sp>
        <p:sp>
          <p:nvSpPr>
            <p:cNvPr id="25" name="TextBox 76">
              <a:extLst>
                <a:ext uri="{FF2B5EF4-FFF2-40B4-BE49-F238E27FC236}">
                  <a16:creationId xmlns:a16="http://schemas.microsoft.com/office/drawing/2014/main" id="{80A53D46-FC0C-E568-14EE-E4B8CCBE2205}"/>
                </a:ext>
              </a:extLst>
            </p:cNvPr>
            <p:cNvSpPr txBox="1"/>
            <p:nvPr/>
          </p:nvSpPr>
          <p:spPr>
            <a:xfrm>
              <a:off x="9608486" y="5934670"/>
              <a:ext cx="2142560" cy="9233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>
                  <a:solidFill>
                    <a:srgbClr val="002060"/>
                  </a:solidFill>
                </a:rPr>
                <a:t>Is</a:t>
              </a:r>
              <a:r>
                <a:rPr lang="es-ES" b="1" dirty="0">
                  <a:solidFill>
                    <a:srgbClr val="002060"/>
                  </a:solidFill>
                </a:rPr>
                <a:t> </a:t>
              </a:r>
              <a:r>
                <a:rPr lang="es-ES" b="1" dirty="0" err="1">
                  <a:solidFill>
                    <a:srgbClr val="002060"/>
                  </a:solidFill>
                </a:rPr>
                <a:t>there</a:t>
              </a:r>
              <a:r>
                <a:rPr lang="es-ES" b="1" dirty="0">
                  <a:solidFill>
                    <a:srgbClr val="002060"/>
                  </a:solidFill>
                </a:rPr>
                <a:t> </a:t>
              </a:r>
              <a:r>
                <a:rPr lang="es-ES" b="1" dirty="0" err="1">
                  <a:solidFill>
                    <a:srgbClr val="002060"/>
                  </a:solidFill>
                </a:rPr>
                <a:t>any</a:t>
              </a:r>
              <a:r>
                <a:rPr lang="es-ES" b="1" dirty="0">
                  <a:solidFill>
                    <a:srgbClr val="002060"/>
                  </a:solidFill>
                </a:rPr>
                <a:t> </a:t>
              </a:r>
              <a:r>
                <a:rPr lang="es-ES" b="1" dirty="0" err="1">
                  <a:solidFill>
                    <a:srgbClr val="002060"/>
                  </a:solidFill>
                </a:rPr>
                <a:t>interaction</a:t>
              </a:r>
              <a:r>
                <a:rPr lang="es-ES" b="1" dirty="0">
                  <a:solidFill>
                    <a:srgbClr val="002060"/>
                  </a:solidFill>
                </a:rPr>
                <a:t> Gr, Co, Ir </a:t>
              </a:r>
              <a:r>
                <a:rPr lang="es-ES" b="1" dirty="0" err="1">
                  <a:solidFill>
                    <a:srgbClr val="002060"/>
                  </a:solidFill>
                </a:rPr>
                <a:t>states</a:t>
              </a:r>
              <a:r>
                <a:rPr lang="es-ES" b="1" dirty="0">
                  <a:solidFill>
                    <a:srgbClr val="002060"/>
                  </a:solidFill>
                </a:rPr>
                <a:t>?</a:t>
              </a:r>
              <a:endParaRPr lang="en-US" b="1" baseline="-25000" dirty="0">
                <a:solidFill>
                  <a:srgbClr val="002060"/>
                </a:solidFill>
              </a:endParaRPr>
            </a:p>
          </p:txBody>
        </p:sp>
        <p:sp>
          <p:nvSpPr>
            <p:cNvPr id="26" name="Flecha: a la derecha 25">
              <a:extLst>
                <a:ext uri="{FF2B5EF4-FFF2-40B4-BE49-F238E27FC236}">
                  <a16:creationId xmlns:a16="http://schemas.microsoft.com/office/drawing/2014/main" id="{2F088B48-1F56-EEE5-A319-0948E87C8190}"/>
                </a:ext>
              </a:extLst>
            </p:cNvPr>
            <p:cNvSpPr/>
            <p:nvPr/>
          </p:nvSpPr>
          <p:spPr>
            <a:xfrm>
              <a:off x="9199767" y="6237972"/>
              <a:ext cx="386343" cy="24893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70">
            <a:extLst>
              <a:ext uri="{FF2B5EF4-FFF2-40B4-BE49-F238E27FC236}">
                <a16:creationId xmlns:a16="http://schemas.microsoft.com/office/drawing/2014/main" id="{1F4EFFD2-D92B-6934-4692-2EF9CCC7844C}"/>
              </a:ext>
            </a:extLst>
          </p:cNvPr>
          <p:cNvSpPr/>
          <p:nvPr/>
        </p:nvSpPr>
        <p:spPr>
          <a:xfrm>
            <a:off x="0" y="6172431"/>
            <a:ext cx="3298624" cy="6001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1100" dirty="0" err="1"/>
              <a:t>Preprint</a:t>
            </a:r>
            <a:r>
              <a:rPr lang="es-ES" sz="1100" dirty="0"/>
              <a:t> at B</a:t>
            </a:r>
            <a:r>
              <a:rPr lang="en-US" sz="1100" dirty="0"/>
              <a:t>. </a:t>
            </a:r>
            <a:r>
              <a:rPr lang="en-US" sz="1100" dirty="0" err="1"/>
              <a:t>Muñiz</a:t>
            </a:r>
            <a:r>
              <a:rPr lang="en-US" sz="1100" dirty="0"/>
              <a:t> Cano, A. </a:t>
            </a:r>
            <a:r>
              <a:rPr lang="en-US" sz="1100" dirty="0" err="1"/>
              <a:t>Gudín</a:t>
            </a:r>
            <a:r>
              <a:rPr lang="en-US" sz="1100" dirty="0"/>
              <a:t>, Al. </a:t>
            </a:r>
            <a:r>
              <a:rPr lang="en-US" sz="1100" dirty="0" err="1"/>
              <a:t>Anadón</a:t>
            </a:r>
            <a:r>
              <a:rPr lang="en-US" sz="1100" dirty="0"/>
              <a:t>,…, M. A. Valbuena, P. </a:t>
            </a:r>
            <a:r>
              <a:rPr lang="en-US" sz="1100" dirty="0" err="1"/>
              <a:t>Perna</a:t>
            </a:r>
            <a:r>
              <a:rPr lang="en-US" sz="1100" dirty="0"/>
              <a:t> </a:t>
            </a:r>
            <a:r>
              <a:rPr lang="en-US" sz="1100" dirty="0">
                <a:hlinkClick r:id="rId5"/>
              </a:rPr>
              <a:t>arXiv:2206.04351</a:t>
            </a:r>
            <a:r>
              <a:rPr lang="en-US" sz="1100" dirty="0"/>
              <a:t> [</a:t>
            </a:r>
            <a:r>
              <a:rPr lang="en-US" sz="1100" dirty="0" err="1"/>
              <a:t>cond</a:t>
            </a:r>
            <a:r>
              <a:rPr lang="en-US" sz="1100" dirty="0"/>
              <a:t>-</a:t>
            </a:r>
            <a:r>
              <a:rPr lang="en-US" sz="1100" dirty="0" err="1"/>
              <a:t>mat.mtrl</a:t>
            </a:r>
            <a:r>
              <a:rPr lang="en-US" sz="1100" dirty="0"/>
              <a:t>-sci]</a:t>
            </a:r>
          </a:p>
        </p:txBody>
      </p:sp>
      <p:pic>
        <p:nvPicPr>
          <p:cNvPr id="27" name="Imagen 26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08A21106-F878-6F72-FF35-8BC982E487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477" y="333062"/>
            <a:ext cx="605409" cy="29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62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81587ED-B762-8E37-FD36-AEA6E3201C09}"/>
              </a:ext>
            </a:extLst>
          </p:cNvPr>
          <p:cNvSpPr/>
          <p:nvPr/>
        </p:nvSpPr>
        <p:spPr>
          <a:xfrm>
            <a:off x="2671482" y="143228"/>
            <a:ext cx="65282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Electronic structure vs 2 ML Co intercalated:</a:t>
            </a:r>
          </a:p>
          <a:p>
            <a:pPr algn="ctr"/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Interaction Co 3d and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Ir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states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D2DE2FD-ADBA-D717-EE16-C35662208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84" r="49139" b="49624"/>
          <a:stretch/>
        </p:blipFill>
        <p:spPr>
          <a:xfrm>
            <a:off x="2551886" y="808886"/>
            <a:ext cx="5824883" cy="273973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8497C85-B753-6E71-8D7F-5AF0D7DFF5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243" r="70739" b="53949"/>
          <a:stretch/>
        </p:blipFill>
        <p:spPr>
          <a:xfrm>
            <a:off x="352310" y="4187168"/>
            <a:ext cx="1290546" cy="72674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7F07EC1-70E1-F727-6C07-BB2377AE1F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707" r="49139"/>
          <a:stretch/>
        </p:blipFill>
        <p:spPr>
          <a:xfrm>
            <a:off x="2599290" y="3459758"/>
            <a:ext cx="5824885" cy="273974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7825F8A-5CC8-16C5-7D21-D96ACF9B05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8785" b="86815"/>
          <a:stretch/>
        </p:blipFill>
        <p:spPr>
          <a:xfrm>
            <a:off x="309212" y="1906010"/>
            <a:ext cx="1376743" cy="748179"/>
          </a:xfrm>
          <a:prstGeom prst="rect">
            <a:avLst/>
          </a:prstGeom>
        </p:spPr>
      </p:pic>
      <p:sp>
        <p:nvSpPr>
          <p:cNvPr id="13" name="TextBox 76">
            <a:extLst>
              <a:ext uri="{FF2B5EF4-FFF2-40B4-BE49-F238E27FC236}">
                <a16:creationId xmlns:a16="http://schemas.microsoft.com/office/drawing/2014/main" id="{F5A97B85-8E69-A8DB-82CE-13B4510D3FBC}"/>
              </a:ext>
            </a:extLst>
          </p:cNvPr>
          <p:cNvSpPr txBox="1"/>
          <p:nvPr/>
        </p:nvSpPr>
        <p:spPr>
          <a:xfrm>
            <a:off x="471905" y="3817836"/>
            <a:ext cx="105135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2060"/>
                </a:solidFill>
              </a:rPr>
              <a:t>2 ML Co</a:t>
            </a:r>
            <a:endParaRPr lang="en-US" b="1" baseline="-25000">
              <a:solidFill>
                <a:srgbClr val="002060"/>
              </a:solidFill>
            </a:endParaRPr>
          </a:p>
        </p:txBody>
      </p:sp>
      <p:sp>
        <p:nvSpPr>
          <p:cNvPr id="14" name="TextBox 76">
            <a:extLst>
              <a:ext uri="{FF2B5EF4-FFF2-40B4-BE49-F238E27FC236}">
                <a16:creationId xmlns:a16="http://schemas.microsoft.com/office/drawing/2014/main" id="{2F2A9F20-7502-8D74-7C98-955A3F70BD24}"/>
              </a:ext>
            </a:extLst>
          </p:cNvPr>
          <p:cNvSpPr txBox="1"/>
          <p:nvPr/>
        </p:nvSpPr>
        <p:spPr>
          <a:xfrm>
            <a:off x="-1" y="1328744"/>
            <a:ext cx="2058017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2060"/>
                </a:solidFill>
              </a:rPr>
              <a:t>Gr/Ir(111)/</a:t>
            </a:r>
          </a:p>
          <a:p>
            <a:pPr algn="ctr"/>
            <a:r>
              <a:rPr lang="en-US" b="1">
                <a:solidFill>
                  <a:srgbClr val="002060"/>
                </a:solidFill>
              </a:rPr>
              <a:t>Al2O3(0001)</a:t>
            </a:r>
            <a:endParaRPr lang="en-US" b="1" baseline="-25000">
              <a:solidFill>
                <a:srgbClr val="002060"/>
              </a:solidFill>
            </a:endParaRP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1C4D0DB0-8A8D-D9A3-0D44-8AF0A32D7C7C}"/>
              </a:ext>
            </a:extLst>
          </p:cNvPr>
          <p:cNvGrpSpPr/>
          <p:nvPr/>
        </p:nvGrpSpPr>
        <p:grpSpPr>
          <a:xfrm>
            <a:off x="1528468" y="1269767"/>
            <a:ext cx="1768185" cy="1787272"/>
            <a:chOff x="1528468" y="1269767"/>
            <a:chExt cx="1768185" cy="1787272"/>
          </a:xfrm>
        </p:grpSpPr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626BBAC9-3AC3-29F0-A0EC-DAADAD13DBA4}"/>
                </a:ext>
              </a:extLst>
            </p:cNvPr>
            <p:cNvSpPr txBox="1"/>
            <p:nvPr/>
          </p:nvSpPr>
          <p:spPr>
            <a:xfrm>
              <a:off x="1528468" y="2133709"/>
              <a:ext cx="10347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/>
                <a:t>Ir Rashba SS</a:t>
              </a:r>
            </a:p>
          </p:txBody>
        </p:sp>
        <p:cxnSp>
          <p:nvCxnSpPr>
            <p:cNvPr id="17" name="Conector recto de flecha 16">
              <a:extLst>
                <a:ext uri="{FF2B5EF4-FFF2-40B4-BE49-F238E27FC236}">
                  <a16:creationId xmlns:a16="http://schemas.microsoft.com/office/drawing/2014/main" id="{657BB5DA-8AE9-99CD-D9DD-47D68CABDCAB}"/>
                </a:ext>
              </a:extLst>
            </p:cNvPr>
            <p:cNvCxnSpPr>
              <a:cxnSpLocks/>
              <a:stCxn id="8" idx="1"/>
            </p:cNvCxnSpPr>
            <p:nvPr/>
          </p:nvCxnSpPr>
          <p:spPr>
            <a:xfrm flipV="1">
              <a:off x="2551886" y="1269767"/>
              <a:ext cx="744767" cy="9089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8EDAA4B7-F62F-CF36-FD72-4AEF80332286}"/>
              </a:ext>
            </a:extLst>
          </p:cNvPr>
          <p:cNvGrpSpPr/>
          <p:nvPr/>
        </p:nvGrpSpPr>
        <p:grpSpPr>
          <a:xfrm>
            <a:off x="6557211" y="677935"/>
            <a:ext cx="2642556" cy="646331"/>
            <a:chOff x="6557211" y="1060077"/>
            <a:chExt cx="2642556" cy="646331"/>
          </a:xfrm>
        </p:grpSpPr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B1393E58-45D7-1DB4-0435-D2A70C299881}"/>
                </a:ext>
              </a:extLst>
            </p:cNvPr>
            <p:cNvSpPr txBox="1"/>
            <p:nvPr/>
          </p:nvSpPr>
          <p:spPr>
            <a:xfrm>
              <a:off x="8165051" y="1060077"/>
              <a:ext cx="10347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/>
                <a:t>Ir 5d FS states</a:t>
              </a:r>
            </a:p>
          </p:txBody>
        </p:sp>
        <p:cxnSp>
          <p:nvCxnSpPr>
            <p:cNvPr id="21" name="Conector recto de flecha 20">
              <a:extLst>
                <a:ext uri="{FF2B5EF4-FFF2-40B4-BE49-F238E27FC236}">
                  <a16:creationId xmlns:a16="http://schemas.microsoft.com/office/drawing/2014/main" id="{44F14041-A30A-BC68-0936-9636C8A109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57211" y="1535643"/>
              <a:ext cx="1760240" cy="1162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de flecha 22">
              <a:extLst>
                <a:ext uri="{FF2B5EF4-FFF2-40B4-BE49-F238E27FC236}">
                  <a16:creationId xmlns:a16="http://schemas.microsoft.com/office/drawing/2014/main" id="{D5CE8867-38D2-A7BB-2ADF-E27C2DBF05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30979" y="1535643"/>
              <a:ext cx="1086472" cy="1707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uadroTexto 26">
            <a:extLst>
              <a:ext uri="{FF2B5EF4-FFF2-40B4-BE49-F238E27FC236}">
                <a16:creationId xmlns:a16="http://schemas.microsoft.com/office/drawing/2014/main" id="{10B3B326-2B05-F0AD-7CA7-F782ACD3F529}"/>
              </a:ext>
            </a:extLst>
          </p:cNvPr>
          <p:cNvSpPr txBox="1"/>
          <p:nvPr/>
        </p:nvSpPr>
        <p:spPr>
          <a:xfrm>
            <a:off x="1864703" y="3405259"/>
            <a:ext cx="1034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Co 3d states</a:t>
            </a:r>
          </a:p>
        </p:txBody>
      </p: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A47F33E1-A423-6115-4EBF-B25099A44B7B}"/>
              </a:ext>
            </a:extLst>
          </p:cNvPr>
          <p:cNvCxnSpPr>
            <a:cxnSpLocks/>
          </p:cNvCxnSpPr>
          <p:nvPr/>
        </p:nvCxnSpPr>
        <p:spPr>
          <a:xfrm>
            <a:off x="2550737" y="3713582"/>
            <a:ext cx="1660316" cy="2874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0A8245A0-907B-5FF9-1A03-1DD432401206}"/>
              </a:ext>
            </a:extLst>
          </p:cNvPr>
          <p:cNvCxnSpPr>
            <a:cxnSpLocks/>
          </p:cNvCxnSpPr>
          <p:nvPr/>
        </p:nvCxnSpPr>
        <p:spPr>
          <a:xfrm>
            <a:off x="2599290" y="3713582"/>
            <a:ext cx="1524608" cy="454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76">
            <a:extLst>
              <a:ext uri="{FF2B5EF4-FFF2-40B4-BE49-F238E27FC236}">
                <a16:creationId xmlns:a16="http://schemas.microsoft.com/office/drawing/2014/main" id="{D5F70983-5500-016B-14A3-DD6A23FEEA00}"/>
              </a:ext>
            </a:extLst>
          </p:cNvPr>
          <p:cNvSpPr txBox="1"/>
          <p:nvPr/>
        </p:nvSpPr>
        <p:spPr>
          <a:xfrm>
            <a:off x="8632415" y="1318698"/>
            <a:ext cx="30070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002060"/>
                </a:solidFill>
              </a:rPr>
              <a:t> </a:t>
            </a:r>
            <a:r>
              <a:rPr lang="en-US">
                <a:solidFill>
                  <a:srgbClr val="002060"/>
                </a:solidFill>
              </a:rPr>
              <a:t>hybridization between Co 3d states and Ir 5d states close to M point.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2060"/>
                </a:solidFill>
              </a:rPr>
              <a:t>Hybridization between Co 3d states and Ir Rashba SS</a:t>
            </a:r>
          </a:p>
        </p:txBody>
      </p:sp>
      <p:sp>
        <p:nvSpPr>
          <p:cNvPr id="37" name="33 Rectángulo">
            <a:extLst>
              <a:ext uri="{FF2B5EF4-FFF2-40B4-BE49-F238E27FC236}">
                <a16:creationId xmlns:a16="http://schemas.microsoft.com/office/drawing/2014/main" id="{D9D90ACD-12BC-7148-9085-08E2FC45C3B1}"/>
              </a:ext>
            </a:extLst>
          </p:cNvPr>
          <p:cNvSpPr/>
          <p:nvPr/>
        </p:nvSpPr>
        <p:spPr>
          <a:xfrm>
            <a:off x="-125706" y="951456"/>
            <a:ext cx="208262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ea typeface="Adobe Gothic Std B" pitchFamily="34" charset="-128"/>
                <a:cs typeface="Times New Roman" panose="02020603050405020304" pitchFamily="18" charset="0"/>
              </a:rPr>
              <a:t>ARPES band maps</a:t>
            </a:r>
            <a:endParaRPr lang="en-US" b="1" baseline="-25000">
              <a:solidFill>
                <a:srgbClr val="0000FF"/>
              </a:solidFill>
              <a:latin typeface="Times New Roman" panose="02020603050405020304" pitchFamily="18" charset="0"/>
              <a:ea typeface="Adobe Gothic Std B" pitchFamily="34" charset="-128"/>
              <a:cs typeface="Times New Roman" panose="02020603050405020304" pitchFamily="18" charset="0"/>
            </a:endParaRPr>
          </a:p>
          <a:p>
            <a:pPr algn="ctr"/>
            <a:endParaRPr lang="en-US" b="1" baseline="-25000">
              <a:solidFill>
                <a:srgbClr val="0000FF"/>
              </a:solidFill>
              <a:latin typeface="Times New Roman" panose="02020603050405020304" pitchFamily="18" charset="0"/>
              <a:ea typeface="Adobe Gothic Std B" pitchFamily="34" charset="-128"/>
              <a:cs typeface="Times New Roman" panose="02020603050405020304" pitchFamily="18" charset="0"/>
            </a:endParaRPr>
          </a:p>
        </p:txBody>
      </p:sp>
      <p:sp>
        <p:nvSpPr>
          <p:cNvPr id="38" name="TextBox 76">
            <a:extLst>
              <a:ext uri="{FF2B5EF4-FFF2-40B4-BE49-F238E27FC236}">
                <a16:creationId xmlns:a16="http://schemas.microsoft.com/office/drawing/2014/main" id="{9D0DCA00-0EC6-DBC3-5D16-19D43A6C5EAE}"/>
              </a:ext>
            </a:extLst>
          </p:cNvPr>
          <p:cNvSpPr txBox="1"/>
          <p:nvPr/>
        </p:nvSpPr>
        <p:spPr>
          <a:xfrm>
            <a:off x="8505607" y="2926055"/>
            <a:ext cx="330477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2060"/>
                </a:solidFill>
              </a:rPr>
              <a:t>Interaction between Ir states and Co states can induce giant SOC at the interface</a:t>
            </a:r>
          </a:p>
        </p:txBody>
      </p:sp>
      <p:sp>
        <p:nvSpPr>
          <p:cNvPr id="39" name="Rectangle 70">
            <a:extLst>
              <a:ext uri="{FF2B5EF4-FFF2-40B4-BE49-F238E27FC236}">
                <a16:creationId xmlns:a16="http://schemas.microsoft.com/office/drawing/2014/main" id="{FDDE1137-C875-B374-66BD-8A9911873B41}"/>
              </a:ext>
            </a:extLst>
          </p:cNvPr>
          <p:cNvSpPr/>
          <p:nvPr/>
        </p:nvSpPr>
        <p:spPr>
          <a:xfrm>
            <a:off x="47929" y="4947965"/>
            <a:ext cx="2184067" cy="9387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100"/>
              <a:t>Preprint at B. Muñiz Cano, A. Gudín, Al. Anadón,…, M. A. Valbuena, P. Perna </a:t>
            </a:r>
            <a:r>
              <a:rPr lang="en-US" sz="1100">
                <a:hlinkClick r:id="rId4"/>
              </a:rPr>
              <a:t>arXiv:2206.04351</a:t>
            </a:r>
            <a:r>
              <a:rPr lang="en-US" sz="1100"/>
              <a:t> [cond-mat.mtrl-sci]</a:t>
            </a:r>
          </a:p>
        </p:txBody>
      </p:sp>
      <p:pic>
        <p:nvPicPr>
          <p:cNvPr id="40" name="Imagen 39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FAF4E96B-917E-D899-A692-870F25505B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477" y="333062"/>
            <a:ext cx="605409" cy="292468"/>
          </a:xfrm>
          <a:prstGeom prst="rect">
            <a:avLst/>
          </a:prstGeom>
        </p:spPr>
      </p:pic>
      <p:grpSp>
        <p:nvGrpSpPr>
          <p:cNvPr id="47" name="Grupo 46">
            <a:extLst>
              <a:ext uri="{FF2B5EF4-FFF2-40B4-BE49-F238E27FC236}">
                <a16:creationId xmlns:a16="http://schemas.microsoft.com/office/drawing/2014/main" id="{823DDE8A-12D5-D4EF-C914-B3F4651A78D6}"/>
              </a:ext>
            </a:extLst>
          </p:cNvPr>
          <p:cNvGrpSpPr/>
          <p:nvPr/>
        </p:nvGrpSpPr>
        <p:grpSpPr>
          <a:xfrm>
            <a:off x="1139962" y="4601192"/>
            <a:ext cx="10893769" cy="2232221"/>
            <a:chOff x="1139962" y="4601192"/>
            <a:chExt cx="10893769" cy="2232221"/>
          </a:xfrm>
        </p:grpSpPr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id="{741D7EC7-14BE-DC0C-C122-3578D744271A}"/>
                </a:ext>
              </a:extLst>
            </p:cNvPr>
            <p:cNvSpPr txBox="1"/>
            <p:nvPr/>
          </p:nvSpPr>
          <p:spPr>
            <a:xfrm>
              <a:off x="8599436" y="6157672"/>
              <a:ext cx="342189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0" i="0" u="none" strike="noStrike" baseline="0" dirty="0">
                  <a:latin typeface="Times-Roman"/>
                </a:rPr>
                <a:t>Blanco-Rey et al. Phys. Rev B </a:t>
              </a:r>
              <a:r>
                <a:rPr lang="en-US" sz="1800" b="1" i="0" u="none" strike="noStrike" baseline="0" dirty="0">
                  <a:latin typeface="Times-Bold"/>
                </a:rPr>
                <a:t>106</a:t>
              </a:r>
              <a:r>
                <a:rPr lang="en-US" sz="1800" b="0" i="0" u="none" strike="noStrike" baseline="0" dirty="0">
                  <a:latin typeface="Times-Roman"/>
                </a:rPr>
                <a:t>, 064426 (2022)</a:t>
              </a:r>
              <a:endParaRPr lang="en-US" dirty="0"/>
            </a:p>
          </p:txBody>
        </p:sp>
        <p:sp>
          <p:nvSpPr>
            <p:cNvPr id="43" name="TextBox 76">
              <a:extLst>
                <a:ext uri="{FF2B5EF4-FFF2-40B4-BE49-F238E27FC236}">
                  <a16:creationId xmlns:a16="http://schemas.microsoft.com/office/drawing/2014/main" id="{41565CCF-3D2D-AB63-580A-36C6502C0C79}"/>
                </a:ext>
              </a:extLst>
            </p:cNvPr>
            <p:cNvSpPr txBox="1"/>
            <p:nvPr/>
          </p:nvSpPr>
          <p:spPr>
            <a:xfrm>
              <a:off x="8376769" y="4601192"/>
              <a:ext cx="3656962" cy="1477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2060"/>
                  </a:solidFill>
                </a:rPr>
                <a:t>Consistent with recent DFT calculations where </a:t>
              </a:r>
              <a:r>
                <a:rPr lang="en-US" b="1" dirty="0">
                  <a:solidFill>
                    <a:srgbClr val="002060"/>
                  </a:solidFill>
                </a:rPr>
                <a:t>Gr/Co and Co/HM interfaces have similar contributions from the strongly hybridized SOC-split d bands</a:t>
              </a:r>
            </a:p>
          </p:txBody>
        </p:sp>
        <p:sp>
          <p:nvSpPr>
            <p:cNvPr id="46" name="CuadroTexto 45">
              <a:extLst>
                <a:ext uri="{FF2B5EF4-FFF2-40B4-BE49-F238E27FC236}">
                  <a16:creationId xmlns:a16="http://schemas.microsoft.com/office/drawing/2014/main" id="{6D862CDB-C457-C0E1-5EB5-EDA574B62955}"/>
                </a:ext>
              </a:extLst>
            </p:cNvPr>
            <p:cNvSpPr txBox="1"/>
            <p:nvPr/>
          </p:nvSpPr>
          <p:spPr>
            <a:xfrm>
              <a:off x="1139962" y="6187082"/>
              <a:ext cx="741378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</a:rPr>
                <a:t>Gr-capped 3d/5d metal heterostructures </a:t>
              </a:r>
              <a:r>
                <a:rPr lang="en-US" b="1" dirty="0">
                  <a:solidFill>
                    <a:srgbClr val="002060"/>
                  </a:solidFill>
                </a:rPr>
                <a:t>richer physics </a:t>
              </a:r>
              <a:r>
                <a:rPr lang="en-US" dirty="0">
                  <a:solidFill>
                    <a:srgbClr val="002060"/>
                  </a:solidFill>
                </a:rPr>
                <a:t>than what is expected from the prediction of </a:t>
              </a:r>
              <a:r>
                <a:rPr lang="en-US" b="1" dirty="0">
                  <a:solidFill>
                    <a:srgbClr val="002060"/>
                  </a:solidFill>
                </a:rPr>
                <a:t>single-band models, such as the </a:t>
              </a:r>
              <a:r>
                <a:rPr lang="en-US" b="1" dirty="0" err="1">
                  <a:solidFill>
                    <a:srgbClr val="002060"/>
                  </a:solidFill>
                </a:rPr>
                <a:t>Rashba</a:t>
              </a:r>
              <a:r>
                <a:rPr lang="en-US" b="1" dirty="0">
                  <a:solidFill>
                    <a:srgbClr val="002060"/>
                  </a:solidFill>
                </a:rPr>
                <a:t> DMI model</a:t>
              </a:r>
              <a:r>
                <a:rPr lang="en-US" dirty="0">
                  <a:solidFill>
                    <a:srgbClr val="002060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653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CD3A5AC-B0DE-2131-77B9-553F03328CD1}"/>
              </a:ext>
            </a:extLst>
          </p:cNvPr>
          <p:cNvSpPr/>
          <p:nvPr/>
        </p:nvSpPr>
        <p:spPr>
          <a:xfrm>
            <a:off x="2671482" y="71036"/>
            <a:ext cx="65282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Electronic structure vs 2 ML Co intercalated:</a:t>
            </a:r>
          </a:p>
          <a:p>
            <a:pPr algn="ctr"/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Interaction Co 3d and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Ir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states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86FACFC-4ED6-68A8-A8FD-2B40AB8CAD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243" r="70739" b="53949"/>
          <a:stretch/>
        </p:blipFill>
        <p:spPr>
          <a:xfrm>
            <a:off x="352310" y="4187168"/>
            <a:ext cx="1290546" cy="72674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7E58AF7-E1DB-5D1A-591C-3D1994ADCA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785" b="86815"/>
          <a:stretch/>
        </p:blipFill>
        <p:spPr>
          <a:xfrm>
            <a:off x="309212" y="1906010"/>
            <a:ext cx="1376743" cy="748179"/>
          </a:xfrm>
          <a:prstGeom prst="rect">
            <a:avLst/>
          </a:prstGeom>
        </p:spPr>
      </p:pic>
      <p:sp>
        <p:nvSpPr>
          <p:cNvPr id="7" name="TextBox 76">
            <a:extLst>
              <a:ext uri="{FF2B5EF4-FFF2-40B4-BE49-F238E27FC236}">
                <a16:creationId xmlns:a16="http://schemas.microsoft.com/office/drawing/2014/main" id="{B8122EC7-8DD9-B153-70E4-B64B20C5F051}"/>
              </a:ext>
            </a:extLst>
          </p:cNvPr>
          <p:cNvSpPr txBox="1"/>
          <p:nvPr/>
        </p:nvSpPr>
        <p:spPr>
          <a:xfrm>
            <a:off x="471905" y="3817836"/>
            <a:ext cx="105135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2 ML Co</a:t>
            </a:r>
            <a:endParaRPr lang="en-US" b="1" baseline="-25000" dirty="0">
              <a:solidFill>
                <a:srgbClr val="002060"/>
              </a:solidFill>
            </a:endParaRPr>
          </a:p>
        </p:txBody>
      </p:sp>
      <p:sp>
        <p:nvSpPr>
          <p:cNvPr id="8" name="TextBox 76">
            <a:extLst>
              <a:ext uri="{FF2B5EF4-FFF2-40B4-BE49-F238E27FC236}">
                <a16:creationId xmlns:a16="http://schemas.microsoft.com/office/drawing/2014/main" id="{9E589E90-668C-2066-2A5D-13952301E80D}"/>
              </a:ext>
            </a:extLst>
          </p:cNvPr>
          <p:cNvSpPr txBox="1"/>
          <p:nvPr/>
        </p:nvSpPr>
        <p:spPr>
          <a:xfrm>
            <a:off x="-1" y="1328744"/>
            <a:ext cx="2058017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002060"/>
                </a:solidFill>
              </a:rPr>
              <a:t>Gr/Ir(111)/</a:t>
            </a:r>
          </a:p>
          <a:p>
            <a:pPr algn="ctr"/>
            <a:r>
              <a:rPr lang="es-ES" b="1" dirty="0">
                <a:solidFill>
                  <a:srgbClr val="002060"/>
                </a:solidFill>
              </a:rPr>
              <a:t>Al2O3(0001)</a:t>
            </a:r>
            <a:endParaRPr lang="en-US" b="1" baseline="-25000" dirty="0">
              <a:solidFill>
                <a:srgbClr val="002060"/>
              </a:solidFill>
            </a:endParaRPr>
          </a:p>
        </p:txBody>
      </p:sp>
      <p:sp>
        <p:nvSpPr>
          <p:cNvPr id="9" name="33 Rectángulo">
            <a:extLst>
              <a:ext uri="{FF2B5EF4-FFF2-40B4-BE49-F238E27FC236}">
                <a16:creationId xmlns:a16="http://schemas.microsoft.com/office/drawing/2014/main" id="{AB93EB0F-0DE4-B0A0-83FF-A45AA5C372EF}"/>
              </a:ext>
            </a:extLst>
          </p:cNvPr>
          <p:cNvSpPr/>
          <p:nvPr/>
        </p:nvSpPr>
        <p:spPr>
          <a:xfrm>
            <a:off x="4039379" y="775208"/>
            <a:ext cx="516038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Adobe Gothic Std B" pitchFamily="34" charset="-128"/>
                <a:cs typeface="Times New Roman" panose="02020603050405020304" pitchFamily="18" charset="0"/>
              </a:rPr>
              <a:t>ARPES Fermi Surface and Constant Energy maps</a:t>
            </a:r>
            <a:endParaRPr lang="en-US" b="1" baseline="-25000" dirty="0">
              <a:solidFill>
                <a:srgbClr val="0000FF"/>
              </a:solidFill>
              <a:latin typeface="Times New Roman" panose="02020603050405020304" pitchFamily="18" charset="0"/>
              <a:ea typeface="Adobe Gothic Std B" pitchFamily="34" charset="-128"/>
              <a:cs typeface="Times New Roman" panose="02020603050405020304" pitchFamily="18" charset="0"/>
            </a:endParaRPr>
          </a:p>
          <a:p>
            <a:pPr algn="ctr"/>
            <a:endParaRPr lang="en-US" b="1" baseline="-25000" dirty="0">
              <a:solidFill>
                <a:srgbClr val="0000FF"/>
              </a:solidFill>
              <a:latin typeface="Times New Roman" panose="02020603050405020304" pitchFamily="18" charset="0"/>
              <a:ea typeface="Adobe Gothic Std B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B4E8F23-268F-EA6F-E9DE-331A1B7B9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711" y="1188825"/>
            <a:ext cx="7037859" cy="237038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0672B24-7169-2169-CF0D-330AD9584A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6376" y="3817836"/>
            <a:ext cx="6734823" cy="2548943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32EBBA71-10E7-8B30-347F-D9A7CE82AD63}"/>
              </a:ext>
            </a:extLst>
          </p:cNvPr>
          <p:cNvSpPr txBox="1"/>
          <p:nvPr/>
        </p:nvSpPr>
        <p:spPr>
          <a:xfrm>
            <a:off x="1474605" y="2902904"/>
            <a:ext cx="16278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Ir FS elipsoidal </a:t>
            </a:r>
            <a:r>
              <a:rPr lang="es-ES" b="1" dirty="0" err="1"/>
              <a:t>pockets</a:t>
            </a:r>
            <a:r>
              <a:rPr lang="es-ES" b="1" dirty="0"/>
              <a:t> </a:t>
            </a:r>
            <a:r>
              <a:rPr lang="es-ES" b="1" dirty="0" err="1"/>
              <a:t>preserved</a:t>
            </a:r>
            <a:r>
              <a:rPr lang="es-ES" b="1" dirty="0"/>
              <a:t> after </a:t>
            </a:r>
            <a:r>
              <a:rPr lang="es-ES" b="1" dirty="0" err="1"/>
              <a:t>intercalation</a:t>
            </a:r>
            <a:endParaRPr lang="en-US" b="1" dirty="0"/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38071279-47F9-9127-93BD-CEF2606CBD18}"/>
              </a:ext>
            </a:extLst>
          </p:cNvPr>
          <p:cNvCxnSpPr>
            <a:stCxn id="18" idx="3"/>
          </p:cNvCxnSpPr>
          <p:nvPr/>
        </p:nvCxnSpPr>
        <p:spPr>
          <a:xfrm flipV="1">
            <a:off x="3102496" y="2177716"/>
            <a:ext cx="1409346" cy="1463852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8FB6F428-4DA7-EA7A-A95E-D36ADD135AE0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3102496" y="3641568"/>
            <a:ext cx="1409346" cy="1272344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E2EEAD7-55E5-8917-9C6E-EBA901EEAEE7}"/>
              </a:ext>
            </a:extLst>
          </p:cNvPr>
          <p:cNvSpPr txBox="1"/>
          <p:nvPr/>
        </p:nvSpPr>
        <p:spPr>
          <a:xfrm>
            <a:off x="9613317" y="3073212"/>
            <a:ext cx="16278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Co 3d </a:t>
            </a:r>
            <a:r>
              <a:rPr lang="es-ES" b="1" dirty="0" err="1"/>
              <a:t>hybridization</a:t>
            </a:r>
            <a:r>
              <a:rPr lang="es-ES" b="1" dirty="0"/>
              <a:t> </a:t>
            </a:r>
            <a:r>
              <a:rPr lang="es-ES" b="1" dirty="0" err="1"/>
              <a:t>wih</a:t>
            </a:r>
            <a:r>
              <a:rPr lang="es-ES" b="1" dirty="0"/>
              <a:t> Ir </a:t>
            </a:r>
            <a:r>
              <a:rPr lang="es-ES" b="1" dirty="0">
                <a:sym typeface="Symbol" panose="05050102010706020507" pitchFamily="18" charset="2"/>
              </a:rPr>
              <a:t> </a:t>
            </a:r>
            <a:r>
              <a:rPr lang="es-ES" b="1" dirty="0" err="1">
                <a:sym typeface="Symbol" panose="05050102010706020507" pitchFamily="18" charset="2"/>
              </a:rPr>
              <a:t>closer</a:t>
            </a:r>
            <a:r>
              <a:rPr lang="es-ES" b="1" dirty="0"/>
              <a:t> elipsoidal </a:t>
            </a:r>
            <a:r>
              <a:rPr lang="es-ES" b="1" dirty="0" err="1"/>
              <a:t>pockets</a:t>
            </a:r>
            <a:endParaRPr lang="en-US" b="1" dirty="0"/>
          </a:p>
        </p:txBody>
      </p: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42531AC6-E911-F6E8-5541-D5DDD5B38D01}"/>
              </a:ext>
            </a:extLst>
          </p:cNvPr>
          <p:cNvCxnSpPr>
            <a:cxnSpLocks/>
          </p:cNvCxnSpPr>
          <p:nvPr/>
        </p:nvCxnSpPr>
        <p:spPr>
          <a:xfrm flipH="1">
            <a:off x="6787430" y="3805138"/>
            <a:ext cx="2803113" cy="1108774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6A968656-8DDA-1030-835D-7195F720F2AE}"/>
              </a:ext>
            </a:extLst>
          </p:cNvPr>
          <p:cNvCxnSpPr>
            <a:cxnSpLocks/>
          </p:cNvCxnSpPr>
          <p:nvPr/>
        </p:nvCxnSpPr>
        <p:spPr>
          <a:xfrm flipH="1">
            <a:off x="8783053" y="3811876"/>
            <a:ext cx="807490" cy="1102036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76">
            <a:extLst>
              <a:ext uri="{FF2B5EF4-FFF2-40B4-BE49-F238E27FC236}">
                <a16:creationId xmlns:a16="http://schemas.microsoft.com/office/drawing/2014/main" id="{72990C17-A3F3-1834-D96C-A7F0D673B3EC}"/>
              </a:ext>
            </a:extLst>
          </p:cNvPr>
          <p:cNvSpPr txBox="1"/>
          <p:nvPr/>
        </p:nvSpPr>
        <p:spPr>
          <a:xfrm>
            <a:off x="9753439" y="5133430"/>
            <a:ext cx="2142560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>
                <a:solidFill>
                  <a:srgbClr val="002060"/>
                </a:solidFill>
              </a:rPr>
              <a:t>Interaction</a:t>
            </a:r>
            <a:r>
              <a:rPr lang="es-ES" b="1" dirty="0">
                <a:solidFill>
                  <a:srgbClr val="002060"/>
                </a:solidFill>
              </a:rPr>
              <a:t> </a:t>
            </a:r>
            <a:r>
              <a:rPr lang="es-ES" b="1" dirty="0" err="1">
                <a:solidFill>
                  <a:srgbClr val="002060"/>
                </a:solidFill>
              </a:rPr>
              <a:t>between</a:t>
            </a:r>
            <a:r>
              <a:rPr lang="es-ES" b="1" dirty="0">
                <a:solidFill>
                  <a:srgbClr val="002060"/>
                </a:solidFill>
              </a:rPr>
              <a:t> Ir </a:t>
            </a:r>
            <a:r>
              <a:rPr lang="es-ES" b="1" dirty="0" err="1">
                <a:solidFill>
                  <a:srgbClr val="002060"/>
                </a:solidFill>
              </a:rPr>
              <a:t>states</a:t>
            </a:r>
            <a:r>
              <a:rPr lang="es-ES" b="1" dirty="0">
                <a:solidFill>
                  <a:srgbClr val="002060"/>
                </a:solidFill>
              </a:rPr>
              <a:t> and Co </a:t>
            </a:r>
            <a:r>
              <a:rPr lang="es-ES" b="1" dirty="0" err="1">
                <a:solidFill>
                  <a:srgbClr val="002060"/>
                </a:solidFill>
              </a:rPr>
              <a:t>states</a:t>
            </a:r>
            <a:r>
              <a:rPr lang="es-ES" b="1" dirty="0">
                <a:solidFill>
                  <a:srgbClr val="002060"/>
                </a:solidFill>
              </a:rPr>
              <a:t> can induce </a:t>
            </a:r>
            <a:r>
              <a:rPr lang="es-ES" b="1" dirty="0" err="1">
                <a:solidFill>
                  <a:srgbClr val="002060"/>
                </a:solidFill>
              </a:rPr>
              <a:t>giant</a:t>
            </a:r>
            <a:r>
              <a:rPr lang="es-ES" b="1" dirty="0">
                <a:solidFill>
                  <a:srgbClr val="002060"/>
                </a:solidFill>
              </a:rPr>
              <a:t> SOC at </a:t>
            </a:r>
            <a:r>
              <a:rPr lang="es-ES" b="1" dirty="0" err="1">
                <a:solidFill>
                  <a:srgbClr val="002060"/>
                </a:solidFill>
              </a:rPr>
              <a:t>the</a:t>
            </a:r>
            <a:r>
              <a:rPr lang="es-ES" b="1" dirty="0">
                <a:solidFill>
                  <a:srgbClr val="002060"/>
                </a:solidFill>
              </a:rPr>
              <a:t> interface</a:t>
            </a:r>
            <a:endParaRPr lang="en-US" b="1" baseline="-25000" dirty="0">
              <a:solidFill>
                <a:srgbClr val="002060"/>
              </a:solidFill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C0EB13ED-0E9E-FC60-F28E-531F0BA2100A}"/>
              </a:ext>
            </a:extLst>
          </p:cNvPr>
          <p:cNvSpPr txBox="1"/>
          <p:nvPr/>
        </p:nvSpPr>
        <p:spPr>
          <a:xfrm>
            <a:off x="3944159" y="6211669"/>
            <a:ext cx="3371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/>
              <a:t>Prominent</a:t>
            </a:r>
            <a:r>
              <a:rPr lang="es-ES" b="1" dirty="0"/>
              <a:t> </a:t>
            </a:r>
            <a:r>
              <a:rPr lang="es-ES" b="1" dirty="0" err="1"/>
              <a:t>state</a:t>
            </a:r>
            <a:r>
              <a:rPr lang="es-ES" b="1" dirty="0"/>
              <a:t> </a:t>
            </a:r>
            <a:r>
              <a:rPr lang="es-ES" b="1" dirty="0" err="1"/>
              <a:t>ak</a:t>
            </a:r>
            <a:r>
              <a:rPr lang="es-ES" b="1" dirty="0"/>
              <a:t> K ?</a:t>
            </a:r>
            <a:endParaRPr lang="en-US" b="1" dirty="0"/>
          </a:p>
        </p:txBody>
      </p: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0F11758E-F987-C8DD-622D-B92C16811D5D}"/>
              </a:ext>
            </a:extLst>
          </p:cNvPr>
          <p:cNvCxnSpPr>
            <a:cxnSpLocks/>
            <a:stCxn id="31" idx="0"/>
          </p:cNvCxnSpPr>
          <p:nvPr/>
        </p:nvCxnSpPr>
        <p:spPr>
          <a:xfrm flipH="1" flipV="1">
            <a:off x="4872789" y="4550540"/>
            <a:ext cx="756891" cy="1661129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70">
            <a:extLst>
              <a:ext uri="{FF2B5EF4-FFF2-40B4-BE49-F238E27FC236}">
                <a16:creationId xmlns:a16="http://schemas.microsoft.com/office/drawing/2014/main" id="{8FCF0A14-8B57-8487-5A0A-70C4BE22D4E5}"/>
              </a:ext>
            </a:extLst>
          </p:cNvPr>
          <p:cNvSpPr/>
          <p:nvPr/>
        </p:nvSpPr>
        <p:spPr>
          <a:xfrm>
            <a:off x="0" y="6172431"/>
            <a:ext cx="3298624" cy="6001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1100" dirty="0" err="1"/>
              <a:t>Preprint</a:t>
            </a:r>
            <a:r>
              <a:rPr lang="es-ES" sz="1100" dirty="0"/>
              <a:t> at B</a:t>
            </a:r>
            <a:r>
              <a:rPr lang="en-US" sz="1100" dirty="0"/>
              <a:t>. </a:t>
            </a:r>
            <a:r>
              <a:rPr lang="en-US" sz="1100" dirty="0" err="1"/>
              <a:t>Muñiz</a:t>
            </a:r>
            <a:r>
              <a:rPr lang="en-US" sz="1100" dirty="0"/>
              <a:t> Cano, A. </a:t>
            </a:r>
            <a:r>
              <a:rPr lang="en-US" sz="1100" dirty="0" err="1"/>
              <a:t>Gudín</a:t>
            </a:r>
            <a:r>
              <a:rPr lang="en-US" sz="1100" dirty="0"/>
              <a:t>, Al. </a:t>
            </a:r>
            <a:r>
              <a:rPr lang="en-US" sz="1100" dirty="0" err="1"/>
              <a:t>Anadón</a:t>
            </a:r>
            <a:r>
              <a:rPr lang="en-US" sz="1100" dirty="0"/>
              <a:t>,…, M. A. Valbuena, P. </a:t>
            </a:r>
            <a:r>
              <a:rPr lang="en-US" sz="1100" dirty="0" err="1"/>
              <a:t>Perna</a:t>
            </a:r>
            <a:r>
              <a:rPr lang="en-US" sz="1100" dirty="0"/>
              <a:t> </a:t>
            </a:r>
            <a:r>
              <a:rPr lang="en-US" sz="1100" dirty="0">
                <a:hlinkClick r:id="rId5"/>
              </a:rPr>
              <a:t>arXiv:2206.04351</a:t>
            </a:r>
            <a:r>
              <a:rPr lang="en-US" sz="1100" dirty="0"/>
              <a:t> [</a:t>
            </a:r>
            <a:r>
              <a:rPr lang="en-US" sz="1100" dirty="0" err="1"/>
              <a:t>cond</a:t>
            </a:r>
            <a:r>
              <a:rPr lang="en-US" sz="1100" dirty="0"/>
              <a:t>-</a:t>
            </a:r>
            <a:r>
              <a:rPr lang="en-US" sz="1100" dirty="0" err="1"/>
              <a:t>mat.mtrl</a:t>
            </a:r>
            <a:r>
              <a:rPr lang="en-US" sz="1100" dirty="0"/>
              <a:t>-sci]</a:t>
            </a:r>
          </a:p>
        </p:txBody>
      </p:sp>
      <p:pic>
        <p:nvPicPr>
          <p:cNvPr id="37" name="Imagen 36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99706E78-4BBF-C909-18E0-75DEB98E61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477" y="333062"/>
            <a:ext cx="605409" cy="29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071413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16284</TotalTime>
  <Words>2133</Words>
  <Application>Microsoft Office PowerPoint</Application>
  <PresentationFormat>Panorámica</PresentationFormat>
  <Paragraphs>234</Paragraphs>
  <Slides>17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9" baseType="lpstr">
      <vt:lpstr>Arial</vt:lpstr>
      <vt:lpstr>Arial Narrow</vt:lpstr>
      <vt:lpstr>Calibri</vt:lpstr>
      <vt:lpstr>Calibri Light</vt:lpstr>
      <vt:lpstr>Oswald</vt:lpstr>
      <vt:lpstr>Symbol</vt:lpstr>
      <vt:lpstr>Times New Roman</vt:lpstr>
      <vt:lpstr>Times-Bold</vt:lpstr>
      <vt:lpstr>Times-Roman</vt:lpstr>
      <vt:lpstr>Trade Gothic</vt:lpstr>
      <vt:lpstr>TradeGothic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Miguel A. Valbuena</dc:creator>
  <cp:lastModifiedBy>Miguel A. Valbuena</cp:lastModifiedBy>
  <cp:revision>2</cp:revision>
  <dcterms:created xsi:type="dcterms:W3CDTF">2021-02-08T14:17:16Z</dcterms:created>
  <dcterms:modified xsi:type="dcterms:W3CDTF">2022-09-06T09:51:40Z</dcterms:modified>
</cp:coreProperties>
</file>