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58" r:id="rId3"/>
    <p:sldId id="260" r:id="rId4"/>
    <p:sldId id="259" r:id="rId5"/>
    <p:sldId id="331" r:id="rId6"/>
    <p:sldId id="262" r:id="rId7"/>
    <p:sldId id="343" r:id="rId8"/>
    <p:sldId id="293" r:id="rId9"/>
    <p:sldId id="264" r:id="rId10"/>
    <p:sldId id="295" r:id="rId11"/>
    <p:sldId id="270" r:id="rId12"/>
    <p:sldId id="265" r:id="rId13"/>
    <p:sldId id="271" r:id="rId14"/>
    <p:sldId id="296" r:id="rId15"/>
    <p:sldId id="297" r:id="rId16"/>
    <p:sldId id="300" r:id="rId17"/>
    <p:sldId id="299" r:id="rId18"/>
    <p:sldId id="273" r:id="rId19"/>
    <p:sldId id="323" r:id="rId20"/>
    <p:sldId id="313" r:id="rId21"/>
    <p:sldId id="314" r:id="rId22"/>
    <p:sldId id="275" r:id="rId23"/>
    <p:sldId id="324" r:id="rId24"/>
    <p:sldId id="304" r:id="rId25"/>
    <p:sldId id="305" r:id="rId26"/>
    <p:sldId id="308" r:id="rId27"/>
    <p:sldId id="309" r:id="rId28"/>
    <p:sldId id="310" r:id="rId29"/>
    <p:sldId id="348" r:id="rId30"/>
    <p:sldId id="312" r:id="rId31"/>
    <p:sldId id="283" r:id="rId32"/>
    <p:sldId id="334" r:id="rId33"/>
    <p:sldId id="286" r:id="rId34"/>
    <p:sldId id="285" r:id="rId35"/>
    <p:sldId id="325" r:id="rId36"/>
    <p:sldId id="362" r:id="rId37"/>
    <p:sldId id="327" r:id="rId38"/>
    <p:sldId id="340" r:id="rId39"/>
    <p:sldId id="339" r:id="rId40"/>
    <p:sldId id="361" r:id="rId41"/>
    <p:sldId id="346" r:id="rId42"/>
    <p:sldId id="347" r:id="rId43"/>
    <p:sldId id="345" r:id="rId44"/>
    <p:sldId id="356" r:id="rId45"/>
    <p:sldId id="358" r:id="rId46"/>
    <p:sldId id="357" r:id="rId47"/>
    <p:sldId id="359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4A96AD-4D6C-407A-B85E-D1B797341700}" v="127" dt="2022-09-04T16:03:53.0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00" autoAdjust="0"/>
    <p:restoredTop sz="82401" autoAdjust="0"/>
  </p:normalViewPr>
  <p:slideViewPr>
    <p:cSldViewPr snapToGrid="0">
      <p:cViewPr varScale="1">
        <p:scale>
          <a:sx n="82" d="100"/>
          <a:sy n="82" d="100"/>
        </p:scale>
        <p:origin x="82" y="14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4AD3BE-B66C-423E-8043-C1C122B34143}" type="doc">
      <dgm:prSet loTypeId="urn:microsoft.com/office/officeart/2005/8/layout/orgChart1" loCatId="hierarchy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957CF529-68F2-486F-98F8-D4913C640658}">
      <dgm:prSet phldrT="[Texto]" custT="1"/>
      <dgm:spPr/>
      <dgm:t>
        <a:bodyPr/>
        <a:lstStyle/>
        <a:p>
          <a:pPr algn="ctr"/>
          <a:r>
            <a:rPr lang="es-ES" sz="2000" b="1" dirty="0" err="1">
              <a:latin typeface="Arno Pro" panose="02020502040506020403" pitchFamily="18" charset="0"/>
            </a:rPr>
            <a:t>Kidney</a:t>
          </a:r>
          <a:r>
            <a:rPr lang="es-ES" sz="2000" b="1" dirty="0">
              <a:latin typeface="Arno Pro" panose="02020502040506020403" pitchFamily="18" charset="0"/>
            </a:rPr>
            <a:t> </a:t>
          </a:r>
          <a:r>
            <a:rPr lang="es-ES" sz="2000" b="1" dirty="0" err="1">
              <a:latin typeface="Arno Pro" panose="02020502040506020403" pitchFamily="18" charset="0"/>
            </a:rPr>
            <a:t>Stones</a:t>
          </a:r>
          <a:endParaRPr lang="es-ES" sz="2000" b="1" dirty="0">
            <a:latin typeface="Arno Pro" panose="02020502040506020403" pitchFamily="18" charset="0"/>
          </a:endParaRPr>
        </a:p>
      </dgm:t>
    </dgm:pt>
    <dgm:pt modelId="{982C32B9-32E1-4C5C-AFEA-3EEF9C07A9D6}" type="parTrans" cxnId="{447283E8-35BB-4850-95C9-948B7F7FA02D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6BABB2A4-2737-4347-89D9-22286C52E764}" type="sibTrans" cxnId="{447283E8-35BB-4850-95C9-948B7F7FA02D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5D0C014F-19C4-4DA5-B683-D7A2A8C49B22}">
      <dgm:prSet phldrT="[Texto]" custT="1"/>
      <dgm:spPr/>
      <dgm:t>
        <a:bodyPr/>
        <a:lstStyle/>
        <a:p>
          <a:pPr algn="ctr"/>
          <a:r>
            <a:rPr lang="es-ES" sz="1800" b="1">
              <a:solidFill>
                <a:sysClr val="windowText" lastClr="000000"/>
              </a:solidFill>
              <a:latin typeface="Arno Pro" panose="02020502040506020403" pitchFamily="18" charset="0"/>
            </a:rPr>
            <a:t>Oxalate</a:t>
          </a:r>
        </a:p>
      </dgm:t>
    </dgm:pt>
    <dgm:pt modelId="{AA2C3BB9-F761-4466-BB09-8EB1F3CFB0B6}" type="parTrans" cxnId="{6DAF07D1-7260-44AE-9EDE-3217E019D15B}">
      <dgm:prSet/>
      <dgm:spPr>
        <a:ln>
          <a:solidFill>
            <a:schemeClr val="bg1"/>
          </a:solidFill>
        </a:ln>
      </dgm:spPr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CEB798D2-BD14-4E3D-8E07-05712D076C8F}" type="sibTrans" cxnId="{6DAF07D1-7260-44AE-9EDE-3217E019D15B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19D0C84C-FB4F-4733-938E-693CAD6959DA}">
      <dgm:prSet phldrT="[Texto]" custT="1"/>
      <dgm:spPr/>
      <dgm:t>
        <a:bodyPr/>
        <a:lstStyle/>
        <a:p>
          <a:pPr algn="ctr"/>
          <a:r>
            <a:rPr lang="es-ES" sz="1800" b="1" dirty="0" err="1">
              <a:solidFill>
                <a:sysClr val="windowText" lastClr="000000"/>
              </a:solidFill>
              <a:latin typeface="Arno Pro" panose="02020502040506020403" pitchFamily="18" charset="0"/>
            </a:rPr>
            <a:t>Phosphate</a:t>
          </a:r>
          <a:endParaRPr lang="es-ES" sz="1800" b="1" dirty="0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20DE7381-C70B-4F54-A8A8-508FFF46E532}" type="parTrans" cxnId="{FE554558-4054-48D4-AD16-B9886ED66C67}">
      <dgm:prSet/>
      <dgm:spPr>
        <a:ln>
          <a:solidFill>
            <a:schemeClr val="bg1"/>
          </a:solidFill>
        </a:ln>
      </dgm:spPr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D021E20B-3E22-44E3-8744-45614ED9DBE0}" type="sibTrans" cxnId="{FE554558-4054-48D4-AD16-B9886ED66C67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8467BD39-0A1F-468B-AE16-0B3E5E740DCA}">
      <dgm:prSet phldrT="[Texto]" custT="1"/>
      <dgm:spPr>
        <a:solidFill>
          <a:srgbClr val="FFD243"/>
        </a:solidFill>
      </dgm:spPr>
      <dgm:t>
        <a:bodyPr/>
        <a:lstStyle/>
        <a:p>
          <a:pPr algn="ctr"/>
          <a:r>
            <a:rPr lang="es-ES" sz="1800" b="1" dirty="0" err="1">
              <a:solidFill>
                <a:sysClr val="windowText" lastClr="000000"/>
              </a:solidFill>
              <a:latin typeface="Arno Pro" panose="02020502040506020403" pitchFamily="18" charset="0"/>
            </a:rPr>
            <a:t>Uric</a:t>
          </a:r>
          <a:r>
            <a:rPr lang="es-ES" sz="1800" b="1" dirty="0">
              <a:solidFill>
                <a:sysClr val="windowText" lastClr="000000"/>
              </a:solidFill>
              <a:latin typeface="Arno Pro" panose="02020502040506020403" pitchFamily="18" charset="0"/>
            </a:rPr>
            <a:t> </a:t>
          </a:r>
          <a:r>
            <a:rPr lang="es-ES" sz="1800" b="1" dirty="0" err="1">
              <a:solidFill>
                <a:sysClr val="windowText" lastClr="000000"/>
              </a:solidFill>
              <a:latin typeface="Arno Pro" panose="02020502040506020403" pitchFamily="18" charset="0"/>
            </a:rPr>
            <a:t>Acid</a:t>
          </a:r>
          <a:endParaRPr lang="es-ES" sz="1800" b="1" dirty="0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1052D3A8-87BD-4468-B01F-88FA382E1062}" type="parTrans" cxnId="{BC685283-9F95-45E7-A9DB-AA9EE36CD906}">
      <dgm:prSet/>
      <dgm:spPr>
        <a:ln>
          <a:solidFill>
            <a:schemeClr val="bg1"/>
          </a:solidFill>
        </a:ln>
      </dgm:spPr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A09B2B54-A553-43DF-B06D-83CB1E585FFC}" type="sibTrans" cxnId="{BC685283-9F95-45E7-A9DB-AA9EE36CD906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ACD6E72E-2D9C-4CE6-B6E7-0EEDAC55C0DA}">
      <dgm:prSet custT="1"/>
      <dgm:spPr>
        <a:solidFill>
          <a:srgbClr val="FFD243"/>
        </a:solidFill>
      </dgm:spPr>
      <dgm:t>
        <a:bodyPr/>
        <a:lstStyle/>
        <a:p>
          <a:pPr algn="ctr"/>
          <a:r>
            <a:rPr lang="es-ES" sz="1800" b="1">
              <a:solidFill>
                <a:sysClr val="windowText" lastClr="000000"/>
              </a:solidFill>
              <a:latin typeface="Arno Pro" panose="02020502040506020403" pitchFamily="18" charset="0"/>
            </a:rPr>
            <a:t>Cystine</a:t>
          </a:r>
        </a:p>
      </dgm:t>
    </dgm:pt>
    <dgm:pt modelId="{4DB3556D-A9D0-49D7-A87E-C37484DC4E21}" type="parTrans" cxnId="{B3FE3E60-9CCF-4E4C-AF4D-0828862503CD}">
      <dgm:prSet/>
      <dgm:spPr>
        <a:ln>
          <a:solidFill>
            <a:schemeClr val="bg1"/>
          </a:solidFill>
        </a:ln>
      </dgm:spPr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E542B25F-E268-4777-AC44-53A7E26C8509}" type="sibTrans" cxnId="{B3FE3E60-9CCF-4E4C-AF4D-0828862503CD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3A5874BA-01FB-41C1-BF7B-50F4968F558B}">
      <dgm:prSet custT="1"/>
      <dgm:spPr>
        <a:solidFill>
          <a:srgbClr val="FFD243"/>
        </a:solidFill>
      </dgm:spPr>
      <dgm:t>
        <a:bodyPr/>
        <a:lstStyle/>
        <a:p>
          <a:pPr algn="ctr"/>
          <a:r>
            <a:rPr lang="es-ES" sz="1800" b="1">
              <a:solidFill>
                <a:sysClr val="windowText" lastClr="000000"/>
              </a:solidFill>
              <a:latin typeface="Arno Pro" panose="02020502040506020403" pitchFamily="18" charset="0"/>
            </a:rPr>
            <a:t>Others</a:t>
          </a:r>
        </a:p>
      </dgm:t>
    </dgm:pt>
    <dgm:pt modelId="{E3AED0BF-F141-4939-89C1-3B1F309DBCBB}" type="parTrans" cxnId="{8999AE67-81BB-4DDE-BAC0-A8B58795EAD7}">
      <dgm:prSet/>
      <dgm:spPr>
        <a:ln>
          <a:solidFill>
            <a:schemeClr val="bg1"/>
          </a:solidFill>
        </a:ln>
      </dgm:spPr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91496F2C-D82A-4A98-AA19-F64075A37D26}" type="sibTrans" cxnId="{8999AE67-81BB-4DDE-BAC0-A8B58795EAD7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5B895994-D135-4745-BFAE-992B79A089C5}">
      <dgm:prSet custT="1"/>
      <dgm:spPr>
        <a:solidFill>
          <a:srgbClr val="FFD243"/>
        </a:solidFill>
      </dgm:spPr>
      <dgm:t>
        <a:bodyPr/>
        <a:lstStyle/>
        <a:p>
          <a:pPr algn="ctr"/>
          <a:r>
            <a:rPr lang="es-ES" sz="1200" dirty="0" err="1">
              <a:latin typeface="Arno Pro" panose="02020502040506020403" pitchFamily="18" charset="0"/>
            </a:rPr>
            <a:t>Calcium</a:t>
          </a:r>
          <a:r>
            <a:rPr lang="es-ES" sz="1200" dirty="0">
              <a:latin typeface="Arno Pro" panose="02020502040506020403" pitchFamily="18" charset="0"/>
            </a:rPr>
            <a:t> </a:t>
          </a:r>
          <a:r>
            <a:rPr lang="es-ES" sz="1200" dirty="0" err="1">
              <a:latin typeface="Arno Pro" panose="02020502040506020403" pitchFamily="18" charset="0"/>
            </a:rPr>
            <a:t>Oxalate</a:t>
          </a:r>
          <a:r>
            <a:rPr lang="es-ES" sz="1200" dirty="0">
              <a:latin typeface="Arno Pro" panose="02020502040506020403" pitchFamily="18" charset="0"/>
            </a:rPr>
            <a:t> (</a:t>
          </a:r>
          <a:r>
            <a:rPr lang="es-ES" sz="1200" dirty="0" err="1">
              <a:latin typeface="Arno Pro" panose="02020502040506020403" pitchFamily="18" charset="0"/>
            </a:rPr>
            <a:t>CaOx</a:t>
          </a:r>
          <a:r>
            <a:rPr lang="es-ES" sz="1200" dirty="0">
              <a:latin typeface="Arno Pro" panose="02020502040506020403" pitchFamily="18" charset="0"/>
            </a:rPr>
            <a:t>)</a:t>
          </a:r>
        </a:p>
      </dgm:t>
    </dgm:pt>
    <dgm:pt modelId="{168C60C8-E4B2-4BFC-B692-2C2F6C84B157}" type="parTrans" cxnId="{886399F2-818A-4DCF-B26C-05FA92A4D14F}">
      <dgm:prSet/>
      <dgm:spPr>
        <a:ln>
          <a:solidFill>
            <a:schemeClr val="bg1"/>
          </a:solidFill>
        </a:ln>
      </dgm:spPr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298EC073-B0DE-4216-BE2B-C3BA77159DB1}" type="sibTrans" cxnId="{886399F2-818A-4DCF-B26C-05FA92A4D14F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323F9B4E-A922-463C-B9E4-627568FDA7F4}">
      <dgm:prSet custT="1"/>
      <dgm:spPr/>
      <dgm:t>
        <a:bodyPr/>
        <a:lstStyle/>
        <a:p>
          <a:pPr algn="ctr"/>
          <a:r>
            <a:rPr lang="es-ES" sz="1200">
              <a:latin typeface="Arno Pro" panose="02020502040506020403" pitchFamily="18" charset="0"/>
            </a:rPr>
            <a:t>Dihydrate (COD)</a:t>
          </a:r>
        </a:p>
      </dgm:t>
    </dgm:pt>
    <dgm:pt modelId="{2465E9CA-85EC-45F7-9931-1D719BF28EFB}" type="parTrans" cxnId="{80C42206-050C-4DA7-95ED-1CE40F61547B}">
      <dgm:prSet/>
      <dgm:spPr>
        <a:ln>
          <a:solidFill>
            <a:schemeClr val="bg1"/>
          </a:solidFill>
        </a:ln>
      </dgm:spPr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C451DFBF-A786-4D14-9E4E-B2BC9C29EF81}" type="sibTrans" cxnId="{80C42206-050C-4DA7-95ED-1CE40F61547B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59F7CD2F-7F2C-411E-ABE2-ABCCCCCD70C8}">
      <dgm:prSet custT="1"/>
      <dgm:spPr/>
      <dgm:t>
        <a:bodyPr/>
        <a:lstStyle/>
        <a:p>
          <a:pPr algn="ctr"/>
          <a:r>
            <a:rPr lang="es-ES" sz="1200">
              <a:latin typeface="Arno Pro" panose="02020502040506020403" pitchFamily="18" charset="0"/>
            </a:rPr>
            <a:t>Monohydrate (COM)</a:t>
          </a:r>
        </a:p>
      </dgm:t>
    </dgm:pt>
    <dgm:pt modelId="{DD5B6E41-E3E8-495A-83C5-4DF23EDC34E1}" type="parTrans" cxnId="{E9C5B3B0-FC60-4822-B607-7A3DACF050AF}">
      <dgm:prSet/>
      <dgm:spPr>
        <a:ln>
          <a:solidFill>
            <a:schemeClr val="bg1"/>
          </a:solidFill>
        </a:ln>
      </dgm:spPr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D9EF8199-60E8-4DD5-BC67-11ACF7142E44}" type="sibTrans" cxnId="{E9C5B3B0-FC60-4822-B607-7A3DACF050AF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4C3CC0B2-BC1E-436F-B21D-B699DDF69660}">
      <dgm:prSet custT="1"/>
      <dgm:spPr/>
      <dgm:t>
        <a:bodyPr/>
        <a:lstStyle/>
        <a:p>
          <a:pPr algn="ctr"/>
          <a:r>
            <a:rPr lang="es-ES" sz="1200">
              <a:latin typeface="Arno Pro" panose="02020502040506020403" pitchFamily="18" charset="0"/>
            </a:rPr>
            <a:t>Calcium Phosphate (CaP)</a:t>
          </a:r>
        </a:p>
      </dgm:t>
    </dgm:pt>
    <dgm:pt modelId="{B7385BD5-125B-4CC2-BAF3-BB29F2B15A5B}" type="parTrans" cxnId="{52934F17-98F9-4057-83BC-FC7334FCDCA5}">
      <dgm:prSet/>
      <dgm:spPr>
        <a:ln>
          <a:solidFill>
            <a:schemeClr val="bg1"/>
          </a:solidFill>
        </a:ln>
      </dgm:spPr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3088C6B7-E688-42FE-AF9D-0810DAECF901}" type="sibTrans" cxnId="{52934F17-98F9-4057-83BC-FC7334FCDCA5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91950839-732A-411C-9196-F3B7A932AD4E}">
      <dgm:prSet custT="1"/>
      <dgm:spPr>
        <a:solidFill>
          <a:srgbClr val="FFD243"/>
        </a:solidFill>
      </dgm:spPr>
      <dgm:t>
        <a:bodyPr/>
        <a:lstStyle/>
        <a:p>
          <a:pPr algn="ctr"/>
          <a:r>
            <a:rPr lang="es-ES" sz="1200" dirty="0">
              <a:latin typeface="Arno Pro" panose="02020502040506020403" pitchFamily="18" charset="0"/>
            </a:rPr>
            <a:t>Struvite (STR)</a:t>
          </a:r>
        </a:p>
      </dgm:t>
    </dgm:pt>
    <dgm:pt modelId="{AD93202E-8BE1-42AC-8400-AFC61404F3DF}" type="parTrans" cxnId="{0D27D588-C2BA-4F5B-B65D-559CDD88CD61}">
      <dgm:prSet/>
      <dgm:spPr>
        <a:ln>
          <a:solidFill>
            <a:schemeClr val="bg1"/>
          </a:solidFill>
        </a:ln>
      </dgm:spPr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B38147AB-361F-49DB-B279-C6275EE626AA}" type="sibTrans" cxnId="{0D27D588-C2BA-4F5B-B65D-559CDD88CD61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EDDFD9B2-7C6B-4444-9932-3E26E8039219}">
      <dgm:prSet custT="1"/>
      <dgm:spPr>
        <a:solidFill>
          <a:srgbClr val="FFD243"/>
        </a:solidFill>
      </dgm:spPr>
      <dgm:t>
        <a:bodyPr/>
        <a:lstStyle/>
        <a:p>
          <a:pPr algn="ctr"/>
          <a:r>
            <a:rPr lang="es-ES" sz="1200">
              <a:latin typeface="Arno Pro" panose="02020502040506020403" pitchFamily="18" charset="0"/>
            </a:rPr>
            <a:t>Hydroxyapatite (HAP)</a:t>
          </a:r>
        </a:p>
      </dgm:t>
    </dgm:pt>
    <dgm:pt modelId="{AD456634-81C7-46DC-8FCB-1FDBC1847230}" type="parTrans" cxnId="{9BE5835A-B72C-424C-A910-2147D524D0D0}">
      <dgm:prSet/>
      <dgm:spPr>
        <a:ln>
          <a:solidFill>
            <a:schemeClr val="bg1"/>
          </a:solidFill>
        </a:ln>
      </dgm:spPr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6458B2C4-7366-4B15-801C-5E9219650257}" type="sibTrans" cxnId="{9BE5835A-B72C-424C-A910-2147D524D0D0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A31C0D32-3329-422D-82D3-8B4BD5A929D4}">
      <dgm:prSet custT="1"/>
      <dgm:spPr>
        <a:solidFill>
          <a:srgbClr val="FFD243"/>
        </a:solidFill>
      </dgm:spPr>
      <dgm:t>
        <a:bodyPr/>
        <a:lstStyle/>
        <a:p>
          <a:pPr algn="ctr"/>
          <a:r>
            <a:rPr lang="es-ES" sz="1200">
              <a:latin typeface="Arno Pro" panose="02020502040506020403" pitchFamily="18" charset="0"/>
            </a:rPr>
            <a:t>Brushite (BRU)</a:t>
          </a:r>
        </a:p>
      </dgm:t>
    </dgm:pt>
    <dgm:pt modelId="{960E13AD-EB00-4190-8423-450DE5D1F6A5}" type="parTrans" cxnId="{B518C77C-A8E6-482E-B635-0A778F0BDF8B}">
      <dgm:prSet/>
      <dgm:spPr>
        <a:ln>
          <a:solidFill>
            <a:schemeClr val="bg1"/>
          </a:solidFill>
        </a:ln>
      </dgm:spPr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982E8703-8D7D-4CEB-AB4A-500EA63093D2}" type="sibTrans" cxnId="{B518C77C-A8E6-482E-B635-0A778F0BDF8B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B84D1AF5-4D19-4D95-9AC2-B90FEB57C94A}">
      <dgm:prSet custT="1"/>
      <dgm:spPr/>
      <dgm:t>
        <a:bodyPr/>
        <a:lstStyle/>
        <a:p>
          <a:pPr algn="ctr"/>
          <a:r>
            <a:rPr lang="es-ES" sz="1200" dirty="0" err="1">
              <a:latin typeface="Arno Pro" panose="02020502040506020403" pitchFamily="18" charset="0"/>
            </a:rPr>
            <a:t>Anhydre</a:t>
          </a:r>
          <a:r>
            <a:rPr lang="es-ES" sz="1200" dirty="0">
              <a:latin typeface="Arno Pro" panose="02020502040506020403" pitchFamily="18" charset="0"/>
            </a:rPr>
            <a:t> (AUA)</a:t>
          </a:r>
        </a:p>
      </dgm:t>
    </dgm:pt>
    <dgm:pt modelId="{1897FA9F-99E0-43D5-8EBF-C8E7C8352C6E}" type="sibTrans" cxnId="{75A23A77-4C59-4A59-8ECC-FCFA93FFCFA1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DF521B67-CFCD-4FC8-BFDC-E94D04A877E1}" type="parTrans" cxnId="{75A23A77-4C59-4A59-8ECC-FCFA93FFCFA1}">
      <dgm:prSet/>
      <dgm:spPr>
        <a:ln>
          <a:solidFill>
            <a:schemeClr val="bg1"/>
          </a:solidFill>
        </a:ln>
      </dgm:spPr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FD1D3C7A-C631-4636-B52C-D6A56F6EA3E9}">
      <dgm:prSet custT="1"/>
      <dgm:spPr/>
      <dgm:t>
        <a:bodyPr/>
        <a:lstStyle/>
        <a:p>
          <a:pPr algn="ctr"/>
          <a:r>
            <a:rPr lang="es-ES" sz="1200">
              <a:latin typeface="Arno Pro" panose="02020502040506020403" pitchFamily="18" charset="0"/>
            </a:rPr>
            <a:t>Dihydrate (AUD)</a:t>
          </a:r>
        </a:p>
      </dgm:t>
    </dgm:pt>
    <dgm:pt modelId="{B22E7528-111F-47C8-9382-F74C34BBD4D6}" type="sibTrans" cxnId="{AAD891A9-1E62-46AA-A326-0C570FA9E972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89A73202-12CA-4997-9DE4-039768D1ED49}" type="parTrans" cxnId="{AAD891A9-1E62-46AA-A326-0C570FA9E972}">
      <dgm:prSet/>
      <dgm:spPr>
        <a:ln>
          <a:solidFill>
            <a:schemeClr val="bg1"/>
          </a:solidFill>
        </a:ln>
      </dgm:spPr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C0B95B97-630C-41BD-B033-3882FEB2266C}">
      <dgm:prSet custT="1"/>
      <dgm:spPr/>
      <dgm:t>
        <a:bodyPr/>
        <a:lstStyle/>
        <a:p>
          <a:pPr algn="ctr"/>
          <a:r>
            <a:rPr lang="es-ES" sz="1200">
              <a:latin typeface="Arno Pro" panose="02020502040506020403" pitchFamily="18" charset="0"/>
            </a:rPr>
            <a:t>Mixed</a:t>
          </a:r>
        </a:p>
      </dgm:t>
    </dgm:pt>
    <dgm:pt modelId="{7D334A6D-6C8D-4E8B-930F-EE6265CCF5F7}" type="parTrans" cxnId="{757CB83D-EC5A-457E-A63E-AFB051EAFA98}">
      <dgm:prSet/>
      <dgm:spPr>
        <a:ln>
          <a:solidFill>
            <a:schemeClr val="bg1"/>
          </a:solidFill>
        </a:ln>
      </dgm:spPr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52C6D31D-40DA-42B9-9CE5-6BE96B38979E}" type="sibTrans" cxnId="{757CB83D-EC5A-457E-A63E-AFB051EAFA98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B758CD9F-F45C-4E53-8034-0E4C54BFBB33}">
      <dgm:prSet/>
      <dgm:spPr>
        <a:noFill/>
        <a:ln>
          <a:noFill/>
        </a:ln>
      </dgm:spPr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6852730B-6B0B-4288-A479-373DF42CCB79}" type="sibTrans" cxnId="{94C84078-7002-44F5-BF25-26E6AEE350DD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D7C7ABE6-382E-4C27-BB81-B015E1C91DD5}" type="parTrans" cxnId="{94C84078-7002-44F5-BF25-26E6AEE350DD}">
      <dgm:prSet/>
      <dgm:spPr>
        <a:ln>
          <a:solidFill>
            <a:schemeClr val="bg1"/>
          </a:solidFill>
        </a:ln>
      </dgm:spPr>
      <dgm:t>
        <a:bodyPr/>
        <a:lstStyle/>
        <a:p>
          <a:pPr algn="ctr"/>
          <a:endParaRPr lang="es-ES">
            <a:solidFill>
              <a:sysClr val="windowText" lastClr="000000"/>
            </a:solidFill>
            <a:latin typeface="Arno Pro" panose="02020502040506020403" pitchFamily="18" charset="0"/>
          </a:endParaRPr>
        </a:p>
      </dgm:t>
    </dgm:pt>
    <dgm:pt modelId="{D7C19271-103C-4CAB-806A-12B025B2EAAF}" type="pres">
      <dgm:prSet presAssocID="{3F4AD3BE-B66C-423E-8043-C1C122B3414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14C9CAA-E04D-4DA3-8248-5A7114EFB67C}" type="pres">
      <dgm:prSet presAssocID="{957CF529-68F2-486F-98F8-D4913C640658}" presName="hierRoot1" presStyleCnt="0">
        <dgm:presLayoutVars>
          <dgm:hierBranch val="init"/>
        </dgm:presLayoutVars>
      </dgm:prSet>
      <dgm:spPr/>
    </dgm:pt>
    <dgm:pt modelId="{75C98126-7666-4370-A8BE-2B237F98EAA0}" type="pres">
      <dgm:prSet presAssocID="{957CF529-68F2-486F-98F8-D4913C640658}" presName="rootComposite1" presStyleCnt="0"/>
      <dgm:spPr/>
    </dgm:pt>
    <dgm:pt modelId="{F04DE7AF-AA37-4045-A599-DACAACBD8050}" type="pres">
      <dgm:prSet presAssocID="{957CF529-68F2-486F-98F8-D4913C640658}" presName="rootText1" presStyleLbl="node0" presStyleIdx="0" presStyleCnt="1" custScaleX="156958">
        <dgm:presLayoutVars>
          <dgm:chPref val="3"/>
        </dgm:presLayoutVars>
      </dgm:prSet>
      <dgm:spPr/>
    </dgm:pt>
    <dgm:pt modelId="{EE4C7EB8-4FDC-4216-AABF-EEF3A7DA9E4E}" type="pres">
      <dgm:prSet presAssocID="{957CF529-68F2-486F-98F8-D4913C640658}" presName="rootConnector1" presStyleLbl="node1" presStyleIdx="0" presStyleCnt="0"/>
      <dgm:spPr/>
    </dgm:pt>
    <dgm:pt modelId="{0CF0029D-960B-488F-AA8E-F943798EF7C3}" type="pres">
      <dgm:prSet presAssocID="{957CF529-68F2-486F-98F8-D4913C640658}" presName="hierChild2" presStyleCnt="0"/>
      <dgm:spPr/>
    </dgm:pt>
    <dgm:pt modelId="{00EFE886-FE22-45E5-962A-3844C913C560}" type="pres">
      <dgm:prSet presAssocID="{AA2C3BB9-F761-4466-BB09-8EB1F3CFB0B6}" presName="Name37" presStyleLbl="parChTrans1D2" presStyleIdx="0" presStyleCnt="5"/>
      <dgm:spPr/>
    </dgm:pt>
    <dgm:pt modelId="{51AACA23-5B1E-496E-B63C-95BCE7317930}" type="pres">
      <dgm:prSet presAssocID="{5D0C014F-19C4-4DA5-B683-D7A2A8C49B22}" presName="hierRoot2" presStyleCnt="0">
        <dgm:presLayoutVars>
          <dgm:hierBranch val="init"/>
        </dgm:presLayoutVars>
      </dgm:prSet>
      <dgm:spPr/>
    </dgm:pt>
    <dgm:pt modelId="{D1C74C57-A061-4FD2-96D5-C1A80ACAAD14}" type="pres">
      <dgm:prSet presAssocID="{5D0C014F-19C4-4DA5-B683-D7A2A8C49B22}" presName="rootComposite" presStyleCnt="0"/>
      <dgm:spPr/>
    </dgm:pt>
    <dgm:pt modelId="{9540E69F-66A2-40E4-9340-E7015C143A1F}" type="pres">
      <dgm:prSet presAssocID="{5D0C014F-19C4-4DA5-B683-D7A2A8C49B22}" presName="rootText" presStyleLbl="node2" presStyleIdx="0" presStyleCnt="5">
        <dgm:presLayoutVars>
          <dgm:chPref val="3"/>
        </dgm:presLayoutVars>
      </dgm:prSet>
      <dgm:spPr/>
    </dgm:pt>
    <dgm:pt modelId="{096FD1FA-B331-4E10-830F-DAEB60772FE2}" type="pres">
      <dgm:prSet presAssocID="{5D0C014F-19C4-4DA5-B683-D7A2A8C49B22}" presName="rootConnector" presStyleLbl="node2" presStyleIdx="0" presStyleCnt="5"/>
      <dgm:spPr/>
    </dgm:pt>
    <dgm:pt modelId="{5666B174-7712-408B-B953-CB40275F33DC}" type="pres">
      <dgm:prSet presAssocID="{5D0C014F-19C4-4DA5-B683-D7A2A8C49B22}" presName="hierChild4" presStyleCnt="0"/>
      <dgm:spPr/>
    </dgm:pt>
    <dgm:pt modelId="{9A12596D-7BAA-4322-97B3-F31F1F93A49F}" type="pres">
      <dgm:prSet presAssocID="{168C60C8-E4B2-4BFC-B692-2C2F6C84B157}" presName="Name37" presStyleLbl="parChTrans1D3" presStyleIdx="0" presStyleCnt="5"/>
      <dgm:spPr/>
    </dgm:pt>
    <dgm:pt modelId="{717E9246-5D18-4EB6-8D10-F04E9C7DF56E}" type="pres">
      <dgm:prSet presAssocID="{5B895994-D135-4745-BFAE-992B79A089C5}" presName="hierRoot2" presStyleCnt="0">
        <dgm:presLayoutVars>
          <dgm:hierBranch val="init"/>
        </dgm:presLayoutVars>
      </dgm:prSet>
      <dgm:spPr/>
    </dgm:pt>
    <dgm:pt modelId="{AD6D7B59-449A-4059-A990-D8C8A524E343}" type="pres">
      <dgm:prSet presAssocID="{5B895994-D135-4745-BFAE-992B79A089C5}" presName="rootComposite" presStyleCnt="0"/>
      <dgm:spPr/>
    </dgm:pt>
    <dgm:pt modelId="{A5CBFDD9-5B8D-48FE-870E-8B81783356F1}" type="pres">
      <dgm:prSet presAssocID="{5B895994-D135-4745-BFAE-992B79A089C5}" presName="rootText" presStyleLbl="node3" presStyleIdx="0" presStyleCnt="5" custScaleX="115354">
        <dgm:presLayoutVars>
          <dgm:chPref val="3"/>
        </dgm:presLayoutVars>
      </dgm:prSet>
      <dgm:spPr/>
    </dgm:pt>
    <dgm:pt modelId="{0A8B5616-4004-41F2-B511-9A29FEC30D08}" type="pres">
      <dgm:prSet presAssocID="{5B895994-D135-4745-BFAE-992B79A089C5}" presName="rootConnector" presStyleLbl="node3" presStyleIdx="0" presStyleCnt="5"/>
      <dgm:spPr/>
    </dgm:pt>
    <dgm:pt modelId="{4C96FD65-EE6D-4E00-9245-CE0D04FEFD53}" type="pres">
      <dgm:prSet presAssocID="{5B895994-D135-4745-BFAE-992B79A089C5}" presName="hierChild4" presStyleCnt="0"/>
      <dgm:spPr/>
    </dgm:pt>
    <dgm:pt modelId="{22E65643-3C09-4518-9B05-80F776CBA31F}" type="pres">
      <dgm:prSet presAssocID="{DD5B6E41-E3E8-495A-83C5-4DF23EDC34E1}" presName="Name37" presStyleLbl="parChTrans1D4" presStyleIdx="0" presStyleCnt="6"/>
      <dgm:spPr/>
    </dgm:pt>
    <dgm:pt modelId="{EA82A16C-F1C9-4745-B53D-A67EB96F3CE2}" type="pres">
      <dgm:prSet presAssocID="{59F7CD2F-7F2C-411E-ABE2-ABCCCCCD70C8}" presName="hierRoot2" presStyleCnt="0">
        <dgm:presLayoutVars>
          <dgm:hierBranch/>
        </dgm:presLayoutVars>
      </dgm:prSet>
      <dgm:spPr/>
    </dgm:pt>
    <dgm:pt modelId="{A75C1C7F-4A07-4148-956C-30E2924C6CAB}" type="pres">
      <dgm:prSet presAssocID="{59F7CD2F-7F2C-411E-ABE2-ABCCCCCD70C8}" presName="rootComposite" presStyleCnt="0"/>
      <dgm:spPr/>
    </dgm:pt>
    <dgm:pt modelId="{0AA4BD75-6FD6-40DF-B2DE-EE93DE65EF03}" type="pres">
      <dgm:prSet presAssocID="{59F7CD2F-7F2C-411E-ABE2-ABCCCCCD70C8}" presName="rootText" presStyleLbl="node4" presStyleIdx="0" presStyleCnt="6" custScaleX="103287">
        <dgm:presLayoutVars>
          <dgm:chPref val="3"/>
        </dgm:presLayoutVars>
      </dgm:prSet>
      <dgm:spPr/>
    </dgm:pt>
    <dgm:pt modelId="{31204BC1-D7E0-4F56-B5F4-8D97E7A2783D}" type="pres">
      <dgm:prSet presAssocID="{59F7CD2F-7F2C-411E-ABE2-ABCCCCCD70C8}" presName="rootConnector" presStyleLbl="node4" presStyleIdx="0" presStyleCnt="6"/>
      <dgm:spPr/>
    </dgm:pt>
    <dgm:pt modelId="{AD416E2A-8BB6-448A-9008-F2DFEB1172A8}" type="pres">
      <dgm:prSet presAssocID="{59F7CD2F-7F2C-411E-ABE2-ABCCCCCD70C8}" presName="hierChild4" presStyleCnt="0"/>
      <dgm:spPr/>
    </dgm:pt>
    <dgm:pt modelId="{BFC649FA-5B44-47E8-B5BF-A8BEE08C822B}" type="pres">
      <dgm:prSet presAssocID="{59F7CD2F-7F2C-411E-ABE2-ABCCCCCD70C8}" presName="hierChild5" presStyleCnt="0"/>
      <dgm:spPr/>
    </dgm:pt>
    <dgm:pt modelId="{B47386C6-8F46-46F8-B214-6CCC393961AF}" type="pres">
      <dgm:prSet presAssocID="{2465E9CA-85EC-45F7-9931-1D719BF28EFB}" presName="Name37" presStyleLbl="parChTrans1D4" presStyleIdx="1" presStyleCnt="6"/>
      <dgm:spPr/>
    </dgm:pt>
    <dgm:pt modelId="{1C2F31D0-8233-4B45-99CE-1F6D878C51AF}" type="pres">
      <dgm:prSet presAssocID="{323F9B4E-A922-463C-B9E4-627568FDA7F4}" presName="hierRoot2" presStyleCnt="0">
        <dgm:presLayoutVars>
          <dgm:hierBranch val="init"/>
        </dgm:presLayoutVars>
      </dgm:prSet>
      <dgm:spPr/>
    </dgm:pt>
    <dgm:pt modelId="{61DF2B52-F7EB-4E72-A5DF-C07D4633AA91}" type="pres">
      <dgm:prSet presAssocID="{323F9B4E-A922-463C-B9E4-627568FDA7F4}" presName="rootComposite" presStyleCnt="0"/>
      <dgm:spPr/>
    </dgm:pt>
    <dgm:pt modelId="{194ECFE4-3884-48FE-BB81-0857DAAE2684}" type="pres">
      <dgm:prSet presAssocID="{323F9B4E-A922-463C-B9E4-627568FDA7F4}" presName="rootText" presStyleLbl="node4" presStyleIdx="1" presStyleCnt="6" custScaleX="103287">
        <dgm:presLayoutVars>
          <dgm:chPref val="3"/>
        </dgm:presLayoutVars>
      </dgm:prSet>
      <dgm:spPr/>
    </dgm:pt>
    <dgm:pt modelId="{92B4275C-EF01-4F6E-9B03-2E35815225FE}" type="pres">
      <dgm:prSet presAssocID="{323F9B4E-A922-463C-B9E4-627568FDA7F4}" presName="rootConnector" presStyleLbl="node4" presStyleIdx="1" presStyleCnt="6"/>
      <dgm:spPr/>
    </dgm:pt>
    <dgm:pt modelId="{E1D93BFE-6389-493F-AEE1-5A960A25E4C4}" type="pres">
      <dgm:prSet presAssocID="{323F9B4E-A922-463C-B9E4-627568FDA7F4}" presName="hierChild4" presStyleCnt="0"/>
      <dgm:spPr/>
    </dgm:pt>
    <dgm:pt modelId="{C6648629-8699-46AD-9AF4-C81D859CEEB1}" type="pres">
      <dgm:prSet presAssocID="{323F9B4E-A922-463C-B9E4-627568FDA7F4}" presName="hierChild5" presStyleCnt="0"/>
      <dgm:spPr/>
    </dgm:pt>
    <dgm:pt modelId="{86C30539-DBAA-46F3-AD80-31467948CD84}" type="pres">
      <dgm:prSet presAssocID="{7D334A6D-6C8D-4E8B-930F-EE6265CCF5F7}" presName="Name37" presStyleLbl="parChTrans1D4" presStyleIdx="2" presStyleCnt="6"/>
      <dgm:spPr/>
    </dgm:pt>
    <dgm:pt modelId="{A59A93DE-CEB9-4E1C-9894-67172A3FFDC0}" type="pres">
      <dgm:prSet presAssocID="{C0B95B97-630C-41BD-B033-3882FEB2266C}" presName="hierRoot2" presStyleCnt="0">
        <dgm:presLayoutVars>
          <dgm:hierBranch val="init"/>
        </dgm:presLayoutVars>
      </dgm:prSet>
      <dgm:spPr/>
    </dgm:pt>
    <dgm:pt modelId="{1EA28BE8-6AD8-4B54-BBEB-5921F15EF5C4}" type="pres">
      <dgm:prSet presAssocID="{C0B95B97-630C-41BD-B033-3882FEB2266C}" presName="rootComposite" presStyleCnt="0"/>
      <dgm:spPr/>
    </dgm:pt>
    <dgm:pt modelId="{8DF62151-C0E4-4672-9E0D-CE9FA1F3925D}" type="pres">
      <dgm:prSet presAssocID="{C0B95B97-630C-41BD-B033-3882FEB2266C}" presName="rootText" presStyleLbl="node4" presStyleIdx="2" presStyleCnt="6" custScaleX="103287">
        <dgm:presLayoutVars>
          <dgm:chPref val="3"/>
        </dgm:presLayoutVars>
      </dgm:prSet>
      <dgm:spPr/>
    </dgm:pt>
    <dgm:pt modelId="{1CB85079-D669-44DE-9FE9-6B9102A9D972}" type="pres">
      <dgm:prSet presAssocID="{C0B95B97-630C-41BD-B033-3882FEB2266C}" presName="rootConnector" presStyleLbl="node4" presStyleIdx="2" presStyleCnt="6"/>
      <dgm:spPr/>
    </dgm:pt>
    <dgm:pt modelId="{AAE93434-4F08-46AB-8EA8-254C2379E1A0}" type="pres">
      <dgm:prSet presAssocID="{C0B95B97-630C-41BD-B033-3882FEB2266C}" presName="hierChild4" presStyleCnt="0"/>
      <dgm:spPr/>
    </dgm:pt>
    <dgm:pt modelId="{B64943A6-0033-47B7-8A65-CE0C76C4E277}" type="pres">
      <dgm:prSet presAssocID="{C0B95B97-630C-41BD-B033-3882FEB2266C}" presName="hierChild5" presStyleCnt="0"/>
      <dgm:spPr/>
    </dgm:pt>
    <dgm:pt modelId="{D9DB40C3-770F-42CD-B3BB-F548F0C45937}" type="pres">
      <dgm:prSet presAssocID="{5B895994-D135-4745-BFAE-992B79A089C5}" presName="hierChild5" presStyleCnt="0"/>
      <dgm:spPr/>
    </dgm:pt>
    <dgm:pt modelId="{9EE6C530-DCA8-4076-8157-E6951DE41D95}" type="pres">
      <dgm:prSet presAssocID="{5D0C014F-19C4-4DA5-B683-D7A2A8C49B22}" presName="hierChild5" presStyleCnt="0"/>
      <dgm:spPr/>
    </dgm:pt>
    <dgm:pt modelId="{B1532B16-E00B-4721-8B7D-D1A4307F3CBD}" type="pres">
      <dgm:prSet presAssocID="{20DE7381-C70B-4F54-A8A8-508FFF46E532}" presName="Name37" presStyleLbl="parChTrans1D2" presStyleIdx="1" presStyleCnt="5"/>
      <dgm:spPr/>
    </dgm:pt>
    <dgm:pt modelId="{911DAF69-2AC0-4FA9-BA05-DD16F96901E9}" type="pres">
      <dgm:prSet presAssocID="{19D0C84C-FB4F-4733-938E-693CAD6959DA}" presName="hierRoot2" presStyleCnt="0">
        <dgm:presLayoutVars>
          <dgm:hierBranch val="init"/>
        </dgm:presLayoutVars>
      </dgm:prSet>
      <dgm:spPr/>
    </dgm:pt>
    <dgm:pt modelId="{0E3C614F-85F7-4CC1-B313-88A037100C98}" type="pres">
      <dgm:prSet presAssocID="{19D0C84C-FB4F-4733-938E-693CAD6959DA}" presName="rootComposite" presStyleCnt="0"/>
      <dgm:spPr/>
    </dgm:pt>
    <dgm:pt modelId="{AEEB9C59-D58B-4207-880A-AFFA6148A242}" type="pres">
      <dgm:prSet presAssocID="{19D0C84C-FB4F-4733-938E-693CAD6959DA}" presName="rootText" presStyleLbl="node2" presStyleIdx="1" presStyleCnt="5">
        <dgm:presLayoutVars>
          <dgm:chPref val="3"/>
        </dgm:presLayoutVars>
      </dgm:prSet>
      <dgm:spPr/>
    </dgm:pt>
    <dgm:pt modelId="{F782DC6E-F8F7-4B8C-912E-B5DE89C70B50}" type="pres">
      <dgm:prSet presAssocID="{19D0C84C-FB4F-4733-938E-693CAD6959DA}" presName="rootConnector" presStyleLbl="node2" presStyleIdx="1" presStyleCnt="5"/>
      <dgm:spPr/>
    </dgm:pt>
    <dgm:pt modelId="{AF19D6DD-9A69-4D30-84F1-7C3273E2A2A5}" type="pres">
      <dgm:prSet presAssocID="{19D0C84C-FB4F-4733-938E-693CAD6959DA}" presName="hierChild4" presStyleCnt="0"/>
      <dgm:spPr/>
    </dgm:pt>
    <dgm:pt modelId="{3F1D8CF9-358C-40CC-97EA-65A4DF982DCC}" type="pres">
      <dgm:prSet presAssocID="{B7385BD5-125B-4CC2-BAF3-BB29F2B15A5B}" presName="Name37" presStyleLbl="parChTrans1D3" presStyleIdx="1" presStyleCnt="5"/>
      <dgm:spPr/>
    </dgm:pt>
    <dgm:pt modelId="{E4C84E50-085A-4A2E-8A4A-8DDD09094E32}" type="pres">
      <dgm:prSet presAssocID="{4C3CC0B2-BC1E-436F-B21D-B699DDF69660}" presName="hierRoot2" presStyleCnt="0">
        <dgm:presLayoutVars>
          <dgm:hierBranch val="init"/>
        </dgm:presLayoutVars>
      </dgm:prSet>
      <dgm:spPr/>
    </dgm:pt>
    <dgm:pt modelId="{421B65E0-CDA5-4357-806F-020B7C34A132}" type="pres">
      <dgm:prSet presAssocID="{4C3CC0B2-BC1E-436F-B21D-B699DDF69660}" presName="rootComposite" presStyleCnt="0"/>
      <dgm:spPr/>
    </dgm:pt>
    <dgm:pt modelId="{410805E0-72C1-41FA-AE86-0369E7D9B1FA}" type="pres">
      <dgm:prSet presAssocID="{4C3CC0B2-BC1E-436F-B21D-B699DDF69660}" presName="rootText" presStyleLbl="node3" presStyleIdx="1" presStyleCnt="5" custScaleX="115354">
        <dgm:presLayoutVars>
          <dgm:chPref val="3"/>
        </dgm:presLayoutVars>
      </dgm:prSet>
      <dgm:spPr/>
    </dgm:pt>
    <dgm:pt modelId="{41D60D19-B7DB-4118-8DF1-A6AF87C81673}" type="pres">
      <dgm:prSet presAssocID="{4C3CC0B2-BC1E-436F-B21D-B699DDF69660}" presName="rootConnector" presStyleLbl="node3" presStyleIdx="1" presStyleCnt="5"/>
      <dgm:spPr/>
    </dgm:pt>
    <dgm:pt modelId="{768560A2-0293-432C-882D-65A86A462EAF}" type="pres">
      <dgm:prSet presAssocID="{4C3CC0B2-BC1E-436F-B21D-B699DDF69660}" presName="hierChild4" presStyleCnt="0"/>
      <dgm:spPr/>
    </dgm:pt>
    <dgm:pt modelId="{721A05F4-7988-4FF0-84D1-B5F526A3DA0C}" type="pres">
      <dgm:prSet presAssocID="{AD456634-81C7-46DC-8FCB-1FDBC1847230}" presName="Name37" presStyleLbl="parChTrans1D4" presStyleIdx="3" presStyleCnt="6"/>
      <dgm:spPr/>
    </dgm:pt>
    <dgm:pt modelId="{DD3D583F-C1A1-4E95-B715-672577FF386B}" type="pres">
      <dgm:prSet presAssocID="{EDDFD9B2-7C6B-4444-9932-3E26E8039219}" presName="hierRoot2" presStyleCnt="0">
        <dgm:presLayoutVars>
          <dgm:hierBranch val="init"/>
        </dgm:presLayoutVars>
      </dgm:prSet>
      <dgm:spPr/>
    </dgm:pt>
    <dgm:pt modelId="{50FA8751-5281-483D-BF68-7A0B717EB4F7}" type="pres">
      <dgm:prSet presAssocID="{EDDFD9B2-7C6B-4444-9932-3E26E8039219}" presName="rootComposite" presStyleCnt="0"/>
      <dgm:spPr/>
    </dgm:pt>
    <dgm:pt modelId="{86818EA7-56EC-4F7B-A9EC-ACA798323544}" type="pres">
      <dgm:prSet presAssocID="{EDDFD9B2-7C6B-4444-9932-3E26E8039219}" presName="rootText" presStyleLbl="node4" presStyleIdx="3" presStyleCnt="6" custScaleX="103287">
        <dgm:presLayoutVars>
          <dgm:chPref val="3"/>
        </dgm:presLayoutVars>
      </dgm:prSet>
      <dgm:spPr/>
    </dgm:pt>
    <dgm:pt modelId="{0205C493-DE7E-42E9-9BE8-4EC3E1A18524}" type="pres">
      <dgm:prSet presAssocID="{EDDFD9B2-7C6B-4444-9932-3E26E8039219}" presName="rootConnector" presStyleLbl="node4" presStyleIdx="3" presStyleCnt="6"/>
      <dgm:spPr/>
    </dgm:pt>
    <dgm:pt modelId="{21C9C28A-C3B0-4701-8E51-7E48FB761676}" type="pres">
      <dgm:prSet presAssocID="{EDDFD9B2-7C6B-4444-9932-3E26E8039219}" presName="hierChild4" presStyleCnt="0"/>
      <dgm:spPr/>
    </dgm:pt>
    <dgm:pt modelId="{3AFC7957-2D74-41F9-85A8-FC9F4398FB07}" type="pres">
      <dgm:prSet presAssocID="{EDDFD9B2-7C6B-4444-9932-3E26E8039219}" presName="hierChild5" presStyleCnt="0"/>
      <dgm:spPr/>
    </dgm:pt>
    <dgm:pt modelId="{D09F546F-584F-4008-95DB-7A1B9698B625}" type="pres">
      <dgm:prSet presAssocID="{960E13AD-EB00-4190-8423-450DE5D1F6A5}" presName="Name37" presStyleLbl="parChTrans1D4" presStyleIdx="4" presStyleCnt="6"/>
      <dgm:spPr/>
    </dgm:pt>
    <dgm:pt modelId="{0E7F07BA-090C-4B5E-9A7A-0016CBA2588C}" type="pres">
      <dgm:prSet presAssocID="{A31C0D32-3329-422D-82D3-8B4BD5A929D4}" presName="hierRoot2" presStyleCnt="0">
        <dgm:presLayoutVars>
          <dgm:hierBranch/>
        </dgm:presLayoutVars>
      </dgm:prSet>
      <dgm:spPr/>
    </dgm:pt>
    <dgm:pt modelId="{8B755784-FD7D-48FA-AFC4-B3657D9D7D41}" type="pres">
      <dgm:prSet presAssocID="{A31C0D32-3329-422D-82D3-8B4BD5A929D4}" presName="rootComposite" presStyleCnt="0"/>
      <dgm:spPr/>
    </dgm:pt>
    <dgm:pt modelId="{55F65210-F5AD-4A0F-A823-CE05FA3F6D7C}" type="pres">
      <dgm:prSet presAssocID="{A31C0D32-3329-422D-82D3-8B4BD5A929D4}" presName="rootText" presStyleLbl="node4" presStyleIdx="4" presStyleCnt="6" custScaleX="103287">
        <dgm:presLayoutVars>
          <dgm:chPref val="3"/>
        </dgm:presLayoutVars>
      </dgm:prSet>
      <dgm:spPr/>
    </dgm:pt>
    <dgm:pt modelId="{A8FCE4CA-19C1-4B43-A953-E1FF9EEF2337}" type="pres">
      <dgm:prSet presAssocID="{A31C0D32-3329-422D-82D3-8B4BD5A929D4}" presName="rootConnector" presStyleLbl="node4" presStyleIdx="4" presStyleCnt="6"/>
      <dgm:spPr/>
    </dgm:pt>
    <dgm:pt modelId="{88255A2F-1C55-4D17-B714-A80C2E514AE9}" type="pres">
      <dgm:prSet presAssocID="{A31C0D32-3329-422D-82D3-8B4BD5A929D4}" presName="hierChild4" presStyleCnt="0"/>
      <dgm:spPr/>
    </dgm:pt>
    <dgm:pt modelId="{74FF13AC-024B-4950-A4F7-1BF6636E08F9}" type="pres">
      <dgm:prSet presAssocID="{A31C0D32-3329-422D-82D3-8B4BD5A929D4}" presName="hierChild5" presStyleCnt="0"/>
      <dgm:spPr/>
    </dgm:pt>
    <dgm:pt modelId="{DBF6703F-DEA9-4807-906C-682C63B64D4D}" type="pres">
      <dgm:prSet presAssocID="{D7C7ABE6-382E-4C27-BB81-B015E1C91DD5}" presName="Name37" presStyleLbl="parChTrans1D4" presStyleIdx="5" presStyleCnt="6"/>
      <dgm:spPr/>
    </dgm:pt>
    <dgm:pt modelId="{699A9814-1294-4D83-BA6E-DFC241495DF7}" type="pres">
      <dgm:prSet presAssocID="{B758CD9F-F45C-4E53-8034-0E4C54BFBB33}" presName="hierRoot2" presStyleCnt="0">
        <dgm:presLayoutVars>
          <dgm:hierBranch val="init"/>
        </dgm:presLayoutVars>
      </dgm:prSet>
      <dgm:spPr/>
    </dgm:pt>
    <dgm:pt modelId="{C96E3445-006E-4D37-AB1F-F71BAE7FA194}" type="pres">
      <dgm:prSet presAssocID="{B758CD9F-F45C-4E53-8034-0E4C54BFBB33}" presName="rootComposite" presStyleCnt="0"/>
      <dgm:spPr/>
    </dgm:pt>
    <dgm:pt modelId="{A924EC2F-8BBA-45E6-9ADA-05DA5BE4B0B1}" type="pres">
      <dgm:prSet presAssocID="{B758CD9F-F45C-4E53-8034-0E4C54BFBB33}" presName="rootText" presStyleLbl="node4" presStyleIdx="5" presStyleCnt="6" custScaleX="103287">
        <dgm:presLayoutVars>
          <dgm:chPref val="3"/>
        </dgm:presLayoutVars>
      </dgm:prSet>
      <dgm:spPr/>
    </dgm:pt>
    <dgm:pt modelId="{6BFB40F7-344C-4CC2-A502-7A0169FA7694}" type="pres">
      <dgm:prSet presAssocID="{B758CD9F-F45C-4E53-8034-0E4C54BFBB33}" presName="rootConnector" presStyleLbl="node4" presStyleIdx="5" presStyleCnt="6"/>
      <dgm:spPr/>
    </dgm:pt>
    <dgm:pt modelId="{CFACB5F2-1B94-4D71-8A73-7ECAD240AEAD}" type="pres">
      <dgm:prSet presAssocID="{B758CD9F-F45C-4E53-8034-0E4C54BFBB33}" presName="hierChild4" presStyleCnt="0"/>
      <dgm:spPr/>
    </dgm:pt>
    <dgm:pt modelId="{85F4C36B-B5FA-4845-89AF-1016EAF382DF}" type="pres">
      <dgm:prSet presAssocID="{B758CD9F-F45C-4E53-8034-0E4C54BFBB33}" presName="hierChild5" presStyleCnt="0"/>
      <dgm:spPr/>
    </dgm:pt>
    <dgm:pt modelId="{2FFFF7ED-DD70-41E8-8C29-3C8010C9B864}" type="pres">
      <dgm:prSet presAssocID="{4C3CC0B2-BC1E-436F-B21D-B699DDF69660}" presName="hierChild5" presStyleCnt="0"/>
      <dgm:spPr/>
    </dgm:pt>
    <dgm:pt modelId="{3C51847C-AF31-42F1-914A-D8654345672C}" type="pres">
      <dgm:prSet presAssocID="{AD93202E-8BE1-42AC-8400-AFC61404F3DF}" presName="Name37" presStyleLbl="parChTrans1D3" presStyleIdx="2" presStyleCnt="5"/>
      <dgm:spPr/>
    </dgm:pt>
    <dgm:pt modelId="{D62E8251-8096-42C4-A053-686BFA5CEADE}" type="pres">
      <dgm:prSet presAssocID="{91950839-732A-411C-9196-F3B7A932AD4E}" presName="hierRoot2" presStyleCnt="0">
        <dgm:presLayoutVars>
          <dgm:hierBranch val="init"/>
        </dgm:presLayoutVars>
      </dgm:prSet>
      <dgm:spPr/>
    </dgm:pt>
    <dgm:pt modelId="{25EBE092-EECF-47DC-ABE3-342C0E8ED7F2}" type="pres">
      <dgm:prSet presAssocID="{91950839-732A-411C-9196-F3B7A932AD4E}" presName="rootComposite" presStyleCnt="0"/>
      <dgm:spPr/>
    </dgm:pt>
    <dgm:pt modelId="{AA97D82B-397E-420D-AADC-D46D7388204D}" type="pres">
      <dgm:prSet presAssocID="{91950839-732A-411C-9196-F3B7A932AD4E}" presName="rootText" presStyleLbl="node3" presStyleIdx="2" presStyleCnt="5" custScaleX="117817">
        <dgm:presLayoutVars>
          <dgm:chPref val="3"/>
        </dgm:presLayoutVars>
      </dgm:prSet>
      <dgm:spPr/>
    </dgm:pt>
    <dgm:pt modelId="{86557A01-9E86-42A3-AB00-4D191DFD9CA1}" type="pres">
      <dgm:prSet presAssocID="{91950839-732A-411C-9196-F3B7A932AD4E}" presName="rootConnector" presStyleLbl="node3" presStyleIdx="2" presStyleCnt="5"/>
      <dgm:spPr/>
    </dgm:pt>
    <dgm:pt modelId="{D90DCEF9-C1B4-4F40-972B-0AE18F3044E4}" type="pres">
      <dgm:prSet presAssocID="{91950839-732A-411C-9196-F3B7A932AD4E}" presName="hierChild4" presStyleCnt="0"/>
      <dgm:spPr/>
    </dgm:pt>
    <dgm:pt modelId="{5FF7281E-7F8D-4BCC-9D1D-DF052519653D}" type="pres">
      <dgm:prSet presAssocID="{91950839-732A-411C-9196-F3B7A932AD4E}" presName="hierChild5" presStyleCnt="0"/>
      <dgm:spPr/>
    </dgm:pt>
    <dgm:pt modelId="{67EB6168-2FDE-4A64-A1AF-7248ACAE088D}" type="pres">
      <dgm:prSet presAssocID="{19D0C84C-FB4F-4733-938E-693CAD6959DA}" presName="hierChild5" presStyleCnt="0"/>
      <dgm:spPr/>
    </dgm:pt>
    <dgm:pt modelId="{9646E47F-C9CF-4A0B-BC9D-AB893090E0D8}" type="pres">
      <dgm:prSet presAssocID="{1052D3A8-87BD-4468-B01F-88FA382E1062}" presName="Name37" presStyleLbl="parChTrans1D2" presStyleIdx="2" presStyleCnt="5"/>
      <dgm:spPr/>
    </dgm:pt>
    <dgm:pt modelId="{E5C7E983-FFBE-4D2C-B4AE-3088A4C8E553}" type="pres">
      <dgm:prSet presAssocID="{8467BD39-0A1F-468B-AE16-0B3E5E740DCA}" presName="hierRoot2" presStyleCnt="0">
        <dgm:presLayoutVars>
          <dgm:hierBranch val="init"/>
        </dgm:presLayoutVars>
      </dgm:prSet>
      <dgm:spPr/>
    </dgm:pt>
    <dgm:pt modelId="{5715EA70-30D5-4018-BCD1-150404D85E77}" type="pres">
      <dgm:prSet presAssocID="{8467BD39-0A1F-468B-AE16-0B3E5E740DCA}" presName="rootComposite" presStyleCnt="0"/>
      <dgm:spPr/>
    </dgm:pt>
    <dgm:pt modelId="{7B97A636-4E51-4D8F-929A-800D6DD7E7C2}" type="pres">
      <dgm:prSet presAssocID="{8467BD39-0A1F-468B-AE16-0B3E5E740DCA}" presName="rootText" presStyleLbl="node2" presStyleIdx="2" presStyleCnt="5">
        <dgm:presLayoutVars>
          <dgm:chPref val="3"/>
        </dgm:presLayoutVars>
      </dgm:prSet>
      <dgm:spPr/>
    </dgm:pt>
    <dgm:pt modelId="{3F1622E1-3A38-48A1-BCDC-601FEEEA9B54}" type="pres">
      <dgm:prSet presAssocID="{8467BD39-0A1F-468B-AE16-0B3E5E740DCA}" presName="rootConnector" presStyleLbl="node2" presStyleIdx="2" presStyleCnt="5"/>
      <dgm:spPr/>
    </dgm:pt>
    <dgm:pt modelId="{ED6E9BF8-3918-4B43-914D-0615F0A92A2D}" type="pres">
      <dgm:prSet presAssocID="{8467BD39-0A1F-468B-AE16-0B3E5E740DCA}" presName="hierChild4" presStyleCnt="0"/>
      <dgm:spPr/>
    </dgm:pt>
    <dgm:pt modelId="{03FD63A9-B5A5-4BA0-B1B5-0F92730439E9}" type="pres">
      <dgm:prSet presAssocID="{DF521B67-CFCD-4FC8-BFDC-E94D04A877E1}" presName="Name37" presStyleLbl="parChTrans1D3" presStyleIdx="3" presStyleCnt="5"/>
      <dgm:spPr/>
    </dgm:pt>
    <dgm:pt modelId="{6000435E-9126-4F64-B3BA-A677288B91DD}" type="pres">
      <dgm:prSet presAssocID="{B84D1AF5-4D19-4D95-9AC2-B90FEB57C94A}" presName="hierRoot2" presStyleCnt="0">
        <dgm:presLayoutVars>
          <dgm:hierBranch val="init"/>
        </dgm:presLayoutVars>
      </dgm:prSet>
      <dgm:spPr/>
    </dgm:pt>
    <dgm:pt modelId="{E99F491F-1719-41D5-A030-2839C9AAB774}" type="pres">
      <dgm:prSet presAssocID="{B84D1AF5-4D19-4D95-9AC2-B90FEB57C94A}" presName="rootComposite" presStyleCnt="0"/>
      <dgm:spPr/>
    </dgm:pt>
    <dgm:pt modelId="{83F174D6-DBDE-4C8D-8DD6-3772DDFBF983}" type="pres">
      <dgm:prSet presAssocID="{B84D1AF5-4D19-4D95-9AC2-B90FEB57C94A}" presName="rootText" presStyleLbl="node3" presStyleIdx="3" presStyleCnt="5" custScaleX="120664">
        <dgm:presLayoutVars>
          <dgm:chPref val="3"/>
        </dgm:presLayoutVars>
      </dgm:prSet>
      <dgm:spPr/>
    </dgm:pt>
    <dgm:pt modelId="{7EA32C9F-F290-4DE0-8D1F-E83F6407C02E}" type="pres">
      <dgm:prSet presAssocID="{B84D1AF5-4D19-4D95-9AC2-B90FEB57C94A}" presName="rootConnector" presStyleLbl="node3" presStyleIdx="3" presStyleCnt="5"/>
      <dgm:spPr/>
    </dgm:pt>
    <dgm:pt modelId="{99B0019D-2CB2-4AF6-9C9D-AB9E880F28FC}" type="pres">
      <dgm:prSet presAssocID="{B84D1AF5-4D19-4D95-9AC2-B90FEB57C94A}" presName="hierChild4" presStyleCnt="0"/>
      <dgm:spPr/>
    </dgm:pt>
    <dgm:pt modelId="{AE7DBD47-B4BE-40A6-897C-0624CC63FE18}" type="pres">
      <dgm:prSet presAssocID="{B84D1AF5-4D19-4D95-9AC2-B90FEB57C94A}" presName="hierChild5" presStyleCnt="0"/>
      <dgm:spPr/>
    </dgm:pt>
    <dgm:pt modelId="{753FAA6A-15AB-4744-A7E6-EE90C2FEB9F4}" type="pres">
      <dgm:prSet presAssocID="{89A73202-12CA-4997-9DE4-039768D1ED49}" presName="Name37" presStyleLbl="parChTrans1D3" presStyleIdx="4" presStyleCnt="5"/>
      <dgm:spPr/>
    </dgm:pt>
    <dgm:pt modelId="{61C072EF-30AF-4523-854B-7C66028E63C6}" type="pres">
      <dgm:prSet presAssocID="{FD1D3C7A-C631-4636-B52C-D6A56F6EA3E9}" presName="hierRoot2" presStyleCnt="0">
        <dgm:presLayoutVars>
          <dgm:hierBranch val="init"/>
        </dgm:presLayoutVars>
      </dgm:prSet>
      <dgm:spPr/>
    </dgm:pt>
    <dgm:pt modelId="{7BB55096-4781-47C0-87AF-3360768DB183}" type="pres">
      <dgm:prSet presAssocID="{FD1D3C7A-C631-4636-B52C-D6A56F6EA3E9}" presName="rootComposite" presStyleCnt="0"/>
      <dgm:spPr/>
    </dgm:pt>
    <dgm:pt modelId="{57A24008-824D-4119-9A1A-32FF65E47C39}" type="pres">
      <dgm:prSet presAssocID="{FD1D3C7A-C631-4636-B52C-D6A56F6EA3E9}" presName="rootText" presStyleLbl="node3" presStyleIdx="4" presStyleCnt="5" custScaleX="120664">
        <dgm:presLayoutVars>
          <dgm:chPref val="3"/>
        </dgm:presLayoutVars>
      </dgm:prSet>
      <dgm:spPr/>
    </dgm:pt>
    <dgm:pt modelId="{56A6EC68-91AD-4716-A60C-1D237AADD990}" type="pres">
      <dgm:prSet presAssocID="{FD1D3C7A-C631-4636-B52C-D6A56F6EA3E9}" presName="rootConnector" presStyleLbl="node3" presStyleIdx="4" presStyleCnt="5"/>
      <dgm:spPr/>
    </dgm:pt>
    <dgm:pt modelId="{1ED0C80F-3F1F-423B-A80B-98BD833876A7}" type="pres">
      <dgm:prSet presAssocID="{FD1D3C7A-C631-4636-B52C-D6A56F6EA3E9}" presName="hierChild4" presStyleCnt="0"/>
      <dgm:spPr/>
    </dgm:pt>
    <dgm:pt modelId="{8208C022-C872-4286-9C5F-109C67C66AB5}" type="pres">
      <dgm:prSet presAssocID="{FD1D3C7A-C631-4636-B52C-D6A56F6EA3E9}" presName="hierChild5" presStyleCnt="0"/>
      <dgm:spPr/>
    </dgm:pt>
    <dgm:pt modelId="{8A3801FE-9013-4A94-AB6F-433FF8DDD212}" type="pres">
      <dgm:prSet presAssocID="{8467BD39-0A1F-468B-AE16-0B3E5E740DCA}" presName="hierChild5" presStyleCnt="0"/>
      <dgm:spPr/>
    </dgm:pt>
    <dgm:pt modelId="{D4DE60BC-80EA-4110-8D99-5D43DAD63F1D}" type="pres">
      <dgm:prSet presAssocID="{4DB3556D-A9D0-49D7-A87E-C37484DC4E21}" presName="Name37" presStyleLbl="parChTrans1D2" presStyleIdx="3" presStyleCnt="5"/>
      <dgm:spPr/>
    </dgm:pt>
    <dgm:pt modelId="{E13346D9-8FB3-4A76-9855-89E082C3F211}" type="pres">
      <dgm:prSet presAssocID="{ACD6E72E-2D9C-4CE6-B6E7-0EEDAC55C0DA}" presName="hierRoot2" presStyleCnt="0">
        <dgm:presLayoutVars>
          <dgm:hierBranch val="init"/>
        </dgm:presLayoutVars>
      </dgm:prSet>
      <dgm:spPr/>
    </dgm:pt>
    <dgm:pt modelId="{B8FB43E3-A699-472E-91EA-412CB3D309AC}" type="pres">
      <dgm:prSet presAssocID="{ACD6E72E-2D9C-4CE6-B6E7-0EEDAC55C0DA}" presName="rootComposite" presStyleCnt="0"/>
      <dgm:spPr/>
    </dgm:pt>
    <dgm:pt modelId="{E2C6966D-EBA3-40BE-BE94-24F39F281483}" type="pres">
      <dgm:prSet presAssocID="{ACD6E72E-2D9C-4CE6-B6E7-0EEDAC55C0DA}" presName="rootText" presStyleLbl="node2" presStyleIdx="3" presStyleCnt="5">
        <dgm:presLayoutVars>
          <dgm:chPref val="3"/>
        </dgm:presLayoutVars>
      </dgm:prSet>
      <dgm:spPr/>
    </dgm:pt>
    <dgm:pt modelId="{2E39A46C-8BD1-4FF9-906C-BDFDF1E824A9}" type="pres">
      <dgm:prSet presAssocID="{ACD6E72E-2D9C-4CE6-B6E7-0EEDAC55C0DA}" presName="rootConnector" presStyleLbl="node2" presStyleIdx="3" presStyleCnt="5"/>
      <dgm:spPr/>
    </dgm:pt>
    <dgm:pt modelId="{8BF507C7-4B08-4123-B78E-261E22D770BC}" type="pres">
      <dgm:prSet presAssocID="{ACD6E72E-2D9C-4CE6-B6E7-0EEDAC55C0DA}" presName="hierChild4" presStyleCnt="0"/>
      <dgm:spPr/>
    </dgm:pt>
    <dgm:pt modelId="{855B0545-ACCF-452B-8447-A3C8391A2CF2}" type="pres">
      <dgm:prSet presAssocID="{ACD6E72E-2D9C-4CE6-B6E7-0EEDAC55C0DA}" presName="hierChild5" presStyleCnt="0"/>
      <dgm:spPr/>
    </dgm:pt>
    <dgm:pt modelId="{C70E9425-D073-4A96-BAB1-49EA5B32DE77}" type="pres">
      <dgm:prSet presAssocID="{E3AED0BF-F141-4939-89C1-3B1F309DBCBB}" presName="Name37" presStyleLbl="parChTrans1D2" presStyleIdx="4" presStyleCnt="5"/>
      <dgm:spPr/>
    </dgm:pt>
    <dgm:pt modelId="{2FDD8498-5AA6-4E59-922C-74E1C98EF739}" type="pres">
      <dgm:prSet presAssocID="{3A5874BA-01FB-41C1-BF7B-50F4968F558B}" presName="hierRoot2" presStyleCnt="0">
        <dgm:presLayoutVars>
          <dgm:hierBranch val="init"/>
        </dgm:presLayoutVars>
      </dgm:prSet>
      <dgm:spPr/>
    </dgm:pt>
    <dgm:pt modelId="{02730203-9327-4980-84FA-91ABD42F910B}" type="pres">
      <dgm:prSet presAssocID="{3A5874BA-01FB-41C1-BF7B-50F4968F558B}" presName="rootComposite" presStyleCnt="0"/>
      <dgm:spPr/>
    </dgm:pt>
    <dgm:pt modelId="{F91A0428-A0E0-4421-8066-B07CADA18BDC}" type="pres">
      <dgm:prSet presAssocID="{3A5874BA-01FB-41C1-BF7B-50F4968F558B}" presName="rootText" presStyleLbl="node2" presStyleIdx="4" presStyleCnt="5">
        <dgm:presLayoutVars>
          <dgm:chPref val="3"/>
        </dgm:presLayoutVars>
      </dgm:prSet>
      <dgm:spPr/>
    </dgm:pt>
    <dgm:pt modelId="{5042A0A7-5A78-41D3-9B30-CEAB0D947D79}" type="pres">
      <dgm:prSet presAssocID="{3A5874BA-01FB-41C1-BF7B-50F4968F558B}" presName="rootConnector" presStyleLbl="node2" presStyleIdx="4" presStyleCnt="5"/>
      <dgm:spPr/>
    </dgm:pt>
    <dgm:pt modelId="{CD35E647-242B-4C83-9157-A2CB524E71CE}" type="pres">
      <dgm:prSet presAssocID="{3A5874BA-01FB-41C1-BF7B-50F4968F558B}" presName="hierChild4" presStyleCnt="0"/>
      <dgm:spPr/>
    </dgm:pt>
    <dgm:pt modelId="{315D4D1F-BA7C-4A8D-9036-204F4060D298}" type="pres">
      <dgm:prSet presAssocID="{3A5874BA-01FB-41C1-BF7B-50F4968F558B}" presName="hierChild5" presStyleCnt="0"/>
      <dgm:spPr/>
    </dgm:pt>
    <dgm:pt modelId="{95CD63D5-74E7-4E00-93B8-A5C6D1F8F622}" type="pres">
      <dgm:prSet presAssocID="{957CF529-68F2-486F-98F8-D4913C640658}" presName="hierChild3" presStyleCnt="0"/>
      <dgm:spPr/>
    </dgm:pt>
  </dgm:ptLst>
  <dgm:cxnLst>
    <dgm:cxn modelId="{8B692903-D20D-4DDB-99BE-834C6636ED12}" type="presOf" srcId="{EDDFD9B2-7C6B-4444-9932-3E26E8039219}" destId="{0205C493-DE7E-42E9-9BE8-4EC3E1A18524}" srcOrd="1" destOrd="0" presId="urn:microsoft.com/office/officeart/2005/8/layout/orgChart1"/>
    <dgm:cxn modelId="{80C42206-050C-4DA7-95ED-1CE40F61547B}" srcId="{5B895994-D135-4745-BFAE-992B79A089C5}" destId="{323F9B4E-A922-463C-B9E4-627568FDA7F4}" srcOrd="1" destOrd="0" parTransId="{2465E9CA-85EC-45F7-9931-1D719BF28EFB}" sibTransId="{C451DFBF-A786-4D14-9E4E-B2BC9C29EF81}"/>
    <dgm:cxn modelId="{52934F17-98F9-4057-83BC-FC7334FCDCA5}" srcId="{19D0C84C-FB4F-4733-938E-693CAD6959DA}" destId="{4C3CC0B2-BC1E-436F-B21D-B699DDF69660}" srcOrd="0" destOrd="0" parTransId="{B7385BD5-125B-4CC2-BAF3-BB29F2B15A5B}" sibTransId="{3088C6B7-E688-42FE-AF9D-0810DAECF901}"/>
    <dgm:cxn modelId="{C605FC19-8B4F-44DA-9E0A-9C9B936EF5CE}" type="presOf" srcId="{89A73202-12CA-4997-9DE4-039768D1ED49}" destId="{753FAA6A-15AB-4744-A7E6-EE90C2FEB9F4}" srcOrd="0" destOrd="0" presId="urn:microsoft.com/office/officeart/2005/8/layout/orgChart1"/>
    <dgm:cxn modelId="{2B279D1B-16C8-4A5A-8FE8-5D7A9D418FEE}" type="presOf" srcId="{8467BD39-0A1F-468B-AE16-0B3E5E740DCA}" destId="{7B97A636-4E51-4D8F-929A-800D6DD7E7C2}" srcOrd="0" destOrd="0" presId="urn:microsoft.com/office/officeart/2005/8/layout/orgChart1"/>
    <dgm:cxn modelId="{900FA71E-4654-46F5-B429-05CA337EE133}" type="presOf" srcId="{ACD6E72E-2D9C-4CE6-B6E7-0EEDAC55C0DA}" destId="{E2C6966D-EBA3-40BE-BE94-24F39F281483}" srcOrd="0" destOrd="0" presId="urn:microsoft.com/office/officeart/2005/8/layout/orgChart1"/>
    <dgm:cxn modelId="{74502A1F-4477-42A0-B289-030DAE203B58}" type="presOf" srcId="{B84D1AF5-4D19-4D95-9AC2-B90FEB57C94A}" destId="{83F174D6-DBDE-4C8D-8DD6-3772DDFBF983}" srcOrd="0" destOrd="0" presId="urn:microsoft.com/office/officeart/2005/8/layout/orgChart1"/>
    <dgm:cxn modelId="{7D53B123-32E6-4CF7-9C99-BAA4B37D3274}" type="presOf" srcId="{4C3CC0B2-BC1E-436F-B21D-B699DDF69660}" destId="{41D60D19-B7DB-4118-8DF1-A6AF87C81673}" srcOrd="1" destOrd="0" presId="urn:microsoft.com/office/officeart/2005/8/layout/orgChart1"/>
    <dgm:cxn modelId="{E410AF26-AD3D-4619-8E14-044D39B62739}" type="presOf" srcId="{91950839-732A-411C-9196-F3B7A932AD4E}" destId="{86557A01-9E86-42A3-AB00-4D191DFD9CA1}" srcOrd="1" destOrd="0" presId="urn:microsoft.com/office/officeart/2005/8/layout/orgChart1"/>
    <dgm:cxn modelId="{2D80FF2C-15D9-4A09-B005-6964D679BC90}" type="presOf" srcId="{4C3CC0B2-BC1E-436F-B21D-B699DDF69660}" destId="{410805E0-72C1-41FA-AE86-0369E7D9B1FA}" srcOrd="0" destOrd="0" presId="urn:microsoft.com/office/officeart/2005/8/layout/orgChart1"/>
    <dgm:cxn modelId="{1B1EAE32-DE43-47EB-BFE1-DD342229F1A0}" type="presOf" srcId="{20DE7381-C70B-4F54-A8A8-508FFF46E532}" destId="{B1532B16-E00B-4721-8B7D-D1A4307F3CBD}" srcOrd="0" destOrd="0" presId="urn:microsoft.com/office/officeart/2005/8/layout/orgChart1"/>
    <dgm:cxn modelId="{B594543D-5C01-4900-8108-F2E13F3A7AE0}" type="presOf" srcId="{59F7CD2F-7F2C-411E-ABE2-ABCCCCCD70C8}" destId="{31204BC1-D7E0-4F56-B5F4-8D97E7A2783D}" srcOrd="1" destOrd="0" presId="urn:microsoft.com/office/officeart/2005/8/layout/orgChart1"/>
    <dgm:cxn modelId="{757CB83D-EC5A-457E-A63E-AFB051EAFA98}" srcId="{5B895994-D135-4745-BFAE-992B79A089C5}" destId="{C0B95B97-630C-41BD-B033-3882FEB2266C}" srcOrd="2" destOrd="0" parTransId="{7D334A6D-6C8D-4E8B-930F-EE6265CCF5F7}" sibTransId="{52C6D31D-40DA-42B9-9CE5-6BE96B38979E}"/>
    <dgm:cxn modelId="{C25CCA3D-B48F-4007-8E0C-F19C92FDAE87}" type="presOf" srcId="{5B895994-D135-4745-BFAE-992B79A089C5}" destId="{A5CBFDD9-5B8D-48FE-870E-8B81783356F1}" srcOrd="0" destOrd="0" presId="urn:microsoft.com/office/officeart/2005/8/layout/orgChart1"/>
    <dgm:cxn modelId="{C135423F-1276-40AC-8C59-642F29B98161}" type="presOf" srcId="{AD456634-81C7-46DC-8FCB-1FDBC1847230}" destId="{721A05F4-7988-4FF0-84D1-B5F526A3DA0C}" srcOrd="0" destOrd="0" presId="urn:microsoft.com/office/officeart/2005/8/layout/orgChart1"/>
    <dgm:cxn modelId="{B3FE3E60-9CCF-4E4C-AF4D-0828862503CD}" srcId="{957CF529-68F2-486F-98F8-D4913C640658}" destId="{ACD6E72E-2D9C-4CE6-B6E7-0EEDAC55C0DA}" srcOrd="3" destOrd="0" parTransId="{4DB3556D-A9D0-49D7-A87E-C37484DC4E21}" sibTransId="{E542B25F-E268-4777-AC44-53A7E26C8509}"/>
    <dgm:cxn modelId="{CABA3B42-D35B-4D6A-9B11-48B30DDF9EAA}" type="presOf" srcId="{7D334A6D-6C8D-4E8B-930F-EE6265CCF5F7}" destId="{86C30539-DBAA-46F3-AD80-31467948CD84}" srcOrd="0" destOrd="0" presId="urn:microsoft.com/office/officeart/2005/8/layout/orgChart1"/>
    <dgm:cxn modelId="{8999AE67-81BB-4DDE-BAC0-A8B58795EAD7}" srcId="{957CF529-68F2-486F-98F8-D4913C640658}" destId="{3A5874BA-01FB-41C1-BF7B-50F4968F558B}" srcOrd="4" destOrd="0" parTransId="{E3AED0BF-F141-4939-89C1-3B1F309DBCBB}" sibTransId="{91496F2C-D82A-4A98-AA19-F64075A37D26}"/>
    <dgm:cxn modelId="{A984EF67-425E-4079-A684-0D3073DC4322}" type="presOf" srcId="{960E13AD-EB00-4190-8423-450DE5D1F6A5}" destId="{D09F546F-584F-4008-95DB-7A1B9698B625}" srcOrd="0" destOrd="0" presId="urn:microsoft.com/office/officeart/2005/8/layout/orgChart1"/>
    <dgm:cxn modelId="{F2C18969-2BB9-464F-8DAD-6389EB5A0175}" type="presOf" srcId="{3A5874BA-01FB-41C1-BF7B-50F4968F558B}" destId="{F91A0428-A0E0-4421-8066-B07CADA18BDC}" srcOrd="0" destOrd="0" presId="urn:microsoft.com/office/officeart/2005/8/layout/orgChart1"/>
    <dgm:cxn modelId="{00BD2E70-C84D-410A-A93E-F2A5F86204A4}" type="presOf" srcId="{AD93202E-8BE1-42AC-8400-AFC61404F3DF}" destId="{3C51847C-AF31-42F1-914A-D8654345672C}" srcOrd="0" destOrd="0" presId="urn:microsoft.com/office/officeart/2005/8/layout/orgChart1"/>
    <dgm:cxn modelId="{30A57755-768D-463E-882D-F0BE10D7F153}" type="presOf" srcId="{B7385BD5-125B-4CC2-BAF3-BB29F2B15A5B}" destId="{3F1D8CF9-358C-40CC-97EA-65A4DF982DCC}" srcOrd="0" destOrd="0" presId="urn:microsoft.com/office/officeart/2005/8/layout/orgChart1"/>
    <dgm:cxn modelId="{D32EA756-4A7B-4B2F-8F55-7764AF663266}" type="presOf" srcId="{E3AED0BF-F141-4939-89C1-3B1F309DBCBB}" destId="{C70E9425-D073-4A96-BAB1-49EA5B32DE77}" srcOrd="0" destOrd="0" presId="urn:microsoft.com/office/officeart/2005/8/layout/orgChart1"/>
    <dgm:cxn modelId="{0EDAEC76-AE29-47FE-8DC8-42149BEADEA6}" type="presOf" srcId="{5B895994-D135-4745-BFAE-992B79A089C5}" destId="{0A8B5616-4004-41F2-B511-9A29FEC30D08}" srcOrd="1" destOrd="0" presId="urn:microsoft.com/office/officeart/2005/8/layout/orgChart1"/>
    <dgm:cxn modelId="{75A23A77-4C59-4A59-8ECC-FCFA93FFCFA1}" srcId="{8467BD39-0A1F-468B-AE16-0B3E5E740DCA}" destId="{B84D1AF5-4D19-4D95-9AC2-B90FEB57C94A}" srcOrd="0" destOrd="0" parTransId="{DF521B67-CFCD-4FC8-BFDC-E94D04A877E1}" sibTransId="{1897FA9F-99E0-43D5-8EBF-C8E7C8352C6E}"/>
    <dgm:cxn modelId="{94C84078-7002-44F5-BF25-26E6AEE350DD}" srcId="{4C3CC0B2-BC1E-436F-B21D-B699DDF69660}" destId="{B758CD9F-F45C-4E53-8034-0E4C54BFBB33}" srcOrd="2" destOrd="0" parTransId="{D7C7ABE6-382E-4C27-BB81-B015E1C91DD5}" sibTransId="{6852730B-6B0B-4288-A479-373DF42CCB79}"/>
    <dgm:cxn modelId="{FE554558-4054-48D4-AD16-B9886ED66C67}" srcId="{957CF529-68F2-486F-98F8-D4913C640658}" destId="{19D0C84C-FB4F-4733-938E-693CAD6959DA}" srcOrd="1" destOrd="0" parTransId="{20DE7381-C70B-4F54-A8A8-508FFF46E532}" sibTransId="{D021E20B-3E22-44E3-8744-45614ED9DBE0}"/>
    <dgm:cxn modelId="{51C2EF59-2ADA-4EB2-B123-0357B39B2D43}" type="presOf" srcId="{957CF529-68F2-486F-98F8-D4913C640658}" destId="{F04DE7AF-AA37-4045-A599-DACAACBD8050}" srcOrd="0" destOrd="0" presId="urn:microsoft.com/office/officeart/2005/8/layout/orgChart1"/>
    <dgm:cxn modelId="{C7C9735A-C59C-4A9B-97F6-3261BBFEFF57}" type="presOf" srcId="{FD1D3C7A-C631-4636-B52C-D6A56F6EA3E9}" destId="{56A6EC68-91AD-4716-A60C-1D237AADD990}" srcOrd="1" destOrd="0" presId="urn:microsoft.com/office/officeart/2005/8/layout/orgChart1"/>
    <dgm:cxn modelId="{9BE5835A-B72C-424C-A910-2147D524D0D0}" srcId="{4C3CC0B2-BC1E-436F-B21D-B699DDF69660}" destId="{EDDFD9B2-7C6B-4444-9932-3E26E8039219}" srcOrd="0" destOrd="0" parTransId="{AD456634-81C7-46DC-8FCB-1FDBC1847230}" sibTransId="{6458B2C4-7366-4B15-801C-5E9219650257}"/>
    <dgm:cxn modelId="{B518C77C-A8E6-482E-B635-0A778F0BDF8B}" srcId="{4C3CC0B2-BC1E-436F-B21D-B699DDF69660}" destId="{A31C0D32-3329-422D-82D3-8B4BD5A929D4}" srcOrd="1" destOrd="0" parTransId="{960E13AD-EB00-4190-8423-450DE5D1F6A5}" sibTransId="{982E8703-8D7D-4CEB-AB4A-500EA63093D2}"/>
    <dgm:cxn modelId="{6C84437F-E481-4851-A74C-86F016CB5085}" type="presOf" srcId="{5D0C014F-19C4-4DA5-B683-D7A2A8C49B22}" destId="{096FD1FA-B331-4E10-830F-DAEB60772FE2}" srcOrd="1" destOrd="0" presId="urn:microsoft.com/office/officeart/2005/8/layout/orgChart1"/>
    <dgm:cxn modelId="{BC685283-9F95-45E7-A9DB-AA9EE36CD906}" srcId="{957CF529-68F2-486F-98F8-D4913C640658}" destId="{8467BD39-0A1F-468B-AE16-0B3E5E740DCA}" srcOrd="2" destOrd="0" parTransId="{1052D3A8-87BD-4468-B01F-88FA382E1062}" sibTransId="{A09B2B54-A553-43DF-B06D-83CB1E585FFC}"/>
    <dgm:cxn modelId="{4F483C88-6C4A-4BA9-8F8E-703783433ABC}" type="presOf" srcId="{DF521B67-CFCD-4FC8-BFDC-E94D04A877E1}" destId="{03FD63A9-B5A5-4BA0-B1B5-0F92730439E9}" srcOrd="0" destOrd="0" presId="urn:microsoft.com/office/officeart/2005/8/layout/orgChart1"/>
    <dgm:cxn modelId="{0D27D588-C2BA-4F5B-B65D-559CDD88CD61}" srcId="{19D0C84C-FB4F-4733-938E-693CAD6959DA}" destId="{91950839-732A-411C-9196-F3B7A932AD4E}" srcOrd="1" destOrd="0" parTransId="{AD93202E-8BE1-42AC-8400-AFC61404F3DF}" sibTransId="{B38147AB-361F-49DB-B279-C6275EE626AA}"/>
    <dgm:cxn modelId="{F3E0AA8F-CC4C-4389-A31B-117E09623799}" type="presOf" srcId="{19D0C84C-FB4F-4733-938E-693CAD6959DA}" destId="{AEEB9C59-D58B-4207-880A-AFFA6148A242}" srcOrd="0" destOrd="0" presId="urn:microsoft.com/office/officeart/2005/8/layout/orgChart1"/>
    <dgm:cxn modelId="{103C4990-C71A-4431-A097-6A0A3207898B}" type="presOf" srcId="{5D0C014F-19C4-4DA5-B683-D7A2A8C49B22}" destId="{9540E69F-66A2-40E4-9340-E7015C143A1F}" srcOrd="0" destOrd="0" presId="urn:microsoft.com/office/officeart/2005/8/layout/orgChart1"/>
    <dgm:cxn modelId="{B825A5A2-1927-4949-9C3C-D4732A63497C}" type="presOf" srcId="{3A5874BA-01FB-41C1-BF7B-50F4968F558B}" destId="{5042A0A7-5A78-41D3-9B30-CEAB0D947D79}" srcOrd="1" destOrd="0" presId="urn:microsoft.com/office/officeart/2005/8/layout/orgChart1"/>
    <dgm:cxn modelId="{FD5EAFA4-66C7-4132-9F7C-F899F41B96EC}" type="presOf" srcId="{957CF529-68F2-486F-98F8-D4913C640658}" destId="{EE4C7EB8-4FDC-4216-AABF-EEF3A7DA9E4E}" srcOrd="1" destOrd="0" presId="urn:microsoft.com/office/officeart/2005/8/layout/orgChart1"/>
    <dgm:cxn modelId="{AA476FA7-FE75-45C2-84DB-2F9FC024784B}" type="presOf" srcId="{B84D1AF5-4D19-4D95-9AC2-B90FEB57C94A}" destId="{7EA32C9F-F290-4DE0-8D1F-E83F6407C02E}" srcOrd="1" destOrd="0" presId="urn:microsoft.com/office/officeart/2005/8/layout/orgChart1"/>
    <dgm:cxn modelId="{AAD891A9-1E62-46AA-A326-0C570FA9E972}" srcId="{8467BD39-0A1F-468B-AE16-0B3E5E740DCA}" destId="{FD1D3C7A-C631-4636-B52C-D6A56F6EA3E9}" srcOrd="1" destOrd="0" parTransId="{89A73202-12CA-4997-9DE4-039768D1ED49}" sibTransId="{B22E7528-111F-47C8-9382-F74C34BBD4D6}"/>
    <dgm:cxn modelId="{41D9F9AF-1B06-487F-B582-B3B26FC7B45C}" type="presOf" srcId="{91950839-732A-411C-9196-F3B7A932AD4E}" destId="{AA97D82B-397E-420D-AADC-D46D7388204D}" srcOrd="0" destOrd="0" presId="urn:microsoft.com/office/officeart/2005/8/layout/orgChart1"/>
    <dgm:cxn modelId="{E9C5B3B0-FC60-4822-B607-7A3DACF050AF}" srcId="{5B895994-D135-4745-BFAE-992B79A089C5}" destId="{59F7CD2F-7F2C-411E-ABE2-ABCCCCCD70C8}" srcOrd="0" destOrd="0" parTransId="{DD5B6E41-E3E8-495A-83C5-4DF23EDC34E1}" sibTransId="{D9EF8199-60E8-4DD5-BC67-11ACF7142E44}"/>
    <dgm:cxn modelId="{254F80B1-E237-4A7C-AA62-93A1BE5EE05A}" type="presOf" srcId="{C0B95B97-630C-41BD-B033-3882FEB2266C}" destId="{8DF62151-C0E4-4672-9E0D-CE9FA1F3925D}" srcOrd="0" destOrd="0" presId="urn:microsoft.com/office/officeart/2005/8/layout/orgChart1"/>
    <dgm:cxn modelId="{BCD10AB3-1395-4384-87ED-24062D8EEBEB}" type="presOf" srcId="{D7C7ABE6-382E-4C27-BB81-B015E1C91DD5}" destId="{DBF6703F-DEA9-4807-906C-682C63B64D4D}" srcOrd="0" destOrd="0" presId="urn:microsoft.com/office/officeart/2005/8/layout/orgChart1"/>
    <dgm:cxn modelId="{56C338BA-BE72-4F7B-8FAB-6C6205A5B5F2}" type="presOf" srcId="{19D0C84C-FB4F-4733-938E-693CAD6959DA}" destId="{F782DC6E-F8F7-4B8C-912E-B5DE89C70B50}" srcOrd="1" destOrd="0" presId="urn:microsoft.com/office/officeart/2005/8/layout/orgChart1"/>
    <dgm:cxn modelId="{425B23BC-E703-48FE-86E5-5B5F5FF469CE}" type="presOf" srcId="{1052D3A8-87BD-4468-B01F-88FA382E1062}" destId="{9646E47F-C9CF-4A0B-BC9D-AB893090E0D8}" srcOrd="0" destOrd="0" presId="urn:microsoft.com/office/officeart/2005/8/layout/orgChart1"/>
    <dgm:cxn modelId="{BA2840BD-C405-4291-912B-AEE13427D892}" type="presOf" srcId="{EDDFD9B2-7C6B-4444-9932-3E26E8039219}" destId="{86818EA7-56EC-4F7B-A9EC-ACA798323544}" srcOrd="0" destOrd="0" presId="urn:microsoft.com/office/officeart/2005/8/layout/orgChart1"/>
    <dgm:cxn modelId="{24F2B1C0-4779-4A15-9E28-380FC9F297F7}" type="presOf" srcId="{168C60C8-E4B2-4BFC-B692-2C2F6C84B157}" destId="{9A12596D-7BAA-4322-97B3-F31F1F93A49F}" srcOrd="0" destOrd="0" presId="urn:microsoft.com/office/officeart/2005/8/layout/orgChart1"/>
    <dgm:cxn modelId="{3BFD47C7-CE80-4E78-A7FD-CE52554EE759}" type="presOf" srcId="{59F7CD2F-7F2C-411E-ABE2-ABCCCCCD70C8}" destId="{0AA4BD75-6FD6-40DF-B2DE-EE93DE65EF03}" srcOrd="0" destOrd="0" presId="urn:microsoft.com/office/officeart/2005/8/layout/orgChart1"/>
    <dgm:cxn modelId="{26F6A9C9-E445-4235-9C9A-9F895C6F3EB1}" type="presOf" srcId="{FD1D3C7A-C631-4636-B52C-D6A56F6EA3E9}" destId="{57A24008-824D-4119-9A1A-32FF65E47C39}" srcOrd="0" destOrd="0" presId="urn:microsoft.com/office/officeart/2005/8/layout/orgChart1"/>
    <dgm:cxn modelId="{3D78ADCD-BB70-44D5-A970-55F6C3CBF073}" type="presOf" srcId="{323F9B4E-A922-463C-B9E4-627568FDA7F4}" destId="{194ECFE4-3884-48FE-BB81-0857DAAE2684}" srcOrd="0" destOrd="0" presId="urn:microsoft.com/office/officeart/2005/8/layout/orgChart1"/>
    <dgm:cxn modelId="{20CCE7CF-81BC-4DDA-A0DC-D8A747B7F841}" type="presOf" srcId="{2465E9CA-85EC-45F7-9931-1D719BF28EFB}" destId="{B47386C6-8F46-46F8-B214-6CCC393961AF}" srcOrd="0" destOrd="0" presId="urn:microsoft.com/office/officeart/2005/8/layout/orgChart1"/>
    <dgm:cxn modelId="{6DAF07D1-7260-44AE-9EDE-3217E019D15B}" srcId="{957CF529-68F2-486F-98F8-D4913C640658}" destId="{5D0C014F-19C4-4DA5-B683-D7A2A8C49B22}" srcOrd="0" destOrd="0" parTransId="{AA2C3BB9-F761-4466-BB09-8EB1F3CFB0B6}" sibTransId="{CEB798D2-BD14-4E3D-8E07-05712D076C8F}"/>
    <dgm:cxn modelId="{C490C0D1-F802-470E-B5FD-4CE1EAC4B100}" type="presOf" srcId="{DD5B6E41-E3E8-495A-83C5-4DF23EDC34E1}" destId="{22E65643-3C09-4518-9B05-80F776CBA31F}" srcOrd="0" destOrd="0" presId="urn:microsoft.com/office/officeart/2005/8/layout/orgChart1"/>
    <dgm:cxn modelId="{522615D3-3A16-491D-BD54-65C1981E8060}" type="presOf" srcId="{8467BD39-0A1F-468B-AE16-0B3E5E740DCA}" destId="{3F1622E1-3A38-48A1-BCDC-601FEEEA9B54}" srcOrd="1" destOrd="0" presId="urn:microsoft.com/office/officeart/2005/8/layout/orgChart1"/>
    <dgm:cxn modelId="{54E74EDA-F3C6-4880-9FB7-F6A4A5B6B4AE}" type="presOf" srcId="{3F4AD3BE-B66C-423E-8043-C1C122B34143}" destId="{D7C19271-103C-4CAB-806A-12B025B2EAAF}" srcOrd="0" destOrd="0" presId="urn:microsoft.com/office/officeart/2005/8/layout/orgChart1"/>
    <dgm:cxn modelId="{8CD363DB-601A-4B71-9059-BDD0E3A7D491}" type="presOf" srcId="{A31C0D32-3329-422D-82D3-8B4BD5A929D4}" destId="{55F65210-F5AD-4A0F-A823-CE05FA3F6D7C}" srcOrd="0" destOrd="0" presId="urn:microsoft.com/office/officeart/2005/8/layout/orgChart1"/>
    <dgm:cxn modelId="{EFC1E1DC-15D4-49F9-8EEC-5DA16F6F6E8E}" type="presOf" srcId="{B758CD9F-F45C-4E53-8034-0E4C54BFBB33}" destId="{6BFB40F7-344C-4CC2-A502-7A0169FA7694}" srcOrd="1" destOrd="0" presId="urn:microsoft.com/office/officeart/2005/8/layout/orgChart1"/>
    <dgm:cxn modelId="{41F18DE3-FE17-4DF7-AA6C-3F27AA9558BD}" type="presOf" srcId="{B758CD9F-F45C-4E53-8034-0E4C54BFBB33}" destId="{A924EC2F-8BBA-45E6-9ADA-05DA5BE4B0B1}" srcOrd="0" destOrd="0" presId="urn:microsoft.com/office/officeart/2005/8/layout/orgChart1"/>
    <dgm:cxn modelId="{0E7135E8-999F-4BAC-B26E-92BF36239E2D}" type="presOf" srcId="{323F9B4E-A922-463C-B9E4-627568FDA7F4}" destId="{92B4275C-EF01-4F6E-9B03-2E35815225FE}" srcOrd="1" destOrd="0" presId="urn:microsoft.com/office/officeart/2005/8/layout/orgChart1"/>
    <dgm:cxn modelId="{447283E8-35BB-4850-95C9-948B7F7FA02D}" srcId="{3F4AD3BE-B66C-423E-8043-C1C122B34143}" destId="{957CF529-68F2-486F-98F8-D4913C640658}" srcOrd="0" destOrd="0" parTransId="{982C32B9-32E1-4C5C-AFEA-3EEF9C07A9D6}" sibTransId="{6BABB2A4-2737-4347-89D9-22286C52E764}"/>
    <dgm:cxn modelId="{823C75F0-E6F8-4CBE-8D44-7DF7F2B4B9D3}" type="presOf" srcId="{AA2C3BB9-F761-4466-BB09-8EB1F3CFB0B6}" destId="{00EFE886-FE22-45E5-962A-3844C913C560}" srcOrd="0" destOrd="0" presId="urn:microsoft.com/office/officeart/2005/8/layout/orgChart1"/>
    <dgm:cxn modelId="{7E23B4F1-ABEC-4F5D-A85A-AA8AE0DBD407}" type="presOf" srcId="{A31C0D32-3329-422D-82D3-8B4BD5A929D4}" destId="{A8FCE4CA-19C1-4B43-A953-E1FF9EEF2337}" srcOrd="1" destOrd="0" presId="urn:microsoft.com/office/officeart/2005/8/layout/orgChart1"/>
    <dgm:cxn modelId="{886399F2-818A-4DCF-B26C-05FA92A4D14F}" srcId="{5D0C014F-19C4-4DA5-B683-D7A2A8C49B22}" destId="{5B895994-D135-4745-BFAE-992B79A089C5}" srcOrd="0" destOrd="0" parTransId="{168C60C8-E4B2-4BFC-B692-2C2F6C84B157}" sibTransId="{298EC073-B0DE-4216-BE2B-C3BA77159DB1}"/>
    <dgm:cxn modelId="{D74D18F6-4F2D-4CAB-A7FC-1EDEB842852B}" type="presOf" srcId="{4DB3556D-A9D0-49D7-A87E-C37484DC4E21}" destId="{D4DE60BC-80EA-4110-8D99-5D43DAD63F1D}" srcOrd="0" destOrd="0" presId="urn:microsoft.com/office/officeart/2005/8/layout/orgChart1"/>
    <dgm:cxn modelId="{41D858F6-3E1F-4A80-9B13-CB0B6154FC3D}" type="presOf" srcId="{C0B95B97-630C-41BD-B033-3882FEB2266C}" destId="{1CB85079-D669-44DE-9FE9-6B9102A9D972}" srcOrd="1" destOrd="0" presId="urn:microsoft.com/office/officeart/2005/8/layout/orgChart1"/>
    <dgm:cxn modelId="{57F733FB-86ED-4746-B784-D62B82CD01EF}" type="presOf" srcId="{ACD6E72E-2D9C-4CE6-B6E7-0EEDAC55C0DA}" destId="{2E39A46C-8BD1-4FF9-906C-BDFDF1E824A9}" srcOrd="1" destOrd="0" presId="urn:microsoft.com/office/officeart/2005/8/layout/orgChart1"/>
    <dgm:cxn modelId="{A3C1F136-72E7-406A-868B-A9B23B95C080}" type="presParOf" srcId="{D7C19271-103C-4CAB-806A-12B025B2EAAF}" destId="{614C9CAA-E04D-4DA3-8248-5A7114EFB67C}" srcOrd="0" destOrd="0" presId="urn:microsoft.com/office/officeart/2005/8/layout/orgChart1"/>
    <dgm:cxn modelId="{CEEA3F5D-65CC-4C5A-9D9B-4465A8463B3B}" type="presParOf" srcId="{614C9CAA-E04D-4DA3-8248-5A7114EFB67C}" destId="{75C98126-7666-4370-A8BE-2B237F98EAA0}" srcOrd="0" destOrd="0" presId="urn:microsoft.com/office/officeart/2005/8/layout/orgChart1"/>
    <dgm:cxn modelId="{0E082AE4-508F-4C0A-ACC1-C58AEFAB3D35}" type="presParOf" srcId="{75C98126-7666-4370-A8BE-2B237F98EAA0}" destId="{F04DE7AF-AA37-4045-A599-DACAACBD8050}" srcOrd="0" destOrd="0" presId="urn:microsoft.com/office/officeart/2005/8/layout/orgChart1"/>
    <dgm:cxn modelId="{81E39E30-1A4C-485E-90E8-D08C37117542}" type="presParOf" srcId="{75C98126-7666-4370-A8BE-2B237F98EAA0}" destId="{EE4C7EB8-4FDC-4216-AABF-EEF3A7DA9E4E}" srcOrd="1" destOrd="0" presId="urn:microsoft.com/office/officeart/2005/8/layout/orgChart1"/>
    <dgm:cxn modelId="{35142AC0-E318-45C4-9800-5E249C48AE09}" type="presParOf" srcId="{614C9CAA-E04D-4DA3-8248-5A7114EFB67C}" destId="{0CF0029D-960B-488F-AA8E-F943798EF7C3}" srcOrd="1" destOrd="0" presId="urn:microsoft.com/office/officeart/2005/8/layout/orgChart1"/>
    <dgm:cxn modelId="{E3E042A8-D701-44EA-B606-D106B2EB38A2}" type="presParOf" srcId="{0CF0029D-960B-488F-AA8E-F943798EF7C3}" destId="{00EFE886-FE22-45E5-962A-3844C913C560}" srcOrd="0" destOrd="0" presId="urn:microsoft.com/office/officeart/2005/8/layout/orgChart1"/>
    <dgm:cxn modelId="{D2E37034-60D0-4B8B-9941-16FC9948C24C}" type="presParOf" srcId="{0CF0029D-960B-488F-AA8E-F943798EF7C3}" destId="{51AACA23-5B1E-496E-B63C-95BCE7317930}" srcOrd="1" destOrd="0" presId="urn:microsoft.com/office/officeart/2005/8/layout/orgChart1"/>
    <dgm:cxn modelId="{981711AE-8883-4476-AD9F-06ADA8DC42C9}" type="presParOf" srcId="{51AACA23-5B1E-496E-B63C-95BCE7317930}" destId="{D1C74C57-A061-4FD2-96D5-C1A80ACAAD14}" srcOrd="0" destOrd="0" presId="urn:microsoft.com/office/officeart/2005/8/layout/orgChart1"/>
    <dgm:cxn modelId="{D2BD4DD0-1D52-4E60-9E4A-B9B42A045D32}" type="presParOf" srcId="{D1C74C57-A061-4FD2-96D5-C1A80ACAAD14}" destId="{9540E69F-66A2-40E4-9340-E7015C143A1F}" srcOrd="0" destOrd="0" presId="urn:microsoft.com/office/officeart/2005/8/layout/orgChart1"/>
    <dgm:cxn modelId="{049015F1-1B17-41C7-A15C-84BF7DD2D156}" type="presParOf" srcId="{D1C74C57-A061-4FD2-96D5-C1A80ACAAD14}" destId="{096FD1FA-B331-4E10-830F-DAEB60772FE2}" srcOrd="1" destOrd="0" presId="urn:microsoft.com/office/officeart/2005/8/layout/orgChart1"/>
    <dgm:cxn modelId="{1989508B-2BFF-4C50-9F6D-F3E2B50FABC6}" type="presParOf" srcId="{51AACA23-5B1E-496E-B63C-95BCE7317930}" destId="{5666B174-7712-408B-B953-CB40275F33DC}" srcOrd="1" destOrd="0" presId="urn:microsoft.com/office/officeart/2005/8/layout/orgChart1"/>
    <dgm:cxn modelId="{08CC9D1F-F87F-4C52-B45E-1CBCECE47A08}" type="presParOf" srcId="{5666B174-7712-408B-B953-CB40275F33DC}" destId="{9A12596D-7BAA-4322-97B3-F31F1F93A49F}" srcOrd="0" destOrd="0" presId="urn:microsoft.com/office/officeart/2005/8/layout/orgChart1"/>
    <dgm:cxn modelId="{F20D5CA8-FADC-48E0-A33D-D0D924A20E2C}" type="presParOf" srcId="{5666B174-7712-408B-B953-CB40275F33DC}" destId="{717E9246-5D18-4EB6-8D10-F04E9C7DF56E}" srcOrd="1" destOrd="0" presId="urn:microsoft.com/office/officeart/2005/8/layout/orgChart1"/>
    <dgm:cxn modelId="{93869515-4657-47F5-AE3B-4E4F7DDCF310}" type="presParOf" srcId="{717E9246-5D18-4EB6-8D10-F04E9C7DF56E}" destId="{AD6D7B59-449A-4059-A990-D8C8A524E343}" srcOrd="0" destOrd="0" presId="urn:microsoft.com/office/officeart/2005/8/layout/orgChart1"/>
    <dgm:cxn modelId="{606C9E9D-1C71-4F1D-B1B7-FC0C7727EC88}" type="presParOf" srcId="{AD6D7B59-449A-4059-A990-D8C8A524E343}" destId="{A5CBFDD9-5B8D-48FE-870E-8B81783356F1}" srcOrd="0" destOrd="0" presId="urn:microsoft.com/office/officeart/2005/8/layout/orgChart1"/>
    <dgm:cxn modelId="{EE639C24-75F0-4906-99E6-77FFB662EC44}" type="presParOf" srcId="{AD6D7B59-449A-4059-A990-D8C8A524E343}" destId="{0A8B5616-4004-41F2-B511-9A29FEC30D08}" srcOrd="1" destOrd="0" presId="urn:microsoft.com/office/officeart/2005/8/layout/orgChart1"/>
    <dgm:cxn modelId="{5B8711FA-318A-40FB-8F0E-22D1793F8FBB}" type="presParOf" srcId="{717E9246-5D18-4EB6-8D10-F04E9C7DF56E}" destId="{4C96FD65-EE6D-4E00-9245-CE0D04FEFD53}" srcOrd="1" destOrd="0" presId="urn:microsoft.com/office/officeart/2005/8/layout/orgChart1"/>
    <dgm:cxn modelId="{DF015427-15D0-4A68-9022-B8C358122267}" type="presParOf" srcId="{4C96FD65-EE6D-4E00-9245-CE0D04FEFD53}" destId="{22E65643-3C09-4518-9B05-80F776CBA31F}" srcOrd="0" destOrd="0" presId="urn:microsoft.com/office/officeart/2005/8/layout/orgChart1"/>
    <dgm:cxn modelId="{3FA9AF96-5F5E-44E0-8178-25FDB2433E52}" type="presParOf" srcId="{4C96FD65-EE6D-4E00-9245-CE0D04FEFD53}" destId="{EA82A16C-F1C9-4745-B53D-A67EB96F3CE2}" srcOrd="1" destOrd="0" presId="urn:microsoft.com/office/officeart/2005/8/layout/orgChart1"/>
    <dgm:cxn modelId="{1C34A2D8-D6C9-467B-A86B-BB5B2B4BBFE4}" type="presParOf" srcId="{EA82A16C-F1C9-4745-B53D-A67EB96F3CE2}" destId="{A75C1C7F-4A07-4148-956C-30E2924C6CAB}" srcOrd="0" destOrd="0" presId="urn:microsoft.com/office/officeart/2005/8/layout/orgChart1"/>
    <dgm:cxn modelId="{C8072A6D-6B4D-4AC9-BDF5-0923A8E0D59E}" type="presParOf" srcId="{A75C1C7F-4A07-4148-956C-30E2924C6CAB}" destId="{0AA4BD75-6FD6-40DF-B2DE-EE93DE65EF03}" srcOrd="0" destOrd="0" presId="urn:microsoft.com/office/officeart/2005/8/layout/orgChart1"/>
    <dgm:cxn modelId="{8646D4D2-2C92-4C48-849E-1AD3798D355F}" type="presParOf" srcId="{A75C1C7F-4A07-4148-956C-30E2924C6CAB}" destId="{31204BC1-D7E0-4F56-B5F4-8D97E7A2783D}" srcOrd="1" destOrd="0" presId="urn:microsoft.com/office/officeart/2005/8/layout/orgChart1"/>
    <dgm:cxn modelId="{EE2956FD-103A-4D1F-8C3A-0788AFEF91C6}" type="presParOf" srcId="{EA82A16C-F1C9-4745-B53D-A67EB96F3CE2}" destId="{AD416E2A-8BB6-448A-9008-F2DFEB1172A8}" srcOrd="1" destOrd="0" presId="urn:microsoft.com/office/officeart/2005/8/layout/orgChart1"/>
    <dgm:cxn modelId="{B4229460-C5D9-4E37-8397-DBEA76F54606}" type="presParOf" srcId="{EA82A16C-F1C9-4745-B53D-A67EB96F3CE2}" destId="{BFC649FA-5B44-47E8-B5BF-A8BEE08C822B}" srcOrd="2" destOrd="0" presId="urn:microsoft.com/office/officeart/2005/8/layout/orgChart1"/>
    <dgm:cxn modelId="{5E3EC114-697B-4600-8D2E-776D2DF47315}" type="presParOf" srcId="{4C96FD65-EE6D-4E00-9245-CE0D04FEFD53}" destId="{B47386C6-8F46-46F8-B214-6CCC393961AF}" srcOrd="2" destOrd="0" presId="urn:microsoft.com/office/officeart/2005/8/layout/orgChart1"/>
    <dgm:cxn modelId="{39E550B0-C52F-4C2B-B21F-5EF67A7999E1}" type="presParOf" srcId="{4C96FD65-EE6D-4E00-9245-CE0D04FEFD53}" destId="{1C2F31D0-8233-4B45-99CE-1F6D878C51AF}" srcOrd="3" destOrd="0" presId="urn:microsoft.com/office/officeart/2005/8/layout/orgChart1"/>
    <dgm:cxn modelId="{F029AE26-2291-4B73-AC3B-D484C28E279B}" type="presParOf" srcId="{1C2F31D0-8233-4B45-99CE-1F6D878C51AF}" destId="{61DF2B52-F7EB-4E72-A5DF-C07D4633AA91}" srcOrd="0" destOrd="0" presId="urn:microsoft.com/office/officeart/2005/8/layout/orgChart1"/>
    <dgm:cxn modelId="{EC6E75B4-C2C3-4436-A2B1-9DF1B77892A8}" type="presParOf" srcId="{61DF2B52-F7EB-4E72-A5DF-C07D4633AA91}" destId="{194ECFE4-3884-48FE-BB81-0857DAAE2684}" srcOrd="0" destOrd="0" presId="urn:microsoft.com/office/officeart/2005/8/layout/orgChart1"/>
    <dgm:cxn modelId="{9D5E3EE9-69EB-4092-9F07-C80F47141194}" type="presParOf" srcId="{61DF2B52-F7EB-4E72-A5DF-C07D4633AA91}" destId="{92B4275C-EF01-4F6E-9B03-2E35815225FE}" srcOrd="1" destOrd="0" presId="urn:microsoft.com/office/officeart/2005/8/layout/orgChart1"/>
    <dgm:cxn modelId="{18A5FCAD-0DC2-44E5-A36A-B45C78570505}" type="presParOf" srcId="{1C2F31D0-8233-4B45-99CE-1F6D878C51AF}" destId="{E1D93BFE-6389-493F-AEE1-5A960A25E4C4}" srcOrd="1" destOrd="0" presId="urn:microsoft.com/office/officeart/2005/8/layout/orgChart1"/>
    <dgm:cxn modelId="{FE13B97A-D3A7-483B-8C66-E53216F86AB6}" type="presParOf" srcId="{1C2F31D0-8233-4B45-99CE-1F6D878C51AF}" destId="{C6648629-8699-46AD-9AF4-C81D859CEEB1}" srcOrd="2" destOrd="0" presId="urn:microsoft.com/office/officeart/2005/8/layout/orgChart1"/>
    <dgm:cxn modelId="{7939D815-8C54-4FA0-80A6-A9E78511C39C}" type="presParOf" srcId="{4C96FD65-EE6D-4E00-9245-CE0D04FEFD53}" destId="{86C30539-DBAA-46F3-AD80-31467948CD84}" srcOrd="4" destOrd="0" presId="urn:microsoft.com/office/officeart/2005/8/layout/orgChart1"/>
    <dgm:cxn modelId="{5E229EC9-92CE-446E-8EA3-E535DBF3B0FB}" type="presParOf" srcId="{4C96FD65-EE6D-4E00-9245-CE0D04FEFD53}" destId="{A59A93DE-CEB9-4E1C-9894-67172A3FFDC0}" srcOrd="5" destOrd="0" presId="urn:microsoft.com/office/officeart/2005/8/layout/orgChart1"/>
    <dgm:cxn modelId="{746BD423-226F-44FF-AE11-EB3586E3E8CD}" type="presParOf" srcId="{A59A93DE-CEB9-4E1C-9894-67172A3FFDC0}" destId="{1EA28BE8-6AD8-4B54-BBEB-5921F15EF5C4}" srcOrd="0" destOrd="0" presId="urn:microsoft.com/office/officeart/2005/8/layout/orgChart1"/>
    <dgm:cxn modelId="{7AFB5CE8-F065-43FB-8B1E-66A9BF5B0EB7}" type="presParOf" srcId="{1EA28BE8-6AD8-4B54-BBEB-5921F15EF5C4}" destId="{8DF62151-C0E4-4672-9E0D-CE9FA1F3925D}" srcOrd="0" destOrd="0" presId="urn:microsoft.com/office/officeart/2005/8/layout/orgChart1"/>
    <dgm:cxn modelId="{8319999A-13FE-46EA-B5A3-6AB29FF6F3B5}" type="presParOf" srcId="{1EA28BE8-6AD8-4B54-BBEB-5921F15EF5C4}" destId="{1CB85079-D669-44DE-9FE9-6B9102A9D972}" srcOrd="1" destOrd="0" presId="urn:microsoft.com/office/officeart/2005/8/layout/orgChart1"/>
    <dgm:cxn modelId="{540D7C35-1382-453A-BEF1-592BC696549D}" type="presParOf" srcId="{A59A93DE-CEB9-4E1C-9894-67172A3FFDC0}" destId="{AAE93434-4F08-46AB-8EA8-254C2379E1A0}" srcOrd="1" destOrd="0" presId="urn:microsoft.com/office/officeart/2005/8/layout/orgChart1"/>
    <dgm:cxn modelId="{3E515101-A347-487A-BF69-3775A9E38346}" type="presParOf" srcId="{A59A93DE-CEB9-4E1C-9894-67172A3FFDC0}" destId="{B64943A6-0033-47B7-8A65-CE0C76C4E277}" srcOrd="2" destOrd="0" presId="urn:microsoft.com/office/officeart/2005/8/layout/orgChart1"/>
    <dgm:cxn modelId="{96896C97-B502-4357-990B-4493E8489896}" type="presParOf" srcId="{717E9246-5D18-4EB6-8D10-F04E9C7DF56E}" destId="{D9DB40C3-770F-42CD-B3BB-F548F0C45937}" srcOrd="2" destOrd="0" presId="urn:microsoft.com/office/officeart/2005/8/layout/orgChart1"/>
    <dgm:cxn modelId="{3CB4F04C-1F38-43BE-B7C5-C1E845CF49D7}" type="presParOf" srcId="{51AACA23-5B1E-496E-B63C-95BCE7317930}" destId="{9EE6C530-DCA8-4076-8157-E6951DE41D95}" srcOrd="2" destOrd="0" presId="urn:microsoft.com/office/officeart/2005/8/layout/orgChart1"/>
    <dgm:cxn modelId="{75DEEC93-95D9-465E-8188-B7CDB169D744}" type="presParOf" srcId="{0CF0029D-960B-488F-AA8E-F943798EF7C3}" destId="{B1532B16-E00B-4721-8B7D-D1A4307F3CBD}" srcOrd="2" destOrd="0" presId="urn:microsoft.com/office/officeart/2005/8/layout/orgChart1"/>
    <dgm:cxn modelId="{95F53738-0447-4376-95BC-76A638E6B9D2}" type="presParOf" srcId="{0CF0029D-960B-488F-AA8E-F943798EF7C3}" destId="{911DAF69-2AC0-4FA9-BA05-DD16F96901E9}" srcOrd="3" destOrd="0" presId="urn:microsoft.com/office/officeart/2005/8/layout/orgChart1"/>
    <dgm:cxn modelId="{9BBA68D6-825A-45D0-9E69-83BB773B95D7}" type="presParOf" srcId="{911DAF69-2AC0-4FA9-BA05-DD16F96901E9}" destId="{0E3C614F-85F7-4CC1-B313-88A037100C98}" srcOrd="0" destOrd="0" presId="urn:microsoft.com/office/officeart/2005/8/layout/orgChart1"/>
    <dgm:cxn modelId="{7986185F-E12D-4BEA-A737-0049C66AADCC}" type="presParOf" srcId="{0E3C614F-85F7-4CC1-B313-88A037100C98}" destId="{AEEB9C59-D58B-4207-880A-AFFA6148A242}" srcOrd="0" destOrd="0" presId="urn:microsoft.com/office/officeart/2005/8/layout/orgChart1"/>
    <dgm:cxn modelId="{77468903-2FF0-48B4-BD6D-1E1C49D67966}" type="presParOf" srcId="{0E3C614F-85F7-4CC1-B313-88A037100C98}" destId="{F782DC6E-F8F7-4B8C-912E-B5DE89C70B50}" srcOrd="1" destOrd="0" presId="urn:microsoft.com/office/officeart/2005/8/layout/orgChart1"/>
    <dgm:cxn modelId="{A0AC6DD2-AD21-4F4C-9353-2D9167360A15}" type="presParOf" srcId="{911DAF69-2AC0-4FA9-BA05-DD16F96901E9}" destId="{AF19D6DD-9A69-4D30-84F1-7C3273E2A2A5}" srcOrd="1" destOrd="0" presId="urn:microsoft.com/office/officeart/2005/8/layout/orgChart1"/>
    <dgm:cxn modelId="{90DD72D1-6334-42E8-BB0F-B95D2143CE9D}" type="presParOf" srcId="{AF19D6DD-9A69-4D30-84F1-7C3273E2A2A5}" destId="{3F1D8CF9-358C-40CC-97EA-65A4DF982DCC}" srcOrd="0" destOrd="0" presId="urn:microsoft.com/office/officeart/2005/8/layout/orgChart1"/>
    <dgm:cxn modelId="{15529A92-47FE-4A7E-B3F2-38A12B773FAB}" type="presParOf" srcId="{AF19D6DD-9A69-4D30-84F1-7C3273E2A2A5}" destId="{E4C84E50-085A-4A2E-8A4A-8DDD09094E32}" srcOrd="1" destOrd="0" presId="urn:microsoft.com/office/officeart/2005/8/layout/orgChart1"/>
    <dgm:cxn modelId="{7215A8A4-48DB-4BAF-A112-BE4EF8020B6E}" type="presParOf" srcId="{E4C84E50-085A-4A2E-8A4A-8DDD09094E32}" destId="{421B65E0-CDA5-4357-806F-020B7C34A132}" srcOrd="0" destOrd="0" presId="urn:microsoft.com/office/officeart/2005/8/layout/orgChart1"/>
    <dgm:cxn modelId="{CC11B0BC-2C91-4806-BF9F-5289AFBB04AE}" type="presParOf" srcId="{421B65E0-CDA5-4357-806F-020B7C34A132}" destId="{410805E0-72C1-41FA-AE86-0369E7D9B1FA}" srcOrd="0" destOrd="0" presId="urn:microsoft.com/office/officeart/2005/8/layout/orgChart1"/>
    <dgm:cxn modelId="{BC3797D4-EC05-4590-858A-7B563F8D90DD}" type="presParOf" srcId="{421B65E0-CDA5-4357-806F-020B7C34A132}" destId="{41D60D19-B7DB-4118-8DF1-A6AF87C81673}" srcOrd="1" destOrd="0" presId="urn:microsoft.com/office/officeart/2005/8/layout/orgChart1"/>
    <dgm:cxn modelId="{D6A2568D-2540-4DB9-9F7B-F85A4C71637E}" type="presParOf" srcId="{E4C84E50-085A-4A2E-8A4A-8DDD09094E32}" destId="{768560A2-0293-432C-882D-65A86A462EAF}" srcOrd="1" destOrd="0" presId="urn:microsoft.com/office/officeart/2005/8/layout/orgChart1"/>
    <dgm:cxn modelId="{E9F83186-4021-4606-B7D9-4E9F1088CCFD}" type="presParOf" srcId="{768560A2-0293-432C-882D-65A86A462EAF}" destId="{721A05F4-7988-4FF0-84D1-B5F526A3DA0C}" srcOrd="0" destOrd="0" presId="urn:microsoft.com/office/officeart/2005/8/layout/orgChart1"/>
    <dgm:cxn modelId="{50F22337-B66D-4750-BED0-34B886D21A6B}" type="presParOf" srcId="{768560A2-0293-432C-882D-65A86A462EAF}" destId="{DD3D583F-C1A1-4E95-B715-672577FF386B}" srcOrd="1" destOrd="0" presId="urn:microsoft.com/office/officeart/2005/8/layout/orgChart1"/>
    <dgm:cxn modelId="{A426D7A0-5AB3-4493-8B56-AAF5B0851202}" type="presParOf" srcId="{DD3D583F-C1A1-4E95-B715-672577FF386B}" destId="{50FA8751-5281-483D-BF68-7A0B717EB4F7}" srcOrd="0" destOrd="0" presId="urn:microsoft.com/office/officeart/2005/8/layout/orgChart1"/>
    <dgm:cxn modelId="{F63A2922-07CB-43F5-B5C2-EE97C8BE300B}" type="presParOf" srcId="{50FA8751-5281-483D-BF68-7A0B717EB4F7}" destId="{86818EA7-56EC-4F7B-A9EC-ACA798323544}" srcOrd="0" destOrd="0" presId="urn:microsoft.com/office/officeart/2005/8/layout/orgChart1"/>
    <dgm:cxn modelId="{C25E8196-08E5-4E5E-B9A9-78EF7439BEF3}" type="presParOf" srcId="{50FA8751-5281-483D-BF68-7A0B717EB4F7}" destId="{0205C493-DE7E-42E9-9BE8-4EC3E1A18524}" srcOrd="1" destOrd="0" presId="urn:microsoft.com/office/officeart/2005/8/layout/orgChart1"/>
    <dgm:cxn modelId="{20E957B6-9547-40B3-874B-455BB5A827A1}" type="presParOf" srcId="{DD3D583F-C1A1-4E95-B715-672577FF386B}" destId="{21C9C28A-C3B0-4701-8E51-7E48FB761676}" srcOrd="1" destOrd="0" presId="urn:microsoft.com/office/officeart/2005/8/layout/orgChart1"/>
    <dgm:cxn modelId="{784F39BD-75CB-457A-BDCF-09AF6635CCED}" type="presParOf" srcId="{DD3D583F-C1A1-4E95-B715-672577FF386B}" destId="{3AFC7957-2D74-41F9-85A8-FC9F4398FB07}" srcOrd="2" destOrd="0" presId="urn:microsoft.com/office/officeart/2005/8/layout/orgChart1"/>
    <dgm:cxn modelId="{45629F17-1A64-462C-BFE8-C0119320B135}" type="presParOf" srcId="{768560A2-0293-432C-882D-65A86A462EAF}" destId="{D09F546F-584F-4008-95DB-7A1B9698B625}" srcOrd="2" destOrd="0" presId="urn:microsoft.com/office/officeart/2005/8/layout/orgChart1"/>
    <dgm:cxn modelId="{796EFC52-8B68-4DCF-AA38-E6508F995950}" type="presParOf" srcId="{768560A2-0293-432C-882D-65A86A462EAF}" destId="{0E7F07BA-090C-4B5E-9A7A-0016CBA2588C}" srcOrd="3" destOrd="0" presId="urn:microsoft.com/office/officeart/2005/8/layout/orgChart1"/>
    <dgm:cxn modelId="{454F239C-AC64-4F5B-9720-39ED79C30763}" type="presParOf" srcId="{0E7F07BA-090C-4B5E-9A7A-0016CBA2588C}" destId="{8B755784-FD7D-48FA-AFC4-B3657D9D7D41}" srcOrd="0" destOrd="0" presId="urn:microsoft.com/office/officeart/2005/8/layout/orgChart1"/>
    <dgm:cxn modelId="{61CBF370-2EDA-48E5-AE06-78ABD8AA2951}" type="presParOf" srcId="{8B755784-FD7D-48FA-AFC4-B3657D9D7D41}" destId="{55F65210-F5AD-4A0F-A823-CE05FA3F6D7C}" srcOrd="0" destOrd="0" presId="urn:microsoft.com/office/officeart/2005/8/layout/orgChart1"/>
    <dgm:cxn modelId="{52550928-F9F7-4BCE-9676-CD7E3530E77D}" type="presParOf" srcId="{8B755784-FD7D-48FA-AFC4-B3657D9D7D41}" destId="{A8FCE4CA-19C1-4B43-A953-E1FF9EEF2337}" srcOrd="1" destOrd="0" presId="urn:microsoft.com/office/officeart/2005/8/layout/orgChart1"/>
    <dgm:cxn modelId="{ACA63395-5143-4CE9-AB36-F18C80FC4C9C}" type="presParOf" srcId="{0E7F07BA-090C-4B5E-9A7A-0016CBA2588C}" destId="{88255A2F-1C55-4D17-B714-A80C2E514AE9}" srcOrd="1" destOrd="0" presId="urn:microsoft.com/office/officeart/2005/8/layout/orgChart1"/>
    <dgm:cxn modelId="{F1D2C528-6D52-4C19-B4D8-CA836DCEEB75}" type="presParOf" srcId="{0E7F07BA-090C-4B5E-9A7A-0016CBA2588C}" destId="{74FF13AC-024B-4950-A4F7-1BF6636E08F9}" srcOrd="2" destOrd="0" presId="urn:microsoft.com/office/officeart/2005/8/layout/orgChart1"/>
    <dgm:cxn modelId="{18C6C0B6-7227-44E2-BD7B-C038FC8454C4}" type="presParOf" srcId="{768560A2-0293-432C-882D-65A86A462EAF}" destId="{DBF6703F-DEA9-4807-906C-682C63B64D4D}" srcOrd="4" destOrd="0" presId="urn:microsoft.com/office/officeart/2005/8/layout/orgChart1"/>
    <dgm:cxn modelId="{C76CBEB7-6E70-4123-848C-A3D43182F2A2}" type="presParOf" srcId="{768560A2-0293-432C-882D-65A86A462EAF}" destId="{699A9814-1294-4D83-BA6E-DFC241495DF7}" srcOrd="5" destOrd="0" presId="urn:microsoft.com/office/officeart/2005/8/layout/orgChart1"/>
    <dgm:cxn modelId="{A3580619-0E2F-4BB0-B3CC-85B920E4B431}" type="presParOf" srcId="{699A9814-1294-4D83-BA6E-DFC241495DF7}" destId="{C96E3445-006E-4D37-AB1F-F71BAE7FA194}" srcOrd="0" destOrd="0" presId="urn:microsoft.com/office/officeart/2005/8/layout/orgChart1"/>
    <dgm:cxn modelId="{BA81043E-5D50-45E9-8E49-57A136FC4E2A}" type="presParOf" srcId="{C96E3445-006E-4D37-AB1F-F71BAE7FA194}" destId="{A924EC2F-8BBA-45E6-9ADA-05DA5BE4B0B1}" srcOrd="0" destOrd="0" presId="urn:microsoft.com/office/officeart/2005/8/layout/orgChart1"/>
    <dgm:cxn modelId="{8E1B485E-41E8-4172-9EBC-ADDCB6EBC248}" type="presParOf" srcId="{C96E3445-006E-4D37-AB1F-F71BAE7FA194}" destId="{6BFB40F7-344C-4CC2-A502-7A0169FA7694}" srcOrd="1" destOrd="0" presId="urn:microsoft.com/office/officeart/2005/8/layout/orgChart1"/>
    <dgm:cxn modelId="{BB87F363-795A-4F79-AF19-0E383AAC22FE}" type="presParOf" srcId="{699A9814-1294-4D83-BA6E-DFC241495DF7}" destId="{CFACB5F2-1B94-4D71-8A73-7ECAD240AEAD}" srcOrd="1" destOrd="0" presId="urn:microsoft.com/office/officeart/2005/8/layout/orgChart1"/>
    <dgm:cxn modelId="{CA0C7143-2452-4350-831F-D46F90C27149}" type="presParOf" srcId="{699A9814-1294-4D83-BA6E-DFC241495DF7}" destId="{85F4C36B-B5FA-4845-89AF-1016EAF382DF}" srcOrd="2" destOrd="0" presId="urn:microsoft.com/office/officeart/2005/8/layout/orgChart1"/>
    <dgm:cxn modelId="{FBC6655E-1285-41D6-8470-1533744ABA40}" type="presParOf" srcId="{E4C84E50-085A-4A2E-8A4A-8DDD09094E32}" destId="{2FFFF7ED-DD70-41E8-8C29-3C8010C9B864}" srcOrd="2" destOrd="0" presId="urn:microsoft.com/office/officeart/2005/8/layout/orgChart1"/>
    <dgm:cxn modelId="{831F1E19-425B-4F57-BDC2-3ADDB11AEC9A}" type="presParOf" srcId="{AF19D6DD-9A69-4D30-84F1-7C3273E2A2A5}" destId="{3C51847C-AF31-42F1-914A-D8654345672C}" srcOrd="2" destOrd="0" presId="urn:microsoft.com/office/officeart/2005/8/layout/orgChart1"/>
    <dgm:cxn modelId="{D262A476-BEC1-42F6-9BE8-1BC8535DBF40}" type="presParOf" srcId="{AF19D6DD-9A69-4D30-84F1-7C3273E2A2A5}" destId="{D62E8251-8096-42C4-A053-686BFA5CEADE}" srcOrd="3" destOrd="0" presId="urn:microsoft.com/office/officeart/2005/8/layout/orgChart1"/>
    <dgm:cxn modelId="{60B15F5C-0B96-4DAD-8317-EED136009B4E}" type="presParOf" srcId="{D62E8251-8096-42C4-A053-686BFA5CEADE}" destId="{25EBE092-EECF-47DC-ABE3-342C0E8ED7F2}" srcOrd="0" destOrd="0" presId="urn:microsoft.com/office/officeart/2005/8/layout/orgChart1"/>
    <dgm:cxn modelId="{840C0C46-62EB-4C04-AA22-679F34FC399E}" type="presParOf" srcId="{25EBE092-EECF-47DC-ABE3-342C0E8ED7F2}" destId="{AA97D82B-397E-420D-AADC-D46D7388204D}" srcOrd="0" destOrd="0" presId="urn:microsoft.com/office/officeart/2005/8/layout/orgChart1"/>
    <dgm:cxn modelId="{E0E57D05-4525-4844-B3E9-324399B44641}" type="presParOf" srcId="{25EBE092-EECF-47DC-ABE3-342C0E8ED7F2}" destId="{86557A01-9E86-42A3-AB00-4D191DFD9CA1}" srcOrd="1" destOrd="0" presId="urn:microsoft.com/office/officeart/2005/8/layout/orgChart1"/>
    <dgm:cxn modelId="{B65F1446-1786-40C3-B2A2-AED8D629B7CB}" type="presParOf" srcId="{D62E8251-8096-42C4-A053-686BFA5CEADE}" destId="{D90DCEF9-C1B4-4F40-972B-0AE18F3044E4}" srcOrd="1" destOrd="0" presId="urn:microsoft.com/office/officeart/2005/8/layout/orgChart1"/>
    <dgm:cxn modelId="{62091BFB-E7A8-46DF-BDCD-EEB423EFB30A}" type="presParOf" srcId="{D62E8251-8096-42C4-A053-686BFA5CEADE}" destId="{5FF7281E-7F8D-4BCC-9D1D-DF052519653D}" srcOrd="2" destOrd="0" presId="urn:microsoft.com/office/officeart/2005/8/layout/orgChart1"/>
    <dgm:cxn modelId="{BD6DA766-736C-48AC-A224-B5A77E3C544C}" type="presParOf" srcId="{911DAF69-2AC0-4FA9-BA05-DD16F96901E9}" destId="{67EB6168-2FDE-4A64-A1AF-7248ACAE088D}" srcOrd="2" destOrd="0" presId="urn:microsoft.com/office/officeart/2005/8/layout/orgChart1"/>
    <dgm:cxn modelId="{5CF7934B-70C2-4398-8BBB-B01A6013F10F}" type="presParOf" srcId="{0CF0029D-960B-488F-AA8E-F943798EF7C3}" destId="{9646E47F-C9CF-4A0B-BC9D-AB893090E0D8}" srcOrd="4" destOrd="0" presId="urn:microsoft.com/office/officeart/2005/8/layout/orgChart1"/>
    <dgm:cxn modelId="{CB1DD82B-8805-4EBE-A62A-E4A977B683A7}" type="presParOf" srcId="{0CF0029D-960B-488F-AA8E-F943798EF7C3}" destId="{E5C7E983-FFBE-4D2C-B4AE-3088A4C8E553}" srcOrd="5" destOrd="0" presId="urn:microsoft.com/office/officeart/2005/8/layout/orgChart1"/>
    <dgm:cxn modelId="{9A4336BA-4BE9-46BE-AD77-DA809DB5A54C}" type="presParOf" srcId="{E5C7E983-FFBE-4D2C-B4AE-3088A4C8E553}" destId="{5715EA70-30D5-4018-BCD1-150404D85E77}" srcOrd="0" destOrd="0" presId="urn:microsoft.com/office/officeart/2005/8/layout/orgChart1"/>
    <dgm:cxn modelId="{72828ED6-9F8D-4FAA-9B0D-45ABE2768335}" type="presParOf" srcId="{5715EA70-30D5-4018-BCD1-150404D85E77}" destId="{7B97A636-4E51-4D8F-929A-800D6DD7E7C2}" srcOrd="0" destOrd="0" presId="urn:microsoft.com/office/officeart/2005/8/layout/orgChart1"/>
    <dgm:cxn modelId="{414397AC-DC97-480C-86D9-D44440A4BCAE}" type="presParOf" srcId="{5715EA70-30D5-4018-BCD1-150404D85E77}" destId="{3F1622E1-3A38-48A1-BCDC-601FEEEA9B54}" srcOrd="1" destOrd="0" presId="urn:microsoft.com/office/officeart/2005/8/layout/orgChart1"/>
    <dgm:cxn modelId="{8A6F532A-7B30-4C6A-BA3E-8D0A8B09DCCD}" type="presParOf" srcId="{E5C7E983-FFBE-4D2C-B4AE-3088A4C8E553}" destId="{ED6E9BF8-3918-4B43-914D-0615F0A92A2D}" srcOrd="1" destOrd="0" presId="urn:microsoft.com/office/officeart/2005/8/layout/orgChart1"/>
    <dgm:cxn modelId="{C74A1C41-3195-48D9-9C81-522F37ADD89D}" type="presParOf" srcId="{ED6E9BF8-3918-4B43-914D-0615F0A92A2D}" destId="{03FD63A9-B5A5-4BA0-B1B5-0F92730439E9}" srcOrd="0" destOrd="0" presId="urn:microsoft.com/office/officeart/2005/8/layout/orgChart1"/>
    <dgm:cxn modelId="{6AD2F50B-F5C0-4A39-BDED-95D2801CDE53}" type="presParOf" srcId="{ED6E9BF8-3918-4B43-914D-0615F0A92A2D}" destId="{6000435E-9126-4F64-B3BA-A677288B91DD}" srcOrd="1" destOrd="0" presId="urn:microsoft.com/office/officeart/2005/8/layout/orgChart1"/>
    <dgm:cxn modelId="{AD0BC1CE-73A0-446C-AFF0-C49C404E4A44}" type="presParOf" srcId="{6000435E-9126-4F64-B3BA-A677288B91DD}" destId="{E99F491F-1719-41D5-A030-2839C9AAB774}" srcOrd="0" destOrd="0" presId="urn:microsoft.com/office/officeart/2005/8/layout/orgChart1"/>
    <dgm:cxn modelId="{F4EE8D6A-E477-4467-A775-C2F8AC6E6E36}" type="presParOf" srcId="{E99F491F-1719-41D5-A030-2839C9AAB774}" destId="{83F174D6-DBDE-4C8D-8DD6-3772DDFBF983}" srcOrd="0" destOrd="0" presId="urn:microsoft.com/office/officeart/2005/8/layout/orgChart1"/>
    <dgm:cxn modelId="{BA249891-EB2E-42BF-8A1C-2D2CC50BB6B9}" type="presParOf" srcId="{E99F491F-1719-41D5-A030-2839C9AAB774}" destId="{7EA32C9F-F290-4DE0-8D1F-E83F6407C02E}" srcOrd="1" destOrd="0" presId="urn:microsoft.com/office/officeart/2005/8/layout/orgChart1"/>
    <dgm:cxn modelId="{9370343E-928F-4DFC-9A72-10D495776C3F}" type="presParOf" srcId="{6000435E-9126-4F64-B3BA-A677288B91DD}" destId="{99B0019D-2CB2-4AF6-9C9D-AB9E880F28FC}" srcOrd="1" destOrd="0" presId="urn:microsoft.com/office/officeart/2005/8/layout/orgChart1"/>
    <dgm:cxn modelId="{D2A8D892-EC52-4789-9C2A-BA02369C1C37}" type="presParOf" srcId="{6000435E-9126-4F64-B3BA-A677288B91DD}" destId="{AE7DBD47-B4BE-40A6-897C-0624CC63FE18}" srcOrd="2" destOrd="0" presId="urn:microsoft.com/office/officeart/2005/8/layout/orgChart1"/>
    <dgm:cxn modelId="{D2DAE0DC-12DA-4468-A53E-2877F35C09FF}" type="presParOf" srcId="{ED6E9BF8-3918-4B43-914D-0615F0A92A2D}" destId="{753FAA6A-15AB-4744-A7E6-EE90C2FEB9F4}" srcOrd="2" destOrd="0" presId="urn:microsoft.com/office/officeart/2005/8/layout/orgChart1"/>
    <dgm:cxn modelId="{CDFEBCBA-6454-4BCE-9760-A2736EC75E65}" type="presParOf" srcId="{ED6E9BF8-3918-4B43-914D-0615F0A92A2D}" destId="{61C072EF-30AF-4523-854B-7C66028E63C6}" srcOrd="3" destOrd="0" presId="urn:microsoft.com/office/officeart/2005/8/layout/orgChart1"/>
    <dgm:cxn modelId="{DEECFE87-0256-4415-8677-E25581A605E8}" type="presParOf" srcId="{61C072EF-30AF-4523-854B-7C66028E63C6}" destId="{7BB55096-4781-47C0-87AF-3360768DB183}" srcOrd="0" destOrd="0" presId="urn:microsoft.com/office/officeart/2005/8/layout/orgChart1"/>
    <dgm:cxn modelId="{051BD82D-F48C-4344-88E0-83079ED90AEC}" type="presParOf" srcId="{7BB55096-4781-47C0-87AF-3360768DB183}" destId="{57A24008-824D-4119-9A1A-32FF65E47C39}" srcOrd="0" destOrd="0" presId="urn:microsoft.com/office/officeart/2005/8/layout/orgChart1"/>
    <dgm:cxn modelId="{A66C7773-C4B4-4080-84A9-0E93EAA427B0}" type="presParOf" srcId="{7BB55096-4781-47C0-87AF-3360768DB183}" destId="{56A6EC68-91AD-4716-A60C-1D237AADD990}" srcOrd="1" destOrd="0" presId="urn:microsoft.com/office/officeart/2005/8/layout/orgChart1"/>
    <dgm:cxn modelId="{77D5F493-3D32-40CC-81F3-BF2D0888B158}" type="presParOf" srcId="{61C072EF-30AF-4523-854B-7C66028E63C6}" destId="{1ED0C80F-3F1F-423B-A80B-98BD833876A7}" srcOrd="1" destOrd="0" presId="urn:microsoft.com/office/officeart/2005/8/layout/orgChart1"/>
    <dgm:cxn modelId="{61F2C919-3EF7-487B-9022-2AD6F748DFB7}" type="presParOf" srcId="{61C072EF-30AF-4523-854B-7C66028E63C6}" destId="{8208C022-C872-4286-9C5F-109C67C66AB5}" srcOrd="2" destOrd="0" presId="urn:microsoft.com/office/officeart/2005/8/layout/orgChart1"/>
    <dgm:cxn modelId="{7657CCB6-345F-431B-BD64-C6C2FC53FDCC}" type="presParOf" srcId="{E5C7E983-FFBE-4D2C-B4AE-3088A4C8E553}" destId="{8A3801FE-9013-4A94-AB6F-433FF8DDD212}" srcOrd="2" destOrd="0" presId="urn:microsoft.com/office/officeart/2005/8/layout/orgChart1"/>
    <dgm:cxn modelId="{B636D9FA-B34F-447C-91A0-5B4AE8DA5B32}" type="presParOf" srcId="{0CF0029D-960B-488F-AA8E-F943798EF7C3}" destId="{D4DE60BC-80EA-4110-8D99-5D43DAD63F1D}" srcOrd="6" destOrd="0" presId="urn:microsoft.com/office/officeart/2005/8/layout/orgChart1"/>
    <dgm:cxn modelId="{E81C0680-5D39-4FA6-861F-251CF09AB6CA}" type="presParOf" srcId="{0CF0029D-960B-488F-AA8E-F943798EF7C3}" destId="{E13346D9-8FB3-4A76-9855-89E082C3F211}" srcOrd="7" destOrd="0" presId="urn:microsoft.com/office/officeart/2005/8/layout/orgChart1"/>
    <dgm:cxn modelId="{80A194B6-F644-4324-88A8-B17287A9CE02}" type="presParOf" srcId="{E13346D9-8FB3-4A76-9855-89E082C3F211}" destId="{B8FB43E3-A699-472E-91EA-412CB3D309AC}" srcOrd="0" destOrd="0" presId="urn:microsoft.com/office/officeart/2005/8/layout/orgChart1"/>
    <dgm:cxn modelId="{1415D4DA-B457-4EE3-BC6B-3D6B0C6E0642}" type="presParOf" srcId="{B8FB43E3-A699-472E-91EA-412CB3D309AC}" destId="{E2C6966D-EBA3-40BE-BE94-24F39F281483}" srcOrd="0" destOrd="0" presId="urn:microsoft.com/office/officeart/2005/8/layout/orgChart1"/>
    <dgm:cxn modelId="{BB7403BB-678A-46AE-A501-6EBCF4FFB804}" type="presParOf" srcId="{B8FB43E3-A699-472E-91EA-412CB3D309AC}" destId="{2E39A46C-8BD1-4FF9-906C-BDFDF1E824A9}" srcOrd="1" destOrd="0" presId="urn:microsoft.com/office/officeart/2005/8/layout/orgChart1"/>
    <dgm:cxn modelId="{9DA84443-BA27-4176-8198-D615EEAF787F}" type="presParOf" srcId="{E13346D9-8FB3-4A76-9855-89E082C3F211}" destId="{8BF507C7-4B08-4123-B78E-261E22D770BC}" srcOrd="1" destOrd="0" presId="urn:microsoft.com/office/officeart/2005/8/layout/orgChart1"/>
    <dgm:cxn modelId="{5DB80B93-F9BB-4A57-8D90-1239303A7836}" type="presParOf" srcId="{E13346D9-8FB3-4A76-9855-89E082C3F211}" destId="{855B0545-ACCF-452B-8447-A3C8391A2CF2}" srcOrd="2" destOrd="0" presId="urn:microsoft.com/office/officeart/2005/8/layout/orgChart1"/>
    <dgm:cxn modelId="{FA143510-1AA4-4ECF-9D45-D3E62DB3D29C}" type="presParOf" srcId="{0CF0029D-960B-488F-AA8E-F943798EF7C3}" destId="{C70E9425-D073-4A96-BAB1-49EA5B32DE77}" srcOrd="8" destOrd="0" presId="urn:microsoft.com/office/officeart/2005/8/layout/orgChart1"/>
    <dgm:cxn modelId="{5727F854-871D-4ECD-A8EF-323DF22E1672}" type="presParOf" srcId="{0CF0029D-960B-488F-AA8E-F943798EF7C3}" destId="{2FDD8498-5AA6-4E59-922C-74E1C98EF739}" srcOrd="9" destOrd="0" presId="urn:microsoft.com/office/officeart/2005/8/layout/orgChart1"/>
    <dgm:cxn modelId="{566376A5-6305-4789-958C-FE1C843EFB4A}" type="presParOf" srcId="{2FDD8498-5AA6-4E59-922C-74E1C98EF739}" destId="{02730203-9327-4980-84FA-91ABD42F910B}" srcOrd="0" destOrd="0" presId="urn:microsoft.com/office/officeart/2005/8/layout/orgChart1"/>
    <dgm:cxn modelId="{6A0033C4-BE6B-4A4E-AC38-096A8F480A62}" type="presParOf" srcId="{02730203-9327-4980-84FA-91ABD42F910B}" destId="{F91A0428-A0E0-4421-8066-B07CADA18BDC}" srcOrd="0" destOrd="0" presId="urn:microsoft.com/office/officeart/2005/8/layout/orgChart1"/>
    <dgm:cxn modelId="{3220384A-4898-41ED-9F72-0F4DC6CD7CB2}" type="presParOf" srcId="{02730203-9327-4980-84FA-91ABD42F910B}" destId="{5042A0A7-5A78-41D3-9B30-CEAB0D947D79}" srcOrd="1" destOrd="0" presId="urn:microsoft.com/office/officeart/2005/8/layout/orgChart1"/>
    <dgm:cxn modelId="{6EAA4F65-7FDD-47D1-85F5-922813DD7597}" type="presParOf" srcId="{2FDD8498-5AA6-4E59-922C-74E1C98EF739}" destId="{CD35E647-242B-4C83-9157-A2CB524E71CE}" srcOrd="1" destOrd="0" presId="urn:microsoft.com/office/officeart/2005/8/layout/orgChart1"/>
    <dgm:cxn modelId="{265A3CED-C962-49D7-B737-D6C7A90A2193}" type="presParOf" srcId="{2FDD8498-5AA6-4E59-922C-74E1C98EF739}" destId="{315D4D1F-BA7C-4A8D-9036-204F4060D298}" srcOrd="2" destOrd="0" presId="urn:microsoft.com/office/officeart/2005/8/layout/orgChart1"/>
    <dgm:cxn modelId="{DA8F6788-5E3D-4564-BD4C-20CF3AB246B6}" type="presParOf" srcId="{614C9CAA-E04D-4DA3-8248-5A7114EFB67C}" destId="{95CD63D5-74E7-4E00-93B8-A5C6D1F8F62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0E9425-D073-4A96-BAB1-49EA5B32DE77}">
      <dsp:nvSpPr>
        <dsp:cNvPr id="0" name=""/>
        <dsp:cNvSpPr/>
      </dsp:nvSpPr>
      <dsp:spPr>
        <a:xfrm>
          <a:off x="4221606" y="557258"/>
          <a:ext cx="3448201" cy="233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634"/>
              </a:lnTo>
              <a:lnTo>
                <a:pt x="3448201" y="116634"/>
              </a:lnTo>
              <a:lnTo>
                <a:pt x="3448201" y="23326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DE60BC-80EA-4110-8D99-5D43DAD63F1D}">
      <dsp:nvSpPr>
        <dsp:cNvPr id="0" name=""/>
        <dsp:cNvSpPr/>
      </dsp:nvSpPr>
      <dsp:spPr>
        <a:xfrm>
          <a:off x="4221606" y="557258"/>
          <a:ext cx="2104128" cy="233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634"/>
              </a:lnTo>
              <a:lnTo>
                <a:pt x="2104128" y="116634"/>
              </a:lnTo>
              <a:lnTo>
                <a:pt x="2104128" y="23326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3FAA6A-15AB-4744-A7E6-EE90C2FEB9F4}">
      <dsp:nvSpPr>
        <dsp:cNvPr id="0" name=""/>
        <dsp:cNvSpPr/>
      </dsp:nvSpPr>
      <dsp:spPr>
        <a:xfrm>
          <a:off x="4537341" y="1345928"/>
          <a:ext cx="166620" cy="12996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9640"/>
              </a:lnTo>
              <a:lnTo>
                <a:pt x="166620" y="129964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FD63A9-B5A5-4BA0-B1B5-0F92730439E9}">
      <dsp:nvSpPr>
        <dsp:cNvPr id="0" name=""/>
        <dsp:cNvSpPr/>
      </dsp:nvSpPr>
      <dsp:spPr>
        <a:xfrm>
          <a:off x="4537341" y="1345928"/>
          <a:ext cx="166620" cy="5109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0969"/>
              </a:lnTo>
              <a:lnTo>
                <a:pt x="166620" y="510969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46E47F-C9CF-4A0B-BC9D-AB893090E0D8}">
      <dsp:nvSpPr>
        <dsp:cNvPr id="0" name=""/>
        <dsp:cNvSpPr/>
      </dsp:nvSpPr>
      <dsp:spPr>
        <a:xfrm>
          <a:off x="4221606" y="557258"/>
          <a:ext cx="760056" cy="233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634"/>
              </a:lnTo>
              <a:lnTo>
                <a:pt x="760056" y="116634"/>
              </a:lnTo>
              <a:lnTo>
                <a:pt x="760056" y="23326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51847C-AF31-42F1-914A-D8654345672C}">
      <dsp:nvSpPr>
        <dsp:cNvPr id="0" name=""/>
        <dsp:cNvSpPr/>
      </dsp:nvSpPr>
      <dsp:spPr>
        <a:xfrm>
          <a:off x="3059022" y="1345928"/>
          <a:ext cx="757312" cy="233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634"/>
              </a:lnTo>
              <a:lnTo>
                <a:pt x="757312" y="116634"/>
              </a:lnTo>
              <a:lnTo>
                <a:pt x="757312" y="23326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F6703F-DEA9-4807-906C-682C63B64D4D}">
      <dsp:nvSpPr>
        <dsp:cNvPr id="0" name=""/>
        <dsp:cNvSpPr/>
      </dsp:nvSpPr>
      <dsp:spPr>
        <a:xfrm>
          <a:off x="1775488" y="2134599"/>
          <a:ext cx="192203" cy="20883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8310"/>
              </a:lnTo>
              <a:lnTo>
                <a:pt x="192203" y="208831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9F546F-584F-4008-95DB-7A1B9698B625}">
      <dsp:nvSpPr>
        <dsp:cNvPr id="0" name=""/>
        <dsp:cNvSpPr/>
      </dsp:nvSpPr>
      <dsp:spPr>
        <a:xfrm>
          <a:off x="1775488" y="2134599"/>
          <a:ext cx="192203" cy="12996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9640"/>
              </a:lnTo>
              <a:lnTo>
                <a:pt x="192203" y="129964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1A05F4-7988-4FF0-84D1-B5F526A3DA0C}">
      <dsp:nvSpPr>
        <dsp:cNvPr id="0" name=""/>
        <dsp:cNvSpPr/>
      </dsp:nvSpPr>
      <dsp:spPr>
        <a:xfrm>
          <a:off x="1775488" y="2134599"/>
          <a:ext cx="192203" cy="5109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0969"/>
              </a:lnTo>
              <a:lnTo>
                <a:pt x="192203" y="510969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1D8CF9-358C-40CC-97EA-65A4DF982DCC}">
      <dsp:nvSpPr>
        <dsp:cNvPr id="0" name=""/>
        <dsp:cNvSpPr/>
      </dsp:nvSpPr>
      <dsp:spPr>
        <a:xfrm>
          <a:off x="2288030" y="1345928"/>
          <a:ext cx="770992" cy="233268"/>
        </a:xfrm>
        <a:custGeom>
          <a:avLst/>
          <a:gdLst/>
          <a:ahLst/>
          <a:cxnLst/>
          <a:rect l="0" t="0" r="0" b="0"/>
          <a:pathLst>
            <a:path>
              <a:moveTo>
                <a:pt x="770992" y="0"/>
              </a:moveTo>
              <a:lnTo>
                <a:pt x="770992" y="116634"/>
              </a:lnTo>
              <a:lnTo>
                <a:pt x="0" y="116634"/>
              </a:lnTo>
              <a:lnTo>
                <a:pt x="0" y="23326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532B16-E00B-4721-8B7D-D1A4307F3CBD}">
      <dsp:nvSpPr>
        <dsp:cNvPr id="0" name=""/>
        <dsp:cNvSpPr/>
      </dsp:nvSpPr>
      <dsp:spPr>
        <a:xfrm>
          <a:off x="3059022" y="557258"/>
          <a:ext cx="1162583" cy="233268"/>
        </a:xfrm>
        <a:custGeom>
          <a:avLst/>
          <a:gdLst/>
          <a:ahLst/>
          <a:cxnLst/>
          <a:rect l="0" t="0" r="0" b="0"/>
          <a:pathLst>
            <a:path>
              <a:moveTo>
                <a:pt x="1162583" y="0"/>
              </a:moveTo>
              <a:lnTo>
                <a:pt x="1162583" y="116634"/>
              </a:lnTo>
              <a:lnTo>
                <a:pt x="0" y="116634"/>
              </a:lnTo>
              <a:lnTo>
                <a:pt x="0" y="23326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C30539-DBAA-46F3-AD80-31467948CD84}">
      <dsp:nvSpPr>
        <dsp:cNvPr id="0" name=""/>
        <dsp:cNvSpPr/>
      </dsp:nvSpPr>
      <dsp:spPr>
        <a:xfrm>
          <a:off x="260862" y="2134599"/>
          <a:ext cx="192203" cy="20883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8310"/>
              </a:lnTo>
              <a:lnTo>
                <a:pt x="192203" y="208831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7386C6-8F46-46F8-B214-6CCC393961AF}">
      <dsp:nvSpPr>
        <dsp:cNvPr id="0" name=""/>
        <dsp:cNvSpPr/>
      </dsp:nvSpPr>
      <dsp:spPr>
        <a:xfrm>
          <a:off x="260862" y="2134599"/>
          <a:ext cx="192203" cy="12996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9640"/>
              </a:lnTo>
              <a:lnTo>
                <a:pt x="192203" y="129964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E65643-3C09-4518-9B05-80F776CBA31F}">
      <dsp:nvSpPr>
        <dsp:cNvPr id="0" name=""/>
        <dsp:cNvSpPr/>
      </dsp:nvSpPr>
      <dsp:spPr>
        <a:xfrm>
          <a:off x="260862" y="2134599"/>
          <a:ext cx="192203" cy="5109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0969"/>
              </a:lnTo>
              <a:lnTo>
                <a:pt x="192203" y="510969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12596D-7BAA-4322-97B3-F31F1F93A49F}">
      <dsp:nvSpPr>
        <dsp:cNvPr id="0" name=""/>
        <dsp:cNvSpPr/>
      </dsp:nvSpPr>
      <dsp:spPr>
        <a:xfrm>
          <a:off x="727685" y="1345928"/>
          <a:ext cx="91440" cy="2332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326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EFE886-FE22-45E5-962A-3844C913C560}">
      <dsp:nvSpPr>
        <dsp:cNvPr id="0" name=""/>
        <dsp:cNvSpPr/>
      </dsp:nvSpPr>
      <dsp:spPr>
        <a:xfrm>
          <a:off x="773405" y="557258"/>
          <a:ext cx="3448201" cy="233268"/>
        </a:xfrm>
        <a:custGeom>
          <a:avLst/>
          <a:gdLst/>
          <a:ahLst/>
          <a:cxnLst/>
          <a:rect l="0" t="0" r="0" b="0"/>
          <a:pathLst>
            <a:path>
              <a:moveTo>
                <a:pt x="3448201" y="0"/>
              </a:moveTo>
              <a:lnTo>
                <a:pt x="3448201" y="116634"/>
              </a:lnTo>
              <a:lnTo>
                <a:pt x="0" y="116634"/>
              </a:lnTo>
              <a:lnTo>
                <a:pt x="0" y="23326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4DE7AF-AA37-4045-A599-DACAACBD8050}">
      <dsp:nvSpPr>
        <dsp:cNvPr id="0" name=""/>
        <dsp:cNvSpPr/>
      </dsp:nvSpPr>
      <dsp:spPr>
        <a:xfrm>
          <a:off x="3349859" y="1856"/>
          <a:ext cx="1743495" cy="55540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latin typeface="Arno Pro" panose="02020502040506020403" pitchFamily="18" charset="0"/>
            </a:rPr>
            <a:t>Kidney</a:t>
          </a:r>
          <a:r>
            <a:rPr lang="es-ES" sz="2000" b="1" kern="1200" dirty="0">
              <a:latin typeface="Arno Pro" panose="02020502040506020403" pitchFamily="18" charset="0"/>
            </a:rPr>
            <a:t> </a:t>
          </a:r>
          <a:r>
            <a:rPr lang="es-ES" sz="2000" b="1" kern="1200" dirty="0" err="1">
              <a:latin typeface="Arno Pro" panose="02020502040506020403" pitchFamily="18" charset="0"/>
            </a:rPr>
            <a:t>Stones</a:t>
          </a:r>
          <a:endParaRPr lang="es-ES" sz="2000" b="1" kern="1200" dirty="0">
            <a:latin typeface="Arno Pro" panose="02020502040506020403" pitchFamily="18" charset="0"/>
          </a:endParaRPr>
        </a:p>
      </dsp:txBody>
      <dsp:txXfrm>
        <a:off x="3349859" y="1856"/>
        <a:ext cx="1743495" cy="555401"/>
      </dsp:txXfrm>
    </dsp:sp>
    <dsp:sp modelId="{9540E69F-66A2-40E4-9340-E7015C143A1F}">
      <dsp:nvSpPr>
        <dsp:cNvPr id="0" name=""/>
        <dsp:cNvSpPr/>
      </dsp:nvSpPr>
      <dsp:spPr>
        <a:xfrm>
          <a:off x="218003" y="790527"/>
          <a:ext cx="1110803" cy="55540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ysClr val="windowText" lastClr="000000"/>
              </a:solidFill>
              <a:latin typeface="Arno Pro" panose="02020502040506020403" pitchFamily="18" charset="0"/>
            </a:rPr>
            <a:t>Oxalate</a:t>
          </a:r>
        </a:p>
      </dsp:txBody>
      <dsp:txXfrm>
        <a:off x="218003" y="790527"/>
        <a:ext cx="1110803" cy="555401"/>
      </dsp:txXfrm>
    </dsp:sp>
    <dsp:sp modelId="{A5CBFDD9-5B8D-48FE-870E-8B81783356F1}">
      <dsp:nvSpPr>
        <dsp:cNvPr id="0" name=""/>
        <dsp:cNvSpPr/>
      </dsp:nvSpPr>
      <dsp:spPr>
        <a:xfrm>
          <a:off x="132727" y="1579197"/>
          <a:ext cx="1281356" cy="555401"/>
        </a:xfrm>
        <a:prstGeom prst="rect">
          <a:avLst/>
        </a:prstGeom>
        <a:solidFill>
          <a:srgbClr val="FFD24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 err="1">
              <a:latin typeface="Arno Pro" panose="02020502040506020403" pitchFamily="18" charset="0"/>
            </a:rPr>
            <a:t>Calcium</a:t>
          </a:r>
          <a:r>
            <a:rPr lang="es-ES" sz="1200" kern="1200" dirty="0">
              <a:latin typeface="Arno Pro" panose="02020502040506020403" pitchFamily="18" charset="0"/>
            </a:rPr>
            <a:t> </a:t>
          </a:r>
          <a:r>
            <a:rPr lang="es-ES" sz="1200" kern="1200" dirty="0" err="1">
              <a:latin typeface="Arno Pro" panose="02020502040506020403" pitchFamily="18" charset="0"/>
            </a:rPr>
            <a:t>Oxalate</a:t>
          </a:r>
          <a:r>
            <a:rPr lang="es-ES" sz="1200" kern="1200" dirty="0">
              <a:latin typeface="Arno Pro" panose="02020502040506020403" pitchFamily="18" charset="0"/>
            </a:rPr>
            <a:t> (</a:t>
          </a:r>
          <a:r>
            <a:rPr lang="es-ES" sz="1200" kern="1200" dirty="0" err="1">
              <a:latin typeface="Arno Pro" panose="02020502040506020403" pitchFamily="18" charset="0"/>
            </a:rPr>
            <a:t>CaOx</a:t>
          </a:r>
          <a:r>
            <a:rPr lang="es-ES" sz="1200" kern="1200" dirty="0">
              <a:latin typeface="Arno Pro" panose="02020502040506020403" pitchFamily="18" charset="0"/>
            </a:rPr>
            <a:t>)</a:t>
          </a:r>
        </a:p>
      </dsp:txBody>
      <dsp:txXfrm>
        <a:off x="132727" y="1579197"/>
        <a:ext cx="1281356" cy="555401"/>
      </dsp:txXfrm>
    </dsp:sp>
    <dsp:sp modelId="{0AA4BD75-6FD6-40DF-B2DE-EE93DE65EF03}">
      <dsp:nvSpPr>
        <dsp:cNvPr id="0" name=""/>
        <dsp:cNvSpPr/>
      </dsp:nvSpPr>
      <dsp:spPr>
        <a:xfrm>
          <a:off x="453066" y="2367868"/>
          <a:ext cx="1147315" cy="55540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>
              <a:latin typeface="Arno Pro" panose="02020502040506020403" pitchFamily="18" charset="0"/>
            </a:rPr>
            <a:t>Monohydrate (COM)</a:t>
          </a:r>
        </a:p>
      </dsp:txBody>
      <dsp:txXfrm>
        <a:off x="453066" y="2367868"/>
        <a:ext cx="1147315" cy="555401"/>
      </dsp:txXfrm>
    </dsp:sp>
    <dsp:sp modelId="{194ECFE4-3884-48FE-BB81-0857DAAE2684}">
      <dsp:nvSpPr>
        <dsp:cNvPr id="0" name=""/>
        <dsp:cNvSpPr/>
      </dsp:nvSpPr>
      <dsp:spPr>
        <a:xfrm>
          <a:off x="453066" y="3156539"/>
          <a:ext cx="1147315" cy="55540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>
              <a:latin typeface="Arno Pro" panose="02020502040506020403" pitchFamily="18" charset="0"/>
            </a:rPr>
            <a:t>Dihydrate (COD)</a:t>
          </a:r>
        </a:p>
      </dsp:txBody>
      <dsp:txXfrm>
        <a:off x="453066" y="3156539"/>
        <a:ext cx="1147315" cy="555401"/>
      </dsp:txXfrm>
    </dsp:sp>
    <dsp:sp modelId="{8DF62151-C0E4-4672-9E0D-CE9FA1F3925D}">
      <dsp:nvSpPr>
        <dsp:cNvPr id="0" name=""/>
        <dsp:cNvSpPr/>
      </dsp:nvSpPr>
      <dsp:spPr>
        <a:xfrm>
          <a:off x="453066" y="3945209"/>
          <a:ext cx="1147315" cy="55540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>
              <a:latin typeface="Arno Pro" panose="02020502040506020403" pitchFamily="18" charset="0"/>
            </a:rPr>
            <a:t>Mixed</a:t>
          </a:r>
        </a:p>
      </dsp:txBody>
      <dsp:txXfrm>
        <a:off x="453066" y="3945209"/>
        <a:ext cx="1147315" cy="555401"/>
      </dsp:txXfrm>
    </dsp:sp>
    <dsp:sp modelId="{AEEB9C59-D58B-4207-880A-AFFA6148A242}">
      <dsp:nvSpPr>
        <dsp:cNvPr id="0" name=""/>
        <dsp:cNvSpPr/>
      </dsp:nvSpPr>
      <dsp:spPr>
        <a:xfrm>
          <a:off x="2503621" y="790527"/>
          <a:ext cx="1110803" cy="55540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ysClr val="windowText" lastClr="000000"/>
              </a:solidFill>
              <a:latin typeface="Arno Pro" panose="02020502040506020403" pitchFamily="18" charset="0"/>
            </a:rPr>
            <a:t>Phosphate</a:t>
          </a:r>
          <a:endParaRPr lang="es-ES" sz="1800" b="1" kern="1200" dirty="0">
            <a:solidFill>
              <a:sysClr val="windowText" lastClr="000000"/>
            </a:solidFill>
            <a:latin typeface="Arno Pro" panose="02020502040506020403" pitchFamily="18" charset="0"/>
          </a:endParaRPr>
        </a:p>
      </dsp:txBody>
      <dsp:txXfrm>
        <a:off x="2503621" y="790527"/>
        <a:ext cx="1110803" cy="555401"/>
      </dsp:txXfrm>
    </dsp:sp>
    <dsp:sp modelId="{410805E0-72C1-41FA-AE86-0369E7D9B1FA}">
      <dsp:nvSpPr>
        <dsp:cNvPr id="0" name=""/>
        <dsp:cNvSpPr/>
      </dsp:nvSpPr>
      <dsp:spPr>
        <a:xfrm>
          <a:off x="1647352" y="1579197"/>
          <a:ext cx="1281356" cy="55540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>
              <a:latin typeface="Arno Pro" panose="02020502040506020403" pitchFamily="18" charset="0"/>
            </a:rPr>
            <a:t>Calcium Phosphate (CaP)</a:t>
          </a:r>
        </a:p>
      </dsp:txBody>
      <dsp:txXfrm>
        <a:off x="1647352" y="1579197"/>
        <a:ext cx="1281356" cy="555401"/>
      </dsp:txXfrm>
    </dsp:sp>
    <dsp:sp modelId="{86818EA7-56EC-4F7B-A9EC-ACA798323544}">
      <dsp:nvSpPr>
        <dsp:cNvPr id="0" name=""/>
        <dsp:cNvSpPr/>
      </dsp:nvSpPr>
      <dsp:spPr>
        <a:xfrm>
          <a:off x="1967691" y="2367868"/>
          <a:ext cx="1147315" cy="555401"/>
        </a:xfrm>
        <a:prstGeom prst="rect">
          <a:avLst/>
        </a:prstGeom>
        <a:solidFill>
          <a:srgbClr val="FFD24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>
              <a:latin typeface="Arno Pro" panose="02020502040506020403" pitchFamily="18" charset="0"/>
            </a:rPr>
            <a:t>Hydroxyapatite (HAP)</a:t>
          </a:r>
        </a:p>
      </dsp:txBody>
      <dsp:txXfrm>
        <a:off x="1967691" y="2367868"/>
        <a:ext cx="1147315" cy="555401"/>
      </dsp:txXfrm>
    </dsp:sp>
    <dsp:sp modelId="{55F65210-F5AD-4A0F-A823-CE05FA3F6D7C}">
      <dsp:nvSpPr>
        <dsp:cNvPr id="0" name=""/>
        <dsp:cNvSpPr/>
      </dsp:nvSpPr>
      <dsp:spPr>
        <a:xfrm>
          <a:off x="1967691" y="3156539"/>
          <a:ext cx="1147315" cy="555401"/>
        </a:xfrm>
        <a:prstGeom prst="rect">
          <a:avLst/>
        </a:prstGeom>
        <a:solidFill>
          <a:srgbClr val="FFD24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>
              <a:latin typeface="Arno Pro" panose="02020502040506020403" pitchFamily="18" charset="0"/>
            </a:rPr>
            <a:t>Brushite (BRU)</a:t>
          </a:r>
        </a:p>
      </dsp:txBody>
      <dsp:txXfrm>
        <a:off x="1967691" y="3156539"/>
        <a:ext cx="1147315" cy="555401"/>
      </dsp:txXfrm>
    </dsp:sp>
    <dsp:sp modelId="{A924EC2F-8BBA-45E6-9ADA-05DA5BE4B0B1}">
      <dsp:nvSpPr>
        <dsp:cNvPr id="0" name=""/>
        <dsp:cNvSpPr/>
      </dsp:nvSpPr>
      <dsp:spPr>
        <a:xfrm>
          <a:off x="1967691" y="3945209"/>
          <a:ext cx="1147315" cy="555401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>
            <a:solidFill>
              <a:sysClr val="windowText" lastClr="000000"/>
            </a:solidFill>
            <a:latin typeface="Arno Pro" panose="02020502040506020403" pitchFamily="18" charset="0"/>
          </a:endParaRPr>
        </a:p>
      </dsp:txBody>
      <dsp:txXfrm>
        <a:off x="1967691" y="3945209"/>
        <a:ext cx="1147315" cy="555401"/>
      </dsp:txXfrm>
    </dsp:sp>
    <dsp:sp modelId="{AA97D82B-397E-420D-AADC-D46D7388204D}">
      <dsp:nvSpPr>
        <dsp:cNvPr id="0" name=""/>
        <dsp:cNvSpPr/>
      </dsp:nvSpPr>
      <dsp:spPr>
        <a:xfrm>
          <a:off x="3161977" y="1579197"/>
          <a:ext cx="1308715" cy="555401"/>
        </a:xfrm>
        <a:prstGeom prst="rect">
          <a:avLst/>
        </a:prstGeom>
        <a:solidFill>
          <a:srgbClr val="FFD24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Arno Pro" panose="02020502040506020403" pitchFamily="18" charset="0"/>
            </a:rPr>
            <a:t>Struvite (STR)</a:t>
          </a:r>
        </a:p>
      </dsp:txBody>
      <dsp:txXfrm>
        <a:off x="3161977" y="1579197"/>
        <a:ext cx="1308715" cy="555401"/>
      </dsp:txXfrm>
    </dsp:sp>
    <dsp:sp modelId="{7B97A636-4E51-4D8F-929A-800D6DD7E7C2}">
      <dsp:nvSpPr>
        <dsp:cNvPr id="0" name=""/>
        <dsp:cNvSpPr/>
      </dsp:nvSpPr>
      <dsp:spPr>
        <a:xfrm>
          <a:off x="4426261" y="790527"/>
          <a:ext cx="1110803" cy="555401"/>
        </a:xfrm>
        <a:prstGeom prst="rect">
          <a:avLst/>
        </a:prstGeom>
        <a:solidFill>
          <a:srgbClr val="FFD24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ysClr val="windowText" lastClr="000000"/>
              </a:solidFill>
              <a:latin typeface="Arno Pro" panose="02020502040506020403" pitchFamily="18" charset="0"/>
            </a:rPr>
            <a:t>Uric</a:t>
          </a:r>
          <a:r>
            <a:rPr lang="es-ES" sz="1800" b="1" kern="1200" dirty="0">
              <a:solidFill>
                <a:sysClr val="windowText" lastClr="000000"/>
              </a:solidFill>
              <a:latin typeface="Arno Pro" panose="02020502040506020403" pitchFamily="18" charset="0"/>
            </a:rPr>
            <a:t> </a:t>
          </a:r>
          <a:r>
            <a:rPr lang="es-ES" sz="1800" b="1" kern="1200" dirty="0" err="1">
              <a:solidFill>
                <a:sysClr val="windowText" lastClr="000000"/>
              </a:solidFill>
              <a:latin typeface="Arno Pro" panose="02020502040506020403" pitchFamily="18" charset="0"/>
            </a:rPr>
            <a:t>Acid</a:t>
          </a:r>
          <a:endParaRPr lang="es-ES" sz="1800" b="1" kern="1200" dirty="0">
            <a:solidFill>
              <a:sysClr val="windowText" lastClr="000000"/>
            </a:solidFill>
            <a:latin typeface="Arno Pro" panose="02020502040506020403" pitchFamily="18" charset="0"/>
          </a:endParaRPr>
        </a:p>
      </dsp:txBody>
      <dsp:txXfrm>
        <a:off x="4426261" y="790527"/>
        <a:ext cx="1110803" cy="555401"/>
      </dsp:txXfrm>
    </dsp:sp>
    <dsp:sp modelId="{83F174D6-DBDE-4C8D-8DD6-3772DDFBF983}">
      <dsp:nvSpPr>
        <dsp:cNvPr id="0" name=""/>
        <dsp:cNvSpPr/>
      </dsp:nvSpPr>
      <dsp:spPr>
        <a:xfrm>
          <a:off x="4703962" y="1579197"/>
          <a:ext cx="1340340" cy="55540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 err="1">
              <a:latin typeface="Arno Pro" panose="02020502040506020403" pitchFamily="18" charset="0"/>
            </a:rPr>
            <a:t>Anhydre</a:t>
          </a:r>
          <a:r>
            <a:rPr lang="es-ES" sz="1200" kern="1200" dirty="0">
              <a:latin typeface="Arno Pro" panose="02020502040506020403" pitchFamily="18" charset="0"/>
            </a:rPr>
            <a:t> (AUA)</a:t>
          </a:r>
        </a:p>
      </dsp:txBody>
      <dsp:txXfrm>
        <a:off x="4703962" y="1579197"/>
        <a:ext cx="1340340" cy="555401"/>
      </dsp:txXfrm>
    </dsp:sp>
    <dsp:sp modelId="{57A24008-824D-4119-9A1A-32FF65E47C39}">
      <dsp:nvSpPr>
        <dsp:cNvPr id="0" name=""/>
        <dsp:cNvSpPr/>
      </dsp:nvSpPr>
      <dsp:spPr>
        <a:xfrm>
          <a:off x="4703962" y="2367868"/>
          <a:ext cx="1340340" cy="55540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>
              <a:latin typeface="Arno Pro" panose="02020502040506020403" pitchFamily="18" charset="0"/>
            </a:rPr>
            <a:t>Dihydrate (AUD)</a:t>
          </a:r>
        </a:p>
      </dsp:txBody>
      <dsp:txXfrm>
        <a:off x="4703962" y="2367868"/>
        <a:ext cx="1340340" cy="555401"/>
      </dsp:txXfrm>
    </dsp:sp>
    <dsp:sp modelId="{E2C6966D-EBA3-40BE-BE94-24F39F281483}">
      <dsp:nvSpPr>
        <dsp:cNvPr id="0" name=""/>
        <dsp:cNvSpPr/>
      </dsp:nvSpPr>
      <dsp:spPr>
        <a:xfrm>
          <a:off x="5770333" y="790527"/>
          <a:ext cx="1110803" cy="555401"/>
        </a:xfrm>
        <a:prstGeom prst="rect">
          <a:avLst/>
        </a:prstGeom>
        <a:solidFill>
          <a:srgbClr val="FFD24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ysClr val="windowText" lastClr="000000"/>
              </a:solidFill>
              <a:latin typeface="Arno Pro" panose="02020502040506020403" pitchFamily="18" charset="0"/>
            </a:rPr>
            <a:t>Cystine</a:t>
          </a:r>
        </a:p>
      </dsp:txBody>
      <dsp:txXfrm>
        <a:off x="5770333" y="790527"/>
        <a:ext cx="1110803" cy="555401"/>
      </dsp:txXfrm>
    </dsp:sp>
    <dsp:sp modelId="{F91A0428-A0E0-4421-8066-B07CADA18BDC}">
      <dsp:nvSpPr>
        <dsp:cNvPr id="0" name=""/>
        <dsp:cNvSpPr/>
      </dsp:nvSpPr>
      <dsp:spPr>
        <a:xfrm>
          <a:off x="7114406" y="790527"/>
          <a:ext cx="1110803" cy="555401"/>
        </a:xfrm>
        <a:prstGeom prst="rect">
          <a:avLst/>
        </a:prstGeom>
        <a:solidFill>
          <a:srgbClr val="FFD24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ysClr val="windowText" lastClr="000000"/>
              </a:solidFill>
              <a:latin typeface="Arno Pro" panose="02020502040506020403" pitchFamily="18" charset="0"/>
            </a:rPr>
            <a:t>Others</a:t>
          </a:r>
        </a:p>
      </dsp:txBody>
      <dsp:txXfrm>
        <a:off x="7114406" y="790527"/>
        <a:ext cx="1110803" cy="555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124F1-2F91-4F00-9430-A5CB942B0AC5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7A37B-4293-431C-84FD-F3912906B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837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4524F-81BC-4803-B3FE-5BECE62ABEB0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F58C3-BB03-4A7D-9157-6999DC23E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045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F58C3-BB03-4A7D-9157-6999DC23E5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14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F58C3-BB03-4A7D-9157-6999DC23E5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For</a:t>
            </a:r>
            <a:r>
              <a:rPr lang="en-US" baseline="0" noProof="0" dirty="0"/>
              <a:t> the characterization of the synthetized crystals, four different techniques were used: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F58C3-BB03-4A7D-9157-6999DC23E5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43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F58C3-BB03-4A7D-9157-6999DC23E5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20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corresponds</a:t>
            </a:r>
            <a:r>
              <a:rPr lang="es-ES" dirty="0"/>
              <a:t> to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article</a:t>
            </a:r>
            <a:r>
              <a:rPr lang="es-ES" dirty="0"/>
              <a:t>,</a:t>
            </a:r>
            <a:r>
              <a:rPr lang="es-ES" baseline="0" dirty="0"/>
              <a:t> </a:t>
            </a:r>
            <a:r>
              <a:rPr lang="es-ES" baseline="0" dirty="0" err="1"/>
              <a:t>Calcium</a:t>
            </a:r>
            <a:r>
              <a:rPr lang="es-ES" baseline="0" dirty="0"/>
              <a:t> </a:t>
            </a:r>
            <a:r>
              <a:rPr lang="es-ES" baseline="0" dirty="0" err="1"/>
              <a:t>oxalate</a:t>
            </a:r>
            <a:r>
              <a:rPr lang="es-ES" baseline="0" dirty="0"/>
              <a:t> </a:t>
            </a:r>
            <a:r>
              <a:rPr lang="es-ES" baseline="0" dirty="0" err="1"/>
              <a:t>kidney</a:t>
            </a:r>
            <a:r>
              <a:rPr lang="es-ES" baseline="0" dirty="0"/>
              <a:t> </a:t>
            </a:r>
            <a:r>
              <a:rPr lang="es-ES" baseline="0" dirty="0" err="1"/>
              <a:t>stones</a:t>
            </a:r>
            <a:r>
              <a:rPr lang="es-ES" baseline="0" dirty="0"/>
              <a:t>, </a:t>
            </a:r>
            <a:r>
              <a:rPr lang="es-ES" baseline="0" dirty="0" err="1"/>
              <a:t>where</a:t>
            </a:r>
            <a:r>
              <a:rPr lang="es-ES" baseline="0" dirty="0"/>
              <a:t> </a:t>
            </a:r>
            <a:r>
              <a:rPr lang="es-ES" baseline="0" dirty="0" err="1"/>
              <a:t>is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organic</a:t>
            </a:r>
            <a:r>
              <a:rPr lang="es-ES" baseline="0" dirty="0"/>
              <a:t> </a:t>
            </a:r>
            <a:r>
              <a:rPr lang="es-ES" baseline="0" dirty="0" err="1"/>
              <a:t>matter</a:t>
            </a:r>
            <a:r>
              <a:rPr lang="es-ES" baseline="0" dirty="0"/>
              <a:t>? A </a:t>
            </a:r>
            <a:r>
              <a:rPr lang="es-ES" baseline="0" dirty="0" err="1"/>
              <a:t>synchrotron</a:t>
            </a:r>
            <a:r>
              <a:rPr lang="es-ES" baseline="0" dirty="0"/>
              <a:t> </a:t>
            </a:r>
            <a:r>
              <a:rPr lang="es-ES" baseline="0" dirty="0" err="1"/>
              <a:t>based</a:t>
            </a:r>
            <a:r>
              <a:rPr lang="es-ES" baseline="0" dirty="0"/>
              <a:t> </a:t>
            </a:r>
            <a:r>
              <a:rPr lang="es-ES" baseline="0" dirty="0" err="1"/>
              <a:t>infrared</a:t>
            </a:r>
            <a:r>
              <a:rPr lang="es-ES" baseline="0" dirty="0"/>
              <a:t> </a:t>
            </a:r>
            <a:r>
              <a:rPr lang="es-ES" baseline="0" dirty="0" err="1"/>
              <a:t>microspectroscopy</a:t>
            </a:r>
            <a:r>
              <a:rPr lang="es-ES" baseline="0" dirty="0"/>
              <a:t> </a:t>
            </a:r>
            <a:r>
              <a:rPr lang="es-ES" baseline="0" dirty="0" err="1"/>
              <a:t>study</a:t>
            </a:r>
            <a:r>
              <a:rPr lang="es-ES" baseline="0" dirty="0"/>
              <a:t>, </a:t>
            </a:r>
            <a:r>
              <a:rPr lang="es-ES" baseline="0" dirty="0" err="1"/>
              <a:t>already</a:t>
            </a:r>
            <a:r>
              <a:rPr lang="es-ES" baseline="0" dirty="0"/>
              <a:t> </a:t>
            </a:r>
            <a:r>
              <a:rPr lang="es-ES" baseline="0" dirty="0" err="1"/>
              <a:t>published</a:t>
            </a:r>
            <a:r>
              <a:rPr lang="es-ES" baseline="0" dirty="0"/>
              <a:t> in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journal</a:t>
            </a:r>
            <a:r>
              <a:rPr lang="es-ES" baseline="0" dirty="0"/>
              <a:t> of </a:t>
            </a:r>
            <a:r>
              <a:rPr lang="es-ES" baseline="0" dirty="0" err="1"/>
              <a:t>Biophotonics</a:t>
            </a:r>
            <a:r>
              <a:rPr lang="es-E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F58C3-BB03-4A7D-9157-6999DC23E5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66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section</a:t>
            </a:r>
            <a:r>
              <a:rPr lang="es-ES" baseline="0" dirty="0"/>
              <a:t> </a:t>
            </a:r>
            <a:r>
              <a:rPr lang="es-ES" baseline="0" dirty="0" err="1"/>
              <a:t>corresponds</a:t>
            </a:r>
            <a:r>
              <a:rPr lang="es-ES" baseline="0" dirty="0"/>
              <a:t> to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third</a:t>
            </a:r>
            <a:r>
              <a:rPr lang="es-ES" baseline="0" dirty="0"/>
              <a:t> </a:t>
            </a:r>
            <a:r>
              <a:rPr lang="es-ES" baseline="0" dirty="0" err="1"/>
              <a:t>article</a:t>
            </a:r>
            <a:r>
              <a:rPr lang="es-ES" baseline="0" dirty="0"/>
              <a:t>, </a:t>
            </a:r>
            <a:r>
              <a:rPr lang="es-ES" baseline="0" dirty="0" err="1"/>
              <a:t>Discriminating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formation</a:t>
            </a:r>
            <a:r>
              <a:rPr lang="es-ES" baseline="0" dirty="0"/>
              <a:t> </a:t>
            </a:r>
            <a:r>
              <a:rPr lang="es-ES" baseline="0" dirty="0" err="1"/>
              <a:t>origin</a:t>
            </a:r>
            <a:r>
              <a:rPr lang="es-ES" baseline="0" dirty="0"/>
              <a:t> of </a:t>
            </a:r>
            <a:r>
              <a:rPr lang="es-ES" baseline="0" dirty="0" err="1"/>
              <a:t>calcium</a:t>
            </a:r>
            <a:r>
              <a:rPr lang="es-ES" baseline="0" dirty="0"/>
              <a:t> </a:t>
            </a:r>
            <a:r>
              <a:rPr lang="es-ES" baseline="0" dirty="0" err="1"/>
              <a:t>oxalate</a:t>
            </a:r>
            <a:r>
              <a:rPr lang="es-ES" baseline="0" dirty="0"/>
              <a:t> </a:t>
            </a:r>
            <a:r>
              <a:rPr lang="es-ES" baseline="0" dirty="0" err="1"/>
              <a:t>monohydrate</a:t>
            </a:r>
            <a:r>
              <a:rPr lang="es-ES" baseline="0" dirty="0"/>
              <a:t> in </a:t>
            </a:r>
            <a:r>
              <a:rPr lang="es-ES" baseline="0" dirty="0" err="1"/>
              <a:t>kidney</a:t>
            </a:r>
            <a:r>
              <a:rPr lang="es-ES" baseline="0" dirty="0"/>
              <a:t> </a:t>
            </a:r>
            <a:r>
              <a:rPr lang="es-ES" baseline="0" dirty="0" err="1"/>
              <a:t>stones</a:t>
            </a:r>
            <a:r>
              <a:rPr lang="es-ES" baseline="0" dirty="0"/>
              <a:t> </a:t>
            </a:r>
            <a:r>
              <a:rPr lang="es-ES" baseline="0" dirty="0" err="1"/>
              <a:t>via</a:t>
            </a:r>
            <a:r>
              <a:rPr lang="es-ES" baseline="0" dirty="0"/>
              <a:t> </a:t>
            </a:r>
            <a:r>
              <a:rPr lang="es-ES" baseline="0" dirty="0" err="1"/>
              <a:t>synchrotron</a:t>
            </a:r>
            <a:r>
              <a:rPr lang="es-ES" baseline="0" dirty="0"/>
              <a:t> </a:t>
            </a:r>
            <a:r>
              <a:rPr lang="es-ES" baseline="0" dirty="0" err="1"/>
              <a:t>microdiffraction</a:t>
            </a:r>
            <a:r>
              <a:rPr lang="es-ES" baseline="0" dirty="0"/>
              <a:t>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F58C3-BB03-4A7D-9157-6999DC23E56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97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9F58C3-BB03-4A7D-9157-6999DC23E5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837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9F58C3-BB03-4A7D-9157-6999DC23E5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75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9F58C3-BB03-4A7D-9157-6999DC23E5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496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9F58C3-BB03-4A7D-9157-6999DC23E5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080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9F58C3-BB03-4A7D-9157-6999DC23E5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918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F58C3-BB03-4A7D-9157-6999DC23E5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66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9F58C3-BB03-4A7D-9157-6999DC23E5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229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9F58C3-BB03-4A7D-9157-6999DC23E5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000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F58C3-BB03-4A7D-9157-6999DC23E5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17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F58C3-BB03-4A7D-9157-6999DC23E5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66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F58C3-BB03-4A7D-9157-6999DC23E5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33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F58C3-BB03-4A7D-9157-6999DC23E5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46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F58C3-BB03-4A7D-9157-6999DC23E5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86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F58C3-BB03-4A7D-9157-6999DC23E5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25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11127-CA37-431B-BADB-81972A12983E}" type="datetime1">
              <a:rPr lang="en-US" smtClean="0"/>
              <a:t>9/4/2022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43D4-9502-493C-8301-DCEDCFF3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8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9EC0-74A0-4404-8E5E-5F5452508AD0}" type="datetime1">
              <a:rPr lang="en-US" smtClean="0"/>
              <a:t>9/4/2022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43D4-9502-493C-8301-DCEDCFF3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73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7784D-0EEE-4396-BD4E-13010B2DB5EF}" type="datetime1">
              <a:rPr lang="en-US" smtClean="0"/>
              <a:t>9/4/2022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43D4-9502-493C-8301-DCEDCFF3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40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1FE7-86B4-4A50-A0E1-9A0770FDF116}" type="datetime1">
              <a:rPr lang="en-US" smtClean="0"/>
              <a:t>9/4/2022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43D4-9502-493C-8301-DCEDCFF3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56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C5688-B80F-40E2-9E8D-A89E68168190}" type="datetime1">
              <a:rPr lang="en-US" smtClean="0"/>
              <a:t>9/4/2022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43D4-9502-493C-8301-DCEDCFF3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12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F185F-7968-4E23-BE3D-DE9CEF96D580}" type="datetime1">
              <a:rPr lang="en-US" smtClean="0"/>
              <a:t>9/4/2022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43D4-9502-493C-8301-DCEDCFF3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56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D0FC5-3620-4FD8-BB6B-3ED857409C54}" type="datetime1">
              <a:rPr lang="en-US" smtClean="0"/>
              <a:t>9/4/2022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43D4-9502-493C-8301-DCEDCFF3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65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54D0-407D-4ECC-B2B4-AF8F02929C9B}" type="datetime1">
              <a:rPr lang="en-US" smtClean="0"/>
              <a:t>9/4/2022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43D4-9502-493C-8301-DCEDCFF3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53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A01FD-7DF5-4B6C-964B-A81BD9DD44DC}" type="datetime1">
              <a:rPr lang="en-US" smtClean="0"/>
              <a:t>9/4/2022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43D4-9502-493C-8301-DCEDCFF3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08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DF10-C4A7-4DE8-B445-79D7925248AF}" type="datetime1">
              <a:rPr lang="en-US" smtClean="0"/>
              <a:t>9/4/2022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43D4-9502-493C-8301-DCEDCFF3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1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38D3-29B8-4874-8688-F86771E8ACA4}" type="datetime1">
              <a:rPr lang="en-US" smtClean="0"/>
              <a:t>9/4/2022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43D4-9502-493C-8301-DCEDCFF3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3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706D3-8D82-4BDD-9783-9E66D8DB28E1}" type="datetime1">
              <a:rPr lang="en-US" smtClean="0"/>
              <a:t>9/4/2022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943D4-9502-493C-8301-DCEDCFF3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1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microsoft.com/office/2007/relationships/hdphoto" Target="../media/hdphoto1.wdp"/><Relationship Id="rId10" Type="http://schemas.openxmlformats.org/officeDocument/2006/relationships/image" Target="../media/image41.jpeg"/><Relationship Id="rId4" Type="http://schemas.openxmlformats.org/officeDocument/2006/relationships/image" Target="../media/image4.pn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"/><Relationship Id="rId3" Type="http://schemas.openxmlformats.org/officeDocument/2006/relationships/image" Target="../media/image1.png"/><Relationship Id="rId7" Type="http://schemas.openxmlformats.org/officeDocument/2006/relationships/image" Target="../media/image43.tiff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tiff"/><Relationship Id="rId11" Type="http://schemas.openxmlformats.org/officeDocument/2006/relationships/image" Target="../media/image47.png"/><Relationship Id="rId5" Type="http://schemas.microsoft.com/office/2007/relationships/hdphoto" Target="../media/hdphoto1.wdp"/><Relationship Id="rId10" Type="http://schemas.openxmlformats.org/officeDocument/2006/relationships/image" Target="../media/image46.jpeg"/><Relationship Id="rId4" Type="http://schemas.openxmlformats.org/officeDocument/2006/relationships/image" Target="../media/image4.png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tiff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2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.png"/><Relationship Id="rId7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microsoft.com/office/2007/relationships/hdphoto" Target="../media/hdphoto18.wdp"/><Relationship Id="rId5" Type="http://schemas.openxmlformats.org/officeDocument/2006/relationships/image" Target="../media/image53.jpeg"/><Relationship Id="rId10" Type="http://schemas.openxmlformats.org/officeDocument/2006/relationships/image" Target="../media/image57.png"/><Relationship Id="rId4" Type="http://schemas.microsoft.com/office/2007/relationships/hdphoto" Target="../media/hdphoto1.wdp"/><Relationship Id="rId9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0.png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0.png"/><Relationship Id="rId3" Type="http://schemas.openxmlformats.org/officeDocument/2006/relationships/image" Target="../media/image4.png"/><Relationship Id="rId7" Type="http://schemas.openxmlformats.org/officeDocument/2006/relationships/image" Target="../media/image6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tiff"/><Relationship Id="rId11" Type="http://schemas.openxmlformats.org/officeDocument/2006/relationships/image" Target="../media/image63.tiff"/><Relationship Id="rId5" Type="http://schemas.openxmlformats.org/officeDocument/2006/relationships/image" Target="../media/image59.tiff"/><Relationship Id="rId10" Type="http://schemas.openxmlformats.org/officeDocument/2006/relationships/image" Target="../media/image62.tiff"/><Relationship Id="rId4" Type="http://schemas.microsoft.com/office/2007/relationships/hdphoto" Target="../media/hdphoto1.wdp"/><Relationship Id="rId9" Type="http://schemas.openxmlformats.org/officeDocument/2006/relationships/image" Target="../media/image10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20.wdp"/><Relationship Id="rId3" Type="http://schemas.openxmlformats.org/officeDocument/2006/relationships/image" Target="../media/image4.png"/><Relationship Id="rId7" Type="http://schemas.openxmlformats.org/officeDocument/2006/relationships/image" Target="../media/image67.jpeg"/><Relationship Id="rId12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microsoft.com/office/2007/relationships/hdphoto" Target="../media/hdphoto19.wdp"/><Relationship Id="rId5" Type="http://schemas.openxmlformats.org/officeDocument/2006/relationships/image" Target="../media/image65.jpeg"/><Relationship Id="rId15" Type="http://schemas.openxmlformats.org/officeDocument/2006/relationships/image" Target="../media/image70.jpeg"/><Relationship Id="rId10" Type="http://schemas.openxmlformats.org/officeDocument/2006/relationships/image" Target="../media/image68.png"/><Relationship Id="rId4" Type="http://schemas.microsoft.com/office/2007/relationships/hdphoto" Target="../media/hdphoto1.wdp"/><Relationship Id="rId9" Type="http://schemas.microsoft.com/office/2007/relationships/hdphoto" Target="../media/hdphoto12.wdp"/><Relationship Id="rId1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tif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tif"/><Relationship Id="rId5" Type="http://schemas.openxmlformats.org/officeDocument/2006/relationships/image" Target="../media/image72.tiff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4.png"/><Relationship Id="rId7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75.png"/><Relationship Id="rId10" Type="http://schemas.openxmlformats.org/officeDocument/2006/relationships/image" Target="../media/image78.png"/><Relationship Id="rId4" Type="http://schemas.microsoft.com/office/2007/relationships/hdphoto" Target="../media/hdphoto1.wdp"/><Relationship Id="rId9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tif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79.tif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microsoft.com/office/2007/relationships/hdphoto" Target="../media/hdphoto25.wdp"/><Relationship Id="rId3" Type="http://schemas.openxmlformats.org/officeDocument/2006/relationships/image" Target="../media/image4.png"/><Relationship Id="rId7" Type="http://schemas.openxmlformats.org/officeDocument/2006/relationships/image" Target="../media/image86.png"/><Relationship Id="rId12" Type="http://schemas.openxmlformats.org/officeDocument/2006/relationships/image" Target="../media/image9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89.jpg"/><Relationship Id="rId5" Type="http://schemas.openxmlformats.org/officeDocument/2006/relationships/image" Target="../media/image84.png"/><Relationship Id="rId10" Type="http://schemas.openxmlformats.org/officeDocument/2006/relationships/image" Target="../media/image88.png"/><Relationship Id="rId4" Type="http://schemas.microsoft.com/office/2007/relationships/hdphoto" Target="../media/hdphoto1.wdp"/><Relationship Id="rId9" Type="http://schemas.microsoft.com/office/2007/relationships/hdphoto" Target="../media/hdphoto24.wdp"/><Relationship Id="rId1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tif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7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0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99.t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2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01.t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microsoft.com/office/2007/relationships/hdphoto" Target="../media/hdphoto29.wdp"/><Relationship Id="rId18" Type="http://schemas.openxmlformats.org/officeDocument/2006/relationships/image" Target="../media/image109.png"/><Relationship Id="rId3" Type="http://schemas.openxmlformats.org/officeDocument/2006/relationships/image" Target="../media/image1.png"/><Relationship Id="rId21" Type="http://schemas.microsoft.com/office/2007/relationships/hdphoto" Target="../media/hdphoto33.wdp"/><Relationship Id="rId7" Type="http://schemas.microsoft.com/office/2007/relationships/hdphoto" Target="../media/hdphoto26.wdp"/><Relationship Id="rId12" Type="http://schemas.openxmlformats.org/officeDocument/2006/relationships/image" Target="../media/image106.png"/><Relationship Id="rId17" Type="http://schemas.microsoft.com/office/2007/relationships/hdphoto" Target="../media/hdphoto31.wdp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08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microsoft.com/office/2007/relationships/hdphoto" Target="../media/hdphoto28.wdp"/><Relationship Id="rId5" Type="http://schemas.microsoft.com/office/2007/relationships/hdphoto" Target="../media/hdphoto1.wdp"/><Relationship Id="rId15" Type="http://schemas.microsoft.com/office/2007/relationships/hdphoto" Target="../media/hdphoto30.wdp"/><Relationship Id="rId23" Type="http://schemas.microsoft.com/office/2007/relationships/hdphoto" Target="../media/hdphoto34.wdp"/><Relationship Id="rId10" Type="http://schemas.openxmlformats.org/officeDocument/2006/relationships/image" Target="../media/image105.png"/><Relationship Id="rId19" Type="http://schemas.microsoft.com/office/2007/relationships/hdphoto" Target="../media/hdphoto32.wdp"/><Relationship Id="rId4" Type="http://schemas.openxmlformats.org/officeDocument/2006/relationships/image" Target="../media/image4.png"/><Relationship Id="rId9" Type="http://schemas.microsoft.com/office/2007/relationships/hdphoto" Target="../media/hdphoto27.wdp"/><Relationship Id="rId14" Type="http://schemas.openxmlformats.org/officeDocument/2006/relationships/image" Target="../media/image107.png"/><Relationship Id="rId22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8.wdp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3.png"/><Relationship Id="rId5" Type="http://schemas.microsoft.com/office/2007/relationships/hdphoto" Target="../media/hdphoto27.wdp"/><Relationship Id="rId10" Type="http://schemas.openxmlformats.org/officeDocument/2006/relationships/image" Target="../media/image112.png"/><Relationship Id="rId4" Type="http://schemas.openxmlformats.org/officeDocument/2006/relationships/image" Target="../media/image104.png"/><Relationship Id="rId9" Type="http://schemas.microsoft.com/office/2007/relationships/hdphoto" Target="../media/hdphoto30.wdp"/><Relationship Id="rId1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4.png"/><Relationship Id="rId7" Type="http://schemas.openxmlformats.org/officeDocument/2006/relationships/image" Target="../media/image1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tif"/><Relationship Id="rId5" Type="http://schemas.openxmlformats.org/officeDocument/2006/relationships/image" Target="../media/image116.tif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tiff"/><Relationship Id="rId5" Type="http://schemas.openxmlformats.org/officeDocument/2006/relationships/image" Target="../media/image120.tif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microsoft.com/office/2007/relationships/hdphoto" Target="../media/hdphoto6.wdp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microsoft.com/office/2007/relationships/hdphoto" Target="../media/hdphoto8.wdp"/><Relationship Id="rId2" Type="http://schemas.openxmlformats.org/officeDocument/2006/relationships/notesSlide" Target="../notesSlides/notesSlide3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23" Type="http://schemas.openxmlformats.org/officeDocument/2006/relationships/image" Target="../media/image20.png"/><Relationship Id="rId28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19.png"/><Relationship Id="rId27" Type="http://schemas.microsoft.com/office/2007/relationships/hdphoto" Target="../media/hdphoto9.wdp"/><Relationship Id="rId30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1.png"/><Relationship Id="rId18" Type="http://schemas.microsoft.com/office/2007/relationships/hdphoto" Target="../media/hdphoto16.wdp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12" Type="http://schemas.microsoft.com/office/2007/relationships/hdphoto" Target="../media/hdphoto13.wdp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microsoft.com/office/2007/relationships/hdphoto" Target="../media/hdphoto1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5" Type="http://schemas.openxmlformats.org/officeDocument/2006/relationships/image" Target="../media/image32.png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29.png"/><Relationship Id="rId1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7660" y="1976821"/>
            <a:ext cx="11536680" cy="157749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Arno Pro" panose="02020502040506020403" pitchFamily="18" charset="0"/>
              </a:rPr>
              <a:t>Application of synchrotron-based techniques for the study of calcium oxalate hydrates transformation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14575" y="5106990"/>
            <a:ext cx="11209020" cy="645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i="1" baseline="30000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400" i="1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GTS Research Group, Department of Chemistry, Faculty of Science, </a:t>
            </a:r>
            <a:r>
              <a:rPr lang="en-US" sz="1400" i="1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Universitat</a:t>
            </a:r>
            <a:r>
              <a:rPr lang="en-US" sz="1400" i="1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Autònoma</a:t>
            </a:r>
            <a:r>
              <a:rPr lang="en-US" sz="1400" i="1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 de Barcelona, 08193 </a:t>
            </a:r>
            <a:r>
              <a:rPr lang="en-US" sz="1400" i="1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Bellaterra</a:t>
            </a:r>
            <a:r>
              <a:rPr lang="en-US" sz="1400" i="1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i="1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Cerdanyola</a:t>
            </a:r>
            <a:r>
              <a:rPr lang="en-US" sz="1400" i="1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400" i="1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Vallès</a:t>
            </a:r>
            <a:r>
              <a:rPr lang="en-US" sz="1400" i="1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, Spain.</a:t>
            </a:r>
            <a:endParaRPr lang="es-ES" sz="1400" dirty="0">
              <a:solidFill>
                <a:schemeClr val="bg1"/>
              </a:solidFill>
              <a:effectLst/>
              <a:latin typeface="Arno Pro" panose="0202050204050602040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i="1" baseline="30000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lang="en-US" sz="1400" i="1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ALBA </a:t>
            </a:r>
            <a:r>
              <a:rPr lang="en-US" sz="1400" i="1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Synchrotorn</a:t>
            </a:r>
            <a:r>
              <a:rPr lang="en-US" sz="1400" i="1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 Light Source, </a:t>
            </a:r>
            <a:r>
              <a:rPr lang="en-US" sz="1400" i="1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Cerdanyola</a:t>
            </a:r>
            <a:r>
              <a:rPr lang="en-US" sz="1400" i="1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400" i="1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Vallès</a:t>
            </a:r>
            <a:r>
              <a:rPr lang="en-US" sz="1400" i="1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, Barcelona, Spain</a:t>
            </a:r>
            <a:endParaRPr lang="es-ES" sz="1400" dirty="0">
              <a:solidFill>
                <a:schemeClr val="bg1"/>
              </a:solidFill>
              <a:effectLst/>
              <a:latin typeface="Arno Pro" panose="0202050204050602040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14575" y="3837087"/>
            <a:ext cx="10942739" cy="86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u="sng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Iris </a:t>
            </a:r>
            <a:r>
              <a:rPr lang="en-US" sz="2400" u="sng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H.Valido</a:t>
            </a:r>
            <a:r>
              <a:rPr lang="en-US" sz="2400" u="sng" baseline="300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, Roberto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Boada</a:t>
            </a:r>
            <a:r>
              <a:rPr lang="en-US" sz="2400" baseline="300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, Montserrat Resina-</a:t>
            </a:r>
            <a:r>
              <a:rPr lang="en-US" sz="24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Gallego</a:t>
            </a:r>
            <a:r>
              <a:rPr lang="en-US" sz="2400" baseline="300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, Victor Fuentes-</a:t>
            </a:r>
            <a:r>
              <a:rPr lang="en-US" sz="24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Cebrián</a:t>
            </a:r>
            <a:r>
              <a:rPr lang="en-US" sz="2400" baseline="300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Ibraheem</a:t>
            </a:r>
            <a:r>
              <a:rPr lang="en-US" sz="2400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Yousef</a:t>
            </a:r>
            <a:r>
              <a:rPr lang="en-US" sz="2400" baseline="300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, Oriol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Vallcorba</a:t>
            </a:r>
            <a:r>
              <a:rPr lang="en-US" sz="2400" baseline="300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, Manuel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Valiente</a:t>
            </a:r>
            <a:r>
              <a:rPr lang="en-US" sz="2400" baseline="300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, Montserrat López-</a:t>
            </a:r>
            <a:r>
              <a:rPr lang="en-US" sz="24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Mesas</a:t>
            </a:r>
            <a:r>
              <a:rPr lang="en-US" sz="2400" baseline="300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s-ES" sz="2400" dirty="0">
              <a:solidFill>
                <a:schemeClr val="bg1"/>
              </a:solidFill>
              <a:effectLst/>
              <a:latin typeface="Arno Pro" panose="0202050204050602040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2" t="33377" r="19343" b="32877"/>
          <a:stretch/>
        </p:blipFill>
        <p:spPr>
          <a:xfrm>
            <a:off x="634686" y="328016"/>
            <a:ext cx="5584399" cy="144000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23520692-908C-4661-2819-5BC393B7FA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8" b="29588"/>
          <a:stretch/>
        </p:blipFill>
        <p:spPr>
          <a:xfrm>
            <a:off x="6547083" y="328016"/>
            <a:ext cx="501023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05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359596"/>
            <a:ext cx="5772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1. INTRODUCTION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– Kidney stone classification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uadroTexto 51">
            <a:extLst>
              <a:ext uri="{FF2B5EF4-FFF2-40B4-BE49-F238E27FC236}">
                <a16:creationId xmlns:a16="http://schemas.microsoft.com/office/drawing/2014/main" id="{926EFBFE-A1B4-4661-BB5F-9A6DB353E98B}"/>
              </a:ext>
            </a:extLst>
          </p:cNvPr>
          <p:cNvSpPr txBox="1"/>
          <p:nvPr/>
        </p:nvSpPr>
        <p:spPr>
          <a:xfrm>
            <a:off x="4964120" y="1761898"/>
            <a:ext cx="226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Arno Pro" panose="02020502040506020403" pitchFamily="18" charset="0"/>
              </a:rPr>
              <a:t>TRANSFORMATION</a:t>
            </a:r>
          </a:p>
        </p:txBody>
      </p:sp>
      <p:sp>
        <p:nvSpPr>
          <p:cNvPr id="63" name="CuadroTexto 52">
            <a:extLst>
              <a:ext uri="{FF2B5EF4-FFF2-40B4-BE49-F238E27FC236}">
                <a16:creationId xmlns:a16="http://schemas.microsoft.com/office/drawing/2014/main" id="{D30D04DA-3D8C-42A2-8C79-F65B7699CCFC}"/>
              </a:ext>
            </a:extLst>
          </p:cNvPr>
          <p:cNvSpPr txBox="1"/>
          <p:nvPr/>
        </p:nvSpPr>
        <p:spPr>
          <a:xfrm>
            <a:off x="4939273" y="2042835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no Pro" panose="02020502040506020403" pitchFamily="18" charset="0"/>
              </a:rPr>
              <a:t>(Lost of one molecule of water)</a:t>
            </a:r>
          </a:p>
        </p:txBody>
      </p:sp>
      <p:sp>
        <p:nvSpPr>
          <p:cNvPr id="64" name="CuadroTexto 49">
            <a:extLst>
              <a:ext uri="{FF2B5EF4-FFF2-40B4-BE49-F238E27FC236}">
                <a16:creationId xmlns:a16="http://schemas.microsoft.com/office/drawing/2014/main" id="{957DB430-C6F6-4006-81BF-907FEFC83D87}"/>
              </a:ext>
            </a:extLst>
          </p:cNvPr>
          <p:cNvSpPr txBox="1"/>
          <p:nvPr/>
        </p:nvSpPr>
        <p:spPr>
          <a:xfrm>
            <a:off x="2342470" y="2146608"/>
            <a:ext cx="1846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err="1">
                <a:solidFill>
                  <a:schemeClr val="bg1"/>
                </a:solidFill>
                <a:latin typeface="Arno Pro" panose="02020502040506020403" pitchFamily="18" charset="0"/>
              </a:rPr>
              <a:t>Dihydrated</a:t>
            </a:r>
            <a:endParaRPr lang="es-ES" sz="2800" b="1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  <p:sp>
        <p:nvSpPr>
          <p:cNvPr id="65" name="CuadroTexto 54">
            <a:extLst>
              <a:ext uri="{FF2B5EF4-FFF2-40B4-BE49-F238E27FC236}">
                <a16:creationId xmlns:a16="http://schemas.microsoft.com/office/drawing/2014/main" id="{A17653D6-C037-4070-B2F3-4E68010236C6}"/>
              </a:ext>
            </a:extLst>
          </p:cNvPr>
          <p:cNvSpPr txBox="1"/>
          <p:nvPr/>
        </p:nvSpPr>
        <p:spPr>
          <a:xfrm>
            <a:off x="2413804" y="2545174"/>
            <a:ext cx="1704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no Pro" panose="02020502040506020403" pitchFamily="18" charset="0"/>
              </a:rPr>
              <a:t>(Kinetically favorable)</a:t>
            </a:r>
          </a:p>
        </p:txBody>
      </p:sp>
      <p:sp>
        <p:nvSpPr>
          <p:cNvPr id="66" name="CuadroTexto 55">
            <a:extLst>
              <a:ext uri="{FF2B5EF4-FFF2-40B4-BE49-F238E27FC236}">
                <a16:creationId xmlns:a16="http://schemas.microsoft.com/office/drawing/2014/main" id="{30E6CA5B-5AA7-4843-86C1-2DAB1140E5B9}"/>
              </a:ext>
            </a:extLst>
          </p:cNvPr>
          <p:cNvSpPr txBox="1"/>
          <p:nvPr/>
        </p:nvSpPr>
        <p:spPr>
          <a:xfrm>
            <a:off x="8031117" y="2545174"/>
            <a:ext cx="212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no Pro" panose="02020502040506020403" pitchFamily="18" charset="0"/>
              </a:rPr>
              <a:t>(Thermodynamically stable)</a:t>
            </a:r>
          </a:p>
        </p:txBody>
      </p:sp>
      <p:cxnSp>
        <p:nvCxnSpPr>
          <p:cNvPr id="67" name="Conector recto de flecha 60">
            <a:extLst>
              <a:ext uri="{FF2B5EF4-FFF2-40B4-BE49-F238E27FC236}">
                <a16:creationId xmlns:a16="http://schemas.microsoft.com/office/drawing/2014/main" id="{DE2BA42B-10C5-442D-BF8E-1212D1BD9547}"/>
              </a:ext>
            </a:extLst>
          </p:cNvPr>
          <p:cNvCxnSpPr/>
          <p:nvPr/>
        </p:nvCxnSpPr>
        <p:spPr>
          <a:xfrm>
            <a:off x="4404000" y="2408218"/>
            <a:ext cx="338400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uadroTexto 62">
            <a:extLst>
              <a:ext uri="{FF2B5EF4-FFF2-40B4-BE49-F238E27FC236}">
                <a16:creationId xmlns:a16="http://schemas.microsoft.com/office/drawing/2014/main" id="{BB0CAE67-3127-4D5F-874B-EF323E725B38}"/>
              </a:ext>
            </a:extLst>
          </p:cNvPr>
          <p:cNvSpPr txBox="1"/>
          <p:nvPr/>
        </p:nvSpPr>
        <p:spPr>
          <a:xfrm>
            <a:off x="4378222" y="2917254"/>
            <a:ext cx="3435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Arno Pro" panose="02020502040506020403" pitchFamily="18" charset="0"/>
              </a:rPr>
              <a:t>Contact time with the solution (urine)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Arno Pro" panose="02020502040506020403" pitchFamily="18" charset="0"/>
              </a:rPr>
              <a:t>Deficit of stabilizers</a:t>
            </a:r>
          </a:p>
        </p:txBody>
      </p:sp>
      <p:cxnSp>
        <p:nvCxnSpPr>
          <p:cNvPr id="69" name="Conector recto de flecha 64">
            <a:extLst>
              <a:ext uri="{FF2B5EF4-FFF2-40B4-BE49-F238E27FC236}">
                <a16:creationId xmlns:a16="http://schemas.microsoft.com/office/drawing/2014/main" id="{57109C39-E016-42FF-A96C-492D8EFFEAA2}"/>
              </a:ext>
            </a:extLst>
          </p:cNvPr>
          <p:cNvCxnSpPr/>
          <p:nvPr/>
        </p:nvCxnSpPr>
        <p:spPr>
          <a:xfrm flipH="1" flipV="1">
            <a:off x="6096000" y="2512074"/>
            <a:ext cx="0" cy="4320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39 CuadroTexto"/>
          <p:cNvSpPr txBox="1"/>
          <p:nvPr/>
        </p:nvSpPr>
        <p:spPr>
          <a:xfrm>
            <a:off x="2763298" y="4397786"/>
            <a:ext cx="1552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COD</a:t>
            </a:r>
          </a:p>
        </p:txBody>
      </p:sp>
      <p:sp>
        <p:nvSpPr>
          <p:cNvPr id="74" name="40 CuadroTexto"/>
          <p:cNvSpPr txBox="1"/>
          <p:nvPr/>
        </p:nvSpPr>
        <p:spPr>
          <a:xfrm>
            <a:off x="5415365" y="4397786"/>
            <a:ext cx="1361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TRA</a:t>
            </a:r>
          </a:p>
        </p:txBody>
      </p:sp>
      <p:sp>
        <p:nvSpPr>
          <p:cNvPr id="75" name="42 CuadroTexto"/>
          <p:cNvSpPr txBox="1"/>
          <p:nvPr/>
        </p:nvSpPr>
        <p:spPr>
          <a:xfrm>
            <a:off x="7731025" y="4397786"/>
            <a:ext cx="16209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COM</a:t>
            </a:r>
          </a:p>
        </p:txBody>
      </p:sp>
      <p:sp>
        <p:nvSpPr>
          <p:cNvPr id="76" name="43 CuadroTexto"/>
          <p:cNvSpPr txBox="1"/>
          <p:nvPr/>
        </p:nvSpPr>
        <p:spPr>
          <a:xfrm>
            <a:off x="4510566" y="4351619"/>
            <a:ext cx="588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=</a:t>
            </a:r>
          </a:p>
        </p:txBody>
      </p:sp>
      <p:sp>
        <p:nvSpPr>
          <p:cNvPr id="77" name="44 CuadroTexto"/>
          <p:cNvSpPr txBox="1"/>
          <p:nvPr/>
        </p:nvSpPr>
        <p:spPr>
          <a:xfrm>
            <a:off x="6987848" y="4351619"/>
            <a:ext cx="562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=</a:t>
            </a:r>
          </a:p>
        </p:txBody>
      </p:sp>
      <p:sp>
        <p:nvSpPr>
          <p:cNvPr id="78" name="45 CuadroTexto"/>
          <p:cNvSpPr txBox="1"/>
          <p:nvPr/>
        </p:nvSpPr>
        <p:spPr>
          <a:xfrm>
            <a:off x="4497741" y="4372216"/>
            <a:ext cx="6142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X</a:t>
            </a:r>
          </a:p>
        </p:txBody>
      </p:sp>
      <p:sp>
        <p:nvSpPr>
          <p:cNvPr id="79" name="46 Rectángulo"/>
          <p:cNvSpPr/>
          <p:nvPr/>
        </p:nvSpPr>
        <p:spPr>
          <a:xfrm>
            <a:off x="5318800" y="4351619"/>
            <a:ext cx="4142913" cy="84546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no Pro" panose="02020502040506020403" pitchFamily="18" charset="0"/>
            </a:endParaRPr>
          </a:p>
        </p:txBody>
      </p:sp>
      <p:sp>
        <p:nvSpPr>
          <p:cNvPr id="80" name="47 CuadroTexto"/>
          <p:cNvSpPr txBox="1"/>
          <p:nvPr/>
        </p:nvSpPr>
        <p:spPr>
          <a:xfrm>
            <a:off x="7671883" y="5168552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1 CuadroTexto"/>
          <p:cNvSpPr txBox="1"/>
          <p:nvPr/>
        </p:nvSpPr>
        <p:spPr>
          <a:xfrm>
            <a:off x="8386983" y="2917254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no Pro" panose="02020502040506020403" pitchFamily="18" charset="0"/>
              </a:rPr>
              <a:t>CaC</a:t>
            </a:r>
            <a:r>
              <a:rPr lang="en-US" b="1" baseline="-25000" dirty="0">
                <a:solidFill>
                  <a:schemeClr val="bg1"/>
                </a:solidFill>
                <a:latin typeface="Arno Pro" panose="02020502040506020403" pitchFamily="18" charset="0"/>
              </a:rPr>
              <a:t>2</a:t>
            </a:r>
            <a:r>
              <a:rPr lang="en-US" b="1" dirty="0">
                <a:solidFill>
                  <a:schemeClr val="bg1"/>
                </a:solidFill>
                <a:latin typeface="Arno Pro" panose="02020502040506020403" pitchFamily="18" charset="0"/>
              </a:rPr>
              <a:t>O</a:t>
            </a:r>
            <a:r>
              <a:rPr lang="en-US" b="1" baseline="-25000" dirty="0">
                <a:solidFill>
                  <a:schemeClr val="bg1"/>
                </a:solidFill>
                <a:latin typeface="Arno Pro" panose="02020502040506020403" pitchFamily="18" charset="0"/>
              </a:rPr>
              <a:t>4</a:t>
            </a:r>
            <a:r>
              <a:rPr lang="en-US" b="1" dirty="0">
                <a:solidFill>
                  <a:schemeClr val="bg1"/>
                </a:solidFill>
                <a:latin typeface="Arno Pro" panose="02020502040506020403" pitchFamily="18" charset="0"/>
              </a:rPr>
              <a:t>·H</a:t>
            </a:r>
            <a:r>
              <a:rPr lang="en-US" b="1" baseline="-25000" dirty="0">
                <a:solidFill>
                  <a:schemeClr val="bg1"/>
                </a:solidFill>
                <a:latin typeface="Arno Pro" panose="02020502040506020403" pitchFamily="18" charset="0"/>
              </a:rPr>
              <a:t>2</a:t>
            </a:r>
            <a:r>
              <a:rPr lang="en-US" b="1" dirty="0">
                <a:solidFill>
                  <a:schemeClr val="bg1"/>
                </a:solidFill>
                <a:latin typeface="Arno Pro" panose="02020502040506020403" pitchFamily="18" charset="0"/>
              </a:rPr>
              <a:t>O</a:t>
            </a:r>
          </a:p>
        </p:txBody>
      </p:sp>
      <p:sp>
        <p:nvSpPr>
          <p:cNvPr id="84" name="26 CuadroTexto"/>
          <p:cNvSpPr txBox="1"/>
          <p:nvPr/>
        </p:nvSpPr>
        <p:spPr>
          <a:xfrm>
            <a:off x="2500366" y="2917254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no Pro" panose="02020502040506020403" pitchFamily="18" charset="0"/>
              </a:rPr>
              <a:t>CaC</a:t>
            </a:r>
            <a:r>
              <a:rPr lang="en-US" b="1" baseline="-25000" dirty="0">
                <a:solidFill>
                  <a:schemeClr val="bg1"/>
                </a:solidFill>
                <a:latin typeface="Arno Pro" panose="02020502040506020403" pitchFamily="18" charset="0"/>
              </a:rPr>
              <a:t>2</a:t>
            </a:r>
            <a:r>
              <a:rPr lang="en-US" b="1" dirty="0">
                <a:solidFill>
                  <a:schemeClr val="bg1"/>
                </a:solidFill>
                <a:latin typeface="Arno Pro" panose="02020502040506020403" pitchFamily="18" charset="0"/>
              </a:rPr>
              <a:t>O</a:t>
            </a:r>
            <a:r>
              <a:rPr lang="en-US" b="1" baseline="-25000" dirty="0">
                <a:solidFill>
                  <a:schemeClr val="bg1"/>
                </a:solidFill>
                <a:latin typeface="Arno Pro" panose="02020502040506020403" pitchFamily="18" charset="0"/>
              </a:rPr>
              <a:t>4</a:t>
            </a:r>
            <a:r>
              <a:rPr lang="en-US" b="1" dirty="0">
                <a:solidFill>
                  <a:schemeClr val="bg1"/>
                </a:solidFill>
                <a:latin typeface="Arno Pro" panose="02020502040506020403" pitchFamily="18" charset="0"/>
              </a:rPr>
              <a:t>·2H</a:t>
            </a:r>
            <a:r>
              <a:rPr lang="en-US" b="1" baseline="-25000" dirty="0">
                <a:solidFill>
                  <a:schemeClr val="bg1"/>
                </a:solidFill>
                <a:latin typeface="Arno Pro" panose="02020502040506020403" pitchFamily="18" charset="0"/>
              </a:rPr>
              <a:t>2</a:t>
            </a:r>
            <a:r>
              <a:rPr lang="en-US" b="1" dirty="0">
                <a:solidFill>
                  <a:schemeClr val="bg1"/>
                </a:solidFill>
                <a:latin typeface="Arno Pro" panose="02020502040506020403" pitchFamily="18" charset="0"/>
              </a:rPr>
              <a:t>O</a:t>
            </a:r>
          </a:p>
        </p:txBody>
      </p:sp>
      <p:sp>
        <p:nvSpPr>
          <p:cNvPr id="102" name="CuadroTexto 50">
            <a:extLst>
              <a:ext uri="{FF2B5EF4-FFF2-40B4-BE49-F238E27FC236}">
                <a16:creationId xmlns:a16="http://schemas.microsoft.com/office/drawing/2014/main" id="{92220C6B-C4FA-4DE2-A087-C11A5EA9A39D}"/>
              </a:ext>
            </a:extLst>
          </p:cNvPr>
          <p:cNvSpPr txBox="1"/>
          <p:nvPr/>
        </p:nvSpPr>
        <p:spPr>
          <a:xfrm>
            <a:off x="7918105" y="2146608"/>
            <a:ext cx="2351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err="1">
                <a:solidFill>
                  <a:schemeClr val="bg1"/>
                </a:solidFill>
                <a:latin typeface="Arno Pro" panose="02020502040506020403" pitchFamily="18" charset="0"/>
              </a:rPr>
              <a:t>Monohydrated</a:t>
            </a:r>
            <a:endParaRPr lang="es-ES" sz="2800" b="1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762625" y="5353218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no Pro" panose="02020502040506020403" pitchFamily="18" charset="0"/>
              </a:rPr>
              <a:t>Origin</a:t>
            </a:r>
          </a:p>
        </p:txBody>
      </p:sp>
      <p:sp>
        <p:nvSpPr>
          <p:cNvPr id="26" name="CuadroTexto 51">
            <a:extLst>
              <a:ext uri="{FF2B5EF4-FFF2-40B4-BE49-F238E27FC236}">
                <a16:creationId xmlns:a16="http://schemas.microsoft.com/office/drawing/2014/main" id="{926EFBFE-A1B4-4661-BB5F-9A6DB353E98B}"/>
              </a:ext>
            </a:extLst>
          </p:cNvPr>
          <p:cNvSpPr txBox="1"/>
          <p:nvPr/>
        </p:nvSpPr>
        <p:spPr>
          <a:xfrm>
            <a:off x="5008202" y="6014068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no Pro" panose="02020502040506020403" pitchFamily="18" charset="0"/>
              </a:rPr>
              <a:t>Different pathologies</a:t>
            </a:r>
          </a:p>
        </p:txBody>
      </p:sp>
      <p:sp>
        <p:nvSpPr>
          <p:cNvPr id="29" name="CuadroTexto 51">
            <a:extLst>
              <a:ext uri="{FF2B5EF4-FFF2-40B4-BE49-F238E27FC236}">
                <a16:creationId xmlns:a16="http://schemas.microsoft.com/office/drawing/2014/main" id="{926EFBFE-A1B4-4661-BB5F-9A6DB353E98B}"/>
              </a:ext>
            </a:extLst>
          </p:cNvPr>
          <p:cNvSpPr txBox="1"/>
          <p:nvPr/>
        </p:nvSpPr>
        <p:spPr>
          <a:xfrm>
            <a:off x="7835034" y="6014068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no Pro" panose="02020502040506020403" pitchFamily="18" charset="0"/>
              </a:rPr>
              <a:t>Hyperoxaluria</a:t>
            </a:r>
            <a:endParaRPr lang="en-US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  <p:sp>
        <p:nvSpPr>
          <p:cNvPr id="30" name="CuadroTexto 51">
            <a:extLst>
              <a:ext uri="{FF2B5EF4-FFF2-40B4-BE49-F238E27FC236}">
                <a16:creationId xmlns:a16="http://schemas.microsoft.com/office/drawing/2014/main" id="{926EFBFE-A1B4-4661-BB5F-9A6DB353E98B}"/>
              </a:ext>
            </a:extLst>
          </p:cNvPr>
          <p:cNvSpPr txBox="1"/>
          <p:nvPr/>
        </p:nvSpPr>
        <p:spPr>
          <a:xfrm>
            <a:off x="2740010" y="6014068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no Pro" panose="02020502040506020403" pitchFamily="18" charset="0"/>
              </a:rPr>
              <a:t>Hypercalciuria</a:t>
            </a:r>
            <a:endParaRPr lang="en-US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  <p:cxnSp>
        <p:nvCxnSpPr>
          <p:cNvPr id="8" name="Conector recto de flecha 7"/>
          <p:cNvCxnSpPr>
            <a:stCxn id="26" idx="3"/>
            <a:endCxn id="29" idx="1"/>
          </p:cNvCxnSpPr>
          <p:nvPr/>
        </p:nvCxnSpPr>
        <p:spPr>
          <a:xfrm>
            <a:off x="7183798" y="6198734"/>
            <a:ext cx="65123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>
            <a:stCxn id="26" idx="1"/>
            <a:endCxn id="30" idx="3"/>
          </p:cNvCxnSpPr>
          <p:nvPr/>
        </p:nvCxnSpPr>
        <p:spPr>
          <a:xfrm flipH="1">
            <a:off x="4203872" y="6198734"/>
            <a:ext cx="80433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10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5" grpId="0"/>
      <p:bldP spid="66" grpId="0"/>
      <p:bldP spid="68" grpId="0"/>
      <p:bldP spid="73" grpId="0"/>
      <p:bldP spid="74" grpId="0"/>
      <p:bldP spid="75" grpId="0"/>
      <p:bldP spid="76" grpId="0"/>
      <p:bldP spid="77" grpId="0"/>
      <p:bldP spid="78" grpId="0"/>
      <p:bldP spid="79" grpId="0" animBg="1"/>
      <p:bldP spid="80" grpId="0"/>
      <p:bldP spid="83" grpId="0"/>
      <p:bldP spid="84" grpId="0"/>
      <p:bldP spid="102" grpId="0"/>
      <p:bldP spid="2" grpId="0"/>
      <p:bldP spid="26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637909" y="3136613"/>
            <a:ext cx="2916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2. OBJECTIVES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10938" y="3429000"/>
            <a:ext cx="4140000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 flipV="1">
            <a:off x="7556955" y="3429000"/>
            <a:ext cx="4140000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261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359596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2. OBJECTIVES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39 CuadroTexto"/>
          <p:cNvSpPr txBox="1"/>
          <p:nvPr/>
        </p:nvSpPr>
        <p:spPr>
          <a:xfrm>
            <a:off x="2576869" y="1819169"/>
            <a:ext cx="1552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COD</a:t>
            </a:r>
          </a:p>
        </p:txBody>
      </p:sp>
      <p:sp>
        <p:nvSpPr>
          <p:cNvPr id="12" name="40 CuadroTexto"/>
          <p:cNvSpPr txBox="1"/>
          <p:nvPr/>
        </p:nvSpPr>
        <p:spPr>
          <a:xfrm>
            <a:off x="8062484" y="1819169"/>
            <a:ext cx="1361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TRA</a:t>
            </a:r>
          </a:p>
        </p:txBody>
      </p:sp>
      <p:sp>
        <p:nvSpPr>
          <p:cNvPr id="13" name="42 CuadroTexto"/>
          <p:cNvSpPr txBox="1"/>
          <p:nvPr/>
        </p:nvSpPr>
        <p:spPr>
          <a:xfrm>
            <a:off x="7932640" y="2534237"/>
            <a:ext cx="16209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COM</a:t>
            </a:r>
          </a:p>
        </p:txBody>
      </p:sp>
      <p:cxnSp>
        <p:nvCxnSpPr>
          <p:cNvPr id="14" name="Conector recto de flecha 60">
            <a:extLst>
              <a:ext uri="{FF2B5EF4-FFF2-40B4-BE49-F238E27FC236}">
                <a16:creationId xmlns:a16="http://schemas.microsoft.com/office/drawing/2014/main" id="{DE2BA42B-10C5-442D-BF8E-1212D1BD9547}"/>
              </a:ext>
            </a:extLst>
          </p:cNvPr>
          <p:cNvCxnSpPr/>
          <p:nvPr/>
        </p:nvCxnSpPr>
        <p:spPr>
          <a:xfrm>
            <a:off x="4404000" y="2234667"/>
            <a:ext cx="338400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51">
            <a:extLst>
              <a:ext uri="{FF2B5EF4-FFF2-40B4-BE49-F238E27FC236}">
                <a16:creationId xmlns:a16="http://schemas.microsoft.com/office/drawing/2014/main" id="{926EFBFE-A1B4-4661-BB5F-9A6DB353E98B}"/>
              </a:ext>
            </a:extLst>
          </p:cNvPr>
          <p:cNvSpPr txBox="1"/>
          <p:nvPr/>
        </p:nvSpPr>
        <p:spPr>
          <a:xfrm>
            <a:off x="4952899" y="1865335"/>
            <a:ext cx="228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no Pro" panose="02020502040506020403" pitchFamily="18" charset="0"/>
              </a:rPr>
              <a:t>Crystalline conversion</a:t>
            </a:r>
          </a:p>
        </p:txBody>
      </p:sp>
      <p:sp>
        <p:nvSpPr>
          <p:cNvPr id="16" name="47 CuadroTexto"/>
          <p:cNvSpPr txBox="1"/>
          <p:nvPr/>
        </p:nvSpPr>
        <p:spPr>
          <a:xfrm>
            <a:off x="10827776" y="2176703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9918518" y="2361369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Origin</a:t>
            </a:r>
          </a:p>
        </p:txBody>
      </p:sp>
      <p:sp>
        <p:nvSpPr>
          <p:cNvPr id="4" name="Cerrar llave 3"/>
          <p:cNvSpPr/>
          <p:nvPr/>
        </p:nvSpPr>
        <p:spPr>
          <a:xfrm>
            <a:off x="9423754" y="1931549"/>
            <a:ext cx="377194" cy="1321305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adroTexto 17"/>
          <p:cNvSpPr txBox="1"/>
          <p:nvPr/>
        </p:nvSpPr>
        <p:spPr>
          <a:xfrm>
            <a:off x="505145" y="3053381"/>
            <a:ext cx="11181709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200" dirty="0">
                <a:solidFill>
                  <a:schemeClr val="bg1"/>
                </a:solidFill>
                <a:latin typeface="Arno Pro" panose="02020502040506020403" pitchFamily="18" charset="0"/>
              </a:rPr>
              <a:t>Crystalline conversion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05143" y="4164027"/>
            <a:ext cx="11181709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200" dirty="0">
                <a:solidFill>
                  <a:schemeClr val="bg1"/>
                </a:solidFill>
                <a:latin typeface="Arno Pro" panose="02020502040506020403" pitchFamily="18" charset="0"/>
              </a:rPr>
              <a:t>COM vs. TRA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3633089" y="4160623"/>
            <a:ext cx="23464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Arno Pro" panose="02020502040506020403" pitchFamily="18" charset="0"/>
              </a:rPr>
              <a:t>Formation origin?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503433" y="4725233"/>
            <a:ext cx="11181709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200" dirty="0">
                <a:solidFill>
                  <a:schemeClr val="bg1"/>
                </a:solidFill>
                <a:latin typeface="Arno Pro" panose="02020502040506020403" pitchFamily="18" charset="0"/>
              </a:rPr>
              <a:t>Organic matter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3633089" y="4721295"/>
            <a:ext cx="3788791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Arno Pro" panose="02020502040506020403" pitchFamily="18" charset="0"/>
              </a:rPr>
              <a:t>Promoters or inhibitors?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505144" y="3595006"/>
            <a:ext cx="11181709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200" dirty="0">
                <a:solidFill>
                  <a:schemeClr val="bg1"/>
                </a:solidFill>
                <a:latin typeface="Arno Pro" panose="02020502040506020403" pitchFamily="18" charset="0"/>
              </a:rPr>
              <a:t>COD stabilization</a:t>
            </a:r>
          </a:p>
        </p:txBody>
      </p:sp>
      <p:cxnSp>
        <p:nvCxnSpPr>
          <p:cNvPr id="26" name="Conector recto de flecha 60">
            <a:extLst>
              <a:ext uri="{FF2B5EF4-FFF2-40B4-BE49-F238E27FC236}">
                <a16:creationId xmlns:a16="http://schemas.microsoft.com/office/drawing/2014/main" id="{DE2BA42B-10C5-442D-BF8E-1212D1BD9547}"/>
              </a:ext>
            </a:extLst>
          </p:cNvPr>
          <p:cNvCxnSpPr/>
          <p:nvPr/>
        </p:nvCxnSpPr>
        <p:spPr>
          <a:xfrm>
            <a:off x="2603503" y="4469525"/>
            <a:ext cx="108000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60">
            <a:extLst>
              <a:ext uri="{FF2B5EF4-FFF2-40B4-BE49-F238E27FC236}">
                <a16:creationId xmlns:a16="http://schemas.microsoft.com/office/drawing/2014/main" id="{DE2BA42B-10C5-442D-BF8E-1212D1BD9547}"/>
              </a:ext>
            </a:extLst>
          </p:cNvPr>
          <p:cNvCxnSpPr/>
          <p:nvPr/>
        </p:nvCxnSpPr>
        <p:spPr>
          <a:xfrm>
            <a:off x="2623546" y="5074687"/>
            <a:ext cx="108000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34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5" grpId="0"/>
      <p:bldP spid="16" grpId="0"/>
      <p:bldP spid="17" grpId="0"/>
      <p:bldP spid="4" grpId="0" animBg="1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967854" y="2890391"/>
            <a:ext cx="42562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b="1" dirty="0">
                <a:solidFill>
                  <a:prstClr val="white"/>
                </a:solidFill>
                <a:latin typeface="Arno Pro" panose="02020502040506020403" pitchFamily="18" charset="0"/>
              </a:rPr>
              <a:t>3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Arno Pro" panose="02020502040506020403" pitchFamily="18" charset="0"/>
              </a:rPr>
              <a:t>CaOx</a:t>
            </a:r>
            <a:r>
              <a:rPr lang="en-US" sz="3200" b="1" dirty="0">
                <a:solidFill>
                  <a:schemeClr val="bg1"/>
                </a:solidFill>
                <a:latin typeface="Arno Pro" panose="02020502040506020403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no Pro" panose="02020502040506020403" pitchFamily="18" charset="0"/>
              </a:rPr>
              <a:t>CHARACTERIZATION</a:t>
            </a: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10938" y="3429000"/>
            <a:ext cx="3420000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 flipV="1">
            <a:off x="8279049" y="3429000"/>
            <a:ext cx="3420000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1392" y="486477"/>
            <a:ext cx="6089217" cy="206496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425" y="4217093"/>
            <a:ext cx="3621150" cy="213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7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359596"/>
            <a:ext cx="716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3. </a:t>
            </a:r>
            <a:r>
              <a:rPr lang="en-US" sz="2400" b="1" dirty="0" err="1">
                <a:solidFill>
                  <a:schemeClr val="bg1"/>
                </a:solidFill>
                <a:latin typeface="Arno Pro" panose="02020502040506020403" pitchFamily="18" charset="0"/>
              </a:rPr>
              <a:t>CaOx</a:t>
            </a:r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 CHARACTERIZATION</a:t>
            </a:r>
            <a:r>
              <a:rPr lang="en-US" sz="2000" b="1" dirty="0">
                <a:solidFill>
                  <a:schemeClr val="bg1"/>
                </a:solidFill>
                <a:latin typeface="Arno Pro" panose="02020502040506020403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– Experimental section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503433" y="981758"/>
            <a:ext cx="2206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  <a:latin typeface="Arno Pro" panose="02020502040506020403" pitchFamily="18" charset="0"/>
              </a:rPr>
              <a:t>Characterization</a:t>
            </a:r>
          </a:p>
        </p:txBody>
      </p:sp>
      <p:pic>
        <p:nvPicPr>
          <p:cNvPr id="8194" name="Picture 2" descr="https://sct.uab.cat/sdrx/sites/sct.uab.cat.sdrx/files/powder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3" y="2135087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6343" y="2135087"/>
            <a:ext cx="4579505" cy="36000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4570583" y="981758"/>
            <a:ext cx="3050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Arno Pro" panose="02020502040506020403" pitchFamily="18" charset="0"/>
              </a:rPr>
              <a:t>X-ray Diffraction (XRD)</a:t>
            </a:r>
          </a:p>
        </p:txBody>
      </p:sp>
      <p:sp>
        <p:nvSpPr>
          <p:cNvPr id="5" name="Flecha derecha 4"/>
          <p:cNvSpPr/>
          <p:nvPr/>
        </p:nvSpPr>
        <p:spPr>
          <a:xfrm>
            <a:off x="5534025" y="3735062"/>
            <a:ext cx="1466850" cy="704850"/>
          </a:xfrm>
          <a:prstGeom prst="rightArrow">
            <a:avLst>
              <a:gd name="adj1" fmla="val 50000"/>
              <a:gd name="adj2" fmla="val 67021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uadroTexto 46"/>
          <p:cNvSpPr txBox="1"/>
          <p:nvPr/>
        </p:nvSpPr>
        <p:spPr>
          <a:xfrm>
            <a:off x="3911748" y="949180"/>
            <a:ext cx="4368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Arno Pro" panose="02020502040506020403" pitchFamily="18" charset="0"/>
              </a:rPr>
              <a:t>X-ray Absorption Spectroscopy (XAS)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1596000" y="2135087"/>
            <a:ext cx="9000000" cy="3600000"/>
            <a:chOff x="1596000" y="2135087"/>
            <a:chExt cx="9000000" cy="3600000"/>
          </a:xfrm>
        </p:grpSpPr>
        <p:pic>
          <p:nvPicPr>
            <p:cNvPr id="8202" name="Picture 10" descr="IM-CLAESS_OpticsAnimated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6000" y="2135087"/>
              <a:ext cx="90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uadroTexto 18"/>
            <p:cNvSpPr txBox="1"/>
            <p:nvPr/>
          </p:nvSpPr>
          <p:spPr>
            <a:xfrm>
              <a:off x="1606459" y="5488866"/>
              <a:ext cx="909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no Pro" panose="02020502040506020403" pitchFamily="18" charset="0"/>
                </a:rPr>
                <a:t>©2014 CELLS</a:t>
              </a:r>
            </a:p>
          </p:txBody>
        </p:sp>
      </p:grpSp>
      <p:sp>
        <p:nvSpPr>
          <p:cNvPr id="45" name="CuadroTexto 44"/>
          <p:cNvSpPr txBox="1"/>
          <p:nvPr/>
        </p:nvSpPr>
        <p:spPr>
          <a:xfrm>
            <a:off x="774416" y="5828676"/>
            <a:ext cx="4719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no Pro" panose="02020502040506020403" pitchFamily="18" charset="0"/>
              </a:rPr>
              <a:t>X-ray absorption near edge structure (XANES)</a:t>
            </a:r>
          </a:p>
        </p:txBody>
      </p:sp>
      <p:sp>
        <p:nvSpPr>
          <p:cNvPr id="51" name="CuadroTexto 50"/>
          <p:cNvSpPr txBox="1"/>
          <p:nvPr/>
        </p:nvSpPr>
        <p:spPr>
          <a:xfrm>
            <a:off x="6121330" y="5828676"/>
            <a:ext cx="5073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no Pro" panose="02020502040506020403" pitchFamily="18" charset="0"/>
              </a:rPr>
              <a:t>Extended X-ray absorption fine structure (EXAFS)</a:t>
            </a:r>
          </a:p>
        </p:txBody>
      </p:sp>
      <p:sp>
        <p:nvSpPr>
          <p:cNvPr id="52" name="CuadroTexto 51"/>
          <p:cNvSpPr txBox="1"/>
          <p:nvPr/>
        </p:nvSpPr>
        <p:spPr>
          <a:xfrm>
            <a:off x="715907" y="6196683"/>
            <a:ext cx="483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no Pro" panose="02020502040506020403" pitchFamily="18" charset="0"/>
              </a:rPr>
              <a:t>(Local site symmetry, charge state, orbital occupancy)</a:t>
            </a:r>
          </a:p>
        </p:txBody>
      </p:sp>
      <p:sp>
        <p:nvSpPr>
          <p:cNvPr id="53" name="CuadroTexto 52"/>
          <p:cNvSpPr txBox="1"/>
          <p:nvPr/>
        </p:nvSpPr>
        <p:spPr>
          <a:xfrm>
            <a:off x="5802332" y="6240165"/>
            <a:ext cx="571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no Pro" panose="02020502040506020403" pitchFamily="18" charset="0"/>
              </a:rPr>
              <a:t>(Local structure (bond distance, number, type of neighbors…))</a:t>
            </a:r>
          </a:p>
        </p:txBody>
      </p:sp>
      <p:pic>
        <p:nvPicPr>
          <p:cNvPr id="27" name="Picture 10" descr="Resultado de imagen de alba synchrotr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274" y="990128"/>
            <a:ext cx="1694957" cy="95341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Flecha derecha 29"/>
          <p:cNvSpPr/>
          <p:nvPr/>
        </p:nvSpPr>
        <p:spPr>
          <a:xfrm>
            <a:off x="5534025" y="3735062"/>
            <a:ext cx="1466850" cy="704850"/>
          </a:xfrm>
          <a:prstGeom prst="rightArrow">
            <a:avLst>
              <a:gd name="adj1" fmla="val 50000"/>
              <a:gd name="adj2" fmla="val 67021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6" descr="Optical spectroscopy • Laboratoire CEISAM // CEISAM Institut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10468"/>
          <a:stretch/>
        </p:blipFill>
        <p:spPr bwMode="auto">
          <a:xfrm>
            <a:off x="559274" y="2135087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uadroTexto 31"/>
          <p:cNvSpPr txBox="1"/>
          <p:nvPr/>
        </p:nvSpPr>
        <p:spPr>
          <a:xfrm>
            <a:off x="4844696" y="981758"/>
            <a:ext cx="2502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Arno Pro" panose="02020502040506020403" pitchFamily="18" charset="0"/>
              </a:rPr>
              <a:t>Infrared spectroscopy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7404126" y="3213589"/>
            <a:ext cx="4182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Vibrational</a:t>
            </a:r>
            <a:r>
              <a:rPr lang="es-ES" sz="2000" dirty="0">
                <a:solidFill>
                  <a:schemeClr val="bg1"/>
                </a:solidFill>
                <a:latin typeface="Arno Pro" panose="02020502040506020403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spectroscopy</a:t>
            </a:r>
            <a:r>
              <a:rPr lang="es-ES" sz="2000" dirty="0">
                <a:solidFill>
                  <a:schemeClr val="bg1"/>
                </a:solidFill>
                <a:latin typeface="Arno Pro" panose="02020502040506020403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characterization</a:t>
            </a:r>
            <a:endParaRPr lang="en-US" sz="2000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  <p:cxnSp>
        <p:nvCxnSpPr>
          <p:cNvPr id="34" name="Conector recto de flecha 33"/>
          <p:cNvCxnSpPr/>
          <p:nvPr/>
        </p:nvCxnSpPr>
        <p:spPr>
          <a:xfrm flipH="1">
            <a:off x="9466992" y="3613699"/>
            <a:ext cx="0" cy="100319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/>
          <p:cNvSpPr txBox="1"/>
          <p:nvPr/>
        </p:nvSpPr>
        <p:spPr>
          <a:xfrm>
            <a:off x="7305664" y="4552418"/>
            <a:ext cx="4379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no Pro" panose="02020502040506020403" pitchFamily="18" charset="0"/>
              </a:rPr>
              <a:t>Theoretical frequencies calculated via DFT with Gaussian software</a:t>
            </a:r>
          </a:p>
        </p:txBody>
      </p:sp>
    </p:spTree>
    <p:extLst>
      <p:ext uri="{BB962C8B-B14F-4D97-AF65-F5344CB8AC3E}">
        <p14:creationId xmlns:p14="http://schemas.microsoft.com/office/powerpoint/2010/main" val="277261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2" grpId="1"/>
      <p:bldP spid="5" grpId="0" animBg="1"/>
      <p:bldP spid="5" grpId="1" animBg="1"/>
      <p:bldP spid="47" grpId="0"/>
      <p:bldP spid="47" grpId="1"/>
      <p:bldP spid="45" grpId="0"/>
      <p:bldP spid="45" grpId="1"/>
      <p:bldP spid="51" grpId="0"/>
      <p:bldP spid="51" grpId="1"/>
      <p:bldP spid="52" grpId="0"/>
      <p:bldP spid="52" grpId="1"/>
      <p:bldP spid="53" grpId="0"/>
      <p:bldP spid="53" grpId="1"/>
      <p:bldP spid="30" grpId="0" animBg="1"/>
      <p:bldP spid="32" grpId="0"/>
      <p:bldP spid="33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503433" y="359596"/>
            <a:ext cx="7324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3. </a:t>
            </a:r>
            <a:r>
              <a:rPr lang="en-US" sz="2400" b="1" dirty="0" err="1">
                <a:solidFill>
                  <a:schemeClr val="bg1"/>
                </a:solidFill>
                <a:latin typeface="Arno Pro" panose="02020502040506020403" pitchFamily="18" charset="0"/>
              </a:rPr>
              <a:t>CaOx</a:t>
            </a:r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 CHARACTERIZATION</a:t>
            </a:r>
            <a:r>
              <a:rPr lang="en-US" sz="2000" b="1" dirty="0">
                <a:solidFill>
                  <a:schemeClr val="bg1"/>
                </a:solidFill>
                <a:latin typeface="Arno Pro" panose="02020502040506020403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– Results and discussion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Imagen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3" y="1434345"/>
            <a:ext cx="3184714" cy="4680000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052" y="1434345"/>
            <a:ext cx="3207956" cy="4680000"/>
          </a:xfrm>
          <a:prstGeom prst="rect">
            <a:avLst/>
          </a:prstGeom>
        </p:spPr>
      </p:pic>
      <p:grpSp>
        <p:nvGrpSpPr>
          <p:cNvPr id="88" name="Grupo 87"/>
          <p:cNvGrpSpPr/>
          <p:nvPr/>
        </p:nvGrpSpPr>
        <p:grpSpPr>
          <a:xfrm>
            <a:off x="7472278" y="1434345"/>
            <a:ext cx="2336801" cy="1880041"/>
            <a:chOff x="7472278" y="1434345"/>
            <a:chExt cx="2336801" cy="1880041"/>
          </a:xfrm>
        </p:grpSpPr>
        <p:pic>
          <p:nvPicPr>
            <p:cNvPr id="79" name="Imagen 7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38" r="33303"/>
            <a:stretch/>
          </p:blipFill>
          <p:spPr>
            <a:xfrm>
              <a:off x="7472278" y="1434345"/>
              <a:ext cx="2336801" cy="1880041"/>
            </a:xfrm>
            <a:prstGeom prst="rect">
              <a:avLst/>
            </a:prstGeom>
            <a:solidFill>
              <a:schemeClr val="bg1"/>
            </a:solidFill>
            <a:effectLst>
              <a:softEdge rad="31750"/>
            </a:effectLst>
          </p:spPr>
        </p:pic>
        <p:sp>
          <p:nvSpPr>
            <p:cNvPr id="81" name="Rectángulo 80"/>
            <p:cNvSpPr/>
            <p:nvPr/>
          </p:nvSpPr>
          <p:spPr>
            <a:xfrm>
              <a:off x="9521372" y="3062514"/>
              <a:ext cx="244165" cy="1451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upo 86"/>
          <p:cNvGrpSpPr/>
          <p:nvPr/>
        </p:nvGrpSpPr>
        <p:grpSpPr>
          <a:xfrm>
            <a:off x="7533913" y="4234304"/>
            <a:ext cx="2361239" cy="1880041"/>
            <a:chOff x="7533913" y="4234304"/>
            <a:chExt cx="2361239" cy="1880041"/>
          </a:xfrm>
        </p:grpSpPr>
        <p:pic>
          <p:nvPicPr>
            <p:cNvPr id="80" name="Imagen 7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7"/>
            <a:stretch/>
          </p:blipFill>
          <p:spPr>
            <a:xfrm>
              <a:off x="7533913" y="4234304"/>
              <a:ext cx="2361239" cy="1880041"/>
            </a:xfrm>
            <a:prstGeom prst="rect">
              <a:avLst/>
            </a:prstGeom>
            <a:solidFill>
              <a:schemeClr val="bg1"/>
            </a:solidFill>
            <a:effectLst>
              <a:softEdge rad="31750"/>
            </a:effectLst>
          </p:spPr>
        </p:pic>
        <p:sp>
          <p:nvSpPr>
            <p:cNvPr id="83" name="Rectángulo 82"/>
            <p:cNvSpPr/>
            <p:nvPr/>
          </p:nvSpPr>
          <p:spPr>
            <a:xfrm>
              <a:off x="9550400" y="5898469"/>
              <a:ext cx="244165" cy="1451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upo 81"/>
          <p:cNvGrpSpPr/>
          <p:nvPr/>
        </p:nvGrpSpPr>
        <p:grpSpPr>
          <a:xfrm>
            <a:off x="9292988" y="2940472"/>
            <a:ext cx="2392154" cy="1880041"/>
            <a:chOff x="10066349" y="2914103"/>
            <a:chExt cx="2392154" cy="1880041"/>
          </a:xfrm>
        </p:grpSpPr>
        <p:pic>
          <p:nvPicPr>
            <p:cNvPr id="71" name="Imagen 7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61"/>
            <a:stretch/>
          </p:blipFill>
          <p:spPr>
            <a:xfrm>
              <a:off x="10066349" y="2914103"/>
              <a:ext cx="2392154" cy="1880041"/>
            </a:xfrm>
            <a:prstGeom prst="rect">
              <a:avLst/>
            </a:prstGeom>
            <a:solidFill>
              <a:schemeClr val="bg1"/>
            </a:solidFill>
            <a:effectLst>
              <a:softEdge rad="31750"/>
            </a:effectLst>
          </p:spPr>
        </p:pic>
        <p:sp>
          <p:nvSpPr>
            <p:cNvPr id="84" name="Rectángulo 83"/>
            <p:cNvSpPr/>
            <p:nvPr/>
          </p:nvSpPr>
          <p:spPr>
            <a:xfrm>
              <a:off x="12144168" y="4547403"/>
              <a:ext cx="244165" cy="1451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CuadroTexto 89"/>
          <p:cNvSpPr txBox="1"/>
          <p:nvPr/>
        </p:nvSpPr>
        <p:spPr>
          <a:xfrm>
            <a:off x="1716519" y="965889"/>
            <a:ext cx="758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Arno Pro" panose="02020502040506020403" pitchFamily="18" charset="0"/>
              </a:rPr>
              <a:t>XRD</a:t>
            </a:r>
          </a:p>
        </p:txBody>
      </p:sp>
      <p:sp>
        <p:nvSpPr>
          <p:cNvPr id="91" name="CuadroTexto 90"/>
          <p:cNvSpPr txBox="1"/>
          <p:nvPr/>
        </p:nvSpPr>
        <p:spPr>
          <a:xfrm>
            <a:off x="5231759" y="965889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Arno Pro" panose="02020502040506020403" pitchFamily="18" charset="0"/>
              </a:rPr>
              <a:t>XAS</a:t>
            </a:r>
          </a:p>
        </p:txBody>
      </p:sp>
      <p:sp>
        <p:nvSpPr>
          <p:cNvPr id="92" name="CuadroTexto 91"/>
          <p:cNvSpPr txBox="1"/>
          <p:nvPr/>
        </p:nvSpPr>
        <p:spPr>
          <a:xfrm>
            <a:off x="8207177" y="965889"/>
            <a:ext cx="2930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Arno Pro" panose="02020502040506020403" pitchFamily="18" charset="0"/>
              </a:rPr>
              <a:t>Oxalate ion coordination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748580" y="1598797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no Pro" panose="02020502040506020403" pitchFamily="18" charset="0"/>
              </a:rPr>
              <a:t>P2</a:t>
            </a:r>
            <a:r>
              <a:rPr lang="en-US" baseline="-25000" dirty="0">
                <a:solidFill>
                  <a:srgbClr val="FF0000"/>
                </a:solidFill>
                <a:latin typeface="Arno Pro" panose="02020502040506020403" pitchFamily="18" charset="0"/>
              </a:rPr>
              <a:t>1</a:t>
            </a:r>
            <a:r>
              <a:rPr lang="en-US" dirty="0">
                <a:solidFill>
                  <a:srgbClr val="FF0000"/>
                </a:solidFill>
                <a:latin typeface="Arno Pro" panose="02020502040506020403" pitchFamily="18" charset="0"/>
              </a:rPr>
              <a:t>/c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1790258" y="3792463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no Pro" panose="02020502040506020403" pitchFamily="18" charset="0"/>
              </a:rPr>
              <a:t>I</a:t>
            </a:r>
            <a:r>
              <a:rPr lang="en-US" baseline="-25000" dirty="0">
                <a:solidFill>
                  <a:srgbClr val="0070C0"/>
                </a:solidFill>
                <a:latin typeface="Arno Pro" panose="02020502040506020403" pitchFamily="18" charset="0"/>
              </a:rPr>
              <a:t>4</a:t>
            </a:r>
            <a:r>
              <a:rPr lang="en-US" dirty="0">
                <a:solidFill>
                  <a:srgbClr val="0070C0"/>
                </a:solidFill>
                <a:latin typeface="Arno Pro" panose="02020502040506020403" pitchFamily="18" charset="0"/>
              </a:rPr>
              <a:t>/m</a:t>
            </a:r>
          </a:p>
        </p:txBody>
      </p:sp>
      <p:grpSp>
        <p:nvGrpSpPr>
          <p:cNvPr id="34" name="Grupo 33"/>
          <p:cNvGrpSpPr/>
          <p:nvPr/>
        </p:nvGrpSpPr>
        <p:grpSpPr>
          <a:xfrm>
            <a:off x="696874" y="1501065"/>
            <a:ext cx="10822566" cy="4320000"/>
            <a:chOff x="696874" y="1501065"/>
            <a:chExt cx="10822566" cy="4320000"/>
          </a:xfrm>
        </p:grpSpPr>
        <p:pic>
          <p:nvPicPr>
            <p:cNvPr id="35" name="Picture 74">
              <a:extLst>
                <a:ext uri="{FF2B5EF4-FFF2-40B4-BE49-F238E27FC236}">
                  <a16:creationId xmlns:a16="http://schemas.microsoft.com/office/drawing/2014/main" id="{7D870977-A6A5-429A-80A7-6027213FE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35" t="2127" r="15745" b="6491"/>
            <a:stretch/>
          </p:blipFill>
          <p:spPr>
            <a:xfrm>
              <a:off x="6276778" y="1501065"/>
              <a:ext cx="5242662" cy="4320000"/>
            </a:xfrm>
            <a:prstGeom prst="rect">
              <a:avLst/>
            </a:prstGeom>
          </p:spPr>
        </p:pic>
        <p:pic>
          <p:nvPicPr>
            <p:cNvPr id="36" name="Picture 73">
              <a:extLst>
                <a:ext uri="{FF2B5EF4-FFF2-40B4-BE49-F238E27FC236}">
                  <a16:creationId xmlns:a16="http://schemas.microsoft.com/office/drawing/2014/main" id="{CEB1CDBB-7C42-4771-BF77-88844F30A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71" t="9696" r="16005" b="8442"/>
            <a:stretch/>
          </p:blipFill>
          <p:spPr>
            <a:xfrm>
              <a:off x="696874" y="1501065"/>
              <a:ext cx="5665826" cy="4320000"/>
            </a:xfrm>
            <a:prstGeom prst="rect">
              <a:avLst/>
            </a:prstGeom>
          </p:spPr>
        </p:pic>
      </p:grpSp>
      <p:sp>
        <p:nvSpPr>
          <p:cNvPr id="37" name="64 CuadroTexto"/>
          <p:cNvSpPr txBox="1"/>
          <p:nvPr/>
        </p:nvSpPr>
        <p:spPr>
          <a:xfrm flipH="1">
            <a:off x="3241485" y="1018816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COM</a:t>
            </a:r>
          </a:p>
        </p:txBody>
      </p:sp>
      <p:sp>
        <p:nvSpPr>
          <p:cNvPr id="38" name="65 CuadroTexto"/>
          <p:cNvSpPr txBox="1"/>
          <p:nvPr/>
        </p:nvSpPr>
        <p:spPr>
          <a:xfrm flipH="1">
            <a:off x="8442695" y="1018816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COD</a:t>
            </a:r>
          </a:p>
        </p:txBody>
      </p:sp>
      <p:grpSp>
        <p:nvGrpSpPr>
          <p:cNvPr id="41" name="Grupo 40"/>
          <p:cNvGrpSpPr>
            <a:grpSpLocks noChangeAspect="1"/>
          </p:cNvGrpSpPr>
          <p:nvPr/>
        </p:nvGrpSpPr>
        <p:grpSpPr>
          <a:xfrm>
            <a:off x="1757249" y="1510590"/>
            <a:ext cx="8677503" cy="4320000"/>
            <a:chOff x="641340" y="6739820"/>
            <a:chExt cx="10846879" cy="5400000"/>
          </a:xfrm>
        </p:grpSpPr>
        <p:pic>
          <p:nvPicPr>
            <p:cNvPr id="42" name="Imagen 4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1" t="12353" r="16984" b="24464"/>
            <a:stretch/>
          </p:blipFill>
          <p:spPr>
            <a:xfrm>
              <a:off x="641340" y="6739820"/>
              <a:ext cx="5157000" cy="5400000"/>
            </a:xfrm>
            <a:prstGeom prst="rect">
              <a:avLst/>
            </a:prstGeom>
          </p:spPr>
        </p:pic>
        <p:pic>
          <p:nvPicPr>
            <p:cNvPr id="43" name="Imagen 4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94" t="9486" r="24144" b="20800"/>
            <a:stretch/>
          </p:blipFill>
          <p:spPr>
            <a:xfrm>
              <a:off x="5793140" y="6739820"/>
              <a:ext cx="5695079" cy="54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227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0" grpId="1"/>
      <p:bldP spid="91" grpId="0"/>
      <p:bldP spid="91" grpId="1"/>
      <p:bldP spid="92" grpId="0"/>
      <p:bldP spid="92" grpId="1"/>
      <p:bldP spid="2" grpId="0"/>
      <p:bldP spid="2" grpId="1"/>
      <p:bldP spid="27" grpId="0"/>
      <p:bldP spid="27" grpId="1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503433" y="359596"/>
            <a:ext cx="6824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3. </a:t>
            </a:r>
            <a:r>
              <a:rPr lang="en-US" sz="2400" b="1" dirty="0" err="1">
                <a:solidFill>
                  <a:schemeClr val="bg1"/>
                </a:solidFill>
                <a:latin typeface="Arno Pro" panose="02020502040506020403" pitchFamily="18" charset="0"/>
              </a:rPr>
              <a:t>CaOx</a:t>
            </a:r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 CHARACTERIZATION</a:t>
            </a:r>
            <a:r>
              <a:rPr lang="en-US" sz="2000" b="1" dirty="0">
                <a:solidFill>
                  <a:schemeClr val="bg1"/>
                </a:solidFill>
                <a:latin typeface="Arno Pro" panose="02020502040506020403" pitchFamily="18" charset="0"/>
              </a:rPr>
              <a:t> – Results and discussion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36" b="49795"/>
          <a:stretch/>
        </p:blipFill>
        <p:spPr>
          <a:xfrm>
            <a:off x="503433" y="2180031"/>
            <a:ext cx="5380918" cy="3780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6" r="49636"/>
          <a:stretch/>
        </p:blipFill>
        <p:spPr>
          <a:xfrm>
            <a:off x="6258680" y="2180031"/>
            <a:ext cx="5426462" cy="3780000"/>
          </a:xfrm>
          <a:prstGeom prst="rect">
            <a:avLst/>
          </a:prstGeom>
        </p:spPr>
      </p:pic>
      <p:sp>
        <p:nvSpPr>
          <p:cNvPr id="12" name="64 CuadroTexto"/>
          <p:cNvSpPr txBox="1"/>
          <p:nvPr/>
        </p:nvSpPr>
        <p:spPr>
          <a:xfrm flipH="1">
            <a:off x="8493255" y="1656597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COM</a:t>
            </a:r>
          </a:p>
        </p:txBody>
      </p:sp>
      <p:sp>
        <p:nvSpPr>
          <p:cNvPr id="13" name="65 CuadroTexto"/>
          <p:cNvSpPr txBox="1"/>
          <p:nvPr/>
        </p:nvSpPr>
        <p:spPr>
          <a:xfrm flipH="1">
            <a:off x="2738479" y="1656597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COD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03433" y="1069466"/>
            <a:ext cx="307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Arno Pro" panose="02020502040506020403" pitchFamily="18" charset="0"/>
              </a:rPr>
              <a:t>Infrared spectroscopy (IR)</a:t>
            </a:r>
          </a:p>
        </p:txBody>
      </p:sp>
    </p:spTree>
    <p:extLst>
      <p:ext uri="{BB962C8B-B14F-4D97-AF65-F5344CB8AC3E}">
        <p14:creationId xmlns:p14="http://schemas.microsoft.com/office/powerpoint/2010/main" val="343775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503433" y="359596"/>
            <a:ext cx="6824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3. </a:t>
            </a:r>
            <a:r>
              <a:rPr lang="en-US" sz="2400" b="1" dirty="0" err="1">
                <a:solidFill>
                  <a:schemeClr val="bg1"/>
                </a:solidFill>
                <a:latin typeface="Arno Pro" panose="02020502040506020403" pitchFamily="18" charset="0"/>
              </a:rPr>
              <a:t>CaOx</a:t>
            </a:r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 CHARACTERIZATION</a:t>
            </a:r>
            <a:r>
              <a:rPr lang="en-US" sz="2000" b="1" dirty="0">
                <a:solidFill>
                  <a:schemeClr val="bg1"/>
                </a:solidFill>
                <a:latin typeface="Arno Pro" panose="02020502040506020403" pitchFamily="18" charset="0"/>
              </a:rPr>
              <a:t> – Results and discussion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2747" y="-295062"/>
            <a:ext cx="4766506" cy="780053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142695" y="1464816"/>
            <a:ext cx="1066448" cy="4279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7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10938" y="3429000"/>
            <a:ext cx="3384000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4189773" y="2890391"/>
            <a:ext cx="38124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kumimoji="0" lang="es-ES" sz="32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4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. </a:t>
            </a:r>
            <a:r>
              <a:rPr lang="es-ES" sz="3200" b="1" dirty="0">
                <a:solidFill>
                  <a:prstClr val="white"/>
                </a:solidFill>
                <a:latin typeface="Arno Pro" panose="02020502040506020403" pitchFamily="18" charset="0"/>
              </a:rPr>
              <a:t>ORGANIC MATTER </a:t>
            </a:r>
          </a:p>
          <a:p>
            <a:pPr lvl="0" algn="ctr"/>
            <a:r>
              <a:rPr lang="es-ES" sz="3200" b="1" dirty="0">
                <a:solidFill>
                  <a:prstClr val="white"/>
                </a:solidFill>
                <a:latin typeface="Arno Pro" panose="02020502040506020403" pitchFamily="18" charset="0"/>
              </a:rPr>
              <a:t>DISTRIBUTION</a:t>
            </a: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8190258" y="3429000"/>
            <a:ext cx="3384000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5264" y="384769"/>
            <a:ext cx="5461473" cy="226484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448" y="4329730"/>
            <a:ext cx="2475105" cy="181166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9347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221369"/>
            <a:ext cx="7720832" cy="589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4. </a:t>
            </a:r>
            <a:r>
              <a:rPr lang="es-ES" sz="2400" b="1" dirty="0">
                <a:solidFill>
                  <a:prstClr val="white"/>
                </a:solidFill>
                <a:latin typeface="Arno Pro" panose="02020502040506020403" pitchFamily="18" charset="0"/>
              </a:rPr>
              <a:t>ORGANIC MATTER DISTRIBUTION </a:t>
            </a:r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– Experimental section</a:t>
            </a:r>
            <a:endParaRPr lang="es-ES" sz="2400" b="1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0" descr="Resultado de imagen de alba synchrotr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261" y="2878417"/>
            <a:ext cx="2772000" cy="155925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diamond windows IR spectroscopy">
            <a:extLst>
              <a:ext uri="{FF2B5EF4-FFF2-40B4-BE49-F238E27FC236}">
                <a16:creationId xmlns:a16="http://schemas.microsoft.com/office/drawing/2014/main" id="{3815B32A-F8CE-449F-AC99-F36BF8DB6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12161" r="11257" b="5575"/>
          <a:stretch/>
        </p:blipFill>
        <p:spPr bwMode="auto">
          <a:xfrm>
            <a:off x="3970416" y="2649205"/>
            <a:ext cx="1662835" cy="201767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>
            <a:extLst>
              <a:ext uri="{FF2B5EF4-FFF2-40B4-BE49-F238E27FC236}">
                <a16:creationId xmlns:a16="http://schemas.microsoft.com/office/drawing/2014/main" id="{E4CE0499-53F9-4340-970E-05DD0FDC8D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6" y="2904667"/>
            <a:ext cx="2118764" cy="150675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31750"/>
          </a:effectLst>
        </p:spPr>
      </p:pic>
      <p:pic>
        <p:nvPicPr>
          <p:cNvPr id="12292" name="Picture 4" descr="Dumont Titanium Precision Tweezers Non-Magnetic 4 3/4&quot; - Watchmaker Tweezers  | Esslinger &amp; C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2" b="98438" l="2891" r="96875">
                        <a14:backgroundMark x1="18516" y1="20156" x2="18516" y2="20156"/>
                        <a14:backgroundMark x1="18984" y1="20703" x2="18984" y2="2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12963">
            <a:off x="160846" y="1726042"/>
            <a:ext cx="1206558" cy="120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1509574" y="2239415"/>
            <a:ext cx="1206558" cy="1374599"/>
            <a:chOff x="5706300" y="2567801"/>
            <a:chExt cx="1206558" cy="1374599"/>
          </a:xfrm>
        </p:grpSpPr>
        <p:pic>
          <p:nvPicPr>
            <p:cNvPr id="12296" name="Picture 8" descr="Hyperoxaluria is related to whewellite and hypercalciuria to weddellite:  What happens when crystalline conversion occurs? - ScienceDirect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9227" b="56943" l="7172" r="176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9" t="37012" r="81014" b="40842"/>
            <a:stretch/>
          </p:blipFill>
          <p:spPr bwMode="auto">
            <a:xfrm>
              <a:off x="5759956" y="3697773"/>
              <a:ext cx="356915" cy="244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Dumont Titanium Precision Tweezers Non-Magnetic 4 3/4&quot; - Watchmaker Tweezers  | Esslinger &amp; C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22" b="98438" l="2891" r="96875">
                          <a14:backgroundMark x1="18516" y1="20156" x2="18516" y2="20156"/>
                          <a14:backgroundMark x1="18984" y1="20703" x2="18984" y2="207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12963">
              <a:off x="5706300" y="2567801"/>
              <a:ext cx="1206558" cy="1206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CuadroTexto 51"/>
          <p:cNvSpPr txBox="1"/>
          <p:nvPr/>
        </p:nvSpPr>
        <p:spPr>
          <a:xfrm>
            <a:off x="471426" y="1243686"/>
            <a:ext cx="3010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u="sng" dirty="0">
                <a:solidFill>
                  <a:prstClr val="white"/>
                </a:solidFill>
                <a:latin typeface="Arno Pro" panose="02020502040506020403" pitchFamily="18" charset="0"/>
              </a:rPr>
              <a:t>SR-µIR in transmission mode</a:t>
            </a:r>
            <a:endParaRPr kumimoji="0" lang="en-US" sz="2000" b="0" i="0" u="sng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</a:endParaRPr>
          </a:p>
        </p:txBody>
      </p:sp>
      <p:sp>
        <p:nvSpPr>
          <p:cNvPr id="54" name="CuadroTexto 53"/>
          <p:cNvSpPr txBox="1"/>
          <p:nvPr/>
        </p:nvSpPr>
        <p:spPr>
          <a:xfrm>
            <a:off x="9751126" y="3242544"/>
            <a:ext cx="2218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>
                <a:solidFill>
                  <a:schemeClr val="bg1"/>
                </a:solidFill>
                <a:latin typeface="Arno Pro" panose="02020502040506020403" pitchFamily="18" charset="0"/>
              </a:rPr>
              <a:t>Resolution</a:t>
            </a:r>
            <a:r>
              <a:rPr lang="es-ES" sz="1600" dirty="0">
                <a:solidFill>
                  <a:schemeClr val="bg1"/>
                </a:solidFill>
                <a:latin typeface="Arno Pro" panose="02020502040506020403" pitchFamily="18" charset="0"/>
              </a:rPr>
              <a:t>: 4 cm</a:t>
            </a:r>
            <a:r>
              <a:rPr lang="es-ES" sz="1600" baseline="30000" dirty="0">
                <a:solidFill>
                  <a:schemeClr val="bg1"/>
                </a:solidFill>
                <a:latin typeface="Arno Pro" panose="02020502040506020403" pitchFamily="18" charset="0"/>
              </a:rPr>
              <a:t>-1</a:t>
            </a:r>
          </a:p>
          <a:p>
            <a:r>
              <a:rPr lang="es-ES" sz="1600" dirty="0" err="1">
                <a:solidFill>
                  <a:schemeClr val="bg1"/>
                </a:solidFill>
                <a:latin typeface="Arno Pro" panose="02020502040506020403" pitchFamily="18" charset="0"/>
              </a:rPr>
              <a:t>Apperture</a:t>
            </a:r>
            <a:r>
              <a:rPr lang="es-ES" sz="1600" dirty="0">
                <a:solidFill>
                  <a:schemeClr val="bg1"/>
                </a:solidFill>
                <a:latin typeface="Arno Pro" panose="02020502040506020403" pitchFamily="18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latin typeface="Arno Pro" panose="02020502040506020403" pitchFamily="18" charset="0"/>
              </a:rPr>
              <a:t>size</a:t>
            </a:r>
            <a:r>
              <a:rPr lang="es-ES" sz="1600" dirty="0">
                <a:solidFill>
                  <a:schemeClr val="bg1"/>
                </a:solidFill>
                <a:latin typeface="Arno Pro" panose="02020502040506020403" pitchFamily="18" charset="0"/>
              </a:rPr>
              <a:t>: 10x10 µm</a:t>
            </a:r>
            <a:r>
              <a:rPr lang="es-ES" sz="1600" baseline="30000" dirty="0">
                <a:solidFill>
                  <a:schemeClr val="bg1"/>
                </a:solidFill>
                <a:latin typeface="Arno Pro" panose="02020502040506020403" pitchFamily="18" charset="0"/>
              </a:rPr>
              <a:t>2</a:t>
            </a:r>
          </a:p>
          <a:p>
            <a:r>
              <a:rPr lang="es-ES" sz="1600" dirty="0">
                <a:solidFill>
                  <a:schemeClr val="bg1"/>
                </a:solidFill>
                <a:latin typeface="Arno Pro" panose="02020502040506020403" pitchFamily="18" charset="0"/>
              </a:rPr>
              <a:t>Nº of </a:t>
            </a:r>
            <a:r>
              <a:rPr lang="es-ES" sz="1600" dirty="0" err="1">
                <a:solidFill>
                  <a:schemeClr val="bg1"/>
                </a:solidFill>
                <a:latin typeface="Arno Pro" panose="02020502040506020403" pitchFamily="18" charset="0"/>
              </a:rPr>
              <a:t>scans</a:t>
            </a:r>
            <a:r>
              <a:rPr lang="es-ES" sz="1600" dirty="0">
                <a:solidFill>
                  <a:schemeClr val="bg1"/>
                </a:solidFill>
                <a:latin typeface="Arno Pro" panose="02020502040506020403" pitchFamily="18" charset="0"/>
              </a:rPr>
              <a:t>: 512</a:t>
            </a:r>
            <a:endParaRPr lang="en-US" sz="1600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  <p:cxnSp>
        <p:nvCxnSpPr>
          <p:cNvPr id="56" name="Conector recto de flecha 60">
            <a:extLst>
              <a:ext uri="{FF2B5EF4-FFF2-40B4-BE49-F238E27FC236}">
                <a16:creationId xmlns:a16="http://schemas.microsoft.com/office/drawing/2014/main" id="{DE2BA42B-10C5-442D-BF8E-1212D1BD9547}"/>
              </a:ext>
            </a:extLst>
          </p:cNvPr>
          <p:cNvCxnSpPr/>
          <p:nvPr/>
        </p:nvCxnSpPr>
        <p:spPr>
          <a:xfrm flipV="1">
            <a:off x="2674416" y="3658042"/>
            <a:ext cx="129600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de flecha 60">
            <a:extLst>
              <a:ext uri="{FF2B5EF4-FFF2-40B4-BE49-F238E27FC236}">
                <a16:creationId xmlns:a16="http://schemas.microsoft.com/office/drawing/2014/main" id="{DE2BA42B-10C5-442D-BF8E-1212D1BD9547}"/>
              </a:ext>
            </a:extLst>
          </p:cNvPr>
          <p:cNvCxnSpPr/>
          <p:nvPr/>
        </p:nvCxnSpPr>
        <p:spPr>
          <a:xfrm flipV="1">
            <a:off x="5633251" y="3658042"/>
            <a:ext cx="129600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03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11068 0.0870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4" y="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06692 -0.03842 C 0.08086 -0.04699 0.10208 -0.05046 0.12409 -0.05046 C 0.14922 -0.05046 0.16927 -0.04699 0.18333 -0.03842 L 0.25078 -1.85185E-6 " pathEditMode="relative" rAng="0" ptsTypes="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-252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fld id="{FCC943D4-9502-493C-8301-DCEDCFF3BBA3}" type="slidenum">
              <a:rPr lang="en-US" sz="1800" b="1" smtClean="0">
                <a:solidFill>
                  <a:schemeClr val="tx1"/>
                </a:solidFill>
              </a:rPr>
              <a:t>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359596"/>
            <a:ext cx="3433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PRESENTATION INDEX</a:t>
            </a:r>
            <a:endParaRPr lang="en-US" sz="2400" b="1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503433" y="1720421"/>
            <a:ext cx="3935217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1. Introduction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2. Objectives</a:t>
            </a:r>
          </a:p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3. </a:t>
            </a:r>
            <a:r>
              <a:rPr lang="en-US" sz="2400" b="1" dirty="0" err="1">
                <a:solidFill>
                  <a:schemeClr val="bg1"/>
                </a:solidFill>
                <a:latin typeface="Arno Pro" panose="02020502040506020403" pitchFamily="18" charset="0"/>
              </a:rPr>
              <a:t>CaOx</a:t>
            </a:r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 characterization </a:t>
            </a:r>
          </a:p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4. </a:t>
            </a:r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Organic matter distribution</a:t>
            </a:r>
          </a:p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5. </a:t>
            </a:r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COM formation origin</a:t>
            </a:r>
          </a:p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6. </a:t>
            </a:r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52777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221369"/>
            <a:ext cx="7884146" cy="589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4. </a:t>
            </a:r>
            <a:r>
              <a:rPr lang="es-ES" sz="2400" b="1" dirty="0">
                <a:solidFill>
                  <a:prstClr val="white"/>
                </a:solidFill>
                <a:latin typeface="Arno Pro" panose="02020502040506020403" pitchFamily="18" charset="0"/>
              </a:rPr>
              <a:t>ORGANIC MATTER DISTRIBUTION </a:t>
            </a:r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– Results and discussion</a:t>
            </a:r>
            <a:endParaRPr lang="en-US" sz="2800" b="1" dirty="0">
              <a:solidFill>
                <a:prstClr val="white"/>
              </a:solidFill>
              <a:latin typeface="Arno Pro" panose="02020502040506020403" pitchFamily="18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503433" y="981758"/>
            <a:ext cx="2840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u="sng" dirty="0">
                <a:solidFill>
                  <a:prstClr val="white"/>
                </a:solidFill>
                <a:latin typeface="Arno Pro" panose="02020502040506020403" pitchFamily="18" charset="0"/>
              </a:rPr>
              <a:t>Organic matter distribution</a:t>
            </a:r>
            <a:endParaRPr kumimoji="0" lang="en-US" sz="2000" b="0" i="0" u="sng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</a:endParaRPr>
          </a:p>
        </p:txBody>
      </p:sp>
      <p:sp>
        <p:nvSpPr>
          <p:cNvPr id="13" name="Rectángulo 86">
            <a:extLst>
              <a:ext uri="{FF2B5EF4-FFF2-40B4-BE49-F238E27FC236}">
                <a16:creationId xmlns:a16="http://schemas.microsoft.com/office/drawing/2014/main" id="{D97B9786-A341-44DA-9E94-D17240B67AF7}"/>
              </a:ext>
            </a:extLst>
          </p:cNvPr>
          <p:cNvSpPr/>
          <p:nvPr/>
        </p:nvSpPr>
        <p:spPr>
          <a:xfrm>
            <a:off x="250838" y="6439365"/>
            <a:ext cx="46065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>
                <a:solidFill>
                  <a:schemeClr val="bg1"/>
                </a:solidFill>
                <a:latin typeface="Arno Pro" panose="02020502040506020403" pitchFamily="18" charset="0"/>
              </a:rPr>
              <a:t>* </a:t>
            </a:r>
            <a:r>
              <a:rPr lang="es-ES" sz="1100" dirty="0" err="1">
                <a:solidFill>
                  <a:schemeClr val="bg1"/>
                </a:solidFill>
                <a:latin typeface="Arno Pro" panose="02020502040506020403" pitchFamily="18" charset="0"/>
              </a:rPr>
              <a:t>Bunaciu</a:t>
            </a:r>
            <a:r>
              <a:rPr lang="es-ES" sz="1100" dirty="0">
                <a:solidFill>
                  <a:schemeClr val="bg1"/>
                </a:solidFill>
                <a:latin typeface="Arno Pro" panose="02020502040506020403" pitchFamily="18" charset="0"/>
              </a:rPr>
              <a:t>, A. A., et. al., </a:t>
            </a:r>
            <a:r>
              <a:rPr lang="es-ES" sz="1100" dirty="0" err="1">
                <a:solidFill>
                  <a:schemeClr val="bg1"/>
                </a:solidFill>
                <a:latin typeface="Arno Pro" panose="02020502040506020403" pitchFamily="18" charset="0"/>
              </a:rPr>
              <a:t>Appl</a:t>
            </a:r>
            <a:r>
              <a:rPr lang="es-ES" sz="1100" dirty="0">
                <a:solidFill>
                  <a:schemeClr val="bg1"/>
                </a:solidFill>
                <a:latin typeface="Arno Pro" panose="02020502040506020403" pitchFamily="18" charset="0"/>
              </a:rPr>
              <a:t> </a:t>
            </a:r>
            <a:r>
              <a:rPr lang="es-ES" sz="1100" dirty="0" err="1">
                <a:solidFill>
                  <a:schemeClr val="bg1"/>
                </a:solidFill>
                <a:latin typeface="Arno Pro" panose="02020502040506020403" pitchFamily="18" charset="0"/>
              </a:rPr>
              <a:t>Spectros</a:t>
            </a:r>
            <a:r>
              <a:rPr lang="es-ES" sz="1100" dirty="0">
                <a:solidFill>
                  <a:schemeClr val="bg1"/>
                </a:solidFill>
                <a:latin typeface="Arno Pro" panose="02020502040506020403" pitchFamily="18" charset="0"/>
              </a:rPr>
              <a:t> </a:t>
            </a:r>
            <a:r>
              <a:rPr lang="es-ES" sz="1100" dirty="0" err="1">
                <a:solidFill>
                  <a:schemeClr val="bg1"/>
                </a:solidFill>
                <a:latin typeface="Arno Pro" panose="02020502040506020403" pitchFamily="18" charset="0"/>
              </a:rPr>
              <a:t>Rev</a:t>
            </a:r>
            <a:r>
              <a:rPr lang="es-ES" sz="1100" dirty="0">
                <a:solidFill>
                  <a:schemeClr val="bg1"/>
                </a:solidFill>
                <a:latin typeface="Arno Pro" panose="02020502040506020403" pitchFamily="18" charset="0"/>
              </a:rPr>
              <a:t>, 2015, 50:176-191</a:t>
            </a: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2A23E742-C360-4DA1-8BDD-4F5107C0FF6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74869" y="1520793"/>
            <a:ext cx="6258473" cy="4500000"/>
          </a:xfrm>
          <a:prstGeom prst="rect">
            <a:avLst/>
          </a:prstGeom>
        </p:spPr>
      </p:pic>
      <p:sp>
        <p:nvSpPr>
          <p:cNvPr id="15" name="CuadroTexto 91">
            <a:extLst>
              <a:ext uri="{FF2B5EF4-FFF2-40B4-BE49-F238E27FC236}">
                <a16:creationId xmlns:a16="http://schemas.microsoft.com/office/drawing/2014/main" id="{9193669E-5985-4F29-B73A-0EFE1844002C}"/>
              </a:ext>
            </a:extLst>
          </p:cNvPr>
          <p:cNvSpPr txBox="1"/>
          <p:nvPr/>
        </p:nvSpPr>
        <p:spPr>
          <a:xfrm>
            <a:off x="3049297" y="5779702"/>
            <a:ext cx="250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Arno Pro" panose="02020502040506020403" pitchFamily="18" charset="0"/>
              </a:rPr>
              <a:t>*</a:t>
            </a:r>
          </a:p>
        </p:txBody>
      </p:sp>
      <p:cxnSp>
        <p:nvCxnSpPr>
          <p:cNvPr id="16" name="Straight Connector 21">
            <a:extLst>
              <a:ext uri="{FF2B5EF4-FFF2-40B4-BE49-F238E27FC236}">
                <a16:creationId xmlns:a16="http://schemas.microsoft.com/office/drawing/2014/main" id="{15876FDE-6F16-4B2F-A6E9-A0E05103FFCC}"/>
              </a:ext>
            </a:extLst>
          </p:cNvPr>
          <p:cNvCxnSpPr/>
          <p:nvPr/>
        </p:nvCxnSpPr>
        <p:spPr>
          <a:xfrm>
            <a:off x="5239013" y="1826474"/>
            <a:ext cx="0" cy="23100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2">
            <a:extLst>
              <a:ext uri="{FF2B5EF4-FFF2-40B4-BE49-F238E27FC236}">
                <a16:creationId xmlns:a16="http://schemas.microsoft.com/office/drawing/2014/main" id="{1342BCA1-564F-4675-B1DD-3C67E0B26135}"/>
              </a:ext>
            </a:extLst>
          </p:cNvPr>
          <p:cNvCxnSpPr/>
          <p:nvPr/>
        </p:nvCxnSpPr>
        <p:spPr>
          <a:xfrm>
            <a:off x="5177411" y="1826474"/>
            <a:ext cx="0" cy="2310063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3">
            <a:extLst>
              <a:ext uri="{FF2B5EF4-FFF2-40B4-BE49-F238E27FC236}">
                <a16:creationId xmlns:a16="http://schemas.microsoft.com/office/drawing/2014/main" id="{F7F85590-BCDC-4699-9E2B-FE4D08171BAE}"/>
              </a:ext>
            </a:extLst>
          </p:cNvPr>
          <p:cNvSpPr txBox="1"/>
          <p:nvPr/>
        </p:nvSpPr>
        <p:spPr>
          <a:xfrm>
            <a:off x="5213616" y="1874425"/>
            <a:ext cx="1309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no Pro" panose="02020502040506020403" pitchFamily="18" charset="0"/>
              </a:rPr>
              <a:t>CH</a:t>
            </a:r>
            <a:r>
              <a:rPr lang="en-US" sz="1400" baseline="-25000" dirty="0">
                <a:solidFill>
                  <a:srgbClr val="FF0000"/>
                </a:solidFill>
                <a:latin typeface="Arno Pro" panose="02020502040506020403" pitchFamily="18" charset="0"/>
              </a:rPr>
              <a:t>2</a:t>
            </a:r>
            <a:r>
              <a:rPr lang="en-US" sz="1400" dirty="0">
                <a:solidFill>
                  <a:srgbClr val="FF0000"/>
                </a:solidFill>
                <a:latin typeface="Arno Pro" panose="02020502040506020403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Arno Pro" panose="02020502040506020403" pitchFamily="18" charset="0"/>
              </a:rPr>
              <a:t>asym</a:t>
            </a:r>
            <a:r>
              <a:rPr lang="en-US" sz="1400" dirty="0">
                <a:solidFill>
                  <a:srgbClr val="FF0000"/>
                </a:solidFill>
                <a:latin typeface="Arno Pro" panose="02020502040506020403" pitchFamily="18" charset="0"/>
              </a:rPr>
              <a:t>. </a:t>
            </a:r>
            <a:r>
              <a:rPr lang="en-US" sz="1400" dirty="0" err="1">
                <a:solidFill>
                  <a:srgbClr val="FF0000"/>
                </a:solidFill>
                <a:latin typeface="Arno Pro" panose="02020502040506020403" pitchFamily="18" charset="0"/>
              </a:rPr>
              <a:t>Stret</a:t>
            </a:r>
            <a:r>
              <a:rPr lang="en-US" sz="1400" dirty="0">
                <a:solidFill>
                  <a:srgbClr val="FF0000"/>
                </a:solidFill>
                <a:latin typeface="Arno Pro" panose="02020502040506020403" pitchFamily="18" charset="0"/>
              </a:rPr>
              <a:t>.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Arno Pro" panose="02020502040506020403" pitchFamily="18" charset="0"/>
              </a:rPr>
              <a:t>(~2920 cm</a:t>
            </a:r>
            <a:r>
              <a:rPr lang="en-US" sz="1400" baseline="30000" dirty="0">
                <a:solidFill>
                  <a:srgbClr val="FF0000"/>
                </a:solidFill>
                <a:latin typeface="Arno Pro" panose="02020502040506020403" pitchFamily="18" charset="0"/>
              </a:rPr>
              <a:t>-1</a:t>
            </a:r>
            <a:r>
              <a:rPr lang="en-US" sz="1400" dirty="0">
                <a:solidFill>
                  <a:srgbClr val="FF0000"/>
                </a:solidFill>
                <a:latin typeface="Arno Pro" panose="02020502040506020403" pitchFamily="18" charset="0"/>
              </a:rPr>
              <a:t>)</a:t>
            </a:r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76948FB1-7EEE-4B41-AF57-F526131D69CF}"/>
              </a:ext>
            </a:extLst>
          </p:cNvPr>
          <p:cNvSpPr txBox="1"/>
          <p:nvPr/>
        </p:nvSpPr>
        <p:spPr>
          <a:xfrm>
            <a:off x="3805835" y="1826474"/>
            <a:ext cx="1309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Arno Pro" panose="02020502040506020403" pitchFamily="18" charset="0"/>
              </a:rPr>
              <a:t>CH</a:t>
            </a:r>
            <a:r>
              <a:rPr lang="en-US" sz="1400" baseline="-25000" dirty="0">
                <a:solidFill>
                  <a:srgbClr val="00B050"/>
                </a:solidFill>
                <a:latin typeface="Arno Pro" panose="02020502040506020403" pitchFamily="18" charset="0"/>
              </a:rPr>
              <a:t>3</a:t>
            </a:r>
            <a:r>
              <a:rPr lang="en-US" sz="1400" dirty="0">
                <a:solidFill>
                  <a:srgbClr val="00B050"/>
                </a:solidFill>
                <a:latin typeface="Arno Pro" panose="02020502040506020403" pitchFamily="18" charset="0"/>
              </a:rPr>
              <a:t> </a:t>
            </a:r>
            <a:r>
              <a:rPr lang="en-US" sz="1400" dirty="0" err="1">
                <a:solidFill>
                  <a:srgbClr val="00B050"/>
                </a:solidFill>
                <a:latin typeface="Arno Pro" panose="02020502040506020403" pitchFamily="18" charset="0"/>
              </a:rPr>
              <a:t>asym</a:t>
            </a:r>
            <a:r>
              <a:rPr lang="en-US" sz="1400" dirty="0">
                <a:solidFill>
                  <a:srgbClr val="00B050"/>
                </a:solidFill>
                <a:latin typeface="Arno Pro" panose="02020502040506020403" pitchFamily="18" charset="0"/>
              </a:rPr>
              <a:t>. </a:t>
            </a:r>
            <a:r>
              <a:rPr lang="en-US" sz="1400" dirty="0" err="1">
                <a:solidFill>
                  <a:srgbClr val="00B050"/>
                </a:solidFill>
                <a:latin typeface="Arno Pro" panose="02020502040506020403" pitchFamily="18" charset="0"/>
              </a:rPr>
              <a:t>Stret</a:t>
            </a:r>
            <a:r>
              <a:rPr lang="en-US" sz="1400" dirty="0">
                <a:solidFill>
                  <a:srgbClr val="00B050"/>
                </a:solidFill>
                <a:latin typeface="Arno Pro" panose="02020502040506020403" pitchFamily="18" charset="0"/>
              </a:rPr>
              <a:t>.</a:t>
            </a:r>
          </a:p>
          <a:p>
            <a:pPr algn="ctr"/>
            <a:r>
              <a:rPr lang="en-US" sz="1400" dirty="0">
                <a:solidFill>
                  <a:srgbClr val="00B050"/>
                </a:solidFill>
                <a:latin typeface="Arno Pro" panose="02020502040506020403" pitchFamily="18" charset="0"/>
              </a:rPr>
              <a:t>(~2960 cm</a:t>
            </a:r>
            <a:r>
              <a:rPr lang="en-US" sz="1400" baseline="30000" dirty="0">
                <a:solidFill>
                  <a:srgbClr val="00B050"/>
                </a:solidFill>
                <a:latin typeface="Arno Pro" panose="02020502040506020403" pitchFamily="18" charset="0"/>
              </a:rPr>
              <a:t>-1</a:t>
            </a:r>
            <a:r>
              <a:rPr lang="en-US" sz="1400" dirty="0">
                <a:solidFill>
                  <a:srgbClr val="00B050"/>
                </a:solidFill>
                <a:latin typeface="Arno Pro" panose="02020502040506020403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/>
              <p:cNvSpPr txBox="1"/>
              <p:nvPr/>
            </p:nvSpPr>
            <p:spPr>
              <a:xfrm>
                <a:off x="757280" y="3487062"/>
                <a:ext cx="1866024" cy="567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𝐶𝐻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𝐶𝐻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2920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2957</m:t>
                              </m:r>
                            </m:sub>
                          </m:sSub>
                        </m:den>
                      </m:f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Arno Pro" panose="02020502040506020403" pitchFamily="18" charset="0"/>
                </a:endParaRPr>
              </a:p>
            </p:txBody>
          </p:sp>
        </mc:Choice>
        <mc:Fallback xmlns="">
          <p:sp>
            <p:nvSpPr>
              <p:cNvPr id="20" name="Cuadro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280" y="3487062"/>
                <a:ext cx="1866024" cy="5674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/>
              <p:cNvSpPr txBox="1"/>
              <p:nvPr/>
            </p:nvSpPr>
            <p:spPr>
              <a:xfrm>
                <a:off x="9563448" y="3487062"/>
                <a:ext cx="1872436" cy="567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𝐶𝐻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𝐶𝐻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2920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2957</m:t>
                              </m:r>
                            </m:sub>
                          </m:sSub>
                        </m:den>
                      </m:f>
                      <m:r>
                        <a:rPr lang="es-E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Cuadro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3448" y="3487062"/>
                <a:ext cx="1872436" cy="5674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uadroTexto 21"/>
          <p:cNvSpPr txBox="1"/>
          <p:nvPr/>
        </p:nvSpPr>
        <p:spPr>
          <a:xfrm>
            <a:off x="1325449" y="4217033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no Pro" panose="02020502040506020403" pitchFamily="18" charset="0"/>
              </a:rPr>
              <a:t>Lipids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10042650" y="4217033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no Pro" panose="02020502040506020403" pitchFamily="18" charset="0"/>
              </a:rPr>
              <a:t>Proteins</a:t>
            </a:r>
          </a:p>
        </p:txBody>
      </p:sp>
    </p:spTree>
    <p:extLst>
      <p:ext uri="{BB962C8B-B14F-4D97-AF65-F5344CB8AC3E}">
        <p14:creationId xmlns:p14="http://schemas.microsoft.com/office/powerpoint/2010/main" val="226849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221369"/>
            <a:ext cx="7884146" cy="589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4. </a:t>
            </a:r>
            <a:r>
              <a:rPr lang="es-ES" sz="2400" b="1" dirty="0">
                <a:solidFill>
                  <a:prstClr val="white"/>
                </a:solidFill>
                <a:latin typeface="Arno Pro" panose="02020502040506020403" pitchFamily="18" charset="0"/>
              </a:rPr>
              <a:t>ORGANIC MATTER DISTRIBUTION </a:t>
            </a:r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– Results and discussion</a:t>
            </a:r>
            <a:endParaRPr lang="en-US" sz="2800" b="1" dirty="0">
              <a:solidFill>
                <a:prstClr val="white"/>
              </a:solidFill>
              <a:latin typeface="Arno Pro" panose="02020502040506020403" pitchFamily="18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503433" y="981758"/>
            <a:ext cx="2840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u="sng" dirty="0">
                <a:solidFill>
                  <a:prstClr val="white"/>
                </a:solidFill>
                <a:latin typeface="Arno Pro" panose="02020502040506020403" pitchFamily="18" charset="0"/>
              </a:rPr>
              <a:t>Organic matter distribution</a:t>
            </a:r>
            <a:endParaRPr kumimoji="0" lang="en-US" sz="2000" b="0" i="0" u="sng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44" y="1375531"/>
            <a:ext cx="3369702" cy="522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78" y="1375531"/>
            <a:ext cx="3041904" cy="23820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78" y="4176943"/>
            <a:ext cx="3041904" cy="2418588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3776788" y="3909181"/>
            <a:ext cx="233916" cy="3508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onector recto de flecha 14"/>
          <p:cNvCxnSpPr>
            <a:cxnSpLocks/>
          </p:cNvCxnSpPr>
          <p:nvPr/>
        </p:nvCxnSpPr>
        <p:spPr>
          <a:xfrm>
            <a:off x="4037041" y="4143957"/>
            <a:ext cx="2885556" cy="7093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ipse 16"/>
          <p:cNvSpPr/>
          <p:nvPr/>
        </p:nvSpPr>
        <p:spPr>
          <a:xfrm>
            <a:off x="3819098" y="2075212"/>
            <a:ext cx="233916" cy="3508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onector recto de flecha 17"/>
          <p:cNvCxnSpPr>
            <a:stCxn id="17" idx="5"/>
          </p:cNvCxnSpPr>
          <p:nvPr/>
        </p:nvCxnSpPr>
        <p:spPr>
          <a:xfrm flipV="1">
            <a:off x="4018758" y="2212798"/>
            <a:ext cx="3051893" cy="1619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/>
              <p:cNvSpPr txBox="1"/>
              <p:nvPr/>
            </p:nvSpPr>
            <p:spPr>
              <a:xfrm>
                <a:off x="9672702" y="2282965"/>
                <a:ext cx="1866024" cy="567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𝐶𝐻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𝐶𝐻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2920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2957</m:t>
                              </m:r>
                            </m:sub>
                          </m:sSub>
                        </m:den>
                      </m:f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Arno Pro" panose="02020502040506020403" pitchFamily="18" charset="0"/>
                </a:endParaRPr>
              </a:p>
            </p:txBody>
          </p:sp>
        </mc:Choice>
        <mc:Fallback xmlns="">
          <p:sp>
            <p:nvSpPr>
              <p:cNvPr id="2" name="Cuadro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2702" y="2282965"/>
                <a:ext cx="1866024" cy="5674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/>
              <p:cNvSpPr txBox="1"/>
              <p:nvPr/>
            </p:nvSpPr>
            <p:spPr>
              <a:xfrm>
                <a:off x="9669496" y="5102505"/>
                <a:ext cx="1872436" cy="567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𝐶𝐻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𝐶𝐻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2920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2957</m:t>
                              </m:r>
                            </m:sub>
                          </m:sSub>
                        </m:den>
                      </m:f>
                      <m:r>
                        <a:rPr lang="es-E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Cuadro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496" y="5102505"/>
                <a:ext cx="1872436" cy="56746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adroTexto 9"/>
          <p:cNvSpPr txBox="1"/>
          <p:nvPr/>
        </p:nvSpPr>
        <p:spPr>
          <a:xfrm>
            <a:off x="10240871" y="302640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no Pro" panose="02020502040506020403" pitchFamily="18" charset="0"/>
              </a:rPr>
              <a:t>Lipids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10148698" y="5829967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no Pro" panose="02020502040506020403" pitchFamily="18" charset="0"/>
              </a:rPr>
              <a:t>Proteins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489" y="1812870"/>
            <a:ext cx="5530930" cy="4320000"/>
          </a:xfrm>
          <a:prstGeom prst="rect">
            <a:avLst/>
          </a:prstGeom>
        </p:spPr>
      </p:pic>
      <p:cxnSp>
        <p:nvCxnSpPr>
          <p:cNvPr id="32" name="Conector recto de flecha 31"/>
          <p:cNvCxnSpPr/>
          <p:nvPr/>
        </p:nvCxnSpPr>
        <p:spPr>
          <a:xfrm flipH="1" flipV="1">
            <a:off x="8617226" y="5102504"/>
            <a:ext cx="0" cy="56746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 flipH="1">
            <a:off x="7586870" y="1507749"/>
            <a:ext cx="0" cy="56746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65 CuadroTexto"/>
          <p:cNvSpPr txBox="1"/>
          <p:nvPr/>
        </p:nvSpPr>
        <p:spPr>
          <a:xfrm flipH="1">
            <a:off x="503433" y="1350209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COD</a:t>
            </a:r>
          </a:p>
        </p:txBody>
      </p:sp>
      <p:sp>
        <p:nvSpPr>
          <p:cNvPr id="24" name="64 CuadroTexto"/>
          <p:cNvSpPr txBox="1"/>
          <p:nvPr/>
        </p:nvSpPr>
        <p:spPr>
          <a:xfrm flipH="1">
            <a:off x="503433" y="1357542"/>
            <a:ext cx="84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COM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505488" y="1845167"/>
            <a:ext cx="5369066" cy="4320000"/>
            <a:chOff x="-2433640" y="1845167"/>
            <a:chExt cx="5369066" cy="4320000"/>
          </a:xfrm>
        </p:grpSpPr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33640" y="1845167"/>
              <a:ext cx="5369066" cy="4320000"/>
            </a:xfrm>
            <a:prstGeom prst="rect">
              <a:avLst/>
            </a:prstGeom>
          </p:spPr>
        </p:pic>
        <p:sp>
          <p:nvSpPr>
            <p:cNvPr id="14" name="Rectángulo 13"/>
            <p:cNvSpPr/>
            <p:nvPr/>
          </p:nvSpPr>
          <p:spPr>
            <a:xfrm>
              <a:off x="1228725" y="5219700"/>
              <a:ext cx="1257300" cy="361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CuadroTexto 19"/>
          <p:cNvSpPr txBox="1"/>
          <p:nvPr/>
        </p:nvSpPr>
        <p:spPr>
          <a:xfrm>
            <a:off x="3936274" y="1761945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Arno Pro" panose="02020502040506020403" pitchFamily="18" charset="0"/>
              </a:rPr>
              <a:t>Surface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1605603" y="1761945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Arno Pro" panose="02020502040506020403" pitchFamily="18" charset="0"/>
              </a:rPr>
              <a:t>Nucleus</a:t>
            </a:r>
          </a:p>
        </p:txBody>
      </p:sp>
      <p:cxnSp>
        <p:nvCxnSpPr>
          <p:cNvPr id="26" name="Conector recto 25"/>
          <p:cNvCxnSpPr/>
          <p:nvPr/>
        </p:nvCxnSpPr>
        <p:spPr>
          <a:xfrm flipV="1">
            <a:off x="3257550" y="1847850"/>
            <a:ext cx="0" cy="377449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71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7" grpId="0" animBg="1"/>
      <p:bldP spid="17" grpId="1" animBg="1"/>
      <p:bldP spid="2" grpId="0"/>
      <p:bldP spid="2" grpId="1"/>
      <p:bldP spid="19" grpId="0"/>
      <p:bldP spid="19" grpId="1"/>
      <p:bldP spid="10" grpId="0"/>
      <p:bldP spid="10" grpId="1"/>
      <p:bldP spid="21" grpId="0"/>
      <p:bldP spid="21" grpId="1"/>
      <p:bldP spid="25" grpId="0"/>
      <p:bldP spid="25" grpId="1"/>
      <p:bldP spid="24" grpId="0"/>
      <p:bldP spid="20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262710" y="2890391"/>
            <a:ext cx="36665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5. COM</a:t>
            </a:r>
            <a:endParaRPr lang="es-ES" sz="3200" b="1" dirty="0">
              <a:solidFill>
                <a:prstClr val="white"/>
              </a:solidFill>
              <a:latin typeface="Arno Pro" panose="02020502040506020403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FORMATION ORIGIN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10938" y="3429000"/>
            <a:ext cx="3384000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 flipV="1">
            <a:off x="8259875" y="3429000"/>
            <a:ext cx="3384000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2">
            <a:extLst>
              <a:ext uri="{FF2B5EF4-FFF2-40B4-BE49-F238E27FC236}">
                <a16:creationId xmlns:a16="http://schemas.microsoft.com/office/drawing/2014/main" id="{024EE36A-6105-C898-80EB-F627243690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5264" y="384769"/>
            <a:ext cx="5461473" cy="22648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02E06-6FC6-F70C-E75B-B1A49D4758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1437" y="4165342"/>
            <a:ext cx="5429126" cy="226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8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221369"/>
            <a:ext cx="6783460" cy="589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s-ES" sz="2400" b="1" dirty="0">
                <a:solidFill>
                  <a:prstClr val="white"/>
                </a:solidFill>
                <a:latin typeface="Arno Pro" panose="02020502040506020403" pitchFamily="18" charset="0"/>
              </a:rPr>
              <a:t>5. COM FORMATION ORIGIN </a:t>
            </a:r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– Experimental section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o 12"/>
          <p:cNvGrpSpPr/>
          <p:nvPr/>
        </p:nvGrpSpPr>
        <p:grpSpPr>
          <a:xfrm>
            <a:off x="1102153" y="1830639"/>
            <a:ext cx="1365234" cy="3966084"/>
            <a:chOff x="1212478" y="1067847"/>
            <a:chExt cx="1365234" cy="3966084"/>
          </a:xfrm>
        </p:grpSpPr>
        <p:pic>
          <p:nvPicPr>
            <p:cNvPr id="81" name="0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478" y="3711952"/>
              <a:ext cx="1365234" cy="13219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3" name="0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212478" y="2389973"/>
              <a:ext cx="1355602" cy="13219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4" name="0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478" y="1067847"/>
              <a:ext cx="1355600" cy="13219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85" name="64 CuadroTexto"/>
          <p:cNvSpPr txBox="1"/>
          <p:nvPr/>
        </p:nvSpPr>
        <p:spPr>
          <a:xfrm flipH="1">
            <a:off x="314113" y="4904900"/>
            <a:ext cx="84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COM</a:t>
            </a:r>
          </a:p>
        </p:txBody>
      </p:sp>
      <p:sp>
        <p:nvSpPr>
          <p:cNvPr id="86" name="65 CuadroTexto"/>
          <p:cNvSpPr txBox="1"/>
          <p:nvPr/>
        </p:nvSpPr>
        <p:spPr>
          <a:xfrm flipH="1">
            <a:off x="351784" y="2260413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COD</a:t>
            </a:r>
          </a:p>
        </p:txBody>
      </p:sp>
      <p:sp>
        <p:nvSpPr>
          <p:cNvPr id="87" name="67 CuadroTexto"/>
          <p:cNvSpPr txBox="1"/>
          <p:nvPr/>
        </p:nvSpPr>
        <p:spPr>
          <a:xfrm flipH="1">
            <a:off x="374322" y="3582481"/>
            <a:ext cx="753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TRA</a:t>
            </a:r>
          </a:p>
        </p:txBody>
      </p:sp>
      <p:pic>
        <p:nvPicPr>
          <p:cNvPr id="94" name="86 Imagen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4" b="98986" l="5319" r="94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4976">
            <a:off x="5598207" y="1941442"/>
            <a:ext cx="476754" cy="37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5" name="Conector recto de flecha 60">
            <a:extLst>
              <a:ext uri="{FF2B5EF4-FFF2-40B4-BE49-F238E27FC236}">
                <a16:creationId xmlns:a16="http://schemas.microsoft.com/office/drawing/2014/main" id="{DE2BA42B-10C5-442D-BF8E-1212D1BD9547}"/>
              </a:ext>
            </a:extLst>
          </p:cNvPr>
          <p:cNvCxnSpPr/>
          <p:nvPr/>
        </p:nvCxnSpPr>
        <p:spPr>
          <a:xfrm flipH="1">
            <a:off x="4638570" y="2138901"/>
            <a:ext cx="150840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2 Grupo"/>
          <p:cNvGrpSpPr/>
          <p:nvPr/>
        </p:nvGrpSpPr>
        <p:grpSpPr>
          <a:xfrm>
            <a:off x="3170596" y="1701323"/>
            <a:ext cx="1415394" cy="912190"/>
            <a:chOff x="6492594" y="930886"/>
            <a:chExt cx="1415394" cy="912190"/>
          </a:xfrm>
        </p:grpSpPr>
        <p:grpSp>
          <p:nvGrpSpPr>
            <p:cNvPr id="97" name="115 Grupo"/>
            <p:cNvGrpSpPr/>
            <p:nvPr/>
          </p:nvGrpSpPr>
          <p:grpSpPr>
            <a:xfrm>
              <a:off x="6533617" y="1060202"/>
              <a:ext cx="1350751" cy="782874"/>
              <a:chOff x="6533617" y="1060202"/>
              <a:chExt cx="1350751" cy="782874"/>
            </a:xfrm>
          </p:grpSpPr>
          <p:pic>
            <p:nvPicPr>
              <p:cNvPr id="99" name="96 Imagen"/>
              <p:cNvPicPr/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14" b="98986" l="5319" r="946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000"/>
              <a:stretch/>
            </p:blipFill>
            <p:spPr bwMode="auto">
              <a:xfrm rot="10800000">
                <a:off x="6840328" y="1188908"/>
                <a:ext cx="684000" cy="307453"/>
              </a:xfrm>
              <a:prstGeom prst="rect">
                <a:avLst/>
              </a:prstGeom>
              <a:noFill/>
              <a:ln>
                <a:noFill/>
              </a:ln>
              <a:effectLst>
                <a:reflection endPos="0" dir="5400000" sy="-100000" algn="bl" rotWithShape="0"/>
              </a:effectLst>
              <a:scene3d>
                <a:camera prst="orthographicFront">
                  <a:rot lat="886013" lon="620717" rev="159838"/>
                </a:camera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0" name="Disco magnético 8"/>
              <p:cNvSpPr/>
              <p:nvPr/>
            </p:nvSpPr>
            <p:spPr>
              <a:xfrm>
                <a:off x="6533617" y="1060202"/>
                <a:ext cx="1350751" cy="782874"/>
              </a:xfrm>
              <a:prstGeom prst="flowChartMagneticDisk">
                <a:avLst/>
              </a:prstGeom>
              <a:solidFill>
                <a:srgbClr val="61BDF5">
                  <a:alpha val="69000"/>
                </a:srgb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8" name="95 Imagen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021" b="96615" l="17461" r="91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95" t="4687" r="15879" b="9130"/>
            <a:stretch/>
          </p:blipFill>
          <p:spPr>
            <a:xfrm rot="428474">
              <a:off x="6492594" y="930886"/>
              <a:ext cx="1415394" cy="580876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  <a:scene3d>
              <a:camera prst="isometricTopUp">
                <a:rot lat="517638" lon="4953155" rev="16298719"/>
              </a:camera>
              <a:lightRig rig="threePt" dir="t"/>
            </a:scene3d>
          </p:spPr>
        </p:pic>
      </p:grpSp>
      <p:cxnSp>
        <p:nvCxnSpPr>
          <p:cNvPr id="101" name="Conector recto de flecha 60">
            <a:extLst>
              <a:ext uri="{FF2B5EF4-FFF2-40B4-BE49-F238E27FC236}">
                <a16:creationId xmlns:a16="http://schemas.microsoft.com/office/drawing/2014/main" id="{DE2BA42B-10C5-442D-BF8E-1212D1BD9547}"/>
              </a:ext>
            </a:extLst>
          </p:cNvPr>
          <p:cNvCxnSpPr/>
          <p:nvPr/>
        </p:nvCxnSpPr>
        <p:spPr>
          <a:xfrm>
            <a:off x="7740746" y="2138901"/>
            <a:ext cx="1506867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113 Grupo"/>
          <p:cNvGrpSpPr/>
          <p:nvPr/>
        </p:nvGrpSpPr>
        <p:grpSpPr>
          <a:xfrm>
            <a:off x="9426627" y="1649528"/>
            <a:ext cx="2016224" cy="987899"/>
            <a:chOff x="6507208" y="1943488"/>
            <a:chExt cx="2016224" cy="987899"/>
          </a:xfrm>
          <a:scene3d>
            <a:camera prst="orthographicFront">
              <a:rot lat="18018305" lon="18859386" rev="2659973"/>
            </a:camera>
            <a:lightRig rig="threePt" dir="t"/>
          </a:scene3d>
        </p:grpSpPr>
        <p:sp>
          <p:nvSpPr>
            <p:cNvPr id="103" name="106 Rectángulo"/>
            <p:cNvSpPr/>
            <p:nvPr/>
          </p:nvSpPr>
          <p:spPr>
            <a:xfrm>
              <a:off x="6507208" y="1943488"/>
              <a:ext cx="2016224" cy="987899"/>
            </a:xfrm>
            <a:prstGeom prst="rect">
              <a:avLst/>
            </a:prstGeom>
            <a:solidFill>
              <a:schemeClr val="bg1">
                <a:lumMod val="95000"/>
                <a:alpha val="45000"/>
              </a:schemeClr>
            </a:solidFill>
            <a:ln>
              <a:noFill/>
            </a:ln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111 Grupo"/>
            <p:cNvGrpSpPr/>
            <p:nvPr/>
          </p:nvGrpSpPr>
          <p:grpSpPr>
            <a:xfrm>
              <a:off x="7033803" y="1995283"/>
              <a:ext cx="900000" cy="900000"/>
              <a:chOff x="7092280" y="2139702"/>
              <a:chExt cx="900000" cy="900000"/>
            </a:xfrm>
          </p:grpSpPr>
          <p:sp>
            <p:nvSpPr>
              <p:cNvPr id="105" name="108 Elipse"/>
              <p:cNvSpPr/>
              <p:nvPr/>
            </p:nvSpPr>
            <p:spPr>
              <a:xfrm>
                <a:off x="7092280" y="2139702"/>
                <a:ext cx="900000" cy="900000"/>
              </a:xfrm>
              <a:prstGeom prst="ellipse">
                <a:avLst/>
              </a:prstGeom>
              <a:solidFill>
                <a:srgbClr val="96D3F8">
                  <a:alpha val="83000"/>
                </a:srgbClr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6" name="104 Imagen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521" b="95833" l="4883" r="86250">
                            <a14:foregroundMark x1="83320" y1="55781" x2="83320" y2="55781"/>
                            <a14:foregroundMark x1="83477" y1="52656" x2="83477" y2="52656"/>
                            <a14:foregroundMark x1="83711" y1="49844" x2="83711" y2="49844"/>
                            <a14:foregroundMark x1="83984" y1="46875" x2="83984" y2="46875"/>
                            <a14:foregroundMark x1="84258" y1="43906" x2="84258" y2="43906"/>
                            <a14:foregroundMark x1="84492" y1="41458" x2="84492" y2="41458"/>
                            <a14:foregroundMark x1="84102" y1="38854" x2="84102" y2="38854"/>
                            <a14:foregroundMark x1="6992" y1="38698" x2="6992" y2="38698"/>
                            <a14:foregroundMark x1="6875" y1="40260" x2="6875" y2="402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74" r="11937" b="3423"/>
              <a:stretch/>
            </p:blipFill>
            <p:spPr>
              <a:xfrm>
                <a:off x="7271294" y="2357935"/>
                <a:ext cx="541972" cy="463534"/>
              </a:xfrm>
              <a:prstGeom prst="rect">
                <a:avLst/>
              </a:prstGeom>
            </p:spPr>
          </p:pic>
        </p:grpSp>
      </p:grpSp>
      <p:sp>
        <p:nvSpPr>
          <p:cNvPr id="107" name="114 CuadroTexto"/>
          <p:cNvSpPr txBox="1"/>
          <p:nvPr/>
        </p:nvSpPr>
        <p:spPr>
          <a:xfrm>
            <a:off x="9827104" y="2463740"/>
            <a:ext cx="1420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no Pro" panose="02020502040506020403" pitchFamily="18" charset="0"/>
              </a:rPr>
              <a:t>30 µm thickness</a:t>
            </a:r>
          </a:p>
        </p:txBody>
      </p:sp>
      <p:sp>
        <p:nvSpPr>
          <p:cNvPr id="108" name="118 CuadroTexto"/>
          <p:cNvSpPr txBox="1"/>
          <p:nvPr/>
        </p:nvSpPr>
        <p:spPr>
          <a:xfrm>
            <a:off x="6447827" y="2766623"/>
            <a:ext cx="1151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Arno Pro" panose="02020502040506020403" pitchFamily="18" charset="0"/>
              </a:rPr>
              <a:t>EpoFix</a:t>
            </a:r>
            <a:r>
              <a:rPr lang="en-US" sz="1600" dirty="0">
                <a:solidFill>
                  <a:schemeClr val="bg1"/>
                </a:solidFill>
                <a:latin typeface="Arno Pro" panose="02020502040506020403" pitchFamily="18" charset="0"/>
              </a:rPr>
              <a:t> resin</a:t>
            </a:r>
          </a:p>
        </p:txBody>
      </p:sp>
      <p:sp>
        <p:nvSpPr>
          <p:cNvPr id="109" name="Disco magnético 8"/>
          <p:cNvSpPr/>
          <p:nvPr/>
        </p:nvSpPr>
        <p:spPr>
          <a:xfrm>
            <a:off x="6255119" y="1522815"/>
            <a:ext cx="1355553" cy="1127957"/>
          </a:xfrm>
          <a:prstGeom prst="flowChartMagneticDisk">
            <a:avLst/>
          </a:prstGeom>
          <a:solidFill>
            <a:srgbClr val="61BDF5">
              <a:alpha val="69000"/>
            </a:srgb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88 Conector recto"/>
          <p:cNvCxnSpPr/>
          <p:nvPr/>
        </p:nvCxnSpPr>
        <p:spPr>
          <a:xfrm flipH="1">
            <a:off x="6032797" y="2183943"/>
            <a:ext cx="1800200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Picture 10" descr="Resultado de imagen de alba synchrotr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649" y="3530913"/>
            <a:ext cx="3040000" cy="17100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7943175" y="5324195"/>
            <a:ext cx="3736949" cy="781957"/>
            <a:chOff x="7943175" y="5324195"/>
            <a:chExt cx="3736949" cy="781957"/>
          </a:xfrm>
        </p:grpSpPr>
        <p:sp>
          <p:nvSpPr>
            <p:cNvPr id="114" name="126 CuadroTexto"/>
            <p:cNvSpPr txBox="1"/>
            <p:nvPr/>
          </p:nvSpPr>
          <p:spPr>
            <a:xfrm>
              <a:off x="8928234" y="5736820"/>
              <a:ext cx="17668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no Pro" panose="02020502040506020403" pitchFamily="18" charset="0"/>
                </a:rPr>
                <a:t>Beam size: 15 µm</a:t>
              </a:r>
              <a:r>
                <a:rPr lang="en-US" baseline="30000" dirty="0">
                  <a:solidFill>
                    <a:schemeClr val="bg1"/>
                  </a:solidFill>
                  <a:latin typeface="Arno Pro" panose="02020502040506020403" pitchFamily="18" charset="0"/>
                </a:rPr>
                <a:t>2</a:t>
              </a:r>
              <a:endParaRPr lang="en-US" dirty="0">
                <a:solidFill>
                  <a:schemeClr val="bg1"/>
                </a:solidFill>
                <a:latin typeface="Arno Pro" panose="02020502040506020403" pitchFamily="18" charset="0"/>
              </a:endParaRPr>
            </a:p>
          </p:txBody>
        </p:sp>
        <p:grpSp>
          <p:nvGrpSpPr>
            <p:cNvPr id="4" name="Grupo 3"/>
            <p:cNvGrpSpPr/>
            <p:nvPr/>
          </p:nvGrpSpPr>
          <p:grpSpPr>
            <a:xfrm>
              <a:off x="7943175" y="5324195"/>
              <a:ext cx="3736949" cy="461665"/>
              <a:chOff x="7943175" y="5392221"/>
              <a:chExt cx="3736949" cy="461665"/>
            </a:xfrm>
          </p:grpSpPr>
          <p:sp>
            <p:nvSpPr>
              <p:cNvPr id="112" name="117 CuadroTexto"/>
              <p:cNvSpPr txBox="1"/>
              <p:nvPr/>
            </p:nvSpPr>
            <p:spPr>
              <a:xfrm>
                <a:off x="7943175" y="5392221"/>
                <a:ext cx="2207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Arno Pro" panose="02020502040506020403" pitchFamily="18" charset="0"/>
                  </a:rPr>
                  <a:t>MSPD beamline</a:t>
                </a:r>
              </a:p>
            </p:txBody>
          </p:sp>
          <p:sp>
            <p:nvSpPr>
              <p:cNvPr id="113" name="125 CuadroTexto"/>
              <p:cNvSpPr txBox="1"/>
              <p:nvPr/>
            </p:nvSpPr>
            <p:spPr>
              <a:xfrm>
                <a:off x="10677927" y="5392221"/>
                <a:ext cx="10021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Arno Pro" panose="02020502040506020403" pitchFamily="18" charset="0"/>
                  </a:rPr>
                  <a:t>µXRD </a:t>
                </a:r>
              </a:p>
            </p:txBody>
          </p:sp>
          <p:sp>
            <p:nvSpPr>
              <p:cNvPr id="116" name="Arrow: Down 48">
                <a:extLst>
                  <a:ext uri="{FF2B5EF4-FFF2-40B4-BE49-F238E27FC236}">
                    <a16:creationId xmlns:a16="http://schemas.microsoft.com/office/drawing/2014/main" id="{44C78075-B31D-4503-AFBF-49E0191DEAAA}"/>
                  </a:ext>
                </a:extLst>
              </p:cNvPr>
              <p:cNvSpPr/>
              <p:nvPr/>
            </p:nvSpPr>
            <p:spPr>
              <a:xfrm rot="16200000">
                <a:off x="10312831" y="5389053"/>
                <a:ext cx="144000" cy="468000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3" name="Picture 2" descr="Special Issue on Spectral Imaging in Synchrotron Light Facilities | IM  Publications Open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26"/>
          <a:stretch/>
        </p:blipFill>
        <p:spPr bwMode="auto">
          <a:xfrm>
            <a:off x="3531433" y="3530913"/>
            <a:ext cx="2442698" cy="17100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3001831" y="5324195"/>
            <a:ext cx="3392573" cy="1335955"/>
            <a:chOff x="3278470" y="5324195"/>
            <a:chExt cx="3392573" cy="1335955"/>
          </a:xfrm>
        </p:grpSpPr>
        <p:sp>
          <p:nvSpPr>
            <p:cNvPr id="44" name="CuadroTexto 43"/>
            <p:cNvSpPr txBox="1"/>
            <p:nvPr/>
          </p:nvSpPr>
          <p:spPr>
            <a:xfrm>
              <a:off x="3781803" y="5736820"/>
              <a:ext cx="247535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>
                  <a:solidFill>
                    <a:schemeClr val="bg1"/>
                  </a:solidFill>
                  <a:latin typeface="Arno Pro" panose="02020502040506020403" pitchFamily="18" charset="0"/>
                </a:rPr>
                <a:t>Resolution</a:t>
              </a:r>
              <a:r>
                <a:rPr lang="es-ES" dirty="0">
                  <a:solidFill>
                    <a:schemeClr val="bg1"/>
                  </a:solidFill>
                  <a:latin typeface="Arno Pro" panose="02020502040506020403" pitchFamily="18" charset="0"/>
                </a:rPr>
                <a:t>: 4 cm</a:t>
              </a:r>
              <a:r>
                <a:rPr lang="es-ES" baseline="30000" dirty="0">
                  <a:solidFill>
                    <a:schemeClr val="bg1"/>
                  </a:solidFill>
                  <a:latin typeface="Arno Pro" panose="02020502040506020403" pitchFamily="18" charset="0"/>
                </a:rPr>
                <a:t>-1</a:t>
              </a:r>
            </a:p>
            <a:p>
              <a:r>
                <a:rPr lang="es-ES" dirty="0" err="1">
                  <a:solidFill>
                    <a:schemeClr val="bg1"/>
                  </a:solidFill>
                  <a:latin typeface="Arno Pro" panose="02020502040506020403" pitchFamily="18" charset="0"/>
                </a:rPr>
                <a:t>Apperture</a:t>
              </a:r>
              <a:r>
                <a:rPr lang="es-ES" dirty="0">
                  <a:solidFill>
                    <a:schemeClr val="bg1"/>
                  </a:solidFill>
                  <a:latin typeface="Arno Pro" panose="02020502040506020403" pitchFamily="18" charset="0"/>
                </a:rPr>
                <a:t> </a:t>
              </a:r>
              <a:r>
                <a:rPr lang="es-ES" dirty="0" err="1">
                  <a:solidFill>
                    <a:schemeClr val="bg1"/>
                  </a:solidFill>
                  <a:latin typeface="Arno Pro" panose="02020502040506020403" pitchFamily="18" charset="0"/>
                </a:rPr>
                <a:t>size</a:t>
              </a:r>
              <a:r>
                <a:rPr lang="es-ES" dirty="0">
                  <a:solidFill>
                    <a:schemeClr val="bg1"/>
                  </a:solidFill>
                  <a:latin typeface="Arno Pro" panose="02020502040506020403" pitchFamily="18" charset="0"/>
                </a:rPr>
                <a:t>: 12x12 µm</a:t>
              </a:r>
              <a:r>
                <a:rPr lang="es-ES" baseline="30000" dirty="0">
                  <a:solidFill>
                    <a:schemeClr val="bg1"/>
                  </a:solidFill>
                  <a:latin typeface="Arno Pro" panose="02020502040506020403" pitchFamily="18" charset="0"/>
                </a:rPr>
                <a:t>2</a:t>
              </a:r>
            </a:p>
            <a:p>
              <a:r>
                <a:rPr lang="es-ES" dirty="0">
                  <a:solidFill>
                    <a:schemeClr val="bg1"/>
                  </a:solidFill>
                  <a:latin typeface="Arno Pro" panose="02020502040506020403" pitchFamily="18" charset="0"/>
                </a:rPr>
                <a:t>Nº of </a:t>
              </a:r>
              <a:r>
                <a:rPr lang="es-ES" dirty="0" err="1">
                  <a:solidFill>
                    <a:schemeClr val="bg1"/>
                  </a:solidFill>
                  <a:latin typeface="Arno Pro" panose="02020502040506020403" pitchFamily="18" charset="0"/>
                </a:rPr>
                <a:t>scans</a:t>
              </a:r>
              <a:r>
                <a:rPr lang="es-ES" dirty="0">
                  <a:solidFill>
                    <a:schemeClr val="bg1"/>
                  </a:solidFill>
                  <a:latin typeface="Arno Pro" panose="02020502040506020403" pitchFamily="18" charset="0"/>
                </a:rPr>
                <a:t>: 128</a:t>
              </a:r>
              <a:endParaRPr lang="en-US" dirty="0">
                <a:solidFill>
                  <a:schemeClr val="bg1"/>
                </a:solidFill>
                <a:latin typeface="Arno Pro" panose="02020502040506020403" pitchFamily="18" charset="0"/>
              </a:endParaRPr>
            </a:p>
          </p:txBody>
        </p:sp>
        <p:grpSp>
          <p:nvGrpSpPr>
            <p:cNvPr id="5" name="Grupo 4"/>
            <p:cNvGrpSpPr/>
            <p:nvPr/>
          </p:nvGrpSpPr>
          <p:grpSpPr>
            <a:xfrm>
              <a:off x="3278470" y="5324195"/>
              <a:ext cx="3392573" cy="461665"/>
              <a:chOff x="3355408" y="5213585"/>
              <a:chExt cx="3392573" cy="461665"/>
            </a:xfrm>
          </p:grpSpPr>
          <p:sp>
            <p:nvSpPr>
              <p:cNvPr id="45" name="117 CuadroTexto"/>
              <p:cNvSpPr txBox="1"/>
              <p:nvPr/>
            </p:nvSpPr>
            <p:spPr>
              <a:xfrm>
                <a:off x="3355408" y="5213585"/>
                <a:ext cx="20665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Arno Pro" panose="02020502040506020403" pitchFamily="18" charset="0"/>
                  </a:rPr>
                  <a:t>SMIS beamline</a:t>
                </a:r>
              </a:p>
            </p:txBody>
          </p:sp>
          <p:sp>
            <p:nvSpPr>
              <p:cNvPr id="46" name="125 CuadroTexto"/>
              <p:cNvSpPr txBox="1"/>
              <p:nvPr/>
            </p:nvSpPr>
            <p:spPr>
              <a:xfrm>
                <a:off x="6048751" y="5213585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Arno Pro" panose="02020502040506020403" pitchFamily="18" charset="0"/>
                  </a:rPr>
                  <a:t>µIR </a:t>
                </a:r>
              </a:p>
            </p:txBody>
          </p:sp>
          <p:sp>
            <p:nvSpPr>
              <p:cNvPr id="47" name="Arrow: Down 48">
                <a:extLst>
                  <a:ext uri="{FF2B5EF4-FFF2-40B4-BE49-F238E27FC236}">
                    <a16:creationId xmlns:a16="http://schemas.microsoft.com/office/drawing/2014/main" id="{44C78075-B31D-4503-AFBF-49E0191DEAAA}"/>
                  </a:ext>
                </a:extLst>
              </p:cNvPr>
              <p:cNvSpPr/>
              <p:nvPr/>
            </p:nvSpPr>
            <p:spPr>
              <a:xfrm rot="16200000">
                <a:off x="5683655" y="5210417"/>
                <a:ext cx="144000" cy="468000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260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0233 -0.15348 C 0.02825 -0.1882 0.03554 -0.20417 0.04336 -0.20417 C 0.05208 -0.20417 0.05898 -0.1882 0.06393 -0.15348 L 0.08802 3.33333E-6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87" grpId="0"/>
      <p:bldP spid="107" grpId="0"/>
      <p:bldP spid="108" grpId="0"/>
      <p:bldP spid="10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221369"/>
            <a:ext cx="6946773" cy="589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solidFill>
                  <a:prstClr val="white"/>
                </a:solidFill>
                <a:latin typeface="Arno Pro" panose="02020502040506020403" pitchFamily="18" charset="0"/>
              </a:rPr>
              <a:t>5. COM FORMATION ORIGIN </a:t>
            </a:r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– Results and discussion</a:t>
            </a:r>
            <a:endParaRPr lang="en-US" sz="2800" b="1" dirty="0">
              <a:solidFill>
                <a:prstClr val="white"/>
              </a:solidFill>
              <a:latin typeface="Arno Pro" panose="02020502040506020403" pitchFamily="18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o 4"/>
          <p:cNvGrpSpPr>
            <a:grpSpLocks noChangeAspect="1"/>
          </p:cNvGrpSpPr>
          <p:nvPr/>
        </p:nvGrpSpPr>
        <p:grpSpPr>
          <a:xfrm>
            <a:off x="503433" y="1680402"/>
            <a:ext cx="5365013" cy="4320000"/>
            <a:chOff x="1310852" y="2038422"/>
            <a:chExt cx="4470844" cy="3600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962"/>
            <a:stretch/>
          </p:blipFill>
          <p:spPr>
            <a:xfrm>
              <a:off x="1310852" y="2038422"/>
              <a:ext cx="4470844" cy="3600000"/>
            </a:xfrm>
            <a:prstGeom prst="rect">
              <a:avLst/>
            </a:prstGeom>
          </p:spPr>
        </p:pic>
        <p:sp>
          <p:nvSpPr>
            <p:cNvPr id="3" name="Rectángulo 2"/>
            <p:cNvSpPr/>
            <p:nvPr/>
          </p:nvSpPr>
          <p:spPr>
            <a:xfrm>
              <a:off x="1935126" y="2200940"/>
              <a:ext cx="297711" cy="3402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upo 3"/>
          <p:cNvGrpSpPr>
            <a:grpSpLocks noChangeAspect="1"/>
          </p:cNvGrpSpPr>
          <p:nvPr/>
        </p:nvGrpSpPr>
        <p:grpSpPr>
          <a:xfrm>
            <a:off x="6332230" y="1680402"/>
            <a:ext cx="5352912" cy="4320000"/>
            <a:chOff x="6460553" y="2038422"/>
            <a:chExt cx="4460760" cy="3600000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49"/>
            <a:stretch/>
          </p:blipFill>
          <p:spPr>
            <a:xfrm>
              <a:off x="6460553" y="2038422"/>
              <a:ext cx="4460760" cy="3600000"/>
            </a:xfrm>
            <a:prstGeom prst="rect">
              <a:avLst/>
            </a:prstGeom>
          </p:spPr>
        </p:pic>
        <p:sp>
          <p:nvSpPr>
            <p:cNvPr id="10" name="Rectángulo 9"/>
            <p:cNvSpPr/>
            <p:nvPr/>
          </p:nvSpPr>
          <p:spPr>
            <a:xfrm>
              <a:off x="7067029" y="2183218"/>
              <a:ext cx="297711" cy="3756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CuadroTexto 11"/>
          <p:cNvSpPr txBox="1"/>
          <p:nvPr/>
        </p:nvSpPr>
        <p:spPr>
          <a:xfrm>
            <a:off x="503433" y="981758"/>
            <a:ext cx="2834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000" u="sng" dirty="0">
                <a:solidFill>
                  <a:prstClr val="white"/>
                </a:solidFill>
                <a:latin typeface="Arno Pro" panose="02020502040506020403" pitchFamily="18" charset="0"/>
              </a:rPr>
              <a:t>SR-µIR in reflectance mode</a:t>
            </a:r>
          </a:p>
        </p:txBody>
      </p:sp>
    </p:spTree>
    <p:extLst>
      <p:ext uri="{BB962C8B-B14F-4D97-AF65-F5344CB8AC3E}">
        <p14:creationId xmlns:p14="http://schemas.microsoft.com/office/powerpoint/2010/main" val="286477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221369"/>
            <a:ext cx="6946773" cy="589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solidFill>
                  <a:prstClr val="white"/>
                </a:solidFill>
                <a:latin typeface="Arno Pro" panose="02020502040506020403" pitchFamily="18" charset="0"/>
              </a:rPr>
              <a:t>5. COM FORMATION ORIGIN </a:t>
            </a:r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– Results and discussion</a:t>
            </a:r>
            <a:endParaRPr lang="en-US" sz="2800" b="1" dirty="0">
              <a:solidFill>
                <a:prstClr val="white"/>
              </a:solidFill>
              <a:latin typeface="Arno Pro" panose="02020502040506020403" pitchFamily="18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503433" y="981758"/>
            <a:ext cx="1152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000" u="sng" dirty="0">
                <a:solidFill>
                  <a:prstClr val="white"/>
                </a:solidFill>
                <a:latin typeface="Arno Pro" panose="02020502040506020403" pitchFamily="18" charset="0"/>
              </a:rPr>
              <a:t>SR-µXRD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585" y="1210269"/>
            <a:ext cx="6980829" cy="5400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3" t="4842" r="1" b="5284"/>
          <a:stretch/>
        </p:blipFill>
        <p:spPr>
          <a:xfrm>
            <a:off x="5610926" y="1382486"/>
            <a:ext cx="6074216" cy="4860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00"/>
          <a:stretch/>
        </p:blipFill>
        <p:spPr>
          <a:xfrm>
            <a:off x="503433" y="1382486"/>
            <a:ext cx="4978296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7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221369"/>
            <a:ext cx="6946773" cy="589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solidFill>
                  <a:prstClr val="white"/>
                </a:solidFill>
                <a:latin typeface="Arno Pro" panose="02020502040506020403" pitchFamily="18" charset="0"/>
              </a:rPr>
              <a:t>5. COM FORMATION ORIGIN </a:t>
            </a:r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– Results and discussion</a:t>
            </a:r>
            <a:endParaRPr lang="en-US" sz="2800" b="1" dirty="0">
              <a:solidFill>
                <a:prstClr val="white"/>
              </a:solidFill>
              <a:latin typeface="Arno Pro" panose="02020502040506020403" pitchFamily="18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17 CuadroTexto"/>
          <p:cNvSpPr txBox="1"/>
          <p:nvPr/>
        </p:nvSpPr>
        <p:spPr>
          <a:xfrm>
            <a:off x="501932" y="1039729"/>
            <a:ext cx="1984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  <a:latin typeface="Arno Pro" panose="02020502040506020403" pitchFamily="18" charset="0"/>
              </a:rPr>
              <a:t>2D µXRD patterns</a:t>
            </a:r>
          </a:p>
        </p:txBody>
      </p:sp>
      <p:grpSp>
        <p:nvGrpSpPr>
          <p:cNvPr id="10" name="7 Grupo"/>
          <p:cNvGrpSpPr>
            <a:grpSpLocks/>
          </p:cNvGrpSpPr>
          <p:nvPr/>
        </p:nvGrpSpPr>
        <p:grpSpPr>
          <a:xfrm>
            <a:off x="8085141" y="1825734"/>
            <a:ext cx="3600000" cy="3600000"/>
            <a:chOff x="6148772" y="1347614"/>
            <a:chExt cx="2700000" cy="3060000"/>
          </a:xfrm>
        </p:grpSpPr>
        <p:pic>
          <p:nvPicPr>
            <p:cNvPr id="12" name="image8.png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" r="50000" b="50755"/>
            <a:stretch/>
          </p:blipFill>
          <p:spPr>
            <a:xfrm>
              <a:off x="6148772" y="1347614"/>
              <a:ext cx="2700000" cy="3060000"/>
            </a:xfrm>
            <a:prstGeom prst="rect">
              <a:avLst/>
            </a:prstGeom>
            <a:ln/>
          </p:spPr>
        </p:pic>
        <p:sp>
          <p:nvSpPr>
            <p:cNvPr id="13" name="9 CuadroTexto"/>
            <p:cNvSpPr txBox="1"/>
            <p:nvPr/>
          </p:nvSpPr>
          <p:spPr>
            <a:xfrm>
              <a:off x="8028384" y="1399877"/>
              <a:ext cx="792088" cy="307777"/>
            </a:xfrm>
            <a:prstGeom prst="rect">
              <a:avLst/>
            </a:prstGeom>
            <a:solidFill>
              <a:schemeClr val="bg1"/>
            </a:solidFill>
            <a:effectLst>
              <a:softEdge rad="3175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</a:t>
              </a:r>
            </a:p>
          </p:txBody>
        </p:sp>
      </p:grpSp>
      <p:grpSp>
        <p:nvGrpSpPr>
          <p:cNvPr id="14" name="5 Grupo"/>
          <p:cNvGrpSpPr>
            <a:grpSpLocks/>
          </p:cNvGrpSpPr>
          <p:nvPr/>
        </p:nvGrpSpPr>
        <p:grpSpPr>
          <a:xfrm>
            <a:off x="501932" y="1825734"/>
            <a:ext cx="3600000" cy="3600000"/>
            <a:chOff x="251520" y="1347614"/>
            <a:chExt cx="2700000" cy="3060000"/>
          </a:xfrm>
        </p:grpSpPr>
        <p:pic>
          <p:nvPicPr>
            <p:cNvPr id="15" name="image8.png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90" r="50368" b="1489"/>
            <a:stretch/>
          </p:blipFill>
          <p:spPr>
            <a:xfrm>
              <a:off x="251520" y="1347614"/>
              <a:ext cx="2700000" cy="3060000"/>
            </a:xfrm>
            <a:prstGeom prst="rect">
              <a:avLst/>
            </a:prstGeom>
            <a:ln/>
          </p:spPr>
        </p:pic>
        <p:sp>
          <p:nvSpPr>
            <p:cNvPr id="16" name="10 CuadroTexto"/>
            <p:cNvSpPr txBox="1"/>
            <p:nvPr/>
          </p:nvSpPr>
          <p:spPr>
            <a:xfrm>
              <a:off x="2123728" y="1419622"/>
              <a:ext cx="792088" cy="307777"/>
            </a:xfrm>
            <a:prstGeom prst="rect">
              <a:avLst/>
            </a:prstGeom>
            <a:solidFill>
              <a:schemeClr val="bg1"/>
            </a:solidFill>
            <a:effectLst>
              <a:softEdge rad="3175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COD</a:t>
              </a:r>
            </a:p>
          </p:txBody>
        </p:sp>
      </p:grpSp>
      <p:sp>
        <p:nvSpPr>
          <p:cNvPr id="2" name="Elipse 1"/>
          <p:cNvSpPr/>
          <p:nvPr/>
        </p:nvSpPr>
        <p:spPr>
          <a:xfrm>
            <a:off x="8778869" y="2611241"/>
            <a:ext cx="2232000" cy="22320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ipse 21"/>
          <p:cNvSpPr/>
          <p:nvPr/>
        </p:nvSpPr>
        <p:spPr>
          <a:xfrm>
            <a:off x="9843183" y="4782866"/>
            <a:ext cx="108000" cy="1080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ipse 22"/>
          <p:cNvSpPr/>
          <p:nvPr/>
        </p:nvSpPr>
        <p:spPr>
          <a:xfrm>
            <a:off x="9843183" y="4782866"/>
            <a:ext cx="108000" cy="1080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ipse 23"/>
          <p:cNvSpPr/>
          <p:nvPr/>
        </p:nvSpPr>
        <p:spPr>
          <a:xfrm>
            <a:off x="9843183" y="4782866"/>
            <a:ext cx="108000" cy="1080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ipse 24"/>
          <p:cNvSpPr/>
          <p:nvPr/>
        </p:nvSpPr>
        <p:spPr>
          <a:xfrm>
            <a:off x="9843183" y="4782866"/>
            <a:ext cx="108000" cy="1080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ipse 25"/>
          <p:cNvSpPr/>
          <p:nvPr/>
        </p:nvSpPr>
        <p:spPr>
          <a:xfrm>
            <a:off x="9843183" y="4782866"/>
            <a:ext cx="108000" cy="1080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ipse 26"/>
          <p:cNvSpPr/>
          <p:nvPr/>
        </p:nvSpPr>
        <p:spPr>
          <a:xfrm>
            <a:off x="9843183" y="4782866"/>
            <a:ext cx="108000" cy="1080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ipse 27"/>
          <p:cNvSpPr/>
          <p:nvPr/>
        </p:nvSpPr>
        <p:spPr>
          <a:xfrm>
            <a:off x="9843183" y="4782866"/>
            <a:ext cx="108000" cy="1080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lipse 28"/>
          <p:cNvSpPr/>
          <p:nvPr/>
        </p:nvSpPr>
        <p:spPr>
          <a:xfrm>
            <a:off x="9843183" y="4782866"/>
            <a:ext cx="108000" cy="1080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lipse 29"/>
          <p:cNvSpPr/>
          <p:nvPr/>
        </p:nvSpPr>
        <p:spPr>
          <a:xfrm>
            <a:off x="9843183" y="4782866"/>
            <a:ext cx="108000" cy="1080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lipse 30"/>
          <p:cNvSpPr/>
          <p:nvPr/>
        </p:nvSpPr>
        <p:spPr>
          <a:xfrm>
            <a:off x="9843183" y="4782866"/>
            <a:ext cx="108000" cy="1080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ector recto 44"/>
          <p:cNvCxnSpPr/>
          <p:nvPr/>
        </p:nvCxnSpPr>
        <p:spPr>
          <a:xfrm>
            <a:off x="4382545" y="6010568"/>
            <a:ext cx="342691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45"/>
          <p:cNvSpPr txBox="1"/>
          <p:nvPr/>
        </p:nvSpPr>
        <p:spPr>
          <a:xfrm>
            <a:off x="4231702" y="6040418"/>
            <a:ext cx="282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no Pro" panose="02020502040506020403" pitchFamily="18" charset="0"/>
              </a:rPr>
              <a:t>0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7570447" y="6040418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no Pro" panose="02020502040506020403" pitchFamily="18" charset="0"/>
              </a:rPr>
              <a:t>360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5810505" y="6248963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>
                <a:solidFill>
                  <a:schemeClr val="bg1"/>
                </a:solidFill>
                <a:latin typeface="Arno Pro" panose="02020502040506020403" pitchFamily="18" charset="0"/>
              </a:rPr>
              <a:t>φ</a:t>
            </a:r>
            <a:r>
              <a:rPr lang="es-ES" sz="1600" dirty="0">
                <a:solidFill>
                  <a:schemeClr val="bg1"/>
                </a:solidFill>
                <a:latin typeface="Arno Pro" panose="02020502040506020403" pitchFamily="18" charset="0"/>
              </a:rPr>
              <a:t> (º)</a:t>
            </a:r>
            <a:endParaRPr lang="en-US" sz="1600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  <p:sp>
        <p:nvSpPr>
          <p:cNvPr id="51" name="Forma libre 50"/>
          <p:cNvSpPr/>
          <p:nvPr/>
        </p:nvSpPr>
        <p:spPr>
          <a:xfrm>
            <a:off x="5224354" y="5616205"/>
            <a:ext cx="73672" cy="394363"/>
          </a:xfrm>
          <a:custGeom>
            <a:avLst/>
            <a:gdLst>
              <a:gd name="connsiteX0" fmla="*/ 0 w 73672"/>
              <a:gd name="connsiteY0" fmla="*/ 390029 h 394363"/>
              <a:gd name="connsiteX1" fmla="*/ 39003 w 73672"/>
              <a:gd name="connsiteY1" fmla="*/ 1 h 394363"/>
              <a:gd name="connsiteX2" fmla="*/ 73672 w 73672"/>
              <a:gd name="connsiteY2" fmla="*/ 394363 h 39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672" h="394363">
                <a:moveTo>
                  <a:pt x="0" y="390029"/>
                </a:moveTo>
                <a:cubicBezTo>
                  <a:pt x="13362" y="194654"/>
                  <a:pt x="26724" y="-721"/>
                  <a:pt x="39003" y="1"/>
                </a:cubicBezTo>
                <a:cubicBezTo>
                  <a:pt x="51282" y="723"/>
                  <a:pt x="62477" y="197543"/>
                  <a:pt x="73672" y="394363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orma libre 51"/>
          <p:cNvSpPr/>
          <p:nvPr/>
        </p:nvSpPr>
        <p:spPr>
          <a:xfrm>
            <a:off x="6893531" y="5616205"/>
            <a:ext cx="73672" cy="394363"/>
          </a:xfrm>
          <a:custGeom>
            <a:avLst/>
            <a:gdLst>
              <a:gd name="connsiteX0" fmla="*/ 0 w 73672"/>
              <a:gd name="connsiteY0" fmla="*/ 390029 h 394363"/>
              <a:gd name="connsiteX1" fmla="*/ 39003 w 73672"/>
              <a:gd name="connsiteY1" fmla="*/ 1 h 394363"/>
              <a:gd name="connsiteX2" fmla="*/ 73672 w 73672"/>
              <a:gd name="connsiteY2" fmla="*/ 394363 h 39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672" h="394363">
                <a:moveTo>
                  <a:pt x="0" y="390029"/>
                </a:moveTo>
                <a:cubicBezTo>
                  <a:pt x="13362" y="194654"/>
                  <a:pt x="26724" y="-721"/>
                  <a:pt x="39003" y="1"/>
                </a:cubicBezTo>
                <a:cubicBezTo>
                  <a:pt x="51282" y="723"/>
                  <a:pt x="62477" y="197543"/>
                  <a:pt x="73672" y="394363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brir llave 52"/>
          <p:cNvSpPr/>
          <p:nvPr/>
        </p:nvSpPr>
        <p:spPr>
          <a:xfrm rot="5400000">
            <a:off x="5973723" y="4513646"/>
            <a:ext cx="244554" cy="1745741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uadroTexto 53"/>
          <p:cNvSpPr txBox="1"/>
          <p:nvPr/>
        </p:nvSpPr>
        <p:spPr>
          <a:xfrm>
            <a:off x="5782453" y="4925685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Arno Pro" panose="02020502040506020403" pitchFamily="18" charset="0"/>
              </a:rPr>
              <a:t>180º  </a:t>
            </a:r>
          </a:p>
        </p:txBody>
      </p:sp>
      <p:cxnSp>
        <p:nvCxnSpPr>
          <p:cNvPr id="56" name="Conector recto 55"/>
          <p:cNvCxnSpPr/>
          <p:nvPr/>
        </p:nvCxnSpPr>
        <p:spPr>
          <a:xfrm>
            <a:off x="8638162" y="2291996"/>
            <a:ext cx="2470826" cy="28344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11 Grupo"/>
          <p:cNvGrpSpPr>
            <a:grpSpLocks/>
          </p:cNvGrpSpPr>
          <p:nvPr/>
        </p:nvGrpSpPr>
        <p:grpSpPr>
          <a:xfrm>
            <a:off x="4296000" y="1825734"/>
            <a:ext cx="3600000" cy="3600000"/>
            <a:chOff x="3222000" y="1347614"/>
            <a:chExt cx="2700000" cy="3060000"/>
          </a:xfrm>
        </p:grpSpPr>
        <p:pic>
          <p:nvPicPr>
            <p:cNvPr id="61" name="image8.png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820" r="724" b="50755"/>
            <a:stretch/>
          </p:blipFill>
          <p:spPr>
            <a:xfrm>
              <a:off x="3222000" y="1347614"/>
              <a:ext cx="2700000" cy="3060000"/>
            </a:xfrm>
            <a:prstGeom prst="rect">
              <a:avLst/>
            </a:prstGeom>
            <a:ln/>
          </p:spPr>
        </p:pic>
        <p:sp>
          <p:nvSpPr>
            <p:cNvPr id="62" name="19 CuadroTexto"/>
            <p:cNvSpPr txBox="1"/>
            <p:nvPr/>
          </p:nvSpPr>
          <p:spPr>
            <a:xfrm>
              <a:off x="5051493" y="1399877"/>
              <a:ext cx="792088" cy="307777"/>
            </a:xfrm>
            <a:prstGeom prst="rect">
              <a:avLst/>
            </a:prstGeom>
            <a:solidFill>
              <a:schemeClr val="bg1"/>
            </a:solidFill>
            <a:effectLst>
              <a:softEdge rad="3175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88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C 0.05078 -4.07407E-6 0.09218 -0.07291 0.09218 -0.16226 C 0.09218 -0.25185 0.05078 -0.32453 3.75E-6 -0.32453 C -0.05118 -0.32453 -0.09219 -0.25185 -0.09219 -0.16226 C -0.09219 -0.07291 -0.05118 -4.07407E-6 3.75E-6 -4.07407E-6 Z " pathEditMode="relative" rAng="0" ptsTypes="AAAAA">
                                      <p:cBhvr>
                                        <p:cTn id="55" dur="2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2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path" presetSubtype="0" accel="50000" decel="5000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Motion origin="layout" path="M 2.70833E-6 -4.07407E-6 C 0.05052 -4.07407E-6 0.09153 -0.07291 0.09153 -0.16226 C 0.09153 -0.25185 0.05052 -0.32453 2.70833E-6 -0.32453 C -0.05065 -0.32453 -0.09154 -0.25185 -0.09154 -0.16226 C -0.09154 -0.07291 -0.05065 -4.07407E-6 2.70833E-6 -4.07407E-6 Z " pathEditMode="relative" rAng="0" ptsTypes="AAAAA">
                                      <p:cBhvr>
                                        <p:cTn id="57" dur="2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2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path" presetSubtype="0" accel="50000" decel="50000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2.70833E-6 -4.07407E-6 C 0.05052 -4.07407E-6 0.09153 -0.07291 0.09153 -0.16226 C 0.09153 -0.25185 0.05052 -0.32453 2.70833E-6 -0.32453 C -0.05065 -0.32453 -0.09154 -0.25185 -0.09154 -0.16226 C -0.09154 -0.07291 -0.05065 -4.07407E-6 2.70833E-6 -4.07407E-6 Z " pathEditMode="relative" rAng="0" ptsTypes="AAAAA">
                                      <p:cBhvr>
                                        <p:cTn id="59" dur="2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27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path" presetSubtype="0" accel="50000" decel="50000" fill="hold" grpId="0" nodeType="withEffect">
                                  <p:stCondLst>
                                    <p:cond delay="30"/>
                                  </p:stCondLst>
                                  <p:childTnLst>
                                    <p:animMotion origin="layout" path="M 2.70833E-6 -4.07407E-6 C 0.05052 -4.07407E-6 0.09153 -0.07291 0.09153 -0.16226 C 0.09153 -0.25185 0.05052 -0.32453 2.70833E-6 -0.32453 C -0.05065 -0.32453 -0.09154 -0.25185 -0.09154 -0.16226 C -0.09154 -0.07291 -0.05065 -4.07407E-6 2.70833E-6 -4.07407E-6 Z " pathEditMode="relative" rAng="0" ptsTypes="AAAAA">
                                      <p:cBhvr>
                                        <p:cTn id="61" dur="2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2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path" presetSubtype="0" accel="50000" decel="5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2.70833E-6 -4.07407E-6 C 0.05052 -4.07407E-6 0.09153 -0.07291 0.09153 -0.16226 C 0.09153 -0.25185 0.05052 -0.32453 2.70833E-6 -0.32453 C -0.05065 -0.32453 -0.09154 -0.25185 -0.09154 -0.16226 C -0.09154 -0.07291 -0.05065 -4.07407E-6 2.70833E-6 -4.07407E-6 Z " pathEditMode="relative" rAng="0" ptsTypes="AAAAA">
                                      <p:cBhvr>
                                        <p:cTn id="63" dur="2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2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path" presetSubtype="0" accel="50000" decel="5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2.70833E-6 -4.07407E-6 C 0.05052 -4.07407E-6 0.09153 -0.07291 0.09153 -0.16226 C 0.09153 -0.25185 0.05052 -0.32453 2.70833E-6 -0.32453 C -0.05065 -0.32453 -0.09154 -0.25185 -0.09154 -0.16226 C -0.09154 -0.07291 -0.05065 -4.07407E-6 2.70833E-6 -4.07407E-6 Z " pathEditMode="relative" rAng="0" ptsTypes="AAAAA">
                                      <p:cBhvr>
                                        <p:cTn id="65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2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path" presetSubtype="0" accel="50000" decel="50000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2.70833E-6 -4.07407E-6 C 0.05052 -4.07407E-6 0.09153 -0.07291 0.09153 -0.16226 C 0.09153 -0.25185 0.05052 -0.32453 2.70833E-6 -0.32453 C -0.05065 -0.32453 -0.09154 -0.25185 -0.09154 -0.16226 C -0.09154 -0.07291 -0.05065 -4.07407E-6 2.70833E-6 -4.07407E-6 Z " pathEditMode="relative" rAng="0" ptsTypes="AAAAA">
                                      <p:cBhvr>
                                        <p:cTn id="67" dur="2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2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path" presetSubtype="0" accel="50000" decel="50000" fill="hold" grpId="0" nodeType="withEffect">
                                  <p:stCondLst>
                                    <p:cond delay="70"/>
                                  </p:stCondLst>
                                  <p:childTnLst>
                                    <p:animMotion origin="layout" path="M 2.70833E-6 -4.07407E-6 C 0.05052 -4.07407E-6 0.09153 -0.07291 0.09153 -0.16226 C 0.09153 -0.25185 0.05052 -0.32453 2.70833E-6 -0.32453 C -0.05065 -0.32453 -0.09154 -0.25185 -0.09154 -0.16226 C -0.09154 -0.07291 -0.05065 -4.07407E-6 2.70833E-6 -4.07407E-6 Z " pathEditMode="relative" rAng="0" ptsTypes="AAAAA">
                                      <p:cBhvr>
                                        <p:cTn id="69" dur="2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2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path" presetSubtype="0" accel="50000" decel="50000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animMotion origin="layout" path="M 2.70833E-6 -4.07407E-6 C 0.05052 -4.07407E-6 0.09153 -0.07291 0.09153 -0.16226 C 0.09153 -0.25185 0.05052 -0.32453 2.70833E-6 -0.32453 C -0.05065 -0.32453 -0.09154 -0.25185 -0.09154 -0.16226 C -0.09154 -0.07291 -0.05065 -4.07407E-6 2.70833E-6 -4.07407E-6 Z " pathEditMode="relative" rAng="0" ptsTypes="AAAAA">
                                      <p:cBhvr>
                                        <p:cTn id="71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27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0833E-6 -4.07407E-6 C 0.05052 -4.07407E-6 0.09153 -0.07291 0.09153 -0.16226 C 0.09153 -0.25185 0.05052 -0.32453 2.70833E-6 -0.32453 C -0.05065 -0.32453 -0.09154 -0.25185 -0.09154 -0.16226 C -0.09154 -0.07291 -0.05065 -4.07407E-6 2.70833E-6 -4.07407E-6 Z " pathEditMode="relative" rAng="0" ptsTypes="AAAAA">
                                      <p:cBhvr>
                                        <p:cTn id="73" dur="20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600"/>
                            </p:stCondLst>
                            <p:childTnLst>
                              <p:par>
                                <p:cTn id="75" presetID="37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81481E-6 L -0.0401 0.06806 C -0.0483 0.08264 -0.06224 0.09954 -0.07747 0.11505 C -0.09505 0.13218 -0.10989 0.14306 -0.12122 0.14792 L -0.17448 0.17223 " pathEditMode="relative" rAng="19860000" ptsTypes="AAA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009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7" presetClass="path" presetSubtype="0" accel="50000" decel="50000" fill="hold" grpId="1" nodeType="withEffect">
                                  <p:stCondLst>
                                    <p:cond delay="10"/>
                                  </p:stCondLst>
                                  <p:childTnLst>
                                    <p:animMotion origin="layout" path="M -2.70833E-6 -4.81481E-6 L -0.0401 0.06806 C -0.0483 0.08264 -0.06224 0.09954 -0.07747 0.11505 C -0.09505 0.13218 -0.10989 0.14306 -0.12122 0.14792 L -0.17448 0.17223 " pathEditMode="relative" rAng="19860000" ptsTypes="AAAAA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009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7" presetClass="path" presetSubtype="0" accel="50000" decel="50000" fill="hold" grpId="1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2.70833E-6 -4.81481E-6 L -0.0401 0.06806 C -0.0483 0.08264 -0.06224 0.09954 -0.07747 0.11505 C -0.09505 0.13218 -0.10989 0.14306 -0.12122 0.14792 L -0.17448 0.17223 " pathEditMode="relative" rAng="19860000" ptsTypes="AAAAA">
                                      <p:cBhvr>
                                        <p:cTn id="8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009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7" presetClass="path" presetSubtype="0" accel="50000" decel="50000" fill="hold" grpId="1" nodeType="withEffect">
                                  <p:stCondLst>
                                    <p:cond delay="30"/>
                                  </p:stCondLst>
                                  <p:childTnLst>
                                    <p:animMotion origin="layout" path="M -2.70833E-6 -4.81481E-6 L -0.0401 0.06806 C -0.0483 0.08264 -0.06224 0.09954 -0.07747 0.11505 C -0.09505 0.13218 -0.10989 0.14306 -0.12122 0.14792 L -0.17448 0.17223 " pathEditMode="relative" rAng="19860000" ptsTypes="AAAAA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0093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7" presetClass="path" presetSubtype="0" accel="50000" decel="50000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2.70833E-6 -4.81481E-6 L -0.0401 0.06806 C -0.0483 0.08264 -0.06224 0.09954 -0.07747 0.11505 C -0.09505 0.13218 -0.10989 0.14306 -0.12122 0.14792 L -0.17448 0.17223 " pathEditMode="relative" rAng="19860000" ptsTypes="AAAAA">
                                      <p:cBhvr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009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7" presetClass="path" presetSubtype="0" accel="50000" decel="50000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-2.70833E-6 -4.81481E-6 L -0.0401 0.06806 C -0.0483 0.08264 -0.06224 0.09954 -0.07747 0.11505 C -0.09505 0.13218 -0.10989 0.14306 -0.12122 0.14792 L -0.17448 0.17223 " pathEditMode="relative" rAng="19860000" ptsTypes="AAAAA">
                                      <p:cBhvr>
                                        <p:cTn id="8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0093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7" presetClass="path" presetSubtype="0" accel="50000" decel="50000" fill="hold" grpId="1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2.70833E-6 -4.81481E-6 L -0.0401 0.06806 C -0.0483 0.08264 -0.06224 0.09954 -0.07747 0.11505 C -0.09505 0.13218 -0.10989 0.14306 -0.12122 0.14792 L -0.17448 0.17223 " pathEditMode="relative" rAng="19860000" ptsTypes="AAAAA">
                                      <p:cBhvr>
                                        <p:cTn id="9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009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37" presetClass="path" presetSubtype="0" accel="50000" decel="50000" fill="hold" grpId="1" nodeType="withEffect">
                                  <p:stCondLst>
                                    <p:cond delay="70"/>
                                  </p:stCondLst>
                                  <p:childTnLst>
                                    <p:animMotion origin="layout" path="M -2.70833E-6 -4.81481E-6 L -0.0401 0.06806 C -0.0483 0.08264 -0.06224 0.09954 -0.07747 0.11505 C -0.09505 0.13218 -0.10989 0.14306 -0.12122 0.14792 L -0.17448 0.17223 " pathEditMode="relative" rAng="19860000" ptsTypes="AAAAA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009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37" presetClass="path" presetSubtype="0" accel="50000" decel="50000" fill="hold" grpId="1" nodeType="withEffect">
                                  <p:stCondLst>
                                    <p:cond delay="80"/>
                                  </p:stCondLst>
                                  <p:childTnLst>
                                    <p:animMotion origin="layout" path="M -2.70833E-6 -4.81481E-6 L -0.0401 0.06806 C -0.0483 0.08264 -0.06224 0.09954 -0.07747 0.11505 C -0.09505 0.13218 -0.10989 0.14306 -0.12122 0.14792 L -0.17448 0.17223 " pathEditMode="relative" rAng="19860000" ptsTypes="AAAAA">
                                      <p:cBhvr>
                                        <p:cTn id="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0093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37" presetClass="path" presetSubtype="0" accel="50000" decel="50000" fill="hold" grpId="1" nodeType="withEffect">
                                  <p:stCondLst>
                                    <p:cond delay="90"/>
                                  </p:stCondLst>
                                  <p:childTnLst>
                                    <p:animMotion origin="layout" path="M -2.70833E-6 -4.81481E-6 L -0.0401 0.06806 C -0.0483 0.08264 -0.06224 0.09954 -0.07747 0.11505 C -0.09505 0.13218 -0.10989 0.14306 -0.12122 0.14792 L -0.17448 0.17223 " pathEditMode="relative" rAng="19860000" ptsTypes="AAAAA">
                                      <p:cBhvr>
                                        <p:cTn id="9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690"/>
                            </p:stCondLst>
                            <p:childTnLst>
                              <p:par>
                                <p:cTn id="99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448 0.17199 L -0.44675 0.1710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0" y="-4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grpId="2" nodeType="withEffect">
                                  <p:stCondLst>
                                    <p:cond delay="10"/>
                                  </p:stCondLst>
                                  <p:childTnLst>
                                    <p:animMotion origin="layout" path="M -0.17448 0.17199 L -0.42839 0.1710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5" y="-46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5" presetClass="path" presetSubtype="0" accel="50000" decel="50000" fill="hold" grpId="2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0.17448 0.17199 L -0.41276 0.1710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4" y="-4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grpId="2" nodeType="withEffect">
                                  <p:stCondLst>
                                    <p:cond delay="30"/>
                                  </p:stCondLst>
                                  <p:childTnLst>
                                    <p:animMotion origin="layout" path="M -0.17448 0.17199 L -0.39232 0.1710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-4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35" presetClass="path" presetSubtype="0" accel="50000" decel="50000" fill="hold" grpId="2" nodeType="withEffect">
                                  <p:stCondLst>
                                    <p:cond delay="40"/>
                                  </p:stCondLst>
                                  <p:childTnLst>
                                    <p:animMotion origin="layout" path="M -0.17448 0.17199 L -0.36628 0.1710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-46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accel="50000" decel="50000" fill="hold" grpId="2" nodeType="with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-0.17448 0.17199 L -0.34089 0.1710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-4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accel="50000" decel="50000" fill="hold" grpId="2" nodeType="with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-0.17448 0.17199 L -0.31484 0.1710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8" y="-4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grpId="2" nodeType="withEffect">
                                  <p:stCondLst>
                                    <p:cond delay="70"/>
                                  </p:stCondLst>
                                  <p:childTnLst>
                                    <p:animMotion origin="layout" path="M -0.17448 0.17199 L -0.28594 0.1710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73" y="-46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35" presetClass="path" presetSubtype="0" accel="50000" decel="50000" fill="hold" grpId="2" nodeType="withEffect">
                                  <p:stCondLst>
                                    <p:cond delay="80"/>
                                  </p:stCondLst>
                                  <p:childTnLst>
                                    <p:animMotion origin="layout" path="M -0.17448 0.17199 L -0.25925 0.1710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-4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grpId="2" nodeType="withEffect">
                                  <p:stCondLst>
                                    <p:cond delay="90"/>
                                  </p:stCondLst>
                                  <p:childTnLst>
                                    <p:animMotion origin="layout" path="M -0.17448 0.17199 L -0.21654 0.1710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780"/>
                            </p:stCondLst>
                            <p:childTnLst>
                              <p:par>
                                <p:cTn id="120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2" grpId="1" animBg="1"/>
      <p:bldP spid="22" grpId="0" animBg="1"/>
      <p:bldP spid="22" grpId="1" animBg="1"/>
      <p:bldP spid="22" grpId="2" animBg="1"/>
      <p:bldP spid="22" grpId="3" animBg="1"/>
      <p:bldP spid="22" grpId="4" animBg="1"/>
      <p:bldP spid="23" grpId="0" animBg="1"/>
      <p:bldP spid="23" grpId="1" animBg="1"/>
      <p:bldP spid="23" grpId="2" animBg="1"/>
      <p:bldP spid="23" grpId="3" animBg="1"/>
      <p:bldP spid="23" grpId="4" animBg="1"/>
      <p:bldP spid="24" grpId="0" animBg="1"/>
      <p:bldP spid="24" grpId="1" animBg="1"/>
      <p:bldP spid="24" grpId="2" animBg="1"/>
      <p:bldP spid="24" grpId="3" animBg="1"/>
      <p:bldP spid="24" grpId="4" animBg="1"/>
      <p:bldP spid="25" grpId="0" animBg="1"/>
      <p:bldP spid="25" grpId="1" animBg="1"/>
      <p:bldP spid="25" grpId="2" animBg="1"/>
      <p:bldP spid="25" grpId="3" animBg="1"/>
      <p:bldP spid="25" grpId="4" animBg="1"/>
      <p:bldP spid="26" grpId="0" animBg="1"/>
      <p:bldP spid="26" grpId="1" animBg="1"/>
      <p:bldP spid="26" grpId="2" animBg="1"/>
      <p:bldP spid="26" grpId="3" animBg="1"/>
      <p:bldP spid="26" grpId="4" animBg="1"/>
      <p:bldP spid="27" grpId="0" animBg="1"/>
      <p:bldP spid="27" grpId="1" animBg="1"/>
      <p:bldP spid="27" grpId="2" animBg="1"/>
      <p:bldP spid="27" grpId="3" animBg="1"/>
      <p:bldP spid="27" grpId="4" animBg="1"/>
      <p:bldP spid="28" grpId="0" animBg="1"/>
      <p:bldP spid="28" grpId="1" animBg="1"/>
      <p:bldP spid="28" grpId="2" animBg="1"/>
      <p:bldP spid="28" grpId="3" animBg="1"/>
      <p:bldP spid="28" grpId="4" animBg="1"/>
      <p:bldP spid="29" grpId="0" animBg="1"/>
      <p:bldP spid="29" grpId="1" animBg="1"/>
      <p:bldP spid="29" grpId="2" animBg="1"/>
      <p:bldP spid="29" grpId="3" animBg="1"/>
      <p:bldP spid="29" grpId="4" animBg="1"/>
      <p:bldP spid="30" grpId="0" animBg="1"/>
      <p:bldP spid="30" grpId="1" animBg="1"/>
      <p:bldP spid="30" grpId="2" animBg="1"/>
      <p:bldP spid="30" grpId="3" animBg="1"/>
      <p:bldP spid="30" grpId="4" animBg="1"/>
      <p:bldP spid="31" grpId="0" animBg="1"/>
      <p:bldP spid="31" grpId="1" animBg="1"/>
      <p:bldP spid="31" grpId="2" animBg="1"/>
      <p:bldP spid="31" grpId="3" animBg="1"/>
      <p:bldP spid="31" grpId="4" animBg="1"/>
      <p:bldP spid="46" grpId="0"/>
      <p:bldP spid="46" grpId="1"/>
      <p:bldP spid="47" grpId="0"/>
      <p:bldP spid="47" grpId="1"/>
      <p:bldP spid="48" grpId="0"/>
      <p:bldP spid="48" grpId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/>
      <p:bldP spid="5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221369"/>
            <a:ext cx="6946773" cy="589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solidFill>
                  <a:prstClr val="white"/>
                </a:solidFill>
                <a:latin typeface="Arno Pro" panose="02020502040506020403" pitchFamily="18" charset="0"/>
              </a:rPr>
              <a:t>5. COM FORMATION ORIGIN </a:t>
            </a:r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– Results and discussion</a:t>
            </a:r>
            <a:endParaRPr lang="en-US" sz="2800" b="1" dirty="0">
              <a:solidFill>
                <a:prstClr val="white"/>
              </a:solidFill>
              <a:latin typeface="Arno Pro" panose="02020502040506020403" pitchFamily="18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17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17" b="917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82" b="7749"/>
          <a:stretch/>
        </p:blipFill>
        <p:spPr>
          <a:xfrm flipH="1">
            <a:off x="1034974" y="1837127"/>
            <a:ext cx="4623125" cy="2745056"/>
          </a:xfrm>
          <a:prstGeom prst="rect">
            <a:avLst/>
          </a:prstGeom>
        </p:spPr>
      </p:pic>
      <p:pic>
        <p:nvPicPr>
          <p:cNvPr id="12" name="16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75" b="95729" l="2813" r="84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3" t="-108" r="15540" b="6017"/>
          <a:stretch/>
        </p:blipFill>
        <p:spPr>
          <a:xfrm rot="16200000" flipV="1">
            <a:off x="7336753" y="1906002"/>
            <a:ext cx="3436128" cy="2964018"/>
          </a:xfrm>
          <a:prstGeom prst="rect">
            <a:avLst/>
          </a:prstGeom>
        </p:spPr>
      </p:pic>
      <p:sp>
        <p:nvSpPr>
          <p:cNvPr id="14" name="20 CuadroTexto"/>
          <p:cNvSpPr txBox="1"/>
          <p:nvPr/>
        </p:nvSpPr>
        <p:spPr>
          <a:xfrm>
            <a:off x="2303800" y="951739"/>
            <a:ext cx="173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TRA (S26A)</a:t>
            </a:r>
          </a:p>
        </p:txBody>
      </p:sp>
      <p:sp>
        <p:nvSpPr>
          <p:cNvPr id="15" name="21 CuadroTexto"/>
          <p:cNvSpPr txBox="1"/>
          <p:nvPr/>
        </p:nvSpPr>
        <p:spPr>
          <a:xfrm>
            <a:off x="8289037" y="951739"/>
            <a:ext cx="1649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COM (S23)</a:t>
            </a:r>
          </a:p>
        </p:txBody>
      </p:sp>
      <p:sp>
        <p:nvSpPr>
          <p:cNvPr id="16" name="22 Rectángulo"/>
          <p:cNvSpPr/>
          <p:nvPr/>
        </p:nvSpPr>
        <p:spPr>
          <a:xfrm rot="607805">
            <a:off x="9063370" y="3292405"/>
            <a:ext cx="136800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1261161\Desktop\OneDrive - Universitat Autònoma de Barcelona\0_0_ZIH\0_0_0_TFM_Victor_2018-2019\Data Synchro MSPD BeamLine 2018\S23\general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7" t="43111" r="21246" b="42638"/>
          <a:stretch/>
        </p:blipFill>
        <p:spPr bwMode="auto">
          <a:xfrm>
            <a:off x="6712143" y="4473446"/>
            <a:ext cx="3688821" cy="127761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27 Conector recto"/>
          <p:cNvCxnSpPr/>
          <p:nvPr/>
        </p:nvCxnSpPr>
        <p:spPr>
          <a:xfrm flipH="1">
            <a:off x="6698245" y="3534948"/>
            <a:ext cx="2344125" cy="91934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31 Conector recto"/>
          <p:cNvCxnSpPr/>
          <p:nvPr/>
        </p:nvCxnSpPr>
        <p:spPr>
          <a:xfrm>
            <a:off x="10393185" y="3782302"/>
            <a:ext cx="7779" cy="6911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32 Rectángulo"/>
          <p:cNvSpPr/>
          <p:nvPr/>
        </p:nvSpPr>
        <p:spPr>
          <a:xfrm>
            <a:off x="1024171" y="2739331"/>
            <a:ext cx="720419" cy="49339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pic>
        <p:nvPicPr>
          <p:cNvPr id="21" name="Picture 3" descr="C:\Users\1261161\Desktop\OneDrive - Universitat Autònoma de Barcelona\0_0_ZIH\0_0_0_TFM_Victor_2018-2019\Data Synchro MSPD BeamLine 2018\S26A\S26A_left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69510" r="71941" b="10301"/>
          <a:stretch/>
        </p:blipFill>
        <p:spPr bwMode="auto">
          <a:xfrm>
            <a:off x="1294404" y="4545476"/>
            <a:ext cx="2747867" cy="1886299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35 Conector recto"/>
          <p:cNvCxnSpPr/>
          <p:nvPr/>
        </p:nvCxnSpPr>
        <p:spPr>
          <a:xfrm>
            <a:off x="1759086" y="3233058"/>
            <a:ext cx="2283185" cy="1309025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37 Conector recto"/>
          <p:cNvCxnSpPr/>
          <p:nvPr/>
        </p:nvCxnSpPr>
        <p:spPr>
          <a:xfrm>
            <a:off x="1010714" y="3218566"/>
            <a:ext cx="283690" cy="136361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44 Elipse"/>
          <p:cNvSpPr/>
          <p:nvPr/>
        </p:nvSpPr>
        <p:spPr>
          <a:xfrm>
            <a:off x="3696129" y="5303176"/>
            <a:ext cx="360040" cy="36004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45 Conector recto de flecha"/>
          <p:cNvCxnSpPr>
            <a:endCxn id="30" idx="0"/>
          </p:cNvCxnSpPr>
          <p:nvPr/>
        </p:nvCxnSpPr>
        <p:spPr>
          <a:xfrm>
            <a:off x="4056169" y="5531157"/>
            <a:ext cx="447153" cy="63537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46 CuadroTexto"/>
          <p:cNvSpPr txBox="1"/>
          <p:nvPr/>
        </p:nvSpPr>
        <p:spPr>
          <a:xfrm>
            <a:off x="4233055" y="6166530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no Pro" panose="02020502040506020403" pitchFamily="18" charset="0"/>
              </a:rPr>
              <a:t>HAP</a:t>
            </a:r>
          </a:p>
        </p:txBody>
      </p:sp>
    </p:spTree>
    <p:extLst>
      <p:ext uri="{BB962C8B-B14F-4D97-AF65-F5344CB8AC3E}">
        <p14:creationId xmlns:p14="http://schemas.microsoft.com/office/powerpoint/2010/main" val="44445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20" grpId="0" animBg="1"/>
      <p:bldP spid="28" grpId="0" animBg="1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221369"/>
            <a:ext cx="6946773" cy="589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solidFill>
                  <a:prstClr val="white"/>
                </a:solidFill>
                <a:latin typeface="Arno Pro" panose="02020502040506020403" pitchFamily="18" charset="0"/>
              </a:rPr>
              <a:t>5. COM FORMATION ORIGIN </a:t>
            </a:r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– Results and discussion</a:t>
            </a:r>
            <a:endParaRPr lang="en-US" sz="2800" b="1" dirty="0">
              <a:solidFill>
                <a:prstClr val="white"/>
              </a:solidFill>
              <a:latin typeface="Arno Pro" panose="02020502040506020403" pitchFamily="18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" r="8726" b="63876"/>
          <a:stretch/>
        </p:blipFill>
        <p:spPr>
          <a:xfrm>
            <a:off x="866940" y="1914450"/>
            <a:ext cx="10458121" cy="4320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487479" y="1533420"/>
            <a:ext cx="779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Arno Pro" panose="02020502040506020403" pitchFamily="18" charset="0"/>
              </a:rPr>
              <a:t>(100)</a:t>
            </a:r>
            <a:endParaRPr lang="en-US" sz="2000" b="1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651842" y="1533420"/>
            <a:ext cx="779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Arno Pro" panose="02020502040506020403" pitchFamily="18" charset="0"/>
              </a:rPr>
              <a:t>(040)</a:t>
            </a:r>
            <a:endParaRPr lang="en-US" sz="2000" b="1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  <p:sp>
        <p:nvSpPr>
          <p:cNvPr id="12" name="21 CuadroTexto"/>
          <p:cNvSpPr txBox="1"/>
          <p:nvPr/>
        </p:nvSpPr>
        <p:spPr>
          <a:xfrm>
            <a:off x="503433" y="1075513"/>
            <a:ext cx="1649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COM (S23)</a:t>
            </a:r>
          </a:p>
        </p:txBody>
      </p:sp>
      <p:sp>
        <p:nvSpPr>
          <p:cNvPr id="13" name="20 CuadroTexto"/>
          <p:cNvSpPr txBox="1"/>
          <p:nvPr/>
        </p:nvSpPr>
        <p:spPr>
          <a:xfrm>
            <a:off x="503433" y="1075513"/>
            <a:ext cx="173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TRA (S26A)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35924" r="8937" b="32297"/>
          <a:stretch/>
        </p:blipFill>
        <p:spPr>
          <a:xfrm>
            <a:off x="799907" y="1923990"/>
            <a:ext cx="10592187" cy="43200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6" name="20 Grupo"/>
          <p:cNvGrpSpPr/>
          <p:nvPr/>
        </p:nvGrpSpPr>
        <p:grpSpPr>
          <a:xfrm>
            <a:off x="5536013" y="927606"/>
            <a:ext cx="1119975" cy="942014"/>
            <a:chOff x="6228184" y="1347614"/>
            <a:chExt cx="2700000" cy="3060000"/>
          </a:xfrm>
        </p:grpSpPr>
        <p:pic>
          <p:nvPicPr>
            <p:cNvPr id="17" name="image8.png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" r="50000" b="50755"/>
            <a:stretch/>
          </p:blipFill>
          <p:spPr>
            <a:xfrm>
              <a:off x="6228184" y="1347614"/>
              <a:ext cx="2700000" cy="306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8" name="22 Rectángulo"/>
            <p:cNvSpPr/>
            <p:nvPr/>
          </p:nvSpPr>
          <p:spPr>
            <a:xfrm rot="2540659">
              <a:off x="6553327" y="2587071"/>
              <a:ext cx="2003804" cy="756819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23 Grupo"/>
          <p:cNvGrpSpPr/>
          <p:nvPr/>
        </p:nvGrpSpPr>
        <p:grpSpPr>
          <a:xfrm>
            <a:off x="5536200" y="910006"/>
            <a:ext cx="1119600" cy="943200"/>
            <a:chOff x="3222000" y="4127960"/>
            <a:chExt cx="2700000" cy="3060000"/>
          </a:xfrm>
        </p:grpSpPr>
        <p:pic>
          <p:nvPicPr>
            <p:cNvPr id="20" name="image8.png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820" r="724" b="50755"/>
            <a:stretch/>
          </p:blipFill>
          <p:spPr>
            <a:xfrm>
              <a:off x="3222000" y="4127960"/>
              <a:ext cx="2700000" cy="306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1" name="25 Rectángulo"/>
            <p:cNvSpPr/>
            <p:nvPr/>
          </p:nvSpPr>
          <p:spPr>
            <a:xfrm rot="3244793">
              <a:off x="3130546" y="5333924"/>
              <a:ext cx="2882908" cy="648072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501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2" grpId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221369"/>
            <a:ext cx="6946773" cy="589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solidFill>
                  <a:prstClr val="white"/>
                </a:solidFill>
                <a:latin typeface="Arno Pro" panose="02020502040506020403" pitchFamily="18" charset="0"/>
              </a:rPr>
              <a:t>5. COM FORMATION ORIGIN </a:t>
            </a:r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– Results and discussion</a:t>
            </a:r>
            <a:endParaRPr lang="en-US" sz="2800" b="1" dirty="0">
              <a:solidFill>
                <a:prstClr val="white"/>
              </a:solidFill>
              <a:latin typeface="Arno Pro" panose="02020502040506020403" pitchFamily="18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27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751" r="8166" b="9413"/>
          <a:stretch/>
        </p:blipFill>
        <p:spPr>
          <a:xfrm>
            <a:off x="6019537" y="1722916"/>
            <a:ext cx="5122207" cy="393675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26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708" l="0" r="99844">
                        <a14:backgroundMark x1="8555" y1="1458" x2="8555" y2="1458"/>
                        <a14:backgroundMark x1="84922" y1="4635" x2="84922" y2="4635"/>
                        <a14:backgroundMark x1="21445" y1="6979" x2="21445" y2="6979"/>
                        <a14:backgroundMark x1="93008" y1="86354" x2="93008" y2="86354"/>
                        <a14:backgroundMark x1="1289" y1="71094" x2="1289" y2="71094"/>
                        <a14:backgroundMark x1="1602" y1="66042" x2="1602" y2="66042"/>
                        <a14:backgroundMark x1="3984" y1="77865" x2="3984" y2="77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2" b="7936"/>
          <a:stretch/>
        </p:blipFill>
        <p:spPr>
          <a:xfrm>
            <a:off x="1105784" y="1843113"/>
            <a:ext cx="4453953" cy="3186628"/>
          </a:xfrm>
          <a:prstGeom prst="rect">
            <a:avLst/>
          </a:prstGeom>
          <a:noFill/>
        </p:spPr>
      </p:pic>
      <p:sp>
        <p:nvSpPr>
          <p:cNvPr id="18" name="35 Rectángulo"/>
          <p:cNvSpPr/>
          <p:nvPr/>
        </p:nvSpPr>
        <p:spPr>
          <a:xfrm rot="21046322">
            <a:off x="5945887" y="4293559"/>
            <a:ext cx="2278286" cy="3589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rma libre 1"/>
          <p:cNvSpPr/>
          <p:nvPr/>
        </p:nvSpPr>
        <p:spPr>
          <a:xfrm>
            <a:off x="2156346" y="3036627"/>
            <a:ext cx="2630606" cy="1671851"/>
          </a:xfrm>
          <a:custGeom>
            <a:avLst/>
            <a:gdLst>
              <a:gd name="connsiteX0" fmla="*/ 95535 w 2630606"/>
              <a:gd name="connsiteY0" fmla="*/ 1671851 h 1671851"/>
              <a:gd name="connsiteX1" fmla="*/ 846161 w 2630606"/>
              <a:gd name="connsiteY1" fmla="*/ 1463722 h 1671851"/>
              <a:gd name="connsiteX2" fmla="*/ 487908 w 2630606"/>
              <a:gd name="connsiteY2" fmla="*/ 1197591 h 1671851"/>
              <a:gd name="connsiteX3" fmla="*/ 474260 w 2630606"/>
              <a:gd name="connsiteY3" fmla="*/ 1020170 h 1671851"/>
              <a:gd name="connsiteX4" fmla="*/ 651681 w 2630606"/>
              <a:gd name="connsiteY4" fmla="*/ 883692 h 1671851"/>
              <a:gd name="connsiteX5" fmla="*/ 610738 w 2630606"/>
              <a:gd name="connsiteY5" fmla="*/ 716507 h 1671851"/>
              <a:gd name="connsiteX6" fmla="*/ 767687 w 2630606"/>
              <a:gd name="connsiteY6" fmla="*/ 525439 h 1671851"/>
              <a:gd name="connsiteX7" fmla="*/ 1067938 w 2630606"/>
              <a:gd name="connsiteY7" fmla="*/ 392373 h 1671851"/>
              <a:gd name="connsiteX8" fmla="*/ 1381836 w 2630606"/>
              <a:gd name="connsiteY8" fmla="*/ 361666 h 1671851"/>
              <a:gd name="connsiteX9" fmla="*/ 1511490 w 2630606"/>
              <a:gd name="connsiteY9" fmla="*/ 562970 h 1671851"/>
              <a:gd name="connsiteX10" fmla="*/ 1607024 w 2630606"/>
              <a:gd name="connsiteY10" fmla="*/ 685800 h 1671851"/>
              <a:gd name="connsiteX11" fmla="*/ 1723030 w 2630606"/>
              <a:gd name="connsiteY11" fmla="*/ 757451 h 1671851"/>
              <a:gd name="connsiteX12" fmla="*/ 1842448 w 2630606"/>
              <a:gd name="connsiteY12" fmla="*/ 699448 h 1671851"/>
              <a:gd name="connsiteX13" fmla="*/ 1972102 w 2630606"/>
              <a:gd name="connsiteY13" fmla="*/ 941695 h 1671851"/>
              <a:gd name="connsiteX14" fmla="*/ 2149523 w 2630606"/>
              <a:gd name="connsiteY14" fmla="*/ 1255594 h 1671851"/>
              <a:gd name="connsiteX15" fmla="*/ 2555544 w 2630606"/>
              <a:gd name="connsiteY15" fmla="*/ 1095233 h 1671851"/>
              <a:gd name="connsiteX16" fmla="*/ 2630606 w 2630606"/>
              <a:gd name="connsiteY16" fmla="*/ 951931 h 1671851"/>
              <a:gd name="connsiteX17" fmla="*/ 2470245 w 2630606"/>
              <a:gd name="connsiteY17" fmla="*/ 624385 h 1671851"/>
              <a:gd name="connsiteX18" fmla="*/ 2187054 w 2630606"/>
              <a:gd name="connsiteY18" fmla="*/ 402609 h 1671851"/>
              <a:gd name="connsiteX19" fmla="*/ 1743502 w 2630606"/>
              <a:gd name="connsiteY19" fmla="*/ 174009 h 1671851"/>
              <a:gd name="connsiteX20" fmla="*/ 1419367 w 2630606"/>
              <a:gd name="connsiteY20" fmla="*/ 81886 h 1671851"/>
              <a:gd name="connsiteX21" fmla="*/ 1180532 w 2630606"/>
              <a:gd name="connsiteY21" fmla="*/ 0 h 1671851"/>
              <a:gd name="connsiteX22" fmla="*/ 870045 w 2630606"/>
              <a:gd name="connsiteY22" fmla="*/ 61415 h 1671851"/>
              <a:gd name="connsiteX23" fmla="*/ 457200 w 2630606"/>
              <a:gd name="connsiteY23" fmla="*/ 242248 h 1671851"/>
              <a:gd name="connsiteX24" fmla="*/ 143302 w 2630606"/>
              <a:gd name="connsiteY24" fmla="*/ 672152 h 1671851"/>
              <a:gd name="connsiteX25" fmla="*/ 0 w 2630606"/>
              <a:gd name="connsiteY25" fmla="*/ 1173707 h 1671851"/>
              <a:gd name="connsiteX26" fmla="*/ 95535 w 2630606"/>
              <a:gd name="connsiteY26" fmla="*/ 1671851 h 1671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630606" h="1671851">
                <a:moveTo>
                  <a:pt x="95535" y="1671851"/>
                </a:moveTo>
                <a:lnTo>
                  <a:pt x="846161" y="1463722"/>
                </a:lnTo>
                <a:lnTo>
                  <a:pt x="487908" y="1197591"/>
                </a:lnTo>
                <a:lnTo>
                  <a:pt x="474260" y="1020170"/>
                </a:lnTo>
                <a:lnTo>
                  <a:pt x="651681" y="883692"/>
                </a:lnTo>
                <a:lnTo>
                  <a:pt x="610738" y="716507"/>
                </a:lnTo>
                <a:lnTo>
                  <a:pt x="767687" y="525439"/>
                </a:lnTo>
                <a:lnTo>
                  <a:pt x="1067938" y="392373"/>
                </a:lnTo>
                <a:lnTo>
                  <a:pt x="1381836" y="361666"/>
                </a:lnTo>
                <a:lnTo>
                  <a:pt x="1511490" y="562970"/>
                </a:lnTo>
                <a:lnTo>
                  <a:pt x="1607024" y="685800"/>
                </a:lnTo>
                <a:lnTo>
                  <a:pt x="1723030" y="757451"/>
                </a:lnTo>
                <a:lnTo>
                  <a:pt x="1842448" y="699448"/>
                </a:lnTo>
                <a:lnTo>
                  <a:pt x="1972102" y="941695"/>
                </a:lnTo>
                <a:lnTo>
                  <a:pt x="2149523" y="1255594"/>
                </a:lnTo>
                <a:lnTo>
                  <a:pt x="2555544" y="1095233"/>
                </a:lnTo>
                <a:lnTo>
                  <a:pt x="2630606" y="951931"/>
                </a:lnTo>
                <a:lnTo>
                  <a:pt x="2470245" y="624385"/>
                </a:lnTo>
                <a:lnTo>
                  <a:pt x="2187054" y="402609"/>
                </a:lnTo>
                <a:lnTo>
                  <a:pt x="1743502" y="174009"/>
                </a:lnTo>
                <a:lnTo>
                  <a:pt x="1419367" y="81886"/>
                </a:lnTo>
                <a:lnTo>
                  <a:pt x="1180532" y="0"/>
                </a:lnTo>
                <a:lnTo>
                  <a:pt x="870045" y="61415"/>
                </a:lnTo>
                <a:lnTo>
                  <a:pt x="457200" y="242248"/>
                </a:lnTo>
                <a:lnTo>
                  <a:pt x="143302" y="672152"/>
                </a:lnTo>
                <a:lnTo>
                  <a:pt x="0" y="1173707"/>
                </a:lnTo>
                <a:lnTo>
                  <a:pt x="95535" y="1671851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rma libre 2"/>
          <p:cNvSpPr/>
          <p:nvPr/>
        </p:nvSpPr>
        <p:spPr>
          <a:xfrm>
            <a:off x="2906973" y="3828197"/>
            <a:ext cx="989463" cy="573206"/>
          </a:xfrm>
          <a:custGeom>
            <a:avLst/>
            <a:gdLst>
              <a:gd name="connsiteX0" fmla="*/ 228600 w 989463"/>
              <a:gd name="connsiteY0" fmla="*/ 573206 h 573206"/>
              <a:gd name="connsiteX1" fmla="*/ 249072 w 989463"/>
              <a:gd name="connsiteY1" fmla="*/ 388961 h 573206"/>
              <a:gd name="connsiteX2" fmla="*/ 327546 w 989463"/>
              <a:gd name="connsiteY2" fmla="*/ 290015 h 573206"/>
              <a:gd name="connsiteX3" fmla="*/ 371902 w 989463"/>
              <a:gd name="connsiteY3" fmla="*/ 286603 h 573206"/>
              <a:gd name="connsiteX4" fmla="*/ 388961 w 989463"/>
              <a:gd name="connsiteY4" fmla="*/ 283191 h 573206"/>
              <a:gd name="connsiteX5" fmla="*/ 511791 w 989463"/>
              <a:gd name="connsiteY5" fmla="*/ 283191 h 573206"/>
              <a:gd name="connsiteX6" fmla="*/ 651681 w 989463"/>
              <a:gd name="connsiteY6" fmla="*/ 296839 h 573206"/>
              <a:gd name="connsiteX7" fmla="*/ 815454 w 989463"/>
              <a:gd name="connsiteY7" fmla="*/ 358254 h 573206"/>
              <a:gd name="connsiteX8" fmla="*/ 931460 w 989463"/>
              <a:gd name="connsiteY8" fmla="*/ 419669 h 573206"/>
              <a:gd name="connsiteX9" fmla="*/ 989463 w 989463"/>
              <a:gd name="connsiteY9" fmla="*/ 283191 h 573206"/>
              <a:gd name="connsiteX10" fmla="*/ 972403 w 989463"/>
              <a:gd name="connsiteY10" fmla="*/ 167185 h 573206"/>
              <a:gd name="connsiteX11" fmla="*/ 955343 w 989463"/>
              <a:gd name="connsiteY11" fmla="*/ 92122 h 573206"/>
              <a:gd name="connsiteX12" fmla="*/ 767687 w 989463"/>
              <a:gd name="connsiteY12" fmla="*/ 0 h 573206"/>
              <a:gd name="connsiteX13" fmla="*/ 484496 w 989463"/>
              <a:gd name="connsiteY13" fmla="*/ 10236 h 573206"/>
              <a:gd name="connsiteX14" fmla="*/ 180833 w 989463"/>
              <a:gd name="connsiteY14" fmla="*/ 68239 h 573206"/>
              <a:gd name="connsiteX15" fmla="*/ 0 w 989463"/>
              <a:gd name="connsiteY15" fmla="*/ 351430 h 573206"/>
              <a:gd name="connsiteX16" fmla="*/ 13648 w 989463"/>
              <a:gd name="connsiteY16" fmla="*/ 484496 h 573206"/>
              <a:gd name="connsiteX17" fmla="*/ 228600 w 989463"/>
              <a:gd name="connsiteY17" fmla="*/ 573206 h 57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89463" h="573206">
                <a:moveTo>
                  <a:pt x="228600" y="573206"/>
                </a:moveTo>
                <a:lnTo>
                  <a:pt x="249072" y="388961"/>
                </a:lnTo>
                <a:lnTo>
                  <a:pt x="327546" y="290015"/>
                </a:lnTo>
                <a:cubicBezTo>
                  <a:pt x="342331" y="288878"/>
                  <a:pt x="357164" y="288241"/>
                  <a:pt x="371902" y="286603"/>
                </a:cubicBezTo>
                <a:cubicBezTo>
                  <a:pt x="377665" y="285963"/>
                  <a:pt x="388961" y="283191"/>
                  <a:pt x="388961" y="283191"/>
                </a:cubicBezTo>
                <a:lnTo>
                  <a:pt x="511791" y="283191"/>
                </a:lnTo>
                <a:lnTo>
                  <a:pt x="651681" y="296839"/>
                </a:lnTo>
                <a:lnTo>
                  <a:pt x="815454" y="358254"/>
                </a:lnTo>
                <a:lnTo>
                  <a:pt x="931460" y="419669"/>
                </a:lnTo>
                <a:lnTo>
                  <a:pt x="989463" y="283191"/>
                </a:lnTo>
                <a:lnTo>
                  <a:pt x="972403" y="167185"/>
                </a:lnTo>
                <a:lnTo>
                  <a:pt x="955343" y="92122"/>
                </a:lnTo>
                <a:lnTo>
                  <a:pt x="767687" y="0"/>
                </a:lnTo>
                <a:lnTo>
                  <a:pt x="484496" y="10236"/>
                </a:lnTo>
                <a:lnTo>
                  <a:pt x="180833" y="68239"/>
                </a:lnTo>
                <a:lnTo>
                  <a:pt x="0" y="351430"/>
                </a:lnTo>
                <a:lnTo>
                  <a:pt x="13648" y="484496"/>
                </a:lnTo>
                <a:lnTo>
                  <a:pt x="228600" y="573206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rma libre 3"/>
          <p:cNvSpPr/>
          <p:nvPr/>
        </p:nvSpPr>
        <p:spPr>
          <a:xfrm>
            <a:off x="1815152" y="2913797"/>
            <a:ext cx="1248770" cy="1879979"/>
          </a:xfrm>
          <a:custGeom>
            <a:avLst/>
            <a:gdLst>
              <a:gd name="connsiteX0" fmla="*/ 317311 w 1248770"/>
              <a:gd name="connsiteY0" fmla="*/ 1859507 h 1879979"/>
              <a:gd name="connsiteX1" fmla="*/ 429905 w 1248770"/>
              <a:gd name="connsiteY1" fmla="*/ 1798093 h 1879979"/>
              <a:gd name="connsiteX2" fmla="*/ 348018 w 1248770"/>
              <a:gd name="connsiteY2" fmla="*/ 1555845 h 1879979"/>
              <a:gd name="connsiteX3" fmla="*/ 324135 w 1248770"/>
              <a:gd name="connsiteY3" fmla="*/ 1265830 h 1879979"/>
              <a:gd name="connsiteX4" fmla="*/ 443552 w 1248770"/>
              <a:gd name="connsiteY4" fmla="*/ 822278 h 1879979"/>
              <a:gd name="connsiteX5" fmla="*/ 593678 w 1248770"/>
              <a:gd name="connsiteY5" fmla="*/ 586854 h 1879979"/>
              <a:gd name="connsiteX6" fmla="*/ 842749 w 1248770"/>
              <a:gd name="connsiteY6" fmla="*/ 262719 h 1879979"/>
              <a:gd name="connsiteX7" fmla="*/ 1238535 w 1248770"/>
              <a:gd name="connsiteY7" fmla="*/ 129654 h 1879979"/>
              <a:gd name="connsiteX8" fmla="*/ 1248770 w 1248770"/>
              <a:gd name="connsiteY8" fmla="*/ 54591 h 1879979"/>
              <a:gd name="connsiteX9" fmla="*/ 904164 w 1248770"/>
              <a:gd name="connsiteY9" fmla="*/ 27296 h 1879979"/>
              <a:gd name="connsiteX10" fmla="*/ 661917 w 1248770"/>
              <a:gd name="connsiteY10" fmla="*/ 0 h 1879979"/>
              <a:gd name="connsiteX11" fmla="*/ 484496 w 1248770"/>
              <a:gd name="connsiteY11" fmla="*/ 228600 h 1879979"/>
              <a:gd name="connsiteX12" fmla="*/ 324135 w 1248770"/>
              <a:gd name="connsiteY12" fmla="*/ 409433 h 1879979"/>
              <a:gd name="connsiteX13" fmla="*/ 163773 w 1248770"/>
              <a:gd name="connsiteY13" fmla="*/ 627797 h 1879979"/>
              <a:gd name="connsiteX14" fmla="*/ 146714 w 1248770"/>
              <a:gd name="connsiteY14" fmla="*/ 910988 h 1879979"/>
              <a:gd name="connsiteX15" fmla="*/ 6824 w 1248770"/>
              <a:gd name="connsiteY15" fmla="*/ 1211239 h 1879979"/>
              <a:gd name="connsiteX16" fmla="*/ 0 w 1248770"/>
              <a:gd name="connsiteY16" fmla="*/ 1337481 h 1879979"/>
              <a:gd name="connsiteX17" fmla="*/ 64827 w 1248770"/>
              <a:gd name="connsiteY17" fmla="*/ 1484194 h 1879979"/>
              <a:gd name="connsiteX18" fmla="*/ 68239 w 1248770"/>
              <a:gd name="connsiteY18" fmla="*/ 1521725 h 1879979"/>
              <a:gd name="connsiteX19" fmla="*/ 194481 w 1248770"/>
              <a:gd name="connsiteY19" fmla="*/ 1770797 h 1879979"/>
              <a:gd name="connsiteX20" fmla="*/ 269544 w 1248770"/>
              <a:gd name="connsiteY20" fmla="*/ 1879979 h 1879979"/>
              <a:gd name="connsiteX21" fmla="*/ 317311 w 1248770"/>
              <a:gd name="connsiteY21" fmla="*/ 1859507 h 187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48770" h="1879979">
                <a:moveTo>
                  <a:pt x="317311" y="1859507"/>
                </a:moveTo>
                <a:lnTo>
                  <a:pt x="429905" y="1798093"/>
                </a:lnTo>
                <a:lnTo>
                  <a:pt x="348018" y="1555845"/>
                </a:lnTo>
                <a:lnTo>
                  <a:pt x="324135" y="1265830"/>
                </a:lnTo>
                <a:lnTo>
                  <a:pt x="443552" y="822278"/>
                </a:lnTo>
                <a:lnTo>
                  <a:pt x="593678" y="586854"/>
                </a:lnTo>
                <a:lnTo>
                  <a:pt x="842749" y="262719"/>
                </a:lnTo>
                <a:lnTo>
                  <a:pt x="1238535" y="129654"/>
                </a:lnTo>
                <a:lnTo>
                  <a:pt x="1248770" y="54591"/>
                </a:lnTo>
                <a:lnTo>
                  <a:pt x="904164" y="27296"/>
                </a:lnTo>
                <a:lnTo>
                  <a:pt x="661917" y="0"/>
                </a:lnTo>
                <a:lnTo>
                  <a:pt x="484496" y="228600"/>
                </a:lnTo>
                <a:lnTo>
                  <a:pt x="324135" y="409433"/>
                </a:lnTo>
                <a:lnTo>
                  <a:pt x="163773" y="627797"/>
                </a:lnTo>
                <a:lnTo>
                  <a:pt x="146714" y="910988"/>
                </a:lnTo>
                <a:lnTo>
                  <a:pt x="6824" y="1211239"/>
                </a:lnTo>
                <a:lnTo>
                  <a:pt x="0" y="1337481"/>
                </a:lnTo>
                <a:lnTo>
                  <a:pt x="64827" y="1484194"/>
                </a:lnTo>
                <a:cubicBezTo>
                  <a:pt x="68352" y="1519445"/>
                  <a:pt x="68239" y="1506883"/>
                  <a:pt x="68239" y="1521725"/>
                </a:cubicBezTo>
                <a:lnTo>
                  <a:pt x="194481" y="1770797"/>
                </a:lnTo>
                <a:lnTo>
                  <a:pt x="269544" y="1879979"/>
                </a:lnTo>
                <a:lnTo>
                  <a:pt x="317311" y="1859507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234753" y="3136613"/>
            <a:ext cx="3722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1. INTRODUCTION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10938" y="3429000"/>
            <a:ext cx="3780000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 flipV="1">
            <a:off x="7865306" y="3429000"/>
            <a:ext cx="3780000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373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221369"/>
            <a:ext cx="6946773" cy="114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solidFill>
                  <a:prstClr val="white"/>
                </a:solidFill>
                <a:latin typeface="Arno Pro" panose="02020502040506020403" pitchFamily="18" charset="0"/>
              </a:rPr>
              <a:t>5. COM FORMATION ORIGIN </a:t>
            </a:r>
            <a:r>
              <a:rPr lang="en-US" sz="2400" b="1" dirty="0">
                <a:solidFill>
                  <a:schemeClr val="bg1"/>
                </a:solidFill>
                <a:latin typeface="Arno Pro" panose="02020502040506020403" pitchFamily="18" charset="0"/>
              </a:rPr>
              <a:t>– Results and discussion</a:t>
            </a:r>
            <a:endParaRPr lang="en-US" sz="2800" b="1" dirty="0">
              <a:solidFill>
                <a:prstClr val="white"/>
              </a:solidFill>
              <a:latin typeface="Arno Pro" panose="02020502040506020403" pitchFamily="18" charset="0"/>
            </a:endParaRPr>
          </a:p>
          <a:p>
            <a:pPr lvl="0">
              <a:lnSpc>
                <a:spcPct val="150000"/>
              </a:lnSpc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3487479" y="1533420"/>
            <a:ext cx="779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Arno Pro" panose="02020502040506020403" pitchFamily="18" charset="0"/>
              </a:rPr>
              <a:t>(100)</a:t>
            </a:r>
            <a:endParaRPr lang="en-US" sz="2000" b="1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651842" y="1533420"/>
            <a:ext cx="779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Arno Pro" panose="02020502040506020403" pitchFamily="18" charset="0"/>
              </a:rPr>
              <a:t>(040)</a:t>
            </a:r>
            <a:endParaRPr lang="en-US" sz="2000" b="1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49" r="8912"/>
          <a:stretch/>
        </p:blipFill>
        <p:spPr>
          <a:xfrm>
            <a:off x="900315" y="1933530"/>
            <a:ext cx="10391370" cy="4320000"/>
          </a:xfrm>
          <a:prstGeom prst="rect">
            <a:avLst/>
          </a:prstGeom>
        </p:spPr>
      </p:pic>
      <p:sp>
        <p:nvSpPr>
          <p:cNvPr id="12" name="20 CuadroTexto"/>
          <p:cNvSpPr txBox="1"/>
          <p:nvPr/>
        </p:nvSpPr>
        <p:spPr>
          <a:xfrm>
            <a:off x="503433" y="1075513"/>
            <a:ext cx="130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??? (S33)</a:t>
            </a:r>
          </a:p>
        </p:txBody>
      </p:sp>
      <p:pic>
        <p:nvPicPr>
          <p:cNvPr id="13" name="19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751" r="8166" b="9413"/>
          <a:stretch/>
        </p:blipFill>
        <p:spPr>
          <a:xfrm>
            <a:off x="2582968" y="1257505"/>
            <a:ext cx="7026064" cy="5400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1 Rectángulo"/>
          <p:cNvSpPr/>
          <p:nvPr/>
        </p:nvSpPr>
        <p:spPr>
          <a:xfrm rot="21067823">
            <a:off x="2771871" y="5031861"/>
            <a:ext cx="966350" cy="3291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21 Rectángulo"/>
          <p:cNvSpPr/>
          <p:nvPr/>
        </p:nvSpPr>
        <p:spPr>
          <a:xfrm rot="20969398">
            <a:off x="5141942" y="4725189"/>
            <a:ext cx="288000" cy="288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26 Rectángulo"/>
          <p:cNvSpPr/>
          <p:nvPr/>
        </p:nvSpPr>
        <p:spPr>
          <a:xfrm rot="21060689">
            <a:off x="3734569" y="4844516"/>
            <a:ext cx="1394495" cy="318194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2 CuadroTexto"/>
          <p:cNvSpPr txBox="1"/>
          <p:nvPr/>
        </p:nvSpPr>
        <p:spPr>
          <a:xfrm rot="21067660">
            <a:off x="2973897" y="530028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no Pro" panose="02020502040506020403" pitchFamily="18" charset="0"/>
              </a:rPr>
              <a:t>COM</a:t>
            </a:r>
          </a:p>
        </p:txBody>
      </p:sp>
      <p:sp>
        <p:nvSpPr>
          <p:cNvPr id="18" name="30 CuadroTexto"/>
          <p:cNvSpPr txBox="1"/>
          <p:nvPr/>
        </p:nvSpPr>
        <p:spPr>
          <a:xfrm rot="21067660">
            <a:off x="5129463" y="4890185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no Pro" panose="02020502040506020403" pitchFamily="18" charset="0"/>
              </a:rPr>
              <a:t>COM</a:t>
            </a:r>
          </a:p>
        </p:txBody>
      </p:sp>
      <p:sp>
        <p:nvSpPr>
          <p:cNvPr id="19" name="31 CuadroTexto"/>
          <p:cNvSpPr txBox="1"/>
          <p:nvPr/>
        </p:nvSpPr>
        <p:spPr>
          <a:xfrm rot="21067660">
            <a:off x="4441593" y="4488897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  <a:latin typeface="Arno Pro" panose="02020502040506020403" pitchFamily="18" charset="0"/>
              </a:rPr>
              <a:t>TRA</a:t>
            </a:r>
          </a:p>
        </p:txBody>
      </p:sp>
    </p:spTree>
    <p:extLst>
      <p:ext uri="{BB962C8B-B14F-4D97-AF65-F5344CB8AC3E}">
        <p14:creationId xmlns:p14="http://schemas.microsoft.com/office/powerpoint/2010/main" val="75626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394252" y="3136613"/>
            <a:ext cx="3052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6. </a:t>
            </a:r>
            <a:r>
              <a:rPr lang="en-US" sz="3200" b="1" dirty="0">
                <a:solidFill>
                  <a:prstClr val="white"/>
                </a:solidFill>
                <a:latin typeface="Arno Pro" panose="02020502040506020403" pitchFamily="18" charset="0"/>
              </a:rPr>
              <a:t>CONCLUSIONS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10938" y="3429000"/>
            <a:ext cx="3852000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 flipV="1">
            <a:off x="7769599" y="3429000"/>
            <a:ext cx="3852000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86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359596"/>
            <a:ext cx="2332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6. CONCLUSIONS</a:t>
            </a: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503433" y="777760"/>
            <a:ext cx="5288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Characterization of calcium oxalate hydrates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503433" y="1247643"/>
            <a:ext cx="11181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The long-range (XRD) and short-range (XAS) order characterization of the synthetic oxalocalcic species , in combination with the application of DFT computational analysis, allowed to assign the characteristic bands from the infrared spectra to the corresponding vibration. </a:t>
            </a:r>
          </a:p>
        </p:txBody>
      </p:sp>
      <p:sp>
        <p:nvSpPr>
          <p:cNvPr id="13" name="CuadroTexto 17">
            <a:extLst>
              <a:ext uri="{FF2B5EF4-FFF2-40B4-BE49-F238E27FC236}">
                <a16:creationId xmlns:a16="http://schemas.microsoft.com/office/drawing/2014/main" id="{B1D623B8-48A3-0FF5-19A5-6AE5022C568F}"/>
              </a:ext>
            </a:extLst>
          </p:cNvPr>
          <p:cNvSpPr txBox="1"/>
          <p:nvPr/>
        </p:nvSpPr>
        <p:spPr>
          <a:xfrm>
            <a:off x="503430" y="4075833"/>
            <a:ext cx="11181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Proteins could act as promotors of the COM formation since they are found in the nucleus.</a:t>
            </a:r>
          </a:p>
        </p:txBody>
      </p:sp>
      <p:sp>
        <p:nvSpPr>
          <p:cNvPr id="14" name="CuadroTexto 15">
            <a:extLst>
              <a:ext uri="{FF2B5EF4-FFF2-40B4-BE49-F238E27FC236}">
                <a16:creationId xmlns:a16="http://schemas.microsoft.com/office/drawing/2014/main" id="{C0B94776-4049-B571-3F92-48EF42735EA2}"/>
              </a:ext>
            </a:extLst>
          </p:cNvPr>
          <p:cNvSpPr txBox="1"/>
          <p:nvPr/>
        </p:nvSpPr>
        <p:spPr>
          <a:xfrm>
            <a:off x="503428" y="2218011"/>
            <a:ext cx="6555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Distribution of the organic matter on oxalocalcic stones</a:t>
            </a:r>
          </a:p>
        </p:txBody>
      </p:sp>
      <p:sp>
        <p:nvSpPr>
          <p:cNvPr id="15" name="CuadroTexto 16">
            <a:extLst>
              <a:ext uri="{FF2B5EF4-FFF2-40B4-BE49-F238E27FC236}">
                <a16:creationId xmlns:a16="http://schemas.microsoft.com/office/drawing/2014/main" id="{5C96B929-87C0-EEE4-F14E-DC08F682293E}"/>
              </a:ext>
            </a:extLst>
          </p:cNvPr>
          <p:cNvSpPr txBox="1"/>
          <p:nvPr/>
        </p:nvSpPr>
        <p:spPr>
          <a:xfrm>
            <a:off x="503431" y="3367947"/>
            <a:ext cx="11181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It was possible to determine that lipids participate in the stabilization of COD crystallites and as possible inhibitors of the COM formation/development. </a:t>
            </a:r>
          </a:p>
        </p:txBody>
      </p:sp>
      <p:sp>
        <p:nvSpPr>
          <p:cNvPr id="21" name="CuadroTexto 18">
            <a:extLst>
              <a:ext uri="{FF2B5EF4-FFF2-40B4-BE49-F238E27FC236}">
                <a16:creationId xmlns:a16="http://schemas.microsoft.com/office/drawing/2014/main" id="{D4E5EACC-3706-BCFE-1182-13AF59AACF71}"/>
              </a:ext>
            </a:extLst>
          </p:cNvPr>
          <p:cNvSpPr txBox="1"/>
          <p:nvPr/>
        </p:nvSpPr>
        <p:spPr>
          <a:xfrm>
            <a:off x="503431" y="2647360"/>
            <a:ext cx="11181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By analyzing the asymmetric stretching of the aliphatic –CH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- and –CH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 on the SR-µFTIR study, it was possible to differentiate between proteins and lipids. </a:t>
            </a:r>
          </a:p>
        </p:txBody>
      </p:sp>
      <p:sp>
        <p:nvSpPr>
          <p:cNvPr id="22" name="CuadroTexto 19">
            <a:extLst>
              <a:ext uri="{FF2B5EF4-FFF2-40B4-BE49-F238E27FC236}">
                <a16:creationId xmlns:a16="http://schemas.microsoft.com/office/drawing/2014/main" id="{6A49F887-E097-3984-8E59-305F5908EFF1}"/>
              </a:ext>
            </a:extLst>
          </p:cNvPr>
          <p:cNvSpPr txBox="1"/>
          <p:nvPr/>
        </p:nvSpPr>
        <p:spPr>
          <a:xfrm>
            <a:off x="505147" y="4401154"/>
            <a:ext cx="5915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Formation origin of calcium oxalate monohydrate</a:t>
            </a:r>
          </a:p>
        </p:txBody>
      </p:sp>
      <p:sp>
        <p:nvSpPr>
          <p:cNvPr id="23" name="CuadroTexto 20">
            <a:extLst>
              <a:ext uri="{FF2B5EF4-FFF2-40B4-BE49-F238E27FC236}">
                <a16:creationId xmlns:a16="http://schemas.microsoft.com/office/drawing/2014/main" id="{793C9185-D283-BB7E-119B-63335F1257B4}"/>
              </a:ext>
            </a:extLst>
          </p:cNvPr>
          <p:cNvSpPr txBox="1"/>
          <p:nvPr/>
        </p:nvSpPr>
        <p:spPr>
          <a:xfrm>
            <a:off x="505145" y="4809824"/>
            <a:ext cx="11326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Due to the high variability on the oxalocalcic spectra by applying SR-µFTIR in reflectance mode, the differences observed between COM and TRA are not considered significant enough to distinguish them with this technique.</a:t>
            </a:r>
          </a:p>
        </p:txBody>
      </p:sp>
      <p:sp>
        <p:nvSpPr>
          <p:cNvPr id="24" name="CuadroTexto 21">
            <a:extLst>
              <a:ext uri="{FF2B5EF4-FFF2-40B4-BE49-F238E27FC236}">
                <a16:creationId xmlns:a16="http://schemas.microsoft.com/office/drawing/2014/main" id="{666D38CD-1A52-4A60-CF46-17CD94676CB7}"/>
              </a:ext>
            </a:extLst>
          </p:cNvPr>
          <p:cNvSpPr txBox="1"/>
          <p:nvPr/>
        </p:nvSpPr>
        <p:spPr>
          <a:xfrm>
            <a:off x="505145" y="5775440"/>
            <a:ext cx="11181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However, it is possible to distinguish them by studying their crystalline texture degree with the qualitative analysis of the azimuthal plot of the selected reflections from the 2D µ-XRD data.</a:t>
            </a:r>
          </a:p>
        </p:txBody>
      </p:sp>
    </p:spTree>
    <p:extLst>
      <p:ext uri="{BB962C8B-B14F-4D97-AF65-F5344CB8AC3E}">
        <p14:creationId xmlns:p14="http://schemas.microsoft.com/office/powerpoint/2010/main" val="224228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3" grpId="0"/>
      <p:bldP spid="14" grpId="0"/>
      <p:bldP spid="15" grpId="0"/>
      <p:bldP spid="21" grpId="0"/>
      <p:bldP spid="22" grpId="0"/>
      <p:bldP spid="23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789118" y="3136613"/>
            <a:ext cx="4613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ACKNOWLEDGEMENTS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10938" y="3429000"/>
            <a:ext cx="3240000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 flipV="1">
            <a:off x="8375656" y="3429000"/>
            <a:ext cx="3240000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578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359596"/>
            <a:ext cx="3504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ES" sz="2400" b="1" dirty="0">
                <a:solidFill>
                  <a:prstClr val="white"/>
                </a:solidFill>
                <a:latin typeface="Arno Pro" panose="02020502040506020403" pitchFamily="18" charset="0"/>
              </a:rPr>
              <a:t>ACKNOWLEDGEMENTS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07" y="3942508"/>
            <a:ext cx="2340000" cy="563062"/>
          </a:xfrm>
          <a:prstGeom prst="rect">
            <a:avLst/>
          </a:prstGeom>
        </p:spPr>
      </p:pic>
      <p:pic>
        <p:nvPicPr>
          <p:cNvPr id="14" name="Imagen 56">
            <a:extLst>
              <a:ext uri="{FF2B5EF4-FFF2-40B4-BE49-F238E27FC236}">
                <a16:creationId xmlns:a16="http://schemas.microsoft.com/office/drawing/2014/main" id="{E03454DE-2B8F-413D-8B96-5210C6E8DE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40" y="1467660"/>
            <a:ext cx="2160000" cy="117818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07" y="2707278"/>
            <a:ext cx="2340000" cy="11626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6" name="Picture 2" descr="https://www.uab.cat/servlet/BlobServer?blobtable=Imatge&amp;blobcol=urlimg&amp;blobheader=image/png&amp;blobkey=id&amp;blobwhere=1345709314684&amp;blobnocache=tru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101" b="80046" l="8048" r="91781">
                        <a14:foregroundMark x1="29966" y1="34174" x2="29966" y2="34174"/>
                        <a14:foregroundMark x1="62158" y1="32569" x2="62158" y2="32569"/>
                        <a14:foregroundMark x1="15411" y1="55734" x2="15411" y2="55734"/>
                        <a14:foregroundMark x1="17123" y1="57569" x2="17123" y2="57569"/>
                        <a14:foregroundMark x1="21747" y1="56193" x2="21747" y2="56193"/>
                        <a14:foregroundMark x1="21575" y1="54128" x2="21575" y2="54128"/>
                        <a14:foregroundMark x1="23801" y1="57798" x2="23801" y2="57798"/>
                        <a14:foregroundMark x1="29281" y1="58028" x2="29281" y2="58028"/>
                        <a14:foregroundMark x1="31678" y1="58028" x2="31678" y2="58028"/>
                        <a14:foregroundMark x1="35103" y1="56881" x2="35103" y2="56881"/>
                        <a14:foregroundMark x1="38870" y1="57569" x2="38870" y2="57569"/>
                        <a14:foregroundMark x1="38870" y1="54358" x2="38870" y2="54358"/>
                        <a14:foregroundMark x1="41438" y1="57569" x2="41438" y2="57569"/>
                        <a14:foregroundMark x1="44521" y1="56422" x2="44521" y2="56422"/>
                        <a14:foregroundMark x1="48630" y1="56422" x2="48630" y2="56422"/>
                        <a14:foregroundMark x1="54281" y1="54817" x2="54281" y2="54817"/>
                        <a14:foregroundMark x1="58219" y1="58028" x2="58219" y2="58028"/>
                        <a14:foregroundMark x1="63185" y1="56193" x2="63185" y2="56193"/>
                        <a14:foregroundMark x1="66267" y1="56422" x2="66267" y2="56422"/>
                        <a14:foregroundMark x1="66610" y1="54817" x2="66610" y2="54817"/>
                        <a14:foregroundMark x1="70377" y1="56881" x2="70377" y2="56881"/>
                        <a14:foregroundMark x1="74144" y1="57569" x2="74144" y2="57569"/>
                        <a14:foregroundMark x1="79452" y1="56881" x2="79452" y2="56881"/>
                        <a14:foregroundMark x1="87329" y1="56193" x2="87329" y2="56193"/>
                        <a14:foregroundMark x1="71918" y1="68119" x2="71918" y2="68119"/>
                        <a14:foregroundMark x1="68664" y1="68349" x2="68664" y2="68349"/>
                        <a14:foregroundMark x1="63356" y1="68349" x2="63356" y2="68349"/>
                        <a14:foregroundMark x1="58904" y1="67661" x2="58904" y2="67661"/>
                        <a14:foregroundMark x1="56336" y1="68119" x2="56336" y2="68119"/>
                        <a14:foregroundMark x1="51370" y1="68349" x2="51370" y2="68349"/>
                        <a14:foregroundMark x1="48459" y1="68349" x2="48459" y2="68349"/>
                        <a14:foregroundMark x1="45548" y1="68349" x2="45548" y2="68349"/>
                        <a14:foregroundMark x1="41267" y1="68119" x2="41267" y2="68119"/>
                        <a14:foregroundMark x1="34075" y1="68349" x2="34075" y2="68349"/>
                        <a14:foregroundMark x1="29623" y1="66743" x2="29623" y2="66743"/>
                        <a14:backgroundMark x1="28767" y1="71101" x2="28767" y2="71101"/>
                        <a14:backgroundMark x1="33390" y1="69495" x2="33390" y2="69495"/>
                        <a14:backgroundMark x1="39726" y1="68119" x2="39726" y2="68119"/>
                        <a14:backgroundMark x1="39897" y1="71101" x2="39897" y2="71101"/>
                        <a14:backgroundMark x1="44692" y1="71330" x2="44692" y2="71330"/>
                        <a14:backgroundMark x1="56336" y1="69266" x2="56336" y2="69266"/>
                        <a14:backgroundMark x1="62500" y1="70413" x2="62500" y2="70413"/>
                        <a14:backgroundMark x1="71747" y1="71330" x2="71747" y2="71330"/>
                        <a14:backgroundMark x1="86986" y1="59404" x2="86986" y2="59404"/>
                        <a14:backgroundMark x1="76370" y1="58716" x2="76370" y2="58716"/>
                        <a14:backgroundMark x1="66952" y1="58486" x2="66952" y2="58486"/>
                        <a14:backgroundMark x1="54795" y1="57339" x2="54795" y2="57339"/>
                        <a14:backgroundMark x1="45719" y1="59404" x2="45719" y2="59404"/>
                        <a14:backgroundMark x1="28938" y1="57110" x2="28938" y2="57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5" t="21659" r="8136" b="24486"/>
          <a:stretch/>
        </p:blipFill>
        <p:spPr bwMode="auto">
          <a:xfrm>
            <a:off x="1156607" y="1526753"/>
            <a:ext cx="2340000" cy="114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66" y="3155153"/>
            <a:ext cx="2160000" cy="9359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103C833-889A-F04F-AC0A-9A39D8A213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0" b="5187"/>
          <a:stretch/>
        </p:blipFill>
        <p:spPr>
          <a:xfrm>
            <a:off x="4494970" y="898185"/>
            <a:ext cx="3202060" cy="4173191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2184105" y="4715319"/>
            <a:ext cx="7823791" cy="2006156"/>
            <a:chOff x="2184105" y="4715319"/>
            <a:chExt cx="7823791" cy="2006156"/>
          </a:xfrm>
        </p:grpSpPr>
        <p:pic>
          <p:nvPicPr>
            <p:cNvPr id="10" name="7 Imagen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22" b="34189"/>
            <a:stretch/>
          </p:blipFill>
          <p:spPr>
            <a:xfrm>
              <a:off x="2184105" y="4715319"/>
              <a:ext cx="7823791" cy="2006156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8" name="7 Imagen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02" t="49246" r="36579" b="47158"/>
            <a:stretch/>
          </p:blipFill>
          <p:spPr>
            <a:xfrm>
              <a:off x="6922770" y="5765943"/>
              <a:ext cx="152400" cy="176867"/>
            </a:xfrm>
            <a:prstGeom prst="rect">
              <a:avLst/>
            </a:prstGeom>
            <a:effectLst>
              <a:softEdge rad="12700"/>
            </a:effectLst>
          </p:spPr>
        </p:pic>
      </p:grp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03FCE480-EEA3-BFCE-BD9E-8426D77997A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47" y="382262"/>
            <a:ext cx="2428921" cy="171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6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16;p35"/>
          <p:cNvSpPr txBox="1">
            <a:spLocks/>
          </p:cNvSpPr>
          <p:nvPr/>
        </p:nvSpPr>
        <p:spPr>
          <a:xfrm>
            <a:off x="2253600" y="1611418"/>
            <a:ext cx="7684800" cy="6723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sz="32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Playfair Display"/>
              <a:buNone/>
              <a:tabLst/>
              <a:defRPr/>
            </a:pP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no Pro" panose="02020502040506020403" pitchFamily="18" charset="0"/>
                <a:sym typeface="Playfair Display"/>
              </a:rPr>
              <a:t>Thanks for your attention!</a:t>
            </a:r>
          </a:p>
        </p:txBody>
      </p:sp>
      <p:pic>
        <p:nvPicPr>
          <p:cNvPr id="14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26" y="2300473"/>
            <a:ext cx="2595748" cy="324468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CuadroTexto 3"/>
          <p:cNvSpPr txBox="1"/>
          <p:nvPr/>
        </p:nvSpPr>
        <p:spPr>
          <a:xfrm>
            <a:off x="6632349" y="5273275"/>
            <a:ext cx="7184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©Giphy.com</a:t>
            </a:r>
          </a:p>
        </p:txBody>
      </p:sp>
    </p:spTree>
    <p:extLst>
      <p:ext uri="{BB962C8B-B14F-4D97-AF65-F5344CB8AC3E}">
        <p14:creationId xmlns:p14="http://schemas.microsoft.com/office/powerpoint/2010/main" val="20752875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7660" y="1976821"/>
            <a:ext cx="11536680" cy="157749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Arno Pro" panose="02020502040506020403" pitchFamily="18" charset="0"/>
              </a:rPr>
              <a:t>Application of synchrotron-based techniques for the study of calcium oxalate hydrates transformation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14575" y="5106990"/>
            <a:ext cx="11209020" cy="645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i="1" baseline="30000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400" i="1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GTS Research Group, Department of Chemistry, Faculty of Science, </a:t>
            </a:r>
            <a:r>
              <a:rPr lang="en-US" sz="1400" i="1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Universitat</a:t>
            </a:r>
            <a:r>
              <a:rPr lang="en-US" sz="1400" i="1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Autònoma</a:t>
            </a:r>
            <a:r>
              <a:rPr lang="en-US" sz="1400" i="1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 de Barcelona, 08193 </a:t>
            </a:r>
            <a:r>
              <a:rPr lang="en-US" sz="1400" i="1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Bellaterra</a:t>
            </a:r>
            <a:r>
              <a:rPr lang="en-US" sz="1400" i="1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i="1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Cerdanyola</a:t>
            </a:r>
            <a:r>
              <a:rPr lang="en-US" sz="1400" i="1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400" i="1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Vallès</a:t>
            </a:r>
            <a:r>
              <a:rPr lang="en-US" sz="1400" i="1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, Spain.</a:t>
            </a:r>
            <a:endParaRPr lang="es-ES" sz="1400" dirty="0">
              <a:solidFill>
                <a:schemeClr val="bg1"/>
              </a:solidFill>
              <a:effectLst/>
              <a:latin typeface="Arno Pro" panose="0202050204050602040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i="1" baseline="30000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lang="en-US" sz="1400" i="1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ALBA </a:t>
            </a:r>
            <a:r>
              <a:rPr lang="en-US" sz="1400" i="1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Synchrotorn</a:t>
            </a:r>
            <a:r>
              <a:rPr lang="en-US" sz="1400" i="1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 Light Source, </a:t>
            </a:r>
            <a:r>
              <a:rPr lang="en-US" sz="1400" i="1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Cerdanyola</a:t>
            </a:r>
            <a:r>
              <a:rPr lang="en-US" sz="1400" i="1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400" i="1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Vallès</a:t>
            </a:r>
            <a:r>
              <a:rPr lang="en-US" sz="1400" i="1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, Barcelona, Spain</a:t>
            </a:r>
            <a:endParaRPr lang="es-ES" sz="1400" dirty="0">
              <a:solidFill>
                <a:schemeClr val="bg1"/>
              </a:solidFill>
              <a:effectLst/>
              <a:latin typeface="Arno Pro" panose="0202050204050602040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14575" y="3837087"/>
            <a:ext cx="10942739" cy="86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u="sng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Iris </a:t>
            </a:r>
            <a:r>
              <a:rPr lang="en-US" sz="2400" u="sng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H.Valido</a:t>
            </a:r>
            <a:r>
              <a:rPr lang="en-US" sz="2400" u="sng" baseline="300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, Roberto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Boada</a:t>
            </a:r>
            <a:r>
              <a:rPr lang="en-US" sz="2400" baseline="300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, Montserrat Resina-</a:t>
            </a:r>
            <a:r>
              <a:rPr lang="en-US" sz="24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Gallego</a:t>
            </a:r>
            <a:r>
              <a:rPr lang="en-US" sz="2400" baseline="300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, Victor Fuentes-</a:t>
            </a:r>
            <a:r>
              <a:rPr lang="en-US" sz="24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Cebrián</a:t>
            </a:r>
            <a:r>
              <a:rPr lang="en-US" sz="2400" baseline="300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Ibraheem</a:t>
            </a:r>
            <a:r>
              <a:rPr lang="en-US" sz="2400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Yousef</a:t>
            </a:r>
            <a:r>
              <a:rPr lang="en-US" sz="2400" baseline="300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, Oriol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Vallcorba</a:t>
            </a:r>
            <a:r>
              <a:rPr lang="en-US" sz="2400" baseline="300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, Manuel </a:t>
            </a:r>
            <a:r>
              <a:rPr lang="en-US" sz="24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Valiente</a:t>
            </a:r>
            <a:r>
              <a:rPr lang="en-US" sz="2400" baseline="300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, Montserrat López-</a:t>
            </a:r>
            <a:r>
              <a:rPr lang="en-US" sz="24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Mesas</a:t>
            </a:r>
            <a:r>
              <a:rPr lang="en-US" sz="2400" baseline="30000" dirty="0" err="1">
                <a:solidFill>
                  <a:schemeClr val="bg1"/>
                </a:solidFill>
                <a:effectLst/>
                <a:latin typeface="Arno Pro" panose="02020502040506020403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s-ES" sz="2400" dirty="0">
              <a:solidFill>
                <a:schemeClr val="bg1"/>
              </a:solidFill>
              <a:effectLst/>
              <a:latin typeface="Arno Pro" panose="0202050204050602040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2" t="33377" r="19343" b="32877"/>
          <a:stretch/>
        </p:blipFill>
        <p:spPr>
          <a:xfrm>
            <a:off x="634686" y="328016"/>
            <a:ext cx="5584399" cy="144000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23520692-908C-4661-2819-5BC393B7FA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8" b="29588"/>
          <a:stretch/>
        </p:blipFill>
        <p:spPr>
          <a:xfrm>
            <a:off x="6547083" y="328016"/>
            <a:ext cx="501023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89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r="16990"/>
          <a:stretch/>
        </p:blipFill>
        <p:spPr>
          <a:xfrm>
            <a:off x="3716468" y="1629000"/>
            <a:ext cx="3630154" cy="36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3" t="-1272" r="8029"/>
          <a:stretch/>
        </p:blipFill>
        <p:spPr>
          <a:xfrm>
            <a:off x="7366085" y="1584253"/>
            <a:ext cx="4319057" cy="3636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1" t="18903" r="34361" b="11307"/>
          <a:stretch/>
        </p:blipFill>
        <p:spPr>
          <a:xfrm>
            <a:off x="503433" y="1629000"/>
            <a:ext cx="3211952" cy="3600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rapecio 4"/>
          <p:cNvSpPr/>
          <p:nvPr/>
        </p:nvSpPr>
        <p:spPr>
          <a:xfrm flipV="1">
            <a:off x="5178055" y="1892595"/>
            <a:ext cx="393405" cy="542261"/>
          </a:xfrm>
          <a:prstGeom prst="trapezoi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2360428" y="2041451"/>
            <a:ext cx="808074" cy="108452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29">
            <a:extLst>
              <a:ext uri="{FF2B5EF4-FFF2-40B4-BE49-F238E27FC236}">
                <a16:creationId xmlns:a16="http://schemas.microsoft.com/office/drawing/2014/main" id="{A82D2072-74A1-452D-81FE-F6BE41D969B7}"/>
              </a:ext>
            </a:extLst>
          </p:cNvPr>
          <p:cNvSpPr txBox="1"/>
          <p:nvPr/>
        </p:nvSpPr>
        <p:spPr>
          <a:xfrm>
            <a:off x="736459" y="5170693"/>
            <a:ext cx="2745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Urinary tract</a:t>
            </a:r>
          </a:p>
        </p:txBody>
      </p:sp>
      <p:sp>
        <p:nvSpPr>
          <p:cNvPr id="13" name="TextBox 29">
            <a:extLst>
              <a:ext uri="{FF2B5EF4-FFF2-40B4-BE49-F238E27FC236}">
                <a16:creationId xmlns:a16="http://schemas.microsoft.com/office/drawing/2014/main" id="{A82D2072-74A1-452D-81FE-F6BE41D969B7}"/>
              </a:ext>
            </a:extLst>
          </p:cNvPr>
          <p:cNvSpPr txBox="1"/>
          <p:nvPr/>
        </p:nvSpPr>
        <p:spPr>
          <a:xfrm>
            <a:off x="4198510" y="5170693"/>
            <a:ext cx="2745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Kidney section</a:t>
            </a:r>
          </a:p>
        </p:txBody>
      </p:sp>
      <p:sp>
        <p:nvSpPr>
          <p:cNvPr id="14" name="TextBox 29">
            <a:extLst>
              <a:ext uri="{FF2B5EF4-FFF2-40B4-BE49-F238E27FC236}">
                <a16:creationId xmlns:a16="http://schemas.microsoft.com/office/drawing/2014/main" id="{A82D2072-74A1-452D-81FE-F6BE41D969B7}"/>
              </a:ext>
            </a:extLst>
          </p:cNvPr>
          <p:cNvSpPr txBox="1"/>
          <p:nvPr/>
        </p:nvSpPr>
        <p:spPr>
          <a:xfrm>
            <a:off x="8152663" y="5170693"/>
            <a:ext cx="2745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Neprhon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03433" y="359596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rno Pro" panose="02020502040506020403" pitchFamily="18" charset="0"/>
              </a:rPr>
              <a:t>Support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6" name="Conector recto 15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4916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6">
            <a:extLst>
              <a:ext uri="{FF2B5EF4-FFF2-40B4-BE49-F238E27FC236}">
                <a16:creationId xmlns:a16="http://schemas.microsoft.com/office/drawing/2014/main" id="{121BF4E2-1F73-47F7-AB5A-1538F310C1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554" y="1520793"/>
            <a:ext cx="4908422" cy="4500000"/>
          </a:xfrm>
          <a:prstGeom prst="rect">
            <a:avLst/>
          </a:prstGeom>
        </p:spPr>
      </p:pic>
      <p:sp>
        <p:nvSpPr>
          <p:cNvPr id="22" name="Rectangle: Rounded Corners 25">
            <a:extLst>
              <a:ext uri="{FF2B5EF4-FFF2-40B4-BE49-F238E27FC236}">
                <a16:creationId xmlns:a16="http://schemas.microsoft.com/office/drawing/2014/main" id="{E2185E6F-0FC0-4A7A-B43B-E412A14D06A5}"/>
              </a:ext>
            </a:extLst>
          </p:cNvPr>
          <p:cNvSpPr/>
          <p:nvPr/>
        </p:nvSpPr>
        <p:spPr>
          <a:xfrm>
            <a:off x="4157282" y="1733107"/>
            <a:ext cx="763865" cy="357721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03433" y="981758"/>
            <a:ext cx="2840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Organic matter distribution</a:t>
            </a:r>
          </a:p>
        </p:txBody>
      </p:sp>
      <p:sp>
        <p:nvSpPr>
          <p:cNvPr id="12" name="CuadroTexto 91">
            <a:extLst>
              <a:ext uri="{FF2B5EF4-FFF2-40B4-BE49-F238E27FC236}">
                <a16:creationId xmlns:a16="http://schemas.microsoft.com/office/drawing/2014/main" id="{C5D8FFF0-8594-4C2C-8533-C3885719E321}"/>
              </a:ext>
            </a:extLst>
          </p:cNvPr>
          <p:cNvSpPr txBox="1"/>
          <p:nvPr/>
        </p:nvSpPr>
        <p:spPr>
          <a:xfrm>
            <a:off x="511554" y="5779703"/>
            <a:ext cx="253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*</a:t>
            </a:r>
          </a:p>
        </p:txBody>
      </p:sp>
      <p:sp>
        <p:nvSpPr>
          <p:cNvPr id="13" name="Rectángulo 86">
            <a:extLst>
              <a:ext uri="{FF2B5EF4-FFF2-40B4-BE49-F238E27FC236}">
                <a16:creationId xmlns:a16="http://schemas.microsoft.com/office/drawing/2014/main" id="{D97B9786-A341-44DA-9E94-D17240B67AF7}"/>
              </a:ext>
            </a:extLst>
          </p:cNvPr>
          <p:cNvSpPr/>
          <p:nvPr/>
        </p:nvSpPr>
        <p:spPr>
          <a:xfrm>
            <a:off x="250838" y="6228351"/>
            <a:ext cx="46065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* </a:t>
            </a: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Mallamace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, F., et. al., </a:t>
            </a: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Comput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 </a:t>
            </a: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Struct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 </a:t>
            </a: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Biotechnol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, 2014, 13:33-7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** </a:t>
            </a: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Bunaciu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, A. A., et. al., </a:t>
            </a: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Appl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 </a:t>
            </a: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Spectros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 </a:t>
            </a: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Rev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, 2015, 50:176-191</a:t>
            </a: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2A23E742-C360-4DA1-8BDD-4F5107C0FF6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6669" y="1520793"/>
            <a:ext cx="6258473" cy="4500000"/>
          </a:xfrm>
          <a:prstGeom prst="rect">
            <a:avLst/>
          </a:prstGeom>
        </p:spPr>
      </p:pic>
      <p:sp>
        <p:nvSpPr>
          <p:cNvPr id="15" name="CuadroTexto 91">
            <a:extLst>
              <a:ext uri="{FF2B5EF4-FFF2-40B4-BE49-F238E27FC236}">
                <a16:creationId xmlns:a16="http://schemas.microsoft.com/office/drawing/2014/main" id="{9193669E-5985-4F29-B73A-0EFE1844002C}"/>
              </a:ext>
            </a:extLst>
          </p:cNvPr>
          <p:cNvSpPr txBox="1"/>
          <p:nvPr/>
        </p:nvSpPr>
        <p:spPr>
          <a:xfrm>
            <a:off x="5501097" y="5779702"/>
            <a:ext cx="316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**</a:t>
            </a:r>
          </a:p>
        </p:txBody>
      </p:sp>
      <p:cxnSp>
        <p:nvCxnSpPr>
          <p:cNvPr id="16" name="Straight Connector 21">
            <a:extLst>
              <a:ext uri="{FF2B5EF4-FFF2-40B4-BE49-F238E27FC236}">
                <a16:creationId xmlns:a16="http://schemas.microsoft.com/office/drawing/2014/main" id="{15876FDE-6F16-4B2F-A6E9-A0E05103FFCC}"/>
              </a:ext>
            </a:extLst>
          </p:cNvPr>
          <p:cNvCxnSpPr/>
          <p:nvPr/>
        </p:nvCxnSpPr>
        <p:spPr>
          <a:xfrm>
            <a:off x="7690813" y="1826474"/>
            <a:ext cx="0" cy="23100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2">
            <a:extLst>
              <a:ext uri="{FF2B5EF4-FFF2-40B4-BE49-F238E27FC236}">
                <a16:creationId xmlns:a16="http://schemas.microsoft.com/office/drawing/2014/main" id="{1342BCA1-564F-4675-B1DD-3C67E0B26135}"/>
              </a:ext>
            </a:extLst>
          </p:cNvPr>
          <p:cNvCxnSpPr/>
          <p:nvPr/>
        </p:nvCxnSpPr>
        <p:spPr>
          <a:xfrm>
            <a:off x="7629211" y="1826474"/>
            <a:ext cx="0" cy="2310063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3">
            <a:extLst>
              <a:ext uri="{FF2B5EF4-FFF2-40B4-BE49-F238E27FC236}">
                <a16:creationId xmlns:a16="http://schemas.microsoft.com/office/drawing/2014/main" id="{F7F85590-BCDC-4699-9E2B-FE4D08171BAE}"/>
              </a:ext>
            </a:extLst>
          </p:cNvPr>
          <p:cNvSpPr txBox="1"/>
          <p:nvPr/>
        </p:nvSpPr>
        <p:spPr>
          <a:xfrm>
            <a:off x="7665416" y="1874425"/>
            <a:ext cx="1309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CH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asym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Stret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(~2920 cm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-1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76948FB1-7EEE-4B41-AF57-F526131D69CF}"/>
              </a:ext>
            </a:extLst>
          </p:cNvPr>
          <p:cNvSpPr txBox="1"/>
          <p:nvPr/>
        </p:nvSpPr>
        <p:spPr>
          <a:xfrm>
            <a:off x="6257635" y="1826474"/>
            <a:ext cx="1309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CH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asym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Stret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(~2960 cm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-1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503433" y="359596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rno Pro" panose="02020502040506020403" pitchFamily="18" charset="0"/>
              </a:rPr>
              <a:t>Support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23" name="Conector recto 22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047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000" y="1382486"/>
            <a:ext cx="8424000" cy="4680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03433" y="359596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rno Pro" panose="02020502040506020403" pitchFamily="18" charset="0"/>
              </a:rPr>
              <a:t>Support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0" name="Conector recto 9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587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359596"/>
            <a:ext cx="2839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1. INTRODUCTION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3">
            <a:extLst>
              <a:ext uri="{FF2B5EF4-FFF2-40B4-BE49-F238E27FC236}">
                <a16:creationId xmlns:a16="http://schemas.microsoft.com/office/drawing/2014/main" id="{6713F0E6-D60E-4777-A3E4-DA4CD5A0E936}"/>
              </a:ext>
            </a:extLst>
          </p:cNvPr>
          <p:cNvSpPr txBox="1"/>
          <p:nvPr/>
        </p:nvSpPr>
        <p:spPr>
          <a:xfrm>
            <a:off x="4536118" y="2125468"/>
            <a:ext cx="3119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Kidney</a:t>
            </a:r>
            <a:r>
              <a:rPr lang="es-ES" sz="2000" dirty="0">
                <a:solidFill>
                  <a:schemeClr val="bg1"/>
                </a:solidFill>
                <a:latin typeface="Arno Pro" panose="02020502040506020403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Stones</a:t>
            </a:r>
            <a:r>
              <a:rPr lang="es-ES" sz="2000" dirty="0">
                <a:solidFill>
                  <a:schemeClr val="bg1"/>
                </a:solidFill>
                <a:latin typeface="Arno Pro" panose="02020502040506020403" pitchFamily="18" charset="0"/>
              </a:rPr>
              <a:t> vs. </a:t>
            </a:r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Giving</a:t>
            </a:r>
            <a:r>
              <a:rPr lang="es-ES" sz="2000" dirty="0">
                <a:solidFill>
                  <a:schemeClr val="bg1"/>
                </a:solidFill>
                <a:latin typeface="Arno Pro" panose="02020502040506020403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Birth</a:t>
            </a:r>
            <a:endParaRPr lang="es-ES" sz="2000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  <p:sp>
        <p:nvSpPr>
          <p:cNvPr id="10" name="TextBox 34">
            <a:extLst>
              <a:ext uri="{FF2B5EF4-FFF2-40B4-BE49-F238E27FC236}">
                <a16:creationId xmlns:a16="http://schemas.microsoft.com/office/drawing/2014/main" id="{817D7476-9FDA-449E-AC1E-2709522AC2C7}"/>
              </a:ext>
            </a:extLst>
          </p:cNvPr>
          <p:cNvSpPr txBox="1"/>
          <p:nvPr/>
        </p:nvSpPr>
        <p:spPr>
          <a:xfrm>
            <a:off x="4661954" y="4636136"/>
            <a:ext cx="286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</a:rPr>
              <a:t>WHAT IS MORE PAINFUL?</a:t>
            </a:r>
          </a:p>
        </p:txBody>
      </p:sp>
      <p:pic>
        <p:nvPicPr>
          <p:cNvPr id="14" name="Picture 35">
            <a:extLst>
              <a:ext uri="{FF2B5EF4-FFF2-40B4-BE49-F238E27FC236}">
                <a16:creationId xmlns:a16="http://schemas.microsoft.com/office/drawing/2014/main" id="{97A7EB42-42A2-40AC-B4AC-CBDA517E76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29" y="2125468"/>
            <a:ext cx="2688796" cy="2880000"/>
          </a:xfrm>
          <a:prstGeom prst="rect">
            <a:avLst/>
          </a:prstGeom>
        </p:spPr>
      </p:pic>
      <p:grpSp>
        <p:nvGrpSpPr>
          <p:cNvPr id="15" name="Group 40">
            <a:extLst>
              <a:ext uri="{FF2B5EF4-FFF2-40B4-BE49-F238E27FC236}">
                <a16:creationId xmlns:a16="http://schemas.microsoft.com/office/drawing/2014/main" id="{564DC33A-9686-4954-A418-77B8984F06FF}"/>
              </a:ext>
            </a:extLst>
          </p:cNvPr>
          <p:cNvGrpSpPr>
            <a:grpSpLocks noChangeAspect="1"/>
          </p:cNvGrpSpPr>
          <p:nvPr/>
        </p:nvGrpSpPr>
        <p:grpSpPr>
          <a:xfrm>
            <a:off x="5002578" y="2838309"/>
            <a:ext cx="1998190" cy="1454319"/>
            <a:chOff x="4648617" y="4067991"/>
            <a:chExt cx="2619375" cy="1866185"/>
          </a:xfrm>
        </p:grpSpPr>
        <p:pic>
          <p:nvPicPr>
            <p:cNvPr id="16" name="Picture 38">
              <a:extLst>
                <a:ext uri="{FF2B5EF4-FFF2-40B4-BE49-F238E27FC236}">
                  <a16:creationId xmlns:a16="http://schemas.microsoft.com/office/drawing/2014/main" id="{B4899F38-73BE-4556-AEFE-FCF129B70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11" b="96175" l="2182" r="98182">
                          <a14:foregroundMark x1="32000" y1="6011" x2="32000" y2="6011"/>
                          <a14:foregroundMark x1="34909" y1="91257" x2="34909" y2="91257"/>
                          <a14:foregroundMark x1="60000" y1="88525" x2="60000" y2="88525"/>
                          <a14:foregroundMark x1="68727" y1="81967" x2="68727" y2="81967"/>
                          <a14:foregroundMark x1="60727" y1="69945" x2="60727" y2="69945"/>
                          <a14:foregroundMark x1="57818" y1="94536" x2="57818" y2="94536"/>
                          <a14:foregroundMark x1="81091" y1="91257" x2="81091" y2="91257"/>
                          <a14:foregroundMark x1="85818" y1="88525" x2="85818" y2="88525"/>
                          <a14:foregroundMark x1="95636" y1="85246" x2="95636" y2="85246"/>
                          <a14:foregroundMark x1="98182" y1="95628" x2="98182" y2="95628"/>
                          <a14:foregroundMark x1="84727" y1="88525" x2="84727" y2="88525"/>
                          <a14:foregroundMark x1="79273" y1="87432" x2="79273" y2="87432"/>
                          <a14:foregroundMark x1="88364" y1="89071" x2="88364" y2="89071"/>
                          <a14:foregroundMark x1="94545" y1="93989" x2="94545" y2="93989"/>
                          <a14:foregroundMark x1="42182" y1="96175" x2="42182" y2="96175"/>
                          <a14:foregroundMark x1="22909" y1="93989" x2="22909" y2="93989"/>
                          <a14:foregroundMark x1="13455" y1="86885" x2="13455" y2="86885"/>
                          <a14:foregroundMark x1="4000" y1="86885" x2="4000" y2="86885"/>
                          <a14:foregroundMark x1="4727" y1="80874" x2="4727" y2="80874"/>
                          <a14:foregroundMark x1="13455" y1="83607" x2="13455" y2="83607"/>
                          <a14:foregroundMark x1="21818" y1="83607" x2="21818" y2="83607"/>
                          <a14:foregroundMark x1="27636" y1="83607" x2="27636" y2="83607"/>
                          <a14:foregroundMark x1="14909" y1="96175" x2="14909" y2="96175"/>
                          <a14:foregroundMark x1="4000" y1="96175" x2="4000" y2="96175"/>
                          <a14:foregroundMark x1="10545" y1="90710" x2="10545" y2="90710"/>
                          <a14:foregroundMark x1="17091" y1="85246" x2="17091" y2="85246"/>
                          <a14:foregroundMark x1="19273" y1="89071" x2="19273" y2="89071"/>
                          <a14:foregroundMark x1="8727" y1="96175" x2="8727" y2="96175"/>
                          <a14:foregroundMark x1="2182" y1="93989" x2="2182" y2="93989"/>
                          <a14:foregroundMark x1="61818" y1="70492" x2="64000" y2="79781"/>
                          <a14:foregroundMark x1="53818" y1="73224" x2="66909" y2="82514"/>
                          <a14:foregroundMark x1="68141" y1="73692" x2="69818" y2="75410"/>
                          <a14:foregroundMark x1="61818" y1="67213" x2="64639" y2="70103"/>
                          <a14:backgroundMark x1="72000" y1="66120" x2="72000" y2="66120"/>
                          <a14:backgroundMark x1="67273" y1="65574" x2="71273" y2="683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617" y="4067991"/>
              <a:ext cx="2619375" cy="1743075"/>
            </a:xfrm>
            <a:prstGeom prst="rect">
              <a:avLst/>
            </a:prstGeom>
          </p:spPr>
        </p:pic>
        <p:sp>
          <p:nvSpPr>
            <p:cNvPr id="17" name="TextBox 39">
              <a:extLst>
                <a:ext uri="{FF2B5EF4-FFF2-40B4-BE49-F238E27FC236}">
                  <a16:creationId xmlns:a16="http://schemas.microsoft.com/office/drawing/2014/main" id="{E853531F-6228-43C2-AD1E-4A694E972C1C}"/>
                </a:ext>
              </a:extLst>
            </p:cNvPr>
            <p:cNvSpPr txBox="1"/>
            <p:nvPr/>
          </p:nvSpPr>
          <p:spPr>
            <a:xfrm>
              <a:off x="5404017" y="5687955"/>
              <a:ext cx="15456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©DreamWorks Animation</a:t>
              </a:r>
            </a:p>
          </p:txBody>
        </p:sp>
      </p:grpSp>
      <p:pic>
        <p:nvPicPr>
          <p:cNvPr id="18" name="Picture 44">
            <a:extLst>
              <a:ext uri="{FF2B5EF4-FFF2-40B4-BE49-F238E27FC236}">
                <a16:creationId xmlns:a16="http://schemas.microsoft.com/office/drawing/2014/main" id="{2BB71DE0-A2AB-4883-91C0-B5BCC47F76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57" y="2125468"/>
            <a:ext cx="2802507" cy="2880000"/>
          </a:xfrm>
          <a:prstGeom prst="rect">
            <a:avLst/>
          </a:prstGeom>
        </p:spPr>
      </p:pic>
      <p:sp>
        <p:nvSpPr>
          <p:cNvPr id="19" name="TextBox 29">
            <a:extLst>
              <a:ext uri="{FF2B5EF4-FFF2-40B4-BE49-F238E27FC236}">
                <a16:creationId xmlns:a16="http://schemas.microsoft.com/office/drawing/2014/main" id="{A82D2072-74A1-452D-81FE-F6BE41D969B7}"/>
              </a:ext>
            </a:extLst>
          </p:cNvPr>
          <p:cNvSpPr txBox="1"/>
          <p:nvPr/>
        </p:nvSpPr>
        <p:spPr>
          <a:xfrm>
            <a:off x="913126" y="5097638"/>
            <a:ext cx="2745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no Pro" panose="02020502040506020403" pitchFamily="18" charset="0"/>
              </a:rPr>
              <a:t>Solid concretion in the urinary tract</a:t>
            </a:r>
          </a:p>
        </p:txBody>
      </p:sp>
      <p:sp>
        <p:nvSpPr>
          <p:cNvPr id="20" name="TextBox 31">
            <a:extLst>
              <a:ext uri="{FF2B5EF4-FFF2-40B4-BE49-F238E27FC236}">
                <a16:creationId xmlns:a16="http://schemas.microsoft.com/office/drawing/2014/main" id="{921484C8-0399-4523-9422-A20D292B9F76}"/>
              </a:ext>
            </a:extLst>
          </p:cNvPr>
          <p:cNvSpPr txBox="1"/>
          <p:nvPr/>
        </p:nvSpPr>
        <p:spPr>
          <a:xfrm>
            <a:off x="8726457" y="5097638"/>
            <a:ext cx="2201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no Pro" panose="02020502040506020403" pitchFamily="18" charset="0"/>
              </a:rPr>
              <a:t>Incapacitating pain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10534868" y="4836846"/>
            <a:ext cx="7857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©Giphy.com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2919380" y="4820802"/>
            <a:ext cx="7857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©Giphy.com</a:t>
            </a:r>
          </a:p>
        </p:txBody>
      </p:sp>
    </p:spTree>
    <p:extLst>
      <p:ext uri="{BB962C8B-B14F-4D97-AF65-F5344CB8AC3E}">
        <p14:creationId xmlns:p14="http://schemas.microsoft.com/office/powerpoint/2010/main" val="277314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9" grpId="0"/>
      <p:bldP spid="20" grpId="0"/>
      <p:bldP spid="21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503433" y="359596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rno Pro" panose="02020502040506020403" pitchFamily="18" charset="0"/>
              </a:rPr>
              <a:t>Support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25" name="Conector recto 24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6000" y="1316350"/>
            <a:ext cx="504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157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>
            <a:grpSpLocks noChangeAspect="1"/>
          </p:cNvGrpSpPr>
          <p:nvPr/>
        </p:nvGrpSpPr>
        <p:grpSpPr>
          <a:xfrm>
            <a:off x="7202184" y="2891566"/>
            <a:ext cx="4637069" cy="3695709"/>
            <a:chOff x="0" y="0"/>
            <a:chExt cx="4053840" cy="3230880"/>
          </a:xfrm>
        </p:grpSpPr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53840" cy="3230880"/>
            </a:xfrm>
            <a:prstGeom prst="rect">
              <a:avLst/>
            </a:prstGeom>
          </p:spPr>
        </p:pic>
        <p:sp>
          <p:nvSpPr>
            <p:cNvPr id="24" name="Rectángulo 23"/>
            <p:cNvSpPr/>
            <p:nvPr/>
          </p:nvSpPr>
          <p:spPr>
            <a:xfrm rot="21042047">
              <a:off x="2463421" y="102358"/>
              <a:ext cx="348018" cy="50496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3" y="760288"/>
            <a:ext cx="7711851" cy="338345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03433" y="359596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rno Pro" panose="02020502040506020403" pitchFamily="18" charset="0"/>
              </a:rPr>
              <a:t>Support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9" name="Conector recto 8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4060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098" y="2906076"/>
            <a:ext cx="4669155" cy="363283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92" y="760288"/>
            <a:ext cx="7611091" cy="3384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03433" y="359596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rno Pro" panose="02020502040506020403" pitchFamily="18" charset="0"/>
              </a:rPr>
              <a:t>Support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7893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3" b="89115" l="359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745" y="77347"/>
            <a:ext cx="3840000" cy="2880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13" b="90000" l="1172" r="98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08" y="1998283"/>
            <a:ext cx="3840000" cy="2880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19" b="90000" l="714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768" y="2323273"/>
            <a:ext cx="3840000" cy="2880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48" b="95208" l="8203" r="975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603" y="-102262"/>
            <a:ext cx="3840000" cy="2880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36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8670">
            <a:off x="331560" y="2055133"/>
            <a:ext cx="3245751" cy="243431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0573" l="1797" r="100000">
                        <a14:backgroundMark x1="95430" y1="8125" x2="95430" y2="8125"/>
                        <a14:backgroundMark x1="97578" y1="69167" x2="97578" y2="6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89" y="169198"/>
            <a:ext cx="3116106" cy="233708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8964" y="4058292"/>
            <a:ext cx="3661781" cy="274633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250" b="93646" l="2305" r="100000">
                        <a14:foregroundMark x1="27734" y1="14219" x2="27734" y2="14219"/>
                        <a14:foregroundMark x1="35898" y1="7500" x2="35898" y2="7500"/>
                        <a14:foregroundMark x1="40508" y1="10313" x2="40508" y2="10313"/>
                        <a14:foregroundMark x1="43203" y1="13177" x2="43203" y2="13177"/>
                        <a14:foregroundMark x1="47031" y1="13177" x2="47031" y2="13177"/>
                        <a14:foregroundMark x1="20313" y1="19479" x2="20313" y2="19479"/>
                        <a14:foregroundMark x1="24336" y1="21250" x2="24336" y2="21250"/>
                        <a14:foregroundMark x1="25586" y1="18125" x2="25586" y2="18125"/>
                        <a14:foregroundMark x1="27031" y1="16354" x2="27031" y2="16354"/>
                        <a14:foregroundMark x1="29727" y1="16198" x2="29727" y2="16198"/>
                        <a14:foregroundMark x1="31328" y1="14688" x2="31328" y2="14688"/>
                        <a14:foregroundMark x1="34453" y1="12604" x2="34453" y2="12604"/>
                        <a14:foregroundMark x1="34922" y1="9271" x2="34922" y2="9271"/>
                        <a14:foregroundMark x1="35117" y1="6458" x2="35117" y2="6458"/>
                        <a14:foregroundMark x1="37813" y1="6719" x2="38164" y2="6719"/>
                        <a14:foregroundMark x1="43672" y1="13490" x2="43672" y2="13490"/>
                        <a14:foregroundMark x1="55469" y1="8542" x2="55469" y2="8542"/>
                        <a14:foregroundMark x1="53789" y1="8542" x2="53789" y2="8542"/>
                        <a14:foregroundMark x1="52422" y1="9896" x2="52422" y2="9896"/>
                        <a14:foregroundMark x1="80742" y1="14219" x2="80742" y2="14219"/>
                        <a14:foregroundMark x1="86484" y1="17813" x2="86484" y2="17813"/>
                        <a14:foregroundMark x1="88164" y1="18854" x2="88164" y2="18854"/>
                        <a14:foregroundMark x1="88516" y1="21719" x2="88516" y2="21719"/>
                        <a14:foregroundMark x1="10195" y1="26198" x2="10195" y2="26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608" y="4395554"/>
            <a:ext cx="3360000" cy="2520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65" b="97813" l="9609" r="8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419" flipV="1">
            <a:off x="436551" y="4395554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426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0000" l="1172" r="98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998" y="550483"/>
            <a:ext cx="3840000" cy="2880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19" b="90000" l="714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158" y="875473"/>
            <a:ext cx="3840000" cy="2880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6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8670">
            <a:off x="391950" y="607333"/>
            <a:ext cx="3245751" cy="2434313"/>
          </a:xfrm>
          <a:prstGeom prst="rect">
            <a:avLst/>
          </a:prstGeom>
        </p:spPr>
      </p:pic>
      <p:pic>
        <p:nvPicPr>
          <p:cNvPr id="14" name="Picture 3" descr="C:\Users\1261161\Desktop\OneDrive - Universitat Autònoma de Barcelona\0_0_ZIH\0_0_0_TFM_Victor_2018-2019\MSPD_treated data_PCA test\sub dif\S26A\plot_S26A_L06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7" t="18303" r="61802" b="40848"/>
          <a:stretch/>
        </p:blipFill>
        <p:spPr bwMode="auto">
          <a:xfrm>
            <a:off x="6093349" y="3671316"/>
            <a:ext cx="5745904" cy="277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1261161\Desktop\OneDrive - Universitat Autònoma de Barcelona\0_0_ZIH\0_0_0_TFM_Victor_2018-2019\MSPD_treated data_PCA test\sub dif\S31\plot_S31_L0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t="19753" r="76572" b="19690"/>
          <a:stretch/>
        </p:blipFill>
        <p:spPr bwMode="auto">
          <a:xfrm rot="5400000">
            <a:off x="1337778" y="2919643"/>
            <a:ext cx="2704611" cy="454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1261161\Desktop\OneDrive - Universitat Autònoma de Barcelona\0_0_ZIH\0_0_0_TFM_Victor_2018-2019\MSPD_treated data_PCA test\sub dif\S26B\S26B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9" t="1375" r="21904" b="70983"/>
          <a:stretch/>
        </p:blipFill>
        <p:spPr bwMode="auto">
          <a:xfrm>
            <a:off x="3457699" y="3092334"/>
            <a:ext cx="4962917" cy="160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503433" y="359596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rno Pro" panose="02020502040506020403" pitchFamily="18" charset="0"/>
              </a:rPr>
              <a:t>Support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25" name="Conector recto 24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7732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176" y="972098"/>
            <a:ext cx="7125433" cy="5445224"/>
          </a:xfrm>
          <a:prstGeom prst="rect">
            <a:avLst/>
          </a:prstGeom>
        </p:spPr>
      </p:pic>
      <p:sp>
        <p:nvSpPr>
          <p:cNvPr id="15" name="5 Rectángulo"/>
          <p:cNvSpPr/>
          <p:nvPr/>
        </p:nvSpPr>
        <p:spPr>
          <a:xfrm rot="19513569">
            <a:off x="6885108" y="2608271"/>
            <a:ext cx="2209806" cy="5143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adroTexto 15"/>
          <p:cNvSpPr txBox="1"/>
          <p:nvPr/>
        </p:nvSpPr>
        <p:spPr>
          <a:xfrm>
            <a:off x="503433" y="359596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rno Pro" panose="02020502040506020403" pitchFamily="18" charset="0"/>
              </a:rPr>
              <a:t>Support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7712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359596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rno Pro" panose="02020502040506020403" pitchFamily="18" charset="0"/>
              </a:rPr>
              <a:t>Support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7"/>
          <p:cNvGrpSpPr/>
          <p:nvPr/>
        </p:nvGrpSpPr>
        <p:grpSpPr>
          <a:xfrm>
            <a:off x="2423604" y="966639"/>
            <a:ext cx="7051841" cy="2880000"/>
            <a:chOff x="611560" y="1844824"/>
            <a:chExt cx="7051841" cy="2880000"/>
          </a:xfrm>
        </p:grpSpPr>
        <p:pic>
          <p:nvPicPr>
            <p:cNvPr id="15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1" t="9142" r="13139" b="7479"/>
            <a:stretch/>
          </p:blipFill>
          <p:spPr>
            <a:xfrm>
              <a:off x="611560" y="1844824"/>
              <a:ext cx="3563227" cy="2880000"/>
            </a:xfrm>
            <a:prstGeom prst="rect">
              <a:avLst/>
            </a:prstGeom>
          </p:spPr>
        </p:pic>
        <p:pic>
          <p:nvPicPr>
            <p:cNvPr id="16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8" t="9142" r="13138" b="7479"/>
            <a:stretch/>
          </p:blipFill>
          <p:spPr>
            <a:xfrm>
              <a:off x="4211960" y="1844824"/>
              <a:ext cx="3451441" cy="2880000"/>
            </a:xfrm>
            <a:prstGeom prst="rect">
              <a:avLst/>
            </a:prstGeom>
          </p:spPr>
        </p:pic>
      </p:grpSp>
      <p:cxnSp>
        <p:nvCxnSpPr>
          <p:cNvPr id="17" name="Straight Arrow Connector 15"/>
          <p:cNvCxnSpPr/>
          <p:nvPr/>
        </p:nvCxnSpPr>
        <p:spPr>
          <a:xfrm>
            <a:off x="3169470" y="2252751"/>
            <a:ext cx="0" cy="3077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6"/>
          <p:cNvCxnSpPr/>
          <p:nvPr/>
        </p:nvCxnSpPr>
        <p:spPr>
          <a:xfrm>
            <a:off x="4365348" y="2429756"/>
            <a:ext cx="0" cy="3077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7"/>
          <p:cNvCxnSpPr/>
          <p:nvPr/>
        </p:nvCxnSpPr>
        <p:spPr>
          <a:xfrm>
            <a:off x="5373460" y="646929"/>
            <a:ext cx="0" cy="3077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55" y="3858572"/>
            <a:ext cx="4513476" cy="277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04" y="3856164"/>
            <a:ext cx="4513476" cy="277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TextBox 3"/>
          <p:cNvSpPr txBox="1"/>
          <p:nvPr/>
        </p:nvSpPr>
        <p:spPr>
          <a:xfrm>
            <a:off x="3444598" y="3846639"/>
            <a:ext cx="570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/>
              <a:t>(</a:t>
            </a:r>
            <a:r>
              <a:rPr lang="ca-ES" sz="1400" b="1" dirty="0"/>
              <a:t>100)</a:t>
            </a:r>
            <a:endParaRPr lang="en-US" sz="1400" b="1" dirty="0"/>
          </a:p>
        </p:txBody>
      </p:sp>
      <p:sp>
        <p:nvSpPr>
          <p:cNvPr id="23" name="TextBox 4"/>
          <p:cNvSpPr txBox="1"/>
          <p:nvPr/>
        </p:nvSpPr>
        <p:spPr>
          <a:xfrm>
            <a:off x="7995247" y="3846639"/>
            <a:ext cx="570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400" b="1" dirty="0"/>
              <a:t>(040)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955223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359596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rno Pro" panose="02020502040506020403" pitchFamily="18" charset="0"/>
              </a:rPr>
              <a:t>Support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4"/>
          <p:cNvGrpSpPr/>
          <p:nvPr/>
        </p:nvGrpSpPr>
        <p:grpSpPr>
          <a:xfrm>
            <a:off x="2336393" y="1963661"/>
            <a:ext cx="7138215" cy="2880000"/>
            <a:chOff x="924025" y="743299"/>
            <a:chExt cx="7138215" cy="2880000"/>
          </a:xfrm>
        </p:grpSpPr>
        <p:pic>
          <p:nvPicPr>
            <p:cNvPr id="25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7" t="9433" r="13330" b="7339"/>
            <a:stretch/>
          </p:blipFill>
          <p:spPr>
            <a:xfrm>
              <a:off x="4525544" y="743299"/>
              <a:ext cx="3536696" cy="2880000"/>
            </a:xfrm>
            <a:prstGeom prst="rect">
              <a:avLst/>
            </a:prstGeom>
          </p:spPr>
        </p:pic>
        <p:pic>
          <p:nvPicPr>
            <p:cNvPr id="26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8" t="9433" r="11419" b="7339"/>
            <a:stretch/>
          </p:blipFill>
          <p:spPr>
            <a:xfrm>
              <a:off x="924025" y="743299"/>
              <a:ext cx="3623068" cy="28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591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359596"/>
            <a:ext cx="8089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1. INTRODUCTION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– Epidemiology and cost for the health care system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3">
            <a:extLst>
              <a:ext uri="{FF2B5EF4-FFF2-40B4-BE49-F238E27FC236}">
                <a16:creationId xmlns:a16="http://schemas.microsoft.com/office/drawing/2014/main" id="{65F3C2EF-204F-4D1D-AFF8-FE8BE440FED2}"/>
              </a:ext>
            </a:extLst>
          </p:cNvPr>
          <p:cNvGrpSpPr>
            <a:grpSpLocks noChangeAspect="1"/>
          </p:cNvGrpSpPr>
          <p:nvPr/>
        </p:nvGrpSpPr>
        <p:grpSpPr>
          <a:xfrm>
            <a:off x="4438430" y="1905381"/>
            <a:ext cx="3315140" cy="3047238"/>
            <a:chOff x="4428440" y="1450783"/>
            <a:chExt cx="2701000" cy="2688653"/>
          </a:xfrm>
        </p:grpSpPr>
        <p:pic>
          <p:nvPicPr>
            <p:cNvPr id="12" name="Picture 14" descr="https://www.doctorpulse.co/wp-content/uploads/2014/05/hospital.jpg">
              <a:extLst>
                <a:ext uri="{FF2B5EF4-FFF2-40B4-BE49-F238E27FC236}">
                  <a16:creationId xmlns:a16="http://schemas.microsoft.com/office/drawing/2014/main" id="{66CD831A-D1A1-40C4-A680-40906F069E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953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992" y="1450783"/>
              <a:ext cx="1370015" cy="867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9" descr="C:\Users\felipe\Desktop\mystone\arrow2.png">
              <a:extLst>
                <a:ext uri="{FF2B5EF4-FFF2-40B4-BE49-F238E27FC236}">
                  <a16:creationId xmlns:a16="http://schemas.microsoft.com/office/drawing/2014/main" id="{B2F5FB4E-69FA-431C-B7A9-C9DECF798F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70000" contrast="-70000"/>
            </a:blip>
            <a:srcRect/>
            <a:stretch>
              <a:fillRect/>
            </a:stretch>
          </p:blipFill>
          <p:spPr bwMode="auto">
            <a:xfrm rot="19836545">
              <a:off x="4555178" y="1757784"/>
              <a:ext cx="895349" cy="430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9" descr="C:\Users\felipe\Desktop\mystone\arrow2.png">
              <a:extLst>
                <a:ext uri="{FF2B5EF4-FFF2-40B4-BE49-F238E27FC236}">
                  <a16:creationId xmlns:a16="http://schemas.microsoft.com/office/drawing/2014/main" id="{C71F342B-8752-4400-93E2-5C2A2BCBEB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bright="70000" contrast="-70000"/>
            </a:blip>
            <a:srcRect/>
            <a:stretch>
              <a:fillRect/>
            </a:stretch>
          </p:blipFill>
          <p:spPr bwMode="auto">
            <a:xfrm rot="4692324">
              <a:off x="6466368" y="2133862"/>
              <a:ext cx="895349" cy="430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9" descr="C:\Users\felipe\Desktop\mystone\arrow2.png">
              <a:extLst>
                <a:ext uri="{FF2B5EF4-FFF2-40B4-BE49-F238E27FC236}">
                  <a16:creationId xmlns:a16="http://schemas.microsoft.com/office/drawing/2014/main" id="{2BC54951-B90B-4AC8-B214-521F312169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5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2544513">
              <a:off x="4768522" y="3618450"/>
              <a:ext cx="1046412" cy="430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4" descr="C:\Users\felipe\Desktop\mystone\kidney.png">
              <a:extLst>
                <a:ext uri="{FF2B5EF4-FFF2-40B4-BE49-F238E27FC236}">
                  <a16:creationId xmlns:a16="http://schemas.microsoft.com/office/drawing/2014/main" id="{5D3D7F12-1176-4EE4-9FDD-DCF75F6FB1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259844" y="2608417"/>
              <a:ext cx="721241" cy="1356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3" descr="C:\Users\felipe\Desktop\mystone\man.png">
              <a:extLst>
                <a:ext uri="{FF2B5EF4-FFF2-40B4-BE49-F238E27FC236}">
                  <a16:creationId xmlns:a16="http://schemas.microsoft.com/office/drawing/2014/main" id="{F7A61B93-003A-4430-BF5E-80A06104E0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428440" y="2230195"/>
              <a:ext cx="802142" cy="1603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6" descr="C:\Users\felipe\Desktop\mystone\stone.png">
              <a:extLst>
                <a:ext uri="{FF2B5EF4-FFF2-40B4-BE49-F238E27FC236}">
                  <a16:creationId xmlns:a16="http://schemas.microsoft.com/office/drawing/2014/main" id="{A267E31E-5D4D-4BA4-8BA2-43A54B4B3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biLevel thresh="50000"/>
            </a:blip>
            <a:srcRect/>
            <a:stretch>
              <a:fillRect/>
            </a:stretch>
          </p:blipFill>
          <p:spPr bwMode="auto">
            <a:xfrm>
              <a:off x="5763840" y="3660705"/>
              <a:ext cx="721242" cy="478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Bola Del Mundo - Banco de fotos e imágenes de stock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216" b="78268" l="18301" r="81373">
                        <a14:foregroundMark x1="44771" y1="39216" x2="44771" y2="39216"/>
                        <a14:foregroundMark x1="48693" y1="36275" x2="48693" y2="36275"/>
                        <a14:foregroundMark x1="57190" y1="34641" x2="57190" y2="34641"/>
                        <a14:foregroundMark x1="55065" y1="28268" x2="55065" y2="28268"/>
                        <a14:foregroundMark x1="53431" y1="25980" x2="53431" y2="25980"/>
                        <a14:foregroundMark x1="61601" y1="42157" x2="61601" y2="42157"/>
                        <a14:foregroundMark x1="62418" y1="48693" x2="62418" y2="48693"/>
                        <a14:foregroundMark x1="51797" y1="35784" x2="51797" y2="35784"/>
                        <a14:foregroundMark x1="56699" y1="32516" x2="56699" y2="32516"/>
                        <a14:foregroundMark x1="65359" y1="29739" x2="65359" y2="29739"/>
                        <a14:foregroundMark x1="67647" y1="25163" x2="67647" y2="25163"/>
                        <a14:foregroundMark x1="72222" y1="31536" x2="72386" y2="32190"/>
                        <a14:foregroundMark x1="74020" y1="37582" x2="74510" y2="39216"/>
                        <a14:foregroundMark x1="75490" y1="44935" x2="75490" y2="44935"/>
                        <a14:foregroundMark x1="70588" y1="46569" x2="70588" y2="46569"/>
                        <a14:foregroundMark x1="71895" y1="51634" x2="71895" y2="51634"/>
                        <a14:foregroundMark x1="76797" y1="50000" x2="76797" y2="50000"/>
                        <a14:foregroundMark x1="77288" y1="47386" x2="77288" y2="47386"/>
                        <a14:foregroundMark x1="72876" y1="34804" x2="72876" y2="34804"/>
                        <a14:foregroundMark x1="51144" y1="51144" x2="51144" y2="51144"/>
                        <a14:foregroundMark x1="53922" y1="62745" x2="53922" y2="62745"/>
                        <a14:foregroundMark x1="57843" y1="55882" x2="57843" y2="55882"/>
                        <a14:foregroundMark x1="56699" y1="48856" x2="56699" y2="48856"/>
                        <a14:foregroundMark x1="49183" y1="46078" x2="49183" y2="46078"/>
                        <a14:foregroundMark x1="42484" y1="47712" x2="42484" y2="47712"/>
                        <a14:foregroundMark x1="42157" y1="52614" x2="42647" y2="53595"/>
                        <a14:foregroundMark x1="50817" y1="54412" x2="50817" y2="54412"/>
                        <a14:foregroundMark x1="36275" y1="25654" x2="36275" y2="25654"/>
                        <a14:foregroundMark x1="40523" y1="21242" x2="40523" y2="21242"/>
                        <a14:foregroundMark x1="37582" y1="20261" x2="37582" y2="20261"/>
                        <a14:foregroundMark x1="39869" y1="24510" x2="39869" y2="24510"/>
                        <a14:foregroundMark x1="31373" y1="24837" x2="31373" y2="24837"/>
                        <a14:foregroundMark x1="26307" y1="33497" x2="26307" y2="33497"/>
                        <a14:foregroundMark x1="24183" y1="35948" x2="24183" y2="35948"/>
                        <a14:foregroundMark x1="22712" y1="39706" x2="22712" y2="39706"/>
                        <a14:foregroundMark x1="20915" y1="42974" x2="21405" y2="43791"/>
                        <a14:foregroundMark x1="28105" y1="32026" x2="28105" y2="32026"/>
                        <a14:foregroundMark x1="25327" y1="36928" x2="25327" y2="36928"/>
                        <a14:foregroundMark x1="23693" y1="40850" x2="23693" y2="40850"/>
                        <a14:foregroundMark x1="22549" y1="42484" x2="22549" y2="42484"/>
                        <a14:foregroundMark x1="23529" y1="37418" x2="23529" y2="37418"/>
                        <a14:foregroundMark x1="22059" y1="38072" x2="22059" y2="38072"/>
                        <a14:foregroundMark x1="24183" y1="33660" x2="24183" y2="33660"/>
                        <a14:foregroundMark x1="22549" y1="35131" x2="22549" y2="35131"/>
                        <a14:foregroundMark x1="20261" y1="46078" x2="20261" y2="46078"/>
                        <a14:foregroundMark x1="21405" y1="50000" x2="21405" y2="50000"/>
                        <a14:foregroundMark x1="22386" y1="51471" x2="22386" y2="51471"/>
                        <a14:foregroundMark x1="20261" y1="48366" x2="20261" y2="48366"/>
                        <a14:foregroundMark x1="29412" y1="61275" x2="29412" y2="61275"/>
                        <a14:foregroundMark x1="46405" y1="50817" x2="46405" y2="50817"/>
                        <a14:foregroundMark x1="71242" y1="67157" x2="71242" y2="67157"/>
                        <a14:foregroundMark x1="72712" y1="65850" x2="72712" y2="65850"/>
                        <a14:foregroundMark x1="74020" y1="65033" x2="74020" y2="65033"/>
                        <a14:foregroundMark x1="74510" y1="63889" x2="74510" y2="63889"/>
                        <a14:foregroundMark x1="75163" y1="63235" x2="75163" y2="63235"/>
                        <a14:foregroundMark x1="77614" y1="41176" x2="77614" y2="41176"/>
                        <a14:foregroundMark x1="76471" y1="37582" x2="76797" y2="37418"/>
                        <a14:foregroundMark x1="57026" y1="59150" x2="57026" y2="59150"/>
                        <a14:foregroundMark x1="20098" y1="47059" x2="20098" y2="47059"/>
                        <a14:foregroundMark x1="24837" y1="32680" x2="24837" y2="32680"/>
                        <a14:foregroundMark x1="29575" y1="25490" x2="29575" y2="25490"/>
                        <a14:foregroundMark x1="28922" y1="25980" x2="28922" y2="25980"/>
                        <a14:foregroundMark x1="28268" y1="26797" x2="28268" y2="26797"/>
                        <a14:foregroundMark x1="27778" y1="27614" x2="27778" y2="27614"/>
                        <a14:foregroundMark x1="24183" y1="32680" x2="24183" y2="32680"/>
                        <a14:foregroundMark x1="24346" y1="31699" x2="24346" y2="31699"/>
                        <a14:foregroundMark x1="23366" y1="33660" x2="23366" y2="33660"/>
                        <a14:foregroundMark x1="22549" y1="34641" x2="22549" y2="34641"/>
                        <a14:foregroundMark x1="20588" y1="39869" x2="20588" y2="39869"/>
                        <a14:foregroundMark x1="20098" y1="41503" x2="20098" y2="41503"/>
                        <a14:foregroundMark x1="19771" y1="43301" x2="19771" y2="43301"/>
                        <a14:foregroundMark x1="21895" y1="35784" x2="21895" y2="35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82" t="13986" r="18224" b="19757"/>
          <a:stretch/>
        </p:blipFill>
        <p:spPr bwMode="auto">
          <a:xfrm>
            <a:off x="1266142" y="1642525"/>
            <a:ext cx="1538699" cy="151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earchSpeak: MS risk and socioeconomic status matters in Canada –  Multiple Sclerosis Research Blo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017" b="94397" l="4857" r="95143">
                        <a14:foregroundMark x1="47714" y1="15517" x2="47714" y2="15517"/>
                        <a14:foregroundMark x1="47429" y1="27155" x2="47429" y2="27155"/>
                        <a14:foregroundMark x1="48000" y1="48276" x2="48000" y2="48276"/>
                        <a14:foregroundMark x1="56857" y1="42241" x2="56857" y2="42241"/>
                        <a14:foregroundMark x1="56286" y1="55172" x2="56286" y2="55172"/>
                        <a14:foregroundMark x1="60857" y1="51724" x2="60857" y2="51724"/>
                        <a14:foregroundMark x1="60571" y1="65948" x2="60571" y2="65948"/>
                        <a14:foregroundMark x1="68571" y1="37069" x2="68571" y2="37069"/>
                        <a14:foregroundMark x1="80857" y1="54310" x2="80857" y2="54310"/>
                        <a14:foregroundMark x1="28571" y1="66379" x2="28571" y2="66379"/>
                        <a14:foregroundMark x1="38000" y1="45690" x2="38000" y2="45690"/>
                        <a14:backgroundMark x1="18000" y1="37069" x2="18000" y2="37069"/>
                        <a14:backgroundMark x1="46857" y1="36638" x2="46857" y2="36638"/>
                        <a14:backgroundMark x1="58571" y1="44828" x2="58571" y2="44828"/>
                        <a14:backgroundMark x1="64571" y1="62931" x2="64571" y2="62931"/>
                        <a14:backgroundMark x1="64571" y1="65086" x2="64571" y2="65086"/>
                        <a14:backgroundMark x1="60571" y1="73707" x2="60571" y2="73707"/>
                        <a14:backgroundMark x1="40571" y1="49569" x2="40571" y2="49569"/>
                        <a14:backgroundMark x1="29143" y1="77586" x2="29143" y2="77586"/>
                        <a14:backgroundMark x1="21714" y1="44397" x2="21714" y2="44397"/>
                        <a14:backgroundMark x1="31429" y1="40948" x2="31429" y2="40948"/>
                        <a14:backgroundMark x1="68000" y1="45259" x2="68000" y2="45259"/>
                        <a14:backgroundMark x1="85429" y1="50862" x2="85429" y2="50862"/>
                        <a14:backgroundMark x1="35429" y1="59483" x2="35429" y2="59483"/>
                        <a14:backgroundMark x1="35714" y1="61638" x2="35714" y2="61638"/>
                        <a14:backgroundMark x1="37429" y1="58190" x2="37714" y2="58190"/>
                        <a14:backgroundMark x1="34857" y1="53017" x2="34857" y2="53017"/>
                        <a14:backgroundMark x1="81714" y1="60345" x2="81714" y2="60345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66" t="9359" r="10144" b="11308"/>
          <a:stretch/>
        </p:blipFill>
        <p:spPr bwMode="auto">
          <a:xfrm>
            <a:off x="940192" y="3077285"/>
            <a:ext cx="2190598" cy="152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upo 53"/>
          <p:cNvGrpSpPr>
            <a:grpSpLocks noChangeAspect="1"/>
          </p:cNvGrpSpPr>
          <p:nvPr/>
        </p:nvGrpSpPr>
        <p:grpSpPr>
          <a:xfrm>
            <a:off x="801123" y="992414"/>
            <a:ext cx="2468737" cy="1364451"/>
            <a:chOff x="681499" y="992414"/>
            <a:chExt cx="2468737" cy="1364451"/>
          </a:xfrm>
        </p:grpSpPr>
        <p:grpSp>
          <p:nvGrpSpPr>
            <p:cNvPr id="5" name="Grupo 4"/>
            <p:cNvGrpSpPr/>
            <p:nvPr/>
          </p:nvGrpSpPr>
          <p:grpSpPr>
            <a:xfrm>
              <a:off x="681499" y="1716749"/>
              <a:ext cx="505392" cy="640116"/>
              <a:chOff x="3434039" y="1649923"/>
              <a:chExt cx="505392" cy="640116"/>
            </a:xfrm>
          </p:grpSpPr>
          <p:cxnSp>
            <p:nvCxnSpPr>
              <p:cNvPr id="4" name="Conector curvado 3"/>
              <p:cNvCxnSpPr/>
              <p:nvPr/>
            </p:nvCxnSpPr>
            <p:spPr>
              <a:xfrm rot="16200000" flipH="1">
                <a:off x="3403960" y="1814792"/>
                <a:ext cx="505326" cy="445168"/>
              </a:xfrm>
              <a:prstGeom prst="curvedConnector3">
                <a:avLst/>
              </a:prstGeom>
              <a:ln w="12700" cmpd="sng">
                <a:solidFill>
                  <a:schemeClr val="bg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curvado 19"/>
              <p:cNvCxnSpPr/>
              <p:nvPr/>
            </p:nvCxnSpPr>
            <p:spPr>
              <a:xfrm rot="16200000" flipH="1">
                <a:off x="3434072" y="1753820"/>
                <a:ext cx="505326" cy="445168"/>
              </a:xfrm>
              <a:prstGeom prst="curvedConnector3">
                <a:avLst/>
              </a:prstGeom>
              <a:ln w="12700" cmpd="sng">
                <a:solidFill>
                  <a:schemeClr val="bg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ctor curvado 20"/>
              <p:cNvCxnSpPr/>
              <p:nvPr/>
            </p:nvCxnSpPr>
            <p:spPr>
              <a:xfrm rot="16200000" flipH="1">
                <a:off x="3464184" y="1680002"/>
                <a:ext cx="505326" cy="445168"/>
              </a:xfrm>
              <a:prstGeom prst="curvedConnector3">
                <a:avLst/>
              </a:prstGeom>
              <a:ln w="12700" cmpd="sng">
                <a:solidFill>
                  <a:schemeClr val="bg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o 22"/>
            <p:cNvGrpSpPr/>
            <p:nvPr/>
          </p:nvGrpSpPr>
          <p:grpSpPr>
            <a:xfrm>
              <a:off x="910249" y="1271402"/>
              <a:ext cx="505392" cy="640116"/>
              <a:chOff x="3434039" y="1649923"/>
              <a:chExt cx="505392" cy="640116"/>
            </a:xfrm>
          </p:grpSpPr>
          <p:cxnSp>
            <p:nvCxnSpPr>
              <p:cNvPr id="24" name="Conector curvado 23"/>
              <p:cNvCxnSpPr/>
              <p:nvPr/>
            </p:nvCxnSpPr>
            <p:spPr>
              <a:xfrm rot="16200000" flipH="1">
                <a:off x="3403960" y="1814792"/>
                <a:ext cx="505326" cy="445168"/>
              </a:xfrm>
              <a:prstGeom prst="curvedConnector3">
                <a:avLst/>
              </a:prstGeom>
              <a:ln w="12700" cmpd="sng">
                <a:solidFill>
                  <a:schemeClr val="bg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ctor curvado 24"/>
              <p:cNvCxnSpPr/>
              <p:nvPr/>
            </p:nvCxnSpPr>
            <p:spPr>
              <a:xfrm rot="16200000" flipH="1">
                <a:off x="3434072" y="1753820"/>
                <a:ext cx="505326" cy="445168"/>
              </a:xfrm>
              <a:prstGeom prst="curvedConnector3">
                <a:avLst/>
              </a:prstGeom>
              <a:ln w="12700" cmpd="sng">
                <a:solidFill>
                  <a:schemeClr val="bg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ctor curvado 25"/>
              <p:cNvCxnSpPr/>
              <p:nvPr/>
            </p:nvCxnSpPr>
            <p:spPr>
              <a:xfrm rot="16200000" flipH="1">
                <a:off x="3464184" y="1680002"/>
                <a:ext cx="505326" cy="445168"/>
              </a:xfrm>
              <a:prstGeom prst="curvedConnector3">
                <a:avLst/>
              </a:prstGeom>
              <a:ln w="12700" cmpd="sng">
                <a:solidFill>
                  <a:schemeClr val="bg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o 26"/>
            <p:cNvGrpSpPr/>
            <p:nvPr/>
          </p:nvGrpSpPr>
          <p:grpSpPr>
            <a:xfrm rot="1298002">
              <a:off x="1387005" y="992414"/>
              <a:ext cx="505392" cy="640116"/>
              <a:chOff x="3434039" y="1649923"/>
              <a:chExt cx="505392" cy="640116"/>
            </a:xfrm>
          </p:grpSpPr>
          <p:cxnSp>
            <p:nvCxnSpPr>
              <p:cNvPr id="28" name="Conector curvado 27"/>
              <p:cNvCxnSpPr/>
              <p:nvPr/>
            </p:nvCxnSpPr>
            <p:spPr>
              <a:xfrm rot="16200000" flipH="1">
                <a:off x="3403960" y="1814792"/>
                <a:ext cx="505326" cy="445168"/>
              </a:xfrm>
              <a:prstGeom prst="curvedConnector3">
                <a:avLst/>
              </a:prstGeom>
              <a:ln w="12700" cmpd="sng">
                <a:solidFill>
                  <a:schemeClr val="bg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curvado 28"/>
              <p:cNvCxnSpPr/>
              <p:nvPr/>
            </p:nvCxnSpPr>
            <p:spPr>
              <a:xfrm rot="16200000" flipH="1">
                <a:off x="3434072" y="1753820"/>
                <a:ext cx="505326" cy="445168"/>
              </a:xfrm>
              <a:prstGeom prst="curvedConnector3">
                <a:avLst/>
              </a:prstGeom>
              <a:ln w="12700" cmpd="sng">
                <a:solidFill>
                  <a:schemeClr val="bg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curvado 29"/>
              <p:cNvCxnSpPr/>
              <p:nvPr/>
            </p:nvCxnSpPr>
            <p:spPr>
              <a:xfrm rot="16200000" flipH="1">
                <a:off x="3464184" y="1680002"/>
                <a:ext cx="505326" cy="445168"/>
              </a:xfrm>
              <a:prstGeom prst="curvedConnector3">
                <a:avLst/>
              </a:prstGeom>
              <a:ln w="12700" cmpd="sng">
                <a:solidFill>
                  <a:schemeClr val="bg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upo 30"/>
            <p:cNvGrpSpPr/>
            <p:nvPr/>
          </p:nvGrpSpPr>
          <p:grpSpPr>
            <a:xfrm rot="20313860" flipH="1">
              <a:off x="2061594" y="992414"/>
              <a:ext cx="505392" cy="640116"/>
              <a:chOff x="3434039" y="1649923"/>
              <a:chExt cx="505392" cy="640116"/>
            </a:xfrm>
          </p:grpSpPr>
          <p:cxnSp>
            <p:nvCxnSpPr>
              <p:cNvPr id="32" name="Conector curvado 31"/>
              <p:cNvCxnSpPr/>
              <p:nvPr/>
            </p:nvCxnSpPr>
            <p:spPr>
              <a:xfrm rot="16200000" flipH="1">
                <a:off x="3403960" y="1814792"/>
                <a:ext cx="505326" cy="445168"/>
              </a:xfrm>
              <a:prstGeom prst="curvedConnector3">
                <a:avLst/>
              </a:prstGeom>
              <a:ln w="12700" cmpd="sng">
                <a:solidFill>
                  <a:schemeClr val="bg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curvado 32"/>
              <p:cNvCxnSpPr/>
              <p:nvPr/>
            </p:nvCxnSpPr>
            <p:spPr>
              <a:xfrm rot="16200000" flipH="1">
                <a:off x="3434072" y="1753820"/>
                <a:ext cx="505326" cy="445168"/>
              </a:xfrm>
              <a:prstGeom prst="curvedConnector3">
                <a:avLst/>
              </a:prstGeom>
              <a:ln w="12700" cmpd="sng">
                <a:solidFill>
                  <a:schemeClr val="bg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curvado 33"/>
              <p:cNvCxnSpPr/>
              <p:nvPr/>
            </p:nvCxnSpPr>
            <p:spPr>
              <a:xfrm rot="16200000" flipH="1">
                <a:off x="3464184" y="1680002"/>
                <a:ext cx="505326" cy="445168"/>
              </a:xfrm>
              <a:prstGeom prst="curvedConnector3">
                <a:avLst/>
              </a:prstGeom>
              <a:ln w="12700" cmpd="sng">
                <a:solidFill>
                  <a:schemeClr val="bg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o 34"/>
            <p:cNvGrpSpPr/>
            <p:nvPr/>
          </p:nvGrpSpPr>
          <p:grpSpPr>
            <a:xfrm flipH="1">
              <a:off x="2489138" y="1271402"/>
              <a:ext cx="505392" cy="640116"/>
              <a:chOff x="3434039" y="1649923"/>
              <a:chExt cx="505392" cy="640116"/>
            </a:xfrm>
          </p:grpSpPr>
          <p:cxnSp>
            <p:nvCxnSpPr>
              <p:cNvPr id="36" name="Conector curvado 35"/>
              <p:cNvCxnSpPr/>
              <p:nvPr/>
            </p:nvCxnSpPr>
            <p:spPr>
              <a:xfrm rot="16200000" flipH="1">
                <a:off x="3403960" y="1814792"/>
                <a:ext cx="505326" cy="445168"/>
              </a:xfrm>
              <a:prstGeom prst="curvedConnector3">
                <a:avLst/>
              </a:prstGeom>
              <a:ln w="12700" cmpd="sng">
                <a:solidFill>
                  <a:schemeClr val="bg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curvado 36"/>
              <p:cNvCxnSpPr/>
              <p:nvPr/>
            </p:nvCxnSpPr>
            <p:spPr>
              <a:xfrm rot="16200000" flipH="1">
                <a:off x="3434072" y="1753820"/>
                <a:ext cx="505326" cy="445168"/>
              </a:xfrm>
              <a:prstGeom prst="curvedConnector3">
                <a:avLst/>
              </a:prstGeom>
              <a:ln w="12700" cmpd="sng">
                <a:solidFill>
                  <a:schemeClr val="bg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curvado 37"/>
              <p:cNvCxnSpPr/>
              <p:nvPr/>
            </p:nvCxnSpPr>
            <p:spPr>
              <a:xfrm rot="16200000" flipH="1">
                <a:off x="3464184" y="1680002"/>
                <a:ext cx="505326" cy="445168"/>
              </a:xfrm>
              <a:prstGeom prst="curvedConnector3">
                <a:avLst/>
              </a:prstGeom>
              <a:ln w="12700" cmpd="sng">
                <a:solidFill>
                  <a:schemeClr val="bg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upo 38"/>
            <p:cNvGrpSpPr/>
            <p:nvPr/>
          </p:nvGrpSpPr>
          <p:grpSpPr>
            <a:xfrm flipH="1">
              <a:off x="2644844" y="1716749"/>
              <a:ext cx="505392" cy="640116"/>
              <a:chOff x="3434039" y="1649923"/>
              <a:chExt cx="505392" cy="640116"/>
            </a:xfrm>
          </p:grpSpPr>
          <p:cxnSp>
            <p:nvCxnSpPr>
              <p:cNvPr id="40" name="Conector curvado 39"/>
              <p:cNvCxnSpPr/>
              <p:nvPr/>
            </p:nvCxnSpPr>
            <p:spPr>
              <a:xfrm rot="16200000" flipH="1">
                <a:off x="3403960" y="1814792"/>
                <a:ext cx="505326" cy="445168"/>
              </a:xfrm>
              <a:prstGeom prst="curvedConnector3">
                <a:avLst/>
              </a:prstGeom>
              <a:ln w="12700" cmpd="sng">
                <a:solidFill>
                  <a:schemeClr val="bg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curvado 40"/>
              <p:cNvCxnSpPr/>
              <p:nvPr/>
            </p:nvCxnSpPr>
            <p:spPr>
              <a:xfrm rot="16200000" flipH="1">
                <a:off x="3434072" y="1753820"/>
                <a:ext cx="505326" cy="445168"/>
              </a:xfrm>
              <a:prstGeom prst="curvedConnector3">
                <a:avLst/>
              </a:prstGeom>
              <a:ln w="12700" cmpd="sng">
                <a:solidFill>
                  <a:schemeClr val="bg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curvado 41"/>
              <p:cNvCxnSpPr/>
              <p:nvPr/>
            </p:nvCxnSpPr>
            <p:spPr>
              <a:xfrm rot="16200000" flipH="1">
                <a:off x="3464184" y="1680002"/>
                <a:ext cx="505326" cy="445168"/>
              </a:xfrm>
              <a:prstGeom prst="curvedConnector3">
                <a:avLst/>
              </a:prstGeom>
              <a:ln w="12700" cmpd="sng">
                <a:solidFill>
                  <a:schemeClr val="bg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3" name="Grupo 42"/>
          <p:cNvGrpSpPr>
            <a:grpSpLocks noChangeAspect="1"/>
          </p:cNvGrpSpPr>
          <p:nvPr/>
        </p:nvGrpSpPr>
        <p:grpSpPr>
          <a:xfrm>
            <a:off x="627730" y="4644592"/>
            <a:ext cx="2815522" cy="1894319"/>
            <a:chOff x="463982" y="3576039"/>
            <a:chExt cx="3411590" cy="2295361"/>
          </a:xfrm>
        </p:grpSpPr>
        <p:pic>
          <p:nvPicPr>
            <p:cNvPr id="46" name="Picture 6" descr="Junk Food, Drawing, Doodle, Hamburger, Cartoon, Coloring Book, Fast Food,  Dessert, Drawing, Doodle, Hamburger png | PNGWing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577" b="89801" l="10000" r="90000">
                          <a14:foregroundMark x1="27935" y1="22388" x2="27935" y2="22388"/>
                          <a14:foregroundMark x1="26196" y1="15299" x2="26196" y2="15299"/>
                          <a14:foregroundMark x1="31957" y1="18905" x2="31957" y2="18905"/>
                          <a14:foregroundMark x1="19457" y1="21766" x2="19457" y2="21766"/>
                          <a14:foregroundMark x1="25000" y1="35075" x2="25000" y2="35075"/>
                          <a14:foregroundMark x1="24891" y1="40547" x2="24891" y2="40547"/>
                          <a14:foregroundMark x1="31739" y1="36692" x2="31739" y2="36692"/>
                          <a14:foregroundMark x1="17609" y1="36318" x2="17609" y2="36318"/>
                          <a14:foregroundMark x1="38478" y1="33706" x2="38478" y2="33706"/>
                          <a14:foregroundMark x1="40543" y1="36070" x2="40543" y2="36070"/>
                          <a14:foregroundMark x1="54565" y1="30100" x2="54565" y2="30100"/>
                          <a14:foregroundMark x1="56304" y1="26368" x2="56304" y2="26368"/>
                          <a14:foregroundMark x1="66413" y1="21393" x2="66413" y2="21393"/>
                          <a14:foregroundMark x1="67826" y1="16667" x2="67826" y2="16667"/>
                          <a14:foregroundMark x1="67609" y1="35323" x2="67609" y2="35323"/>
                          <a14:foregroundMark x1="67717" y1="28731" x2="67717" y2="28731"/>
                          <a14:foregroundMark x1="67826" y1="31095" x2="67826" y2="31095"/>
                          <a14:foregroundMark x1="67717" y1="26617" x2="67717" y2="26617"/>
                          <a14:foregroundMark x1="68261" y1="16542" x2="68261" y2="16542"/>
                          <a14:foregroundMark x1="75217" y1="25498" x2="75217" y2="25498"/>
                          <a14:foregroundMark x1="79891" y1="23632" x2="79891" y2="23632"/>
                          <a14:foregroundMark x1="75978" y1="28483" x2="75978" y2="28483"/>
                          <a14:foregroundMark x1="75543" y1="31095" x2="75543" y2="31095"/>
                          <a14:foregroundMark x1="75652" y1="36692" x2="75652" y2="36692"/>
                          <a14:foregroundMark x1="76522" y1="41045" x2="76522" y2="41045"/>
                          <a14:foregroundMark x1="75652" y1="32711" x2="75652" y2="32711"/>
                          <a14:foregroundMark x1="74457" y1="51617" x2="74457" y2="51617"/>
                          <a14:foregroundMark x1="72826" y1="46517" x2="72826" y2="46517"/>
                          <a14:foregroundMark x1="71957" y1="64303" x2="71957" y2="64303"/>
                          <a14:foregroundMark x1="75109" y1="64179" x2="75109" y2="64179"/>
                          <a14:foregroundMark x1="67065" y1="77985" x2="67065" y2="77985"/>
                          <a14:foregroundMark x1="68696" y1="78731" x2="68696" y2="78731"/>
                          <a14:foregroundMark x1="64022" y1="77985" x2="64022" y2="77985"/>
                          <a14:foregroundMark x1="64674" y1="83458" x2="64674" y2="83458"/>
                          <a14:foregroundMark x1="64565" y1="85821" x2="64565" y2="85821"/>
                          <a14:foregroundMark x1="67391" y1="72761" x2="67391" y2="72761"/>
                          <a14:foregroundMark x1="65000" y1="72761" x2="65000" y2="72761"/>
                          <a14:foregroundMark x1="62935" y1="64303" x2="62935" y2="64303"/>
                          <a14:foregroundMark x1="63696" y1="58458" x2="63696" y2="58458"/>
                          <a14:foregroundMark x1="54891" y1="75498" x2="54891" y2="75498"/>
                          <a14:foregroundMark x1="53043" y1="74378" x2="53043" y2="74378"/>
                          <a14:foregroundMark x1="52065" y1="73134" x2="52065" y2="73134"/>
                          <a14:foregroundMark x1="51413" y1="76368" x2="51413" y2="76368"/>
                          <a14:foregroundMark x1="36413" y1="76368" x2="36413" y2="76368"/>
                          <a14:foregroundMark x1="25326" y1="68532" x2="25326" y2="68532"/>
                          <a14:foregroundMark x1="39022" y1="57836" x2="39022" y2="57836"/>
                          <a14:foregroundMark x1="38587" y1="65547" x2="38587" y2="65547"/>
                          <a14:foregroundMark x1="28587" y1="52985" x2="28587" y2="52985"/>
                          <a14:foregroundMark x1="28043" y1="71517" x2="28043" y2="71517"/>
                          <a14:foregroundMark x1="49674" y1="50498" x2="49674" y2="50871"/>
                          <a14:foregroundMark x1="57500" y1="45647" x2="57500" y2="45647"/>
                          <a14:foregroundMark x1="61630" y1="39055" x2="61630" y2="39055"/>
                          <a14:foregroundMark x1="61957" y1="50124" x2="61957" y2="50124"/>
                          <a14:foregroundMark x1="58370" y1="50498" x2="58370" y2="50498"/>
                          <a14:foregroundMark x1="70435" y1="34950" x2="70435" y2="34950"/>
                          <a14:foregroundMark x1="68261" y1="13806" x2="68261" y2="13806"/>
                          <a14:foregroundMark x1="70217" y1="15920" x2="70217" y2="15920"/>
                          <a14:foregroundMark x1="69891" y1="17040" x2="69891" y2="17040"/>
                          <a14:foregroundMark x1="76630" y1="24502" x2="76630" y2="24502"/>
                          <a14:foregroundMark x1="75761" y1="34328" x2="75761" y2="34328"/>
                          <a14:foregroundMark x1="63587" y1="73507" x2="63587" y2="73507"/>
                          <a14:foregroundMark x1="65870" y1="76493" x2="65870" y2="76493"/>
                          <a14:foregroundMark x1="35435" y1="60945" x2="35435" y2="60945"/>
                          <a14:backgroundMark x1="32174" y1="54602" x2="32174" y2="54602"/>
                          <a14:backgroundMark x1="32391" y1="70149" x2="32391" y2="701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7" t="52236" r="55234" b="27671"/>
            <a:stretch/>
          </p:blipFill>
          <p:spPr bwMode="auto">
            <a:xfrm rot="20296237">
              <a:off x="1565766" y="3576039"/>
              <a:ext cx="818147" cy="1106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Grupo 21"/>
            <p:cNvGrpSpPr>
              <a:grpSpLocks noChangeAspect="1"/>
            </p:cNvGrpSpPr>
            <p:nvPr/>
          </p:nvGrpSpPr>
          <p:grpSpPr>
            <a:xfrm>
              <a:off x="463982" y="3602303"/>
              <a:ext cx="3411590" cy="2269097"/>
              <a:chOff x="463982" y="3602303"/>
              <a:chExt cx="3411590" cy="2269097"/>
            </a:xfrm>
          </p:grpSpPr>
          <p:pic>
            <p:nvPicPr>
              <p:cNvPr id="44" name="Picture 6" descr="Junk Food, Drawing, Doodle, Hamburger, Cartoon, Coloring Book, Fast Food,  Dessert, Drawing, Doodle, Hamburger png | PNGWing"/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9577" b="89801" l="10000" r="90000">
                            <a14:foregroundMark x1="27935" y1="22388" x2="27935" y2="22388"/>
                            <a14:foregroundMark x1="26196" y1="15299" x2="26196" y2="15299"/>
                            <a14:foregroundMark x1="31957" y1="18905" x2="31957" y2="18905"/>
                            <a14:foregroundMark x1="19457" y1="21766" x2="19457" y2="21766"/>
                            <a14:foregroundMark x1="25000" y1="35075" x2="25000" y2="35075"/>
                            <a14:foregroundMark x1="24891" y1="40547" x2="24891" y2="40547"/>
                            <a14:foregroundMark x1="31739" y1="36692" x2="31739" y2="36692"/>
                            <a14:foregroundMark x1="17609" y1="36318" x2="17609" y2="36318"/>
                            <a14:foregroundMark x1="38478" y1="33706" x2="38478" y2="33706"/>
                            <a14:foregroundMark x1="40543" y1="36070" x2="40543" y2="36070"/>
                            <a14:foregroundMark x1="54565" y1="30100" x2="54565" y2="30100"/>
                            <a14:foregroundMark x1="56304" y1="26368" x2="56304" y2="26368"/>
                            <a14:foregroundMark x1="66413" y1="21393" x2="66413" y2="21393"/>
                            <a14:foregroundMark x1="67826" y1="16667" x2="67826" y2="16667"/>
                            <a14:foregroundMark x1="67609" y1="35323" x2="67609" y2="35323"/>
                            <a14:foregroundMark x1="67717" y1="28731" x2="67717" y2="28731"/>
                            <a14:foregroundMark x1="67826" y1="31095" x2="67826" y2="31095"/>
                            <a14:foregroundMark x1="67717" y1="26617" x2="67717" y2="26617"/>
                            <a14:foregroundMark x1="68261" y1="16542" x2="68261" y2="16542"/>
                            <a14:foregroundMark x1="75217" y1="25498" x2="75217" y2="25498"/>
                            <a14:foregroundMark x1="79891" y1="23632" x2="79891" y2="23632"/>
                            <a14:foregroundMark x1="75978" y1="28483" x2="75978" y2="28483"/>
                            <a14:foregroundMark x1="75543" y1="31095" x2="75543" y2="31095"/>
                            <a14:foregroundMark x1="75652" y1="36692" x2="75652" y2="36692"/>
                            <a14:foregroundMark x1="76522" y1="41045" x2="76522" y2="41045"/>
                            <a14:foregroundMark x1="75652" y1="32711" x2="75652" y2="32711"/>
                            <a14:foregroundMark x1="74457" y1="51617" x2="74457" y2="51617"/>
                            <a14:foregroundMark x1="72826" y1="46517" x2="72826" y2="46517"/>
                            <a14:foregroundMark x1="71957" y1="64303" x2="71957" y2="64303"/>
                            <a14:foregroundMark x1="75109" y1="64179" x2="75109" y2="64179"/>
                            <a14:foregroundMark x1="67065" y1="77985" x2="67065" y2="77985"/>
                            <a14:foregroundMark x1="68696" y1="78731" x2="68696" y2="78731"/>
                            <a14:foregroundMark x1="64022" y1="77985" x2="64022" y2="77985"/>
                            <a14:foregroundMark x1="64674" y1="83458" x2="64674" y2="83458"/>
                            <a14:foregroundMark x1="64565" y1="85821" x2="64565" y2="85821"/>
                            <a14:foregroundMark x1="67391" y1="72761" x2="67391" y2="72761"/>
                            <a14:foregroundMark x1="65000" y1="72761" x2="65000" y2="72761"/>
                            <a14:foregroundMark x1="62935" y1="64303" x2="62935" y2="64303"/>
                            <a14:foregroundMark x1="63696" y1="58458" x2="63696" y2="58458"/>
                            <a14:foregroundMark x1="54891" y1="75498" x2="54891" y2="75498"/>
                            <a14:foregroundMark x1="53043" y1="74378" x2="53043" y2="74378"/>
                            <a14:foregroundMark x1="52065" y1="73134" x2="52065" y2="73134"/>
                            <a14:foregroundMark x1="51413" y1="76368" x2="51413" y2="76368"/>
                            <a14:foregroundMark x1="36413" y1="76368" x2="36413" y2="76368"/>
                            <a14:foregroundMark x1="25326" y1="68532" x2="25326" y2="68532"/>
                            <a14:foregroundMark x1="39022" y1="57836" x2="39022" y2="57836"/>
                            <a14:foregroundMark x1="38587" y1="65547" x2="38587" y2="65547"/>
                            <a14:foregroundMark x1="28587" y1="52985" x2="28587" y2="52985"/>
                            <a14:foregroundMark x1="28043" y1="71517" x2="28043" y2="71517"/>
                            <a14:foregroundMark x1="49674" y1="50498" x2="49674" y2="50871"/>
                            <a14:foregroundMark x1="57500" y1="45647" x2="57500" y2="45647"/>
                            <a14:foregroundMark x1="61630" y1="39055" x2="61630" y2="39055"/>
                            <a14:foregroundMark x1="61957" y1="50124" x2="61957" y2="50124"/>
                            <a14:foregroundMark x1="58370" y1="50498" x2="58370" y2="50498"/>
                            <a14:foregroundMark x1="70435" y1="34950" x2="70435" y2="34950"/>
                            <a14:foregroundMark x1="68261" y1="13806" x2="68261" y2="13806"/>
                            <a14:foregroundMark x1="70217" y1="15920" x2="70217" y2="15920"/>
                            <a14:foregroundMark x1="69891" y1="17040" x2="69891" y2="17040"/>
                            <a14:foregroundMark x1="76630" y1="24502" x2="76630" y2="24502"/>
                            <a14:foregroundMark x1="75761" y1="34328" x2="75761" y2="34328"/>
                            <a14:foregroundMark x1="63587" y1="73507" x2="63587" y2="73507"/>
                            <a14:foregroundMark x1="65870" y1="76493" x2="65870" y2="764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17" t="64413" r="67205" b="22264"/>
              <a:stretch/>
            </p:blipFill>
            <p:spPr bwMode="auto">
              <a:xfrm>
                <a:off x="463982" y="3797251"/>
                <a:ext cx="1082842" cy="7339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6" descr="Junk Food, Drawing, Doodle, Hamburger, Cartoon, Coloring Book, Fast Food,  Dessert, Drawing, Doodle, Hamburger png | PNGWing"/>
              <p:cNvPicPr>
                <a:picLocks noChangeAspect="1" noChangeArrowheads="1"/>
              </p:cNvPicPr>
              <p:nvPr/>
            </p:nvPicPr>
            <p:blipFill rotWithShape="1"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9577" b="89801" l="10000" r="90000">
                            <a14:foregroundMark x1="27935" y1="22388" x2="27935" y2="22388"/>
                            <a14:foregroundMark x1="26196" y1="15299" x2="26196" y2="15299"/>
                            <a14:foregroundMark x1="31957" y1="18905" x2="31957" y2="18905"/>
                            <a14:foregroundMark x1="19457" y1="21766" x2="19457" y2="21766"/>
                            <a14:foregroundMark x1="25000" y1="35075" x2="25000" y2="35075"/>
                            <a14:foregroundMark x1="24891" y1="40547" x2="24891" y2="40547"/>
                            <a14:foregroundMark x1="31739" y1="36692" x2="31739" y2="36692"/>
                            <a14:foregroundMark x1="17609" y1="36318" x2="17609" y2="36318"/>
                            <a14:foregroundMark x1="38478" y1="33706" x2="38478" y2="33706"/>
                            <a14:foregroundMark x1="40543" y1="36070" x2="40543" y2="36070"/>
                            <a14:foregroundMark x1="54565" y1="30100" x2="54565" y2="30100"/>
                            <a14:foregroundMark x1="56304" y1="26368" x2="56304" y2="26368"/>
                            <a14:foregroundMark x1="66413" y1="21393" x2="66413" y2="21393"/>
                            <a14:foregroundMark x1="67826" y1="16667" x2="67826" y2="16667"/>
                            <a14:foregroundMark x1="67609" y1="35323" x2="67609" y2="35323"/>
                            <a14:foregroundMark x1="67717" y1="28731" x2="67717" y2="28731"/>
                            <a14:foregroundMark x1="67826" y1="31095" x2="67826" y2="31095"/>
                            <a14:foregroundMark x1="67717" y1="26617" x2="67717" y2="26617"/>
                            <a14:foregroundMark x1="68261" y1="16542" x2="68261" y2="16542"/>
                            <a14:foregroundMark x1="75217" y1="25498" x2="75217" y2="25498"/>
                            <a14:foregroundMark x1="79891" y1="23632" x2="79891" y2="23632"/>
                            <a14:foregroundMark x1="75978" y1="28483" x2="75978" y2="28483"/>
                            <a14:foregroundMark x1="75543" y1="31095" x2="75543" y2="31095"/>
                            <a14:foregroundMark x1="75652" y1="36692" x2="75652" y2="36692"/>
                            <a14:foregroundMark x1="76522" y1="41045" x2="76522" y2="41045"/>
                            <a14:foregroundMark x1="75652" y1="32711" x2="75652" y2="32711"/>
                            <a14:foregroundMark x1="74457" y1="51617" x2="74457" y2="51617"/>
                            <a14:foregroundMark x1="72826" y1="46517" x2="72826" y2="46517"/>
                            <a14:foregroundMark x1="71957" y1="64303" x2="71957" y2="64303"/>
                            <a14:foregroundMark x1="75109" y1="64179" x2="75109" y2="64179"/>
                            <a14:foregroundMark x1="67065" y1="77985" x2="67065" y2="77985"/>
                            <a14:foregroundMark x1="68696" y1="78731" x2="68696" y2="78731"/>
                            <a14:foregroundMark x1="64022" y1="77985" x2="64022" y2="77985"/>
                            <a14:foregroundMark x1="64674" y1="83458" x2="64674" y2="83458"/>
                            <a14:foregroundMark x1="64565" y1="85821" x2="64565" y2="85821"/>
                            <a14:foregroundMark x1="67391" y1="72761" x2="67391" y2="72761"/>
                            <a14:foregroundMark x1="65000" y1="72761" x2="65000" y2="72761"/>
                            <a14:foregroundMark x1="62935" y1="64303" x2="62935" y2="64303"/>
                            <a14:foregroundMark x1="63696" y1="58458" x2="63696" y2="58458"/>
                            <a14:foregroundMark x1="54891" y1="75498" x2="54891" y2="75498"/>
                            <a14:foregroundMark x1="53043" y1="74378" x2="53043" y2="74378"/>
                            <a14:foregroundMark x1="52065" y1="73134" x2="52065" y2="73134"/>
                            <a14:foregroundMark x1="51413" y1="76368" x2="51413" y2="76368"/>
                            <a14:foregroundMark x1="36413" y1="76368" x2="36413" y2="76368"/>
                            <a14:foregroundMark x1="25326" y1="68532" x2="25326" y2="68532"/>
                            <a14:foregroundMark x1="39022" y1="57836" x2="39022" y2="57836"/>
                            <a14:foregroundMark x1="38587" y1="65547" x2="38587" y2="65547"/>
                            <a14:foregroundMark x1="28587" y1="52985" x2="28587" y2="52985"/>
                            <a14:foregroundMark x1="28043" y1="71517" x2="28043" y2="71517"/>
                            <a14:foregroundMark x1="49674" y1="50498" x2="49674" y2="50871"/>
                            <a14:foregroundMark x1="57500" y1="45647" x2="57500" y2="45647"/>
                            <a14:foregroundMark x1="61630" y1="39055" x2="61630" y2="39055"/>
                            <a14:foregroundMark x1="61957" y1="50124" x2="61957" y2="50124"/>
                            <a14:foregroundMark x1="58370" y1="50498" x2="58370" y2="50498"/>
                            <a14:foregroundMark x1="70435" y1="34950" x2="70435" y2="34950"/>
                            <a14:foregroundMark x1="68261" y1="13806" x2="68261" y2="13806"/>
                            <a14:foregroundMark x1="70217" y1="15920" x2="70217" y2="15920"/>
                            <a14:foregroundMark x1="69891" y1="17040" x2="69891" y2="17040"/>
                            <a14:foregroundMark x1="76630" y1="24502" x2="76630" y2="24502"/>
                            <a14:foregroundMark x1="75761" y1="34328" x2="75761" y2="34328"/>
                            <a14:foregroundMark x1="63587" y1="73507" x2="63587" y2="73507"/>
                            <a14:foregroundMark x1="65870" y1="76493" x2="65870" y2="76493"/>
                            <a14:backgroundMark x1="34022" y1="60199" x2="34022" y2="6019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35" t="49006" r="65242" b="39200"/>
              <a:stretch/>
            </p:blipFill>
            <p:spPr bwMode="auto">
              <a:xfrm>
                <a:off x="2414904" y="4538984"/>
                <a:ext cx="1155031" cy="649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6" descr="Junk Food, Drawing, Doodle, Hamburger, Cartoon, Coloring Book, Fast Food,  Dessert, Drawing, Doodle, Hamburger png | PNGWing"/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9577" b="89801" l="10000" r="90000">
                            <a14:foregroundMark x1="27935" y1="22388" x2="27935" y2="22388"/>
                            <a14:foregroundMark x1="26196" y1="15299" x2="26196" y2="15299"/>
                            <a14:foregroundMark x1="31957" y1="18905" x2="31957" y2="18905"/>
                            <a14:foregroundMark x1="19457" y1="21766" x2="19457" y2="21766"/>
                            <a14:foregroundMark x1="25000" y1="35075" x2="25000" y2="35075"/>
                            <a14:foregroundMark x1="24891" y1="40547" x2="24891" y2="40547"/>
                            <a14:foregroundMark x1="31739" y1="36692" x2="31739" y2="36692"/>
                            <a14:foregroundMark x1="17609" y1="36318" x2="17609" y2="36318"/>
                            <a14:foregroundMark x1="38478" y1="33706" x2="38478" y2="33706"/>
                            <a14:foregroundMark x1="40543" y1="36070" x2="40543" y2="36070"/>
                            <a14:foregroundMark x1="54565" y1="30100" x2="54565" y2="30100"/>
                            <a14:foregroundMark x1="56304" y1="26368" x2="56304" y2="26368"/>
                            <a14:foregroundMark x1="66413" y1="21393" x2="66413" y2="21393"/>
                            <a14:foregroundMark x1="67826" y1="16667" x2="67826" y2="16667"/>
                            <a14:foregroundMark x1="67609" y1="35323" x2="67609" y2="35323"/>
                            <a14:foregroundMark x1="67717" y1="28731" x2="67717" y2="28731"/>
                            <a14:foregroundMark x1="67826" y1="31095" x2="67826" y2="31095"/>
                            <a14:foregroundMark x1="67717" y1="26617" x2="67717" y2="26617"/>
                            <a14:foregroundMark x1="68261" y1="16542" x2="68261" y2="16542"/>
                            <a14:foregroundMark x1="75217" y1="25498" x2="75217" y2="25498"/>
                            <a14:foregroundMark x1="79891" y1="23632" x2="79891" y2="23632"/>
                            <a14:foregroundMark x1="75978" y1="28483" x2="75978" y2="28483"/>
                            <a14:foregroundMark x1="75543" y1="31095" x2="75543" y2="31095"/>
                            <a14:foregroundMark x1="75652" y1="36692" x2="75652" y2="36692"/>
                            <a14:foregroundMark x1="76522" y1="41045" x2="76522" y2="41045"/>
                            <a14:foregroundMark x1="75652" y1="32711" x2="75652" y2="32711"/>
                            <a14:foregroundMark x1="74457" y1="51617" x2="74457" y2="51617"/>
                            <a14:foregroundMark x1="72826" y1="46517" x2="72826" y2="46517"/>
                            <a14:foregroundMark x1="71957" y1="64303" x2="71957" y2="64303"/>
                            <a14:foregroundMark x1="75109" y1="64179" x2="75109" y2="64179"/>
                            <a14:foregroundMark x1="67065" y1="77985" x2="67065" y2="77985"/>
                            <a14:foregroundMark x1="68696" y1="78731" x2="68696" y2="78731"/>
                            <a14:foregroundMark x1="64022" y1="77985" x2="64022" y2="77985"/>
                            <a14:foregroundMark x1="64674" y1="83458" x2="64674" y2="83458"/>
                            <a14:foregroundMark x1="64565" y1="85821" x2="64565" y2="85821"/>
                            <a14:foregroundMark x1="67391" y1="72761" x2="67391" y2="72761"/>
                            <a14:foregroundMark x1="65000" y1="72761" x2="65000" y2="72761"/>
                            <a14:foregroundMark x1="62935" y1="64303" x2="62935" y2="64303"/>
                            <a14:foregroundMark x1="63696" y1="58458" x2="63696" y2="58458"/>
                            <a14:foregroundMark x1="54891" y1="75498" x2="54891" y2="75498"/>
                            <a14:foregroundMark x1="53043" y1="74378" x2="53043" y2="74378"/>
                            <a14:foregroundMark x1="52065" y1="73134" x2="52065" y2="73134"/>
                            <a14:foregroundMark x1="51413" y1="76368" x2="51413" y2="76368"/>
                            <a14:foregroundMark x1="36413" y1="76368" x2="36413" y2="76368"/>
                            <a14:foregroundMark x1="25326" y1="68532" x2="25326" y2="68532"/>
                            <a14:foregroundMark x1="39022" y1="57836" x2="39022" y2="57836"/>
                            <a14:foregroundMark x1="38587" y1="65547" x2="38587" y2="65547"/>
                            <a14:foregroundMark x1="28587" y1="52985" x2="28587" y2="52985"/>
                            <a14:foregroundMark x1="28043" y1="71517" x2="28043" y2="71517"/>
                            <a14:foregroundMark x1="49674" y1="50498" x2="49674" y2="50871"/>
                            <a14:foregroundMark x1="57500" y1="45647" x2="57500" y2="45647"/>
                            <a14:foregroundMark x1="61630" y1="39055" x2="61630" y2="39055"/>
                            <a14:foregroundMark x1="61957" y1="50124" x2="61957" y2="50124"/>
                            <a14:foregroundMark x1="58370" y1="50498" x2="58370" y2="50498"/>
                            <a14:foregroundMark x1="70435" y1="34950" x2="70435" y2="34950"/>
                            <a14:foregroundMark x1="68261" y1="13806" x2="68261" y2="13806"/>
                            <a14:foregroundMark x1="70217" y1="15920" x2="70217" y2="15920"/>
                            <a14:foregroundMark x1="69891" y1="17040" x2="69891" y2="17040"/>
                            <a14:foregroundMark x1="76630" y1="24502" x2="76630" y2="24502"/>
                            <a14:foregroundMark x1="75761" y1="34328" x2="75761" y2="34328"/>
                            <a14:foregroundMark x1="63587" y1="73507" x2="63587" y2="73507"/>
                            <a14:foregroundMark x1="65870" y1="76493" x2="65870" y2="764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966" t="71372" r="41238" b="12029"/>
              <a:stretch/>
            </p:blipFill>
            <p:spPr bwMode="auto">
              <a:xfrm>
                <a:off x="2333686" y="3602303"/>
                <a:ext cx="1058779" cy="914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6" descr="Junk Food, Drawing, Doodle, Hamburger, Cartoon, Coloring Book, Fast Food,  Dessert, Drawing, Doodle, Hamburger png | PNGWing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9577" b="89801" l="10000" r="90000">
                            <a14:foregroundMark x1="27935" y1="22388" x2="27935" y2="22388"/>
                            <a14:foregroundMark x1="26196" y1="15299" x2="26196" y2="15299"/>
                            <a14:foregroundMark x1="31957" y1="18905" x2="31957" y2="18905"/>
                            <a14:foregroundMark x1="19457" y1="21766" x2="19457" y2="21766"/>
                            <a14:foregroundMark x1="25000" y1="35075" x2="25000" y2="35075"/>
                            <a14:foregroundMark x1="24891" y1="40547" x2="24891" y2="40547"/>
                            <a14:foregroundMark x1="31739" y1="36692" x2="31739" y2="36692"/>
                            <a14:foregroundMark x1="17609" y1="36318" x2="17609" y2="36318"/>
                            <a14:foregroundMark x1="38478" y1="33706" x2="38478" y2="33706"/>
                            <a14:foregroundMark x1="40543" y1="36070" x2="40543" y2="36070"/>
                            <a14:foregroundMark x1="54565" y1="30100" x2="54565" y2="30100"/>
                            <a14:foregroundMark x1="56304" y1="26368" x2="56304" y2="26368"/>
                            <a14:foregroundMark x1="66413" y1="21393" x2="66413" y2="21393"/>
                            <a14:foregroundMark x1="67826" y1="16667" x2="67826" y2="16667"/>
                            <a14:foregroundMark x1="67609" y1="35323" x2="67609" y2="35323"/>
                            <a14:foregroundMark x1="67717" y1="28731" x2="67717" y2="28731"/>
                            <a14:foregroundMark x1="67826" y1="31095" x2="67826" y2="31095"/>
                            <a14:foregroundMark x1="67717" y1="26617" x2="67717" y2="26617"/>
                            <a14:foregroundMark x1="68261" y1="16542" x2="68261" y2="16542"/>
                            <a14:foregroundMark x1="75217" y1="25498" x2="75217" y2="25498"/>
                            <a14:foregroundMark x1="79891" y1="23632" x2="79891" y2="23632"/>
                            <a14:foregroundMark x1="75978" y1="28483" x2="75978" y2="28483"/>
                            <a14:foregroundMark x1="75543" y1="31095" x2="75543" y2="31095"/>
                            <a14:foregroundMark x1="75652" y1="36692" x2="75652" y2="36692"/>
                            <a14:foregroundMark x1="76522" y1="41045" x2="76522" y2="41045"/>
                            <a14:foregroundMark x1="75652" y1="32711" x2="75652" y2="32711"/>
                            <a14:foregroundMark x1="74457" y1="51617" x2="74457" y2="51617"/>
                            <a14:foregroundMark x1="72826" y1="46517" x2="72826" y2="46517"/>
                            <a14:foregroundMark x1="71957" y1="64303" x2="71957" y2="64303"/>
                            <a14:foregroundMark x1="75109" y1="64179" x2="75109" y2="64179"/>
                            <a14:foregroundMark x1="67065" y1="77985" x2="67065" y2="77985"/>
                            <a14:foregroundMark x1="68696" y1="78731" x2="68696" y2="78731"/>
                            <a14:foregroundMark x1="64022" y1="77985" x2="64022" y2="77985"/>
                            <a14:foregroundMark x1="64674" y1="83458" x2="64674" y2="83458"/>
                            <a14:foregroundMark x1="64565" y1="85821" x2="64565" y2="85821"/>
                            <a14:foregroundMark x1="67391" y1="72761" x2="67391" y2="72761"/>
                            <a14:foregroundMark x1="65000" y1="72761" x2="65000" y2="72761"/>
                            <a14:foregroundMark x1="62935" y1="64303" x2="62935" y2="64303"/>
                            <a14:foregroundMark x1="63696" y1="58458" x2="63696" y2="58458"/>
                            <a14:foregroundMark x1="54891" y1="75498" x2="54891" y2="75498"/>
                            <a14:foregroundMark x1="53043" y1="74378" x2="53043" y2="74378"/>
                            <a14:foregroundMark x1="52065" y1="73134" x2="52065" y2="73134"/>
                            <a14:foregroundMark x1="51413" y1="76368" x2="51413" y2="76368"/>
                            <a14:foregroundMark x1="36413" y1="76368" x2="36413" y2="76368"/>
                            <a14:foregroundMark x1="25326" y1="68532" x2="25326" y2="68532"/>
                            <a14:foregroundMark x1="39022" y1="57836" x2="39022" y2="57836"/>
                            <a14:foregroundMark x1="38587" y1="65547" x2="38587" y2="65547"/>
                            <a14:foregroundMark x1="28587" y1="52985" x2="28587" y2="52985"/>
                            <a14:foregroundMark x1="28043" y1="71517" x2="28043" y2="71517"/>
                            <a14:foregroundMark x1="49674" y1="50498" x2="49674" y2="50871"/>
                            <a14:foregroundMark x1="57500" y1="45647" x2="57500" y2="45647"/>
                            <a14:foregroundMark x1="61630" y1="39055" x2="61630" y2="39055"/>
                            <a14:foregroundMark x1="61957" y1="50124" x2="61957" y2="50124"/>
                            <a14:foregroundMark x1="58370" y1="50498" x2="58370" y2="50498"/>
                            <a14:foregroundMark x1="70435" y1="34950" x2="70435" y2="34950"/>
                            <a14:foregroundMark x1="68261" y1="13806" x2="68261" y2="13806"/>
                            <a14:foregroundMark x1="70217" y1="15920" x2="70217" y2="15920"/>
                            <a14:foregroundMark x1="69891" y1="17040" x2="69891" y2="17040"/>
                            <a14:foregroundMark x1="76630" y1="24502" x2="76630" y2="24502"/>
                            <a14:foregroundMark x1="75761" y1="34328" x2="75761" y2="34328"/>
                            <a14:foregroundMark x1="63587" y1="73507" x2="63587" y2="73507"/>
                            <a14:foregroundMark x1="65870" y1="76493" x2="65870" y2="76493"/>
                            <a14:backgroundMark x1="32283" y1="20647" x2="32283" y2="2064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60" t="12166" r="64468" b="68472"/>
              <a:stretch/>
            </p:blipFill>
            <p:spPr bwMode="auto">
              <a:xfrm>
                <a:off x="1530154" y="4800589"/>
                <a:ext cx="1225895" cy="10708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6" descr="Junk Food, Drawing, Doodle, Hamburger, Cartoon, Coloring Book, Fast Food,  Dessert, Drawing, Doodle, Hamburger png | PNGWing"/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9577" b="89801" l="10000" r="90000">
                            <a14:foregroundMark x1="27935" y1="22388" x2="27935" y2="22388"/>
                            <a14:foregroundMark x1="26196" y1="15299" x2="26196" y2="15299"/>
                            <a14:foregroundMark x1="31957" y1="18905" x2="31957" y2="18905"/>
                            <a14:foregroundMark x1="19457" y1="21766" x2="19457" y2="21766"/>
                            <a14:foregroundMark x1="25000" y1="35075" x2="25000" y2="35075"/>
                            <a14:foregroundMark x1="24891" y1="40547" x2="24891" y2="40547"/>
                            <a14:foregroundMark x1="31739" y1="36692" x2="31739" y2="36692"/>
                            <a14:foregroundMark x1="17609" y1="36318" x2="17609" y2="36318"/>
                            <a14:foregroundMark x1="38478" y1="33706" x2="38478" y2="33706"/>
                            <a14:foregroundMark x1="40543" y1="36070" x2="40543" y2="36070"/>
                            <a14:foregroundMark x1="54565" y1="30100" x2="54565" y2="30100"/>
                            <a14:foregroundMark x1="56304" y1="26368" x2="56304" y2="26368"/>
                            <a14:foregroundMark x1="66413" y1="21393" x2="66413" y2="21393"/>
                            <a14:foregroundMark x1="67826" y1="16667" x2="67826" y2="16667"/>
                            <a14:foregroundMark x1="67609" y1="35323" x2="67609" y2="35323"/>
                            <a14:foregroundMark x1="67717" y1="28731" x2="67717" y2="28731"/>
                            <a14:foregroundMark x1="67826" y1="31095" x2="67826" y2="31095"/>
                            <a14:foregroundMark x1="67717" y1="26617" x2="67717" y2="26617"/>
                            <a14:foregroundMark x1="68261" y1="16542" x2="68261" y2="16542"/>
                            <a14:foregroundMark x1="75217" y1="25498" x2="75217" y2="25498"/>
                            <a14:foregroundMark x1="79891" y1="23632" x2="79891" y2="23632"/>
                            <a14:foregroundMark x1="75978" y1="28483" x2="75978" y2="28483"/>
                            <a14:foregroundMark x1="75543" y1="31095" x2="75543" y2="31095"/>
                            <a14:foregroundMark x1="75652" y1="36692" x2="75652" y2="36692"/>
                            <a14:foregroundMark x1="76522" y1="41045" x2="76522" y2="41045"/>
                            <a14:foregroundMark x1="75652" y1="32711" x2="75652" y2="32711"/>
                            <a14:foregroundMark x1="74457" y1="51617" x2="74457" y2="51617"/>
                            <a14:foregroundMark x1="72826" y1="46517" x2="72826" y2="46517"/>
                            <a14:foregroundMark x1="71957" y1="64303" x2="71957" y2="64303"/>
                            <a14:foregroundMark x1="75109" y1="64179" x2="75109" y2="64179"/>
                            <a14:foregroundMark x1="67065" y1="77985" x2="67065" y2="77985"/>
                            <a14:foregroundMark x1="68696" y1="78731" x2="68696" y2="78731"/>
                            <a14:foregroundMark x1="64022" y1="77985" x2="64022" y2="77985"/>
                            <a14:foregroundMark x1="64674" y1="83458" x2="64674" y2="83458"/>
                            <a14:foregroundMark x1="64565" y1="85821" x2="64565" y2="85821"/>
                            <a14:foregroundMark x1="67391" y1="72761" x2="67391" y2="72761"/>
                            <a14:foregroundMark x1="65000" y1="72761" x2="65000" y2="72761"/>
                            <a14:foregroundMark x1="62935" y1="64303" x2="62935" y2="64303"/>
                            <a14:foregroundMark x1="63696" y1="58458" x2="63696" y2="58458"/>
                            <a14:foregroundMark x1="54891" y1="75498" x2="54891" y2="75498"/>
                            <a14:foregroundMark x1="53043" y1="74378" x2="53043" y2="74378"/>
                            <a14:foregroundMark x1="52065" y1="73134" x2="52065" y2="73134"/>
                            <a14:foregroundMark x1="51413" y1="76368" x2="51413" y2="76368"/>
                            <a14:foregroundMark x1="36413" y1="76368" x2="36413" y2="76368"/>
                            <a14:foregroundMark x1="25326" y1="68532" x2="25326" y2="68532"/>
                            <a14:foregroundMark x1="39022" y1="57836" x2="39022" y2="57836"/>
                            <a14:foregroundMark x1="38587" y1="65547" x2="38587" y2="65547"/>
                            <a14:foregroundMark x1="28587" y1="52985" x2="28587" y2="52985"/>
                            <a14:foregroundMark x1="28043" y1="71517" x2="28043" y2="71517"/>
                            <a14:foregroundMark x1="49674" y1="50498" x2="49674" y2="50871"/>
                            <a14:foregroundMark x1="57500" y1="45647" x2="57500" y2="45647"/>
                            <a14:foregroundMark x1="61630" y1="39055" x2="61630" y2="39055"/>
                            <a14:foregroundMark x1="61957" y1="50124" x2="61957" y2="50124"/>
                            <a14:foregroundMark x1="58370" y1="50498" x2="58370" y2="50498"/>
                            <a14:foregroundMark x1="70435" y1="34950" x2="70435" y2="34950"/>
                            <a14:foregroundMark x1="68261" y1="13806" x2="68261" y2="13806"/>
                            <a14:foregroundMark x1="70217" y1="15920" x2="70217" y2="15920"/>
                            <a14:foregroundMark x1="69891" y1="17040" x2="69891" y2="17040"/>
                            <a14:foregroundMark x1="76630" y1="24502" x2="76630" y2="24502"/>
                            <a14:foregroundMark x1="75761" y1="34328" x2="75761" y2="34328"/>
                            <a14:foregroundMark x1="63587" y1="73507" x2="63587" y2="73507"/>
                            <a14:foregroundMark x1="65870" y1="76493" x2="65870" y2="764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230" t="54990" r="32791" b="27756"/>
              <a:stretch/>
            </p:blipFill>
            <p:spPr bwMode="auto">
              <a:xfrm>
                <a:off x="686065" y="4055929"/>
                <a:ext cx="818148" cy="950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6" descr="Junk Food, Drawing, Doodle, Hamburger, Cartoon, Coloring Book, Fast Food,  Dessert, Drawing, Doodle, Hamburger png | PNGWing"/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9577" b="89801" l="10000" r="90000">
                            <a14:foregroundMark x1="27935" y1="22388" x2="27935" y2="22388"/>
                            <a14:foregroundMark x1="26196" y1="15299" x2="26196" y2="15299"/>
                            <a14:foregroundMark x1="31957" y1="18905" x2="31957" y2="18905"/>
                            <a14:foregroundMark x1="19457" y1="21766" x2="19457" y2="21766"/>
                            <a14:foregroundMark x1="25000" y1="35075" x2="25000" y2="35075"/>
                            <a14:foregroundMark x1="24891" y1="40547" x2="24891" y2="40547"/>
                            <a14:foregroundMark x1="31739" y1="36692" x2="31739" y2="36692"/>
                            <a14:foregroundMark x1="17609" y1="36318" x2="17609" y2="36318"/>
                            <a14:foregroundMark x1="38478" y1="33706" x2="38478" y2="33706"/>
                            <a14:foregroundMark x1="40543" y1="36070" x2="40543" y2="36070"/>
                            <a14:foregroundMark x1="54565" y1="30100" x2="54565" y2="30100"/>
                            <a14:foregroundMark x1="56304" y1="26368" x2="56304" y2="26368"/>
                            <a14:foregroundMark x1="66413" y1="21393" x2="66413" y2="21393"/>
                            <a14:foregroundMark x1="67826" y1="16667" x2="67826" y2="16667"/>
                            <a14:foregroundMark x1="67609" y1="35323" x2="67609" y2="35323"/>
                            <a14:foregroundMark x1="67717" y1="28731" x2="67717" y2="28731"/>
                            <a14:foregroundMark x1="67826" y1="31095" x2="67826" y2="31095"/>
                            <a14:foregroundMark x1="67717" y1="26617" x2="67717" y2="26617"/>
                            <a14:foregroundMark x1="68261" y1="16542" x2="68261" y2="16542"/>
                            <a14:foregroundMark x1="75217" y1="25498" x2="75217" y2="25498"/>
                            <a14:foregroundMark x1="79891" y1="23632" x2="79891" y2="23632"/>
                            <a14:foregroundMark x1="75978" y1="28483" x2="75978" y2="28483"/>
                            <a14:foregroundMark x1="75543" y1="31095" x2="75543" y2="31095"/>
                            <a14:foregroundMark x1="75652" y1="36692" x2="75652" y2="36692"/>
                            <a14:foregroundMark x1="76522" y1="41045" x2="76522" y2="41045"/>
                            <a14:foregroundMark x1="75652" y1="32711" x2="75652" y2="32711"/>
                            <a14:foregroundMark x1="74457" y1="51617" x2="74457" y2="51617"/>
                            <a14:foregroundMark x1="72826" y1="46517" x2="72826" y2="46517"/>
                            <a14:foregroundMark x1="71957" y1="64303" x2="71957" y2="64303"/>
                            <a14:foregroundMark x1="75109" y1="64179" x2="75109" y2="64179"/>
                            <a14:foregroundMark x1="67065" y1="77985" x2="67065" y2="77985"/>
                            <a14:foregroundMark x1="68696" y1="78731" x2="68696" y2="78731"/>
                            <a14:foregroundMark x1="64022" y1="77985" x2="64022" y2="77985"/>
                            <a14:foregroundMark x1="64674" y1="83458" x2="64674" y2="83458"/>
                            <a14:foregroundMark x1="64565" y1="85821" x2="64565" y2="85821"/>
                            <a14:foregroundMark x1="67391" y1="72761" x2="67391" y2="72761"/>
                            <a14:foregroundMark x1="65000" y1="72761" x2="65000" y2="72761"/>
                            <a14:foregroundMark x1="62935" y1="64303" x2="62935" y2="64303"/>
                            <a14:foregroundMark x1="63696" y1="58458" x2="63696" y2="58458"/>
                            <a14:foregroundMark x1="54891" y1="75498" x2="54891" y2="75498"/>
                            <a14:foregroundMark x1="53043" y1="74378" x2="53043" y2="74378"/>
                            <a14:foregroundMark x1="52065" y1="73134" x2="52065" y2="73134"/>
                            <a14:foregroundMark x1="51413" y1="76368" x2="51413" y2="76368"/>
                            <a14:foregroundMark x1="36413" y1="76368" x2="36413" y2="76368"/>
                            <a14:foregroundMark x1="25326" y1="68532" x2="25326" y2="68532"/>
                            <a14:foregroundMark x1="39022" y1="57836" x2="39022" y2="57836"/>
                            <a14:foregroundMark x1="38587" y1="65547" x2="38587" y2="65547"/>
                            <a14:foregroundMark x1="28587" y1="52985" x2="28587" y2="52985"/>
                            <a14:foregroundMark x1="28043" y1="71517" x2="28043" y2="71517"/>
                            <a14:foregroundMark x1="49674" y1="50498" x2="49674" y2="50871"/>
                            <a14:foregroundMark x1="57500" y1="45647" x2="57500" y2="45647"/>
                            <a14:foregroundMark x1="61630" y1="39055" x2="61630" y2="39055"/>
                            <a14:foregroundMark x1="61957" y1="50124" x2="61957" y2="50124"/>
                            <a14:foregroundMark x1="58370" y1="50498" x2="58370" y2="50498"/>
                            <a14:foregroundMark x1="70435" y1="34950" x2="70435" y2="34950"/>
                            <a14:foregroundMark x1="68261" y1="13806" x2="68261" y2="13806"/>
                            <a14:foregroundMark x1="70217" y1="15920" x2="70217" y2="15920"/>
                            <a14:foregroundMark x1="69891" y1="17040" x2="69891" y2="17040"/>
                            <a14:foregroundMark x1="76630" y1="24502" x2="76630" y2="24502"/>
                            <a14:foregroundMark x1="75761" y1="34328" x2="75761" y2="34328"/>
                            <a14:foregroundMark x1="63587" y1="73507" x2="63587" y2="73507"/>
                            <a14:foregroundMark x1="65870" y1="76493" x2="65870" y2="764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904" t="36700" r="36171" b="44080"/>
              <a:stretch/>
            </p:blipFill>
            <p:spPr bwMode="auto">
              <a:xfrm rot="1560011">
                <a:off x="1963360" y="3892269"/>
                <a:ext cx="625642" cy="10587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6" descr="Junk Food, Drawing, Doodle, Hamburger, Cartoon, Coloring Book, Fast Food,  Dessert, Drawing, Doodle, Hamburger png | PNGWing"/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9577" b="89801" l="10000" r="90000">
                            <a14:foregroundMark x1="27935" y1="22388" x2="27935" y2="22388"/>
                            <a14:foregroundMark x1="26196" y1="15299" x2="26196" y2="15299"/>
                            <a14:foregroundMark x1="31957" y1="18905" x2="31957" y2="18905"/>
                            <a14:foregroundMark x1="19457" y1="21766" x2="19457" y2="21766"/>
                            <a14:foregroundMark x1="25000" y1="35075" x2="25000" y2="35075"/>
                            <a14:foregroundMark x1="24891" y1="40547" x2="24891" y2="40547"/>
                            <a14:foregroundMark x1="31739" y1="36692" x2="31739" y2="36692"/>
                            <a14:foregroundMark x1="17609" y1="36318" x2="17609" y2="36318"/>
                            <a14:foregroundMark x1="38478" y1="33706" x2="38478" y2="33706"/>
                            <a14:foregroundMark x1="40543" y1="36070" x2="40543" y2="36070"/>
                            <a14:foregroundMark x1="54565" y1="30100" x2="54565" y2="30100"/>
                            <a14:foregroundMark x1="56304" y1="26368" x2="56304" y2="26368"/>
                            <a14:foregroundMark x1="66413" y1="21393" x2="66413" y2="21393"/>
                            <a14:foregroundMark x1="67826" y1="16667" x2="67826" y2="16667"/>
                            <a14:foregroundMark x1="67609" y1="35323" x2="67609" y2="35323"/>
                            <a14:foregroundMark x1="67717" y1="28731" x2="67717" y2="28731"/>
                            <a14:foregroundMark x1="67826" y1="31095" x2="67826" y2="31095"/>
                            <a14:foregroundMark x1="67717" y1="26617" x2="67717" y2="26617"/>
                            <a14:foregroundMark x1="68261" y1="16542" x2="68261" y2="16542"/>
                            <a14:foregroundMark x1="75217" y1="25498" x2="75217" y2="25498"/>
                            <a14:foregroundMark x1="79891" y1="23632" x2="79891" y2="23632"/>
                            <a14:foregroundMark x1="75978" y1="28483" x2="75978" y2="28483"/>
                            <a14:foregroundMark x1="75543" y1="31095" x2="75543" y2="31095"/>
                            <a14:foregroundMark x1="75652" y1="36692" x2="75652" y2="36692"/>
                            <a14:foregroundMark x1="76522" y1="41045" x2="76522" y2="41045"/>
                            <a14:foregroundMark x1="75652" y1="32711" x2="75652" y2="32711"/>
                            <a14:foregroundMark x1="74457" y1="51617" x2="74457" y2="51617"/>
                            <a14:foregroundMark x1="72826" y1="46517" x2="72826" y2="46517"/>
                            <a14:foregroundMark x1="71957" y1="64303" x2="71957" y2="64303"/>
                            <a14:foregroundMark x1="75109" y1="64179" x2="75109" y2="64179"/>
                            <a14:foregroundMark x1="67065" y1="77985" x2="67065" y2="77985"/>
                            <a14:foregroundMark x1="68696" y1="78731" x2="68696" y2="78731"/>
                            <a14:foregroundMark x1="64022" y1="77985" x2="64022" y2="77985"/>
                            <a14:foregroundMark x1="64674" y1="83458" x2="64674" y2="83458"/>
                            <a14:foregroundMark x1="64565" y1="85821" x2="64565" y2="85821"/>
                            <a14:foregroundMark x1="67391" y1="72761" x2="67391" y2="72761"/>
                            <a14:foregroundMark x1="65000" y1="72761" x2="65000" y2="72761"/>
                            <a14:foregroundMark x1="62935" y1="64303" x2="62935" y2="64303"/>
                            <a14:foregroundMark x1="63696" y1="58458" x2="63696" y2="58458"/>
                            <a14:foregroundMark x1="54891" y1="75498" x2="54891" y2="75498"/>
                            <a14:foregroundMark x1="53043" y1="74378" x2="53043" y2="74378"/>
                            <a14:foregroundMark x1="52065" y1="73134" x2="52065" y2="73134"/>
                            <a14:foregroundMark x1="51413" y1="76368" x2="51413" y2="76368"/>
                            <a14:foregroundMark x1="36413" y1="76368" x2="36413" y2="76368"/>
                            <a14:foregroundMark x1="25326" y1="68532" x2="25326" y2="68532"/>
                            <a14:foregroundMark x1="39022" y1="57836" x2="39022" y2="57836"/>
                            <a14:foregroundMark x1="38587" y1="65547" x2="38587" y2="65547"/>
                            <a14:foregroundMark x1="28587" y1="52985" x2="28587" y2="52985"/>
                            <a14:foregroundMark x1="28043" y1="71517" x2="28043" y2="71517"/>
                            <a14:foregroundMark x1="49674" y1="50498" x2="49674" y2="50871"/>
                            <a14:foregroundMark x1="57500" y1="45647" x2="57500" y2="45647"/>
                            <a14:foregroundMark x1="61630" y1="39055" x2="61630" y2="39055"/>
                            <a14:foregroundMark x1="61957" y1="50124" x2="61957" y2="50124"/>
                            <a14:foregroundMark x1="58370" y1="50498" x2="58370" y2="50498"/>
                            <a14:foregroundMark x1="70435" y1="34950" x2="70435" y2="34950"/>
                            <a14:foregroundMark x1="68261" y1="13806" x2="68261" y2="13806"/>
                            <a14:foregroundMark x1="70217" y1="15920" x2="70217" y2="15920"/>
                            <a14:foregroundMark x1="69891" y1="17040" x2="69891" y2="17040"/>
                            <a14:foregroundMark x1="76630" y1="24502" x2="76630" y2="24502"/>
                            <a14:foregroundMark x1="75761" y1="34328" x2="75761" y2="34328"/>
                            <a14:foregroundMark x1="63587" y1="73507" x2="63587" y2="73507"/>
                            <a14:foregroundMark x1="65870" y1="76493" x2="65870" y2="764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033" t="11768" r="27378" b="60713"/>
              <a:stretch/>
            </p:blipFill>
            <p:spPr bwMode="auto">
              <a:xfrm>
                <a:off x="1436376" y="4286813"/>
                <a:ext cx="541421" cy="15159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6" descr="Junk Food, Drawing, Doodle, Hamburger, Cartoon, Coloring Book, Fast Food,  Dessert, Drawing, Doodle, Hamburger png | PNGWing"/>
              <p:cNvPicPr>
                <a:picLocks noChangeAspect="1" noChangeArrowheads="1"/>
              </p:cNvPicPr>
              <p:nvPr/>
            </p:nvPicPr>
            <p:blipFill rotWithShape="1"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9577" b="89801" l="10000" r="90000">
                            <a14:foregroundMark x1="27935" y1="22388" x2="27935" y2="22388"/>
                            <a14:foregroundMark x1="26196" y1="15299" x2="26196" y2="15299"/>
                            <a14:foregroundMark x1="31957" y1="18905" x2="31957" y2="18905"/>
                            <a14:foregroundMark x1="19457" y1="21766" x2="19457" y2="21766"/>
                            <a14:foregroundMark x1="25000" y1="35075" x2="25000" y2="35075"/>
                            <a14:foregroundMark x1="24891" y1="40547" x2="24891" y2="40547"/>
                            <a14:foregroundMark x1="31739" y1="36692" x2="31739" y2="36692"/>
                            <a14:foregroundMark x1="17609" y1="36318" x2="17609" y2="36318"/>
                            <a14:foregroundMark x1="38478" y1="33706" x2="38478" y2="33706"/>
                            <a14:foregroundMark x1="40543" y1="36070" x2="40543" y2="36070"/>
                            <a14:foregroundMark x1="54565" y1="30100" x2="54565" y2="30100"/>
                            <a14:foregroundMark x1="56304" y1="26368" x2="56304" y2="26368"/>
                            <a14:foregroundMark x1="66413" y1="21393" x2="66413" y2="21393"/>
                            <a14:foregroundMark x1="67826" y1="16667" x2="67826" y2="16667"/>
                            <a14:foregroundMark x1="67609" y1="35323" x2="67609" y2="35323"/>
                            <a14:foregroundMark x1="67717" y1="28731" x2="67717" y2="28731"/>
                            <a14:foregroundMark x1="67826" y1="31095" x2="67826" y2="31095"/>
                            <a14:foregroundMark x1="67717" y1="26617" x2="67717" y2="26617"/>
                            <a14:foregroundMark x1="68261" y1="16542" x2="68261" y2="16542"/>
                            <a14:foregroundMark x1="75217" y1="25498" x2="75217" y2="25498"/>
                            <a14:foregroundMark x1="79891" y1="23632" x2="79891" y2="23632"/>
                            <a14:foregroundMark x1="75978" y1="28483" x2="75978" y2="28483"/>
                            <a14:foregroundMark x1="75543" y1="31095" x2="75543" y2="31095"/>
                            <a14:foregroundMark x1="75652" y1="36692" x2="75652" y2="36692"/>
                            <a14:foregroundMark x1="76522" y1="41045" x2="76522" y2="41045"/>
                            <a14:foregroundMark x1="75652" y1="32711" x2="75652" y2="32711"/>
                            <a14:foregroundMark x1="74457" y1="51617" x2="74457" y2="51617"/>
                            <a14:foregroundMark x1="72826" y1="46517" x2="72826" y2="46517"/>
                            <a14:foregroundMark x1="71957" y1="64303" x2="71957" y2="64303"/>
                            <a14:foregroundMark x1="75109" y1="64179" x2="75109" y2="64179"/>
                            <a14:foregroundMark x1="67065" y1="77985" x2="67065" y2="77985"/>
                            <a14:foregroundMark x1="68696" y1="78731" x2="68696" y2="78731"/>
                            <a14:foregroundMark x1="64022" y1="77985" x2="64022" y2="77985"/>
                            <a14:foregroundMark x1="64674" y1="83458" x2="64674" y2="83458"/>
                            <a14:foregroundMark x1="64565" y1="85821" x2="64565" y2="85821"/>
                            <a14:foregroundMark x1="67391" y1="72761" x2="67391" y2="72761"/>
                            <a14:foregroundMark x1="65000" y1="72761" x2="65000" y2="72761"/>
                            <a14:foregroundMark x1="62935" y1="64303" x2="62935" y2="64303"/>
                            <a14:foregroundMark x1="63696" y1="58458" x2="63696" y2="58458"/>
                            <a14:foregroundMark x1="54891" y1="75498" x2="54891" y2="75498"/>
                            <a14:foregroundMark x1="53043" y1="74378" x2="53043" y2="74378"/>
                            <a14:foregroundMark x1="52065" y1="73134" x2="52065" y2="73134"/>
                            <a14:foregroundMark x1="51413" y1="76368" x2="51413" y2="76368"/>
                            <a14:foregroundMark x1="36413" y1="76368" x2="36413" y2="76368"/>
                            <a14:foregroundMark x1="25326" y1="68532" x2="25326" y2="68532"/>
                            <a14:foregroundMark x1="39022" y1="57836" x2="39022" y2="57836"/>
                            <a14:foregroundMark x1="38587" y1="65547" x2="38587" y2="65547"/>
                            <a14:foregroundMark x1="28587" y1="52985" x2="28587" y2="52985"/>
                            <a14:foregroundMark x1="28043" y1="71517" x2="28043" y2="71517"/>
                            <a14:foregroundMark x1="49674" y1="50498" x2="49674" y2="50871"/>
                            <a14:foregroundMark x1="57500" y1="45647" x2="57500" y2="45647"/>
                            <a14:foregroundMark x1="61630" y1="39055" x2="61630" y2="39055"/>
                            <a14:foregroundMark x1="61957" y1="50124" x2="61957" y2="50124"/>
                            <a14:foregroundMark x1="58370" y1="50498" x2="58370" y2="50498"/>
                            <a14:foregroundMark x1="70435" y1="34950" x2="70435" y2="34950"/>
                            <a14:foregroundMark x1="68261" y1="13806" x2="68261" y2="13806"/>
                            <a14:foregroundMark x1="70217" y1="15920" x2="70217" y2="15920"/>
                            <a14:foregroundMark x1="69891" y1="17040" x2="69891" y2="17040"/>
                            <a14:foregroundMark x1="76630" y1="24502" x2="76630" y2="24502"/>
                            <a14:foregroundMark x1="75761" y1="34328" x2="75761" y2="34328"/>
                            <a14:foregroundMark x1="63587" y1="73507" x2="63587" y2="73507"/>
                            <a14:foregroundMark x1="65870" y1="76493" x2="65870" y2="764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86" t="11344" r="47027" b="71620"/>
              <a:stretch/>
            </p:blipFill>
            <p:spPr bwMode="auto">
              <a:xfrm>
                <a:off x="805817" y="4996748"/>
                <a:ext cx="723552" cy="634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Breakfast, fish, food, healthy, lunch icon - Download on Iconfinder"/>
              <p:cNvPicPr>
                <a:picLocks noChangeAspect="1" noChangeArrowheads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19922" b="81641" l="586" r="99219">
                            <a14:foregroundMark x1="26172" y1="52734" x2="26172" y2="52734"/>
                            <a14:foregroundMark x1="23242" y1="53711" x2="23242" y2="53711"/>
                            <a14:foregroundMark x1="22852" y1="48242" x2="22852" y2="48242"/>
                            <a14:foregroundMark x1="31445" y1="61328" x2="31445" y2="61328"/>
                            <a14:foregroundMark x1="29883" y1="65820" x2="29883" y2="65820"/>
                            <a14:foregroundMark x1="26367" y1="68555" x2="26367" y2="68555"/>
                            <a14:foregroundMark x1="19141" y1="58008" x2="19141" y2="58008"/>
                            <a14:foregroundMark x1="18750" y1="56641" x2="18750" y2="56641"/>
                            <a14:foregroundMark x1="17969" y1="59766" x2="17969" y2="59766"/>
                            <a14:foregroundMark x1="14844" y1="65625" x2="14844" y2="65625"/>
                            <a14:foregroundMark x1="11914" y1="62305" x2="11914" y2="62305"/>
                            <a14:foregroundMark x1="12695" y1="58008" x2="12695" y2="58008"/>
                            <a14:foregroundMark x1="18164" y1="48828" x2="18164" y2="48828"/>
                            <a14:foregroundMark x1="24219" y1="44141" x2="24219" y2="44141"/>
                            <a14:foregroundMark x1="33008" y1="39648" x2="33008" y2="39648"/>
                            <a14:foregroundMark x1="15039" y1="53711" x2="15039" y2="53711"/>
                            <a14:foregroundMark x1="50586" y1="37891" x2="50586" y2="37891"/>
                            <a14:foregroundMark x1="49609" y1="37695" x2="49609" y2="37695"/>
                            <a14:foregroundMark x1="44531" y1="37891" x2="44531" y2="37891"/>
                            <a14:foregroundMark x1="40625" y1="38086" x2="40625" y2="38086"/>
                            <a14:foregroundMark x1="56836" y1="37891" x2="56836" y2="37891"/>
                            <a14:foregroundMark x1="60938" y1="38281" x2="60938" y2="38281"/>
                            <a14:foregroundMark x1="64648" y1="38477" x2="64648" y2="38477"/>
                            <a14:foregroundMark x1="68164" y1="38281" x2="68164" y2="38281"/>
                            <a14:foregroundMark x1="69922" y1="37891" x2="69922" y2="37891"/>
                            <a14:foregroundMark x1="73438" y1="36914" x2="73438" y2="36914"/>
                            <a14:foregroundMark x1="76172" y1="35547" x2="76172" y2="35547"/>
                            <a14:foregroundMark x1="77539" y1="34961" x2="77539" y2="34961"/>
                            <a14:foregroundMark x1="79102" y1="34570" x2="79102" y2="34570"/>
                            <a14:foregroundMark x1="79297" y1="32422" x2="79297" y2="32422"/>
                            <a14:foregroundMark x1="79492" y1="29297" x2="79492" y2="29297"/>
                            <a14:foregroundMark x1="81836" y1="26172" x2="81836" y2="26172"/>
                            <a14:foregroundMark x1="83789" y1="28125" x2="83789" y2="28125"/>
                            <a14:foregroundMark x1="79883" y1="26953" x2="79883" y2="26953"/>
                            <a14:foregroundMark x1="80469" y1="27148" x2="80469" y2="27148"/>
                            <a14:foregroundMark x1="79688" y1="28320" x2="79688" y2="28320"/>
                            <a14:foregroundMark x1="83203" y1="26367" x2="83203" y2="26367"/>
                            <a14:foregroundMark x1="83984" y1="27930" x2="83984" y2="27930"/>
                            <a14:foregroundMark x1="86328" y1="28906" x2="86328" y2="28906"/>
                            <a14:foregroundMark x1="88086" y1="31836" x2="88086" y2="31836"/>
                            <a14:foregroundMark x1="89648" y1="30664" x2="89648" y2="30664"/>
                            <a14:foregroundMark x1="87305" y1="30664" x2="87305" y2="30664"/>
                            <a14:foregroundMark x1="91602" y1="33594" x2="91602" y2="33594"/>
                            <a14:foregroundMark x1="91602" y1="37891" x2="91602" y2="37891"/>
                            <a14:foregroundMark x1="91016" y1="31055" x2="91016" y2="31055"/>
                            <a14:foregroundMark x1="91406" y1="32227" x2="91406" y2="32227"/>
                            <a14:foregroundMark x1="90625" y1="30273" x2="90625" y2="30273"/>
                            <a14:foregroundMark x1="92578" y1="34766" x2="92578" y2="34766"/>
                            <a14:foregroundMark x1="92969" y1="36328" x2="92969" y2="36328"/>
                            <a14:foregroundMark x1="92188" y1="37305" x2="92188" y2="37305"/>
                            <a14:foregroundMark x1="90625" y1="39063" x2="90625" y2="39063"/>
                            <a14:foregroundMark x1="88672" y1="40820" x2="88672" y2="40820"/>
                            <a14:foregroundMark x1="85547" y1="43164" x2="85547" y2="43164"/>
                            <a14:foregroundMark x1="77734" y1="49219" x2="77734" y2="49219"/>
                            <a14:foregroundMark x1="69727" y1="54297" x2="69727" y2="54297"/>
                            <a14:foregroundMark x1="61719" y1="59180" x2="61719" y2="59180"/>
                            <a14:foregroundMark x1="53516" y1="63477" x2="53516" y2="63477"/>
                            <a14:foregroundMark x1="46289" y1="65820" x2="46289" y2="65820"/>
                            <a14:foregroundMark x1="35742" y1="68555" x2="35742" y2="68555"/>
                            <a14:foregroundMark x1="39453" y1="67578" x2="39453" y2="67578"/>
                            <a14:foregroundMark x1="41797" y1="67188" x2="41797" y2="67188"/>
                            <a14:foregroundMark x1="51678" y1="49498" x2="51678" y2="49498"/>
                            <a14:foregroundMark x1="42953" y1="49833" x2="42953" y2="49833"/>
                            <a14:foregroundMark x1="64430" y1="49498" x2="64430" y2="49498"/>
                            <a14:foregroundMark x1="79530" y1="44482" x2="79530" y2="44482"/>
                            <a14:foregroundMark x1="81544" y1="38462" x2="81544" y2="38462"/>
                            <a14:foregroundMark x1="61074" y1="44482" x2="61074" y2="44482"/>
                            <a14:foregroundMark x1="75839" y1="42809" x2="75839" y2="42809"/>
                            <a14:foregroundMark x1="75839" y1="39465" x2="75839" y2="39465"/>
                            <a14:foregroundMark x1="73826" y1="40803" x2="73826" y2="40803"/>
                            <a14:foregroundMark x1="73154" y1="45151" x2="73154" y2="45151"/>
                            <a14:foregroundMark x1="67114" y1="49164" x2="67114" y2="49164"/>
                            <a14:foregroundMark x1="64094" y1="53846" x2="64094" y2="53846"/>
                            <a14:foregroundMark x1="67785" y1="44482" x2="67785" y2="44482"/>
                            <a14:foregroundMark x1="70134" y1="51171" x2="70134" y2="51171"/>
                            <a14:foregroundMark x1="58389" y1="58863" x2="58389" y2="58863"/>
                            <a14:foregroundMark x1="50671" y1="60870" x2="50336" y2="61538"/>
                            <a14:foregroundMark x1="43960" y1="63211" x2="43960" y2="63211"/>
                            <a14:foregroundMark x1="36577" y1="58863" x2="36577" y2="58863"/>
                            <a14:foregroundMark x1="31544" y1="50836" x2="31544" y2="50836"/>
                            <a14:foregroundMark x1="30201" y1="46154" x2="30201" y2="46154"/>
                            <a14:foregroundMark x1="41611" y1="44482" x2="42953" y2="44147"/>
                            <a14:foregroundMark x1="53020" y1="44147" x2="53691" y2="44147"/>
                            <a14:foregroundMark x1="51007" y1="50167" x2="51007" y2="50167"/>
                            <a14:foregroundMark x1="49664" y1="54181" x2="49664" y2="54181"/>
                            <a14:foregroundMark x1="52685" y1="56187" x2="52685" y2="56187"/>
                            <a14:foregroundMark x1="54362" y1="60201" x2="54362" y2="60201"/>
                            <a14:foregroundMark x1="42953" y1="53177" x2="42953" y2="53177"/>
                            <a14:foregroundMark x1="38591" y1="49164" x2="38591" y2="49164"/>
                            <a14:foregroundMark x1="33893" y1="61538" x2="33893" y2="61538"/>
                            <a14:foregroundMark x1="47651" y1="55853" x2="47651" y2="55853"/>
                            <a14:foregroundMark x1="36577" y1="66890" x2="36577" y2="66890"/>
                            <a14:foregroundMark x1="29866" y1="67559" x2="29866" y2="67559"/>
                            <a14:foregroundMark x1="21812" y1="63880" x2="21812" y2="63880"/>
                            <a14:foregroundMark x1="28859" y1="59532" x2="28859" y2="59532"/>
                            <a14:foregroundMark x1="28859" y1="51171" x2="28859" y2="51171"/>
                            <a14:foregroundMark x1="23154" y1="66890" x2="23154" y2="66890"/>
                            <a14:foregroundMark x1="81208" y1="44816" x2="81208" y2="44816"/>
                            <a14:foregroundMark x1="83557" y1="42140" x2="83557" y2="42140"/>
                            <a14:backgroundMark x1="46644" y1="32776" x2="46644" y2="32776"/>
                            <a14:backgroundMark x1="58389" y1="36455" x2="58389" y2="36455"/>
                            <a14:backgroundMark x1="52349" y1="36789" x2="52349" y2="36789"/>
                            <a14:backgroundMark x1="42617" y1="36455" x2="42617" y2="36455"/>
                            <a14:backgroundMark x1="31879" y1="38462" x2="31879" y2="38462"/>
                            <a14:backgroundMark x1="66779" y1="59197" x2="66779" y2="59197"/>
                            <a14:backgroundMark x1="24161" y1="34448" x2="24161" y2="34448"/>
                            <a14:backgroundMark x1="87919" y1="62542" x2="87919" y2="62542"/>
                            <a14:backgroundMark x1="90940" y1="50167" x2="90940" y2="50167"/>
                            <a14:backgroundMark x1="75168" y1="68227" x2="75168" y2="68227"/>
                            <a14:backgroundMark x1="9396" y1="52843" x2="9396" y2="52843"/>
                            <a14:backgroundMark x1="14094" y1="43144" x2="14094" y2="4314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69" t="23208" r="5751" b="29601"/>
              <a:stretch/>
            </p:blipFill>
            <p:spPr bwMode="auto">
              <a:xfrm rot="20862206">
                <a:off x="2607472" y="4862713"/>
                <a:ext cx="1268100" cy="708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42" name="Picture 18" descr="Diversity and difference in communication: View as single page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94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59" y="1094942"/>
            <a:ext cx="3027760" cy="302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Genders logo, Gender symbol Female , Male Female transparent background PNG  clipart | HiClipart"/>
          <p:cNvPicPr>
            <a:picLocks noChangeAspect="1" noChangeArrowheads="1"/>
          </p:cNvPicPr>
          <p:nvPr/>
        </p:nvPicPr>
        <p:blipFill rotWithShape="1">
          <a:blip r:embed="rId2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500" b="99500" l="1667" r="98833">
                        <a14:foregroundMark x1="15167" y1="11167" x2="15167" y2="11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171" r="48569" b="27381"/>
          <a:stretch/>
        </p:blipFill>
        <p:spPr bwMode="auto">
          <a:xfrm>
            <a:off x="9027256" y="4303944"/>
            <a:ext cx="913863" cy="134668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4" descr="Genders logo, Gender symbol Female , Male Female transparent background PNG  clipart | HiClipart"/>
          <p:cNvPicPr>
            <a:picLocks noChangeAspect="1" noChangeArrowheads="1"/>
          </p:cNvPicPr>
          <p:nvPr/>
        </p:nvPicPr>
        <p:blipFill rotWithShape="1">
          <a:blip r:embed="rId2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500" b="99500" l="1667" r="98833">
                        <a14:foregroundMark x1="15167" y1="11167" x2="15167" y2="11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17" t="40214" r="-14367" b="-3372"/>
          <a:stretch/>
        </p:blipFill>
        <p:spPr bwMode="auto">
          <a:xfrm>
            <a:off x="10155874" y="4416168"/>
            <a:ext cx="1433016" cy="1122241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CuadroTexto 56"/>
          <p:cNvSpPr txBox="1"/>
          <p:nvPr/>
        </p:nvSpPr>
        <p:spPr>
          <a:xfrm>
            <a:off x="10292966" y="5584055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7-15%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sp>
        <p:nvSpPr>
          <p:cNvPr id="68" name="CuadroTexto 67"/>
          <p:cNvSpPr txBox="1"/>
          <p:nvPr/>
        </p:nvSpPr>
        <p:spPr>
          <a:xfrm>
            <a:off x="9123042" y="5584055"/>
            <a:ext cx="779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3-6%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sp>
        <p:nvSpPr>
          <p:cNvPr id="69" name="CuadroTexto 68"/>
          <p:cNvSpPr txBox="1"/>
          <p:nvPr/>
        </p:nvSpPr>
        <p:spPr>
          <a:xfrm>
            <a:off x="4666763" y="5214723"/>
            <a:ext cx="2858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30-50% in 5 to 10 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75% after 20 years</a:t>
            </a: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800955"/>
            <a:ext cx="12190286" cy="6339289"/>
          </a:xfrm>
          <a:prstGeom prst="rect">
            <a:avLst/>
          </a:prstGeom>
        </p:spPr>
      </p:pic>
      <p:sp>
        <p:nvSpPr>
          <p:cNvPr id="61" name="CuadroTexto 60"/>
          <p:cNvSpPr txBox="1"/>
          <p:nvPr/>
        </p:nvSpPr>
        <p:spPr>
          <a:xfrm>
            <a:off x="195207" y="6492182"/>
            <a:ext cx="7857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©Giphy.com</a:t>
            </a:r>
          </a:p>
        </p:txBody>
      </p:sp>
    </p:spTree>
    <p:extLst>
      <p:ext uri="{BB962C8B-B14F-4D97-AF65-F5344CB8AC3E}">
        <p14:creationId xmlns:p14="http://schemas.microsoft.com/office/powerpoint/2010/main" val="311215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8" grpId="0"/>
      <p:bldP spid="69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359596"/>
            <a:ext cx="5389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1. INTRODUCTION </a:t>
            </a:r>
            <a:r>
              <a:rPr kumimoji="0" lang="en-US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– Formation hypotheses</a:t>
            </a:r>
            <a:endParaRPr kumimoji="0" lang="en-US" sz="24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8">
            <a:extLst>
              <a:ext uri="{FF2B5EF4-FFF2-40B4-BE49-F238E27FC236}">
                <a16:creationId xmlns:a16="http://schemas.microsoft.com/office/drawing/2014/main" id="{30BA9F39-D0F3-4F19-B92B-86D513D568FA}"/>
              </a:ext>
            </a:extLst>
          </p:cNvPr>
          <p:cNvSpPr txBox="1"/>
          <p:nvPr/>
        </p:nvSpPr>
        <p:spPr>
          <a:xfrm>
            <a:off x="2192165" y="2147063"/>
            <a:ext cx="1971321" cy="407778"/>
          </a:xfrm>
          <a:prstGeom prst="rect">
            <a:avLst/>
          </a:prstGeom>
          <a:noFill/>
        </p:spPr>
        <p:txBody>
          <a:bodyPr wrap="none" lIns="99034" tIns="49517" rIns="99034" bIns="49517" rtlCol="0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Urinary</a:t>
            </a:r>
            <a:r>
              <a:rPr lang="es-ES" sz="2000" dirty="0">
                <a:solidFill>
                  <a:schemeClr val="bg1"/>
                </a:solidFill>
                <a:latin typeface="Arno Pro" panose="02020502040506020403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saturation</a:t>
            </a:r>
            <a:endParaRPr lang="es-ES" sz="2000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  <p:pic>
        <p:nvPicPr>
          <p:cNvPr id="10" name="Picture 2" descr="I:\UAB\CURSOS\Programa Generació Idees 2013\Presentacio\mystone_pictures\arrow2.png">
            <a:extLst>
              <a:ext uri="{FF2B5EF4-FFF2-40B4-BE49-F238E27FC236}">
                <a16:creationId xmlns:a16="http://schemas.microsoft.com/office/drawing/2014/main" id="{4BEA2110-AF95-4807-BCFD-A4F164F3C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902" flipV="1">
            <a:off x="2962525" y="2678457"/>
            <a:ext cx="64896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23">
            <a:extLst>
              <a:ext uri="{FF2B5EF4-FFF2-40B4-BE49-F238E27FC236}">
                <a16:creationId xmlns:a16="http://schemas.microsoft.com/office/drawing/2014/main" id="{1BC3DEF4-B0B3-4028-8C9C-0EC06217132B}"/>
              </a:ext>
            </a:extLst>
          </p:cNvPr>
          <p:cNvSpPr txBox="1"/>
          <p:nvPr/>
        </p:nvSpPr>
        <p:spPr>
          <a:xfrm>
            <a:off x="3595127" y="2818290"/>
            <a:ext cx="21066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Crystal</a:t>
            </a:r>
            <a:r>
              <a:rPr lang="es-ES" sz="2000" dirty="0">
                <a:solidFill>
                  <a:schemeClr val="bg1"/>
                </a:solidFill>
                <a:latin typeface="Arno Pro" panose="02020502040506020403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germination</a:t>
            </a:r>
            <a:endParaRPr lang="es-ES" sz="2000" dirty="0">
              <a:solidFill>
                <a:schemeClr val="bg1"/>
              </a:solidFill>
              <a:latin typeface="Arno Pro" panose="02020502040506020403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latin typeface="Arno Pro" panose="02020502040506020403" pitchFamily="18" charset="0"/>
              </a:rPr>
              <a:t>and </a:t>
            </a:r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growth</a:t>
            </a:r>
            <a:endParaRPr lang="es-ES" sz="2000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  <p:sp>
        <p:nvSpPr>
          <p:cNvPr id="13" name="TextBox 26">
            <a:extLst>
              <a:ext uri="{FF2B5EF4-FFF2-40B4-BE49-F238E27FC236}">
                <a16:creationId xmlns:a16="http://schemas.microsoft.com/office/drawing/2014/main" id="{D7CAFA7E-C772-4DF1-8068-9094CE52F188}"/>
              </a:ext>
            </a:extLst>
          </p:cNvPr>
          <p:cNvSpPr txBox="1"/>
          <p:nvPr/>
        </p:nvSpPr>
        <p:spPr>
          <a:xfrm>
            <a:off x="5059241" y="3761400"/>
            <a:ext cx="2053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Crystal</a:t>
            </a:r>
            <a:r>
              <a:rPr lang="es-ES" sz="2000" dirty="0">
                <a:solidFill>
                  <a:schemeClr val="bg1"/>
                </a:solidFill>
                <a:latin typeface="Arno Pro" panose="02020502040506020403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aggregation</a:t>
            </a:r>
            <a:endParaRPr lang="es-ES" sz="2000" dirty="0">
              <a:solidFill>
                <a:schemeClr val="bg1"/>
              </a:solidFill>
              <a:latin typeface="Arno Pro" panose="02020502040506020403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latin typeface="Arno Pro" panose="02020502040506020403" pitchFamily="18" charset="0"/>
              </a:rPr>
              <a:t>and </a:t>
            </a:r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agglomeration</a:t>
            </a:r>
            <a:endParaRPr lang="es-ES" sz="2000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  <p:sp>
        <p:nvSpPr>
          <p:cNvPr id="14" name="TextBox 29">
            <a:extLst>
              <a:ext uri="{FF2B5EF4-FFF2-40B4-BE49-F238E27FC236}">
                <a16:creationId xmlns:a16="http://schemas.microsoft.com/office/drawing/2014/main" id="{F3DF0F56-EDF9-426F-AA57-BF5B990FB7BF}"/>
              </a:ext>
            </a:extLst>
          </p:cNvPr>
          <p:cNvSpPr txBox="1"/>
          <p:nvPr/>
        </p:nvSpPr>
        <p:spPr>
          <a:xfrm>
            <a:off x="6487212" y="2818290"/>
            <a:ext cx="2121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Retention</a:t>
            </a:r>
            <a:r>
              <a:rPr lang="es-ES" sz="2000" dirty="0">
                <a:solidFill>
                  <a:schemeClr val="bg1"/>
                </a:solidFill>
                <a:latin typeface="Arno Pro" panose="02020502040506020403" pitchFamily="18" charset="0"/>
              </a:rPr>
              <a:t> of </a:t>
            </a:r>
          </a:p>
          <a:p>
            <a:pPr algn="ctr"/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crystallized</a:t>
            </a:r>
            <a:r>
              <a:rPr lang="es-ES" sz="2000" dirty="0">
                <a:solidFill>
                  <a:schemeClr val="bg1"/>
                </a:solidFill>
                <a:latin typeface="Arno Pro" panose="02020502040506020403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particles</a:t>
            </a:r>
            <a:endParaRPr lang="es-ES" sz="2000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  <p:grpSp>
        <p:nvGrpSpPr>
          <p:cNvPr id="15" name="Group 31">
            <a:extLst>
              <a:ext uri="{FF2B5EF4-FFF2-40B4-BE49-F238E27FC236}">
                <a16:creationId xmlns:a16="http://schemas.microsoft.com/office/drawing/2014/main" id="{FFE5EC01-8FF8-4222-9701-F2157B310D5F}"/>
              </a:ext>
            </a:extLst>
          </p:cNvPr>
          <p:cNvGrpSpPr/>
          <p:nvPr/>
        </p:nvGrpSpPr>
        <p:grpSpPr>
          <a:xfrm>
            <a:off x="7509561" y="2147063"/>
            <a:ext cx="1070152" cy="674545"/>
            <a:chOff x="6523752" y="893382"/>
            <a:chExt cx="1471443" cy="720559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16" name="Picture 2" descr="I:\UAB\CURSOS\Programa Generació Idees 2013\Presentacio\mystone_pictures\arrow2.png">
              <a:extLst>
                <a:ext uri="{FF2B5EF4-FFF2-40B4-BE49-F238E27FC236}">
                  <a16:creationId xmlns:a16="http://schemas.microsoft.com/office/drawing/2014/main" id="{91EE60C3-62FE-4794-A936-A05E97C0F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92544">
              <a:off x="6523752" y="1149671"/>
              <a:ext cx="853217" cy="384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I:\UAB\CURSOS\Programa Generació Idees 2013\Presentacio\mystone_pictures\machine1.png">
              <a:extLst>
                <a:ext uri="{FF2B5EF4-FFF2-40B4-BE49-F238E27FC236}">
                  <a16:creationId xmlns:a16="http://schemas.microsoft.com/office/drawing/2014/main" id="{C0618FE4-1ABE-403C-94A0-95D50D71B3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0" t="56604" r="84560"/>
            <a:stretch/>
          </p:blipFill>
          <p:spPr bwMode="auto">
            <a:xfrm>
              <a:off x="7347123" y="893382"/>
              <a:ext cx="648072" cy="720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2" descr="I:\UAB\CURSOS\Programa Generació Idees 2013\Presentacio\mystone_pictures\arrow2.png">
            <a:extLst>
              <a:ext uri="{FF2B5EF4-FFF2-40B4-BE49-F238E27FC236}">
                <a16:creationId xmlns:a16="http://schemas.microsoft.com/office/drawing/2014/main" id="{BFDCBF3E-1B0F-4777-8D76-66C9B37F9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902" flipV="1">
            <a:off x="4482022" y="3629709"/>
            <a:ext cx="64896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:\UAB\CURSOS\Programa Generació Idees 2013\Presentacio\mystone_pictures\arrow2.png">
            <a:extLst>
              <a:ext uri="{FF2B5EF4-FFF2-40B4-BE49-F238E27FC236}">
                <a16:creationId xmlns:a16="http://schemas.microsoft.com/office/drawing/2014/main" id="{39D18026-1193-45DE-A31C-F7EA2FF42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32856" flipV="1">
            <a:off x="7089541" y="3670435"/>
            <a:ext cx="64896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14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359596"/>
            <a:ext cx="5389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1. INTRODUCTION </a:t>
            </a:r>
            <a:r>
              <a:rPr kumimoji="0" lang="en-US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– Formation hypotheses</a:t>
            </a:r>
            <a:endParaRPr kumimoji="0" lang="en-US" sz="24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2548058" y="2091119"/>
            <a:ext cx="2088000" cy="2356050"/>
            <a:chOff x="2548058" y="2091119"/>
            <a:chExt cx="2088000" cy="2356050"/>
          </a:xfrm>
        </p:grpSpPr>
        <p:grpSp>
          <p:nvGrpSpPr>
            <p:cNvPr id="13" name="Grupo 12"/>
            <p:cNvGrpSpPr/>
            <p:nvPr/>
          </p:nvGrpSpPr>
          <p:grpSpPr>
            <a:xfrm>
              <a:off x="2913231" y="3846103"/>
              <a:ext cx="1357655" cy="352615"/>
              <a:chOff x="2895743" y="3846103"/>
              <a:chExt cx="1357655" cy="352615"/>
            </a:xfrm>
          </p:grpSpPr>
          <p:sp>
            <p:nvSpPr>
              <p:cNvPr id="52" name="Elipse 51"/>
              <p:cNvSpPr/>
              <p:nvPr/>
            </p:nvSpPr>
            <p:spPr>
              <a:xfrm>
                <a:off x="2895743" y="4018718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Elipse 52"/>
              <p:cNvSpPr/>
              <p:nvPr/>
            </p:nvSpPr>
            <p:spPr>
              <a:xfrm>
                <a:off x="3063979" y="4018718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Elipse 53"/>
              <p:cNvSpPr/>
              <p:nvPr/>
            </p:nvSpPr>
            <p:spPr>
              <a:xfrm>
                <a:off x="3232215" y="4018718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Elipse 54"/>
              <p:cNvSpPr/>
              <p:nvPr/>
            </p:nvSpPr>
            <p:spPr>
              <a:xfrm>
                <a:off x="3400451" y="4018718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Elipse 55"/>
              <p:cNvSpPr/>
              <p:nvPr/>
            </p:nvSpPr>
            <p:spPr>
              <a:xfrm>
                <a:off x="3568687" y="4018718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Elipse 56"/>
              <p:cNvSpPr/>
              <p:nvPr/>
            </p:nvSpPr>
            <p:spPr>
              <a:xfrm>
                <a:off x="3736923" y="4018718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Elipse 57"/>
              <p:cNvSpPr/>
              <p:nvPr/>
            </p:nvSpPr>
            <p:spPr>
              <a:xfrm>
                <a:off x="3905159" y="4018718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Elipse 58"/>
              <p:cNvSpPr/>
              <p:nvPr/>
            </p:nvSpPr>
            <p:spPr>
              <a:xfrm>
                <a:off x="4073398" y="4018718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Elipse 59"/>
              <p:cNvSpPr/>
              <p:nvPr/>
            </p:nvSpPr>
            <p:spPr>
              <a:xfrm>
                <a:off x="2985743" y="3846103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Elipse 60"/>
              <p:cNvSpPr/>
              <p:nvPr/>
            </p:nvSpPr>
            <p:spPr>
              <a:xfrm>
                <a:off x="3153979" y="3846103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Elipse 61"/>
              <p:cNvSpPr/>
              <p:nvPr/>
            </p:nvSpPr>
            <p:spPr>
              <a:xfrm>
                <a:off x="3322215" y="3846103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Elipse 62"/>
              <p:cNvSpPr/>
              <p:nvPr/>
            </p:nvSpPr>
            <p:spPr>
              <a:xfrm>
                <a:off x="3490451" y="3846103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Elipse 63"/>
              <p:cNvSpPr/>
              <p:nvPr/>
            </p:nvSpPr>
            <p:spPr>
              <a:xfrm>
                <a:off x="3658687" y="3846103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Elipse 64"/>
              <p:cNvSpPr/>
              <p:nvPr/>
            </p:nvSpPr>
            <p:spPr>
              <a:xfrm>
                <a:off x="3826923" y="3846103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Elipse 65"/>
              <p:cNvSpPr/>
              <p:nvPr/>
            </p:nvSpPr>
            <p:spPr>
              <a:xfrm>
                <a:off x="3995159" y="3846103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upo 39"/>
            <p:cNvGrpSpPr/>
            <p:nvPr/>
          </p:nvGrpSpPr>
          <p:grpSpPr>
            <a:xfrm>
              <a:off x="2548058" y="2091119"/>
              <a:ext cx="2088000" cy="2356050"/>
              <a:chOff x="7082445" y="1807370"/>
              <a:chExt cx="2088000" cy="3069429"/>
            </a:xfrm>
          </p:grpSpPr>
          <p:sp>
            <p:nvSpPr>
              <p:cNvPr id="41" name="Proceso alternativo 40"/>
              <p:cNvSpPr/>
              <p:nvPr/>
            </p:nvSpPr>
            <p:spPr>
              <a:xfrm>
                <a:off x="7082445" y="4566459"/>
                <a:ext cx="2088000" cy="72000"/>
              </a:xfrm>
              <a:prstGeom prst="flowChartAlternateProcess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381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Acorde 41"/>
              <p:cNvSpPr/>
              <p:nvPr/>
            </p:nvSpPr>
            <p:spPr>
              <a:xfrm rot="16200000">
                <a:off x="7889909" y="3775738"/>
                <a:ext cx="473072" cy="1729049"/>
              </a:xfrm>
              <a:prstGeom prst="chord">
                <a:avLst>
                  <a:gd name="adj1" fmla="val 5383974"/>
                  <a:gd name="adj2" fmla="val 16220101"/>
                </a:avLst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8575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Conector recto 42"/>
              <p:cNvCxnSpPr/>
              <p:nvPr/>
            </p:nvCxnSpPr>
            <p:spPr>
              <a:xfrm>
                <a:off x="8126445" y="1807370"/>
                <a:ext cx="0" cy="2759089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cto 43"/>
              <p:cNvCxnSpPr/>
              <p:nvPr/>
            </p:nvCxnSpPr>
            <p:spPr>
              <a:xfrm flipH="1">
                <a:off x="7261921" y="1812637"/>
                <a:ext cx="864524" cy="2753822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cto 44"/>
              <p:cNvCxnSpPr/>
              <p:nvPr/>
            </p:nvCxnSpPr>
            <p:spPr>
              <a:xfrm>
                <a:off x="8126445" y="1812637"/>
                <a:ext cx="836815" cy="2753822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upo 17"/>
          <p:cNvGrpSpPr/>
          <p:nvPr/>
        </p:nvGrpSpPr>
        <p:grpSpPr>
          <a:xfrm>
            <a:off x="7560147" y="2091119"/>
            <a:ext cx="2088000" cy="2356050"/>
            <a:chOff x="7560147" y="2091119"/>
            <a:chExt cx="2088000" cy="2356050"/>
          </a:xfrm>
        </p:grpSpPr>
        <p:grpSp>
          <p:nvGrpSpPr>
            <p:cNvPr id="8" name="Grupo 7"/>
            <p:cNvGrpSpPr/>
            <p:nvPr/>
          </p:nvGrpSpPr>
          <p:grpSpPr>
            <a:xfrm>
              <a:off x="7925320" y="3838718"/>
              <a:ext cx="1357655" cy="352615"/>
              <a:chOff x="7989712" y="3838718"/>
              <a:chExt cx="1357655" cy="352615"/>
            </a:xfrm>
          </p:grpSpPr>
          <p:sp>
            <p:nvSpPr>
              <p:cNvPr id="68" name="Elipse 67"/>
              <p:cNvSpPr/>
              <p:nvPr/>
            </p:nvSpPr>
            <p:spPr>
              <a:xfrm>
                <a:off x="7989712" y="4011333"/>
                <a:ext cx="180000" cy="18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Elipse 68"/>
              <p:cNvSpPr/>
              <p:nvPr/>
            </p:nvSpPr>
            <p:spPr>
              <a:xfrm>
                <a:off x="8157948" y="4011333"/>
                <a:ext cx="180000" cy="18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Elipse 69"/>
              <p:cNvSpPr/>
              <p:nvPr/>
            </p:nvSpPr>
            <p:spPr>
              <a:xfrm>
                <a:off x="8326184" y="4011333"/>
                <a:ext cx="180000" cy="18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Elipse 70"/>
              <p:cNvSpPr/>
              <p:nvPr/>
            </p:nvSpPr>
            <p:spPr>
              <a:xfrm>
                <a:off x="8494420" y="4011333"/>
                <a:ext cx="180000" cy="18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Elipse 71"/>
              <p:cNvSpPr/>
              <p:nvPr/>
            </p:nvSpPr>
            <p:spPr>
              <a:xfrm>
                <a:off x="8662656" y="4011333"/>
                <a:ext cx="180000" cy="18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Elipse 72"/>
              <p:cNvSpPr/>
              <p:nvPr/>
            </p:nvSpPr>
            <p:spPr>
              <a:xfrm>
                <a:off x="8830892" y="4011333"/>
                <a:ext cx="180000" cy="18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Elipse 73"/>
              <p:cNvSpPr/>
              <p:nvPr/>
            </p:nvSpPr>
            <p:spPr>
              <a:xfrm>
                <a:off x="8999128" y="4011333"/>
                <a:ext cx="180000" cy="18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Elipse 74"/>
              <p:cNvSpPr/>
              <p:nvPr/>
            </p:nvSpPr>
            <p:spPr>
              <a:xfrm>
                <a:off x="9167367" y="4011333"/>
                <a:ext cx="180000" cy="18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Elipse 75"/>
              <p:cNvSpPr/>
              <p:nvPr/>
            </p:nvSpPr>
            <p:spPr>
              <a:xfrm>
                <a:off x="8079712" y="3838718"/>
                <a:ext cx="180000" cy="18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Elipse 76"/>
              <p:cNvSpPr/>
              <p:nvPr/>
            </p:nvSpPr>
            <p:spPr>
              <a:xfrm>
                <a:off x="8247948" y="3838718"/>
                <a:ext cx="180000" cy="18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Elipse 77"/>
              <p:cNvSpPr/>
              <p:nvPr/>
            </p:nvSpPr>
            <p:spPr>
              <a:xfrm>
                <a:off x="8416184" y="3838718"/>
                <a:ext cx="180000" cy="18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Elipse 78"/>
              <p:cNvSpPr/>
              <p:nvPr/>
            </p:nvSpPr>
            <p:spPr>
              <a:xfrm>
                <a:off x="8584420" y="3838718"/>
                <a:ext cx="180000" cy="18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Elipse 91"/>
              <p:cNvSpPr/>
              <p:nvPr/>
            </p:nvSpPr>
            <p:spPr>
              <a:xfrm>
                <a:off x="8752656" y="3838718"/>
                <a:ext cx="180000" cy="18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Elipse 92"/>
              <p:cNvSpPr/>
              <p:nvPr/>
            </p:nvSpPr>
            <p:spPr>
              <a:xfrm>
                <a:off x="8920892" y="3838718"/>
                <a:ext cx="180000" cy="18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Elipse 93"/>
              <p:cNvSpPr/>
              <p:nvPr/>
            </p:nvSpPr>
            <p:spPr>
              <a:xfrm>
                <a:off x="9089128" y="3838718"/>
                <a:ext cx="180000" cy="18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upo 45"/>
            <p:cNvGrpSpPr/>
            <p:nvPr/>
          </p:nvGrpSpPr>
          <p:grpSpPr>
            <a:xfrm>
              <a:off x="7560147" y="2091119"/>
              <a:ext cx="2088000" cy="2356050"/>
              <a:chOff x="7082445" y="1807370"/>
              <a:chExt cx="2088000" cy="3069429"/>
            </a:xfrm>
          </p:grpSpPr>
          <p:sp>
            <p:nvSpPr>
              <p:cNvPr id="47" name="Proceso alternativo 46"/>
              <p:cNvSpPr/>
              <p:nvPr/>
            </p:nvSpPr>
            <p:spPr>
              <a:xfrm>
                <a:off x="7082445" y="4566459"/>
                <a:ext cx="2088000" cy="72000"/>
              </a:xfrm>
              <a:prstGeom prst="flowChartAlternateProcess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381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Acorde 47"/>
              <p:cNvSpPr/>
              <p:nvPr/>
            </p:nvSpPr>
            <p:spPr>
              <a:xfrm rot="16200000">
                <a:off x="7889909" y="3775738"/>
                <a:ext cx="473072" cy="1729049"/>
              </a:xfrm>
              <a:prstGeom prst="chord">
                <a:avLst>
                  <a:gd name="adj1" fmla="val 5383974"/>
                  <a:gd name="adj2" fmla="val 16220101"/>
                </a:avLst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8575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Conector recto 48"/>
              <p:cNvCxnSpPr/>
              <p:nvPr/>
            </p:nvCxnSpPr>
            <p:spPr>
              <a:xfrm>
                <a:off x="8126445" y="1807370"/>
                <a:ext cx="0" cy="2759089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cto 49"/>
              <p:cNvCxnSpPr/>
              <p:nvPr/>
            </p:nvCxnSpPr>
            <p:spPr>
              <a:xfrm flipH="1">
                <a:off x="7261921" y="1812637"/>
                <a:ext cx="864524" cy="2753822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cto 50"/>
              <p:cNvCxnSpPr/>
              <p:nvPr/>
            </p:nvCxnSpPr>
            <p:spPr>
              <a:xfrm>
                <a:off x="8126445" y="1812637"/>
                <a:ext cx="836815" cy="2753822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upo 37"/>
          <p:cNvGrpSpPr/>
          <p:nvPr/>
        </p:nvGrpSpPr>
        <p:grpSpPr>
          <a:xfrm>
            <a:off x="3391765" y="1729456"/>
            <a:ext cx="5408471" cy="781396"/>
            <a:chOff x="3914028" y="1420375"/>
            <a:chExt cx="4374417" cy="781396"/>
          </a:xfrm>
        </p:grpSpPr>
        <p:grpSp>
          <p:nvGrpSpPr>
            <p:cNvPr id="32" name="Grupo 31"/>
            <p:cNvGrpSpPr/>
            <p:nvPr/>
          </p:nvGrpSpPr>
          <p:grpSpPr>
            <a:xfrm>
              <a:off x="4050200" y="1420375"/>
              <a:ext cx="4079647" cy="781396"/>
              <a:chOff x="4050200" y="1420375"/>
              <a:chExt cx="4079647" cy="781396"/>
            </a:xfrm>
          </p:grpSpPr>
          <p:sp>
            <p:nvSpPr>
              <p:cNvPr id="10" name="Forma libre 9"/>
              <p:cNvSpPr/>
              <p:nvPr/>
            </p:nvSpPr>
            <p:spPr>
              <a:xfrm>
                <a:off x="6079374" y="1420375"/>
                <a:ext cx="2050473" cy="781396"/>
              </a:xfrm>
              <a:custGeom>
                <a:avLst/>
                <a:gdLst>
                  <a:gd name="connsiteX0" fmla="*/ 0 w 2050473"/>
                  <a:gd name="connsiteY0" fmla="*/ 781396 h 781396"/>
                  <a:gd name="connsiteX1" fmla="*/ 5542 w 2050473"/>
                  <a:gd name="connsiteY1" fmla="*/ 182880 h 781396"/>
                  <a:gd name="connsiteX2" fmla="*/ 144087 w 2050473"/>
                  <a:gd name="connsiteY2" fmla="*/ 127462 h 781396"/>
                  <a:gd name="connsiteX3" fmla="*/ 288175 w 2050473"/>
                  <a:gd name="connsiteY3" fmla="*/ 55418 h 781396"/>
                  <a:gd name="connsiteX4" fmla="*/ 410095 w 2050473"/>
                  <a:gd name="connsiteY4" fmla="*/ 22167 h 781396"/>
                  <a:gd name="connsiteX5" fmla="*/ 498764 w 2050473"/>
                  <a:gd name="connsiteY5" fmla="*/ 5542 h 781396"/>
                  <a:gd name="connsiteX6" fmla="*/ 565266 w 2050473"/>
                  <a:gd name="connsiteY6" fmla="*/ 5542 h 781396"/>
                  <a:gd name="connsiteX7" fmla="*/ 631767 w 2050473"/>
                  <a:gd name="connsiteY7" fmla="*/ 0 h 781396"/>
                  <a:gd name="connsiteX8" fmla="*/ 698269 w 2050473"/>
                  <a:gd name="connsiteY8" fmla="*/ 0 h 781396"/>
                  <a:gd name="connsiteX9" fmla="*/ 759229 w 2050473"/>
                  <a:gd name="connsiteY9" fmla="*/ 22167 h 781396"/>
                  <a:gd name="connsiteX10" fmla="*/ 820189 w 2050473"/>
                  <a:gd name="connsiteY10" fmla="*/ 33251 h 781396"/>
                  <a:gd name="connsiteX11" fmla="*/ 892233 w 2050473"/>
                  <a:gd name="connsiteY11" fmla="*/ 55418 h 781396"/>
                  <a:gd name="connsiteX12" fmla="*/ 953193 w 2050473"/>
                  <a:gd name="connsiteY12" fmla="*/ 77585 h 781396"/>
                  <a:gd name="connsiteX13" fmla="*/ 1025237 w 2050473"/>
                  <a:gd name="connsiteY13" fmla="*/ 99753 h 781396"/>
                  <a:gd name="connsiteX14" fmla="*/ 1113906 w 2050473"/>
                  <a:gd name="connsiteY14" fmla="*/ 138545 h 781396"/>
                  <a:gd name="connsiteX15" fmla="*/ 1197033 w 2050473"/>
                  <a:gd name="connsiteY15" fmla="*/ 171796 h 781396"/>
                  <a:gd name="connsiteX16" fmla="*/ 1280160 w 2050473"/>
                  <a:gd name="connsiteY16" fmla="*/ 205047 h 781396"/>
                  <a:gd name="connsiteX17" fmla="*/ 1374371 w 2050473"/>
                  <a:gd name="connsiteY17" fmla="*/ 238298 h 781396"/>
                  <a:gd name="connsiteX18" fmla="*/ 1463040 w 2050473"/>
                  <a:gd name="connsiteY18" fmla="*/ 249382 h 781396"/>
                  <a:gd name="connsiteX19" fmla="*/ 1562793 w 2050473"/>
                  <a:gd name="connsiteY19" fmla="*/ 260465 h 781396"/>
                  <a:gd name="connsiteX20" fmla="*/ 1706880 w 2050473"/>
                  <a:gd name="connsiteY20" fmla="*/ 254923 h 781396"/>
                  <a:gd name="connsiteX21" fmla="*/ 2050473 w 2050473"/>
                  <a:gd name="connsiteY21" fmla="*/ 216131 h 781396"/>
                  <a:gd name="connsiteX22" fmla="*/ 1978429 w 2050473"/>
                  <a:gd name="connsiteY22" fmla="*/ 271549 h 781396"/>
                  <a:gd name="connsiteX23" fmla="*/ 1895302 w 2050473"/>
                  <a:gd name="connsiteY23" fmla="*/ 315883 h 781396"/>
                  <a:gd name="connsiteX24" fmla="*/ 1828800 w 2050473"/>
                  <a:gd name="connsiteY24" fmla="*/ 343593 h 781396"/>
                  <a:gd name="connsiteX25" fmla="*/ 1751215 w 2050473"/>
                  <a:gd name="connsiteY25" fmla="*/ 371302 h 781396"/>
                  <a:gd name="connsiteX26" fmla="*/ 1657004 w 2050473"/>
                  <a:gd name="connsiteY26" fmla="*/ 410094 h 781396"/>
                  <a:gd name="connsiteX27" fmla="*/ 1557251 w 2050473"/>
                  <a:gd name="connsiteY27" fmla="*/ 421178 h 781396"/>
                  <a:gd name="connsiteX28" fmla="*/ 1512917 w 2050473"/>
                  <a:gd name="connsiteY28" fmla="*/ 426720 h 781396"/>
                  <a:gd name="connsiteX29" fmla="*/ 1457498 w 2050473"/>
                  <a:gd name="connsiteY29" fmla="*/ 426720 h 781396"/>
                  <a:gd name="connsiteX30" fmla="*/ 1407622 w 2050473"/>
                  <a:gd name="connsiteY30" fmla="*/ 421178 h 781396"/>
                  <a:gd name="connsiteX31" fmla="*/ 1296786 w 2050473"/>
                  <a:gd name="connsiteY31" fmla="*/ 399011 h 781396"/>
                  <a:gd name="connsiteX32" fmla="*/ 1213658 w 2050473"/>
                  <a:gd name="connsiteY32" fmla="*/ 371302 h 781396"/>
                  <a:gd name="connsiteX33" fmla="*/ 1147157 w 2050473"/>
                  <a:gd name="connsiteY33" fmla="*/ 338051 h 781396"/>
                  <a:gd name="connsiteX34" fmla="*/ 1047404 w 2050473"/>
                  <a:gd name="connsiteY34" fmla="*/ 299258 h 781396"/>
                  <a:gd name="connsiteX35" fmla="*/ 947651 w 2050473"/>
                  <a:gd name="connsiteY35" fmla="*/ 277091 h 781396"/>
                  <a:gd name="connsiteX36" fmla="*/ 925484 w 2050473"/>
                  <a:gd name="connsiteY36" fmla="*/ 266007 h 781396"/>
                  <a:gd name="connsiteX37" fmla="*/ 803564 w 2050473"/>
                  <a:gd name="connsiteY37" fmla="*/ 243840 h 781396"/>
                  <a:gd name="connsiteX38" fmla="*/ 670560 w 2050473"/>
                  <a:gd name="connsiteY38" fmla="*/ 238298 h 781396"/>
                  <a:gd name="connsiteX39" fmla="*/ 559724 w 2050473"/>
                  <a:gd name="connsiteY39" fmla="*/ 249382 h 781396"/>
                  <a:gd name="connsiteX40" fmla="*/ 459971 w 2050473"/>
                  <a:gd name="connsiteY40" fmla="*/ 266007 h 781396"/>
                  <a:gd name="connsiteX41" fmla="*/ 382386 w 2050473"/>
                  <a:gd name="connsiteY41" fmla="*/ 293716 h 781396"/>
                  <a:gd name="connsiteX42" fmla="*/ 315884 w 2050473"/>
                  <a:gd name="connsiteY42" fmla="*/ 343593 h 781396"/>
                  <a:gd name="connsiteX43" fmla="*/ 260466 w 2050473"/>
                  <a:gd name="connsiteY43" fmla="*/ 387927 h 781396"/>
                  <a:gd name="connsiteX44" fmla="*/ 199506 w 2050473"/>
                  <a:gd name="connsiteY44" fmla="*/ 459971 h 781396"/>
                  <a:gd name="connsiteX45" fmla="*/ 149629 w 2050473"/>
                  <a:gd name="connsiteY45" fmla="*/ 532014 h 781396"/>
                  <a:gd name="connsiteX46" fmla="*/ 94211 w 2050473"/>
                  <a:gd name="connsiteY46" fmla="*/ 609600 h 781396"/>
                  <a:gd name="connsiteX47" fmla="*/ 44335 w 2050473"/>
                  <a:gd name="connsiteY47" fmla="*/ 687185 h 781396"/>
                  <a:gd name="connsiteX48" fmla="*/ 0 w 2050473"/>
                  <a:gd name="connsiteY48" fmla="*/ 781396 h 78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050473" h="781396">
                    <a:moveTo>
                      <a:pt x="0" y="781396"/>
                    </a:moveTo>
                    <a:cubicBezTo>
                      <a:pt x="1847" y="581891"/>
                      <a:pt x="3695" y="382385"/>
                      <a:pt x="5542" y="182880"/>
                    </a:cubicBezTo>
                    <a:lnTo>
                      <a:pt x="144087" y="127462"/>
                    </a:lnTo>
                    <a:lnTo>
                      <a:pt x="288175" y="55418"/>
                    </a:lnTo>
                    <a:lnTo>
                      <a:pt x="410095" y="22167"/>
                    </a:lnTo>
                    <a:lnTo>
                      <a:pt x="498764" y="5542"/>
                    </a:lnTo>
                    <a:lnTo>
                      <a:pt x="565266" y="5542"/>
                    </a:lnTo>
                    <a:lnTo>
                      <a:pt x="631767" y="0"/>
                    </a:lnTo>
                    <a:lnTo>
                      <a:pt x="698269" y="0"/>
                    </a:lnTo>
                    <a:lnTo>
                      <a:pt x="759229" y="22167"/>
                    </a:lnTo>
                    <a:lnTo>
                      <a:pt x="820189" y="33251"/>
                    </a:lnTo>
                    <a:lnTo>
                      <a:pt x="892233" y="55418"/>
                    </a:lnTo>
                    <a:lnTo>
                      <a:pt x="953193" y="77585"/>
                    </a:lnTo>
                    <a:lnTo>
                      <a:pt x="1025237" y="99753"/>
                    </a:lnTo>
                    <a:lnTo>
                      <a:pt x="1113906" y="138545"/>
                    </a:lnTo>
                    <a:lnTo>
                      <a:pt x="1197033" y="171796"/>
                    </a:lnTo>
                    <a:lnTo>
                      <a:pt x="1280160" y="205047"/>
                    </a:lnTo>
                    <a:lnTo>
                      <a:pt x="1374371" y="238298"/>
                    </a:lnTo>
                    <a:lnTo>
                      <a:pt x="1463040" y="249382"/>
                    </a:lnTo>
                    <a:lnTo>
                      <a:pt x="1562793" y="260465"/>
                    </a:lnTo>
                    <a:lnTo>
                      <a:pt x="1706880" y="254923"/>
                    </a:lnTo>
                    <a:lnTo>
                      <a:pt x="2050473" y="216131"/>
                    </a:lnTo>
                    <a:lnTo>
                      <a:pt x="1978429" y="271549"/>
                    </a:lnTo>
                    <a:lnTo>
                      <a:pt x="1895302" y="315883"/>
                    </a:lnTo>
                    <a:lnTo>
                      <a:pt x="1828800" y="343593"/>
                    </a:lnTo>
                    <a:lnTo>
                      <a:pt x="1751215" y="371302"/>
                    </a:lnTo>
                    <a:lnTo>
                      <a:pt x="1657004" y="410094"/>
                    </a:lnTo>
                    <a:lnTo>
                      <a:pt x="1557251" y="421178"/>
                    </a:lnTo>
                    <a:lnTo>
                      <a:pt x="1512917" y="426720"/>
                    </a:lnTo>
                    <a:lnTo>
                      <a:pt x="1457498" y="426720"/>
                    </a:lnTo>
                    <a:lnTo>
                      <a:pt x="1407622" y="421178"/>
                    </a:lnTo>
                    <a:lnTo>
                      <a:pt x="1296786" y="399011"/>
                    </a:lnTo>
                    <a:lnTo>
                      <a:pt x="1213658" y="371302"/>
                    </a:lnTo>
                    <a:lnTo>
                      <a:pt x="1147157" y="338051"/>
                    </a:lnTo>
                    <a:lnTo>
                      <a:pt x="1047404" y="299258"/>
                    </a:lnTo>
                    <a:lnTo>
                      <a:pt x="947651" y="277091"/>
                    </a:lnTo>
                    <a:lnTo>
                      <a:pt x="925484" y="266007"/>
                    </a:lnTo>
                    <a:lnTo>
                      <a:pt x="803564" y="243840"/>
                    </a:lnTo>
                    <a:lnTo>
                      <a:pt x="670560" y="238298"/>
                    </a:lnTo>
                    <a:lnTo>
                      <a:pt x="559724" y="249382"/>
                    </a:lnTo>
                    <a:lnTo>
                      <a:pt x="459971" y="266007"/>
                    </a:lnTo>
                    <a:lnTo>
                      <a:pt x="382386" y="293716"/>
                    </a:lnTo>
                    <a:lnTo>
                      <a:pt x="315884" y="343593"/>
                    </a:lnTo>
                    <a:lnTo>
                      <a:pt x="260466" y="387927"/>
                    </a:lnTo>
                    <a:lnTo>
                      <a:pt x="199506" y="459971"/>
                    </a:lnTo>
                    <a:lnTo>
                      <a:pt x="149629" y="532014"/>
                    </a:lnTo>
                    <a:lnTo>
                      <a:pt x="94211" y="609600"/>
                    </a:lnTo>
                    <a:lnTo>
                      <a:pt x="44335" y="687185"/>
                    </a:lnTo>
                    <a:lnTo>
                      <a:pt x="0" y="78139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381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orma libre 32"/>
              <p:cNvSpPr/>
              <p:nvPr/>
            </p:nvSpPr>
            <p:spPr>
              <a:xfrm flipH="1">
                <a:off x="4050200" y="1420375"/>
                <a:ext cx="2050473" cy="781396"/>
              </a:xfrm>
              <a:custGeom>
                <a:avLst/>
                <a:gdLst>
                  <a:gd name="connsiteX0" fmla="*/ 0 w 2050473"/>
                  <a:gd name="connsiteY0" fmla="*/ 781396 h 781396"/>
                  <a:gd name="connsiteX1" fmla="*/ 5542 w 2050473"/>
                  <a:gd name="connsiteY1" fmla="*/ 182880 h 781396"/>
                  <a:gd name="connsiteX2" fmla="*/ 144087 w 2050473"/>
                  <a:gd name="connsiteY2" fmla="*/ 127462 h 781396"/>
                  <a:gd name="connsiteX3" fmla="*/ 288175 w 2050473"/>
                  <a:gd name="connsiteY3" fmla="*/ 55418 h 781396"/>
                  <a:gd name="connsiteX4" fmla="*/ 410095 w 2050473"/>
                  <a:gd name="connsiteY4" fmla="*/ 22167 h 781396"/>
                  <a:gd name="connsiteX5" fmla="*/ 498764 w 2050473"/>
                  <a:gd name="connsiteY5" fmla="*/ 5542 h 781396"/>
                  <a:gd name="connsiteX6" fmla="*/ 565266 w 2050473"/>
                  <a:gd name="connsiteY6" fmla="*/ 5542 h 781396"/>
                  <a:gd name="connsiteX7" fmla="*/ 631767 w 2050473"/>
                  <a:gd name="connsiteY7" fmla="*/ 0 h 781396"/>
                  <a:gd name="connsiteX8" fmla="*/ 698269 w 2050473"/>
                  <a:gd name="connsiteY8" fmla="*/ 0 h 781396"/>
                  <a:gd name="connsiteX9" fmla="*/ 759229 w 2050473"/>
                  <a:gd name="connsiteY9" fmla="*/ 22167 h 781396"/>
                  <a:gd name="connsiteX10" fmla="*/ 820189 w 2050473"/>
                  <a:gd name="connsiteY10" fmla="*/ 33251 h 781396"/>
                  <a:gd name="connsiteX11" fmla="*/ 892233 w 2050473"/>
                  <a:gd name="connsiteY11" fmla="*/ 55418 h 781396"/>
                  <a:gd name="connsiteX12" fmla="*/ 953193 w 2050473"/>
                  <a:gd name="connsiteY12" fmla="*/ 77585 h 781396"/>
                  <a:gd name="connsiteX13" fmla="*/ 1025237 w 2050473"/>
                  <a:gd name="connsiteY13" fmla="*/ 99753 h 781396"/>
                  <a:gd name="connsiteX14" fmla="*/ 1113906 w 2050473"/>
                  <a:gd name="connsiteY14" fmla="*/ 138545 h 781396"/>
                  <a:gd name="connsiteX15" fmla="*/ 1197033 w 2050473"/>
                  <a:gd name="connsiteY15" fmla="*/ 171796 h 781396"/>
                  <a:gd name="connsiteX16" fmla="*/ 1280160 w 2050473"/>
                  <a:gd name="connsiteY16" fmla="*/ 205047 h 781396"/>
                  <a:gd name="connsiteX17" fmla="*/ 1374371 w 2050473"/>
                  <a:gd name="connsiteY17" fmla="*/ 238298 h 781396"/>
                  <a:gd name="connsiteX18" fmla="*/ 1463040 w 2050473"/>
                  <a:gd name="connsiteY18" fmla="*/ 249382 h 781396"/>
                  <a:gd name="connsiteX19" fmla="*/ 1562793 w 2050473"/>
                  <a:gd name="connsiteY19" fmla="*/ 260465 h 781396"/>
                  <a:gd name="connsiteX20" fmla="*/ 1706880 w 2050473"/>
                  <a:gd name="connsiteY20" fmla="*/ 254923 h 781396"/>
                  <a:gd name="connsiteX21" fmla="*/ 2050473 w 2050473"/>
                  <a:gd name="connsiteY21" fmla="*/ 216131 h 781396"/>
                  <a:gd name="connsiteX22" fmla="*/ 1978429 w 2050473"/>
                  <a:gd name="connsiteY22" fmla="*/ 271549 h 781396"/>
                  <a:gd name="connsiteX23" fmla="*/ 1895302 w 2050473"/>
                  <a:gd name="connsiteY23" fmla="*/ 315883 h 781396"/>
                  <a:gd name="connsiteX24" fmla="*/ 1828800 w 2050473"/>
                  <a:gd name="connsiteY24" fmla="*/ 343593 h 781396"/>
                  <a:gd name="connsiteX25" fmla="*/ 1751215 w 2050473"/>
                  <a:gd name="connsiteY25" fmla="*/ 371302 h 781396"/>
                  <a:gd name="connsiteX26" fmla="*/ 1657004 w 2050473"/>
                  <a:gd name="connsiteY26" fmla="*/ 410094 h 781396"/>
                  <a:gd name="connsiteX27" fmla="*/ 1557251 w 2050473"/>
                  <a:gd name="connsiteY27" fmla="*/ 421178 h 781396"/>
                  <a:gd name="connsiteX28" fmla="*/ 1512917 w 2050473"/>
                  <a:gd name="connsiteY28" fmla="*/ 426720 h 781396"/>
                  <a:gd name="connsiteX29" fmla="*/ 1457498 w 2050473"/>
                  <a:gd name="connsiteY29" fmla="*/ 426720 h 781396"/>
                  <a:gd name="connsiteX30" fmla="*/ 1407622 w 2050473"/>
                  <a:gd name="connsiteY30" fmla="*/ 421178 h 781396"/>
                  <a:gd name="connsiteX31" fmla="*/ 1296786 w 2050473"/>
                  <a:gd name="connsiteY31" fmla="*/ 399011 h 781396"/>
                  <a:gd name="connsiteX32" fmla="*/ 1213658 w 2050473"/>
                  <a:gd name="connsiteY32" fmla="*/ 371302 h 781396"/>
                  <a:gd name="connsiteX33" fmla="*/ 1147157 w 2050473"/>
                  <a:gd name="connsiteY33" fmla="*/ 338051 h 781396"/>
                  <a:gd name="connsiteX34" fmla="*/ 1047404 w 2050473"/>
                  <a:gd name="connsiteY34" fmla="*/ 299258 h 781396"/>
                  <a:gd name="connsiteX35" fmla="*/ 947651 w 2050473"/>
                  <a:gd name="connsiteY35" fmla="*/ 277091 h 781396"/>
                  <a:gd name="connsiteX36" fmla="*/ 925484 w 2050473"/>
                  <a:gd name="connsiteY36" fmla="*/ 266007 h 781396"/>
                  <a:gd name="connsiteX37" fmla="*/ 803564 w 2050473"/>
                  <a:gd name="connsiteY37" fmla="*/ 243840 h 781396"/>
                  <a:gd name="connsiteX38" fmla="*/ 670560 w 2050473"/>
                  <a:gd name="connsiteY38" fmla="*/ 238298 h 781396"/>
                  <a:gd name="connsiteX39" fmla="*/ 559724 w 2050473"/>
                  <a:gd name="connsiteY39" fmla="*/ 249382 h 781396"/>
                  <a:gd name="connsiteX40" fmla="*/ 459971 w 2050473"/>
                  <a:gd name="connsiteY40" fmla="*/ 266007 h 781396"/>
                  <a:gd name="connsiteX41" fmla="*/ 382386 w 2050473"/>
                  <a:gd name="connsiteY41" fmla="*/ 293716 h 781396"/>
                  <a:gd name="connsiteX42" fmla="*/ 315884 w 2050473"/>
                  <a:gd name="connsiteY42" fmla="*/ 343593 h 781396"/>
                  <a:gd name="connsiteX43" fmla="*/ 260466 w 2050473"/>
                  <a:gd name="connsiteY43" fmla="*/ 387927 h 781396"/>
                  <a:gd name="connsiteX44" fmla="*/ 199506 w 2050473"/>
                  <a:gd name="connsiteY44" fmla="*/ 459971 h 781396"/>
                  <a:gd name="connsiteX45" fmla="*/ 149629 w 2050473"/>
                  <a:gd name="connsiteY45" fmla="*/ 532014 h 781396"/>
                  <a:gd name="connsiteX46" fmla="*/ 94211 w 2050473"/>
                  <a:gd name="connsiteY46" fmla="*/ 609600 h 781396"/>
                  <a:gd name="connsiteX47" fmla="*/ 44335 w 2050473"/>
                  <a:gd name="connsiteY47" fmla="*/ 687185 h 781396"/>
                  <a:gd name="connsiteX48" fmla="*/ 0 w 2050473"/>
                  <a:gd name="connsiteY48" fmla="*/ 781396 h 78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050473" h="781396">
                    <a:moveTo>
                      <a:pt x="0" y="781396"/>
                    </a:moveTo>
                    <a:cubicBezTo>
                      <a:pt x="1847" y="581891"/>
                      <a:pt x="3695" y="382385"/>
                      <a:pt x="5542" y="182880"/>
                    </a:cubicBezTo>
                    <a:lnTo>
                      <a:pt x="144087" y="127462"/>
                    </a:lnTo>
                    <a:lnTo>
                      <a:pt x="288175" y="55418"/>
                    </a:lnTo>
                    <a:lnTo>
                      <a:pt x="410095" y="22167"/>
                    </a:lnTo>
                    <a:lnTo>
                      <a:pt x="498764" y="5542"/>
                    </a:lnTo>
                    <a:lnTo>
                      <a:pt x="565266" y="5542"/>
                    </a:lnTo>
                    <a:lnTo>
                      <a:pt x="631767" y="0"/>
                    </a:lnTo>
                    <a:lnTo>
                      <a:pt x="698269" y="0"/>
                    </a:lnTo>
                    <a:lnTo>
                      <a:pt x="759229" y="22167"/>
                    </a:lnTo>
                    <a:lnTo>
                      <a:pt x="820189" y="33251"/>
                    </a:lnTo>
                    <a:lnTo>
                      <a:pt x="892233" y="55418"/>
                    </a:lnTo>
                    <a:lnTo>
                      <a:pt x="953193" y="77585"/>
                    </a:lnTo>
                    <a:lnTo>
                      <a:pt x="1025237" y="99753"/>
                    </a:lnTo>
                    <a:lnTo>
                      <a:pt x="1113906" y="138545"/>
                    </a:lnTo>
                    <a:lnTo>
                      <a:pt x="1197033" y="171796"/>
                    </a:lnTo>
                    <a:lnTo>
                      <a:pt x="1280160" y="205047"/>
                    </a:lnTo>
                    <a:lnTo>
                      <a:pt x="1374371" y="238298"/>
                    </a:lnTo>
                    <a:lnTo>
                      <a:pt x="1463040" y="249382"/>
                    </a:lnTo>
                    <a:lnTo>
                      <a:pt x="1562793" y="260465"/>
                    </a:lnTo>
                    <a:lnTo>
                      <a:pt x="1706880" y="254923"/>
                    </a:lnTo>
                    <a:lnTo>
                      <a:pt x="2050473" y="216131"/>
                    </a:lnTo>
                    <a:lnTo>
                      <a:pt x="1978429" y="271549"/>
                    </a:lnTo>
                    <a:lnTo>
                      <a:pt x="1895302" y="315883"/>
                    </a:lnTo>
                    <a:lnTo>
                      <a:pt x="1828800" y="343593"/>
                    </a:lnTo>
                    <a:lnTo>
                      <a:pt x="1751215" y="371302"/>
                    </a:lnTo>
                    <a:lnTo>
                      <a:pt x="1657004" y="410094"/>
                    </a:lnTo>
                    <a:lnTo>
                      <a:pt x="1557251" y="421178"/>
                    </a:lnTo>
                    <a:lnTo>
                      <a:pt x="1512917" y="426720"/>
                    </a:lnTo>
                    <a:lnTo>
                      <a:pt x="1457498" y="426720"/>
                    </a:lnTo>
                    <a:lnTo>
                      <a:pt x="1407622" y="421178"/>
                    </a:lnTo>
                    <a:lnTo>
                      <a:pt x="1296786" y="399011"/>
                    </a:lnTo>
                    <a:lnTo>
                      <a:pt x="1213658" y="371302"/>
                    </a:lnTo>
                    <a:lnTo>
                      <a:pt x="1147157" y="338051"/>
                    </a:lnTo>
                    <a:lnTo>
                      <a:pt x="1047404" y="299258"/>
                    </a:lnTo>
                    <a:lnTo>
                      <a:pt x="947651" y="277091"/>
                    </a:lnTo>
                    <a:lnTo>
                      <a:pt x="925484" y="266007"/>
                    </a:lnTo>
                    <a:lnTo>
                      <a:pt x="803564" y="243840"/>
                    </a:lnTo>
                    <a:lnTo>
                      <a:pt x="670560" y="238298"/>
                    </a:lnTo>
                    <a:lnTo>
                      <a:pt x="559724" y="249382"/>
                    </a:lnTo>
                    <a:lnTo>
                      <a:pt x="459971" y="266007"/>
                    </a:lnTo>
                    <a:lnTo>
                      <a:pt x="382386" y="293716"/>
                    </a:lnTo>
                    <a:lnTo>
                      <a:pt x="315884" y="343593"/>
                    </a:lnTo>
                    <a:lnTo>
                      <a:pt x="260466" y="387927"/>
                    </a:lnTo>
                    <a:lnTo>
                      <a:pt x="199506" y="459971"/>
                    </a:lnTo>
                    <a:lnTo>
                      <a:pt x="149629" y="532014"/>
                    </a:lnTo>
                    <a:lnTo>
                      <a:pt x="94211" y="609600"/>
                    </a:lnTo>
                    <a:lnTo>
                      <a:pt x="44335" y="687185"/>
                    </a:lnTo>
                    <a:lnTo>
                      <a:pt x="0" y="78139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381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Elipse 4"/>
            <p:cNvSpPr/>
            <p:nvPr/>
          </p:nvSpPr>
          <p:spPr>
            <a:xfrm>
              <a:off x="3914028" y="1478103"/>
              <a:ext cx="324000" cy="3240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Elipse 29"/>
            <p:cNvSpPr/>
            <p:nvPr/>
          </p:nvSpPr>
          <p:spPr>
            <a:xfrm>
              <a:off x="7964445" y="1478103"/>
              <a:ext cx="324000" cy="3240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5370021" y="1914289"/>
            <a:ext cx="1451958" cy="3811102"/>
            <a:chOff x="5358937" y="1634836"/>
            <a:chExt cx="1451958" cy="3811102"/>
          </a:xfrm>
        </p:grpSpPr>
        <p:sp>
          <p:nvSpPr>
            <p:cNvPr id="16" name="Rectángulo redondeado 15"/>
            <p:cNvSpPr/>
            <p:nvPr/>
          </p:nvSpPr>
          <p:spPr>
            <a:xfrm>
              <a:off x="5965252" y="2266604"/>
              <a:ext cx="239328" cy="317933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 w="381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Elipse 2"/>
            <p:cNvSpPr/>
            <p:nvPr/>
          </p:nvSpPr>
          <p:spPr>
            <a:xfrm>
              <a:off x="5913044" y="2223668"/>
              <a:ext cx="343744" cy="17733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Elipse 33"/>
            <p:cNvSpPr/>
            <p:nvPr/>
          </p:nvSpPr>
          <p:spPr>
            <a:xfrm>
              <a:off x="5913044" y="3219623"/>
              <a:ext cx="343744" cy="17733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Elipse 3"/>
            <p:cNvSpPr/>
            <p:nvPr/>
          </p:nvSpPr>
          <p:spPr>
            <a:xfrm>
              <a:off x="5914864" y="1634836"/>
              <a:ext cx="340104" cy="59297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Elipse 34"/>
            <p:cNvSpPr/>
            <p:nvPr/>
          </p:nvSpPr>
          <p:spPr>
            <a:xfrm>
              <a:off x="5913044" y="4186731"/>
              <a:ext cx="343744" cy="17733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entágono regular 11"/>
            <p:cNvSpPr/>
            <p:nvPr/>
          </p:nvSpPr>
          <p:spPr>
            <a:xfrm>
              <a:off x="5886459" y="3609046"/>
              <a:ext cx="396914" cy="212461"/>
            </a:xfrm>
            <a:prstGeom prst="pentagon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apecio 13"/>
            <p:cNvSpPr/>
            <p:nvPr/>
          </p:nvSpPr>
          <p:spPr>
            <a:xfrm>
              <a:off x="5358937" y="4941632"/>
              <a:ext cx="1451958" cy="504306"/>
            </a:xfrm>
            <a:prstGeom prst="trapezoid">
              <a:avLst>
                <a:gd name="adj" fmla="val 117583"/>
              </a:avLst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8575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Elipse 35"/>
            <p:cNvSpPr/>
            <p:nvPr/>
          </p:nvSpPr>
          <p:spPr>
            <a:xfrm>
              <a:off x="5940314" y="4414813"/>
              <a:ext cx="289204" cy="47307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Elipse 36"/>
            <p:cNvSpPr/>
            <p:nvPr/>
          </p:nvSpPr>
          <p:spPr>
            <a:xfrm>
              <a:off x="5901998" y="3383704"/>
              <a:ext cx="365836" cy="29052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ágono 14"/>
            <p:cNvSpPr/>
            <p:nvPr/>
          </p:nvSpPr>
          <p:spPr>
            <a:xfrm>
              <a:off x="5863243" y="4361065"/>
              <a:ext cx="443346" cy="117367"/>
            </a:xfrm>
            <a:prstGeom prst="hexagon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Pentágono regular 38"/>
            <p:cNvSpPr/>
            <p:nvPr/>
          </p:nvSpPr>
          <p:spPr>
            <a:xfrm flipV="1">
              <a:off x="5878146" y="4798189"/>
              <a:ext cx="413540" cy="322450"/>
            </a:xfrm>
            <a:prstGeom prst="pentagon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Elipse 80"/>
          <p:cNvSpPr/>
          <p:nvPr/>
        </p:nvSpPr>
        <p:spPr>
          <a:xfrm>
            <a:off x="3102151" y="-187413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Elipse 81"/>
          <p:cNvSpPr/>
          <p:nvPr/>
        </p:nvSpPr>
        <p:spPr>
          <a:xfrm>
            <a:off x="3270387" y="-187413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Elipse 82"/>
          <p:cNvSpPr/>
          <p:nvPr/>
        </p:nvSpPr>
        <p:spPr>
          <a:xfrm>
            <a:off x="3438623" y="-187413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Elipse 83"/>
          <p:cNvSpPr/>
          <p:nvPr/>
        </p:nvSpPr>
        <p:spPr>
          <a:xfrm>
            <a:off x="3606859" y="-187413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Elipse 84"/>
          <p:cNvSpPr/>
          <p:nvPr/>
        </p:nvSpPr>
        <p:spPr>
          <a:xfrm>
            <a:off x="3775095" y="-187413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Elipse 85"/>
          <p:cNvSpPr/>
          <p:nvPr/>
        </p:nvSpPr>
        <p:spPr>
          <a:xfrm>
            <a:off x="3943331" y="-187413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Elipse 86"/>
          <p:cNvSpPr/>
          <p:nvPr/>
        </p:nvSpPr>
        <p:spPr>
          <a:xfrm>
            <a:off x="3192151" y="-360028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Elipse 87"/>
          <p:cNvSpPr/>
          <p:nvPr/>
        </p:nvSpPr>
        <p:spPr>
          <a:xfrm>
            <a:off x="3360387" y="-360028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Elipse 88"/>
          <p:cNvSpPr/>
          <p:nvPr/>
        </p:nvSpPr>
        <p:spPr>
          <a:xfrm>
            <a:off x="3528623" y="-360028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Elipse 89"/>
          <p:cNvSpPr/>
          <p:nvPr/>
        </p:nvSpPr>
        <p:spPr>
          <a:xfrm>
            <a:off x="3696859" y="-360028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Elipse 90"/>
          <p:cNvSpPr/>
          <p:nvPr/>
        </p:nvSpPr>
        <p:spPr>
          <a:xfrm>
            <a:off x="3865095" y="-360028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Elipse 95"/>
          <p:cNvSpPr/>
          <p:nvPr/>
        </p:nvSpPr>
        <p:spPr>
          <a:xfrm>
            <a:off x="3254886" y="-546573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Elipse 96"/>
          <p:cNvSpPr/>
          <p:nvPr/>
        </p:nvSpPr>
        <p:spPr>
          <a:xfrm>
            <a:off x="3423122" y="-546573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Elipse 97"/>
          <p:cNvSpPr/>
          <p:nvPr/>
        </p:nvSpPr>
        <p:spPr>
          <a:xfrm>
            <a:off x="3591358" y="-546573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Elipse 98"/>
          <p:cNvSpPr/>
          <p:nvPr/>
        </p:nvSpPr>
        <p:spPr>
          <a:xfrm>
            <a:off x="3759594" y="-546573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Elipse 99"/>
          <p:cNvSpPr/>
          <p:nvPr/>
        </p:nvSpPr>
        <p:spPr>
          <a:xfrm>
            <a:off x="3344886" y="-719188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Elipse 100"/>
          <p:cNvSpPr/>
          <p:nvPr/>
        </p:nvSpPr>
        <p:spPr>
          <a:xfrm>
            <a:off x="3513122" y="-719188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Elipse 101"/>
          <p:cNvSpPr/>
          <p:nvPr/>
        </p:nvSpPr>
        <p:spPr>
          <a:xfrm>
            <a:off x="3681358" y="-719188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Elipse 103"/>
          <p:cNvSpPr/>
          <p:nvPr/>
        </p:nvSpPr>
        <p:spPr>
          <a:xfrm>
            <a:off x="3459998" y="-892291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Elipse 104"/>
          <p:cNvSpPr/>
          <p:nvPr/>
        </p:nvSpPr>
        <p:spPr>
          <a:xfrm>
            <a:off x="3628234" y="-892291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Elipse 105"/>
          <p:cNvSpPr/>
          <p:nvPr/>
        </p:nvSpPr>
        <p:spPr>
          <a:xfrm>
            <a:off x="3549998" y="-1064906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20">
            <a:extLst>
              <a:ext uri="{FF2B5EF4-FFF2-40B4-BE49-F238E27FC236}">
                <a16:creationId xmlns:a16="http://schemas.microsoft.com/office/drawing/2014/main" id="{FB718FA4-6F01-4FE4-91A9-6C1AB3EE09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62401" y="3451614"/>
            <a:ext cx="2267198" cy="77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anose="02020502040506020403" pitchFamily="18" charset="0"/>
                <a:ea typeface="Gulim" pitchFamily="34" charset="-127"/>
                <a:cs typeface="Arial" pitchFamily="34" charset="0"/>
              </a:rPr>
              <a:t>STONE</a:t>
            </a:r>
            <a:endParaRPr lang="zh-CN" altLang="zh-CN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no Pro" panose="02020502040506020403" pitchFamily="18" charset="0"/>
              <a:ea typeface="Gulim" pitchFamily="34" charset="-127"/>
              <a:cs typeface="Arial" pitchFamily="34" charset="0"/>
            </a:endParaRPr>
          </a:p>
        </p:txBody>
      </p:sp>
      <p:sp>
        <p:nvSpPr>
          <p:cNvPr id="152" name="Rectangle 2">
            <a:extLst>
              <a:ext uri="{FF2B5EF4-FFF2-40B4-BE49-F238E27FC236}">
                <a16:creationId xmlns:a16="http://schemas.microsoft.com/office/drawing/2014/main" id="{AE69B0A7-1FED-420C-9841-A4D1025EA8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1404" y="3846103"/>
            <a:ext cx="2703950" cy="241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7643" tIns="100800" rIns="417643" bIns="100800" anchor="ctr">
            <a:spAutoFit/>
          </a:bodyPr>
          <a:lstStyle>
            <a:lvl1pPr marL="285750" indent="-285750" defTabSz="4176713" latinLnBrk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defTabSz="4176713" latinLnBrk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defTabSz="4176713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defTabSz="4176713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defTabSz="4176713" latinLnBrk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defTabSz="4176713" fontAlgn="base" latinLnBrk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defTabSz="4176713" fontAlgn="base" latinLnBrk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defTabSz="4176713" fontAlgn="base" latinLnBrk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defTabSz="4176713" fontAlgn="base" latinLnBrk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latinLnBrk="0" hangingPunct="1">
              <a:spcBef>
                <a:spcPct val="0"/>
              </a:spcBef>
              <a:spcAft>
                <a:spcPct val="40000"/>
              </a:spcAft>
              <a:buClr>
                <a:schemeClr val="bg1"/>
              </a:buClr>
              <a:buFont typeface="Wingdings" pitchFamily="2" charset="2"/>
              <a:buChar char="ü"/>
            </a:pPr>
            <a:r>
              <a:rPr lang="en-US" altLang="zh-CN" sz="1800" dirty="0">
                <a:solidFill>
                  <a:schemeClr val="bg1"/>
                </a:solidFill>
                <a:latin typeface="Arno Pro" panose="02020502040506020403" pitchFamily="18" charset="0"/>
                <a:ea typeface="MS PGothic" pitchFamily="34" charset="-128"/>
              </a:rPr>
              <a:t>Calcium</a:t>
            </a:r>
            <a:endParaRPr lang="en-US" altLang="zh-CN" sz="1800" dirty="0">
              <a:solidFill>
                <a:schemeClr val="bg1"/>
              </a:solidFill>
              <a:latin typeface="Arno Pro" panose="02020502040506020403" pitchFamily="18" charset="0"/>
              <a:ea typeface="宋体" pitchFamily="2" charset="-122"/>
            </a:endParaRPr>
          </a:p>
          <a:p>
            <a:pPr eaLnBrk="1" latinLnBrk="0" hangingPunct="1">
              <a:spcBef>
                <a:spcPct val="0"/>
              </a:spcBef>
              <a:spcAft>
                <a:spcPct val="40000"/>
              </a:spcAft>
              <a:buClr>
                <a:schemeClr val="bg1"/>
              </a:buClr>
              <a:buFont typeface="Wingdings" pitchFamily="2" charset="2"/>
              <a:buChar char="ü"/>
            </a:pPr>
            <a:r>
              <a:rPr lang="en-US" altLang="zh-CN" sz="1800" dirty="0">
                <a:solidFill>
                  <a:schemeClr val="bg1"/>
                </a:solidFill>
                <a:latin typeface="Arno Pro" panose="02020502040506020403" pitchFamily="18" charset="0"/>
                <a:ea typeface="宋体" pitchFamily="2" charset="-122"/>
              </a:rPr>
              <a:t>Oxalate</a:t>
            </a:r>
          </a:p>
          <a:p>
            <a:pPr eaLnBrk="1" latinLnBrk="0" hangingPunct="1">
              <a:spcBef>
                <a:spcPct val="0"/>
              </a:spcBef>
              <a:spcAft>
                <a:spcPct val="40000"/>
              </a:spcAft>
              <a:buClr>
                <a:schemeClr val="bg1"/>
              </a:buClr>
              <a:buFont typeface="Wingdings" pitchFamily="2" charset="2"/>
              <a:buChar char="ü"/>
            </a:pPr>
            <a:r>
              <a:rPr lang="es-ES" altLang="zh-CN" sz="1800" dirty="0" err="1">
                <a:solidFill>
                  <a:schemeClr val="bg1"/>
                </a:solidFill>
                <a:latin typeface="Arno Pro" panose="02020502040506020403" pitchFamily="18" charset="0"/>
                <a:ea typeface="宋体" pitchFamily="2" charset="-122"/>
              </a:rPr>
              <a:t>Sodium</a:t>
            </a:r>
            <a:endParaRPr lang="es-ES" altLang="zh-CN" sz="1800" dirty="0">
              <a:solidFill>
                <a:schemeClr val="bg1"/>
              </a:solidFill>
              <a:latin typeface="Arno Pro" panose="02020502040506020403" pitchFamily="18" charset="0"/>
              <a:ea typeface="宋体" pitchFamily="2" charset="-122"/>
            </a:endParaRPr>
          </a:p>
          <a:p>
            <a:pPr eaLnBrk="1" latinLnBrk="0" hangingPunct="1">
              <a:spcBef>
                <a:spcPct val="0"/>
              </a:spcBef>
              <a:spcAft>
                <a:spcPct val="40000"/>
              </a:spcAft>
              <a:buClr>
                <a:schemeClr val="bg1"/>
              </a:buClr>
              <a:buFont typeface="Wingdings" pitchFamily="2" charset="2"/>
              <a:buChar char="ü"/>
            </a:pPr>
            <a:r>
              <a:rPr lang="es-ES" altLang="zh-CN" sz="1800" dirty="0" err="1">
                <a:solidFill>
                  <a:schemeClr val="bg1"/>
                </a:solidFill>
                <a:latin typeface="Arno Pro" panose="02020502040506020403" pitchFamily="18" charset="0"/>
                <a:ea typeface="宋体" pitchFamily="2" charset="-122"/>
              </a:rPr>
              <a:t>Urate</a:t>
            </a:r>
            <a:endParaRPr lang="es-ES" altLang="zh-CN" sz="1800" dirty="0">
              <a:solidFill>
                <a:schemeClr val="bg1"/>
              </a:solidFill>
              <a:latin typeface="Arno Pro" panose="02020502040506020403" pitchFamily="18" charset="0"/>
              <a:ea typeface="宋体" pitchFamily="2" charset="-122"/>
            </a:endParaRPr>
          </a:p>
          <a:p>
            <a:pPr eaLnBrk="1" latinLnBrk="0" hangingPunct="1">
              <a:spcBef>
                <a:spcPct val="0"/>
              </a:spcBef>
              <a:spcAft>
                <a:spcPct val="40000"/>
              </a:spcAft>
              <a:buClr>
                <a:schemeClr val="bg1"/>
              </a:buClr>
              <a:buFont typeface="Wingdings" pitchFamily="2" charset="2"/>
              <a:buChar char="ü"/>
            </a:pPr>
            <a:r>
              <a:rPr lang="es-ES" altLang="zh-CN" sz="1800" dirty="0">
                <a:solidFill>
                  <a:schemeClr val="bg1"/>
                </a:solidFill>
                <a:latin typeface="Arno Pro" panose="02020502040506020403" pitchFamily="18" charset="0"/>
                <a:ea typeface="宋体" pitchFamily="2" charset="-122"/>
              </a:rPr>
              <a:t>Cystine</a:t>
            </a:r>
          </a:p>
          <a:p>
            <a:pPr eaLnBrk="1" latinLnBrk="0" hangingPunct="1">
              <a:spcBef>
                <a:spcPct val="0"/>
              </a:spcBef>
              <a:spcAft>
                <a:spcPct val="40000"/>
              </a:spcAft>
              <a:buClr>
                <a:schemeClr val="bg1"/>
              </a:buClr>
              <a:buFont typeface="Wingdings" pitchFamily="2" charset="2"/>
              <a:buChar char="ü"/>
            </a:pPr>
            <a:r>
              <a:rPr lang="es-ES" altLang="zh-CN" sz="1800" dirty="0" err="1">
                <a:solidFill>
                  <a:schemeClr val="bg1"/>
                </a:solidFill>
                <a:latin typeface="Arno Pro" panose="02020502040506020403" pitchFamily="18" charset="0"/>
                <a:ea typeface="宋体" pitchFamily="2" charset="-122"/>
              </a:rPr>
              <a:t>Organic</a:t>
            </a:r>
            <a:r>
              <a:rPr lang="es-ES" altLang="zh-CN" sz="1800" dirty="0">
                <a:solidFill>
                  <a:schemeClr val="bg1"/>
                </a:solidFill>
                <a:latin typeface="Arno Pro" panose="02020502040506020403" pitchFamily="18" charset="0"/>
                <a:ea typeface="宋体" pitchFamily="2" charset="-122"/>
              </a:rPr>
              <a:t> </a:t>
            </a:r>
            <a:r>
              <a:rPr lang="es-ES" altLang="zh-CN" sz="1800" dirty="0" err="1">
                <a:solidFill>
                  <a:schemeClr val="bg1"/>
                </a:solidFill>
                <a:latin typeface="Arno Pro" panose="02020502040506020403" pitchFamily="18" charset="0"/>
                <a:ea typeface="宋体" pitchFamily="2" charset="-122"/>
              </a:rPr>
              <a:t>matter</a:t>
            </a:r>
            <a:endParaRPr lang="en-US" altLang="zh-CN" sz="1800" dirty="0">
              <a:solidFill>
                <a:schemeClr val="bg1"/>
              </a:solidFill>
              <a:latin typeface="Arno Pro" panose="02020502040506020403" pitchFamily="18" charset="0"/>
              <a:ea typeface="宋体" pitchFamily="2" charset="-122"/>
            </a:endParaRPr>
          </a:p>
        </p:txBody>
      </p:sp>
      <p:sp>
        <p:nvSpPr>
          <p:cNvPr id="153" name="Rectangle 2">
            <a:extLst>
              <a:ext uri="{FF2B5EF4-FFF2-40B4-BE49-F238E27FC236}">
                <a16:creationId xmlns:a16="http://schemas.microsoft.com/office/drawing/2014/main" id="{BAA13844-EC93-4425-AC06-00611CD4A3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409488" y="3846103"/>
            <a:ext cx="2560382" cy="203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7643" tIns="100800" rIns="417643" bIns="100800" anchor="ctr">
            <a:spAutoFit/>
          </a:bodyPr>
          <a:lstStyle>
            <a:lvl1pPr marL="285750" indent="-285750" defTabSz="4176713" latinLnBrk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defTabSz="4176713" latinLnBrk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defTabSz="4176713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defTabSz="4176713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defTabSz="4176713" latinLnBrk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defTabSz="4176713" fontAlgn="base" latinLnBrk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defTabSz="4176713" fontAlgn="base" latinLnBrk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defTabSz="4176713" fontAlgn="base" latinLnBrk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defTabSz="4176713" fontAlgn="base" latinLnBrk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latinLnBrk="0" hangingPunct="1">
              <a:spcBef>
                <a:spcPct val="0"/>
              </a:spcBef>
              <a:spcAft>
                <a:spcPct val="40000"/>
              </a:spcAft>
              <a:buClr>
                <a:schemeClr val="bg1"/>
              </a:buClr>
              <a:buFont typeface="Wingdings" pitchFamily="2" charset="2"/>
              <a:buChar char="ü"/>
            </a:pPr>
            <a:r>
              <a:rPr lang="en-US" altLang="zh-CN" sz="1800" dirty="0">
                <a:solidFill>
                  <a:schemeClr val="bg1"/>
                </a:solidFill>
                <a:latin typeface="Arno Pro" panose="02020502040506020403" pitchFamily="18" charset="0"/>
                <a:ea typeface="宋体" pitchFamily="2" charset="-122"/>
              </a:rPr>
              <a:t>Citrate</a:t>
            </a:r>
          </a:p>
          <a:p>
            <a:pPr eaLnBrk="1" latinLnBrk="0" hangingPunct="1">
              <a:spcBef>
                <a:spcPct val="0"/>
              </a:spcBef>
              <a:spcAft>
                <a:spcPct val="40000"/>
              </a:spcAft>
              <a:buClr>
                <a:schemeClr val="bg1"/>
              </a:buClr>
              <a:buFont typeface="Wingdings" pitchFamily="2" charset="2"/>
              <a:buChar char="ü"/>
            </a:pPr>
            <a:r>
              <a:rPr lang="en-US" altLang="zh-CN" sz="1800" dirty="0">
                <a:solidFill>
                  <a:schemeClr val="bg1"/>
                </a:solidFill>
                <a:latin typeface="Arno Pro" panose="02020502040506020403" pitchFamily="18" charset="0"/>
                <a:ea typeface="宋体" pitchFamily="2" charset="-122"/>
              </a:rPr>
              <a:t>Pyrophosphate</a:t>
            </a:r>
          </a:p>
          <a:p>
            <a:pPr eaLnBrk="1" latinLnBrk="0" hangingPunct="1">
              <a:spcBef>
                <a:spcPct val="0"/>
              </a:spcBef>
              <a:spcAft>
                <a:spcPct val="40000"/>
              </a:spcAft>
              <a:buClr>
                <a:schemeClr val="bg1"/>
              </a:buClr>
              <a:buFont typeface="Wingdings" pitchFamily="2" charset="2"/>
              <a:buChar char="ü"/>
            </a:pPr>
            <a:r>
              <a:rPr lang="en-US" altLang="zh-CN" sz="1800" dirty="0" err="1">
                <a:solidFill>
                  <a:schemeClr val="bg1"/>
                </a:solidFill>
                <a:latin typeface="Arno Pro" panose="02020502040506020403" pitchFamily="18" charset="0"/>
                <a:ea typeface="宋体" pitchFamily="2" charset="-122"/>
              </a:rPr>
              <a:t>Phytate</a:t>
            </a:r>
            <a:endParaRPr lang="en-US" altLang="zh-CN" sz="1800" dirty="0">
              <a:solidFill>
                <a:schemeClr val="bg1"/>
              </a:solidFill>
              <a:latin typeface="Arno Pro" panose="02020502040506020403" pitchFamily="18" charset="0"/>
              <a:ea typeface="宋体" pitchFamily="2" charset="-122"/>
            </a:endParaRPr>
          </a:p>
          <a:p>
            <a:pPr eaLnBrk="1" latinLnBrk="0" hangingPunct="1">
              <a:spcBef>
                <a:spcPct val="0"/>
              </a:spcBef>
              <a:spcAft>
                <a:spcPct val="40000"/>
              </a:spcAft>
              <a:buClr>
                <a:schemeClr val="bg1"/>
              </a:buClr>
              <a:buFont typeface="Wingdings" pitchFamily="2" charset="2"/>
              <a:buChar char="ü"/>
            </a:pPr>
            <a:r>
              <a:rPr lang="en-US" altLang="zh-CN" sz="1800" dirty="0">
                <a:solidFill>
                  <a:schemeClr val="bg1"/>
                </a:solidFill>
                <a:latin typeface="Arno Pro" panose="02020502040506020403" pitchFamily="18" charset="0"/>
                <a:ea typeface="宋体" pitchFamily="2" charset="-122"/>
              </a:rPr>
              <a:t>Mg</a:t>
            </a:r>
          </a:p>
          <a:p>
            <a:pPr eaLnBrk="1" latinLnBrk="0" hangingPunct="1">
              <a:spcBef>
                <a:spcPct val="0"/>
              </a:spcBef>
              <a:spcAft>
                <a:spcPct val="40000"/>
              </a:spcAft>
              <a:buClr>
                <a:schemeClr val="bg1"/>
              </a:buClr>
              <a:buFont typeface="Wingdings" pitchFamily="2" charset="2"/>
              <a:buChar char="ü"/>
            </a:pPr>
            <a:r>
              <a:rPr lang="es-ES" altLang="zh-CN" sz="1800" dirty="0" err="1">
                <a:solidFill>
                  <a:schemeClr val="bg1"/>
                </a:solidFill>
                <a:latin typeface="Arno Pro" panose="02020502040506020403" pitchFamily="18" charset="0"/>
                <a:ea typeface="宋体" pitchFamily="2" charset="-122"/>
              </a:rPr>
              <a:t>Organic</a:t>
            </a:r>
            <a:r>
              <a:rPr lang="es-ES" altLang="zh-CN" sz="1800" dirty="0">
                <a:solidFill>
                  <a:schemeClr val="bg1"/>
                </a:solidFill>
                <a:latin typeface="Arno Pro" panose="02020502040506020403" pitchFamily="18" charset="0"/>
                <a:ea typeface="宋体" pitchFamily="2" charset="-122"/>
              </a:rPr>
              <a:t> </a:t>
            </a:r>
            <a:r>
              <a:rPr lang="es-ES" altLang="zh-CN" sz="1800" dirty="0" err="1">
                <a:solidFill>
                  <a:schemeClr val="bg1"/>
                </a:solidFill>
                <a:latin typeface="Arno Pro" panose="02020502040506020403" pitchFamily="18" charset="0"/>
                <a:ea typeface="宋体" pitchFamily="2" charset="-122"/>
              </a:rPr>
              <a:t>matter</a:t>
            </a:r>
            <a:endParaRPr lang="en-US" altLang="zh-CN" sz="1800" dirty="0">
              <a:solidFill>
                <a:schemeClr val="bg1"/>
              </a:solidFill>
              <a:latin typeface="Arno Pro" panose="02020502040506020403" pitchFamily="18" charset="0"/>
              <a:ea typeface="宋体" pitchFamily="2" charset="-122"/>
            </a:endParaRPr>
          </a:p>
        </p:txBody>
      </p:sp>
      <p:sp>
        <p:nvSpPr>
          <p:cNvPr id="154" name="Elipse 153"/>
          <p:cNvSpPr/>
          <p:nvPr/>
        </p:nvSpPr>
        <p:spPr>
          <a:xfrm>
            <a:off x="659421" y="5756732"/>
            <a:ext cx="2142699" cy="5498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Elipse 154"/>
          <p:cNvSpPr/>
          <p:nvPr/>
        </p:nvSpPr>
        <p:spPr>
          <a:xfrm>
            <a:off x="9637379" y="5352611"/>
            <a:ext cx="2142699" cy="5498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ext Box 16">
            <a:extLst>
              <a:ext uri="{FF2B5EF4-FFF2-40B4-BE49-F238E27FC236}">
                <a16:creationId xmlns:a16="http://schemas.microsoft.com/office/drawing/2014/main" id="{91EEDB49-103A-4813-944E-3CDAD3685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155" y="5396715"/>
            <a:ext cx="1613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Arno Pro" panose="02020502040506020403" pitchFamily="18" charset="0"/>
                <a:ea typeface="Gulim" pitchFamily="34" charset="-127"/>
                <a:cs typeface="Arial" pitchFamily="34" charset="0"/>
              </a:rPr>
              <a:t>Promoters</a:t>
            </a:r>
            <a:endParaRPr lang="zh-CN" altLang="zh-CN" sz="1400" b="1" dirty="0">
              <a:solidFill>
                <a:srgbClr val="FF0000"/>
              </a:solidFill>
              <a:latin typeface="Arno Pro" panose="02020502040506020403" pitchFamily="18" charset="0"/>
              <a:ea typeface="Gulim" pitchFamily="34" charset="-127"/>
              <a:cs typeface="Arial" pitchFamily="34" charset="0"/>
            </a:endParaRPr>
          </a:p>
        </p:txBody>
      </p:sp>
      <p:sp>
        <p:nvSpPr>
          <p:cNvPr id="157" name="Text Box 17">
            <a:extLst>
              <a:ext uri="{FF2B5EF4-FFF2-40B4-BE49-F238E27FC236}">
                <a16:creationId xmlns:a16="http://schemas.microsoft.com/office/drawing/2014/main" id="{B6DCA5C0-C7F2-4D84-9EC8-F445C6EC5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3234" y="5396715"/>
            <a:ext cx="15100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chemeClr val="accent6"/>
                </a:solidFill>
                <a:latin typeface="Arno Pro" panose="02020502040506020403" pitchFamily="18" charset="0"/>
                <a:ea typeface="Gulim" pitchFamily="34" charset="-127"/>
                <a:cs typeface="Arial" pitchFamily="34" charset="0"/>
              </a:rPr>
              <a:t>Inhibitors</a:t>
            </a:r>
            <a:endParaRPr lang="zh-CN" altLang="zh-CN" sz="2400" b="1" dirty="0">
              <a:solidFill>
                <a:schemeClr val="accent6"/>
              </a:solidFill>
              <a:latin typeface="Arno Pro" panose="02020502040506020403" pitchFamily="18" charset="0"/>
              <a:ea typeface="Gulim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28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00052 0.06574 " pathEditMode="relative" rAng="0" ptsTypes="AA">
                                      <p:cBhvr>
                                        <p:cTn id="21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28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-0.00052 -0.06551 " pathEditMode="relative" rAng="0" ptsTypes="AA">
                                      <p:cBhvr>
                                        <p:cTn id="23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328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-0.00039 0.6340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169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91667E-6 3.7037E-7 L -0.00065 0.6340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3169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8.33333E-7 3.7037E-7 L 8.33333E-7 0.6340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69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3.7037E-7 L -0.00065 0.6340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3169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8.33333E-7 3.7037E-7 L -0.00026 0.6340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169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91667E-6 3.7037E-7 L 0.00026 0.6340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169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-6.25E-7 1.85185E-6 L -0.00182 0.6349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173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125E-6 1.85185E-6 L -0.00144 0.6372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185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-2.70833E-6 1.85185E-6 L -0.00039 0.63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182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4.81481E-6 L 0.00065 0.6388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194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animMotion origin="layout" path="M 1.04167E-6 1.85185E-6 L -0.00078 0.6349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3173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4.79167E-6 1.85185E-6 L -0.00143 0.6349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173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-3.125E-6 -4.81481E-6 L 0.00013 0.6407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03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04167E-6 -4.81481E-6 L 0.00065 0.6407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203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04167E-6 -4.81481E-6 L -0.00052 0.6407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203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6.25E-7 -3.33333E-6 L -0.00078 0.6416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3208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2.70833E-6 -3.33333E-6 L 0.00039 0.6416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208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-4.79167E-6 -3.33333E-6 L -0.00052 0.6416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208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4.16667E-6 -1.85185E-6 L -0.00261 0.6449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3224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animMotion origin="layout" path="M 2.08333E-6 -1.85185E-6 L -0.00209 0.6449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32245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2.29167E-6 -3.7037E-7 L -0.00274 0.6523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3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00"/>
                            </p:stCondLst>
                            <p:childTnLst>
                              <p:par>
                                <p:cTn id="7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4" grpId="0" animBg="1"/>
      <p:bldP spid="105" grpId="0" animBg="1"/>
      <p:bldP spid="106" grpId="0" animBg="1"/>
      <p:bldP spid="151" grpId="0"/>
      <p:bldP spid="151" grpId="1"/>
      <p:bldP spid="152" grpId="0"/>
      <p:bldP spid="153" grpId="0"/>
      <p:bldP spid="154" grpId="0" animBg="1"/>
      <p:bldP spid="155" grpId="0" animBg="1"/>
      <p:bldP spid="156" grpId="0"/>
      <p:bldP spid="1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359596"/>
            <a:ext cx="5772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1. INTRODUCTION </a:t>
            </a:r>
            <a:r>
              <a:rPr kumimoji="0" lang="en-US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– Kidney</a:t>
            </a:r>
            <a:r>
              <a:rPr kumimoji="0" lang="en-US" sz="2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 stone classification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MyEAU – European Association of Urology (EAU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3" y="1404250"/>
            <a:ext cx="6213293" cy="63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7134203" y="1147333"/>
            <a:ext cx="22829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Infrared</a:t>
            </a:r>
            <a:r>
              <a:rPr lang="es-ES" sz="2000" dirty="0">
                <a:solidFill>
                  <a:schemeClr val="bg1"/>
                </a:solidFill>
                <a:latin typeface="Arno Pro" panose="02020502040506020403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spectroscopy</a:t>
            </a:r>
            <a:endParaRPr lang="es-ES" sz="2000" dirty="0">
              <a:solidFill>
                <a:schemeClr val="bg1"/>
              </a:solidFill>
              <a:latin typeface="Arno Pro" panose="02020502040506020403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2000" dirty="0">
                <a:solidFill>
                  <a:schemeClr val="bg1"/>
                </a:solidFill>
                <a:latin typeface="Arno Pro" panose="02020502040506020403" pitchFamily="18" charset="0"/>
              </a:rPr>
              <a:t>X-</a:t>
            </a:r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ray</a:t>
            </a:r>
            <a:r>
              <a:rPr lang="es-ES" sz="2000" dirty="0">
                <a:solidFill>
                  <a:schemeClr val="bg1"/>
                </a:solidFill>
                <a:latin typeface="Arno Pro" panose="02020502040506020403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diffraction</a:t>
            </a:r>
            <a:endParaRPr lang="es-ES" sz="2000" dirty="0">
              <a:solidFill>
                <a:schemeClr val="bg1"/>
              </a:solidFill>
              <a:latin typeface="Arno Pro" panose="02020502040506020403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Chemical</a:t>
            </a:r>
            <a:r>
              <a:rPr lang="es-ES" sz="2000" dirty="0">
                <a:solidFill>
                  <a:schemeClr val="bg1"/>
                </a:solidFill>
                <a:latin typeface="Arno Pro" panose="02020502040506020403" pitchFamily="18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Arno Pro" panose="02020502040506020403" pitchFamily="18" charset="0"/>
              </a:rPr>
              <a:t>analysis</a:t>
            </a:r>
            <a:endParaRPr lang="en-US" sz="2000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  <p:sp>
        <p:nvSpPr>
          <p:cNvPr id="3" name="Cerrar llave 2"/>
          <p:cNvSpPr/>
          <p:nvPr/>
        </p:nvSpPr>
        <p:spPr>
          <a:xfrm>
            <a:off x="9305560" y="1204070"/>
            <a:ext cx="275170" cy="1363855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adroTexto 15"/>
          <p:cNvSpPr txBox="1"/>
          <p:nvPr/>
        </p:nvSpPr>
        <p:spPr>
          <a:xfrm>
            <a:off x="9780087" y="1531323"/>
            <a:ext cx="167065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 err="1">
                <a:solidFill>
                  <a:schemeClr val="bg1"/>
                </a:solidFill>
                <a:latin typeface="Arno Pro" panose="02020502040506020403" pitchFamily="18" charset="0"/>
              </a:rPr>
              <a:t>Bulk</a:t>
            </a:r>
            <a:r>
              <a:rPr lang="es-ES" sz="2400" dirty="0">
                <a:solidFill>
                  <a:schemeClr val="bg1"/>
                </a:solidFill>
                <a:latin typeface="Arno Pro" panose="02020502040506020403" pitchFamily="18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rno Pro" panose="02020502040506020403" pitchFamily="18" charset="0"/>
              </a:rPr>
              <a:t>analysis</a:t>
            </a:r>
            <a:endParaRPr lang="en-US" sz="2400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  <p:sp>
        <p:nvSpPr>
          <p:cNvPr id="19" name="Cerrar llave 18"/>
          <p:cNvSpPr/>
          <p:nvPr/>
        </p:nvSpPr>
        <p:spPr>
          <a:xfrm flipH="1">
            <a:off x="6876254" y="1204070"/>
            <a:ext cx="275170" cy="1363855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adroTexto 19"/>
          <p:cNvSpPr txBox="1"/>
          <p:nvPr/>
        </p:nvSpPr>
        <p:spPr>
          <a:xfrm>
            <a:off x="503433" y="2555097"/>
            <a:ext cx="379302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u="sng" dirty="0" err="1">
                <a:solidFill>
                  <a:schemeClr val="bg1"/>
                </a:solidFill>
                <a:latin typeface="Arno Pro" panose="02020502040506020403" pitchFamily="18" charset="0"/>
              </a:rPr>
              <a:t>Morpho-constitutional</a:t>
            </a:r>
            <a:r>
              <a:rPr lang="es-ES" sz="2400" u="sng" dirty="0">
                <a:solidFill>
                  <a:schemeClr val="bg1"/>
                </a:solidFill>
                <a:latin typeface="Arno Pro" panose="02020502040506020403" pitchFamily="18" charset="0"/>
              </a:rPr>
              <a:t> </a:t>
            </a:r>
            <a:r>
              <a:rPr lang="es-ES" sz="2400" u="sng" dirty="0" err="1">
                <a:solidFill>
                  <a:schemeClr val="bg1"/>
                </a:solidFill>
                <a:latin typeface="Arno Pro" panose="02020502040506020403" pitchFamily="18" charset="0"/>
              </a:rPr>
              <a:t>analysis</a:t>
            </a:r>
            <a:endParaRPr lang="en-US" sz="2400" u="sng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  <p:pic>
        <p:nvPicPr>
          <p:cNvPr id="2054" name="Picture 6" descr="Estereomicroscopio óptico - ZEISS Stemi 508 - Carl Zeiss Industrielle  Messtechnik GmbH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000" l="10000" r="90000">
                        <a14:foregroundMark x1="68600" y1="33400" x2="68600" y2="33400"/>
                        <a14:foregroundMark x1="70200" y1="85000" x2="70200" y2="85000"/>
                        <a14:backgroundMark x1="62000" y1="28600" x2="62000" y2="28600"/>
                        <a14:backgroundMark x1="44600" y1="13200" x2="44600" y2="1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8" r="17596" b="3959"/>
          <a:stretch/>
        </p:blipFill>
        <p:spPr bwMode="auto">
          <a:xfrm>
            <a:off x="3254059" y="2995097"/>
            <a:ext cx="2294568" cy="354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86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4" b="98986" l="5319" r="94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4976">
            <a:off x="1068662" y="3655618"/>
            <a:ext cx="584542" cy="45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/>
          <p:cNvGrpSpPr>
            <a:grpSpLocks noChangeAspect="1"/>
          </p:cNvGrpSpPr>
          <p:nvPr/>
        </p:nvGrpSpPr>
        <p:grpSpPr>
          <a:xfrm>
            <a:off x="618438" y="4500363"/>
            <a:ext cx="1442824" cy="592133"/>
            <a:chOff x="6716726" y="4122230"/>
            <a:chExt cx="1415394" cy="580876"/>
          </a:xfrm>
        </p:grpSpPr>
        <p:pic>
          <p:nvPicPr>
            <p:cNvPr id="25" name="96 Imagen"/>
            <p:cNvPicPr/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14" b="98986" l="5319" r="946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 rot="10800000">
              <a:off x="7033066" y="4380253"/>
              <a:ext cx="758992" cy="307453"/>
            </a:xfrm>
            <a:prstGeom prst="rect">
              <a:avLst/>
            </a:prstGeom>
            <a:noFill/>
            <a:ln>
              <a:noFill/>
            </a:ln>
            <a:effectLst>
              <a:reflection endPos="0" dir="5400000" sy="-100000" algn="bl" rotWithShape="0"/>
            </a:effectLst>
            <a:scene3d>
              <a:camera prst="orthographicFront">
                <a:rot lat="886013" lon="620717" rev="159838"/>
              </a:camera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95 Imagen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021" b="96615" l="17461" r="91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95" t="4687" r="15879" b="9130"/>
            <a:stretch/>
          </p:blipFill>
          <p:spPr>
            <a:xfrm rot="428474">
              <a:off x="6716726" y="4122230"/>
              <a:ext cx="1415394" cy="580876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  <a:scene3d>
              <a:camera prst="isometricTopUp">
                <a:rot lat="517638" lon="4953155" rev="16298719"/>
              </a:camera>
              <a:lightRig rig="threePt" dir="t"/>
            </a:scene3d>
          </p:spPr>
        </p:pic>
      </p:grpSp>
      <p:pic>
        <p:nvPicPr>
          <p:cNvPr id="33" name="86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4" b="98986" l="5319" r="94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4976">
            <a:off x="3633077" y="4970021"/>
            <a:ext cx="1166753" cy="91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95 Imagen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21" b="96615" l="17461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95" t="4687" r="15879" b="9130"/>
          <a:stretch/>
        </p:blipFill>
        <p:spPr>
          <a:xfrm rot="428474">
            <a:off x="2874156" y="4941355"/>
            <a:ext cx="2938428" cy="1205927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058" name="Picture 10" descr="Amazon.com: PUL FACTORY Agate Mortar and Pestle Standard Form, 80X70X18mm  Labware: Industrial &amp; Scientific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42" b="89474" l="1462" r="961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200" y="3020733"/>
            <a:ext cx="1161165" cy="11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T-IR Spectrometer Bruker Optik GmbH Tensor 27 | Dresden Technology Portal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92" y="4445155"/>
            <a:ext cx="3101897" cy="232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ipse 7"/>
          <p:cNvSpPr/>
          <p:nvPr/>
        </p:nvSpPr>
        <p:spPr>
          <a:xfrm>
            <a:off x="6591869" y="5459104"/>
            <a:ext cx="586851" cy="4094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Conector recto de flecha 29"/>
          <p:cNvCxnSpPr/>
          <p:nvPr/>
        </p:nvCxnSpPr>
        <p:spPr>
          <a:xfrm flipV="1">
            <a:off x="7970293" y="3862316"/>
            <a:ext cx="1335267" cy="131756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>
            <a:off x="10064441" y="4078426"/>
            <a:ext cx="0" cy="59024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0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0.23659 0.2555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0.03055 L 0.19506 -0.2361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-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23593 0.0921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5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22109 0.0155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6" grpId="0"/>
      <p:bldP spid="19" grpId="0" animBg="1"/>
      <p:bldP spid="20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288" r="8363" b="5618"/>
          <a:stretch/>
        </p:blipFill>
        <p:spPr>
          <a:xfrm>
            <a:off x="11488219" y="6210972"/>
            <a:ext cx="702068" cy="6558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732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43D4-9502-493C-8301-DCEDCFF3BBA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3433" y="359596"/>
            <a:ext cx="5772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1. INTRODUCTION </a:t>
            </a:r>
            <a:r>
              <a:rPr kumimoji="0" lang="en-US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– Kidney</a:t>
            </a:r>
            <a:r>
              <a:rPr kumimoji="0" lang="en-US" sz="2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no Pro" panose="02020502040506020403" pitchFamily="18" charset="0"/>
                <a:ea typeface="+mn-ea"/>
                <a:cs typeface="+mn-cs"/>
              </a:rPr>
              <a:t> stone classification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no Pro" panose="02020502040506020403" pitchFamily="18" charset="0"/>
              <a:ea typeface="+mn-ea"/>
              <a:cs typeface="+mn-cs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506859" y="760288"/>
            <a:ext cx="11178283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/>
        </p:nvGrpSpPr>
        <p:grpSpPr>
          <a:xfrm>
            <a:off x="1917032" y="1368057"/>
            <a:ext cx="8357937" cy="4502468"/>
            <a:chOff x="1917032" y="1368057"/>
            <a:chExt cx="8357937" cy="4502468"/>
          </a:xfrm>
        </p:grpSpPr>
        <p:graphicFrame>
          <p:nvGraphicFramePr>
            <p:cNvPr id="12" name="Diagrama 11"/>
            <p:cNvGraphicFramePr/>
            <p:nvPr>
              <p:extLst>
                <p:ext uri="{D42A27DB-BD31-4B8C-83A1-F6EECF244321}">
                  <p14:modId xmlns:p14="http://schemas.microsoft.com/office/powerpoint/2010/main" val="3657481154"/>
                </p:ext>
              </p:extLst>
            </p:nvPr>
          </p:nvGraphicFramePr>
          <p:xfrm>
            <a:off x="1917032" y="1368057"/>
            <a:ext cx="8357937" cy="45024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28510" y="5487653"/>
              <a:ext cx="361950" cy="238125"/>
            </a:xfrm>
            <a:prstGeom prst="rect">
              <a:avLst/>
            </a:prstGeom>
          </p:spPr>
        </p:pic>
        <p:cxnSp>
          <p:nvCxnSpPr>
            <p:cNvPr id="17" name="Conector recto 16"/>
            <p:cNvCxnSpPr/>
            <p:nvPr/>
          </p:nvCxnSpPr>
          <p:spPr>
            <a:xfrm flipH="1" flipV="1">
              <a:off x="3513218" y="5594683"/>
              <a:ext cx="180000" cy="1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ángulo 18"/>
          <p:cNvSpPr/>
          <p:nvPr/>
        </p:nvSpPr>
        <p:spPr>
          <a:xfrm>
            <a:off x="1944328" y="1937982"/>
            <a:ext cx="1692000" cy="40533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9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30774</TotalTime>
  <Words>1278</Words>
  <Application>Microsoft Office PowerPoint</Application>
  <PresentationFormat>Widescreen</PresentationFormat>
  <Paragraphs>320</Paragraphs>
  <Slides>47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Arno Pro</vt:lpstr>
      <vt:lpstr>Calibri</vt:lpstr>
      <vt:lpstr>Calibri Light</vt:lpstr>
      <vt:lpstr>Cambria Math</vt:lpstr>
      <vt:lpstr>Playfair Display</vt:lpstr>
      <vt:lpstr>Times New Roman</vt:lpstr>
      <vt:lpstr>Wingdings</vt:lpstr>
      <vt:lpstr>Tema de Office</vt:lpstr>
      <vt:lpstr>Application of synchrotron-based techniques for the study of calcium oxalate hydrates transformation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 of synchrotron-based techniques for the study of calcium oxalate hydrates transformation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Iris Henríquez Valido</dc:creator>
  <cp:lastModifiedBy>Iris Henriquez Valido</cp:lastModifiedBy>
  <cp:revision>331</cp:revision>
  <dcterms:created xsi:type="dcterms:W3CDTF">2021-01-15T18:10:31Z</dcterms:created>
  <dcterms:modified xsi:type="dcterms:W3CDTF">2022-09-04T20:43:25Z</dcterms:modified>
</cp:coreProperties>
</file>