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01" r:id="rId2"/>
    <p:sldId id="359" r:id="rId3"/>
    <p:sldId id="382" r:id="rId4"/>
    <p:sldId id="376" r:id="rId5"/>
    <p:sldId id="361" r:id="rId6"/>
    <p:sldId id="362" r:id="rId7"/>
    <p:sldId id="399" r:id="rId8"/>
    <p:sldId id="400" r:id="rId9"/>
    <p:sldId id="364" r:id="rId10"/>
    <p:sldId id="365" r:id="rId11"/>
    <p:sldId id="363" r:id="rId12"/>
    <p:sldId id="366" r:id="rId13"/>
    <p:sldId id="367" r:id="rId14"/>
    <p:sldId id="368" r:id="rId15"/>
    <p:sldId id="398" r:id="rId16"/>
    <p:sldId id="372" r:id="rId17"/>
    <p:sldId id="374" r:id="rId18"/>
    <p:sldId id="385" r:id="rId19"/>
    <p:sldId id="373" r:id="rId20"/>
    <p:sldId id="378" r:id="rId21"/>
    <p:sldId id="379" r:id="rId22"/>
    <p:sldId id="375" r:id="rId23"/>
    <p:sldId id="380" r:id="rId24"/>
    <p:sldId id="377" r:id="rId25"/>
    <p:sldId id="402" r:id="rId26"/>
    <p:sldId id="384" r:id="rId27"/>
    <p:sldId id="401" r:id="rId28"/>
    <p:sldId id="397" r:id="rId29"/>
    <p:sldId id="383" r:id="rId30"/>
    <p:sldId id="387" r:id="rId31"/>
    <p:sldId id="388" r:id="rId32"/>
    <p:sldId id="392" r:id="rId33"/>
    <p:sldId id="393" r:id="rId34"/>
    <p:sldId id="394" r:id="rId35"/>
    <p:sldId id="395" r:id="rId36"/>
    <p:sldId id="389" r:id="rId37"/>
    <p:sldId id="391" r:id="rId38"/>
    <p:sldId id="390" r:id="rId39"/>
    <p:sldId id="396" r:id="rId40"/>
    <p:sldId id="403" r:id="rId41"/>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390D162-CC63-4D5F-AF65-FE27921142D1}">
          <p14:sldIdLst>
            <p14:sldId id="301"/>
            <p14:sldId id="359"/>
            <p14:sldId id="382"/>
            <p14:sldId id="376"/>
            <p14:sldId id="361"/>
            <p14:sldId id="362"/>
            <p14:sldId id="399"/>
            <p14:sldId id="400"/>
            <p14:sldId id="364"/>
            <p14:sldId id="365"/>
            <p14:sldId id="363"/>
            <p14:sldId id="366"/>
            <p14:sldId id="367"/>
            <p14:sldId id="368"/>
            <p14:sldId id="398"/>
            <p14:sldId id="372"/>
            <p14:sldId id="374"/>
            <p14:sldId id="385"/>
            <p14:sldId id="373"/>
            <p14:sldId id="378"/>
            <p14:sldId id="379"/>
            <p14:sldId id="375"/>
            <p14:sldId id="380"/>
            <p14:sldId id="377"/>
            <p14:sldId id="402"/>
            <p14:sldId id="384"/>
            <p14:sldId id="401"/>
            <p14:sldId id="397"/>
            <p14:sldId id="383"/>
            <p14:sldId id="387"/>
            <p14:sldId id="388"/>
            <p14:sldId id="392"/>
            <p14:sldId id="393"/>
            <p14:sldId id="394"/>
            <p14:sldId id="395"/>
            <p14:sldId id="389"/>
            <p14:sldId id="391"/>
            <p14:sldId id="390"/>
            <p14:sldId id="396"/>
            <p14:sldId id="40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003366"/>
    <a:srgbClr val="000000"/>
    <a:srgbClr val="D2CD00"/>
    <a:srgbClr val="CDFFFF"/>
    <a:srgbClr val="A8A400"/>
    <a:srgbClr val="FCE4E5"/>
    <a:srgbClr val="009999"/>
    <a:srgbClr val="FF0000"/>
    <a:srgbClr val="F9D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0" autoAdjust="0"/>
    <p:restoredTop sz="96201" autoAdjust="0"/>
  </p:normalViewPr>
  <p:slideViewPr>
    <p:cSldViewPr snapToGrid="0" snapToObjects="1">
      <p:cViewPr>
        <p:scale>
          <a:sx n="100" d="100"/>
          <a:sy n="100" d="100"/>
        </p:scale>
        <p:origin x="-1350" y="-588"/>
      </p:cViewPr>
      <p:guideLst>
        <p:guide orient="horz" pos="2151"/>
        <p:guide pos="288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90"/>
    </p:cViewPr>
  </p:sorterViewPr>
  <p:notesViewPr>
    <p:cSldViewPr snapToGrid="0" snapToObjects="1">
      <p:cViewPr varScale="1">
        <p:scale>
          <a:sx n="101" d="100"/>
          <a:sy n="101" d="100"/>
        </p:scale>
        <p:origin x="-3576" y="-9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9E8BD02A-659A-4BD1-8867-123BE9625D58}" type="datetimeFigureOut">
              <a:rPr lang="en-US" smtClean="0"/>
              <a:t>2/27/2017</a:t>
            </a:fld>
            <a:endParaRPr lang="en-US"/>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0996BDD0-B58C-4867-AEFE-A74914E55733}" type="slidenum">
              <a:rPr lang="en-US" smtClean="0"/>
              <a:t>‹#›</a:t>
            </a:fld>
            <a:endParaRPr lang="en-US"/>
          </a:p>
        </p:txBody>
      </p:sp>
    </p:spTree>
    <p:extLst>
      <p:ext uri="{BB962C8B-B14F-4D97-AF65-F5344CB8AC3E}">
        <p14:creationId xmlns:p14="http://schemas.microsoft.com/office/powerpoint/2010/main" val="3720494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8A2710A5-AAF5-4646-B3F4-B8B6E5726253}" type="datetimeFigureOut">
              <a:rPr lang="en-US" smtClean="0"/>
              <a:t>2/27/2017</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5FF4D05F-0845-432B-BBD0-32E47074A612}" type="slidenum">
              <a:rPr lang="en-US" smtClean="0"/>
              <a:t>‹#›</a:t>
            </a:fld>
            <a:endParaRPr lang="en-US"/>
          </a:p>
        </p:txBody>
      </p:sp>
    </p:spTree>
    <p:extLst>
      <p:ext uri="{BB962C8B-B14F-4D97-AF65-F5344CB8AC3E}">
        <p14:creationId xmlns:p14="http://schemas.microsoft.com/office/powerpoint/2010/main" val="246016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4</a:t>
            </a:fld>
            <a:endParaRPr lang="en-US"/>
          </a:p>
        </p:txBody>
      </p:sp>
    </p:spTree>
    <p:extLst>
      <p:ext uri="{BB962C8B-B14F-4D97-AF65-F5344CB8AC3E}">
        <p14:creationId xmlns:p14="http://schemas.microsoft.com/office/powerpoint/2010/main" val="266827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 </a:t>
            </a:r>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25</a:t>
            </a:fld>
            <a:endParaRPr lang="en-US"/>
          </a:p>
        </p:txBody>
      </p:sp>
    </p:spTree>
    <p:extLst>
      <p:ext uri="{BB962C8B-B14F-4D97-AF65-F5344CB8AC3E}">
        <p14:creationId xmlns:p14="http://schemas.microsoft.com/office/powerpoint/2010/main" val="90464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30</a:t>
            </a:fld>
            <a:endParaRPr lang="en-US"/>
          </a:p>
        </p:txBody>
      </p:sp>
    </p:spTree>
    <p:extLst>
      <p:ext uri="{BB962C8B-B14F-4D97-AF65-F5344CB8AC3E}">
        <p14:creationId xmlns:p14="http://schemas.microsoft.com/office/powerpoint/2010/main" val="266827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4D05F-0845-432B-BBD0-32E47074A612}" type="slidenum">
              <a:rPr lang="en-US" smtClean="0"/>
              <a:t>31</a:t>
            </a:fld>
            <a:endParaRPr lang="en-US"/>
          </a:p>
        </p:txBody>
      </p:sp>
    </p:spTree>
    <p:extLst>
      <p:ext uri="{BB962C8B-B14F-4D97-AF65-F5344CB8AC3E}">
        <p14:creationId xmlns:p14="http://schemas.microsoft.com/office/powerpoint/2010/main" val="266827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60161"/>
            <a:ext cx="4495800" cy="2523703"/>
          </a:xfrm>
        </p:spPr>
        <p:txBody>
          <a:bodyPr/>
          <a:lstStyle>
            <a:lvl1pPr marL="0" indent="0" algn="l">
              <a:buNone/>
              <a:defRPr b="1">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itle 9"/>
          <p:cNvSpPr>
            <a:spLocks noGrp="1"/>
          </p:cNvSpPr>
          <p:nvPr>
            <p:ph type="title"/>
          </p:nvPr>
        </p:nvSpPr>
        <p:spPr>
          <a:xfrm>
            <a:off x="457200" y="1143000"/>
            <a:ext cx="4495800" cy="1728446"/>
          </a:xfrm>
        </p:spPr>
        <p:txBody>
          <a:bodyPr/>
          <a:lstStyle>
            <a:lvl1pPr algn="l">
              <a:defRPr>
                <a:solidFill>
                  <a:srgbClr val="112E50"/>
                </a:solidFill>
              </a:defRPr>
            </a:lvl1pPr>
          </a:lstStyle>
          <a:p>
            <a:r>
              <a:rPr lang="en-US" smtClean="0"/>
              <a:t>Click to edit Master title style</a:t>
            </a:r>
            <a:endParaRPr lang="en-US"/>
          </a:p>
        </p:txBody>
      </p:sp>
      <p:sp>
        <p:nvSpPr>
          <p:cNvPr id="12" name="Picture Placeholder 11"/>
          <p:cNvSpPr>
            <a:spLocks noGrp="1"/>
          </p:cNvSpPr>
          <p:nvPr>
            <p:ph type="pic" sz="quarter" idx="12"/>
          </p:nvPr>
        </p:nvSpPr>
        <p:spPr>
          <a:xfrm>
            <a:off x="5181600" y="1149172"/>
            <a:ext cx="3581400" cy="4718228"/>
          </a:xfrm>
        </p:spPr>
        <p:txBody>
          <a:bodyPr/>
          <a:lstStyle>
            <a:lvl1pPr marL="0" indent="0">
              <a:buNone/>
              <a:defRPr/>
            </a:lvl1pPr>
          </a:lstStyle>
          <a:p>
            <a:r>
              <a:rPr lang="en-US" smtClean="0"/>
              <a:t>Click icon to add picture</a:t>
            </a:r>
            <a:endParaRPr lang="en-US"/>
          </a:p>
        </p:txBody>
      </p:sp>
      <p:sp>
        <p:nvSpPr>
          <p:cNvPr id="5" name="Slide Number Placeholder 3"/>
          <p:cNvSpPr>
            <a:spLocks noGrp="1"/>
          </p:cNvSpPr>
          <p:nvPr>
            <p:ph type="sldNum" sz="quarter" idx="4"/>
          </p:nvPr>
        </p:nvSpPr>
        <p:spPr>
          <a:xfrm>
            <a:off x="8214359" y="6542603"/>
            <a:ext cx="929639" cy="307777"/>
          </a:xfrm>
          <a:prstGeom prst="rect">
            <a:avLst/>
          </a:prstGeom>
          <a:noFill/>
          <a:ln>
            <a:noFill/>
          </a:ln>
        </p:spPr>
        <p:txBody>
          <a:bodyPr wrap="square" rtlCol="0">
            <a:spAutoFit/>
          </a:bodyPr>
          <a:lstStyle>
            <a:lvl1pPr>
              <a:defRPr lang="en-US" sz="1400" b="0" smtClean="0">
                <a:solidFill>
                  <a:schemeClr val="bg1"/>
                </a:solidFill>
                <a:latin typeface="Arial" pitchFamily="34" charset="0"/>
                <a:cs typeface="Arial" pitchFamily="34" charset="0"/>
              </a:defRPr>
            </a:lvl1pPr>
          </a:lstStyle>
          <a:p>
            <a:pPr algn="ctr"/>
            <a:fld id="{882B4CBF-0CD5-4D8F-82DA-4F474685C830}" type="slidenum">
              <a:rPr lang="es-ES" smtClean="0"/>
              <a:pPr algn="ctr"/>
              <a:t>‹#›</a:t>
            </a:fld>
            <a:endParaRPr lang="es-ES" dirty="0"/>
          </a:p>
        </p:txBody>
      </p:sp>
    </p:spTree>
    <p:extLst>
      <p:ext uri="{BB962C8B-B14F-4D97-AF65-F5344CB8AC3E}">
        <p14:creationId xmlns:p14="http://schemas.microsoft.com/office/powerpoint/2010/main" val="11125526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a:xfrm>
            <a:off x="609600" y="1295400"/>
            <a:ext cx="4076818" cy="2215662"/>
          </a:xfrm>
          <a:solidFill>
            <a:srgbClr val="DEDFE6"/>
          </a:solidFill>
        </p:spPr>
        <p:txBody>
          <a:bodyPr/>
          <a:lstStyle>
            <a:lvl1pPr marL="0" indent="0">
              <a:buFont typeface="+mj-lt"/>
              <a:buNone/>
              <a:defRPr>
                <a:solidFill>
                  <a:srgbClr val="112E50"/>
                </a:solidFill>
              </a:defRPr>
            </a:lvl1pPr>
          </a:lstStyle>
          <a:p>
            <a:pPr lvl="0"/>
            <a:r>
              <a:rPr lang="en-US" smtClean="0"/>
              <a:t>Click to edit Master text styles</a:t>
            </a:r>
          </a:p>
        </p:txBody>
      </p:sp>
      <p:sp>
        <p:nvSpPr>
          <p:cNvPr id="5" name="Content Placeholder 2"/>
          <p:cNvSpPr>
            <a:spLocks noGrp="1"/>
          </p:cNvSpPr>
          <p:nvPr>
            <p:ph idx="13"/>
          </p:nvPr>
        </p:nvSpPr>
        <p:spPr>
          <a:xfrm>
            <a:off x="609600" y="3505200"/>
            <a:ext cx="4076818" cy="2215662"/>
          </a:xfrm>
          <a:solidFill>
            <a:srgbClr val="979F07"/>
          </a:solidFill>
        </p:spPr>
        <p:txBody>
          <a:bodyPr/>
          <a:lstStyle>
            <a:lvl1pPr marL="0" indent="0">
              <a:buFont typeface="+mj-lt"/>
              <a:buNone/>
              <a:defRPr>
                <a:solidFill>
                  <a:schemeClr val="bg1"/>
                </a:solidFill>
              </a:defRPr>
            </a:lvl1pPr>
          </a:lstStyle>
          <a:p>
            <a:pPr lvl="0"/>
            <a:r>
              <a:rPr lang="en-US" smtClean="0"/>
              <a:t>Click to edit Master text styles</a:t>
            </a:r>
          </a:p>
        </p:txBody>
      </p:sp>
      <p:sp>
        <p:nvSpPr>
          <p:cNvPr id="7" name="Content Placeholder 2"/>
          <p:cNvSpPr>
            <a:spLocks noGrp="1"/>
          </p:cNvSpPr>
          <p:nvPr>
            <p:ph idx="14"/>
          </p:nvPr>
        </p:nvSpPr>
        <p:spPr>
          <a:xfrm>
            <a:off x="4686182" y="1295400"/>
            <a:ext cx="4076818" cy="2215662"/>
          </a:xfrm>
          <a:solidFill>
            <a:srgbClr val="88A0B8"/>
          </a:solidFill>
        </p:spPr>
        <p:txBody>
          <a:bodyPr/>
          <a:lstStyle>
            <a:lvl1pPr marL="0" indent="0">
              <a:buFont typeface="+mj-lt"/>
              <a:buNone/>
              <a:defRPr>
                <a:solidFill>
                  <a:schemeClr val="bg1"/>
                </a:solidFill>
              </a:defRPr>
            </a:lvl1pPr>
          </a:lstStyle>
          <a:p>
            <a:pPr lvl="0"/>
            <a:r>
              <a:rPr lang="en-US" smtClean="0"/>
              <a:t>Click to edit Master text styles</a:t>
            </a:r>
          </a:p>
        </p:txBody>
      </p:sp>
      <p:sp>
        <p:nvSpPr>
          <p:cNvPr id="8" name="Content Placeholder 2"/>
          <p:cNvSpPr>
            <a:spLocks noGrp="1"/>
          </p:cNvSpPr>
          <p:nvPr>
            <p:ph idx="15"/>
          </p:nvPr>
        </p:nvSpPr>
        <p:spPr>
          <a:xfrm>
            <a:off x="4686182" y="3505200"/>
            <a:ext cx="4076818" cy="2215662"/>
          </a:xfrm>
          <a:solidFill>
            <a:srgbClr val="125E9F"/>
          </a:solidFill>
        </p:spPr>
        <p:txBody>
          <a:bodyPr/>
          <a:lstStyle>
            <a:lvl1pPr marL="0" indent="0">
              <a:buFont typeface="+mj-lt"/>
              <a:buNone/>
              <a:defRPr>
                <a:solidFill>
                  <a:schemeClr val="bg1"/>
                </a:solidFill>
              </a:defRPr>
            </a:lvl1pPr>
          </a:lstStyle>
          <a:p>
            <a:pPr lvl="0"/>
            <a:r>
              <a:rPr lang="en-US" smtClean="0"/>
              <a:t>Click to edit Master text styles</a:t>
            </a:r>
          </a:p>
        </p:txBody>
      </p:sp>
      <p:sp>
        <p:nvSpPr>
          <p:cNvPr id="10" name="Slide Number Placeholder 3"/>
          <p:cNvSpPr>
            <a:spLocks noGrp="1"/>
          </p:cNvSpPr>
          <p:nvPr>
            <p:ph type="sldNum" sz="quarter" idx="4"/>
          </p:nvPr>
        </p:nvSpPr>
        <p:spPr>
          <a:xfrm>
            <a:off x="8214359" y="6542603"/>
            <a:ext cx="929639" cy="307777"/>
          </a:xfrm>
          <a:prstGeom prst="rect">
            <a:avLst/>
          </a:prstGeom>
          <a:noFill/>
          <a:ln>
            <a:noFill/>
          </a:ln>
        </p:spPr>
        <p:txBody>
          <a:bodyPr wrap="square" rtlCol="0">
            <a:spAutoFit/>
          </a:bodyPr>
          <a:lstStyle>
            <a:lvl1pPr>
              <a:defRPr lang="en-US" sz="1400" b="0" smtClean="0">
                <a:solidFill>
                  <a:schemeClr val="bg1"/>
                </a:solidFill>
                <a:latin typeface="Arial" pitchFamily="34" charset="0"/>
                <a:cs typeface="Arial" pitchFamily="34" charset="0"/>
              </a:defRPr>
            </a:lvl1pPr>
          </a:lstStyle>
          <a:p>
            <a:pPr algn="ctr"/>
            <a:fld id="{882B4CBF-0CD5-4D8F-82DA-4F474685C830}" type="slidenum">
              <a:rPr lang="es-ES" smtClean="0"/>
              <a:pPr algn="ctr"/>
              <a:t>‹#›</a:t>
            </a:fld>
            <a:endParaRPr lang="es-ES" dirty="0"/>
          </a:p>
        </p:txBody>
      </p:sp>
    </p:spTree>
    <p:extLst>
      <p:ext uri="{BB962C8B-B14F-4D97-AF65-F5344CB8AC3E}">
        <p14:creationId xmlns:p14="http://schemas.microsoft.com/office/powerpoint/2010/main" val="271304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a:xfrm>
            <a:off x="609600" y="1676400"/>
            <a:ext cx="2037471" cy="1107322"/>
          </a:xfrm>
          <a:solidFill>
            <a:srgbClr val="DEDFE6"/>
          </a:solidFill>
        </p:spPr>
        <p:txBody>
          <a:bodyPr>
            <a:noAutofit/>
          </a:bodyPr>
          <a:lstStyle>
            <a:lvl1pPr marL="0" indent="0">
              <a:buFont typeface="+mj-lt"/>
              <a:buNone/>
              <a:defRPr sz="2000">
                <a:solidFill>
                  <a:srgbClr val="112E50"/>
                </a:solidFill>
              </a:defRPr>
            </a:lvl1pPr>
          </a:lstStyle>
          <a:p>
            <a:pPr lvl="0"/>
            <a:r>
              <a:rPr lang="en-US" smtClean="0"/>
              <a:t>Click to edit Master text styles</a:t>
            </a:r>
          </a:p>
        </p:txBody>
      </p:sp>
      <p:sp>
        <p:nvSpPr>
          <p:cNvPr id="5" name="Content Placeholder 2"/>
          <p:cNvSpPr>
            <a:spLocks noGrp="1"/>
          </p:cNvSpPr>
          <p:nvPr>
            <p:ph idx="13"/>
          </p:nvPr>
        </p:nvSpPr>
        <p:spPr>
          <a:xfrm>
            <a:off x="2667000" y="1676400"/>
            <a:ext cx="2037471" cy="1107322"/>
          </a:xfrm>
          <a:solidFill>
            <a:srgbClr val="979F07"/>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7" name="Content Placeholder 2"/>
          <p:cNvSpPr>
            <a:spLocks noGrp="1"/>
          </p:cNvSpPr>
          <p:nvPr>
            <p:ph idx="14"/>
          </p:nvPr>
        </p:nvSpPr>
        <p:spPr>
          <a:xfrm>
            <a:off x="4724400" y="1676400"/>
            <a:ext cx="2037471" cy="1107322"/>
          </a:xfrm>
          <a:solidFill>
            <a:srgbClr val="88A0B8"/>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8" name="Content Placeholder 2"/>
          <p:cNvSpPr>
            <a:spLocks noGrp="1"/>
          </p:cNvSpPr>
          <p:nvPr>
            <p:ph idx="15"/>
          </p:nvPr>
        </p:nvSpPr>
        <p:spPr>
          <a:xfrm>
            <a:off x="6781800" y="1676400"/>
            <a:ext cx="2049194" cy="1113693"/>
          </a:xfrm>
          <a:solidFill>
            <a:srgbClr val="125E9F"/>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9" name="Content Placeholder 2"/>
          <p:cNvSpPr>
            <a:spLocks noGrp="1"/>
          </p:cNvSpPr>
          <p:nvPr>
            <p:ph idx="16"/>
          </p:nvPr>
        </p:nvSpPr>
        <p:spPr>
          <a:xfrm>
            <a:off x="6781800" y="2819400"/>
            <a:ext cx="2037471" cy="1107322"/>
          </a:xfrm>
          <a:solidFill>
            <a:srgbClr val="DEDFE6"/>
          </a:solidFill>
        </p:spPr>
        <p:txBody>
          <a:bodyPr>
            <a:noAutofit/>
          </a:bodyPr>
          <a:lstStyle>
            <a:lvl1pPr marL="0" indent="0">
              <a:buFont typeface="+mj-lt"/>
              <a:buNone/>
              <a:defRPr sz="2000">
                <a:solidFill>
                  <a:srgbClr val="112E50"/>
                </a:solidFill>
              </a:defRPr>
            </a:lvl1pPr>
          </a:lstStyle>
          <a:p>
            <a:pPr lvl="0"/>
            <a:r>
              <a:rPr lang="en-US" smtClean="0"/>
              <a:t>Click to edit Master text styles</a:t>
            </a:r>
          </a:p>
        </p:txBody>
      </p:sp>
      <p:sp>
        <p:nvSpPr>
          <p:cNvPr id="10" name="Content Placeholder 2"/>
          <p:cNvSpPr>
            <a:spLocks noGrp="1"/>
          </p:cNvSpPr>
          <p:nvPr>
            <p:ph idx="17"/>
          </p:nvPr>
        </p:nvSpPr>
        <p:spPr>
          <a:xfrm>
            <a:off x="609600" y="2819400"/>
            <a:ext cx="2037471" cy="1107322"/>
          </a:xfrm>
          <a:solidFill>
            <a:srgbClr val="979F07"/>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1" name="Content Placeholder 2"/>
          <p:cNvSpPr>
            <a:spLocks noGrp="1"/>
          </p:cNvSpPr>
          <p:nvPr>
            <p:ph idx="18"/>
          </p:nvPr>
        </p:nvSpPr>
        <p:spPr>
          <a:xfrm>
            <a:off x="2667000" y="2819400"/>
            <a:ext cx="2037471" cy="1107322"/>
          </a:xfrm>
          <a:solidFill>
            <a:srgbClr val="88A0B8"/>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2" name="Content Placeholder 2"/>
          <p:cNvSpPr>
            <a:spLocks noGrp="1"/>
          </p:cNvSpPr>
          <p:nvPr>
            <p:ph idx="19"/>
          </p:nvPr>
        </p:nvSpPr>
        <p:spPr>
          <a:xfrm>
            <a:off x="4724400" y="2819400"/>
            <a:ext cx="2049194" cy="1113693"/>
          </a:xfrm>
          <a:solidFill>
            <a:srgbClr val="125E9F"/>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3" name="Content Placeholder 2"/>
          <p:cNvSpPr>
            <a:spLocks noGrp="1"/>
          </p:cNvSpPr>
          <p:nvPr>
            <p:ph idx="20"/>
          </p:nvPr>
        </p:nvSpPr>
        <p:spPr>
          <a:xfrm>
            <a:off x="4724400" y="3962400"/>
            <a:ext cx="2037471" cy="1107322"/>
          </a:xfrm>
          <a:solidFill>
            <a:srgbClr val="DEDFE6"/>
          </a:solidFill>
        </p:spPr>
        <p:txBody>
          <a:bodyPr>
            <a:noAutofit/>
          </a:bodyPr>
          <a:lstStyle>
            <a:lvl1pPr marL="0" indent="0">
              <a:buFont typeface="+mj-lt"/>
              <a:buNone/>
              <a:defRPr sz="2000">
                <a:solidFill>
                  <a:srgbClr val="112E50"/>
                </a:solidFill>
              </a:defRPr>
            </a:lvl1pPr>
          </a:lstStyle>
          <a:p>
            <a:pPr lvl="0"/>
            <a:r>
              <a:rPr lang="en-US" smtClean="0"/>
              <a:t>Click to edit Master text styles</a:t>
            </a:r>
          </a:p>
        </p:txBody>
      </p:sp>
      <p:sp>
        <p:nvSpPr>
          <p:cNvPr id="14" name="Content Placeholder 2"/>
          <p:cNvSpPr>
            <a:spLocks noGrp="1"/>
          </p:cNvSpPr>
          <p:nvPr>
            <p:ph idx="21"/>
          </p:nvPr>
        </p:nvSpPr>
        <p:spPr>
          <a:xfrm>
            <a:off x="609600" y="3962400"/>
            <a:ext cx="2037471" cy="1107322"/>
          </a:xfrm>
          <a:solidFill>
            <a:srgbClr val="88A0B8"/>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5" name="Content Placeholder 2"/>
          <p:cNvSpPr>
            <a:spLocks noGrp="1"/>
          </p:cNvSpPr>
          <p:nvPr>
            <p:ph idx="22"/>
          </p:nvPr>
        </p:nvSpPr>
        <p:spPr>
          <a:xfrm>
            <a:off x="2667000" y="3962400"/>
            <a:ext cx="2049194" cy="1113693"/>
          </a:xfrm>
          <a:solidFill>
            <a:srgbClr val="125E9F"/>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6" name="Content Placeholder 2"/>
          <p:cNvSpPr>
            <a:spLocks noGrp="1"/>
          </p:cNvSpPr>
          <p:nvPr>
            <p:ph idx="23"/>
          </p:nvPr>
        </p:nvSpPr>
        <p:spPr>
          <a:xfrm>
            <a:off x="6781800" y="3962400"/>
            <a:ext cx="2037471" cy="1107322"/>
          </a:xfrm>
          <a:solidFill>
            <a:srgbClr val="979F07"/>
          </a:solidFill>
        </p:spPr>
        <p:txBody>
          <a:bodyPr>
            <a:noAutofit/>
          </a:bodyPr>
          <a:lstStyle>
            <a:lvl1pPr marL="0" indent="0">
              <a:buFont typeface="+mj-lt"/>
              <a:buNone/>
              <a:defRPr sz="2000">
                <a:solidFill>
                  <a:schemeClr val="bg1"/>
                </a:solidFill>
              </a:defRPr>
            </a:lvl1pPr>
          </a:lstStyle>
          <a:p>
            <a:pPr lvl="0"/>
            <a:r>
              <a:rPr lang="en-US" smtClean="0"/>
              <a:t>Click to edit Master text styles</a:t>
            </a:r>
          </a:p>
        </p:txBody>
      </p:sp>
      <p:sp>
        <p:nvSpPr>
          <p:cNvPr id="18" name="Slide Number Placeholder 3"/>
          <p:cNvSpPr>
            <a:spLocks noGrp="1"/>
          </p:cNvSpPr>
          <p:nvPr>
            <p:ph type="sldNum" sz="quarter" idx="4"/>
          </p:nvPr>
        </p:nvSpPr>
        <p:spPr>
          <a:xfrm>
            <a:off x="8214359" y="6542603"/>
            <a:ext cx="929639" cy="307777"/>
          </a:xfrm>
          <a:prstGeom prst="rect">
            <a:avLst/>
          </a:prstGeom>
          <a:noFill/>
          <a:ln>
            <a:noFill/>
          </a:ln>
        </p:spPr>
        <p:txBody>
          <a:bodyPr wrap="square" rtlCol="0">
            <a:spAutoFit/>
          </a:bodyPr>
          <a:lstStyle>
            <a:lvl1pPr>
              <a:defRPr lang="en-US" sz="1400" b="0" smtClean="0">
                <a:solidFill>
                  <a:schemeClr val="bg1"/>
                </a:solidFill>
                <a:latin typeface="Arial" pitchFamily="34" charset="0"/>
                <a:cs typeface="Arial" pitchFamily="34" charset="0"/>
              </a:defRPr>
            </a:lvl1pPr>
          </a:lstStyle>
          <a:p>
            <a:pPr algn="ctr"/>
            <a:fld id="{882B4CBF-0CD5-4D8F-82DA-4F474685C830}" type="slidenum">
              <a:rPr lang="es-ES" smtClean="0"/>
              <a:pPr algn="ctr"/>
              <a:t>‹#›</a:t>
            </a:fld>
            <a:endParaRPr lang="es-ES" dirty="0"/>
          </a:p>
        </p:txBody>
      </p:sp>
    </p:spTree>
    <p:extLst>
      <p:ext uri="{BB962C8B-B14F-4D97-AF65-F5344CB8AC3E}">
        <p14:creationId xmlns:p14="http://schemas.microsoft.com/office/powerpoint/2010/main" val="22314592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4"/>
          </p:nvPr>
        </p:nvSpPr>
        <p:spPr>
          <a:xfrm>
            <a:off x="8214359" y="6542603"/>
            <a:ext cx="929639" cy="307777"/>
          </a:xfrm>
          <a:prstGeom prst="rect">
            <a:avLst/>
          </a:prstGeom>
          <a:noFill/>
          <a:ln>
            <a:noFill/>
          </a:ln>
        </p:spPr>
        <p:txBody>
          <a:bodyPr wrap="square" rtlCol="0">
            <a:spAutoFit/>
          </a:bodyPr>
          <a:lstStyle>
            <a:lvl1pPr>
              <a:defRPr lang="en-US" sz="1400" b="0" smtClean="0">
                <a:solidFill>
                  <a:schemeClr val="bg1"/>
                </a:solidFill>
                <a:latin typeface="Arial" pitchFamily="34" charset="0"/>
                <a:cs typeface="Arial" pitchFamily="34" charset="0"/>
              </a:defRPr>
            </a:lvl1pPr>
          </a:lstStyle>
          <a:p>
            <a:pPr algn="ctr"/>
            <a:fld id="{5BA498EE-68B2-478F-B876-5380BD2D6F94}" type="slidenum">
              <a:rPr lang="es-ES" smtClean="0"/>
              <a:t>‹#›</a:t>
            </a:fld>
            <a:endParaRPr lang="es-ES" dirty="0"/>
          </a:p>
        </p:txBody>
      </p:sp>
    </p:spTree>
    <p:extLst>
      <p:ext uri="{BB962C8B-B14F-4D97-AF65-F5344CB8AC3E}">
        <p14:creationId xmlns:p14="http://schemas.microsoft.com/office/powerpoint/2010/main" val="810404087"/>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19201"/>
            <a:ext cx="4038600" cy="490696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1"/>
            <a:ext cx="4038600" cy="4906964"/>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8214359" y="6542603"/>
            <a:ext cx="929639" cy="307777"/>
          </a:xfrm>
          <a:prstGeom prst="rect">
            <a:avLst/>
          </a:prstGeom>
          <a:noFill/>
          <a:ln>
            <a:noFill/>
          </a:ln>
        </p:spPr>
        <p:txBody>
          <a:bodyPr wrap="square" rtlCol="0">
            <a:spAutoFit/>
          </a:bodyPr>
          <a:lstStyle>
            <a:lvl1pPr>
              <a:defRPr lang="en-US" sz="1400" b="0" smtClean="0">
                <a:solidFill>
                  <a:schemeClr val="bg1"/>
                </a:solidFill>
                <a:latin typeface="Arial" pitchFamily="34" charset="0"/>
                <a:cs typeface="Arial" pitchFamily="34" charset="0"/>
              </a:defRPr>
            </a:lvl1pPr>
          </a:lstStyle>
          <a:p>
            <a:pPr algn="ctr"/>
            <a:fld id="{882B4CBF-0CD5-4D8F-82DA-4F474685C830}" type="slidenum">
              <a:rPr lang="es-ES" smtClean="0"/>
              <a:pPr algn="ctr"/>
              <a:t>‹#›</a:t>
            </a:fld>
            <a:endParaRPr lang="es-ES" dirty="0"/>
          </a:p>
        </p:txBody>
      </p:sp>
    </p:spTree>
    <p:extLst>
      <p:ext uri="{BB962C8B-B14F-4D97-AF65-F5344CB8AC3E}">
        <p14:creationId xmlns:p14="http://schemas.microsoft.com/office/powerpoint/2010/main" val="38079451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Text Placeholder 2"/>
          <p:cNvSpPr>
            <a:spLocks noGrp="1"/>
          </p:cNvSpPr>
          <p:nvPr>
            <p:ph type="body" idx="1"/>
          </p:nvPr>
        </p:nvSpPr>
        <p:spPr>
          <a:xfrm>
            <a:off x="457201" y="1219200"/>
            <a:ext cx="4040188" cy="9556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219200"/>
            <a:ext cx="4041775" cy="9556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8214359" y="6542603"/>
            <a:ext cx="929639" cy="307777"/>
          </a:xfrm>
          <a:prstGeom prst="rect">
            <a:avLst/>
          </a:prstGeom>
          <a:noFill/>
          <a:ln>
            <a:noFill/>
          </a:ln>
        </p:spPr>
        <p:txBody>
          <a:bodyPr wrap="square" rtlCol="0">
            <a:spAutoFit/>
          </a:bodyPr>
          <a:lstStyle>
            <a:lvl1pPr>
              <a:defRPr lang="en-US" sz="1400" b="0" smtClean="0">
                <a:solidFill>
                  <a:schemeClr val="bg1"/>
                </a:solidFill>
                <a:latin typeface="Arial" pitchFamily="34" charset="0"/>
                <a:cs typeface="Arial" pitchFamily="34" charset="0"/>
              </a:defRPr>
            </a:lvl1pPr>
          </a:lstStyle>
          <a:p>
            <a:pPr algn="ctr"/>
            <a:fld id="{882B4CBF-0CD5-4D8F-82DA-4F474685C830}" type="slidenum">
              <a:rPr lang="es-ES" smtClean="0"/>
              <a:pPr algn="ctr"/>
              <a:t>‹#›</a:t>
            </a:fld>
            <a:endParaRPr lang="es-ES" dirty="0"/>
          </a:p>
        </p:txBody>
      </p:sp>
    </p:spTree>
    <p:extLst>
      <p:ext uri="{BB962C8B-B14F-4D97-AF65-F5344CB8AC3E}">
        <p14:creationId xmlns:p14="http://schemas.microsoft.com/office/powerpoint/2010/main" val="17478529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3"/>
          <p:cNvSpPr>
            <a:spLocks noGrp="1"/>
          </p:cNvSpPr>
          <p:nvPr>
            <p:ph type="sldNum" sz="quarter" idx="4"/>
          </p:nvPr>
        </p:nvSpPr>
        <p:spPr>
          <a:xfrm>
            <a:off x="8214359" y="6542603"/>
            <a:ext cx="929639" cy="307777"/>
          </a:xfrm>
          <a:prstGeom prst="rect">
            <a:avLst/>
          </a:prstGeom>
          <a:noFill/>
          <a:ln>
            <a:noFill/>
          </a:ln>
        </p:spPr>
        <p:txBody>
          <a:bodyPr wrap="square" rtlCol="0">
            <a:spAutoFit/>
          </a:bodyPr>
          <a:lstStyle>
            <a:lvl1pPr>
              <a:defRPr lang="en-US" sz="1400" b="0" smtClean="0">
                <a:solidFill>
                  <a:schemeClr val="bg1"/>
                </a:solidFill>
                <a:latin typeface="Arial" pitchFamily="34" charset="0"/>
                <a:cs typeface="Arial" pitchFamily="34" charset="0"/>
              </a:defRPr>
            </a:lvl1pPr>
          </a:lstStyle>
          <a:p>
            <a:pPr algn="ctr"/>
            <a:fld id="{882B4CBF-0CD5-4D8F-82DA-4F474685C830}" type="slidenum">
              <a:rPr lang="es-ES" smtClean="0"/>
              <a:pPr algn="ctr"/>
              <a:t>‹#›</a:t>
            </a:fld>
            <a:endParaRPr lang="es-ES" dirty="0"/>
          </a:p>
        </p:txBody>
      </p:sp>
    </p:spTree>
    <p:extLst>
      <p:ext uri="{BB962C8B-B14F-4D97-AF65-F5344CB8AC3E}">
        <p14:creationId xmlns:p14="http://schemas.microsoft.com/office/powerpoint/2010/main" val="3970755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lgn="l">
              <a:defRPr/>
            </a:lvl1pPr>
          </a:lstStyle>
          <a:p>
            <a:r>
              <a:rPr lang="en-US" smtClean="0"/>
              <a:t>Click to edit Master title style</a:t>
            </a:r>
            <a:endParaRPr lang="en-US"/>
          </a:p>
        </p:txBody>
      </p:sp>
      <p:sp>
        <p:nvSpPr>
          <p:cNvPr id="5" name="Slide Number Placeholder 3"/>
          <p:cNvSpPr>
            <a:spLocks noGrp="1"/>
          </p:cNvSpPr>
          <p:nvPr>
            <p:ph type="sldNum" sz="quarter" idx="4"/>
          </p:nvPr>
        </p:nvSpPr>
        <p:spPr>
          <a:xfrm>
            <a:off x="8214359" y="6542603"/>
            <a:ext cx="929639" cy="307777"/>
          </a:xfrm>
          <a:prstGeom prst="rect">
            <a:avLst/>
          </a:prstGeom>
          <a:noFill/>
          <a:ln>
            <a:noFill/>
          </a:ln>
        </p:spPr>
        <p:txBody>
          <a:bodyPr wrap="square" rtlCol="0">
            <a:spAutoFit/>
          </a:bodyPr>
          <a:lstStyle>
            <a:lvl1pPr>
              <a:defRPr lang="en-US" sz="1400" b="0" smtClean="0">
                <a:solidFill>
                  <a:schemeClr val="bg1"/>
                </a:solidFill>
                <a:latin typeface="Arial" pitchFamily="34" charset="0"/>
                <a:cs typeface="Arial" pitchFamily="34" charset="0"/>
              </a:defRPr>
            </a:lvl1pPr>
          </a:lstStyle>
          <a:p>
            <a:pPr algn="ctr"/>
            <a:fld id="{882B4CBF-0CD5-4D8F-82DA-4F474685C830}" type="slidenum">
              <a:rPr lang="es-ES" smtClean="0"/>
              <a:pPr algn="ctr"/>
              <a:t>‹#›</a:t>
            </a:fld>
            <a:endParaRPr lang="es-ES" dirty="0"/>
          </a:p>
        </p:txBody>
      </p:sp>
    </p:spTree>
    <p:extLst>
      <p:ext uri="{BB962C8B-B14F-4D97-AF65-F5344CB8AC3E}">
        <p14:creationId xmlns:p14="http://schemas.microsoft.com/office/powerpoint/2010/main" val="24319669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7544" y="404664"/>
            <a:ext cx="853684" cy="469812"/>
          </a:xfrm>
          <a:prstGeom prst="rect">
            <a:avLst/>
          </a:prstGeom>
        </p:spPr>
      </p:pic>
      <p:sp>
        <p:nvSpPr>
          <p:cNvPr id="7" name="Rectangle 6"/>
          <p:cNvSpPr/>
          <p:nvPr/>
        </p:nvSpPr>
        <p:spPr>
          <a:xfrm>
            <a:off x="0" y="6544266"/>
            <a:ext cx="3200400" cy="313733"/>
          </a:xfrm>
          <a:prstGeom prst="rect">
            <a:avLst/>
          </a:prstGeom>
          <a:solidFill>
            <a:srgbClr val="DED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12"/>
          <p:cNvSpPr/>
          <p:nvPr/>
        </p:nvSpPr>
        <p:spPr>
          <a:xfrm>
            <a:off x="2971800" y="6544266"/>
            <a:ext cx="3200400" cy="313733"/>
          </a:xfrm>
          <a:prstGeom prst="rect">
            <a:avLst/>
          </a:prstGeom>
          <a:solidFill>
            <a:srgbClr val="979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13"/>
          <p:cNvSpPr/>
          <p:nvPr/>
        </p:nvSpPr>
        <p:spPr>
          <a:xfrm>
            <a:off x="6172200" y="6544266"/>
            <a:ext cx="2971800" cy="313733"/>
          </a:xfrm>
          <a:prstGeom prst="rect">
            <a:avLst/>
          </a:prstGeom>
          <a:solidFill>
            <a:srgbClr val="88A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Placeholder 1"/>
          <p:cNvSpPr>
            <a:spLocks noGrp="1"/>
          </p:cNvSpPr>
          <p:nvPr>
            <p:ph type="title"/>
          </p:nvPr>
        </p:nvSpPr>
        <p:spPr>
          <a:xfrm>
            <a:off x="1600200" y="404664"/>
            <a:ext cx="7076256" cy="523220"/>
          </a:xfrm>
          <a:prstGeom prst="rect">
            <a:avLst/>
          </a:prstGeom>
          <a:noFill/>
          <a:ln>
            <a:noFill/>
          </a:ln>
        </p:spPr>
        <p:txBody>
          <a:bodyPr wrap="square" rtlCol="0">
            <a:spAutoFit/>
          </a:bodyPr>
          <a:lstStyle/>
          <a:p>
            <a:pPr marL="0" lvl="0" algn="l"/>
            <a:r>
              <a:rPr lang="en-US" dirty="0" smtClean="0"/>
              <a:t>Click to edit Master title style</a:t>
            </a:r>
            <a:endParaRPr lang="en-US" dirty="0"/>
          </a:p>
        </p:txBody>
      </p:sp>
      <p:sp>
        <p:nvSpPr>
          <p:cNvPr id="3" name="Text Placeholder 2"/>
          <p:cNvSpPr>
            <a:spLocks noGrp="1"/>
          </p:cNvSpPr>
          <p:nvPr>
            <p:ph type="body" idx="1"/>
          </p:nvPr>
        </p:nvSpPr>
        <p:spPr>
          <a:xfrm>
            <a:off x="457200" y="1356360"/>
            <a:ext cx="8229600" cy="49502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Footer Placeholder 4"/>
          <p:cNvSpPr txBox="1">
            <a:spLocks/>
          </p:cNvSpPr>
          <p:nvPr/>
        </p:nvSpPr>
        <p:spPr>
          <a:xfrm>
            <a:off x="0" y="6550223"/>
            <a:ext cx="2971800" cy="307777"/>
          </a:xfrm>
          <a:prstGeom prst="rect">
            <a:avLst/>
          </a:prstGeom>
          <a:noFill/>
          <a:ln>
            <a:noFill/>
          </a:ln>
        </p:spPr>
        <p:txBody>
          <a:bodyPr wrap="square" rtlCol="0">
            <a:spAutoFit/>
          </a:bodyPr>
          <a:lstStyle>
            <a:defPPr>
              <a:defRPr lang="en-US"/>
            </a:defPPr>
            <a:lvl1pPr marL="0" algn="ctr" defTabSz="914400" rtl="0" eaLnBrk="1" latinLnBrk="0" hangingPunct="1">
              <a:defRPr lang="en-US" sz="1400" b="0" kern="1200">
                <a:solidFill>
                  <a:srgbClr val="112E5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rgbClr val="112E50"/>
                </a:solidFill>
              </a:rPr>
              <a:t>Malysa Martin</a:t>
            </a:r>
            <a:endParaRPr lang="es-ES" dirty="0">
              <a:solidFill>
                <a:srgbClr val="112E50"/>
              </a:solidFill>
            </a:endParaRPr>
          </a:p>
        </p:txBody>
      </p:sp>
      <p:sp>
        <p:nvSpPr>
          <p:cNvPr id="12" name="Footer Placeholder 4"/>
          <p:cNvSpPr txBox="1">
            <a:spLocks/>
          </p:cNvSpPr>
          <p:nvPr/>
        </p:nvSpPr>
        <p:spPr>
          <a:xfrm>
            <a:off x="2971799" y="6545757"/>
            <a:ext cx="3180471" cy="307777"/>
          </a:xfrm>
          <a:prstGeom prst="rect">
            <a:avLst/>
          </a:prstGeom>
          <a:noFill/>
          <a:ln>
            <a:noFill/>
          </a:ln>
        </p:spPr>
        <p:txBody>
          <a:bodyPr wrap="square" rtlCol="0">
            <a:spAutoFit/>
          </a:bodyPr>
          <a:lstStyle>
            <a:defPPr>
              <a:defRPr lang="en-US"/>
            </a:defPPr>
            <a:lvl1pPr marL="0" algn="ctr" defTabSz="914400" rtl="0" eaLnBrk="1" latinLnBrk="0" hangingPunct="1">
              <a:defRPr lang="en-US" sz="1400" b="0" kern="1200">
                <a:solidFill>
                  <a:srgbClr val="112E5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dirty="0" smtClean="0">
                <a:solidFill>
                  <a:schemeClr val="bg1"/>
                </a:solidFill>
              </a:rPr>
              <a:t>ALBA Intranet 2.0 Introduction</a:t>
            </a:r>
            <a:endParaRPr lang="en-US" noProof="0" dirty="0">
              <a:solidFill>
                <a:schemeClr val="bg1"/>
              </a:solidFill>
            </a:endParaRPr>
          </a:p>
        </p:txBody>
      </p:sp>
      <p:sp>
        <p:nvSpPr>
          <p:cNvPr id="16" name="Footer Placeholder 4"/>
          <p:cNvSpPr txBox="1">
            <a:spLocks/>
          </p:cNvSpPr>
          <p:nvPr userDrawn="1"/>
        </p:nvSpPr>
        <p:spPr>
          <a:xfrm>
            <a:off x="6152270" y="6545757"/>
            <a:ext cx="2062089" cy="307777"/>
          </a:xfrm>
          <a:prstGeom prst="rect">
            <a:avLst/>
          </a:prstGeom>
          <a:noFill/>
          <a:ln>
            <a:noFill/>
          </a:ln>
        </p:spPr>
        <p:txBody>
          <a:bodyPr wrap="square" rtlCol="0">
            <a:spAutoFit/>
          </a:bodyPr>
          <a:lstStyle>
            <a:defPPr>
              <a:defRPr lang="en-US"/>
            </a:defPPr>
            <a:lvl1pPr marL="0" algn="ctr" defTabSz="914400" rtl="0" eaLnBrk="1" latinLnBrk="0" hangingPunct="1">
              <a:defRPr lang="en-US" sz="1400" b="0" kern="1200">
                <a:solidFill>
                  <a:srgbClr val="112E50"/>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dirty="0" smtClean="0">
                <a:solidFill>
                  <a:schemeClr val="bg1"/>
                </a:solidFill>
              </a:rPr>
              <a:t>February 2017</a:t>
            </a:r>
            <a:endParaRPr lang="en-US" noProof="0" dirty="0">
              <a:solidFill>
                <a:schemeClr val="bg1"/>
              </a:solidFill>
            </a:endParaRPr>
          </a:p>
        </p:txBody>
      </p:sp>
      <p:sp>
        <p:nvSpPr>
          <p:cNvPr id="4" name="Slide Number Placeholder 3"/>
          <p:cNvSpPr>
            <a:spLocks noGrp="1"/>
          </p:cNvSpPr>
          <p:nvPr>
            <p:ph type="sldNum" sz="quarter" idx="4"/>
          </p:nvPr>
        </p:nvSpPr>
        <p:spPr>
          <a:xfrm>
            <a:off x="8214359" y="6542603"/>
            <a:ext cx="929639" cy="307777"/>
          </a:xfrm>
          <a:prstGeom prst="rect">
            <a:avLst/>
          </a:prstGeom>
          <a:noFill/>
          <a:ln>
            <a:noFill/>
          </a:ln>
        </p:spPr>
        <p:txBody>
          <a:bodyPr wrap="square" rtlCol="0">
            <a:spAutoFit/>
          </a:bodyPr>
          <a:lstStyle>
            <a:lvl1pPr>
              <a:defRPr lang="en-US" sz="1400" b="0" smtClean="0">
                <a:solidFill>
                  <a:schemeClr val="bg1"/>
                </a:solidFill>
                <a:latin typeface="Arial" pitchFamily="34" charset="0"/>
                <a:cs typeface="Arial" pitchFamily="34" charset="0"/>
              </a:defRPr>
            </a:lvl1pPr>
          </a:lstStyle>
          <a:p>
            <a:pPr algn="ctr"/>
            <a:fld id="{882B4CBF-0CD5-4D8F-82DA-4F474685C830}" type="slidenum">
              <a:rPr lang="es-ES" smtClean="0"/>
              <a:pPr algn="ctr"/>
              <a:t>‹#›</a:t>
            </a:fld>
            <a:endParaRPr lang="es-ES" dirty="0"/>
          </a:p>
        </p:txBody>
      </p:sp>
    </p:spTree>
    <p:extLst>
      <p:ext uri="{BB962C8B-B14F-4D97-AF65-F5344CB8AC3E}">
        <p14:creationId xmlns:p14="http://schemas.microsoft.com/office/powerpoint/2010/main" val="4110430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55" r:id="rId7"/>
    <p:sldLayoutId id="2147483659" r:id="rId8"/>
  </p:sldLayoutIdLst>
  <p:timing>
    <p:tnLst>
      <p:par>
        <p:cTn id="1" dur="indefinite" restart="never" nodeType="tmRoot"/>
      </p:par>
    </p:tnLst>
  </p:timing>
  <p:hf hdr="0" ftr="0" dt="0"/>
  <p:txStyles>
    <p:titleStyle>
      <a:lvl1pPr algn="r" defTabSz="914400" rtl="0" eaLnBrk="1" latinLnBrk="0" hangingPunct="1">
        <a:spcBef>
          <a:spcPct val="0"/>
        </a:spcBef>
        <a:buNone/>
        <a:defRPr lang="en-US" sz="2800" b="1" kern="1200" smtClean="0">
          <a:solidFill>
            <a:srgbClr val="112E50"/>
          </a:solidFill>
          <a:latin typeface="Arial" pitchFamily="34" charset="0"/>
          <a:ea typeface="+mn-ea"/>
          <a:cs typeface="Arial" pitchFamily="34" charset="0"/>
        </a:defRPr>
      </a:lvl1pPr>
    </p:titleStyle>
    <p:bodyStyle>
      <a:lvl1pPr marL="342900" indent="-342900" algn="l" defTabSz="914400" rtl="0" eaLnBrk="1" latinLnBrk="0" hangingPunct="1">
        <a:spcBef>
          <a:spcPct val="20000"/>
        </a:spcBef>
        <a:buClr>
          <a:srgbClr val="959F38"/>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Wingdings" pitchFamily="2" charset="2"/>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Wingdings" pitchFamily="2" charset="2"/>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88A0B8"/>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509741"/>
            <a:ext cx="4495800" cy="2523703"/>
          </a:xfrm>
        </p:spPr>
        <p:txBody>
          <a:bodyPr>
            <a:normAutofit/>
          </a:bodyPr>
          <a:lstStyle/>
          <a:p>
            <a:r>
              <a:rPr lang="en-US" sz="1400" dirty="0" smtClean="0"/>
              <a:t>Seminar with Experiment Division</a:t>
            </a:r>
            <a:endParaRPr lang="en-US" sz="1400" dirty="0" smtClean="0"/>
          </a:p>
          <a:p>
            <a:endParaRPr lang="en-US" sz="1400" dirty="0"/>
          </a:p>
        </p:txBody>
      </p:sp>
      <p:sp>
        <p:nvSpPr>
          <p:cNvPr id="4" name="Title 3"/>
          <p:cNvSpPr>
            <a:spLocks noGrp="1"/>
          </p:cNvSpPr>
          <p:nvPr>
            <p:ph type="title"/>
          </p:nvPr>
        </p:nvSpPr>
        <p:spPr>
          <a:xfrm>
            <a:off x="457200" y="1813917"/>
            <a:ext cx="4495800" cy="1538883"/>
          </a:xfrm>
        </p:spPr>
        <p:txBody>
          <a:bodyPr anchor="b"/>
          <a:lstStyle/>
          <a:p>
            <a:r>
              <a:rPr lang="en-US" sz="1000" dirty="0" smtClean="0"/>
              <a:t/>
            </a:r>
            <a:br>
              <a:rPr lang="en-US" sz="1000" dirty="0" smtClean="0"/>
            </a:br>
            <a:r>
              <a:rPr lang="en-US" dirty="0" smtClean="0"/>
              <a:t>ALBA Intranet 2.0</a:t>
            </a:r>
            <a:br>
              <a:rPr lang="en-US" dirty="0" smtClean="0"/>
            </a:br>
            <a:r>
              <a:rPr lang="en-US" dirty="0" smtClean="0"/>
              <a:t>Introduction </a:t>
            </a:r>
            <a:br>
              <a:rPr lang="en-US" dirty="0" smtClean="0"/>
            </a:br>
            <a:r>
              <a:rPr lang="en-US" dirty="0" smtClean="0"/>
              <a:t>– Basics </a:t>
            </a:r>
            <a:endParaRPr lang="en-US" dirty="0"/>
          </a:p>
        </p:txBody>
      </p:sp>
      <p:sp>
        <p:nvSpPr>
          <p:cNvPr id="6" name="Rectangle 5"/>
          <p:cNvSpPr/>
          <p:nvPr/>
        </p:nvSpPr>
        <p:spPr>
          <a:xfrm>
            <a:off x="467544" y="260648"/>
            <a:ext cx="115212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164" b="10039"/>
          <a:stretch/>
        </p:blipFill>
        <p:spPr bwMode="auto">
          <a:xfrm>
            <a:off x="4693603" y="1813916"/>
            <a:ext cx="4035027" cy="22323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806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3" t="-1" r="-423" b="2062"/>
          <a:stretch/>
        </p:blipFill>
        <p:spPr bwMode="auto">
          <a:xfrm>
            <a:off x="355711" y="972152"/>
            <a:ext cx="8519844" cy="5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p:txBody>
          <a:bodyPr/>
          <a:lstStyle/>
          <a:p>
            <a:r>
              <a:rPr lang="en-US" dirty="0" smtClean="0"/>
              <a:t>Collaborative Spaces</a:t>
            </a:r>
            <a:endParaRPr lang="en-US" dirty="0"/>
          </a:p>
        </p:txBody>
      </p:sp>
      <p:sp>
        <p:nvSpPr>
          <p:cNvPr id="7" name="Slide Number Placeholder 6"/>
          <p:cNvSpPr>
            <a:spLocks noGrp="1"/>
          </p:cNvSpPr>
          <p:nvPr>
            <p:ph type="sldNum" sz="quarter" idx="4"/>
          </p:nvPr>
        </p:nvSpPr>
        <p:spPr/>
        <p:txBody>
          <a:bodyPr/>
          <a:lstStyle/>
          <a:p>
            <a:pPr algn="ctr"/>
            <a:fld id="{882B4CBF-0CD5-4D8F-82DA-4F474685C830}" type="slidenum">
              <a:rPr lang="es-ES" smtClean="0"/>
              <a:pPr algn="ctr"/>
              <a:t>10</a:t>
            </a:fld>
            <a:endParaRPr lang="es-ES" dirty="0"/>
          </a:p>
        </p:txBody>
      </p:sp>
      <p:sp>
        <p:nvSpPr>
          <p:cNvPr id="19" name="Rounded Rectangle 18"/>
          <p:cNvSpPr/>
          <p:nvPr/>
        </p:nvSpPr>
        <p:spPr>
          <a:xfrm>
            <a:off x="899790" y="4076054"/>
            <a:ext cx="7776666" cy="2466549"/>
          </a:xfrm>
          <a:prstGeom prst="roundRect">
            <a:avLst>
              <a:gd name="adj" fmla="val 3465"/>
            </a:avLst>
          </a:prstGeom>
          <a:noFill/>
          <a:ln w="28575">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txBox="1">
            <a:spLocks/>
          </p:cNvSpPr>
          <p:nvPr/>
        </p:nvSpPr>
        <p:spPr>
          <a:xfrm>
            <a:off x="5604457" y="3545727"/>
            <a:ext cx="1644067" cy="360850"/>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144000" tIns="72000" rIns="144000" bIns="72000" rtlCol="0">
            <a:spAutoFit/>
          </a:bodyPr>
          <a:lstStyle>
            <a:defPPr>
              <a:defRPr lang="en-US"/>
            </a:defPPr>
            <a:lvl1pPr indent="0">
              <a:spcBef>
                <a:spcPct val="20000"/>
              </a:spcBef>
              <a:buClr>
                <a:srgbClr val="959F38"/>
              </a:buClr>
              <a:buFont typeface="Wingdings" pitchFamily="2" charset="2"/>
              <a:buNone/>
              <a:defRPr sz="1400" b="1">
                <a:solidFill>
                  <a:schemeClr val="bg1"/>
                </a:solidFill>
                <a:latin typeface="Arial" pitchFamily="34" charset="0"/>
                <a:cs typeface="Arial" pitchFamily="34" charset="0"/>
              </a:defRPr>
            </a:lvl1pPr>
            <a:lvl2pPr marL="742950" indent="-285750">
              <a:spcBef>
                <a:spcPct val="20000"/>
              </a:spcBef>
              <a:buClr>
                <a:srgbClr val="112E50"/>
              </a:buClr>
              <a:buFont typeface="Wingdings" pitchFamily="2" charset="2"/>
              <a:buChar char="§"/>
              <a:defRPr>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
              <a:defRPr sz="1600">
                <a:solidFill>
                  <a:schemeClr val="tx1"/>
                </a:solidFill>
                <a:latin typeface="Arial" pitchFamily="34" charset="0"/>
                <a:cs typeface="Arial" pitchFamily="34" charset="0"/>
              </a:defRPr>
            </a:lvl3pPr>
            <a:lvl4pPr marL="1600200" indent="-228600">
              <a:spcBef>
                <a:spcPct val="20000"/>
              </a:spcBef>
              <a:buClr>
                <a:srgbClr val="112E50"/>
              </a:buClr>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Clr>
                <a:srgbClr val="88A0B8"/>
              </a:buClr>
              <a:buFont typeface="Wingdings" pitchFamily="2" charset="2"/>
              <a:buChar char="§"/>
              <a:defRPr sz="1400">
                <a:solidFill>
                  <a:schemeClr val="tx1"/>
                </a:solidFill>
                <a:latin typeface="Arial" pitchFamily="34" charset="0"/>
                <a:cs typeface="Arial" pitchFamily="34" charset="0"/>
              </a:defRPr>
            </a:lvl5pPr>
            <a:lvl6pPr marL="2514600" indent="-228600">
              <a:spcBef>
                <a:spcPct val="20000"/>
              </a:spcBef>
              <a:buFont typeface="Arial" pitchFamily="34" charset="0"/>
              <a:buChar char="•"/>
              <a:defRPr sz="1600">
                <a:solidFill>
                  <a:schemeClr val="tx1"/>
                </a:solidFill>
              </a:defRPr>
            </a:lvl6pPr>
            <a:lvl7pPr marL="2971800" indent="-228600">
              <a:spcBef>
                <a:spcPct val="20000"/>
              </a:spcBef>
              <a:buFont typeface="Arial" pitchFamily="34" charset="0"/>
              <a:buChar char="•"/>
              <a:defRPr sz="1600">
                <a:solidFill>
                  <a:schemeClr val="tx1"/>
                </a:solidFill>
              </a:defRPr>
            </a:lvl7pPr>
            <a:lvl8pPr marL="3429000" indent="-228600">
              <a:spcBef>
                <a:spcPct val="20000"/>
              </a:spcBef>
              <a:buFont typeface="Arial" pitchFamily="34" charset="0"/>
              <a:buChar char="•"/>
              <a:defRPr sz="1600">
                <a:solidFill>
                  <a:schemeClr val="tx1"/>
                </a:solidFill>
              </a:defRPr>
            </a:lvl8pPr>
            <a:lvl9pPr marL="3886200" indent="-228600">
              <a:spcBef>
                <a:spcPct val="20000"/>
              </a:spcBef>
              <a:buFont typeface="Arial" pitchFamily="34" charset="0"/>
              <a:buChar char="•"/>
              <a:defRPr sz="1600">
                <a:solidFill>
                  <a:schemeClr val="tx1"/>
                </a:solidFill>
              </a:defRPr>
            </a:lvl9pPr>
          </a:lstStyle>
          <a:p>
            <a:pPr algn="ctr"/>
            <a:r>
              <a:rPr lang="en-US" b="0" dirty="0" smtClean="0"/>
              <a:t>Comment pages</a:t>
            </a:r>
            <a:endParaRPr lang="en-US" b="0" dirty="0"/>
          </a:p>
        </p:txBody>
      </p:sp>
    </p:spTree>
    <p:extLst>
      <p:ext uri="{BB962C8B-B14F-4D97-AF65-F5344CB8AC3E}">
        <p14:creationId xmlns:p14="http://schemas.microsoft.com/office/powerpoint/2010/main" val="101125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3" t="-1" r="-423" b="2062"/>
          <a:stretch/>
        </p:blipFill>
        <p:spPr bwMode="auto">
          <a:xfrm>
            <a:off x="355711" y="972152"/>
            <a:ext cx="8519844" cy="5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p:txBody>
          <a:bodyPr/>
          <a:lstStyle/>
          <a:p>
            <a:r>
              <a:rPr lang="en-US" dirty="0" smtClean="0"/>
              <a:t>Collaborative Spaces</a:t>
            </a:r>
            <a:endParaRPr lang="en-US" dirty="0"/>
          </a:p>
        </p:txBody>
      </p:sp>
      <p:sp>
        <p:nvSpPr>
          <p:cNvPr id="7" name="Slide Number Placeholder 6"/>
          <p:cNvSpPr>
            <a:spLocks noGrp="1"/>
          </p:cNvSpPr>
          <p:nvPr>
            <p:ph type="sldNum" sz="quarter" idx="4"/>
          </p:nvPr>
        </p:nvSpPr>
        <p:spPr/>
        <p:txBody>
          <a:bodyPr/>
          <a:lstStyle/>
          <a:p>
            <a:pPr algn="ctr"/>
            <a:fld id="{882B4CBF-0CD5-4D8F-82DA-4F474685C830}" type="slidenum">
              <a:rPr lang="es-ES" smtClean="0"/>
              <a:pPr algn="ctr"/>
              <a:t>11</a:t>
            </a:fld>
            <a:endParaRPr lang="es-ES" dirty="0"/>
          </a:p>
        </p:txBody>
      </p:sp>
      <p:sp>
        <p:nvSpPr>
          <p:cNvPr id="15" name="Content Placeholder 11"/>
          <p:cNvSpPr txBox="1">
            <a:spLocks/>
          </p:cNvSpPr>
          <p:nvPr/>
        </p:nvSpPr>
        <p:spPr>
          <a:xfrm>
            <a:off x="899790" y="2143173"/>
            <a:ext cx="3827193" cy="360850"/>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144000" tIns="72000" rIns="144000" bIns="72000" rtlCol="0">
            <a:spAutoFit/>
          </a:bodyPr>
          <a:lstStyle>
            <a:defPPr>
              <a:defRPr lang="en-US"/>
            </a:defPPr>
            <a:lvl1pPr indent="0">
              <a:spcBef>
                <a:spcPct val="20000"/>
              </a:spcBef>
              <a:buClr>
                <a:srgbClr val="959F38"/>
              </a:buClr>
              <a:buFont typeface="Wingdings" pitchFamily="2" charset="2"/>
              <a:buNone/>
              <a:defRPr sz="1400" b="1">
                <a:solidFill>
                  <a:schemeClr val="bg1"/>
                </a:solidFill>
                <a:latin typeface="Arial" pitchFamily="34" charset="0"/>
                <a:cs typeface="Arial" pitchFamily="34" charset="0"/>
              </a:defRPr>
            </a:lvl1pPr>
            <a:lvl2pPr marL="742950" indent="-285750">
              <a:spcBef>
                <a:spcPct val="20000"/>
              </a:spcBef>
              <a:buClr>
                <a:srgbClr val="112E50"/>
              </a:buClr>
              <a:buFont typeface="Wingdings" pitchFamily="2" charset="2"/>
              <a:buChar char="§"/>
              <a:defRPr>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
              <a:defRPr sz="1600">
                <a:solidFill>
                  <a:schemeClr val="tx1"/>
                </a:solidFill>
                <a:latin typeface="Arial" pitchFamily="34" charset="0"/>
                <a:cs typeface="Arial" pitchFamily="34" charset="0"/>
              </a:defRPr>
            </a:lvl3pPr>
            <a:lvl4pPr marL="1600200" indent="-228600">
              <a:spcBef>
                <a:spcPct val="20000"/>
              </a:spcBef>
              <a:buClr>
                <a:srgbClr val="112E50"/>
              </a:buClr>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Clr>
                <a:srgbClr val="88A0B8"/>
              </a:buClr>
              <a:buFont typeface="Wingdings" pitchFamily="2" charset="2"/>
              <a:buChar char="§"/>
              <a:defRPr sz="1400">
                <a:solidFill>
                  <a:schemeClr val="tx1"/>
                </a:solidFill>
                <a:latin typeface="Arial" pitchFamily="34" charset="0"/>
                <a:cs typeface="Arial" pitchFamily="34" charset="0"/>
              </a:defRPr>
            </a:lvl5pPr>
            <a:lvl6pPr marL="2514600" indent="-228600">
              <a:spcBef>
                <a:spcPct val="20000"/>
              </a:spcBef>
              <a:buFont typeface="Arial" pitchFamily="34" charset="0"/>
              <a:buChar char="•"/>
              <a:defRPr sz="1600">
                <a:solidFill>
                  <a:schemeClr val="tx1"/>
                </a:solidFill>
              </a:defRPr>
            </a:lvl6pPr>
            <a:lvl7pPr marL="2971800" indent="-228600">
              <a:spcBef>
                <a:spcPct val="20000"/>
              </a:spcBef>
              <a:buFont typeface="Arial" pitchFamily="34" charset="0"/>
              <a:buChar char="•"/>
              <a:defRPr sz="1600">
                <a:solidFill>
                  <a:schemeClr val="tx1"/>
                </a:solidFill>
              </a:defRPr>
            </a:lvl7pPr>
            <a:lvl8pPr marL="3429000" indent="-228600">
              <a:spcBef>
                <a:spcPct val="20000"/>
              </a:spcBef>
              <a:buFont typeface="Arial" pitchFamily="34" charset="0"/>
              <a:buChar char="•"/>
              <a:defRPr sz="1600">
                <a:solidFill>
                  <a:schemeClr val="tx1"/>
                </a:solidFill>
              </a:defRPr>
            </a:lvl8pPr>
            <a:lvl9pPr marL="3886200" indent="-228600">
              <a:spcBef>
                <a:spcPct val="20000"/>
              </a:spcBef>
              <a:buFont typeface="Arial" pitchFamily="34" charset="0"/>
              <a:buChar char="•"/>
              <a:defRPr sz="1600">
                <a:solidFill>
                  <a:schemeClr val="tx1"/>
                </a:solidFill>
              </a:defRPr>
            </a:lvl9pPr>
          </a:lstStyle>
          <a:p>
            <a:r>
              <a:rPr lang="en-US" b="0" dirty="0" smtClean="0"/>
              <a:t>Assign action items to people with due dates</a:t>
            </a:r>
            <a:endParaRPr lang="en-US" b="0" dirty="0"/>
          </a:p>
        </p:txBody>
      </p:sp>
      <p:sp>
        <p:nvSpPr>
          <p:cNvPr id="16" name="Rounded Rectangle 15"/>
          <p:cNvSpPr/>
          <p:nvPr/>
        </p:nvSpPr>
        <p:spPr>
          <a:xfrm>
            <a:off x="899790" y="2786628"/>
            <a:ext cx="7776666" cy="731488"/>
          </a:xfrm>
          <a:prstGeom prst="roundRect">
            <a:avLst>
              <a:gd name="adj" fmla="val 8525"/>
            </a:avLst>
          </a:prstGeom>
          <a:noFill/>
          <a:ln w="28575">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29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11" y="972152"/>
            <a:ext cx="8519844" cy="4783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p:txBody>
          <a:bodyPr/>
          <a:lstStyle/>
          <a:p>
            <a:r>
              <a:rPr lang="en-US" dirty="0" smtClean="0"/>
              <a:t>Collaborative Spaces</a:t>
            </a:r>
            <a:endParaRPr lang="en-US" dirty="0"/>
          </a:p>
        </p:txBody>
      </p:sp>
      <p:sp>
        <p:nvSpPr>
          <p:cNvPr id="7" name="Slide Number Placeholder 6"/>
          <p:cNvSpPr>
            <a:spLocks noGrp="1"/>
          </p:cNvSpPr>
          <p:nvPr>
            <p:ph type="sldNum" sz="quarter" idx="4"/>
          </p:nvPr>
        </p:nvSpPr>
        <p:spPr/>
        <p:txBody>
          <a:bodyPr/>
          <a:lstStyle/>
          <a:p>
            <a:pPr algn="ctr"/>
            <a:fld id="{882B4CBF-0CD5-4D8F-82DA-4F474685C830}" type="slidenum">
              <a:rPr lang="es-ES" smtClean="0"/>
              <a:pPr algn="ctr"/>
              <a:t>12</a:t>
            </a:fld>
            <a:endParaRPr lang="es-ES" dirty="0"/>
          </a:p>
        </p:txBody>
      </p:sp>
      <p:sp>
        <p:nvSpPr>
          <p:cNvPr id="19" name="Rounded Rectangle 18"/>
          <p:cNvSpPr/>
          <p:nvPr/>
        </p:nvSpPr>
        <p:spPr>
          <a:xfrm>
            <a:off x="7658099" y="1168903"/>
            <a:ext cx="1217455" cy="2126748"/>
          </a:xfrm>
          <a:prstGeom prst="roundRect">
            <a:avLst>
              <a:gd name="adj" fmla="val 3465"/>
            </a:avLst>
          </a:prstGeom>
          <a:noFill/>
          <a:ln w="28575">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p:cNvSpPr txBox="1">
            <a:spLocks/>
          </p:cNvSpPr>
          <p:nvPr/>
        </p:nvSpPr>
        <p:spPr>
          <a:xfrm>
            <a:off x="4376449" y="2221752"/>
            <a:ext cx="1748126" cy="360850"/>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144000" tIns="72000" rIns="144000" bIns="72000" rtlCol="0">
            <a:spAutoFit/>
          </a:bodyPr>
          <a:lstStyle>
            <a:defPPr>
              <a:defRPr lang="en-US"/>
            </a:defPPr>
            <a:lvl1pPr indent="0">
              <a:spcBef>
                <a:spcPct val="20000"/>
              </a:spcBef>
              <a:buClr>
                <a:srgbClr val="959F38"/>
              </a:buClr>
              <a:buFont typeface="Wingdings" pitchFamily="2" charset="2"/>
              <a:buNone/>
              <a:defRPr sz="1400" b="1">
                <a:solidFill>
                  <a:schemeClr val="bg1"/>
                </a:solidFill>
                <a:latin typeface="Arial" pitchFamily="34" charset="0"/>
                <a:cs typeface="Arial" pitchFamily="34" charset="0"/>
              </a:defRPr>
            </a:lvl1pPr>
            <a:lvl2pPr marL="742950" indent="-285750">
              <a:spcBef>
                <a:spcPct val="20000"/>
              </a:spcBef>
              <a:buClr>
                <a:srgbClr val="112E50"/>
              </a:buClr>
              <a:buFont typeface="Wingdings" pitchFamily="2" charset="2"/>
              <a:buChar char="§"/>
              <a:defRPr>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
              <a:defRPr sz="1600">
                <a:solidFill>
                  <a:schemeClr val="tx1"/>
                </a:solidFill>
                <a:latin typeface="Arial" pitchFamily="34" charset="0"/>
                <a:cs typeface="Arial" pitchFamily="34" charset="0"/>
              </a:defRPr>
            </a:lvl3pPr>
            <a:lvl4pPr marL="1600200" indent="-228600">
              <a:spcBef>
                <a:spcPct val="20000"/>
              </a:spcBef>
              <a:buClr>
                <a:srgbClr val="112E50"/>
              </a:buClr>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Clr>
                <a:srgbClr val="88A0B8"/>
              </a:buClr>
              <a:buFont typeface="Wingdings" pitchFamily="2" charset="2"/>
              <a:buChar char="§"/>
              <a:defRPr sz="1400">
                <a:solidFill>
                  <a:schemeClr val="tx1"/>
                </a:solidFill>
                <a:latin typeface="Arial" pitchFamily="34" charset="0"/>
                <a:cs typeface="Arial" pitchFamily="34" charset="0"/>
              </a:defRPr>
            </a:lvl5pPr>
            <a:lvl6pPr marL="2514600" indent="-228600">
              <a:spcBef>
                <a:spcPct val="20000"/>
              </a:spcBef>
              <a:buFont typeface="Arial" pitchFamily="34" charset="0"/>
              <a:buChar char="•"/>
              <a:defRPr sz="1600">
                <a:solidFill>
                  <a:schemeClr val="tx1"/>
                </a:solidFill>
              </a:defRPr>
            </a:lvl6pPr>
            <a:lvl7pPr marL="2971800" indent="-228600">
              <a:spcBef>
                <a:spcPct val="20000"/>
              </a:spcBef>
              <a:buFont typeface="Arial" pitchFamily="34" charset="0"/>
              <a:buChar char="•"/>
              <a:defRPr sz="1600">
                <a:solidFill>
                  <a:schemeClr val="tx1"/>
                </a:solidFill>
              </a:defRPr>
            </a:lvl7pPr>
            <a:lvl8pPr marL="3429000" indent="-228600">
              <a:spcBef>
                <a:spcPct val="20000"/>
              </a:spcBef>
              <a:buFont typeface="Arial" pitchFamily="34" charset="0"/>
              <a:buChar char="•"/>
              <a:defRPr sz="1600">
                <a:solidFill>
                  <a:schemeClr val="tx1"/>
                </a:solidFill>
              </a:defRPr>
            </a:lvl8pPr>
            <a:lvl9pPr marL="3886200" indent="-228600">
              <a:spcBef>
                <a:spcPct val="20000"/>
              </a:spcBef>
              <a:buFont typeface="Arial" pitchFamily="34" charset="0"/>
              <a:buChar char="•"/>
              <a:defRPr sz="1600">
                <a:solidFill>
                  <a:schemeClr val="tx1"/>
                </a:solidFill>
              </a:defRPr>
            </a:lvl9pPr>
          </a:lstStyle>
          <a:p>
            <a:r>
              <a:rPr lang="en-US" b="0" dirty="0" smtClean="0"/>
              <a:t>Review your tasks</a:t>
            </a:r>
            <a:endParaRPr lang="en-US" b="0" dirty="0"/>
          </a:p>
        </p:txBody>
      </p:sp>
    </p:spTree>
    <p:extLst>
      <p:ext uri="{BB962C8B-B14F-4D97-AF65-F5344CB8AC3E}">
        <p14:creationId xmlns:p14="http://schemas.microsoft.com/office/powerpoint/2010/main" val="2433816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99" y="972152"/>
            <a:ext cx="8518262" cy="5281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p:txBody>
          <a:bodyPr/>
          <a:lstStyle/>
          <a:p>
            <a:r>
              <a:rPr lang="en-US" dirty="0" smtClean="0"/>
              <a:t>Collaborative Spaces</a:t>
            </a:r>
            <a:endParaRPr lang="en-US" dirty="0"/>
          </a:p>
        </p:txBody>
      </p:sp>
      <p:sp>
        <p:nvSpPr>
          <p:cNvPr id="7" name="Slide Number Placeholder 6"/>
          <p:cNvSpPr>
            <a:spLocks noGrp="1"/>
          </p:cNvSpPr>
          <p:nvPr>
            <p:ph type="sldNum" sz="quarter" idx="4"/>
          </p:nvPr>
        </p:nvSpPr>
        <p:spPr/>
        <p:txBody>
          <a:bodyPr/>
          <a:lstStyle/>
          <a:p>
            <a:pPr algn="ctr"/>
            <a:fld id="{882B4CBF-0CD5-4D8F-82DA-4F474685C830}" type="slidenum">
              <a:rPr lang="es-ES" smtClean="0"/>
              <a:pPr algn="ctr"/>
              <a:t>13</a:t>
            </a:fld>
            <a:endParaRPr lang="es-ES" dirty="0"/>
          </a:p>
        </p:txBody>
      </p:sp>
      <p:sp>
        <p:nvSpPr>
          <p:cNvPr id="12" name="Content Placeholder 11"/>
          <p:cNvSpPr txBox="1">
            <a:spLocks/>
          </p:cNvSpPr>
          <p:nvPr/>
        </p:nvSpPr>
        <p:spPr>
          <a:xfrm>
            <a:off x="4376449" y="2221752"/>
            <a:ext cx="2757776" cy="576293"/>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144000" tIns="72000" rIns="144000" bIns="72000" rtlCol="0">
            <a:spAutoFit/>
          </a:bodyPr>
          <a:lstStyle>
            <a:defPPr>
              <a:defRPr lang="en-US"/>
            </a:defPPr>
            <a:lvl1pPr indent="0">
              <a:spcBef>
                <a:spcPct val="20000"/>
              </a:spcBef>
              <a:buClr>
                <a:srgbClr val="959F38"/>
              </a:buClr>
              <a:buFont typeface="Wingdings" pitchFamily="2" charset="2"/>
              <a:buNone/>
              <a:defRPr sz="1400" b="1">
                <a:solidFill>
                  <a:schemeClr val="bg1"/>
                </a:solidFill>
                <a:latin typeface="Arial" pitchFamily="34" charset="0"/>
                <a:cs typeface="Arial" pitchFamily="34" charset="0"/>
              </a:defRPr>
            </a:lvl1pPr>
            <a:lvl2pPr marL="742950" indent="-285750">
              <a:spcBef>
                <a:spcPct val="20000"/>
              </a:spcBef>
              <a:buClr>
                <a:srgbClr val="112E50"/>
              </a:buClr>
              <a:buFont typeface="Wingdings" pitchFamily="2" charset="2"/>
              <a:buChar char="§"/>
              <a:defRPr>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
              <a:defRPr sz="1600">
                <a:solidFill>
                  <a:schemeClr val="tx1"/>
                </a:solidFill>
                <a:latin typeface="Arial" pitchFamily="34" charset="0"/>
                <a:cs typeface="Arial" pitchFamily="34" charset="0"/>
              </a:defRPr>
            </a:lvl3pPr>
            <a:lvl4pPr marL="1600200" indent="-228600">
              <a:spcBef>
                <a:spcPct val="20000"/>
              </a:spcBef>
              <a:buClr>
                <a:srgbClr val="112E50"/>
              </a:buClr>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Clr>
                <a:srgbClr val="88A0B8"/>
              </a:buClr>
              <a:buFont typeface="Wingdings" pitchFamily="2" charset="2"/>
              <a:buChar char="§"/>
              <a:defRPr sz="1400">
                <a:solidFill>
                  <a:schemeClr val="tx1"/>
                </a:solidFill>
                <a:latin typeface="Arial" pitchFamily="34" charset="0"/>
                <a:cs typeface="Arial" pitchFamily="34" charset="0"/>
              </a:defRPr>
            </a:lvl5pPr>
            <a:lvl6pPr marL="2514600" indent="-228600">
              <a:spcBef>
                <a:spcPct val="20000"/>
              </a:spcBef>
              <a:buFont typeface="Arial" pitchFamily="34" charset="0"/>
              <a:buChar char="•"/>
              <a:defRPr sz="1600">
                <a:solidFill>
                  <a:schemeClr val="tx1"/>
                </a:solidFill>
              </a:defRPr>
            </a:lvl6pPr>
            <a:lvl7pPr marL="2971800" indent="-228600">
              <a:spcBef>
                <a:spcPct val="20000"/>
              </a:spcBef>
              <a:buFont typeface="Arial" pitchFamily="34" charset="0"/>
              <a:buChar char="•"/>
              <a:defRPr sz="1600">
                <a:solidFill>
                  <a:schemeClr val="tx1"/>
                </a:solidFill>
              </a:defRPr>
            </a:lvl7pPr>
            <a:lvl8pPr marL="3429000" indent="-228600">
              <a:spcBef>
                <a:spcPct val="20000"/>
              </a:spcBef>
              <a:buFont typeface="Arial" pitchFamily="34" charset="0"/>
              <a:buChar char="•"/>
              <a:defRPr sz="1600">
                <a:solidFill>
                  <a:schemeClr val="tx1"/>
                </a:solidFill>
              </a:defRPr>
            </a:lvl8pPr>
            <a:lvl9pPr marL="3886200" indent="-228600">
              <a:spcBef>
                <a:spcPct val="20000"/>
              </a:spcBef>
              <a:buFont typeface="Arial" pitchFamily="34" charset="0"/>
              <a:buChar char="•"/>
              <a:defRPr sz="1600">
                <a:solidFill>
                  <a:schemeClr val="tx1"/>
                </a:solidFill>
              </a:defRPr>
            </a:lvl9pPr>
          </a:lstStyle>
          <a:p>
            <a:r>
              <a:rPr lang="en-US" b="0" dirty="0" smtClean="0"/>
              <a:t>Review the tasks you created and assigned to other people</a:t>
            </a:r>
            <a:endParaRPr lang="en-US" b="0" dirty="0"/>
          </a:p>
        </p:txBody>
      </p:sp>
      <p:cxnSp>
        <p:nvCxnSpPr>
          <p:cNvPr id="10" name="Straight Arrow Connector 9"/>
          <p:cNvCxnSpPr>
            <a:stCxn id="12" idx="1"/>
          </p:cNvCxnSpPr>
          <p:nvPr/>
        </p:nvCxnSpPr>
        <p:spPr>
          <a:xfrm flipH="1">
            <a:off x="1885950" y="2509899"/>
            <a:ext cx="2490499" cy="41427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46245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99" y="972152"/>
            <a:ext cx="8518262" cy="5247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p:txBody>
          <a:bodyPr/>
          <a:lstStyle/>
          <a:p>
            <a:r>
              <a:rPr lang="en-US" dirty="0" smtClean="0"/>
              <a:t>Collaborative Spaces</a:t>
            </a:r>
            <a:endParaRPr lang="en-US" dirty="0"/>
          </a:p>
        </p:txBody>
      </p:sp>
      <p:sp>
        <p:nvSpPr>
          <p:cNvPr id="7" name="Slide Number Placeholder 6"/>
          <p:cNvSpPr>
            <a:spLocks noGrp="1"/>
          </p:cNvSpPr>
          <p:nvPr>
            <p:ph type="sldNum" sz="quarter" idx="4"/>
          </p:nvPr>
        </p:nvSpPr>
        <p:spPr/>
        <p:txBody>
          <a:bodyPr/>
          <a:lstStyle/>
          <a:p>
            <a:pPr algn="ctr"/>
            <a:fld id="{882B4CBF-0CD5-4D8F-82DA-4F474685C830}" type="slidenum">
              <a:rPr lang="es-ES" smtClean="0"/>
              <a:pPr algn="ctr"/>
              <a:t>14</a:t>
            </a:fld>
            <a:endParaRPr lang="es-ES" dirty="0"/>
          </a:p>
        </p:txBody>
      </p:sp>
      <p:sp>
        <p:nvSpPr>
          <p:cNvPr id="12" name="Content Placeholder 11"/>
          <p:cNvSpPr txBox="1">
            <a:spLocks/>
          </p:cNvSpPr>
          <p:nvPr/>
        </p:nvSpPr>
        <p:spPr>
          <a:xfrm>
            <a:off x="3313342" y="2027879"/>
            <a:ext cx="2757776" cy="791737"/>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144000" tIns="72000" rIns="144000" bIns="72000" rtlCol="0">
            <a:spAutoFit/>
          </a:bodyPr>
          <a:lstStyle>
            <a:defPPr>
              <a:defRPr lang="en-US"/>
            </a:defPPr>
            <a:lvl1pPr indent="0">
              <a:spcBef>
                <a:spcPct val="20000"/>
              </a:spcBef>
              <a:buClr>
                <a:srgbClr val="959F38"/>
              </a:buClr>
              <a:buFont typeface="Wingdings" pitchFamily="2" charset="2"/>
              <a:buNone/>
              <a:defRPr sz="1400" b="1">
                <a:solidFill>
                  <a:schemeClr val="bg1"/>
                </a:solidFill>
                <a:latin typeface="Arial" pitchFamily="34" charset="0"/>
                <a:cs typeface="Arial" pitchFamily="34" charset="0"/>
              </a:defRPr>
            </a:lvl1pPr>
            <a:lvl2pPr marL="742950" indent="-285750">
              <a:spcBef>
                <a:spcPct val="20000"/>
              </a:spcBef>
              <a:buClr>
                <a:srgbClr val="112E50"/>
              </a:buClr>
              <a:buFont typeface="Wingdings" pitchFamily="2" charset="2"/>
              <a:buChar char="§"/>
              <a:defRPr>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
              <a:defRPr sz="1600">
                <a:solidFill>
                  <a:schemeClr val="tx1"/>
                </a:solidFill>
                <a:latin typeface="Arial" pitchFamily="34" charset="0"/>
                <a:cs typeface="Arial" pitchFamily="34" charset="0"/>
              </a:defRPr>
            </a:lvl3pPr>
            <a:lvl4pPr marL="1600200" indent="-228600">
              <a:spcBef>
                <a:spcPct val="20000"/>
              </a:spcBef>
              <a:buClr>
                <a:srgbClr val="112E50"/>
              </a:buClr>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Clr>
                <a:srgbClr val="88A0B8"/>
              </a:buClr>
              <a:buFont typeface="Wingdings" pitchFamily="2" charset="2"/>
              <a:buChar char="§"/>
              <a:defRPr sz="1400">
                <a:solidFill>
                  <a:schemeClr val="tx1"/>
                </a:solidFill>
                <a:latin typeface="Arial" pitchFamily="34" charset="0"/>
                <a:cs typeface="Arial" pitchFamily="34" charset="0"/>
              </a:defRPr>
            </a:lvl5pPr>
            <a:lvl6pPr marL="2514600" indent="-228600">
              <a:spcBef>
                <a:spcPct val="20000"/>
              </a:spcBef>
              <a:buFont typeface="Arial" pitchFamily="34" charset="0"/>
              <a:buChar char="•"/>
              <a:defRPr sz="1600">
                <a:solidFill>
                  <a:schemeClr val="tx1"/>
                </a:solidFill>
              </a:defRPr>
            </a:lvl6pPr>
            <a:lvl7pPr marL="2971800" indent="-228600">
              <a:spcBef>
                <a:spcPct val="20000"/>
              </a:spcBef>
              <a:buFont typeface="Arial" pitchFamily="34" charset="0"/>
              <a:buChar char="•"/>
              <a:defRPr sz="1600">
                <a:solidFill>
                  <a:schemeClr val="tx1"/>
                </a:solidFill>
              </a:defRPr>
            </a:lvl7pPr>
            <a:lvl8pPr marL="3429000" indent="-228600">
              <a:spcBef>
                <a:spcPct val="20000"/>
              </a:spcBef>
              <a:buFont typeface="Arial" pitchFamily="34" charset="0"/>
              <a:buChar char="•"/>
              <a:defRPr sz="1600">
                <a:solidFill>
                  <a:schemeClr val="tx1"/>
                </a:solidFill>
              </a:defRPr>
            </a:lvl8pPr>
            <a:lvl9pPr marL="3886200" indent="-228600">
              <a:spcBef>
                <a:spcPct val="20000"/>
              </a:spcBef>
              <a:buFont typeface="Arial" pitchFamily="34" charset="0"/>
              <a:buChar char="•"/>
              <a:defRPr sz="1600">
                <a:solidFill>
                  <a:schemeClr val="tx1"/>
                </a:solidFill>
              </a:defRPr>
            </a:lvl9pPr>
          </a:lstStyle>
          <a:p>
            <a:r>
              <a:rPr lang="en-US" b="0" dirty="0" smtClean="0"/>
              <a:t>Generate a task report for a project, a team, a label or a group of users, etc.</a:t>
            </a:r>
            <a:endParaRPr lang="en-US" b="0" dirty="0"/>
          </a:p>
        </p:txBody>
      </p:sp>
    </p:spTree>
    <p:extLst>
      <p:ext uri="{BB962C8B-B14F-4D97-AF65-F5344CB8AC3E}">
        <p14:creationId xmlns:p14="http://schemas.microsoft.com/office/powerpoint/2010/main" val="294212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Spaces</a:t>
            </a:r>
            <a:endParaRPr lang="en-US" dirty="0"/>
          </a:p>
        </p:txBody>
      </p:sp>
      <p:sp>
        <p:nvSpPr>
          <p:cNvPr id="3" name="Content Placeholder 2"/>
          <p:cNvSpPr>
            <a:spLocks noGrp="1"/>
          </p:cNvSpPr>
          <p:nvPr>
            <p:ph idx="1"/>
          </p:nvPr>
        </p:nvSpPr>
        <p:spPr/>
        <p:txBody>
          <a:bodyPr/>
          <a:lstStyle/>
          <a:p>
            <a:pPr>
              <a:spcBef>
                <a:spcPts val="0"/>
              </a:spcBef>
              <a:spcAft>
                <a:spcPts val="1800"/>
              </a:spcAft>
            </a:pPr>
            <a:r>
              <a:rPr lang="en-US" dirty="0" smtClean="0"/>
              <a:t>Spaces where </a:t>
            </a:r>
            <a:r>
              <a:rPr lang="en-US" dirty="0"/>
              <a:t>teams, projects, services </a:t>
            </a:r>
            <a:r>
              <a:rPr lang="en-US" dirty="0" smtClean="0"/>
              <a:t>can </a:t>
            </a:r>
            <a:r>
              <a:rPr lang="en-US" b="1" dirty="0" smtClean="0">
                <a:solidFill>
                  <a:schemeClr val="accent5"/>
                </a:solidFill>
              </a:rPr>
              <a:t>share information</a:t>
            </a:r>
            <a:r>
              <a:rPr lang="en-US" dirty="0" smtClean="0"/>
              <a:t> with granular space/page permissions</a:t>
            </a:r>
          </a:p>
          <a:p>
            <a:pPr>
              <a:spcBef>
                <a:spcPts val="0"/>
              </a:spcBef>
              <a:spcAft>
                <a:spcPts val="1800"/>
              </a:spcAft>
            </a:pPr>
            <a:r>
              <a:rPr lang="en-US" dirty="0" smtClean="0"/>
              <a:t>Templates and </a:t>
            </a:r>
            <a:r>
              <a:rPr lang="en-US" b="1" dirty="0" smtClean="0">
                <a:solidFill>
                  <a:schemeClr val="accent5"/>
                </a:solidFill>
              </a:rPr>
              <a:t>rich editing </a:t>
            </a:r>
            <a:r>
              <a:rPr lang="en-US" dirty="0" smtClean="0"/>
              <a:t>tools</a:t>
            </a:r>
          </a:p>
          <a:p>
            <a:pPr>
              <a:spcBef>
                <a:spcPts val="600"/>
              </a:spcBef>
            </a:pPr>
            <a:r>
              <a:rPr lang="en-US" b="1" dirty="0" smtClean="0">
                <a:solidFill>
                  <a:schemeClr val="accent5"/>
                </a:solidFill>
              </a:rPr>
              <a:t>Social features</a:t>
            </a:r>
            <a:r>
              <a:rPr lang="en-US" dirty="0" smtClean="0">
                <a:solidFill>
                  <a:schemeClr val="accent5"/>
                </a:solidFill>
              </a:rPr>
              <a:t>: </a:t>
            </a:r>
          </a:p>
          <a:p>
            <a:pPr lvl="1"/>
            <a:r>
              <a:rPr lang="en-US" dirty="0" smtClean="0"/>
              <a:t>Quick access to all recent updates, favorites, tasks, etc.</a:t>
            </a:r>
          </a:p>
          <a:p>
            <a:pPr lvl="1"/>
            <a:r>
              <a:rPr lang="en-US" dirty="0" smtClean="0"/>
              <a:t>Blogs</a:t>
            </a:r>
          </a:p>
          <a:p>
            <a:pPr lvl="1">
              <a:spcAft>
                <a:spcPts val="1800"/>
              </a:spcAft>
            </a:pPr>
            <a:r>
              <a:rPr lang="en-US" dirty="0" smtClean="0"/>
              <a:t>Like, comment, @</a:t>
            </a:r>
            <a:r>
              <a:rPr lang="en-US" dirty="0" err="1" smtClean="0"/>
              <a:t>mypeople</a:t>
            </a:r>
            <a:endParaRPr lang="en-US" dirty="0" smtClean="0"/>
          </a:p>
          <a:p>
            <a:pPr>
              <a:spcBef>
                <a:spcPts val="1200"/>
              </a:spcBef>
            </a:pPr>
            <a:r>
              <a:rPr lang="en-US" b="1" dirty="0" smtClean="0">
                <a:solidFill>
                  <a:schemeClr val="accent5"/>
                </a:solidFill>
              </a:rPr>
              <a:t>Basic task management</a:t>
            </a:r>
          </a:p>
          <a:p>
            <a:endParaRPr lang="en-US" dirty="0"/>
          </a:p>
        </p:txBody>
      </p:sp>
      <p:sp>
        <p:nvSpPr>
          <p:cNvPr id="4" name="Slide Number Placeholder 3"/>
          <p:cNvSpPr>
            <a:spLocks noGrp="1"/>
          </p:cNvSpPr>
          <p:nvPr>
            <p:ph type="sldNum" sz="quarter" idx="4"/>
          </p:nvPr>
        </p:nvSpPr>
        <p:spPr/>
        <p:txBody>
          <a:bodyPr/>
          <a:lstStyle/>
          <a:p>
            <a:pPr algn="ctr"/>
            <a:fld id="{5BA498EE-68B2-478F-B876-5380BD2D6F94}" type="slidenum">
              <a:rPr lang="es-ES" smtClean="0"/>
              <a:t>15</a:t>
            </a:fld>
            <a:endParaRPr lang="es-ES" dirty="0"/>
          </a:p>
        </p:txBody>
      </p:sp>
    </p:spTree>
    <p:extLst>
      <p:ext uri="{BB962C8B-B14F-4D97-AF65-F5344CB8AC3E}">
        <p14:creationId xmlns:p14="http://schemas.microsoft.com/office/powerpoint/2010/main" val="365376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2187" y="1817778"/>
            <a:ext cx="5703752" cy="2677656"/>
          </a:xfrm>
        </p:spPr>
        <p:txBody>
          <a:bodyPr anchor="b"/>
          <a:lstStyle/>
          <a:p>
            <a:pPr algn="ctr">
              <a:spcBef>
                <a:spcPts val="8400"/>
              </a:spcBef>
              <a:spcAft>
                <a:spcPts val="2400"/>
              </a:spcAft>
            </a:pPr>
            <a:r>
              <a:rPr lang="en-US" dirty="0" smtClean="0">
                <a:solidFill>
                  <a:schemeClr val="accent1">
                    <a:lumMod val="20000"/>
                    <a:lumOff val="80000"/>
                  </a:schemeClr>
                </a:solidFill>
              </a:rPr>
              <a:t>Collaborative Spaces</a:t>
            </a:r>
            <a:br>
              <a:rPr lang="en-US" dirty="0" smtClean="0">
                <a:solidFill>
                  <a:schemeClr val="accent1">
                    <a:lumMod val="20000"/>
                    <a:lumOff val="80000"/>
                  </a:schemeClr>
                </a:solidFill>
              </a:rPr>
            </a:br>
            <a:r>
              <a:rPr lang="en-US" dirty="0" smtClean="0"/>
              <a:t/>
            </a:r>
            <a:br>
              <a:rPr lang="en-US" dirty="0" smtClean="0"/>
            </a:br>
            <a:r>
              <a:rPr lang="en-US" dirty="0" smtClean="0"/>
              <a:t>Usage Based Structure</a:t>
            </a:r>
            <a:br>
              <a:rPr lang="en-US" dirty="0" smtClean="0"/>
            </a:br>
            <a:r>
              <a:rPr lang="en-US" dirty="0" smtClean="0"/>
              <a:t/>
            </a:r>
            <a:br>
              <a:rPr lang="en-US" dirty="0" smtClean="0"/>
            </a:br>
            <a:r>
              <a:rPr lang="en-US" dirty="0" smtClean="0">
                <a:solidFill>
                  <a:schemeClr val="accent1">
                    <a:lumMod val="20000"/>
                    <a:lumOff val="80000"/>
                  </a:schemeClr>
                </a:solidFill>
              </a:rPr>
              <a:t>Service and Project Management Integration</a:t>
            </a:r>
            <a:endParaRPr lang="en-US" dirty="0">
              <a:solidFill>
                <a:schemeClr val="accent1">
                  <a:lumMod val="20000"/>
                  <a:lumOff val="80000"/>
                </a:schemeClr>
              </a:solidFill>
            </a:endParaRPr>
          </a:p>
        </p:txBody>
      </p:sp>
      <p:sp>
        <p:nvSpPr>
          <p:cNvPr id="5" name="Slide Number Placeholder 4"/>
          <p:cNvSpPr>
            <a:spLocks noGrp="1"/>
          </p:cNvSpPr>
          <p:nvPr>
            <p:ph type="sldNum" sz="quarter" idx="4"/>
          </p:nvPr>
        </p:nvSpPr>
        <p:spPr/>
        <p:txBody>
          <a:bodyPr/>
          <a:lstStyle/>
          <a:p>
            <a:pPr algn="ctr"/>
            <a:fld id="{882B4CBF-0CD5-4D8F-82DA-4F474685C830}" type="slidenum">
              <a:rPr lang="es-ES" smtClean="0"/>
              <a:pPr algn="ctr"/>
              <a:t>16</a:t>
            </a:fld>
            <a:endParaRPr lang="es-ES" dirty="0"/>
          </a:p>
        </p:txBody>
      </p:sp>
    </p:spTree>
    <p:extLst>
      <p:ext uri="{BB962C8B-B14F-4D97-AF65-F5344CB8AC3E}">
        <p14:creationId xmlns:p14="http://schemas.microsoft.com/office/powerpoint/2010/main" val="643162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4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 y="3978258"/>
            <a:ext cx="9159098" cy="447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pPr algn="ctr"/>
            <a:fld id="{5BA498EE-68B2-478F-B876-5380BD2D6F94}" type="slidenum">
              <a:rPr lang="es-ES" smtClean="0"/>
              <a:t>17</a:t>
            </a:fld>
            <a:endParaRPr lang="es-ES" dirty="0"/>
          </a:p>
        </p:txBody>
      </p:sp>
      <p:sp>
        <p:nvSpPr>
          <p:cNvPr id="8" name="Rounded Rectangle 7"/>
          <p:cNvSpPr/>
          <p:nvPr/>
        </p:nvSpPr>
        <p:spPr>
          <a:xfrm>
            <a:off x="0" y="194122"/>
            <a:ext cx="4409268" cy="255526"/>
          </a:xfrm>
          <a:prstGeom prst="roundRect">
            <a:avLst>
              <a:gd name="adj" fmla="val 4260"/>
            </a:avLst>
          </a:prstGeom>
          <a:noFill/>
          <a:ln w="28575">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1"/>
          <p:cNvSpPr txBox="1">
            <a:spLocks/>
          </p:cNvSpPr>
          <p:nvPr/>
        </p:nvSpPr>
        <p:spPr>
          <a:xfrm>
            <a:off x="4876039" y="546665"/>
            <a:ext cx="1989710" cy="360850"/>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144000" tIns="72000" rIns="144000" bIns="72000" rtlCol="0">
            <a:spAutoFit/>
          </a:bodyPr>
          <a:lstStyle>
            <a:defPPr>
              <a:defRPr lang="en-US"/>
            </a:defPPr>
            <a:lvl1pPr indent="0">
              <a:spcBef>
                <a:spcPct val="20000"/>
              </a:spcBef>
              <a:buClr>
                <a:srgbClr val="959F38"/>
              </a:buClr>
              <a:buFont typeface="Wingdings" pitchFamily="2" charset="2"/>
              <a:buNone/>
              <a:defRPr sz="1400" b="1">
                <a:solidFill>
                  <a:schemeClr val="bg1"/>
                </a:solidFill>
                <a:latin typeface="Arial" pitchFamily="34" charset="0"/>
                <a:cs typeface="Arial" pitchFamily="34" charset="0"/>
              </a:defRPr>
            </a:lvl1pPr>
            <a:lvl2pPr marL="742950" indent="-285750">
              <a:spcBef>
                <a:spcPct val="20000"/>
              </a:spcBef>
              <a:buClr>
                <a:srgbClr val="112E50"/>
              </a:buClr>
              <a:buFont typeface="Wingdings" pitchFamily="2" charset="2"/>
              <a:buChar char="§"/>
              <a:defRPr>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
              <a:defRPr sz="1600">
                <a:solidFill>
                  <a:schemeClr val="tx1"/>
                </a:solidFill>
                <a:latin typeface="Arial" pitchFamily="34" charset="0"/>
                <a:cs typeface="Arial" pitchFamily="34" charset="0"/>
              </a:defRPr>
            </a:lvl3pPr>
            <a:lvl4pPr marL="1600200" indent="-228600">
              <a:spcBef>
                <a:spcPct val="20000"/>
              </a:spcBef>
              <a:buClr>
                <a:srgbClr val="112E50"/>
              </a:buClr>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Clr>
                <a:srgbClr val="88A0B8"/>
              </a:buClr>
              <a:buFont typeface="Wingdings" pitchFamily="2" charset="2"/>
              <a:buChar char="§"/>
              <a:defRPr sz="1400">
                <a:solidFill>
                  <a:schemeClr val="tx1"/>
                </a:solidFill>
                <a:latin typeface="Arial" pitchFamily="34" charset="0"/>
                <a:cs typeface="Arial" pitchFamily="34" charset="0"/>
              </a:defRPr>
            </a:lvl5pPr>
            <a:lvl6pPr marL="2514600" indent="-228600">
              <a:spcBef>
                <a:spcPct val="20000"/>
              </a:spcBef>
              <a:buFont typeface="Arial" pitchFamily="34" charset="0"/>
              <a:buChar char="•"/>
              <a:defRPr sz="1600">
                <a:solidFill>
                  <a:schemeClr val="tx1"/>
                </a:solidFill>
              </a:defRPr>
            </a:lvl6pPr>
            <a:lvl7pPr marL="2971800" indent="-228600">
              <a:spcBef>
                <a:spcPct val="20000"/>
              </a:spcBef>
              <a:buFont typeface="Arial" pitchFamily="34" charset="0"/>
              <a:buChar char="•"/>
              <a:defRPr sz="1600">
                <a:solidFill>
                  <a:schemeClr val="tx1"/>
                </a:solidFill>
              </a:defRPr>
            </a:lvl7pPr>
            <a:lvl8pPr marL="3429000" indent="-228600">
              <a:spcBef>
                <a:spcPct val="20000"/>
              </a:spcBef>
              <a:buFont typeface="Arial" pitchFamily="34" charset="0"/>
              <a:buChar char="•"/>
              <a:defRPr sz="1600">
                <a:solidFill>
                  <a:schemeClr val="tx1"/>
                </a:solidFill>
              </a:defRPr>
            </a:lvl8pPr>
            <a:lvl9pPr marL="3886200" indent="-228600">
              <a:spcBef>
                <a:spcPct val="20000"/>
              </a:spcBef>
              <a:buFont typeface="Arial" pitchFamily="34" charset="0"/>
              <a:buChar char="•"/>
              <a:defRPr sz="1600">
                <a:solidFill>
                  <a:schemeClr val="tx1"/>
                </a:solidFill>
              </a:defRPr>
            </a:lvl9pPr>
          </a:lstStyle>
          <a:p>
            <a:r>
              <a:rPr lang="en-US" b="0" dirty="0" smtClean="0"/>
              <a:t>Space navigation bar</a:t>
            </a:r>
            <a:endParaRPr lang="en-US" b="0" dirty="0"/>
          </a:p>
        </p:txBody>
      </p:sp>
      <p:cxnSp>
        <p:nvCxnSpPr>
          <p:cNvPr id="10" name="Straight Arrow Connector 9"/>
          <p:cNvCxnSpPr>
            <a:stCxn id="9" idx="1"/>
          </p:cNvCxnSpPr>
          <p:nvPr/>
        </p:nvCxnSpPr>
        <p:spPr>
          <a:xfrm flipH="1" flipV="1">
            <a:off x="3812583" y="449650"/>
            <a:ext cx="1063456" cy="27744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4596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4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 y="3978258"/>
            <a:ext cx="9159098" cy="447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pPr algn="ctr"/>
            <a:fld id="{5BA498EE-68B2-478F-B876-5380BD2D6F94}" type="slidenum">
              <a:rPr lang="es-ES" smtClean="0"/>
              <a:t>18</a:t>
            </a:fld>
            <a:endParaRPr lang="es-ES" dirty="0"/>
          </a:p>
        </p:txBody>
      </p:sp>
      <p:cxnSp>
        <p:nvCxnSpPr>
          <p:cNvPr id="13" name="Straight Arrow Connector 12"/>
          <p:cNvCxnSpPr/>
          <p:nvPr/>
        </p:nvCxnSpPr>
        <p:spPr>
          <a:xfrm flipV="1">
            <a:off x="1272722" y="391078"/>
            <a:ext cx="0" cy="35871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V="1">
            <a:off x="1781007" y="377393"/>
            <a:ext cx="0" cy="300535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2301707" y="377393"/>
            <a:ext cx="0" cy="238573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910753" y="3978908"/>
            <a:ext cx="2546369"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Organizational spaces</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1527006" y="3382744"/>
            <a:ext cx="182851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Project spaces</a:t>
            </a:r>
            <a:endParaRPr lang="en-US" dirty="0">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4092407" y="377394"/>
            <a:ext cx="0" cy="238573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a:xfrm flipV="1">
            <a:off x="2822407" y="377393"/>
            <a:ext cx="0" cy="174100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a:xfrm flipV="1">
            <a:off x="619902" y="401019"/>
            <a:ext cx="0" cy="420435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214696" y="4605376"/>
            <a:ext cx="2607711"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Internal communication</a:t>
            </a:r>
            <a:endParaRPr lang="en-US" dirty="0">
              <a:latin typeface="Arial" panose="020B0604020202020204" pitchFamily="34" charset="0"/>
              <a:cs typeface="Arial" panose="020B0604020202020204" pitchFamily="34" charset="0"/>
            </a:endParaRPr>
          </a:p>
        </p:txBody>
      </p:sp>
      <p:sp>
        <p:nvSpPr>
          <p:cNvPr id="21" name="TextBox 20"/>
          <p:cNvSpPr txBox="1"/>
          <p:nvPr/>
        </p:nvSpPr>
        <p:spPr>
          <a:xfrm>
            <a:off x="2506568" y="2118398"/>
            <a:ext cx="177333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Social spaces</a:t>
            </a:r>
            <a:endParaRPr lang="en-US" dirty="0">
              <a:latin typeface="Arial" panose="020B0604020202020204" pitchFamily="34" charset="0"/>
              <a:cs typeface="Arial" panose="020B0604020202020204" pitchFamily="34" charset="0"/>
            </a:endParaRPr>
          </a:p>
        </p:txBody>
      </p:sp>
      <p:sp>
        <p:nvSpPr>
          <p:cNvPr id="15" name="TextBox 14"/>
          <p:cNvSpPr txBox="1"/>
          <p:nvPr/>
        </p:nvSpPr>
        <p:spPr>
          <a:xfrm>
            <a:off x="2047706" y="2763124"/>
            <a:ext cx="346409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Service and Knowledge spaces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43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31" grpId="0" animBg="1"/>
      <p:bldP spid="21"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pPr algn="ctr"/>
            <a:fld id="{5BA498EE-68B2-478F-B876-5380BD2D6F94}" type="slidenum">
              <a:rPr lang="es-ES" smtClean="0"/>
              <a:t>19</a:t>
            </a:fld>
            <a:endParaRPr lang="es-ES" dirty="0"/>
          </a:p>
        </p:txBody>
      </p:sp>
      <p:pic>
        <p:nvPicPr>
          <p:cNvPr id="92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40" b="-540"/>
          <a:stretch/>
        </p:blipFill>
        <p:spPr bwMode="auto">
          <a:xfrm>
            <a:off x="0" y="0"/>
            <a:ext cx="9144000" cy="5306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255943"/>
            <a:ext cx="9215974" cy="311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V="1">
            <a:off x="1374323" y="1084539"/>
            <a:ext cx="0" cy="6636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920733" y="2133779"/>
            <a:ext cx="4211245" cy="3757540"/>
          </a:xfrm>
          <a:prstGeom prst="rect">
            <a:avLst/>
          </a:prstGeom>
          <a:solidFill>
            <a:schemeClr val="accent1">
              <a:lumMod val="20000"/>
              <a:lumOff val="80000"/>
            </a:schemeClr>
          </a:solidFill>
          <a:ln>
            <a:noFill/>
          </a:ln>
        </p:spPr>
        <p:txBody>
          <a:bodyPr wrap="none" lIns="144000" tIns="108000" rIns="144000" bIns="108000" rtlCol="0">
            <a:spAutoFit/>
          </a:bodyPr>
          <a:lstStyle/>
          <a:p>
            <a:pPr>
              <a:spcBef>
                <a:spcPts val="1800"/>
              </a:spcBef>
              <a:spcAft>
                <a:spcPts val="1200"/>
              </a:spcAft>
            </a:pPr>
            <a:r>
              <a:rPr lang="en-US" sz="1400" dirty="0" smtClean="0">
                <a:latin typeface="Arial" panose="020B0604020202020204" pitchFamily="34" charset="0"/>
                <a:cs typeface="Arial" panose="020B0604020202020204" pitchFamily="34" charset="0"/>
              </a:rPr>
              <a:t>Information</a:t>
            </a:r>
            <a:r>
              <a:rPr lang="en-US" sz="1400" dirty="0">
                <a:latin typeface="Arial" panose="020B0604020202020204" pitchFamily="34" charset="0"/>
                <a:cs typeface="Arial" panose="020B0604020202020204" pitchFamily="34" charset="0"/>
              </a:rPr>
              <a:t> that should reflect ALBA organization.</a:t>
            </a:r>
          </a:p>
          <a:p>
            <a:r>
              <a:rPr lang="en-US" sz="1400" dirty="0" smtClean="0">
                <a:latin typeface="Arial" panose="020B0604020202020204" pitchFamily="34" charset="0"/>
                <a:cs typeface="Arial" panose="020B0604020202020204" pitchFamily="34" charset="0"/>
              </a:rPr>
              <a:t>Typically includes:</a:t>
            </a:r>
            <a:endParaRPr lang="en-US" sz="1400" dirty="0">
              <a:latin typeface="Arial" panose="020B0604020202020204" pitchFamily="34" charset="0"/>
              <a:cs typeface="Arial" panose="020B0604020202020204" pitchFamily="34" charset="0"/>
            </a:endParaRPr>
          </a:p>
          <a:p>
            <a:pPr marL="271463" indent="-185738">
              <a:buClr>
                <a:schemeClr val="accent1"/>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vision - ALBA only -</a:t>
            </a:r>
          </a:p>
          <a:p>
            <a:pPr marL="271463" indent="-185738">
              <a:buClr>
                <a:schemeClr val="accent1"/>
              </a:buClr>
              <a:buFont typeface="Wingdings" panose="05000000000000000000" pitchFamily="2" charset="2"/>
              <a:buChar char="§"/>
            </a:pPr>
            <a:r>
              <a:rPr lang="en-US" sz="1400" b="1" dirty="0">
                <a:solidFill>
                  <a:schemeClr val="accent1"/>
                </a:solidFill>
                <a:latin typeface="Arial" panose="020B0604020202020204" pitchFamily="34" charset="0"/>
                <a:cs typeface="Arial" panose="020B0604020202020204" pitchFamily="34" charset="0"/>
              </a:rPr>
              <a:t>A mission</a:t>
            </a:r>
            <a:endParaRPr lang="en-US" sz="1400" dirty="0">
              <a:solidFill>
                <a:schemeClr val="accent1"/>
              </a:solidFill>
              <a:latin typeface="Arial" panose="020B0604020202020204" pitchFamily="34" charset="0"/>
              <a:cs typeface="Arial" panose="020B0604020202020204" pitchFamily="34" charset="0"/>
            </a:endParaRPr>
          </a:p>
          <a:p>
            <a:pPr marL="271463" indent="-185738">
              <a:buClr>
                <a:schemeClr val="accent1"/>
              </a:buClr>
              <a:buFont typeface="Wingdings" panose="05000000000000000000" pitchFamily="2" charset="2"/>
              <a:buChar char="§"/>
            </a:pPr>
            <a:r>
              <a:rPr lang="en-US" sz="1400" b="1" dirty="0">
                <a:solidFill>
                  <a:schemeClr val="accent1"/>
                </a:solidFill>
                <a:latin typeface="Arial" panose="020B0604020202020204" pitchFamily="34" charset="0"/>
                <a:cs typeface="Arial" panose="020B0604020202020204" pitchFamily="34" charset="0"/>
              </a:rPr>
              <a:t>Objectives</a:t>
            </a:r>
            <a:endParaRPr lang="en-US" sz="1400" dirty="0">
              <a:solidFill>
                <a:schemeClr val="accent1"/>
              </a:solidFill>
              <a:latin typeface="Arial" panose="020B0604020202020204" pitchFamily="34" charset="0"/>
              <a:cs typeface="Arial" panose="020B0604020202020204" pitchFamily="34" charset="0"/>
            </a:endParaRPr>
          </a:p>
          <a:p>
            <a:pPr marL="271463" indent="-185738">
              <a:buClr>
                <a:schemeClr val="accent1"/>
              </a:buClr>
              <a:buFont typeface="Wingdings" panose="05000000000000000000" pitchFamily="2" charset="2"/>
              <a:buChar char="§"/>
            </a:pPr>
            <a:r>
              <a:rPr lang="en-US" sz="1400" b="1" dirty="0">
                <a:solidFill>
                  <a:schemeClr val="accent1"/>
                </a:solidFill>
                <a:latin typeface="Arial" panose="020B0604020202020204" pitchFamily="34" charset="0"/>
                <a:cs typeface="Arial" panose="020B0604020202020204" pitchFamily="34" charset="0"/>
              </a:rPr>
              <a:t>Roles &amp; </a:t>
            </a:r>
            <a:r>
              <a:rPr lang="en-US" sz="1400" b="1" dirty="0" smtClean="0">
                <a:solidFill>
                  <a:schemeClr val="accent1"/>
                </a:solidFill>
                <a:latin typeface="Arial" panose="020B0604020202020204" pitchFamily="34" charset="0"/>
                <a:cs typeface="Arial" panose="020B0604020202020204" pitchFamily="34" charset="0"/>
              </a:rPr>
              <a:t>Responsibilities</a:t>
            </a:r>
            <a:endParaRPr lang="en-US" sz="1400" dirty="0">
              <a:solidFill>
                <a:schemeClr val="accent1"/>
              </a:solidFill>
              <a:latin typeface="Arial" panose="020B0604020202020204" pitchFamily="34" charset="0"/>
              <a:cs typeface="Arial" panose="020B0604020202020204" pitchFamily="34" charset="0"/>
            </a:endParaRPr>
          </a:p>
          <a:p>
            <a:pPr marL="271463" indent="-185738">
              <a:buClr>
                <a:schemeClr val="accent1"/>
              </a:buClr>
              <a:buFont typeface="Wingdings" panose="05000000000000000000" pitchFamily="2" charset="2"/>
              <a:buChar char="§"/>
            </a:pPr>
            <a:r>
              <a:rPr lang="en-US" sz="1400" b="1" dirty="0" smtClean="0">
                <a:solidFill>
                  <a:schemeClr val="accent1"/>
                </a:solidFill>
                <a:latin typeface="Arial" panose="020B0604020202020204" pitchFamily="34" charset="0"/>
                <a:cs typeface="Arial" panose="020B0604020202020204" pitchFamily="34" charset="0"/>
              </a:rPr>
              <a:t>Service </a:t>
            </a:r>
            <a:r>
              <a:rPr lang="en-US" sz="1400" b="1" dirty="0">
                <a:solidFill>
                  <a:schemeClr val="accent1"/>
                </a:solidFill>
                <a:latin typeface="Arial" panose="020B0604020202020204" pitchFamily="34" charset="0"/>
                <a:cs typeface="Arial" panose="020B0604020202020204" pitchFamily="34" charset="0"/>
              </a:rPr>
              <a:t>and project portfolio</a:t>
            </a:r>
            <a:endParaRPr lang="en-US" sz="1400" dirty="0">
              <a:solidFill>
                <a:schemeClr val="accent1"/>
              </a:solidFill>
              <a:latin typeface="Arial" panose="020B0604020202020204" pitchFamily="34" charset="0"/>
              <a:cs typeface="Arial" panose="020B0604020202020204" pitchFamily="34" charset="0"/>
            </a:endParaRPr>
          </a:p>
          <a:p>
            <a:pPr marL="271463" indent="-185738">
              <a:buClr>
                <a:schemeClr val="accent1"/>
              </a:buClr>
              <a:buFont typeface="Wingdings" panose="05000000000000000000" pitchFamily="2" charset="2"/>
              <a:buChar char="§"/>
            </a:pPr>
            <a:r>
              <a:rPr lang="en-US" sz="1400" dirty="0">
                <a:latin typeface="Arial" panose="020B0604020202020204" pitchFamily="34" charset="0"/>
                <a:cs typeface="Arial" panose="020B0604020202020204" pitchFamily="34" charset="0"/>
              </a:rPr>
              <a:t>Team meeting minutes</a:t>
            </a:r>
          </a:p>
          <a:p>
            <a:pPr marL="271463" indent="-185738">
              <a:buClr>
                <a:schemeClr val="accent1"/>
              </a:buClr>
              <a:buFont typeface="Wingdings" panose="05000000000000000000" pitchFamily="2" charset="2"/>
              <a:buChar char="§"/>
            </a:pPr>
            <a:r>
              <a:rPr lang="en-US" sz="1400" dirty="0">
                <a:latin typeface="Arial" panose="020B0604020202020204" pitchFamily="34" charset="0"/>
                <a:cs typeface="Arial" panose="020B0604020202020204" pitchFamily="34" charset="0"/>
              </a:rPr>
              <a:t>A team's blog eventually</a:t>
            </a:r>
          </a:p>
          <a:p>
            <a:pPr marL="271463" indent="-185738">
              <a:buClr>
                <a:schemeClr val="accent1"/>
              </a:buClr>
              <a:buFont typeface="Wingdings" panose="05000000000000000000" pitchFamily="2" charset="2"/>
              <a:buChar char="§"/>
            </a:pPr>
            <a:r>
              <a:rPr lang="en-US" sz="1400" dirty="0">
                <a:latin typeface="Arial" panose="020B0604020202020204" pitchFamily="34" charset="0"/>
                <a:cs typeface="Arial" panose="020B0604020202020204" pitchFamily="34" charset="0"/>
              </a:rPr>
              <a:t>Critical success factors</a:t>
            </a:r>
          </a:p>
          <a:p>
            <a:pPr marL="271463" indent="-185738">
              <a:buClr>
                <a:schemeClr val="accent1"/>
              </a:buClr>
              <a:buFont typeface="Wingdings" panose="05000000000000000000" pitchFamily="2" charset="2"/>
              <a:buChar char="§"/>
            </a:pPr>
            <a:r>
              <a:rPr lang="en-US" sz="1400" dirty="0">
                <a:latin typeface="Arial" panose="020B0604020202020204" pitchFamily="34" charset="0"/>
                <a:cs typeface="Arial" panose="020B0604020202020204" pitchFamily="34" charset="0"/>
              </a:rPr>
              <a:t>Key performance indicators</a:t>
            </a:r>
          </a:p>
          <a:p>
            <a:pPr marL="271463" indent="-185738">
              <a:buClr>
                <a:schemeClr val="accent1"/>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Measurement</a:t>
            </a:r>
          </a:p>
          <a:p>
            <a:pPr>
              <a:spcBef>
                <a:spcPts val="1200"/>
              </a:spcBef>
            </a:pPr>
            <a:r>
              <a:rPr lang="en-US" sz="1400" dirty="0" smtClean="0">
                <a:latin typeface="Arial" panose="020B0604020202020204" pitchFamily="34" charset="0"/>
                <a:cs typeface="Arial" panose="020B0604020202020204" pitchFamily="34" charset="0"/>
              </a:rPr>
              <a:t>Useful templates:</a:t>
            </a:r>
            <a:endParaRPr lang="en-US" sz="1400" dirty="0">
              <a:latin typeface="Arial" panose="020B0604020202020204" pitchFamily="34" charset="0"/>
              <a:cs typeface="Arial" panose="020B0604020202020204" pitchFamily="34" charset="0"/>
            </a:endParaRPr>
          </a:p>
          <a:p>
            <a:pPr marL="271463" indent="-185738">
              <a:buClr>
                <a:schemeClr val="accent1"/>
              </a:buClr>
              <a:buFont typeface="Wingdings" panose="05000000000000000000" pitchFamily="2" charset="2"/>
              <a:buChar char="§"/>
            </a:pPr>
            <a:r>
              <a:rPr lang="en-US" sz="1400" dirty="0">
                <a:latin typeface="Arial" panose="020B0604020202020204" pitchFamily="34" charset="0"/>
                <a:cs typeface="Arial" panose="020B0604020202020204" pitchFamily="34" charset="0"/>
              </a:rPr>
              <a:t>Team overview</a:t>
            </a:r>
          </a:p>
          <a:p>
            <a:pPr marL="271463" indent="-185738">
              <a:buClr>
                <a:schemeClr val="accent1"/>
              </a:buClr>
              <a:buFont typeface="Wingdings" panose="05000000000000000000" pitchFamily="2" charset="2"/>
              <a:buChar char="§"/>
            </a:pPr>
            <a:r>
              <a:rPr lang="en-US" sz="1400" dirty="0">
                <a:latin typeface="Arial" panose="020B0604020202020204" pitchFamily="34" charset="0"/>
                <a:cs typeface="Arial" panose="020B0604020202020204" pitchFamily="34" charset="0"/>
              </a:rPr>
              <a:t>Meeting minutes</a:t>
            </a:r>
          </a:p>
        </p:txBody>
      </p:sp>
      <p:sp>
        <p:nvSpPr>
          <p:cNvPr id="12" name="Oval 11"/>
          <p:cNvSpPr/>
          <p:nvPr/>
        </p:nvSpPr>
        <p:spPr>
          <a:xfrm>
            <a:off x="3743759" y="4366260"/>
            <a:ext cx="1052328" cy="109132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Blue</a:t>
            </a:r>
          </a:p>
          <a:p>
            <a:pPr algn="ctr"/>
            <a:r>
              <a:rPr lang="en-US" dirty="0" smtClean="0"/>
              <a:t>icon</a:t>
            </a:r>
            <a:endParaRPr lang="en-US" dirty="0"/>
          </a:p>
        </p:txBody>
      </p:sp>
      <p:sp>
        <p:nvSpPr>
          <p:cNvPr id="17" name="Oval 16"/>
          <p:cNvSpPr/>
          <p:nvPr/>
        </p:nvSpPr>
        <p:spPr>
          <a:xfrm>
            <a:off x="3743759" y="4366260"/>
            <a:ext cx="1052328" cy="109132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Who</a:t>
            </a:r>
            <a:br>
              <a:rPr lang="en-US" dirty="0" smtClean="0"/>
            </a:br>
            <a:r>
              <a:rPr lang="en-US" dirty="0" smtClean="0"/>
              <a:t>does</a:t>
            </a:r>
            <a:br>
              <a:rPr lang="en-US" dirty="0" smtClean="0"/>
            </a:br>
            <a:r>
              <a:rPr lang="en-US" dirty="0" smtClean="0"/>
              <a:t>what?</a:t>
            </a:r>
            <a:endParaRPr lang="en-US" dirty="0"/>
          </a:p>
        </p:txBody>
      </p:sp>
      <p:sp>
        <p:nvSpPr>
          <p:cNvPr id="11" name="TextBox 10"/>
          <p:cNvSpPr txBox="1"/>
          <p:nvPr/>
        </p:nvSpPr>
        <p:spPr>
          <a:xfrm>
            <a:off x="920732" y="1756329"/>
            <a:ext cx="4211245"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Organizational spaces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42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2" end="1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xEl>
                                              <p:pRg st="13" end="1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1000" fill="hold"/>
                                        <p:tgtEl>
                                          <p:spTgt spid="17"/>
                                        </p:tgtEl>
                                        <p:attrNameLst>
                                          <p:attrName>ppt_w</p:attrName>
                                        </p:attrNameLst>
                                      </p:cBhvr>
                                      <p:tavLst>
                                        <p:tav tm="0">
                                          <p:val>
                                            <p:fltVal val="0"/>
                                          </p:val>
                                        </p:tav>
                                        <p:tav tm="100000">
                                          <p:val>
                                            <p:strVal val="#ppt_w"/>
                                          </p:val>
                                        </p:tav>
                                      </p:tavLst>
                                    </p:anim>
                                    <p:anim calcmode="lin" valueType="num">
                                      <p:cBhvr>
                                        <p:cTn id="60" dur="1000" fill="hold"/>
                                        <p:tgtEl>
                                          <p:spTgt spid="17"/>
                                        </p:tgtEl>
                                        <p:attrNameLst>
                                          <p:attrName>ppt_h</p:attrName>
                                        </p:attrNameLst>
                                      </p:cBhvr>
                                      <p:tavLst>
                                        <p:tav tm="0">
                                          <p:val>
                                            <p:fltVal val="0"/>
                                          </p:val>
                                        </p:tav>
                                        <p:tav tm="100000">
                                          <p:val>
                                            <p:strVal val="#ppt_h"/>
                                          </p:val>
                                        </p:tav>
                                      </p:tavLst>
                                    </p:anim>
                                    <p:anim calcmode="lin" valueType="num">
                                      <p:cBhvr>
                                        <p:cTn id="61" dur="1000" fill="hold"/>
                                        <p:tgtEl>
                                          <p:spTgt spid="17"/>
                                        </p:tgtEl>
                                        <p:attrNameLst>
                                          <p:attrName>style.rotation</p:attrName>
                                        </p:attrNameLst>
                                      </p:cBhvr>
                                      <p:tavLst>
                                        <p:tav tm="0">
                                          <p:val>
                                            <p:fltVal val="90"/>
                                          </p:val>
                                        </p:tav>
                                        <p:tav tm="100000">
                                          <p:val>
                                            <p:fltVal val="0"/>
                                          </p:val>
                                        </p:tav>
                                      </p:tavLst>
                                    </p:anim>
                                    <p:animEffect transition="in" filter="fade">
                                      <p:cBhvr>
                                        <p:cTn id="6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ALBA Intranet 2.0</a:t>
            </a:r>
            <a:endParaRPr lang="en-US" dirty="0"/>
          </a:p>
        </p:txBody>
      </p:sp>
      <p:sp>
        <p:nvSpPr>
          <p:cNvPr id="10" name="Text Placeholder 9"/>
          <p:cNvSpPr>
            <a:spLocks noGrp="1"/>
          </p:cNvSpPr>
          <p:nvPr>
            <p:ph type="body" idx="1"/>
          </p:nvPr>
        </p:nvSpPr>
        <p:spPr>
          <a:xfrm>
            <a:off x="457201" y="1013460"/>
            <a:ext cx="4040188" cy="955675"/>
          </a:xfrm>
        </p:spPr>
        <p:txBody>
          <a:bodyPr/>
          <a:lstStyle/>
          <a:p>
            <a:r>
              <a:rPr lang="en-US" dirty="0" smtClean="0"/>
              <a:t>Why change… </a:t>
            </a:r>
            <a:endParaRPr lang="en-US" dirty="0"/>
          </a:p>
        </p:txBody>
      </p:sp>
      <p:sp>
        <p:nvSpPr>
          <p:cNvPr id="9" name="Content Placeholder 8"/>
          <p:cNvSpPr>
            <a:spLocks noGrp="1"/>
          </p:cNvSpPr>
          <p:nvPr>
            <p:ph sz="half" idx="2"/>
          </p:nvPr>
        </p:nvSpPr>
        <p:spPr/>
        <p:txBody>
          <a:bodyPr>
            <a:normAutofit/>
          </a:bodyPr>
          <a:lstStyle/>
          <a:p>
            <a:r>
              <a:rPr lang="en-US" sz="1600" dirty="0" smtClean="0"/>
              <a:t>Current intranet: </a:t>
            </a:r>
            <a:r>
              <a:rPr lang="en-US" sz="1600" b="1" dirty="0" smtClean="0">
                <a:solidFill>
                  <a:schemeClr val="accent6"/>
                </a:solidFill>
              </a:rPr>
              <a:t>2004</a:t>
            </a:r>
          </a:p>
          <a:p>
            <a:endParaRPr lang="en-US" sz="1600" dirty="0" smtClean="0"/>
          </a:p>
          <a:p>
            <a:r>
              <a:rPr lang="en-US" sz="1600" dirty="0" smtClean="0"/>
              <a:t>Sedimentary information structure</a:t>
            </a:r>
          </a:p>
          <a:p>
            <a:r>
              <a:rPr lang="en-US" sz="1600" dirty="0"/>
              <a:t>Outdated technology</a:t>
            </a:r>
          </a:p>
          <a:p>
            <a:r>
              <a:rPr lang="en-US" sz="1600" dirty="0" smtClean="0"/>
              <a:t>Difficult </a:t>
            </a:r>
            <a:r>
              <a:rPr lang="en-US" sz="1600" dirty="0"/>
              <a:t>to search</a:t>
            </a:r>
          </a:p>
          <a:p>
            <a:endParaRPr lang="en-US" sz="1600" dirty="0"/>
          </a:p>
          <a:p>
            <a:r>
              <a:rPr lang="en-US" sz="1600" dirty="0" smtClean="0"/>
              <a:t>Need to improve internal communication tools</a:t>
            </a:r>
          </a:p>
          <a:p>
            <a:endParaRPr lang="en-US" sz="1600" dirty="0"/>
          </a:p>
        </p:txBody>
      </p:sp>
      <p:sp>
        <p:nvSpPr>
          <p:cNvPr id="11" name="Text Placeholder 10"/>
          <p:cNvSpPr>
            <a:spLocks noGrp="1"/>
          </p:cNvSpPr>
          <p:nvPr>
            <p:ph type="body" sz="quarter" idx="3"/>
          </p:nvPr>
        </p:nvSpPr>
        <p:spPr>
          <a:xfrm>
            <a:off x="4645026" y="1013460"/>
            <a:ext cx="4041775" cy="955675"/>
          </a:xfrm>
        </p:spPr>
        <p:txBody>
          <a:bodyPr/>
          <a:lstStyle/>
          <a:p>
            <a:r>
              <a:rPr lang="en-US" dirty="0" smtClean="0"/>
              <a:t>… and choose </a:t>
            </a:r>
            <a:r>
              <a:rPr lang="en-US" dirty="0" smtClean="0">
                <a:solidFill>
                  <a:schemeClr val="accent5"/>
                </a:solidFill>
              </a:rPr>
              <a:t>Confluence</a:t>
            </a:r>
            <a:endParaRPr lang="en-US" dirty="0">
              <a:solidFill>
                <a:schemeClr val="accent5"/>
              </a:solidFill>
            </a:endParaRPr>
          </a:p>
        </p:txBody>
      </p:sp>
      <p:sp>
        <p:nvSpPr>
          <p:cNvPr id="12" name="Content Placeholder 11"/>
          <p:cNvSpPr>
            <a:spLocks noGrp="1"/>
          </p:cNvSpPr>
          <p:nvPr>
            <p:ph sz="quarter" idx="4"/>
          </p:nvPr>
        </p:nvSpPr>
        <p:spPr/>
        <p:txBody>
          <a:bodyPr>
            <a:normAutofit/>
          </a:bodyPr>
          <a:lstStyle/>
          <a:p>
            <a:r>
              <a:rPr lang="en-US" sz="1600" dirty="0" smtClean="0"/>
              <a:t>Up-to-date </a:t>
            </a:r>
            <a:r>
              <a:rPr lang="en-US" sz="1600" b="1" dirty="0" smtClean="0">
                <a:solidFill>
                  <a:schemeClr val="accent6"/>
                </a:solidFill>
              </a:rPr>
              <a:t>collaborative </a:t>
            </a:r>
            <a:r>
              <a:rPr lang="en-US" sz="1600" b="1" dirty="0">
                <a:solidFill>
                  <a:schemeClr val="accent6"/>
                </a:solidFill>
              </a:rPr>
              <a:t>spaces</a:t>
            </a:r>
            <a:r>
              <a:rPr lang="en-US" sz="1600" dirty="0"/>
              <a:t> for Teams, Projects and Knowledge </a:t>
            </a:r>
            <a:r>
              <a:rPr lang="en-US" sz="1600" dirty="0" smtClean="0"/>
              <a:t>Bases</a:t>
            </a:r>
            <a:br>
              <a:rPr lang="en-US" sz="1600" dirty="0" smtClean="0"/>
            </a:br>
            <a:endParaRPr lang="en-US" sz="1600" dirty="0" smtClean="0"/>
          </a:p>
          <a:p>
            <a:r>
              <a:rPr lang="en-US" sz="1600" b="1" dirty="0" smtClean="0">
                <a:solidFill>
                  <a:schemeClr val="accent6"/>
                </a:solidFill>
              </a:rPr>
              <a:t>Usage based information structure</a:t>
            </a:r>
            <a:br>
              <a:rPr lang="en-US" sz="1600" b="1" dirty="0" smtClean="0">
                <a:solidFill>
                  <a:schemeClr val="accent6"/>
                </a:solidFill>
              </a:rPr>
            </a:br>
            <a:endParaRPr lang="en-US" sz="1600" dirty="0"/>
          </a:p>
          <a:p>
            <a:r>
              <a:rPr lang="en-US" sz="1600" dirty="0" smtClean="0"/>
              <a:t>Integration </a:t>
            </a:r>
            <a:r>
              <a:rPr lang="en-US" sz="1600" dirty="0"/>
              <a:t>with our new </a:t>
            </a:r>
            <a:r>
              <a:rPr lang="en-US" sz="1600" b="1" dirty="0">
                <a:solidFill>
                  <a:schemeClr val="accent6"/>
                </a:solidFill>
              </a:rPr>
              <a:t>s</a:t>
            </a:r>
            <a:r>
              <a:rPr lang="en-US" sz="1600" b="1" dirty="0" smtClean="0">
                <a:solidFill>
                  <a:schemeClr val="accent6"/>
                </a:solidFill>
              </a:rPr>
              <a:t>ervice desk</a:t>
            </a:r>
            <a:r>
              <a:rPr lang="en-US" sz="1600" dirty="0" smtClean="0"/>
              <a:t> and </a:t>
            </a:r>
            <a:r>
              <a:rPr lang="en-US" sz="1600" b="1" dirty="0">
                <a:solidFill>
                  <a:schemeClr val="accent6"/>
                </a:solidFill>
              </a:rPr>
              <a:t>p</a:t>
            </a:r>
            <a:r>
              <a:rPr lang="en-US" sz="1600" b="1" dirty="0" smtClean="0">
                <a:solidFill>
                  <a:schemeClr val="accent6"/>
                </a:solidFill>
              </a:rPr>
              <a:t>roject management </a:t>
            </a:r>
            <a:r>
              <a:rPr lang="en-US" sz="1600" dirty="0" smtClean="0"/>
              <a:t>tool</a:t>
            </a:r>
            <a:endParaRPr lang="en-US" sz="1600" dirty="0"/>
          </a:p>
          <a:p>
            <a:pPr lvl="1"/>
            <a:endParaRPr lang="en-US" sz="1400" dirty="0" smtClean="0"/>
          </a:p>
          <a:p>
            <a:pPr lvl="1"/>
            <a:endParaRPr lang="en-US" sz="1400" dirty="0"/>
          </a:p>
          <a:p>
            <a:endParaRPr lang="en-US" sz="1600" dirty="0"/>
          </a:p>
        </p:txBody>
      </p:sp>
      <p:sp>
        <p:nvSpPr>
          <p:cNvPr id="7" name="Slide Number Placeholder 6"/>
          <p:cNvSpPr>
            <a:spLocks noGrp="1"/>
          </p:cNvSpPr>
          <p:nvPr>
            <p:ph type="sldNum" sz="quarter" idx="10"/>
          </p:nvPr>
        </p:nvSpPr>
        <p:spPr/>
        <p:txBody>
          <a:bodyPr/>
          <a:lstStyle/>
          <a:p>
            <a:pPr algn="ctr"/>
            <a:fld id="{882B4CBF-0CD5-4D8F-82DA-4F474685C830}" type="slidenum">
              <a:rPr lang="es-ES" smtClean="0"/>
              <a:pPr algn="ctr"/>
              <a:t>2</a:t>
            </a:fld>
            <a:endParaRPr lang="es-ES" dirty="0"/>
          </a:p>
        </p:txBody>
      </p:sp>
    </p:spTree>
    <p:extLst>
      <p:ext uri="{BB962C8B-B14F-4D97-AF65-F5344CB8AC3E}">
        <p14:creationId xmlns:p14="http://schemas.microsoft.com/office/powerpoint/2010/main" val="137423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pPr algn="ctr"/>
            <a:fld id="{5BA498EE-68B2-478F-B876-5380BD2D6F94}" type="slidenum">
              <a:rPr lang="es-ES" smtClean="0"/>
              <a:t>20</a:t>
            </a:fld>
            <a:endParaRPr lang="es-E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7" b="267"/>
          <a:stretch/>
        </p:blipFill>
        <p:spPr bwMode="auto">
          <a:xfrm>
            <a:off x="0" y="-1"/>
            <a:ext cx="9162416" cy="538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0" y="5392549"/>
            <a:ext cx="9143997" cy="5038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200171" y="1881707"/>
            <a:ext cx="1975904" cy="646331"/>
          </a:xfrm>
          <a:prstGeom prst="rect">
            <a:avLst/>
          </a:prstGeom>
          <a:solidFill>
            <a:schemeClr val="accent1">
              <a:lumMod val="5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What we want to be in the future</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4200171" y="3183565"/>
            <a:ext cx="2502846"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What we presently do for who and how</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503507" y="5392549"/>
            <a:ext cx="3037537"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Long term purpose, </a:t>
            </a:r>
            <a:r>
              <a:rPr lang="en-US" dirty="0">
                <a:latin typeface="Arial" panose="020B0604020202020204" pitchFamily="34" charset="0"/>
                <a:cs typeface="Arial" panose="020B0604020202020204" pitchFamily="34" charset="0"/>
              </a:rPr>
              <a:t>g</a:t>
            </a:r>
            <a:r>
              <a:rPr lang="en-US" dirty="0" smtClean="0">
                <a:latin typeface="Arial" panose="020B0604020202020204" pitchFamily="34" charset="0"/>
                <a:cs typeface="Arial" panose="020B0604020202020204" pitchFamily="34" charset="0"/>
              </a:rPr>
              <a:t>eneric action, wanted outcome</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6881247" y="1558541"/>
            <a:ext cx="2131018" cy="923330"/>
          </a:xfrm>
          <a:prstGeom prst="rect">
            <a:avLst/>
          </a:prstGeom>
          <a:solidFill>
            <a:schemeClr val="accent1">
              <a:lumMod val="60000"/>
              <a:lumOff val="4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Guiding principles that keep us on the right path </a:t>
            </a:r>
          </a:p>
        </p:txBody>
      </p:sp>
      <p:sp>
        <p:nvSpPr>
          <p:cNvPr id="13" name="TextBox 12"/>
          <p:cNvSpPr txBox="1"/>
          <p:nvPr/>
        </p:nvSpPr>
        <p:spPr>
          <a:xfrm>
            <a:off x="5726435" y="4935349"/>
            <a:ext cx="3037537" cy="92333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Mid to short term targets, specific actions. Measurable and tangible.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664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pPr algn="ctr"/>
            <a:fld id="{5BA498EE-68B2-478F-B876-5380BD2D6F94}" type="slidenum">
              <a:rPr lang="es-ES" smtClean="0"/>
              <a:t>21</a:t>
            </a:fld>
            <a:endParaRPr lang="es-ES"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0" y="-114529"/>
            <a:ext cx="9143997" cy="5038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46767"/>
            <a:ext cx="9143999" cy="3513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03507" y="5392549"/>
            <a:ext cx="2751137"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CSFs activities that are critical to our success</a:t>
            </a:r>
            <a:endParaRPr lang="en-US" dirty="0">
              <a:latin typeface="Arial" panose="020B0604020202020204" pitchFamily="34" charset="0"/>
              <a:cs typeface="Arial" panose="020B0604020202020204" pitchFamily="34" charset="0"/>
            </a:endParaRPr>
          </a:p>
        </p:txBody>
      </p:sp>
      <p:sp>
        <p:nvSpPr>
          <p:cNvPr id="15" name="TextBox 14"/>
          <p:cNvSpPr txBox="1"/>
          <p:nvPr/>
        </p:nvSpPr>
        <p:spPr>
          <a:xfrm>
            <a:off x="3835644" y="5392548"/>
            <a:ext cx="3378818"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KPIs measure the achievement of key business objectives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217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pPr algn="ctr"/>
            <a:fld id="{5BA498EE-68B2-478F-B876-5380BD2D6F94}" type="slidenum">
              <a:rPr lang="es-ES" smtClean="0"/>
              <a:t>22</a:t>
            </a:fld>
            <a:endParaRPr lang="es-E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3998" cy="2854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507"/>
          <a:stretch/>
        </p:blipFill>
        <p:spPr bwMode="auto">
          <a:xfrm>
            <a:off x="2" y="1765101"/>
            <a:ext cx="9143998"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2398125" y="816989"/>
            <a:ext cx="0" cy="94811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1821180" y="2142551"/>
            <a:ext cx="3526625" cy="3542096"/>
          </a:xfrm>
          <a:prstGeom prst="rect">
            <a:avLst/>
          </a:prstGeom>
          <a:solidFill>
            <a:schemeClr val="accent5">
              <a:lumMod val="20000"/>
              <a:lumOff val="80000"/>
            </a:schemeClr>
          </a:solidFill>
          <a:ln>
            <a:noFill/>
          </a:ln>
        </p:spPr>
        <p:txBody>
          <a:bodyPr wrap="square" lIns="144000" tIns="108000" rIns="144000" bIns="108000" rtlCol="0">
            <a:spAutoFit/>
          </a:bodyPr>
          <a:lstStyle/>
          <a:p>
            <a:r>
              <a:rPr lang="en-US" sz="1400" b="1" dirty="0" smtClean="0">
                <a:solidFill>
                  <a:schemeClr val="accent5">
                    <a:lumMod val="75000"/>
                  </a:schemeClr>
                </a:solidFill>
                <a:latin typeface="Arial" panose="020B0604020202020204" pitchFamily="34" charset="0"/>
                <a:cs typeface="Arial" panose="020B0604020202020204" pitchFamily="34" charset="0"/>
              </a:rPr>
              <a:t>Service </a:t>
            </a:r>
            <a:r>
              <a:rPr lang="en-US" sz="1400" b="1" dirty="0">
                <a:solidFill>
                  <a:schemeClr val="accent5">
                    <a:lumMod val="75000"/>
                  </a:schemeClr>
                </a:solidFill>
                <a:latin typeface="Arial" panose="020B0604020202020204" pitchFamily="34" charset="0"/>
                <a:cs typeface="Arial" panose="020B0604020202020204" pitchFamily="34" charset="0"/>
              </a:rPr>
              <a:t>information. </a:t>
            </a:r>
            <a:endParaRPr lang="en-US" sz="1400" b="1" dirty="0" smtClean="0">
              <a:solidFill>
                <a:schemeClr val="accent5">
                  <a:lumMod val="75000"/>
                </a:schemeClr>
              </a:solidFill>
              <a:latin typeface="Arial" panose="020B0604020202020204" pitchFamily="34" charset="0"/>
              <a:cs typeface="Arial" panose="020B0604020202020204" pitchFamily="34" charset="0"/>
            </a:endParaRPr>
          </a:p>
          <a:p>
            <a:r>
              <a:rPr lang="en-US" sz="1400" b="1" dirty="0" smtClean="0">
                <a:solidFill>
                  <a:schemeClr val="accent5">
                    <a:lumMod val="75000"/>
                  </a:schemeClr>
                </a:solidFill>
                <a:latin typeface="Arial" panose="020B0604020202020204" pitchFamily="34" charset="0"/>
                <a:cs typeface="Arial" panose="020B0604020202020204" pitchFamily="34" charset="0"/>
              </a:rPr>
              <a:t>Long </a:t>
            </a:r>
            <a:r>
              <a:rPr lang="en-US" sz="1400" b="1" dirty="0">
                <a:solidFill>
                  <a:schemeClr val="accent5">
                    <a:lumMod val="75000"/>
                  </a:schemeClr>
                </a:solidFill>
                <a:latin typeface="Arial" panose="020B0604020202020204" pitchFamily="34" charset="0"/>
                <a:cs typeface="Arial" panose="020B0604020202020204" pitchFamily="34" charset="0"/>
              </a:rPr>
              <a:t>term </a:t>
            </a:r>
            <a:r>
              <a:rPr lang="en-US" sz="1400" b="1" dirty="0" smtClean="0">
                <a:solidFill>
                  <a:schemeClr val="accent5">
                    <a:lumMod val="75000"/>
                  </a:schemeClr>
                </a:solidFill>
                <a:latin typeface="Arial" panose="020B0604020202020204" pitchFamily="34" charset="0"/>
                <a:cs typeface="Arial" panose="020B0604020202020204" pitchFamily="34" charset="0"/>
              </a:rPr>
              <a:t>documentation</a:t>
            </a:r>
            <a:r>
              <a:rPr lang="en-US" sz="1400" dirty="0" smtClean="0">
                <a:solidFill>
                  <a:schemeClr val="accent5">
                    <a:lumMod val="75000"/>
                  </a:schemeClr>
                </a:solidFill>
                <a:latin typeface="Arial" panose="020B0604020202020204" pitchFamily="34" charset="0"/>
                <a:cs typeface="Arial" panose="020B0604020202020204" pitchFamily="34" charset="0"/>
              </a:rPr>
              <a:t>. </a:t>
            </a:r>
          </a:p>
          <a:p>
            <a:pPr>
              <a:spcAft>
                <a:spcPts val="1200"/>
              </a:spcAft>
            </a:pPr>
            <a:r>
              <a:rPr lang="en-US" sz="1400" dirty="0" smtClean="0">
                <a:latin typeface="Arial" panose="020B0604020202020204" pitchFamily="34" charset="0"/>
                <a:cs typeface="Arial" panose="020B0604020202020204" pitchFamily="34" charset="0"/>
              </a:rPr>
              <a:t>Easy </a:t>
            </a:r>
            <a:r>
              <a:rPr lang="en-US" sz="1400" dirty="0">
                <a:latin typeface="Arial" panose="020B0604020202020204" pitchFamily="34" charset="0"/>
                <a:cs typeface="Arial" panose="020B0604020202020204" pitchFamily="34" charset="0"/>
              </a:rPr>
              <a:t>to search.</a:t>
            </a:r>
          </a:p>
          <a:p>
            <a:r>
              <a:rPr lang="en-US" sz="1400" dirty="0">
                <a:latin typeface="Arial" panose="020B0604020202020204" pitchFamily="34" charset="0"/>
                <a:cs typeface="Arial" panose="020B0604020202020204" pitchFamily="34" charset="0"/>
              </a:rPr>
              <a:t>Typically includes:</a:t>
            </a:r>
          </a:p>
          <a:p>
            <a:pPr marL="271463" indent="-185738">
              <a:buClr>
                <a:schemeClr val="accent5"/>
              </a:buClr>
              <a:buFont typeface="Wingdings" panose="05000000000000000000" pitchFamily="2" charset="2"/>
              <a:buChar char="§"/>
            </a:pPr>
            <a:r>
              <a:rPr lang="en-US" sz="1400" b="1" dirty="0">
                <a:solidFill>
                  <a:schemeClr val="accent5">
                    <a:lumMod val="75000"/>
                  </a:schemeClr>
                </a:solidFill>
                <a:latin typeface="Arial" panose="020B0604020202020204" pitchFamily="34" charset="0"/>
                <a:cs typeface="Arial" panose="020B0604020202020204" pitchFamily="34" charset="0"/>
              </a:rPr>
              <a:t>Staff or user information</a:t>
            </a:r>
          </a:p>
          <a:p>
            <a:pPr marL="271463" indent="-185738">
              <a:buClr>
                <a:schemeClr val="accent5"/>
              </a:buClr>
              <a:buFont typeface="Wingdings" panose="05000000000000000000" pitchFamily="2" charset="2"/>
              <a:buChar char="§"/>
            </a:pPr>
            <a:r>
              <a:rPr lang="en-US" sz="1400" b="1" dirty="0">
                <a:solidFill>
                  <a:schemeClr val="accent5">
                    <a:lumMod val="75000"/>
                  </a:schemeClr>
                </a:solidFill>
                <a:latin typeface="Arial" panose="020B0604020202020204" pitchFamily="34" charset="0"/>
                <a:cs typeface="Arial" panose="020B0604020202020204" pitchFamily="34" charset="0"/>
              </a:rPr>
              <a:t>Service catalog</a:t>
            </a:r>
          </a:p>
          <a:p>
            <a:pPr marL="271463" indent="-185738">
              <a:buClr>
                <a:schemeClr val="accent5"/>
              </a:buClr>
              <a:buFont typeface="Wingdings" panose="05000000000000000000" pitchFamily="2" charset="2"/>
              <a:buChar char="§"/>
            </a:pPr>
            <a:r>
              <a:rPr lang="en-US" sz="1400" dirty="0">
                <a:latin typeface="Arial" panose="020B0604020202020204" pitchFamily="34" charset="0"/>
                <a:cs typeface="Arial" panose="020B0604020202020204" pitchFamily="34" charset="0"/>
              </a:rPr>
              <a:t>Service description</a:t>
            </a:r>
          </a:p>
          <a:p>
            <a:pPr marL="271463" indent="-185738">
              <a:buClr>
                <a:schemeClr val="accent5"/>
              </a:buClr>
              <a:buFont typeface="Wingdings" panose="05000000000000000000" pitchFamily="2" charset="2"/>
              <a:buChar char="§"/>
            </a:pPr>
            <a:r>
              <a:rPr lang="en-US" sz="1400" dirty="0">
                <a:latin typeface="Arial" panose="020B0604020202020204" pitchFamily="34" charset="0"/>
                <a:cs typeface="Arial" panose="020B0604020202020204" pitchFamily="34" charset="0"/>
              </a:rPr>
              <a:t>How to</a:t>
            </a:r>
          </a:p>
          <a:p>
            <a:pPr marL="271463" indent="-185738">
              <a:buClr>
                <a:schemeClr val="accent5"/>
              </a:buClr>
              <a:buFont typeface="Wingdings" panose="05000000000000000000" pitchFamily="2" charset="2"/>
              <a:buChar char="§"/>
            </a:pPr>
            <a:r>
              <a:rPr lang="en-US" sz="1400" dirty="0">
                <a:latin typeface="Arial" panose="020B0604020202020204" pitchFamily="34" charset="0"/>
                <a:cs typeface="Arial" panose="020B0604020202020204" pitchFamily="34" charset="0"/>
              </a:rPr>
              <a:t>Troubleshooting</a:t>
            </a:r>
          </a:p>
          <a:p>
            <a:pPr>
              <a:spcBef>
                <a:spcPts val="1200"/>
              </a:spcBef>
            </a:pPr>
            <a:r>
              <a:rPr lang="en-US" sz="1400" dirty="0" smtClean="0">
                <a:latin typeface="Arial" panose="020B0604020202020204" pitchFamily="34" charset="0"/>
                <a:cs typeface="Arial" panose="020B0604020202020204" pitchFamily="34" charset="0"/>
              </a:rPr>
              <a:t>Templates</a:t>
            </a:r>
            <a:r>
              <a:rPr lang="en-US" sz="1400" dirty="0">
                <a:latin typeface="Arial" panose="020B0604020202020204" pitchFamily="34" charset="0"/>
                <a:cs typeface="Arial" panose="020B0604020202020204" pitchFamily="34" charset="0"/>
              </a:rPr>
              <a:t>:</a:t>
            </a:r>
          </a:p>
          <a:p>
            <a:pPr marL="271463" indent="-185738">
              <a:buClr>
                <a:schemeClr val="accent5"/>
              </a:buClr>
              <a:buFont typeface="Wingdings" panose="05000000000000000000" pitchFamily="2" charset="2"/>
              <a:buChar char="§"/>
            </a:pPr>
            <a:r>
              <a:rPr lang="en-US" sz="1400" dirty="0">
                <a:latin typeface="Arial" panose="020B0604020202020204" pitchFamily="34" charset="0"/>
                <a:cs typeface="Arial" panose="020B0604020202020204" pitchFamily="34" charset="0"/>
              </a:rPr>
              <a:t>Service description</a:t>
            </a:r>
          </a:p>
          <a:p>
            <a:pPr marL="271463" indent="-185738">
              <a:buClr>
                <a:schemeClr val="accent5"/>
              </a:buClr>
              <a:buFont typeface="Wingdings" panose="05000000000000000000" pitchFamily="2" charset="2"/>
              <a:buChar char="§"/>
            </a:pPr>
            <a:r>
              <a:rPr lang="en-US" sz="1400" dirty="0">
                <a:latin typeface="Arial" panose="020B0604020202020204" pitchFamily="34" charset="0"/>
                <a:cs typeface="Arial" panose="020B0604020202020204" pitchFamily="34" charset="0"/>
              </a:rPr>
              <a:t>How to article</a:t>
            </a:r>
          </a:p>
          <a:p>
            <a:pPr marL="271463" indent="-185738">
              <a:buClr>
                <a:schemeClr val="accent5"/>
              </a:buClr>
              <a:buFont typeface="Wingdings" panose="05000000000000000000" pitchFamily="2" charset="2"/>
              <a:buChar char="§"/>
            </a:pPr>
            <a:r>
              <a:rPr lang="en-US" sz="1400" dirty="0">
                <a:latin typeface="Arial" panose="020B0604020202020204" pitchFamily="34" charset="0"/>
                <a:cs typeface="Arial" panose="020B0604020202020204" pitchFamily="34" charset="0"/>
              </a:rPr>
              <a:t>Troubleshooting article</a:t>
            </a:r>
          </a:p>
          <a:p>
            <a:pPr marL="271463" indent="-185738">
              <a:buClr>
                <a:schemeClr val="accent5"/>
              </a:buClr>
              <a:buFont typeface="Wingdings" panose="05000000000000000000" pitchFamily="2" charset="2"/>
              <a:buChar char="§"/>
            </a:pPr>
            <a:r>
              <a:rPr lang="en-US" sz="1400" dirty="0">
                <a:latin typeface="Arial" panose="020B0604020202020204" pitchFamily="34" charset="0"/>
                <a:cs typeface="Arial" panose="020B0604020202020204" pitchFamily="34" charset="0"/>
              </a:rPr>
              <a:t>Root cause </a:t>
            </a:r>
            <a:r>
              <a:rPr lang="en-US" sz="1400" dirty="0" smtClean="0">
                <a:latin typeface="Arial" panose="020B0604020202020204" pitchFamily="34" charset="0"/>
                <a:cs typeface="Arial" panose="020B0604020202020204" pitchFamily="34" charset="0"/>
              </a:rPr>
              <a:t>analysis</a:t>
            </a:r>
            <a:endParaRPr lang="en-US" sz="1400" dirty="0">
              <a:latin typeface="Arial" panose="020B0604020202020204" pitchFamily="34" charset="0"/>
              <a:cs typeface="Arial" panose="020B0604020202020204" pitchFamily="34" charset="0"/>
            </a:endParaRPr>
          </a:p>
        </p:txBody>
      </p:sp>
      <p:sp>
        <p:nvSpPr>
          <p:cNvPr id="11" name="Oval 10"/>
          <p:cNvSpPr/>
          <p:nvPr/>
        </p:nvSpPr>
        <p:spPr>
          <a:xfrm>
            <a:off x="4011746" y="4159101"/>
            <a:ext cx="1052328" cy="109132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a:t>Green</a:t>
            </a:r>
          </a:p>
          <a:p>
            <a:pPr algn="ctr"/>
            <a:r>
              <a:rPr lang="en-US" dirty="0"/>
              <a:t>icon</a:t>
            </a:r>
          </a:p>
        </p:txBody>
      </p:sp>
      <p:sp>
        <p:nvSpPr>
          <p:cNvPr id="14" name="Oval 13"/>
          <p:cNvSpPr/>
          <p:nvPr/>
        </p:nvSpPr>
        <p:spPr>
          <a:xfrm>
            <a:off x="4011746" y="4159101"/>
            <a:ext cx="1052328" cy="109132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t>Help</a:t>
            </a:r>
            <a:br>
              <a:rPr lang="en-US" dirty="0" smtClean="0"/>
            </a:br>
            <a:r>
              <a:rPr lang="en-US" dirty="0" smtClean="0"/>
              <a:t>How-to</a:t>
            </a:r>
            <a:endParaRPr lang="en-US" dirty="0"/>
          </a:p>
        </p:txBody>
      </p:sp>
      <p:sp>
        <p:nvSpPr>
          <p:cNvPr id="9" name="TextBox 8"/>
          <p:cNvSpPr txBox="1"/>
          <p:nvPr/>
        </p:nvSpPr>
        <p:spPr>
          <a:xfrm>
            <a:off x="1821180" y="1773219"/>
            <a:ext cx="3526625"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Services &amp; Knowledge Bases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5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9414"/>
            <a:ext cx="7076256" cy="523220"/>
          </a:xfrm>
        </p:spPr>
        <p:txBody>
          <a:bodyPr/>
          <a:lstStyle/>
          <a:p>
            <a:endParaRPr lang="en-US"/>
          </a:p>
        </p:txBody>
      </p:sp>
      <p:sp>
        <p:nvSpPr>
          <p:cNvPr id="3" name="Content Placeholder 2"/>
          <p:cNvSpPr>
            <a:spLocks noGrp="1"/>
          </p:cNvSpPr>
          <p:nvPr>
            <p:ph idx="1"/>
          </p:nvPr>
        </p:nvSpPr>
        <p:spPr>
          <a:xfrm>
            <a:off x="457200" y="1261110"/>
            <a:ext cx="8229600" cy="4950295"/>
          </a:xfrm>
        </p:spPr>
        <p:txBody>
          <a:bodyPr/>
          <a:lstStyle/>
          <a:p>
            <a:endParaRPr lang="en-US"/>
          </a:p>
        </p:txBody>
      </p:sp>
      <p:sp>
        <p:nvSpPr>
          <p:cNvPr id="4" name="Slide Number Placeholder 3"/>
          <p:cNvSpPr>
            <a:spLocks noGrp="1"/>
          </p:cNvSpPr>
          <p:nvPr>
            <p:ph type="sldNum" sz="quarter" idx="4"/>
          </p:nvPr>
        </p:nvSpPr>
        <p:spPr>
          <a:xfrm>
            <a:off x="8214359" y="6447353"/>
            <a:ext cx="929639" cy="307777"/>
          </a:xfrm>
        </p:spPr>
        <p:txBody>
          <a:bodyPr/>
          <a:lstStyle/>
          <a:p>
            <a:pPr algn="ctr"/>
            <a:fld id="{5BA498EE-68B2-478F-B876-5380BD2D6F94}" type="slidenum">
              <a:rPr lang="es-ES" smtClean="0"/>
              <a:t>23</a:t>
            </a:fld>
            <a:endParaRPr lang="es-ES"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
            <a:ext cx="9144000" cy="524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3511"/>
            <a:ext cx="9144000" cy="392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71153"/>
            <a:ext cx="9144000" cy="2507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859039" y="2429118"/>
            <a:ext cx="1052328" cy="1091326"/>
          </a:xfrm>
          <a:prstGeom prst="ellipse">
            <a:avLst/>
          </a:prstGeom>
          <a:ln/>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wrap="none" rtlCol="0" anchor="ctr"/>
          <a:lstStyle/>
          <a:p>
            <a:pPr algn="ctr"/>
            <a:r>
              <a:rPr lang="en-US" sz="1400" b="1" dirty="0" smtClean="0"/>
              <a:t>WHAT</a:t>
            </a:r>
            <a:br>
              <a:rPr lang="en-US" sz="1400" b="1" dirty="0" smtClean="0"/>
            </a:br>
            <a:r>
              <a:rPr lang="en-US" sz="1200" dirty="0" smtClean="0"/>
              <a:t>support  can </a:t>
            </a:r>
          </a:p>
          <a:p>
            <a:pPr algn="ctr"/>
            <a:r>
              <a:rPr lang="en-US" sz="1200" dirty="0" smtClean="0"/>
              <a:t>you get</a:t>
            </a:r>
          </a:p>
        </p:txBody>
      </p:sp>
      <p:sp>
        <p:nvSpPr>
          <p:cNvPr id="10" name="Oval 9"/>
          <p:cNvSpPr/>
          <p:nvPr/>
        </p:nvSpPr>
        <p:spPr>
          <a:xfrm>
            <a:off x="4045836" y="2429118"/>
            <a:ext cx="1052328" cy="1091326"/>
          </a:xfrm>
          <a:prstGeom prst="ellipse">
            <a:avLst/>
          </a:prstGeom>
          <a:ln/>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wrap="none" rtlCol="0" anchor="ctr"/>
          <a:lstStyle/>
          <a:p>
            <a:pPr algn="ctr"/>
            <a:r>
              <a:rPr lang="en-US" sz="1400" b="1" dirty="0" smtClean="0"/>
              <a:t>WHERE</a:t>
            </a:r>
            <a:br>
              <a:rPr lang="en-US" sz="1400" b="1" dirty="0" smtClean="0"/>
            </a:br>
            <a:r>
              <a:rPr lang="en-US" sz="1200" dirty="0" smtClean="0"/>
              <a:t>to find</a:t>
            </a:r>
          </a:p>
          <a:p>
            <a:pPr algn="ctr"/>
            <a:r>
              <a:rPr lang="en-US" sz="1400" b="1" dirty="0" smtClean="0"/>
              <a:t>INFO</a:t>
            </a:r>
            <a:endParaRPr lang="en-US" sz="1400" b="1" dirty="0"/>
          </a:p>
        </p:txBody>
      </p:sp>
      <p:sp>
        <p:nvSpPr>
          <p:cNvPr id="11" name="Oval 10"/>
          <p:cNvSpPr/>
          <p:nvPr/>
        </p:nvSpPr>
        <p:spPr>
          <a:xfrm>
            <a:off x="6122609" y="2429118"/>
            <a:ext cx="1052328" cy="1091326"/>
          </a:xfrm>
          <a:prstGeom prst="ellipse">
            <a:avLst/>
          </a:prstGeom>
          <a:ln/>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wrap="none" rtlCol="0" anchor="ctr"/>
          <a:lstStyle/>
          <a:p>
            <a:pPr algn="ctr"/>
            <a:r>
              <a:rPr lang="en-US" sz="1400" b="1" dirty="0" smtClean="0"/>
              <a:t>HOW</a:t>
            </a:r>
            <a:br>
              <a:rPr lang="en-US" sz="1400" b="1" dirty="0" smtClean="0"/>
            </a:br>
            <a:r>
              <a:rPr lang="en-US" sz="1200" dirty="0" smtClean="0"/>
              <a:t>to get</a:t>
            </a:r>
            <a:br>
              <a:rPr lang="en-US" sz="1200" dirty="0" smtClean="0"/>
            </a:br>
            <a:r>
              <a:rPr lang="en-US" sz="1400" b="1" dirty="0" smtClean="0"/>
              <a:t>HELP</a:t>
            </a:r>
            <a:endParaRPr lang="en-US" sz="1400" b="1" dirty="0"/>
          </a:p>
        </p:txBody>
      </p:sp>
      <p:sp>
        <p:nvSpPr>
          <p:cNvPr id="12" name="Rounded Rectangle 11"/>
          <p:cNvSpPr/>
          <p:nvPr/>
        </p:nvSpPr>
        <p:spPr>
          <a:xfrm>
            <a:off x="1841202" y="123629"/>
            <a:ext cx="475795" cy="185785"/>
          </a:xfrm>
          <a:prstGeom prst="roundRect">
            <a:avLst>
              <a:gd name="adj" fmla="val 4260"/>
            </a:avLst>
          </a:prstGeom>
          <a:noFill/>
          <a:ln w="28575">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35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95086" cy="6462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pPr algn="ctr"/>
            <a:fld id="{5BA498EE-68B2-478F-B876-5380BD2D6F94}" type="slidenum">
              <a:rPr lang="es-ES" smtClean="0"/>
              <a:t>24</a:t>
            </a:fld>
            <a:endParaRPr lang="es-ES" dirty="0"/>
          </a:p>
        </p:txBody>
      </p:sp>
      <p:sp>
        <p:nvSpPr>
          <p:cNvPr id="9" name="TextBox 8"/>
          <p:cNvSpPr txBox="1"/>
          <p:nvPr/>
        </p:nvSpPr>
        <p:spPr>
          <a:xfrm>
            <a:off x="2375184" y="1047531"/>
            <a:ext cx="4358831"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Project Spaces</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2375184" y="1428397"/>
            <a:ext cx="4358831" cy="4834758"/>
          </a:xfrm>
          <a:prstGeom prst="rect">
            <a:avLst/>
          </a:prstGeom>
          <a:solidFill>
            <a:schemeClr val="accent2">
              <a:lumMod val="20000"/>
              <a:lumOff val="80000"/>
            </a:schemeClr>
          </a:solidFill>
          <a:ln>
            <a:noFill/>
          </a:ln>
        </p:spPr>
        <p:txBody>
          <a:bodyPr wrap="square" lIns="144000" tIns="108000" rIns="144000" bIns="108000" rtlCol="0">
            <a:spAutoFit/>
          </a:bodyPr>
          <a:lstStyle/>
          <a:p>
            <a:r>
              <a:rPr lang="en-US" sz="1400" b="1" dirty="0" smtClean="0">
                <a:solidFill>
                  <a:srgbClr val="FF0000"/>
                </a:solidFill>
                <a:latin typeface="Arial" panose="020B0604020202020204" pitchFamily="34" charset="0"/>
                <a:cs typeface="Arial" panose="020B0604020202020204" pitchFamily="34" charset="0"/>
              </a:rPr>
              <a:t>Collaborative </a:t>
            </a:r>
            <a:r>
              <a:rPr lang="en-US" sz="1400" b="1" dirty="0">
                <a:solidFill>
                  <a:srgbClr val="FF0000"/>
                </a:solidFill>
                <a:latin typeface="Arial" panose="020B0604020202020204" pitchFamily="34" charset="0"/>
                <a:cs typeface="Arial" panose="020B0604020202020204" pitchFamily="34" charset="0"/>
              </a:rPr>
              <a:t>information </a:t>
            </a:r>
            <a:r>
              <a:rPr lang="en-US" sz="1400" dirty="0">
                <a:latin typeface="Arial" panose="020B0604020202020204" pitchFamily="34" charset="0"/>
                <a:cs typeface="Arial" panose="020B0604020202020204" pitchFamily="34" charset="0"/>
              </a:rPr>
              <a:t>for </a:t>
            </a:r>
            <a:r>
              <a:rPr lang="en-US" sz="1400" b="1" dirty="0" smtClean="0">
                <a:solidFill>
                  <a:srgbClr val="FF0000"/>
                </a:solidFill>
                <a:latin typeface="Arial" panose="020B0604020202020204" pitchFamily="34" charset="0"/>
                <a:cs typeface="Arial" panose="020B0604020202020204" pitchFamily="34" charset="0"/>
              </a:rPr>
              <a:t>temporary or transversal </a:t>
            </a:r>
            <a:r>
              <a:rPr lang="en-US" sz="1400" b="1" dirty="0">
                <a:solidFill>
                  <a:srgbClr val="FF0000"/>
                </a:solidFill>
                <a:latin typeface="Arial" panose="020B0604020202020204" pitchFamily="34" charset="0"/>
                <a:cs typeface="Arial" panose="020B0604020202020204" pitchFamily="34" charset="0"/>
              </a:rPr>
              <a:t>teams</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b="1" dirty="0" smtClean="0">
                <a:solidFill>
                  <a:srgbClr val="FF0000"/>
                </a:solidFill>
                <a:latin typeface="Arial" panose="020B0604020202020204" pitchFamily="34" charset="0"/>
                <a:cs typeface="Arial" panose="020B0604020202020204" pitchFamily="34" charset="0"/>
              </a:rPr>
              <a:t>Short </a:t>
            </a:r>
            <a:r>
              <a:rPr lang="en-US" sz="1400" b="1" dirty="0">
                <a:solidFill>
                  <a:srgbClr val="FF0000"/>
                </a:solidFill>
                <a:latin typeface="Arial" panose="020B0604020202020204" pitchFamily="34" charset="0"/>
                <a:cs typeface="Arial" panose="020B0604020202020204" pitchFamily="34" charset="0"/>
              </a:rPr>
              <a:t>term </a:t>
            </a:r>
            <a:r>
              <a:rPr lang="en-US" sz="1400" dirty="0">
                <a:latin typeface="Arial" panose="020B0604020202020204" pitchFamily="34" charset="0"/>
                <a:cs typeface="Arial" panose="020B0604020202020204" pitchFamily="34" charset="0"/>
              </a:rPr>
              <a:t>information to be </a:t>
            </a:r>
            <a:r>
              <a:rPr lang="en-US" sz="1400" dirty="0" smtClean="0">
                <a:latin typeface="Arial" panose="020B0604020202020204" pitchFamily="34" charset="0"/>
                <a:cs typeface="Arial" panose="020B0604020202020204" pitchFamily="34" charset="0"/>
              </a:rPr>
              <a:t>archived. </a:t>
            </a:r>
            <a:endParaRPr lang="en-US" sz="1400" dirty="0">
              <a:latin typeface="Arial" panose="020B0604020202020204" pitchFamily="34" charset="0"/>
              <a:cs typeface="Arial" panose="020B0604020202020204" pitchFamily="34" charset="0"/>
            </a:endParaRPr>
          </a:p>
          <a:p>
            <a:pPr>
              <a:spcBef>
                <a:spcPts val="1200"/>
              </a:spcBef>
            </a:pPr>
            <a:r>
              <a:rPr lang="en-US" sz="1400" dirty="0" smtClean="0">
                <a:latin typeface="Arial" panose="020B0604020202020204" pitchFamily="34" charset="0"/>
                <a:cs typeface="Arial" panose="020B0604020202020204" pitchFamily="34" charset="0"/>
              </a:rPr>
              <a:t>Typically includes:</a:t>
            </a:r>
            <a:endParaRPr lang="en-US" sz="1400" dirty="0">
              <a:latin typeface="Arial" panose="020B0604020202020204" pitchFamily="34" charset="0"/>
              <a:cs typeface="Arial" panose="020B0604020202020204" pitchFamily="34" charset="0"/>
            </a:endParaRPr>
          </a:p>
          <a:p>
            <a:pPr marL="271463" indent="-185738">
              <a:buClr>
                <a:schemeClr val="accent2"/>
              </a:buClr>
              <a:buFont typeface="Wingdings" panose="05000000000000000000" pitchFamily="2" charset="2"/>
              <a:buChar char="§"/>
            </a:pPr>
            <a:r>
              <a:rPr lang="en-US" sz="1400" b="1" dirty="0" smtClean="0">
                <a:solidFill>
                  <a:srgbClr val="FF0000"/>
                </a:solidFill>
                <a:latin typeface="Arial" panose="020B0604020202020204" pitchFamily="34" charset="0"/>
                <a:cs typeface="Arial" panose="020B0604020202020204" pitchFamily="34" charset="0"/>
              </a:rPr>
              <a:t>A project overview: </a:t>
            </a:r>
            <a:r>
              <a:rPr lang="en-US" sz="1400" dirty="0" smtClean="0">
                <a:latin typeface="Arial" panose="020B0604020202020204" pitchFamily="34" charset="0"/>
                <a:cs typeface="Arial" panose="020B0604020202020204" pitchFamily="34" charset="0"/>
              </a:rPr>
              <a:t>needs, definition, objectives, scope, dashboard</a:t>
            </a:r>
          </a:p>
          <a:p>
            <a:pPr marL="271463" indent="-185738">
              <a:buClr>
                <a:schemeClr val="accent2"/>
              </a:buClr>
              <a:buFont typeface="Wingdings" panose="05000000000000000000" pitchFamily="2" charset="2"/>
              <a:buChar char="§"/>
            </a:pPr>
            <a:r>
              <a:rPr lang="en-US" sz="1400" b="1" dirty="0" smtClean="0">
                <a:solidFill>
                  <a:srgbClr val="FF0000"/>
                </a:solidFill>
                <a:latin typeface="Arial" panose="020B0604020202020204" pitchFamily="34" charset="0"/>
                <a:cs typeface="Arial" panose="020B0604020202020204" pitchFamily="34" charset="0"/>
              </a:rPr>
              <a:t>Requirements</a:t>
            </a:r>
          </a:p>
          <a:p>
            <a:pPr marL="271463" indent="-185738">
              <a:buClr>
                <a:schemeClr val="accent2"/>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Specifications</a:t>
            </a:r>
          </a:p>
          <a:p>
            <a:pPr marL="271463" indent="-185738">
              <a:buClr>
                <a:schemeClr val="accent2"/>
              </a:buClr>
              <a:buFont typeface="Wingdings" panose="05000000000000000000" pitchFamily="2" charset="2"/>
              <a:buChar char="§"/>
            </a:pPr>
            <a:r>
              <a:rPr lang="en-US" sz="1400" b="1" dirty="0" smtClean="0">
                <a:solidFill>
                  <a:srgbClr val="FF0000"/>
                </a:solidFill>
                <a:latin typeface="Arial" panose="020B0604020202020204" pitchFamily="34" charset="0"/>
                <a:cs typeface="Arial" panose="020B0604020202020204" pitchFamily="34" charset="0"/>
              </a:rPr>
              <a:t>Meeting minutes</a:t>
            </a:r>
          </a:p>
          <a:p>
            <a:pPr marL="271463" indent="-185738">
              <a:buClr>
                <a:schemeClr val="accent2"/>
              </a:buClr>
              <a:buFont typeface="Wingdings" panose="05000000000000000000" pitchFamily="2" charset="2"/>
              <a:buChar char="§"/>
            </a:pPr>
            <a:r>
              <a:rPr lang="en-US" sz="1400" b="1" dirty="0" smtClean="0">
                <a:solidFill>
                  <a:srgbClr val="FF0000"/>
                </a:solidFill>
                <a:latin typeface="Arial" panose="020B0604020202020204" pitchFamily="34" charset="0"/>
                <a:cs typeface="Arial" panose="020B0604020202020204" pitchFamily="34" charset="0"/>
              </a:rPr>
              <a:t>Reports</a:t>
            </a:r>
            <a:endParaRPr lang="en-US" sz="1400" b="1" dirty="0">
              <a:solidFill>
                <a:srgbClr val="FF0000"/>
              </a:solidFill>
              <a:latin typeface="Arial" panose="020B0604020202020204" pitchFamily="34" charset="0"/>
              <a:cs typeface="Arial" panose="020B0604020202020204" pitchFamily="34" charset="0"/>
            </a:endParaRPr>
          </a:p>
          <a:p>
            <a:pPr marL="271463" indent="-185738">
              <a:buClr>
                <a:schemeClr val="accent2"/>
              </a:buClr>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Project blog</a:t>
            </a:r>
            <a:endParaRPr lang="en-US" sz="1400" dirty="0">
              <a:latin typeface="Arial" panose="020B0604020202020204" pitchFamily="34" charset="0"/>
              <a:cs typeface="Arial" panose="020B0604020202020204" pitchFamily="34" charset="0"/>
            </a:endParaRPr>
          </a:p>
          <a:p>
            <a:pPr>
              <a:spcBef>
                <a:spcPts val="1200"/>
              </a:spcBef>
            </a:pPr>
            <a:r>
              <a:rPr lang="en-US" sz="1400" dirty="0">
                <a:latin typeface="Arial" panose="020B0604020202020204" pitchFamily="34" charset="0"/>
                <a:cs typeface="Arial" panose="020B0604020202020204" pitchFamily="34" charset="0"/>
              </a:rPr>
              <a:t>Templates:</a:t>
            </a:r>
          </a:p>
          <a:p>
            <a:pPr marL="271463" indent="-185738">
              <a:buClr>
                <a:schemeClr val="accent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Project overview</a:t>
            </a:r>
          </a:p>
          <a:p>
            <a:pPr marL="271463" indent="-185738">
              <a:buClr>
                <a:schemeClr val="accent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Product requirements</a:t>
            </a:r>
          </a:p>
          <a:p>
            <a:pPr marL="271463" indent="-185738">
              <a:buClr>
                <a:schemeClr val="accent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Project highlight report</a:t>
            </a:r>
          </a:p>
          <a:p>
            <a:pPr marL="271463" indent="-185738">
              <a:buClr>
                <a:schemeClr val="accent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Project exception report</a:t>
            </a:r>
          </a:p>
          <a:p>
            <a:pPr marL="271463" indent="-185738">
              <a:buClr>
                <a:schemeClr val="accent2"/>
              </a:buClr>
              <a:buFont typeface="Wingdings" panose="05000000000000000000" pitchFamily="2" charset="2"/>
              <a:buChar char="§"/>
            </a:pPr>
            <a:r>
              <a:rPr lang="en-US" sz="1400" dirty="0">
                <a:latin typeface="Arial" panose="020B0604020202020204" pitchFamily="34" charset="0"/>
                <a:cs typeface="Arial" panose="020B0604020202020204" pitchFamily="34" charset="0"/>
              </a:rPr>
              <a:t>Project closure report</a:t>
            </a:r>
          </a:p>
          <a:p>
            <a:pPr marL="271463" indent="-185738">
              <a:buClr>
                <a:schemeClr val="accent2"/>
              </a:buClr>
              <a:buFont typeface="Wingdings" panose="05000000000000000000" pitchFamily="2" charset="2"/>
              <a:buChar char="§"/>
            </a:pPr>
            <a:r>
              <a:rPr lang="en-US" sz="1400" dirty="0">
                <a:latin typeface="Arial" panose="020B0604020202020204" pitchFamily="34" charset="0"/>
                <a:cs typeface="Arial" panose="020B0604020202020204" pitchFamily="34" charset="0"/>
              </a:rPr>
              <a:t>Meeting minutes</a:t>
            </a:r>
          </a:p>
          <a:p>
            <a:pPr marL="271463" indent="-185738">
              <a:buClr>
                <a:schemeClr val="accent2"/>
              </a:buClr>
              <a:buFont typeface="Wingdings" panose="05000000000000000000" pitchFamily="2" charset="2"/>
              <a:buChar char="§"/>
            </a:pPr>
            <a:r>
              <a:rPr lang="en-US" sz="1400" dirty="0">
                <a:latin typeface="Arial" panose="020B0604020202020204" pitchFamily="34" charset="0"/>
                <a:cs typeface="Arial" panose="020B0604020202020204" pitchFamily="34" charset="0"/>
              </a:rPr>
              <a:t>JIRA report</a:t>
            </a:r>
          </a:p>
          <a:p>
            <a:pPr marL="271463" indent="-185738">
              <a:buClr>
                <a:schemeClr val="accent2"/>
              </a:buClr>
              <a:buFont typeface="Wingdings" panose="05000000000000000000" pitchFamily="2" charset="2"/>
              <a:buChar char="§"/>
            </a:pPr>
            <a:r>
              <a:rPr lang="en-US" sz="1400" dirty="0">
                <a:latin typeface="Arial" panose="020B0604020202020204" pitchFamily="34" charset="0"/>
                <a:cs typeface="Arial" panose="020B0604020202020204" pitchFamily="34" charset="0"/>
              </a:rPr>
              <a:t>Retrospective</a:t>
            </a:r>
          </a:p>
        </p:txBody>
      </p:sp>
      <p:sp>
        <p:nvSpPr>
          <p:cNvPr id="11" name="Oval 10"/>
          <p:cNvSpPr/>
          <p:nvPr/>
        </p:nvSpPr>
        <p:spPr>
          <a:xfrm>
            <a:off x="5328755" y="3414713"/>
            <a:ext cx="1052328" cy="1091326"/>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Red</a:t>
            </a:r>
            <a:endParaRPr lang="en-US" dirty="0"/>
          </a:p>
          <a:p>
            <a:pPr algn="ctr"/>
            <a:r>
              <a:rPr lang="en-US" dirty="0"/>
              <a:t>icon</a:t>
            </a:r>
          </a:p>
        </p:txBody>
      </p:sp>
      <p:sp>
        <p:nvSpPr>
          <p:cNvPr id="14" name="Oval 13"/>
          <p:cNvSpPr/>
          <p:nvPr/>
        </p:nvSpPr>
        <p:spPr>
          <a:xfrm>
            <a:off x="5328755" y="3414713"/>
            <a:ext cx="1052328" cy="1091326"/>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smtClean="0"/>
              <a:t>Organize </a:t>
            </a:r>
            <a:br>
              <a:rPr lang="en-US" sz="1400" dirty="0" smtClean="0"/>
            </a:br>
            <a:r>
              <a:rPr lang="en-US" sz="1400" dirty="0" smtClean="0"/>
              <a:t>&amp; document </a:t>
            </a:r>
            <a:br>
              <a:rPr lang="en-US" sz="1400" dirty="0" smtClean="0"/>
            </a:br>
            <a:r>
              <a:rPr lang="en-US" sz="1400" dirty="0" smtClean="0"/>
              <a:t>your work</a:t>
            </a:r>
            <a:endParaRPr lang="en-US" sz="1400" dirty="0"/>
          </a:p>
        </p:txBody>
      </p:sp>
      <p:cxnSp>
        <p:nvCxnSpPr>
          <p:cNvPr id="7" name="Elbow Connector 6"/>
          <p:cNvCxnSpPr>
            <a:endCxn id="9" idx="1"/>
          </p:cNvCxnSpPr>
          <p:nvPr/>
        </p:nvCxnSpPr>
        <p:spPr>
          <a:xfrm rot="16200000" flipH="1">
            <a:off x="1897870" y="754883"/>
            <a:ext cx="729596" cy="225031"/>
          </a:xfrm>
          <a:prstGeom prst="bentConnector2">
            <a:avLst/>
          </a:prstGeom>
          <a:ln>
            <a:headEnd type="arrow"/>
            <a:tailEnd type="non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5513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95086" cy="64627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4"/>
          </p:nvPr>
        </p:nvSpPr>
        <p:spPr/>
        <p:txBody>
          <a:bodyPr/>
          <a:lstStyle/>
          <a:p>
            <a:pPr algn="ctr"/>
            <a:fld id="{5BA498EE-68B2-478F-B876-5380BD2D6F94}" type="slidenum">
              <a:rPr lang="es-ES" smtClean="0"/>
              <a:t>25</a:t>
            </a:fld>
            <a:endParaRPr lang="es-ES" dirty="0"/>
          </a:p>
        </p:txBody>
      </p:sp>
      <p:sp>
        <p:nvSpPr>
          <p:cNvPr id="13" name="Content Placeholder 11"/>
          <p:cNvSpPr txBox="1">
            <a:spLocks/>
          </p:cNvSpPr>
          <p:nvPr/>
        </p:nvSpPr>
        <p:spPr>
          <a:xfrm>
            <a:off x="1914525" y="941489"/>
            <a:ext cx="1783158" cy="1462690"/>
          </a:xfrm>
          <a:prstGeom prst="rect">
            <a:avLst/>
          </a:prstGeom>
          <a:ln/>
        </p:spPr>
        <p:style>
          <a:lnRef idx="1">
            <a:schemeClr val="accent2"/>
          </a:lnRef>
          <a:fillRef idx="3">
            <a:schemeClr val="accent2"/>
          </a:fillRef>
          <a:effectRef idx="2">
            <a:schemeClr val="accent2"/>
          </a:effectRef>
          <a:fontRef idx="minor">
            <a:schemeClr val="lt1"/>
          </a:fontRef>
        </p:style>
        <p:txBody>
          <a:bodyPr vert="horz" wrap="square" lIns="144000" tIns="72000" rIns="144000" bIns="72000" rtlCol="0">
            <a:spAutoFit/>
          </a:bodyPr>
          <a:lstStyle>
            <a:lvl1pPr marL="342900" indent="-342900" algn="l" defTabSz="914400" rtl="0" eaLnBrk="1" latinLnBrk="0" hangingPunct="1">
              <a:spcBef>
                <a:spcPct val="20000"/>
              </a:spcBef>
              <a:buClr>
                <a:srgbClr val="959F38"/>
              </a:buClr>
              <a:buFont typeface="Wingdings" pitchFamily="2" charset="2"/>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88A0B8"/>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sz="1400" b="1" dirty="0" smtClean="0">
                <a:solidFill>
                  <a:schemeClr val="bg1"/>
                </a:solidFill>
              </a:rPr>
              <a:t>Automatically updated  lists:</a:t>
            </a:r>
          </a:p>
          <a:p>
            <a:pPr marL="182563" indent="-182563">
              <a:buClr>
                <a:schemeClr val="bg1"/>
              </a:buClr>
            </a:pPr>
            <a:r>
              <a:rPr lang="en-US" sz="1200" dirty="0" smtClean="0">
                <a:solidFill>
                  <a:schemeClr val="bg1"/>
                </a:solidFill>
              </a:rPr>
              <a:t>Blog entries</a:t>
            </a:r>
          </a:p>
          <a:p>
            <a:pPr marL="182563" indent="-182563">
              <a:buClr>
                <a:schemeClr val="bg1"/>
              </a:buClr>
            </a:pPr>
            <a:r>
              <a:rPr lang="en-US" sz="1200" dirty="0" smtClean="0">
                <a:solidFill>
                  <a:schemeClr val="bg1"/>
                </a:solidFill>
              </a:rPr>
              <a:t>Meeting notes</a:t>
            </a:r>
          </a:p>
          <a:p>
            <a:pPr marL="182563" indent="-182563">
              <a:buClr>
                <a:schemeClr val="bg1"/>
              </a:buClr>
            </a:pPr>
            <a:r>
              <a:rPr lang="en-US" sz="1200" dirty="0" smtClean="0">
                <a:solidFill>
                  <a:schemeClr val="bg1"/>
                </a:solidFill>
              </a:rPr>
              <a:t>Last project report</a:t>
            </a:r>
          </a:p>
          <a:p>
            <a:pPr marL="182563" indent="-182563">
              <a:buClr>
                <a:schemeClr val="bg1"/>
              </a:buClr>
            </a:pPr>
            <a:r>
              <a:rPr lang="en-US" sz="1200" dirty="0" smtClean="0">
                <a:solidFill>
                  <a:schemeClr val="bg1"/>
                </a:solidFill>
              </a:rPr>
              <a:t>Task report</a:t>
            </a:r>
          </a:p>
        </p:txBody>
      </p:sp>
      <p:sp>
        <p:nvSpPr>
          <p:cNvPr id="15" name="Rounded Rectangle 14"/>
          <p:cNvSpPr/>
          <p:nvPr/>
        </p:nvSpPr>
        <p:spPr>
          <a:xfrm>
            <a:off x="4597542" y="571500"/>
            <a:ext cx="4470258" cy="2105025"/>
          </a:xfrm>
          <a:prstGeom prst="roundRect">
            <a:avLst>
              <a:gd name="adj" fmla="val 6816"/>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3697683" y="2266950"/>
            <a:ext cx="89985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Rounded Rectangle 16"/>
          <p:cNvSpPr/>
          <p:nvPr/>
        </p:nvSpPr>
        <p:spPr>
          <a:xfrm>
            <a:off x="4673740" y="5305425"/>
            <a:ext cx="4470258" cy="1157368"/>
          </a:xfrm>
          <a:prstGeom prst="roundRect">
            <a:avLst>
              <a:gd name="adj" fmla="val 6816"/>
            </a:avLst>
          </a:prstGeom>
          <a:noFill/>
          <a:ln w="285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3697683" y="2266950"/>
            <a:ext cx="1052259" cy="30384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0291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ctr"/>
            <a:fld id="{5BA498EE-68B2-478F-B876-5380BD2D6F94}" type="slidenum">
              <a:rPr lang="es-ES" smtClean="0"/>
              <a:t>26</a:t>
            </a:fld>
            <a:endParaRPr lang="es-ES" dirty="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222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 y="2118051"/>
            <a:ext cx="9143998" cy="454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V="1">
            <a:off x="2661393" y="511124"/>
            <a:ext cx="0" cy="5897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215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780" y="225374"/>
            <a:ext cx="628650" cy="29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351588" y="1100919"/>
            <a:ext cx="177333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Social spaces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154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4" y="404664"/>
            <a:ext cx="7305675" cy="954107"/>
          </a:xfrm>
        </p:spPr>
        <p:txBody>
          <a:bodyPr/>
          <a:lstStyle/>
          <a:p>
            <a:r>
              <a:rPr lang="en-US" b="0" dirty="0"/>
              <a:t>Code of Conduct for Posting in ALBA intranet</a:t>
            </a:r>
            <a:endParaRPr lang="en-US" dirty="0"/>
          </a:p>
        </p:txBody>
      </p:sp>
      <p:sp>
        <p:nvSpPr>
          <p:cNvPr id="3" name="Content Placeholder 2"/>
          <p:cNvSpPr>
            <a:spLocks noGrp="1"/>
          </p:cNvSpPr>
          <p:nvPr>
            <p:ph idx="1"/>
          </p:nvPr>
        </p:nvSpPr>
        <p:spPr/>
        <p:txBody>
          <a:bodyPr>
            <a:normAutofit lnSpcReduction="10000"/>
          </a:bodyPr>
          <a:lstStyle/>
          <a:p>
            <a:pPr marL="0" indent="0">
              <a:lnSpc>
                <a:spcPct val="110000"/>
              </a:lnSpc>
              <a:spcBef>
                <a:spcPts val="1800"/>
              </a:spcBef>
              <a:buNone/>
            </a:pPr>
            <a:r>
              <a:rPr lang="en-US" sz="1800" dirty="0"/>
              <a:t>Those of us who started this intranet believe deeply in </a:t>
            </a:r>
            <a:r>
              <a:rPr lang="en-US" sz="1800" b="1" dirty="0">
                <a:solidFill>
                  <a:schemeClr val="accent5"/>
                </a:solidFill>
              </a:rPr>
              <a:t>free speech</a:t>
            </a:r>
            <a:r>
              <a:rPr lang="en-US" sz="1800" dirty="0"/>
              <a:t>. Given our role in offering this service, however, we must reserve the right to remove certain content that you may post. As a general matter, you may post content freely to your spaces and to those of others, so long as the content is not </a:t>
            </a:r>
            <a:r>
              <a:rPr lang="en-US" sz="1800" dirty="0">
                <a:solidFill>
                  <a:schemeClr val="accent1">
                    <a:lumMod val="40000"/>
                    <a:lumOff val="60000"/>
                  </a:schemeClr>
                </a:solidFill>
              </a:rPr>
              <a:t>illegal, obscene, defamatory, threatening, infringing of intellectual property rights, invasive of privacy or otherwise injurious or objectionable</a:t>
            </a:r>
            <a:r>
              <a:rPr lang="en-US" sz="1800" dirty="0"/>
              <a:t>.</a:t>
            </a:r>
          </a:p>
          <a:p>
            <a:pPr marL="0" indent="0">
              <a:lnSpc>
                <a:spcPct val="110000"/>
              </a:lnSpc>
              <a:spcBef>
                <a:spcPts val="1800"/>
              </a:spcBef>
              <a:buNone/>
            </a:pPr>
            <a:r>
              <a:rPr lang="en-US" sz="1800" dirty="0"/>
              <a:t>You may not use the ALBA name to endorse or promote any product, opinion, cause or political candidate. Representation of your personal opinions as institutionally endorsed by ALBA or any other organizations is strictly prohibited.</a:t>
            </a:r>
          </a:p>
          <a:p>
            <a:pPr marL="0" indent="0">
              <a:lnSpc>
                <a:spcPct val="110000"/>
              </a:lnSpc>
              <a:spcBef>
                <a:spcPts val="1800"/>
              </a:spcBef>
              <a:buNone/>
            </a:pPr>
            <a:r>
              <a:rPr lang="en-US" sz="1800" dirty="0"/>
              <a:t>By posting content to any space, you warrant and represent that you either own or otherwise control all of the rights to that content, including, without limitation, all the rights necessary for you to provide, post, upload, input or submit the content, or that your use of the content is a protected fair use. You agree that you will not knowingly and with intent to defraud provide material and misleading false information.</a:t>
            </a:r>
          </a:p>
          <a:p>
            <a:pPr marL="0" indent="0">
              <a:lnSpc>
                <a:spcPct val="110000"/>
              </a:lnSpc>
              <a:spcBef>
                <a:spcPts val="1800"/>
              </a:spcBef>
              <a:buNone/>
            </a:pPr>
            <a:endParaRPr lang="en-US" sz="1800" dirty="0"/>
          </a:p>
        </p:txBody>
      </p:sp>
      <p:sp>
        <p:nvSpPr>
          <p:cNvPr id="4" name="Slide Number Placeholder 3"/>
          <p:cNvSpPr>
            <a:spLocks noGrp="1"/>
          </p:cNvSpPr>
          <p:nvPr>
            <p:ph type="sldNum" sz="quarter" idx="4"/>
          </p:nvPr>
        </p:nvSpPr>
        <p:spPr/>
        <p:txBody>
          <a:bodyPr/>
          <a:lstStyle/>
          <a:p>
            <a:pPr algn="ctr"/>
            <a:fld id="{5BA498EE-68B2-478F-B876-5380BD2D6F94}" type="slidenum">
              <a:rPr lang="es-ES" smtClean="0"/>
              <a:t>27</a:t>
            </a:fld>
            <a:endParaRPr lang="es-ES" dirty="0"/>
          </a:p>
        </p:txBody>
      </p:sp>
    </p:spTree>
    <p:extLst>
      <p:ext uri="{BB962C8B-B14F-4D97-AF65-F5344CB8AC3E}">
        <p14:creationId xmlns:p14="http://schemas.microsoft.com/office/powerpoint/2010/main" val="4239411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4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 y="3978258"/>
            <a:ext cx="9159098" cy="447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pPr algn="ctr"/>
            <a:fld id="{5BA498EE-68B2-478F-B876-5380BD2D6F94}" type="slidenum">
              <a:rPr lang="es-ES" smtClean="0"/>
              <a:t>28</a:t>
            </a:fld>
            <a:endParaRPr lang="es-ES" dirty="0"/>
          </a:p>
        </p:txBody>
      </p:sp>
      <p:cxnSp>
        <p:nvCxnSpPr>
          <p:cNvPr id="13" name="Straight Arrow Connector 12"/>
          <p:cNvCxnSpPr/>
          <p:nvPr/>
        </p:nvCxnSpPr>
        <p:spPr>
          <a:xfrm flipV="1">
            <a:off x="1272722" y="391078"/>
            <a:ext cx="0" cy="35871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V="1">
            <a:off x="1781007" y="377393"/>
            <a:ext cx="0" cy="300535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2301707" y="377393"/>
            <a:ext cx="0" cy="238573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910753" y="3978908"/>
            <a:ext cx="2546369"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Organizational spaces</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1527006" y="3382744"/>
            <a:ext cx="182851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Project spaces</a:t>
            </a:r>
            <a:endParaRPr lang="en-US" dirty="0">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4092407" y="377394"/>
            <a:ext cx="0" cy="238573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a:xfrm flipV="1">
            <a:off x="2822407" y="377393"/>
            <a:ext cx="0" cy="174100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a:xfrm flipV="1">
            <a:off x="619902" y="401019"/>
            <a:ext cx="0" cy="420435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214696" y="4605376"/>
            <a:ext cx="2607711"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Internal communication</a:t>
            </a:r>
            <a:endParaRPr lang="en-US" dirty="0">
              <a:latin typeface="Arial" panose="020B0604020202020204" pitchFamily="34" charset="0"/>
              <a:cs typeface="Arial" panose="020B0604020202020204" pitchFamily="34" charset="0"/>
            </a:endParaRPr>
          </a:p>
        </p:txBody>
      </p:sp>
      <p:sp>
        <p:nvSpPr>
          <p:cNvPr id="21" name="TextBox 20"/>
          <p:cNvSpPr txBox="1"/>
          <p:nvPr/>
        </p:nvSpPr>
        <p:spPr>
          <a:xfrm>
            <a:off x="2506568" y="2118398"/>
            <a:ext cx="177333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Social spaces</a:t>
            </a:r>
            <a:endParaRPr lang="en-US" dirty="0">
              <a:latin typeface="Arial" panose="020B0604020202020204" pitchFamily="34" charset="0"/>
              <a:cs typeface="Arial" panose="020B0604020202020204" pitchFamily="34" charset="0"/>
            </a:endParaRPr>
          </a:p>
        </p:txBody>
      </p:sp>
      <p:sp>
        <p:nvSpPr>
          <p:cNvPr id="15" name="TextBox 14"/>
          <p:cNvSpPr txBox="1"/>
          <p:nvPr/>
        </p:nvSpPr>
        <p:spPr>
          <a:xfrm>
            <a:off x="2047706" y="2763124"/>
            <a:ext cx="346409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latin typeface="Arial" panose="020B0604020202020204" pitchFamily="34" charset="0"/>
                <a:cs typeface="Arial" panose="020B0604020202020204" pitchFamily="34" charset="0"/>
              </a:rPr>
              <a:t>Service and Knowledge spaces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9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31" grpId="0" animBg="1"/>
      <p:bldP spid="21"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2187" y="1817778"/>
            <a:ext cx="5703752" cy="2677656"/>
          </a:xfrm>
        </p:spPr>
        <p:txBody>
          <a:bodyPr anchor="b"/>
          <a:lstStyle/>
          <a:p>
            <a:pPr algn="ctr">
              <a:spcBef>
                <a:spcPts val="8400"/>
              </a:spcBef>
              <a:spcAft>
                <a:spcPts val="2400"/>
              </a:spcAft>
            </a:pPr>
            <a:r>
              <a:rPr lang="en-US" dirty="0" smtClean="0">
                <a:solidFill>
                  <a:schemeClr val="accent1">
                    <a:lumMod val="20000"/>
                    <a:lumOff val="80000"/>
                  </a:schemeClr>
                </a:solidFill>
              </a:rPr>
              <a:t>Collaborative Spaces</a:t>
            </a:r>
            <a:br>
              <a:rPr lang="en-US" dirty="0" smtClean="0">
                <a:solidFill>
                  <a:schemeClr val="accent1">
                    <a:lumMod val="20000"/>
                    <a:lumOff val="80000"/>
                  </a:schemeClr>
                </a:solidFill>
              </a:rPr>
            </a:br>
            <a:r>
              <a:rPr lang="en-US" dirty="0" smtClean="0">
                <a:solidFill>
                  <a:schemeClr val="accent1">
                    <a:lumMod val="20000"/>
                    <a:lumOff val="80000"/>
                  </a:schemeClr>
                </a:solidFill>
              </a:rPr>
              <a:t/>
            </a:r>
            <a:br>
              <a:rPr lang="en-US" dirty="0" smtClean="0">
                <a:solidFill>
                  <a:schemeClr val="accent1">
                    <a:lumMod val="20000"/>
                    <a:lumOff val="80000"/>
                  </a:schemeClr>
                </a:solidFill>
              </a:rPr>
            </a:br>
            <a:r>
              <a:rPr lang="en-US" dirty="0" smtClean="0">
                <a:solidFill>
                  <a:schemeClr val="accent1">
                    <a:lumMod val="20000"/>
                    <a:lumOff val="80000"/>
                  </a:schemeClr>
                </a:solidFill>
              </a:rPr>
              <a:t>Usage Based Structure</a:t>
            </a:r>
            <a:br>
              <a:rPr lang="en-US" dirty="0" smtClean="0">
                <a:solidFill>
                  <a:schemeClr val="accent1">
                    <a:lumMod val="20000"/>
                    <a:lumOff val="80000"/>
                  </a:schemeClr>
                </a:solidFill>
              </a:rPr>
            </a:br>
            <a:r>
              <a:rPr lang="en-US" dirty="0" smtClean="0">
                <a:solidFill>
                  <a:schemeClr val="accent1">
                    <a:lumMod val="20000"/>
                    <a:lumOff val="80000"/>
                  </a:schemeClr>
                </a:solidFill>
              </a:rPr>
              <a:t/>
            </a:r>
            <a:br>
              <a:rPr lang="en-US" dirty="0" smtClean="0">
                <a:solidFill>
                  <a:schemeClr val="accent1">
                    <a:lumMod val="20000"/>
                    <a:lumOff val="80000"/>
                  </a:schemeClr>
                </a:solidFill>
              </a:rPr>
            </a:br>
            <a:r>
              <a:rPr lang="en-US" dirty="0" smtClean="0"/>
              <a:t>Service and Project Management Integration</a:t>
            </a:r>
            <a:endParaRPr lang="en-US" dirty="0"/>
          </a:p>
        </p:txBody>
      </p:sp>
      <p:sp>
        <p:nvSpPr>
          <p:cNvPr id="5" name="Slide Number Placeholder 4"/>
          <p:cNvSpPr>
            <a:spLocks noGrp="1"/>
          </p:cNvSpPr>
          <p:nvPr>
            <p:ph type="sldNum" sz="quarter" idx="4"/>
          </p:nvPr>
        </p:nvSpPr>
        <p:spPr/>
        <p:txBody>
          <a:bodyPr/>
          <a:lstStyle/>
          <a:p>
            <a:pPr algn="ctr"/>
            <a:fld id="{882B4CBF-0CD5-4D8F-82DA-4F474685C830}" type="slidenum">
              <a:rPr lang="es-ES" smtClean="0"/>
              <a:pPr algn="ctr"/>
              <a:t>29</a:t>
            </a:fld>
            <a:endParaRPr lang="es-ES" dirty="0"/>
          </a:p>
        </p:txBody>
      </p:sp>
    </p:spTree>
    <p:extLst>
      <p:ext uri="{BB962C8B-B14F-4D97-AF65-F5344CB8AC3E}">
        <p14:creationId xmlns:p14="http://schemas.microsoft.com/office/powerpoint/2010/main" val="2153341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2187" y="1817778"/>
            <a:ext cx="5703752" cy="2677656"/>
          </a:xfrm>
        </p:spPr>
        <p:txBody>
          <a:bodyPr anchor="b"/>
          <a:lstStyle/>
          <a:p>
            <a:pPr algn="ctr">
              <a:spcBef>
                <a:spcPts val="8400"/>
              </a:spcBef>
              <a:spcAft>
                <a:spcPts val="2400"/>
              </a:spcAft>
            </a:pPr>
            <a:r>
              <a:rPr lang="en-US" dirty="0" smtClean="0"/>
              <a:t>Collaborative Spaces</a:t>
            </a:r>
            <a:br>
              <a:rPr lang="en-US" dirty="0" smtClean="0"/>
            </a:br>
            <a:r>
              <a:rPr lang="en-US" dirty="0" smtClean="0"/>
              <a:t/>
            </a:r>
            <a:br>
              <a:rPr lang="en-US" dirty="0" smtClean="0"/>
            </a:br>
            <a:r>
              <a:rPr lang="en-US" dirty="0" smtClean="0">
                <a:solidFill>
                  <a:schemeClr val="accent1">
                    <a:lumMod val="20000"/>
                    <a:lumOff val="80000"/>
                  </a:schemeClr>
                </a:solidFill>
              </a:rPr>
              <a:t>Usage Based Structure</a:t>
            </a:r>
            <a:br>
              <a:rPr lang="en-US" dirty="0" smtClean="0">
                <a:solidFill>
                  <a:schemeClr val="accent1">
                    <a:lumMod val="20000"/>
                    <a:lumOff val="80000"/>
                  </a:schemeClr>
                </a:solidFill>
              </a:rPr>
            </a:br>
            <a:r>
              <a:rPr lang="en-US" dirty="0" smtClean="0">
                <a:solidFill>
                  <a:schemeClr val="accent1">
                    <a:lumMod val="20000"/>
                    <a:lumOff val="80000"/>
                  </a:schemeClr>
                </a:solidFill>
              </a:rPr>
              <a:t/>
            </a:r>
            <a:br>
              <a:rPr lang="en-US" dirty="0" smtClean="0">
                <a:solidFill>
                  <a:schemeClr val="accent1">
                    <a:lumMod val="20000"/>
                    <a:lumOff val="80000"/>
                  </a:schemeClr>
                </a:solidFill>
              </a:rPr>
            </a:br>
            <a:r>
              <a:rPr lang="en-US" dirty="0" smtClean="0">
                <a:solidFill>
                  <a:schemeClr val="accent1">
                    <a:lumMod val="20000"/>
                    <a:lumOff val="80000"/>
                  </a:schemeClr>
                </a:solidFill>
              </a:rPr>
              <a:t>Service and Project Management Integration</a:t>
            </a:r>
            <a:endParaRPr lang="en-US" dirty="0">
              <a:solidFill>
                <a:schemeClr val="accent1">
                  <a:lumMod val="20000"/>
                  <a:lumOff val="80000"/>
                </a:schemeClr>
              </a:solidFill>
            </a:endParaRPr>
          </a:p>
        </p:txBody>
      </p:sp>
      <p:sp>
        <p:nvSpPr>
          <p:cNvPr id="5" name="Slide Number Placeholder 4"/>
          <p:cNvSpPr>
            <a:spLocks noGrp="1"/>
          </p:cNvSpPr>
          <p:nvPr>
            <p:ph type="sldNum" sz="quarter" idx="4"/>
          </p:nvPr>
        </p:nvSpPr>
        <p:spPr/>
        <p:txBody>
          <a:bodyPr/>
          <a:lstStyle/>
          <a:p>
            <a:pPr algn="ctr"/>
            <a:fld id="{882B4CBF-0CD5-4D8F-82DA-4F474685C830}" type="slidenum">
              <a:rPr lang="es-ES" smtClean="0"/>
              <a:pPr algn="ctr"/>
              <a:t>3</a:t>
            </a:fld>
            <a:endParaRPr lang="es-ES" dirty="0"/>
          </a:p>
        </p:txBody>
      </p:sp>
    </p:spTree>
    <p:extLst>
      <p:ext uri="{BB962C8B-B14F-4D97-AF65-F5344CB8AC3E}">
        <p14:creationId xmlns:p14="http://schemas.microsoft.com/office/powerpoint/2010/main" val="2924705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335446" y="3635067"/>
            <a:ext cx="418454" cy="418454"/>
            <a:chOff x="3326258" y="1668797"/>
            <a:chExt cx="418454" cy="418454"/>
          </a:xfrm>
        </p:grpSpPr>
        <p:sp>
          <p:nvSpPr>
            <p:cNvPr id="59" name="Oval 58"/>
            <p:cNvSpPr/>
            <p:nvPr/>
          </p:nvSpPr>
          <p:spPr>
            <a:xfrm>
              <a:off x="3326258" y="1668797"/>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1272" name="Picture 8" descr="Image result for atlassian icon"/>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3382717" y="1717731"/>
              <a:ext cx="304902" cy="30490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Atlassian Suite</a:t>
            </a:r>
            <a:endParaRPr lang="en-US" dirty="0"/>
          </a:p>
        </p:txBody>
      </p:sp>
      <p:sp>
        <p:nvSpPr>
          <p:cNvPr id="3" name="Content Placeholder 2"/>
          <p:cNvSpPr>
            <a:spLocks noGrp="1"/>
          </p:cNvSpPr>
          <p:nvPr>
            <p:ph sz="half" idx="1"/>
          </p:nvPr>
        </p:nvSpPr>
        <p:spPr>
          <a:xfrm>
            <a:off x="3214064" y="1771622"/>
            <a:ext cx="2694825" cy="1403033"/>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buNone/>
            </a:pPr>
            <a:r>
              <a:rPr lang="en-US" sz="1600" b="1" dirty="0" smtClean="0">
                <a:solidFill>
                  <a:schemeClr val="accent1"/>
                </a:solidFill>
              </a:rPr>
              <a:t>Confluence</a:t>
            </a:r>
            <a:endParaRPr lang="en-US" sz="1600" b="1" dirty="0">
              <a:solidFill>
                <a:schemeClr val="accent1"/>
              </a:solidFill>
            </a:endParaRPr>
          </a:p>
          <a:p>
            <a:pPr marL="0" indent="0">
              <a:spcBef>
                <a:spcPts val="600"/>
              </a:spcBef>
              <a:buNone/>
            </a:pPr>
            <a:r>
              <a:rPr lang="en-US" sz="1400" dirty="0" smtClean="0"/>
              <a:t>Spaces </a:t>
            </a:r>
            <a:r>
              <a:rPr lang="en-US" sz="1400" dirty="0"/>
              <a:t>for every </a:t>
            </a:r>
            <a:r>
              <a:rPr lang="en-US" sz="1400" b="1" dirty="0">
                <a:solidFill>
                  <a:schemeClr val="accent1"/>
                </a:solidFill>
              </a:rPr>
              <a:t>team</a:t>
            </a:r>
            <a:r>
              <a:rPr lang="en-US" sz="1400" dirty="0"/>
              <a:t>, </a:t>
            </a:r>
            <a:r>
              <a:rPr lang="en-US" sz="1400" b="1" dirty="0" smtClean="0">
                <a:solidFill>
                  <a:schemeClr val="accent1"/>
                </a:solidFill>
              </a:rPr>
              <a:t>division</a:t>
            </a:r>
            <a:r>
              <a:rPr lang="en-US" sz="1400" dirty="0" smtClean="0"/>
              <a:t>, </a:t>
            </a:r>
            <a:r>
              <a:rPr lang="en-US" sz="1400" dirty="0"/>
              <a:t>or major </a:t>
            </a:r>
            <a:r>
              <a:rPr lang="en-US" sz="1400" b="1" dirty="0" smtClean="0">
                <a:solidFill>
                  <a:srgbClr val="FF0000"/>
                </a:solidFill>
              </a:rPr>
              <a:t>project </a:t>
            </a:r>
            <a:r>
              <a:rPr lang="en-US" sz="1400" dirty="0"/>
              <a:t>or </a:t>
            </a:r>
            <a:r>
              <a:rPr lang="en-US" sz="1400" b="1" dirty="0" smtClean="0">
                <a:solidFill>
                  <a:schemeClr val="accent5"/>
                </a:solidFill>
              </a:rPr>
              <a:t>service</a:t>
            </a:r>
            <a:r>
              <a:rPr lang="en-US" sz="1400" dirty="0" smtClean="0"/>
              <a:t> to </a:t>
            </a:r>
            <a:r>
              <a:rPr lang="en-US" sz="1400" dirty="0"/>
              <a:t>share information and keep work organized</a:t>
            </a:r>
            <a:r>
              <a:rPr lang="en-US" sz="1400" dirty="0" smtClean="0"/>
              <a:t>.</a:t>
            </a:r>
            <a:endParaRPr lang="en-US" sz="1400" dirty="0"/>
          </a:p>
        </p:txBody>
      </p:sp>
      <p:sp>
        <p:nvSpPr>
          <p:cNvPr id="5" name="Slide Number Placeholder 4"/>
          <p:cNvSpPr>
            <a:spLocks noGrp="1"/>
          </p:cNvSpPr>
          <p:nvPr>
            <p:ph type="sldNum" sz="quarter" idx="4"/>
          </p:nvPr>
        </p:nvSpPr>
        <p:spPr>
          <a:xfrm>
            <a:off x="8214359" y="6550223"/>
            <a:ext cx="929639" cy="307777"/>
          </a:xfrm>
        </p:spPr>
        <p:txBody>
          <a:bodyPr/>
          <a:lstStyle/>
          <a:p>
            <a:pPr algn="ctr"/>
            <a:fld id="{882B4CBF-0CD5-4D8F-82DA-4F474685C830}" type="slidenum">
              <a:rPr lang="es-ES" smtClean="0"/>
              <a:pPr algn="ctr"/>
              <a:t>30</a:t>
            </a:fld>
            <a:endParaRPr lang="es-ES" dirty="0"/>
          </a:p>
        </p:txBody>
      </p:sp>
      <p:sp>
        <p:nvSpPr>
          <p:cNvPr id="7" name="Content Placeholder 2"/>
          <p:cNvSpPr>
            <a:spLocks noGrp="1"/>
          </p:cNvSpPr>
          <p:nvPr>
            <p:ph sz="half" idx="1"/>
          </p:nvPr>
        </p:nvSpPr>
        <p:spPr>
          <a:xfrm>
            <a:off x="3214064" y="4145509"/>
            <a:ext cx="2700000" cy="1403033"/>
          </a:xfrm>
          <a:noFill/>
          <a:ln>
            <a:noFill/>
          </a:ln>
          <a:effectLst/>
        </p:spPr>
        <p:style>
          <a:lnRef idx="1">
            <a:schemeClr val="dk1"/>
          </a:lnRef>
          <a:fillRef idx="2">
            <a:schemeClr val="dk1"/>
          </a:fillRef>
          <a:effectRef idx="1">
            <a:schemeClr val="dk1"/>
          </a:effectRef>
          <a:fontRef idx="minor">
            <a:schemeClr val="dk1"/>
          </a:fontRef>
        </p:style>
        <p:txBody>
          <a:bodyPr>
            <a:normAutofit lnSpcReduction="10000"/>
          </a:bodyPr>
          <a:lstStyle/>
          <a:p>
            <a:pPr marL="0" indent="0">
              <a:spcBef>
                <a:spcPts val="600"/>
              </a:spcBef>
              <a:spcAft>
                <a:spcPts val="600"/>
              </a:spcAft>
              <a:buNone/>
            </a:pPr>
            <a:r>
              <a:rPr lang="en-US" sz="1600" b="1" dirty="0" smtClean="0">
                <a:solidFill>
                  <a:schemeClr val="accent5"/>
                </a:solidFill>
              </a:rPr>
              <a:t>JIRA Service Desk</a:t>
            </a:r>
            <a:endParaRPr lang="en-US" sz="1600" b="1" dirty="0">
              <a:solidFill>
                <a:schemeClr val="accent5"/>
              </a:solidFill>
            </a:endParaRPr>
          </a:p>
          <a:p>
            <a:pPr marL="177800" indent="-177800">
              <a:spcBef>
                <a:spcPts val="0"/>
              </a:spcBef>
            </a:pPr>
            <a:r>
              <a:rPr lang="en-US" sz="1400" dirty="0"/>
              <a:t>A unique </a:t>
            </a:r>
            <a:r>
              <a:rPr lang="en-US" sz="1400" b="1" dirty="0">
                <a:solidFill>
                  <a:schemeClr val="accent5"/>
                </a:solidFill>
              </a:rPr>
              <a:t>Help Center </a:t>
            </a:r>
            <a:r>
              <a:rPr lang="en-US" sz="1400" dirty="0"/>
              <a:t>with multiple customizable Service Desks </a:t>
            </a:r>
          </a:p>
          <a:p>
            <a:pPr marL="177800" indent="-177800">
              <a:spcBef>
                <a:spcPts val="0"/>
              </a:spcBef>
            </a:pPr>
            <a:r>
              <a:rPr lang="en-US" sz="1400" dirty="0"/>
              <a:t>Service Level Management</a:t>
            </a:r>
          </a:p>
          <a:p>
            <a:pPr marL="177800" indent="-177800">
              <a:spcBef>
                <a:spcPts val="0"/>
              </a:spcBef>
            </a:pPr>
            <a:r>
              <a:rPr lang="en-US" sz="1400" dirty="0" smtClean="0"/>
              <a:t>Reporting</a:t>
            </a:r>
            <a:endParaRPr lang="en-US" sz="1400" dirty="0"/>
          </a:p>
        </p:txBody>
      </p:sp>
      <p:sp>
        <p:nvSpPr>
          <p:cNvPr id="12" name="Oval 11"/>
          <p:cNvSpPr/>
          <p:nvPr/>
        </p:nvSpPr>
        <p:spPr>
          <a:xfrm>
            <a:off x="3292912" y="1278777"/>
            <a:ext cx="418454" cy="418454"/>
          </a:xfrm>
          <a:prstGeom prst="ellipse">
            <a:avLst/>
          </a:prstGeom>
          <a:effectLst>
            <a:outerShdw blurRad="76200" dir="18900000" sy="23000" kx="-1200000" algn="bl" rotWithShape="0">
              <a:prstClr val="black">
                <a:alpha val="5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3437330" y="1379193"/>
            <a:ext cx="137825" cy="233110"/>
            <a:chOff x="519353" y="1603534"/>
            <a:chExt cx="137825" cy="233110"/>
          </a:xfrm>
        </p:grpSpPr>
        <p:sp>
          <p:nvSpPr>
            <p:cNvPr id="16" name="Rectangle 15"/>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Elbow Connector 19"/>
            <p:cNvCxnSpPr>
              <a:stCxn id="16" idx="2"/>
              <a:endCxn id="18"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6" idx="2"/>
              <a:endCxn id="19"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3764400" y="1278777"/>
            <a:ext cx="418454" cy="418454"/>
          </a:xfrm>
          <a:prstGeom prst="ellipse">
            <a:avLst/>
          </a:prstGeom>
          <a:effectLst>
            <a:outerShdw blurRad="76200" dir="18900000" sy="23000" kx="-1200000" algn="bl" rotWithShape="0">
              <a:prstClr val="black">
                <a:alpha val="59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35" name="Group 34"/>
          <p:cNvGrpSpPr/>
          <p:nvPr/>
        </p:nvGrpSpPr>
        <p:grpSpPr>
          <a:xfrm>
            <a:off x="3908818" y="1379193"/>
            <a:ext cx="137825" cy="233110"/>
            <a:chOff x="519353" y="1603534"/>
            <a:chExt cx="137825" cy="233110"/>
          </a:xfrm>
        </p:grpSpPr>
        <p:sp>
          <p:nvSpPr>
            <p:cNvPr id="36" name="Rectangle 35"/>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Elbow Connector 38"/>
            <p:cNvCxnSpPr>
              <a:stCxn id="36" idx="2"/>
              <a:endCxn id="37"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6" idx="2"/>
              <a:endCxn id="38"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Oval 41"/>
          <p:cNvSpPr/>
          <p:nvPr/>
        </p:nvSpPr>
        <p:spPr>
          <a:xfrm>
            <a:off x="4245413" y="1278777"/>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nvGrpSpPr>
          <p:cNvPr id="43" name="Group 42"/>
          <p:cNvGrpSpPr/>
          <p:nvPr/>
        </p:nvGrpSpPr>
        <p:grpSpPr>
          <a:xfrm>
            <a:off x="4389831" y="1379193"/>
            <a:ext cx="137825" cy="233110"/>
            <a:chOff x="519353" y="1603534"/>
            <a:chExt cx="137825" cy="233110"/>
          </a:xfrm>
        </p:grpSpPr>
        <p:sp>
          <p:nvSpPr>
            <p:cNvPr id="44" name="Rectangle 43"/>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Elbow Connector 46"/>
            <p:cNvCxnSpPr>
              <a:stCxn id="44" idx="2"/>
              <a:endCxn id="45"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4" idx="2"/>
              <a:endCxn id="46"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6" name="Content Placeholder 2"/>
          <p:cNvSpPr>
            <a:spLocks noGrp="1"/>
          </p:cNvSpPr>
          <p:nvPr>
            <p:ph sz="half" idx="1"/>
          </p:nvPr>
        </p:nvSpPr>
        <p:spPr>
          <a:xfrm>
            <a:off x="6118543" y="4143438"/>
            <a:ext cx="2700000" cy="2950360"/>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spcAft>
                <a:spcPts val="600"/>
              </a:spcAft>
              <a:buNone/>
            </a:pPr>
            <a:r>
              <a:rPr lang="en-US" sz="1600" b="1" dirty="0" smtClean="0">
                <a:solidFill>
                  <a:srgbClr val="FF0000"/>
                </a:solidFill>
              </a:rPr>
              <a:t>JIRA Software</a:t>
            </a:r>
            <a:endParaRPr lang="en-US" sz="1600" b="1" dirty="0">
              <a:solidFill>
                <a:srgbClr val="FF0000"/>
              </a:solidFill>
            </a:endParaRPr>
          </a:p>
          <a:p>
            <a:pPr marL="177800" indent="-177800">
              <a:spcBef>
                <a:spcPts val="0"/>
              </a:spcBef>
              <a:buClr>
                <a:srgbClr val="FF0000"/>
              </a:buClr>
            </a:pPr>
            <a:r>
              <a:rPr lang="en-US" sz="1400" dirty="0" smtClean="0">
                <a:solidFill>
                  <a:srgbClr val="FF0000"/>
                </a:solidFill>
              </a:rPr>
              <a:t>Project management</a:t>
            </a:r>
          </a:p>
          <a:p>
            <a:pPr marL="177800" indent="-177800">
              <a:spcBef>
                <a:spcPts val="0"/>
              </a:spcBef>
              <a:buClr>
                <a:srgbClr val="FF0000"/>
              </a:buClr>
            </a:pPr>
            <a:r>
              <a:rPr lang="en-US" sz="1400" dirty="0">
                <a:solidFill>
                  <a:srgbClr val="FF0000"/>
                </a:solidFill>
              </a:rPr>
              <a:t>Calendar</a:t>
            </a:r>
          </a:p>
          <a:p>
            <a:pPr marL="177800" indent="-177800">
              <a:spcBef>
                <a:spcPts val="0"/>
              </a:spcBef>
              <a:buClr>
                <a:srgbClr val="FF0000"/>
              </a:buClr>
            </a:pPr>
            <a:r>
              <a:rPr lang="en-US" sz="1400" dirty="0" smtClean="0">
                <a:solidFill>
                  <a:srgbClr val="FF0000"/>
                </a:solidFill>
              </a:rPr>
              <a:t>Agile methodologies: </a:t>
            </a:r>
            <a:r>
              <a:rPr lang="en-US" sz="1400" dirty="0" smtClean="0">
                <a:solidFill>
                  <a:schemeClr val="tx1"/>
                </a:solidFill>
              </a:rPr>
              <a:t>Backlog</a:t>
            </a:r>
            <a:r>
              <a:rPr lang="en-US" sz="1400" dirty="0" smtClean="0"/>
              <a:t>, SCRUM or KANBAN boards, Versions</a:t>
            </a:r>
            <a:r>
              <a:rPr lang="en-US" sz="1400" dirty="0"/>
              <a:t>, Epic, Sprint, Metrics…</a:t>
            </a:r>
          </a:p>
          <a:p>
            <a:pPr marL="177800" indent="-177800">
              <a:spcBef>
                <a:spcPts val="0"/>
              </a:spcBef>
              <a:buClr>
                <a:srgbClr val="FF0000"/>
              </a:buClr>
            </a:pPr>
            <a:r>
              <a:rPr lang="en-US" sz="1400" dirty="0" smtClean="0">
                <a:solidFill>
                  <a:srgbClr val="FF0000"/>
                </a:solidFill>
              </a:rPr>
              <a:t>Custom dashboards</a:t>
            </a:r>
            <a:endParaRPr lang="en-US" sz="1400" dirty="0">
              <a:solidFill>
                <a:srgbClr val="FF0000"/>
              </a:solidFill>
            </a:endParaRPr>
          </a:p>
        </p:txBody>
      </p:sp>
      <p:grpSp>
        <p:nvGrpSpPr>
          <p:cNvPr id="17" name="Group 16"/>
          <p:cNvGrpSpPr/>
          <p:nvPr/>
        </p:nvGrpSpPr>
        <p:grpSpPr>
          <a:xfrm>
            <a:off x="432671" y="3642909"/>
            <a:ext cx="418454" cy="418454"/>
            <a:chOff x="432671" y="3159296"/>
            <a:chExt cx="418454" cy="418454"/>
          </a:xfrm>
        </p:grpSpPr>
        <p:sp>
          <p:nvSpPr>
            <p:cNvPr id="70" name="Oval 69"/>
            <p:cNvSpPr/>
            <p:nvPr/>
          </p:nvSpPr>
          <p:spPr>
            <a:xfrm>
              <a:off x="432671" y="3159296"/>
              <a:ext cx="418454" cy="418454"/>
            </a:xfrm>
            <a:prstGeom prst="ellipse">
              <a:avLst/>
            </a:prstGeom>
            <a:effectLst>
              <a:outerShdw blurRad="76200" dir="18900000" sy="23000" kx="-1200000" algn="bl" rotWithShape="0">
                <a:prstClr val="black">
                  <a:alpha val="5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1" name="Picture 8" descr="Image result for atlassian icon"/>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89130" y="3208230"/>
              <a:ext cx="304902" cy="304902"/>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Content Placeholder 2"/>
          <p:cNvSpPr>
            <a:spLocks noGrp="1"/>
          </p:cNvSpPr>
          <p:nvPr>
            <p:ph sz="half" idx="1"/>
          </p:nvPr>
        </p:nvSpPr>
        <p:spPr>
          <a:xfrm>
            <a:off x="352530" y="4139729"/>
            <a:ext cx="2679842" cy="2950360"/>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spcAft>
                <a:spcPts val="600"/>
              </a:spcAft>
              <a:buNone/>
            </a:pPr>
            <a:r>
              <a:rPr lang="en-US" sz="1600" b="1" dirty="0" smtClean="0">
                <a:solidFill>
                  <a:schemeClr val="accent1"/>
                </a:solidFill>
              </a:rPr>
              <a:t>JIRA Core</a:t>
            </a:r>
          </a:p>
          <a:p>
            <a:pPr marL="177800" indent="-177800">
              <a:spcBef>
                <a:spcPts val="0"/>
              </a:spcBef>
              <a:buClr>
                <a:schemeClr val="accent1"/>
              </a:buClr>
            </a:pPr>
            <a:r>
              <a:rPr lang="en-US" sz="1400" b="1" dirty="0" smtClean="0">
                <a:solidFill>
                  <a:schemeClr val="accent1"/>
                </a:solidFill>
              </a:rPr>
              <a:t>Issue tracker </a:t>
            </a:r>
          </a:p>
          <a:p>
            <a:pPr marL="177800" indent="-177800">
              <a:spcBef>
                <a:spcPts val="0"/>
              </a:spcBef>
              <a:buClr>
                <a:schemeClr val="accent1"/>
              </a:buClr>
            </a:pPr>
            <a:r>
              <a:rPr lang="en-US" sz="1400" dirty="0" smtClean="0"/>
              <a:t>Custom </a:t>
            </a:r>
            <a:r>
              <a:rPr lang="en-US" sz="1400" dirty="0"/>
              <a:t>issue types, workflows, custom fields, </a:t>
            </a:r>
            <a:r>
              <a:rPr lang="en-US" sz="1400" dirty="0" smtClean="0"/>
              <a:t>UI</a:t>
            </a:r>
            <a:endParaRPr lang="en-US" sz="1400" dirty="0"/>
          </a:p>
        </p:txBody>
      </p:sp>
      <p:grpSp>
        <p:nvGrpSpPr>
          <p:cNvPr id="80" name="Group 79"/>
          <p:cNvGrpSpPr/>
          <p:nvPr/>
        </p:nvGrpSpPr>
        <p:grpSpPr>
          <a:xfrm>
            <a:off x="6211996" y="3642909"/>
            <a:ext cx="418454" cy="418454"/>
            <a:chOff x="6211996" y="3490509"/>
            <a:chExt cx="418454" cy="418454"/>
          </a:xfrm>
        </p:grpSpPr>
        <p:sp>
          <p:nvSpPr>
            <p:cNvPr id="81" name="Oval 80"/>
            <p:cNvSpPr/>
            <p:nvPr/>
          </p:nvSpPr>
          <p:spPr>
            <a:xfrm>
              <a:off x="6211996" y="3490509"/>
              <a:ext cx="418454" cy="418454"/>
            </a:xfrm>
            <a:prstGeom prst="ellipse">
              <a:avLst/>
            </a:prstGeom>
            <a:effectLst>
              <a:outerShdw blurRad="76200" dir="18900000" sy="23000" kx="-1200000" algn="bl" rotWithShape="0">
                <a:prstClr val="black">
                  <a:alpha val="59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82" name="Picture 8" descr="Image result for atlassian icon"/>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268455" y="3539443"/>
              <a:ext cx="304902" cy="304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275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6" grpId="0" build="p"/>
      <p:bldP spid="7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Arrow Connector 62"/>
          <p:cNvCxnSpPr>
            <a:endCxn id="42" idx="6"/>
          </p:cNvCxnSpPr>
          <p:nvPr/>
        </p:nvCxnSpPr>
        <p:spPr>
          <a:xfrm flipH="1">
            <a:off x="4663867" y="1488004"/>
            <a:ext cx="6403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3335446" y="3635067"/>
            <a:ext cx="418454" cy="418454"/>
            <a:chOff x="3326258" y="1668797"/>
            <a:chExt cx="418454" cy="418454"/>
          </a:xfrm>
        </p:grpSpPr>
        <p:sp>
          <p:nvSpPr>
            <p:cNvPr id="59" name="Oval 58"/>
            <p:cNvSpPr/>
            <p:nvPr/>
          </p:nvSpPr>
          <p:spPr>
            <a:xfrm>
              <a:off x="3326258" y="1668797"/>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1272" name="Picture 8" descr="Image result for atlassian icon"/>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3382717" y="1717731"/>
              <a:ext cx="304902" cy="30490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Atlassian Suite</a:t>
            </a:r>
            <a:endParaRPr lang="en-US" dirty="0"/>
          </a:p>
        </p:txBody>
      </p:sp>
      <p:sp>
        <p:nvSpPr>
          <p:cNvPr id="3" name="Content Placeholder 2"/>
          <p:cNvSpPr>
            <a:spLocks noGrp="1"/>
          </p:cNvSpPr>
          <p:nvPr>
            <p:ph sz="half" idx="1"/>
          </p:nvPr>
        </p:nvSpPr>
        <p:spPr>
          <a:xfrm>
            <a:off x="3214064" y="1771622"/>
            <a:ext cx="2694825" cy="1403033"/>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buNone/>
            </a:pPr>
            <a:r>
              <a:rPr lang="en-US" sz="1600" b="1" dirty="0" smtClean="0">
                <a:solidFill>
                  <a:schemeClr val="accent1"/>
                </a:solidFill>
              </a:rPr>
              <a:t>Confluence</a:t>
            </a:r>
          </a:p>
        </p:txBody>
      </p:sp>
      <p:sp>
        <p:nvSpPr>
          <p:cNvPr id="5" name="Slide Number Placeholder 4"/>
          <p:cNvSpPr>
            <a:spLocks noGrp="1"/>
          </p:cNvSpPr>
          <p:nvPr>
            <p:ph type="sldNum" sz="quarter" idx="4"/>
          </p:nvPr>
        </p:nvSpPr>
        <p:spPr>
          <a:xfrm>
            <a:off x="8214359" y="6550223"/>
            <a:ext cx="929639" cy="307777"/>
          </a:xfrm>
        </p:spPr>
        <p:txBody>
          <a:bodyPr/>
          <a:lstStyle/>
          <a:p>
            <a:pPr algn="ctr"/>
            <a:fld id="{882B4CBF-0CD5-4D8F-82DA-4F474685C830}" type="slidenum">
              <a:rPr lang="es-ES" smtClean="0"/>
              <a:pPr algn="ctr"/>
              <a:t>31</a:t>
            </a:fld>
            <a:endParaRPr lang="es-ES" dirty="0"/>
          </a:p>
        </p:txBody>
      </p:sp>
      <p:sp>
        <p:nvSpPr>
          <p:cNvPr id="7" name="Content Placeholder 2"/>
          <p:cNvSpPr>
            <a:spLocks noGrp="1"/>
          </p:cNvSpPr>
          <p:nvPr>
            <p:ph sz="half" idx="1"/>
          </p:nvPr>
        </p:nvSpPr>
        <p:spPr>
          <a:xfrm>
            <a:off x="3214064" y="4145509"/>
            <a:ext cx="2700000" cy="1403033"/>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spcAft>
                <a:spcPts val="600"/>
              </a:spcAft>
              <a:buNone/>
            </a:pPr>
            <a:r>
              <a:rPr lang="en-US" sz="1600" b="1" dirty="0" smtClean="0">
                <a:solidFill>
                  <a:schemeClr val="accent5"/>
                </a:solidFill>
              </a:rPr>
              <a:t>JIRA Service Desk</a:t>
            </a:r>
          </a:p>
        </p:txBody>
      </p:sp>
      <p:sp>
        <p:nvSpPr>
          <p:cNvPr id="12" name="Oval 11"/>
          <p:cNvSpPr/>
          <p:nvPr/>
        </p:nvSpPr>
        <p:spPr>
          <a:xfrm>
            <a:off x="3292912" y="1278777"/>
            <a:ext cx="418454" cy="418454"/>
          </a:xfrm>
          <a:prstGeom prst="ellipse">
            <a:avLst/>
          </a:prstGeom>
          <a:effectLst>
            <a:outerShdw blurRad="76200" dir="18900000" sy="23000" kx="-1200000" algn="bl" rotWithShape="0">
              <a:prstClr val="black">
                <a:alpha val="5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3437330" y="1379193"/>
            <a:ext cx="137825" cy="233110"/>
            <a:chOff x="519353" y="1603534"/>
            <a:chExt cx="137825" cy="233110"/>
          </a:xfrm>
        </p:grpSpPr>
        <p:sp>
          <p:nvSpPr>
            <p:cNvPr id="16" name="Rectangle 15"/>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Elbow Connector 19"/>
            <p:cNvCxnSpPr>
              <a:stCxn id="16" idx="2"/>
              <a:endCxn id="18"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6" idx="2"/>
              <a:endCxn id="19"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3764400" y="1278777"/>
            <a:ext cx="418454" cy="418454"/>
          </a:xfrm>
          <a:prstGeom prst="ellipse">
            <a:avLst/>
          </a:prstGeom>
          <a:effectLst>
            <a:outerShdw blurRad="76200" dir="18900000" sy="23000" kx="-1200000" algn="bl" rotWithShape="0">
              <a:prstClr val="black">
                <a:alpha val="59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35" name="Group 34"/>
          <p:cNvGrpSpPr/>
          <p:nvPr/>
        </p:nvGrpSpPr>
        <p:grpSpPr>
          <a:xfrm>
            <a:off x="3908818" y="1379193"/>
            <a:ext cx="137825" cy="233110"/>
            <a:chOff x="519353" y="1603534"/>
            <a:chExt cx="137825" cy="233110"/>
          </a:xfrm>
        </p:grpSpPr>
        <p:sp>
          <p:nvSpPr>
            <p:cNvPr id="36" name="Rectangle 35"/>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Elbow Connector 38"/>
            <p:cNvCxnSpPr>
              <a:stCxn id="36" idx="2"/>
              <a:endCxn id="37"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6" idx="2"/>
              <a:endCxn id="38"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Oval 41"/>
          <p:cNvSpPr/>
          <p:nvPr/>
        </p:nvSpPr>
        <p:spPr>
          <a:xfrm>
            <a:off x="4245413" y="1278777"/>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nvGrpSpPr>
          <p:cNvPr id="43" name="Group 42"/>
          <p:cNvGrpSpPr/>
          <p:nvPr/>
        </p:nvGrpSpPr>
        <p:grpSpPr>
          <a:xfrm>
            <a:off x="4389831" y="1379193"/>
            <a:ext cx="137825" cy="233110"/>
            <a:chOff x="519353" y="1603534"/>
            <a:chExt cx="137825" cy="233110"/>
          </a:xfrm>
        </p:grpSpPr>
        <p:sp>
          <p:nvSpPr>
            <p:cNvPr id="44" name="Rectangle 43"/>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Elbow Connector 46"/>
            <p:cNvCxnSpPr>
              <a:stCxn id="44" idx="2"/>
              <a:endCxn id="45"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4" idx="2"/>
              <a:endCxn id="46"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6" name="Content Placeholder 2"/>
          <p:cNvSpPr>
            <a:spLocks noGrp="1"/>
          </p:cNvSpPr>
          <p:nvPr>
            <p:ph sz="half" idx="1"/>
          </p:nvPr>
        </p:nvSpPr>
        <p:spPr>
          <a:xfrm>
            <a:off x="6118543" y="4143438"/>
            <a:ext cx="2700000" cy="2950360"/>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spcAft>
                <a:spcPts val="600"/>
              </a:spcAft>
              <a:buNone/>
            </a:pPr>
            <a:r>
              <a:rPr lang="en-US" sz="1600" b="1" dirty="0" smtClean="0">
                <a:solidFill>
                  <a:srgbClr val="FF0000"/>
                </a:solidFill>
              </a:rPr>
              <a:t>JIRA Software</a:t>
            </a:r>
            <a:endParaRPr lang="en-US" sz="1600" b="1" dirty="0">
              <a:solidFill>
                <a:srgbClr val="FF0000"/>
              </a:solidFill>
            </a:endParaRPr>
          </a:p>
        </p:txBody>
      </p:sp>
      <p:grpSp>
        <p:nvGrpSpPr>
          <p:cNvPr id="17" name="Group 16"/>
          <p:cNvGrpSpPr/>
          <p:nvPr/>
        </p:nvGrpSpPr>
        <p:grpSpPr>
          <a:xfrm>
            <a:off x="432671" y="3642909"/>
            <a:ext cx="418454" cy="418454"/>
            <a:chOff x="432671" y="3159296"/>
            <a:chExt cx="418454" cy="418454"/>
          </a:xfrm>
        </p:grpSpPr>
        <p:sp>
          <p:nvSpPr>
            <p:cNvPr id="70" name="Oval 69"/>
            <p:cNvSpPr/>
            <p:nvPr/>
          </p:nvSpPr>
          <p:spPr>
            <a:xfrm>
              <a:off x="432671" y="3159296"/>
              <a:ext cx="418454" cy="418454"/>
            </a:xfrm>
            <a:prstGeom prst="ellipse">
              <a:avLst/>
            </a:prstGeom>
            <a:effectLst>
              <a:outerShdw blurRad="76200" dir="18900000" sy="23000" kx="-1200000" algn="bl" rotWithShape="0">
                <a:prstClr val="black">
                  <a:alpha val="5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1" name="Picture 8" descr="Image result for atlassian icon"/>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89130" y="3208230"/>
              <a:ext cx="304902" cy="304902"/>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Content Placeholder 2"/>
          <p:cNvSpPr>
            <a:spLocks noGrp="1"/>
          </p:cNvSpPr>
          <p:nvPr>
            <p:ph sz="half" idx="1"/>
          </p:nvPr>
        </p:nvSpPr>
        <p:spPr>
          <a:xfrm>
            <a:off x="352530" y="4139729"/>
            <a:ext cx="2679842" cy="2950360"/>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spcAft>
                <a:spcPts val="600"/>
              </a:spcAft>
              <a:buNone/>
            </a:pPr>
            <a:r>
              <a:rPr lang="en-US" sz="1600" b="1" dirty="0" smtClean="0">
                <a:solidFill>
                  <a:schemeClr val="accent1"/>
                </a:solidFill>
              </a:rPr>
              <a:t>JIRA Core</a:t>
            </a:r>
          </a:p>
        </p:txBody>
      </p:sp>
      <p:grpSp>
        <p:nvGrpSpPr>
          <p:cNvPr id="80" name="Group 79"/>
          <p:cNvGrpSpPr/>
          <p:nvPr/>
        </p:nvGrpSpPr>
        <p:grpSpPr>
          <a:xfrm>
            <a:off x="6211996" y="3642909"/>
            <a:ext cx="418454" cy="418454"/>
            <a:chOff x="6211996" y="3490509"/>
            <a:chExt cx="418454" cy="418454"/>
          </a:xfrm>
        </p:grpSpPr>
        <p:sp>
          <p:nvSpPr>
            <p:cNvPr id="81" name="Oval 80"/>
            <p:cNvSpPr/>
            <p:nvPr/>
          </p:nvSpPr>
          <p:spPr>
            <a:xfrm>
              <a:off x="6211996" y="3490509"/>
              <a:ext cx="418454" cy="418454"/>
            </a:xfrm>
            <a:prstGeom prst="ellipse">
              <a:avLst/>
            </a:prstGeom>
            <a:effectLst>
              <a:outerShdw blurRad="76200" dir="18900000" sy="23000" kx="-1200000" algn="bl" rotWithShape="0">
                <a:prstClr val="black">
                  <a:alpha val="59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82" name="Picture 8" descr="Image result for atlassian icon"/>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268455" y="3539443"/>
              <a:ext cx="304902" cy="30490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352529" y="1267794"/>
            <a:ext cx="2483661" cy="1403049"/>
          </a:xfrm>
          <a:prstGeom prst="rect">
            <a:avLst/>
          </a:prstGeom>
          <a:ln/>
        </p:spPr>
        <p:style>
          <a:lnRef idx="1">
            <a:schemeClr val="accent1"/>
          </a:lnRef>
          <a:fillRef idx="2">
            <a:schemeClr val="accent1"/>
          </a:fillRef>
          <a:effectRef idx="1">
            <a:schemeClr val="accent1"/>
          </a:effectRef>
          <a:fontRef idx="minor">
            <a:schemeClr val="dk1"/>
          </a:fontRef>
        </p:style>
        <p:txBody>
          <a:bodyPr wrap="square" lIns="144000" tIns="108000" rIns="144000" bIns="108000" rtlCol="0">
            <a:spAutoFit/>
          </a:bodyPr>
          <a:lstStyle/>
          <a:p>
            <a:pPr>
              <a:spcAft>
                <a:spcPts val="600"/>
              </a:spcAft>
            </a:pPr>
            <a:r>
              <a:rPr lang="en-US" sz="1200" b="1" dirty="0" smtClean="0">
                <a:solidFill>
                  <a:schemeClr val="accent1"/>
                </a:solidFill>
                <a:latin typeface="Arial" panose="020B0604020202020204" pitchFamily="34" charset="0"/>
                <a:cs typeface="Arial" panose="020B0604020202020204" pitchFamily="34" charset="0"/>
              </a:rPr>
              <a:t>Create issues from a </a:t>
            </a:r>
            <a:r>
              <a:rPr lang="en-US" sz="1200" b="1" dirty="0">
                <a:solidFill>
                  <a:schemeClr val="accent1"/>
                </a:solidFill>
                <a:latin typeface="Arial" panose="020B0604020202020204" pitchFamily="34" charset="0"/>
                <a:cs typeface="Arial" panose="020B0604020202020204" pitchFamily="34" charset="0"/>
              </a:rPr>
              <a:t>C</a:t>
            </a:r>
            <a:r>
              <a:rPr lang="en-US" sz="1200" b="1" dirty="0" smtClean="0">
                <a:solidFill>
                  <a:schemeClr val="accent1"/>
                </a:solidFill>
                <a:latin typeface="Arial" panose="020B0604020202020204" pitchFamily="34" charset="0"/>
                <a:cs typeface="Arial" panose="020B0604020202020204" pitchFamily="34" charset="0"/>
              </a:rPr>
              <a:t>onfluence page</a:t>
            </a:r>
          </a:p>
          <a:p>
            <a:pPr marL="171450" indent="-171450">
              <a:buClr>
                <a:schemeClr val="accent1"/>
              </a:buClr>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Automatic </a:t>
            </a:r>
            <a:r>
              <a:rPr lang="en-US" sz="1200" dirty="0" smtClean="0">
                <a:solidFill>
                  <a:schemeClr val="accent5"/>
                </a:solidFill>
                <a:latin typeface="Arial" panose="020B0604020202020204" pitchFamily="34" charset="0"/>
                <a:cs typeface="Arial" panose="020B0604020202020204" pitchFamily="34" charset="0"/>
              </a:rPr>
              <a:t>status update </a:t>
            </a:r>
            <a:r>
              <a:rPr lang="en-US" sz="1200" dirty="0" smtClean="0">
                <a:latin typeface="Arial" panose="020B0604020202020204" pitchFamily="34" charset="0"/>
                <a:cs typeface="Arial" panose="020B0604020202020204" pitchFamily="34" charset="0"/>
              </a:rPr>
              <a:t>in Confluence page</a:t>
            </a:r>
          </a:p>
          <a:p>
            <a:pPr marL="171450" indent="-171450">
              <a:buClr>
                <a:schemeClr val="accent1"/>
              </a:buClr>
              <a:buFont typeface="Wingdings" panose="05000000000000000000" pitchFamily="2" charset="2"/>
              <a:buChar char="§"/>
            </a:pPr>
            <a:r>
              <a:rPr lang="en-US" sz="1200" dirty="0">
                <a:latin typeface="Arial" panose="020B0604020202020204" pitchFamily="34" charset="0"/>
                <a:cs typeface="Arial" panose="020B0604020202020204" pitchFamily="34" charset="0"/>
              </a:rPr>
              <a:t>Ex: meeting minutes, </a:t>
            </a:r>
            <a:r>
              <a:rPr lang="en-US" sz="1200" dirty="0" smtClean="0">
                <a:latin typeface="Arial" panose="020B0604020202020204" pitchFamily="34" charset="0"/>
                <a:cs typeface="Arial" panose="020B0604020202020204" pitchFamily="34" charset="0"/>
              </a:rPr>
              <a:t>project requirements</a:t>
            </a:r>
            <a:r>
              <a:rPr lang="en-US" sz="1200" dirty="0">
                <a:latin typeface="Arial" panose="020B0604020202020204" pitchFamily="34" charset="0"/>
                <a:cs typeface="Arial" panose="020B0604020202020204" pitchFamily="34" charset="0"/>
              </a:rPr>
              <a:t>, service note</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87" name="TextBox 86"/>
          <p:cNvSpPr txBox="1"/>
          <p:nvPr/>
        </p:nvSpPr>
        <p:spPr>
          <a:xfrm>
            <a:off x="3169767" y="5610534"/>
            <a:ext cx="2773832" cy="664385"/>
          </a:xfrm>
          <a:prstGeom prst="rect">
            <a:avLst/>
          </a:prstGeom>
          <a:ln/>
        </p:spPr>
        <p:style>
          <a:lnRef idx="1">
            <a:schemeClr val="accent5"/>
          </a:lnRef>
          <a:fillRef idx="2">
            <a:schemeClr val="accent5"/>
          </a:fillRef>
          <a:effectRef idx="1">
            <a:schemeClr val="accent5"/>
          </a:effectRef>
          <a:fontRef idx="minor">
            <a:schemeClr val="dk1"/>
          </a:fontRef>
        </p:style>
        <p:txBody>
          <a:bodyPr wrap="square" lIns="144000" tIns="108000" rIns="144000" bIns="108000" rtlCol="0">
            <a:spAutoFit/>
          </a:bodyPr>
          <a:lstStyle>
            <a:defPPr>
              <a:defRPr lang="en-US"/>
            </a:defPPr>
            <a:lvl1pPr>
              <a:spcAft>
                <a:spcPts val="600"/>
              </a:spcAft>
              <a:defRPr sz="1400" b="1">
                <a:solidFill>
                  <a:schemeClr val="accent1"/>
                </a:solidFill>
                <a:latin typeface="Arial" panose="020B0604020202020204" pitchFamily="34" charset="0"/>
                <a:cs typeface="Arial" panose="020B0604020202020204" pitchFamily="34" charset="0"/>
              </a:defRPr>
            </a:lvl1pPr>
          </a:lstStyle>
          <a:p>
            <a:r>
              <a:rPr lang="en-US" sz="1200" dirty="0">
                <a:solidFill>
                  <a:schemeClr val="accent5"/>
                </a:solidFill>
              </a:rPr>
              <a:t>Link issues to a Confluence page</a:t>
            </a:r>
          </a:p>
          <a:p>
            <a:r>
              <a:rPr lang="en-US" sz="1200" b="0" dirty="0">
                <a:solidFill>
                  <a:schemeClr val="tx1"/>
                </a:solidFill>
              </a:rPr>
              <a:t>Ex: Troubleshooting, How-to</a:t>
            </a:r>
          </a:p>
        </p:txBody>
      </p:sp>
      <p:sp>
        <p:nvSpPr>
          <p:cNvPr id="88" name="TextBox 87"/>
          <p:cNvSpPr txBox="1"/>
          <p:nvPr/>
        </p:nvSpPr>
        <p:spPr>
          <a:xfrm>
            <a:off x="3157750" y="4474560"/>
            <a:ext cx="2785850" cy="1033717"/>
          </a:xfrm>
          <a:prstGeom prst="rect">
            <a:avLst/>
          </a:prstGeom>
          <a:ln/>
        </p:spPr>
        <p:style>
          <a:lnRef idx="1">
            <a:schemeClr val="accent5"/>
          </a:lnRef>
          <a:fillRef idx="2">
            <a:schemeClr val="accent5"/>
          </a:fillRef>
          <a:effectRef idx="1">
            <a:schemeClr val="accent5"/>
          </a:effectRef>
          <a:fontRef idx="minor">
            <a:schemeClr val="dk1"/>
          </a:fontRef>
        </p:style>
        <p:txBody>
          <a:bodyPr wrap="square" lIns="144000" tIns="108000" rIns="144000" bIns="108000" rtlCol="0">
            <a:spAutoFit/>
          </a:bodyPr>
          <a:lstStyle>
            <a:defPPr>
              <a:defRPr lang="en-US"/>
            </a:defPPr>
            <a:lvl1pPr>
              <a:spcAft>
                <a:spcPts val="600"/>
              </a:spcAft>
              <a:defRPr sz="1400" b="1">
                <a:solidFill>
                  <a:schemeClr val="accent5"/>
                </a:solidFill>
                <a:latin typeface="Arial" panose="020B0604020202020204" pitchFamily="34" charset="0"/>
                <a:cs typeface="Arial" panose="020B0604020202020204" pitchFamily="34" charset="0"/>
              </a:defRPr>
            </a:lvl1pPr>
          </a:lstStyle>
          <a:p>
            <a:r>
              <a:rPr lang="en-US" sz="1200" dirty="0" smtClean="0"/>
              <a:t>Link a Service Desk with a Knowledge Base Space</a:t>
            </a:r>
          </a:p>
          <a:p>
            <a:r>
              <a:rPr lang="en-US" sz="1200" b="0" dirty="0" smtClean="0">
                <a:solidFill>
                  <a:schemeClr val="tx1"/>
                </a:solidFill>
              </a:rPr>
              <a:t>Feed self help suggestions in you customer portal</a:t>
            </a:r>
            <a:endParaRPr lang="en-US" sz="1200" b="0" dirty="0">
              <a:solidFill>
                <a:schemeClr val="tx1"/>
              </a:solidFill>
            </a:endParaRPr>
          </a:p>
        </p:txBody>
      </p:sp>
      <p:cxnSp>
        <p:nvCxnSpPr>
          <p:cNvPr id="6" name="Straight Connector 5"/>
          <p:cNvCxnSpPr>
            <a:stCxn id="12" idx="2"/>
          </p:cNvCxnSpPr>
          <p:nvPr/>
        </p:nvCxnSpPr>
        <p:spPr>
          <a:xfrm flipH="1">
            <a:off x="2836190" y="1488004"/>
            <a:ext cx="45672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41898" y="2670843"/>
            <a:ext cx="0" cy="743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5304266" y="1257111"/>
            <a:ext cx="2785850" cy="1033717"/>
          </a:xfrm>
          <a:prstGeom prst="rect">
            <a:avLst/>
          </a:prstGeom>
          <a:ln/>
        </p:spPr>
        <p:style>
          <a:lnRef idx="1">
            <a:schemeClr val="accent1"/>
          </a:lnRef>
          <a:fillRef idx="2">
            <a:schemeClr val="accent1"/>
          </a:fillRef>
          <a:effectRef idx="1">
            <a:schemeClr val="accent1"/>
          </a:effectRef>
          <a:fontRef idx="minor">
            <a:schemeClr val="dk1"/>
          </a:fontRef>
        </p:style>
        <p:txBody>
          <a:bodyPr wrap="square" lIns="144000" tIns="108000" rIns="144000" bIns="108000" rtlCol="0">
            <a:spAutoFit/>
          </a:bodyPr>
          <a:lstStyle>
            <a:defPPr>
              <a:defRPr lang="en-US"/>
            </a:defPPr>
            <a:lvl1pPr>
              <a:spcAft>
                <a:spcPts val="600"/>
              </a:spcAft>
              <a:defRPr sz="1400" b="1">
                <a:solidFill>
                  <a:schemeClr val="accent5"/>
                </a:solidFill>
                <a:latin typeface="Arial" panose="020B0604020202020204" pitchFamily="34" charset="0"/>
                <a:cs typeface="Arial" panose="020B0604020202020204" pitchFamily="34" charset="0"/>
              </a:defRPr>
            </a:lvl1pPr>
          </a:lstStyle>
          <a:p>
            <a:r>
              <a:rPr lang="en-US" sz="1200" dirty="0" smtClean="0">
                <a:solidFill>
                  <a:schemeClr val="accent1"/>
                </a:solidFill>
              </a:rPr>
              <a:t>Create ad-hoc reports</a:t>
            </a:r>
          </a:p>
          <a:p>
            <a:pPr marL="171450" indent="-171450">
              <a:spcAft>
                <a:spcPts val="0"/>
              </a:spcAft>
              <a:buClr>
                <a:schemeClr val="accent1"/>
              </a:buClr>
              <a:buFont typeface="Wingdings" panose="05000000000000000000" pitchFamily="2" charset="2"/>
              <a:buChar char="§"/>
            </a:pPr>
            <a:r>
              <a:rPr lang="en-US" sz="1200" b="0" dirty="0">
                <a:solidFill>
                  <a:schemeClr val="dk1"/>
                </a:solidFill>
              </a:rPr>
              <a:t>Service activity reports</a:t>
            </a:r>
          </a:p>
          <a:p>
            <a:pPr marL="171450" indent="-171450">
              <a:spcAft>
                <a:spcPts val="0"/>
              </a:spcAft>
              <a:buClr>
                <a:schemeClr val="accent1"/>
              </a:buClr>
              <a:buFont typeface="Wingdings" panose="05000000000000000000" pitchFamily="2" charset="2"/>
              <a:buChar char="§"/>
            </a:pPr>
            <a:r>
              <a:rPr lang="en-US" sz="1200" b="0" dirty="0">
                <a:solidFill>
                  <a:schemeClr val="dk1"/>
                </a:solidFill>
              </a:rPr>
              <a:t>Project reports</a:t>
            </a:r>
          </a:p>
          <a:p>
            <a:pPr marL="171450" indent="-171450">
              <a:spcAft>
                <a:spcPts val="0"/>
              </a:spcAft>
              <a:buClr>
                <a:schemeClr val="accent1"/>
              </a:buClr>
              <a:buFont typeface="Wingdings" panose="05000000000000000000" pitchFamily="2" charset="2"/>
              <a:buChar char="§"/>
            </a:pPr>
            <a:r>
              <a:rPr lang="en-US" sz="1200" b="0" dirty="0">
                <a:solidFill>
                  <a:schemeClr val="dk1"/>
                </a:solidFill>
              </a:rPr>
              <a:t>Release  notes</a:t>
            </a:r>
          </a:p>
        </p:txBody>
      </p:sp>
      <p:cxnSp>
        <p:nvCxnSpPr>
          <p:cNvPr id="67" name="Straight Arrow Connector 66"/>
          <p:cNvCxnSpPr/>
          <p:nvPr/>
        </p:nvCxnSpPr>
        <p:spPr>
          <a:xfrm flipV="1">
            <a:off x="6423146" y="2290827"/>
            <a:ext cx="0" cy="11238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59" idx="6"/>
          </p:cNvCxnSpPr>
          <p:nvPr/>
        </p:nvCxnSpPr>
        <p:spPr>
          <a:xfrm flipV="1">
            <a:off x="3753900" y="1697232"/>
            <a:ext cx="661995" cy="2147062"/>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5" name="Straight Arrow Connector 64"/>
          <p:cNvCxnSpPr/>
          <p:nvPr/>
        </p:nvCxnSpPr>
        <p:spPr>
          <a:xfrm>
            <a:off x="4516632" y="1697231"/>
            <a:ext cx="2587" cy="244827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3" name="Straight Arrow Connector 82"/>
          <p:cNvCxnSpPr/>
          <p:nvPr/>
        </p:nvCxnSpPr>
        <p:spPr>
          <a:xfrm flipV="1">
            <a:off x="6630450" y="2290827"/>
            <a:ext cx="0" cy="1123885"/>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4" name="Straight Arrow Connector 83"/>
          <p:cNvCxnSpPr/>
          <p:nvPr/>
        </p:nvCxnSpPr>
        <p:spPr>
          <a:xfrm flipV="1">
            <a:off x="6831928" y="2290827"/>
            <a:ext cx="0" cy="112388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5" name="Straight Arrow Connector 84"/>
          <p:cNvCxnSpPr/>
          <p:nvPr/>
        </p:nvCxnSpPr>
        <p:spPr>
          <a:xfrm>
            <a:off x="851125" y="2670843"/>
            <a:ext cx="0" cy="74387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6" name="Straight Arrow Connector 85"/>
          <p:cNvCxnSpPr/>
          <p:nvPr/>
        </p:nvCxnSpPr>
        <p:spPr>
          <a:xfrm>
            <a:off x="1060353" y="2670843"/>
            <a:ext cx="0" cy="74387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4540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7" grpId="0" animBg="1"/>
      <p:bldP spid="88" grpId="0" animBg="1"/>
      <p:bldP spid="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Desk + Knowledge Base</a:t>
            </a:r>
            <a:endParaRPr lang="en-US" dirty="0"/>
          </a:p>
        </p:txBody>
      </p:sp>
      <p:sp>
        <p:nvSpPr>
          <p:cNvPr id="4" name="Slide Number Placeholder 3"/>
          <p:cNvSpPr>
            <a:spLocks noGrp="1"/>
          </p:cNvSpPr>
          <p:nvPr>
            <p:ph type="sldNum" sz="quarter" idx="4"/>
          </p:nvPr>
        </p:nvSpPr>
        <p:spPr/>
        <p:txBody>
          <a:bodyPr/>
          <a:lstStyle/>
          <a:p>
            <a:pPr algn="ctr"/>
            <a:fld id="{5BA498EE-68B2-478F-B876-5380BD2D6F94}" type="slidenum">
              <a:rPr lang="es-ES" smtClean="0"/>
              <a:t>32</a:t>
            </a:fld>
            <a:endParaRPr lang="es-ES" dirty="0"/>
          </a:p>
        </p:txBody>
      </p:sp>
      <p:cxnSp>
        <p:nvCxnSpPr>
          <p:cNvPr id="13" name="Straight Arrow Connector 12"/>
          <p:cNvCxnSpPr>
            <a:endCxn id="6" idx="6"/>
          </p:cNvCxnSpPr>
          <p:nvPr/>
        </p:nvCxnSpPr>
        <p:spPr>
          <a:xfrm flipH="1">
            <a:off x="4054350" y="1254570"/>
            <a:ext cx="1016960" cy="1706"/>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grpSp>
        <p:nvGrpSpPr>
          <p:cNvPr id="17" name="Group 16"/>
          <p:cNvGrpSpPr/>
          <p:nvPr/>
        </p:nvGrpSpPr>
        <p:grpSpPr>
          <a:xfrm>
            <a:off x="5071310" y="1047049"/>
            <a:ext cx="418454" cy="418454"/>
            <a:chOff x="3326258" y="1668797"/>
            <a:chExt cx="418454" cy="418454"/>
          </a:xfrm>
        </p:grpSpPr>
        <p:sp>
          <p:nvSpPr>
            <p:cNvPr id="18" name="Oval 17"/>
            <p:cNvSpPr/>
            <p:nvPr/>
          </p:nvSpPr>
          <p:spPr>
            <a:xfrm>
              <a:off x="3326258" y="1668797"/>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9" name="Picture 8" descr="Image result for atlassian icon"/>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3382717" y="1717731"/>
              <a:ext cx="304902" cy="30490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Oval 22"/>
          <p:cNvSpPr/>
          <p:nvPr/>
        </p:nvSpPr>
        <p:spPr>
          <a:xfrm>
            <a:off x="3617201" y="1061806"/>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nvGrpSpPr>
          <p:cNvPr id="24" name="Group 23"/>
          <p:cNvGrpSpPr/>
          <p:nvPr/>
        </p:nvGrpSpPr>
        <p:grpSpPr>
          <a:xfrm>
            <a:off x="3761619" y="1162222"/>
            <a:ext cx="137825" cy="233110"/>
            <a:chOff x="519353" y="1603534"/>
            <a:chExt cx="137825" cy="233110"/>
          </a:xfrm>
        </p:grpSpPr>
        <p:sp>
          <p:nvSpPr>
            <p:cNvPr id="25" name="Rectangle 24"/>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lbow Connector 27"/>
            <p:cNvCxnSpPr>
              <a:stCxn id="25" idx="2"/>
              <a:endCxn id="26"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25" idx="2"/>
              <a:endCxn id="27"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538" y="1737197"/>
            <a:ext cx="5372100" cy="42599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0369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Desk + Knowledge Base</a:t>
            </a:r>
            <a:endParaRPr lang="en-US" dirty="0"/>
          </a:p>
        </p:txBody>
      </p:sp>
      <p:sp>
        <p:nvSpPr>
          <p:cNvPr id="4" name="Slide Number Placeholder 3"/>
          <p:cNvSpPr>
            <a:spLocks noGrp="1"/>
          </p:cNvSpPr>
          <p:nvPr>
            <p:ph type="sldNum" sz="quarter" idx="4"/>
          </p:nvPr>
        </p:nvSpPr>
        <p:spPr/>
        <p:txBody>
          <a:bodyPr/>
          <a:lstStyle/>
          <a:p>
            <a:pPr algn="ctr"/>
            <a:fld id="{5BA498EE-68B2-478F-B876-5380BD2D6F94}" type="slidenum">
              <a:rPr lang="es-ES" smtClean="0"/>
              <a:t>33</a:t>
            </a:fld>
            <a:endParaRPr lang="es-ES" dirty="0"/>
          </a:p>
        </p:txBody>
      </p:sp>
      <p:cxnSp>
        <p:nvCxnSpPr>
          <p:cNvPr id="13" name="Straight Arrow Connector 12"/>
          <p:cNvCxnSpPr/>
          <p:nvPr/>
        </p:nvCxnSpPr>
        <p:spPr>
          <a:xfrm flipH="1">
            <a:off x="4054350" y="1254570"/>
            <a:ext cx="1016960" cy="1706"/>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grpSp>
        <p:nvGrpSpPr>
          <p:cNvPr id="17" name="Group 16"/>
          <p:cNvGrpSpPr/>
          <p:nvPr/>
        </p:nvGrpSpPr>
        <p:grpSpPr>
          <a:xfrm>
            <a:off x="5071310" y="1047049"/>
            <a:ext cx="418454" cy="418454"/>
            <a:chOff x="3326258" y="1668797"/>
            <a:chExt cx="418454" cy="418454"/>
          </a:xfrm>
        </p:grpSpPr>
        <p:sp>
          <p:nvSpPr>
            <p:cNvPr id="18" name="Oval 17"/>
            <p:cNvSpPr/>
            <p:nvPr/>
          </p:nvSpPr>
          <p:spPr>
            <a:xfrm>
              <a:off x="3326258" y="1668797"/>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9" name="Picture 8" descr="Image result for atlassian icon"/>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3382717" y="1717731"/>
              <a:ext cx="304902" cy="30490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Oval 22"/>
          <p:cNvSpPr/>
          <p:nvPr/>
        </p:nvSpPr>
        <p:spPr>
          <a:xfrm>
            <a:off x="3617201" y="1061806"/>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nvGrpSpPr>
          <p:cNvPr id="24" name="Group 23"/>
          <p:cNvGrpSpPr/>
          <p:nvPr/>
        </p:nvGrpSpPr>
        <p:grpSpPr>
          <a:xfrm>
            <a:off x="3761619" y="1162222"/>
            <a:ext cx="137825" cy="233110"/>
            <a:chOff x="519353" y="1603534"/>
            <a:chExt cx="137825" cy="233110"/>
          </a:xfrm>
        </p:grpSpPr>
        <p:sp>
          <p:nvSpPr>
            <p:cNvPr id="25" name="Rectangle 24"/>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lbow Connector 27"/>
            <p:cNvCxnSpPr>
              <a:stCxn id="25" idx="2"/>
              <a:endCxn id="26"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25" idx="2"/>
              <a:endCxn id="27"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821" y="1737195"/>
            <a:ext cx="6550018" cy="433518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487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Desk + Knowledge Base</a:t>
            </a:r>
            <a:endParaRPr lang="en-US" dirty="0"/>
          </a:p>
        </p:txBody>
      </p:sp>
      <p:sp>
        <p:nvSpPr>
          <p:cNvPr id="4" name="Slide Number Placeholder 3"/>
          <p:cNvSpPr>
            <a:spLocks noGrp="1"/>
          </p:cNvSpPr>
          <p:nvPr>
            <p:ph type="sldNum" sz="quarter" idx="4"/>
          </p:nvPr>
        </p:nvSpPr>
        <p:spPr/>
        <p:txBody>
          <a:bodyPr/>
          <a:lstStyle/>
          <a:p>
            <a:pPr algn="ctr"/>
            <a:fld id="{5BA498EE-68B2-478F-B876-5380BD2D6F94}" type="slidenum">
              <a:rPr lang="es-ES" smtClean="0"/>
              <a:t>34</a:t>
            </a:fld>
            <a:endParaRPr lang="es-ES" dirty="0"/>
          </a:p>
        </p:txBody>
      </p:sp>
      <p:cxnSp>
        <p:nvCxnSpPr>
          <p:cNvPr id="13" name="Straight Arrow Connector 12"/>
          <p:cNvCxnSpPr/>
          <p:nvPr/>
        </p:nvCxnSpPr>
        <p:spPr>
          <a:xfrm flipH="1">
            <a:off x="4054350" y="1254570"/>
            <a:ext cx="1016960" cy="1706"/>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grpSp>
        <p:nvGrpSpPr>
          <p:cNvPr id="17" name="Group 16"/>
          <p:cNvGrpSpPr/>
          <p:nvPr/>
        </p:nvGrpSpPr>
        <p:grpSpPr>
          <a:xfrm>
            <a:off x="5071310" y="1047049"/>
            <a:ext cx="418454" cy="418454"/>
            <a:chOff x="3326258" y="1668797"/>
            <a:chExt cx="418454" cy="418454"/>
          </a:xfrm>
        </p:grpSpPr>
        <p:sp>
          <p:nvSpPr>
            <p:cNvPr id="18" name="Oval 17"/>
            <p:cNvSpPr/>
            <p:nvPr/>
          </p:nvSpPr>
          <p:spPr>
            <a:xfrm>
              <a:off x="3326258" y="1668797"/>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9" name="Picture 8" descr="Image result for atlassian icon"/>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3382717" y="1717731"/>
              <a:ext cx="304902" cy="30490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Oval 22"/>
          <p:cNvSpPr/>
          <p:nvPr/>
        </p:nvSpPr>
        <p:spPr>
          <a:xfrm>
            <a:off x="3617201" y="1061806"/>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nvGrpSpPr>
          <p:cNvPr id="24" name="Group 23"/>
          <p:cNvGrpSpPr/>
          <p:nvPr/>
        </p:nvGrpSpPr>
        <p:grpSpPr>
          <a:xfrm>
            <a:off x="3761619" y="1162222"/>
            <a:ext cx="137825" cy="233110"/>
            <a:chOff x="519353" y="1603534"/>
            <a:chExt cx="137825" cy="233110"/>
          </a:xfrm>
        </p:grpSpPr>
        <p:sp>
          <p:nvSpPr>
            <p:cNvPr id="25" name="Rectangle 24"/>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lbow Connector 27"/>
            <p:cNvCxnSpPr>
              <a:stCxn id="25" idx="2"/>
              <a:endCxn id="26"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25" idx="2"/>
              <a:endCxn id="27"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519"/>
          <a:stretch/>
        </p:blipFill>
        <p:spPr bwMode="auto">
          <a:xfrm>
            <a:off x="1287819" y="1737195"/>
            <a:ext cx="6550019" cy="431090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7675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04664"/>
            <a:ext cx="7076256" cy="523220"/>
          </a:xfrm>
        </p:spPr>
        <p:txBody>
          <a:bodyPr/>
          <a:lstStyle/>
          <a:p>
            <a:r>
              <a:rPr lang="en-US" dirty="0" smtClean="0"/>
              <a:t>Link issues with a page</a:t>
            </a:r>
            <a:endParaRPr lang="en-US" dirty="0"/>
          </a:p>
        </p:txBody>
      </p:sp>
      <p:grpSp>
        <p:nvGrpSpPr>
          <p:cNvPr id="17" name="Group 16"/>
          <p:cNvGrpSpPr/>
          <p:nvPr/>
        </p:nvGrpSpPr>
        <p:grpSpPr>
          <a:xfrm>
            <a:off x="3635896" y="1047049"/>
            <a:ext cx="418454" cy="418454"/>
            <a:chOff x="3292912" y="1278777"/>
            <a:chExt cx="418454" cy="418454"/>
          </a:xfrm>
        </p:grpSpPr>
        <p:sp>
          <p:nvSpPr>
            <p:cNvPr id="18" name="Oval 17"/>
            <p:cNvSpPr/>
            <p:nvPr/>
          </p:nvSpPr>
          <p:spPr>
            <a:xfrm>
              <a:off x="3292912" y="1278777"/>
              <a:ext cx="418454" cy="418454"/>
            </a:xfrm>
            <a:prstGeom prst="ellipse">
              <a:avLst/>
            </a:prstGeom>
            <a:effectLst>
              <a:outerShdw blurRad="76200" dir="18900000" sy="23000" kx="-1200000" algn="bl" rotWithShape="0">
                <a:prstClr val="black">
                  <a:alpha val="5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3437330" y="1379193"/>
              <a:ext cx="137825" cy="233110"/>
              <a:chOff x="519353" y="1603534"/>
              <a:chExt cx="137825" cy="233110"/>
            </a:xfrm>
          </p:grpSpPr>
          <p:sp>
            <p:nvSpPr>
              <p:cNvPr id="20" name="Rectangle 19"/>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Elbow Connector 22"/>
              <p:cNvCxnSpPr>
                <a:stCxn id="20" idx="2"/>
                <a:endCxn id="21"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20" idx="2"/>
                <a:endCxn id="22"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Arrow Connector 27"/>
          <p:cNvCxnSpPr>
            <a:endCxn id="18" idx="6"/>
          </p:cNvCxnSpPr>
          <p:nvPr/>
        </p:nvCxnSpPr>
        <p:spPr>
          <a:xfrm flipH="1">
            <a:off x="4054350" y="1254570"/>
            <a:ext cx="1016960" cy="1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071310" y="1047049"/>
            <a:ext cx="418454" cy="418454"/>
            <a:chOff x="3326258" y="1668797"/>
            <a:chExt cx="418454" cy="418454"/>
          </a:xfrm>
        </p:grpSpPr>
        <p:sp>
          <p:nvSpPr>
            <p:cNvPr id="43" name="Oval 42"/>
            <p:cNvSpPr/>
            <p:nvPr/>
          </p:nvSpPr>
          <p:spPr>
            <a:xfrm>
              <a:off x="3326258" y="1668797"/>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44" name="Picture 8" descr="Image result for atlassian icon"/>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3382717" y="1717731"/>
              <a:ext cx="304902" cy="304902"/>
            </a:xfrm>
            <a:prstGeom prst="rect">
              <a:avLst/>
            </a:prstGeom>
            <a:noFill/>
            <a:extLst>
              <a:ext uri="{909E8E84-426E-40DD-AFC4-6F175D3DCCD1}">
                <a14:hiddenFill xmlns:a14="http://schemas.microsoft.com/office/drawing/2010/main">
                  <a:solidFill>
                    <a:srgbClr val="FFFFFF"/>
                  </a:solidFill>
                </a14:hiddenFill>
              </a:ext>
            </a:extLst>
          </p:spPr>
        </p:pic>
      </p:gr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75" y="1877386"/>
            <a:ext cx="4533900" cy="390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610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04664"/>
            <a:ext cx="7076256" cy="523220"/>
          </a:xfrm>
        </p:spPr>
        <p:txBody>
          <a:bodyPr/>
          <a:lstStyle/>
          <a:p>
            <a:r>
              <a:rPr lang="en-US" dirty="0" smtClean="0"/>
              <a:t>Creating Issues from Intranet Pages</a:t>
            </a:r>
            <a:endParaRPr lang="en-US" dirty="0"/>
          </a:p>
        </p:txBody>
      </p:sp>
      <p:sp>
        <p:nvSpPr>
          <p:cNvPr id="5" name="Slide Number Placeholder 4"/>
          <p:cNvSpPr>
            <a:spLocks noGrp="1"/>
          </p:cNvSpPr>
          <p:nvPr>
            <p:ph type="sldNum" sz="quarter" idx="4"/>
          </p:nvPr>
        </p:nvSpPr>
        <p:spPr/>
        <p:txBody>
          <a:bodyPr/>
          <a:lstStyle/>
          <a:p>
            <a:pPr algn="ctr"/>
            <a:fld id="{882B4CBF-0CD5-4D8F-82DA-4F474685C830}" type="slidenum">
              <a:rPr lang="es-ES" smtClean="0"/>
              <a:pPr algn="ctr"/>
              <a:t>36</a:t>
            </a:fld>
            <a:endParaRPr lang="es-ES" dirty="0"/>
          </a:p>
        </p:txBody>
      </p:sp>
      <p:grpSp>
        <p:nvGrpSpPr>
          <p:cNvPr id="20" name="Group 19"/>
          <p:cNvGrpSpPr/>
          <p:nvPr/>
        </p:nvGrpSpPr>
        <p:grpSpPr>
          <a:xfrm>
            <a:off x="3635896" y="1047049"/>
            <a:ext cx="418454" cy="418454"/>
            <a:chOff x="3292912" y="1278777"/>
            <a:chExt cx="418454" cy="418454"/>
          </a:xfrm>
        </p:grpSpPr>
        <p:sp>
          <p:nvSpPr>
            <p:cNvPr id="10" name="Oval 9"/>
            <p:cNvSpPr/>
            <p:nvPr/>
          </p:nvSpPr>
          <p:spPr>
            <a:xfrm>
              <a:off x="3292912" y="1278777"/>
              <a:ext cx="418454" cy="418454"/>
            </a:xfrm>
            <a:prstGeom prst="ellipse">
              <a:avLst/>
            </a:prstGeom>
            <a:effectLst>
              <a:outerShdw blurRad="76200" dir="18900000" sy="23000" kx="-1200000" algn="bl" rotWithShape="0">
                <a:prstClr val="black">
                  <a:alpha val="5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3437330" y="1379193"/>
              <a:ext cx="137825" cy="233110"/>
              <a:chOff x="519353" y="1603534"/>
              <a:chExt cx="137825" cy="233110"/>
            </a:xfrm>
          </p:grpSpPr>
          <p:sp>
            <p:nvSpPr>
              <p:cNvPr id="12" name="Rectangle 11"/>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lbow Connector 14"/>
              <p:cNvCxnSpPr>
                <a:stCxn id="12" idx="2"/>
                <a:endCxn id="13"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2" idx="2"/>
                <a:endCxn id="14"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7" name="Group 16"/>
          <p:cNvGrpSpPr/>
          <p:nvPr/>
        </p:nvGrpSpPr>
        <p:grpSpPr>
          <a:xfrm>
            <a:off x="5071310" y="1045343"/>
            <a:ext cx="418454" cy="418454"/>
            <a:chOff x="432671" y="3159296"/>
            <a:chExt cx="418454" cy="418454"/>
          </a:xfrm>
        </p:grpSpPr>
        <p:sp>
          <p:nvSpPr>
            <p:cNvPr id="18" name="Oval 17"/>
            <p:cNvSpPr/>
            <p:nvPr/>
          </p:nvSpPr>
          <p:spPr>
            <a:xfrm>
              <a:off x="432671" y="3159296"/>
              <a:ext cx="418454" cy="418454"/>
            </a:xfrm>
            <a:prstGeom prst="ellipse">
              <a:avLst/>
            </a:prstGeom>
            <a:effectLst>
              <a:outerShdw blurRad="76200" dir="18900000" sy="23000" kx="-1200000" algn="bl" rotWithShape="0">
                <a:prstClr val="black">
                  <a:alpha val="5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8" descr="Image result for atlassian icon"/>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489130" y="3208230"/>
              <a:ext cx="304902" cy="30490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1" name="Straight Arrow Connector 20"/>
          <p:cNvCxnSpPr/>
          <p:nvPr/>
        </p:nvCxnSpPr>
        <p:spPr>
          <a:xfrm flipV="1">
            <a:off x="4054350" y="1254570"/>
            <a:ext cx="1016960" cy="1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011" y="2185360"/>
            <a:ext cx="3251606" cy="109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539" y="2181608"/>
            <a:ext cx="3199112" cy="1102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216" y="2186548"/>
            <a:ext cx="3179758" cy="109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539" y="2181608"/>
            <a:ext cx="3227935" cy="307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7" name="Group 26"/>
          <p:cNvGrpSpPr/>
          <p:nvPr/>
        </p:nvGrpSpPr>
        <p:grpSpPr>
          <a:xfrm>
            <a:off x="323528" y="1989639"/>
            <a:ext cx="4406096" cy="3456384"/>
            <a:chOff x="309920" y="1604744"/>
            <a:chExt cx="4406096" cy="3456384"/>
          </a:xfrm>
        </p:grpSpPr>
        <p:sp>
          <p:nvSpPr>
            <p:cNvPr id="26" name="Rectangle 25"/>
            <p:cNvSpPr/>
            <p:nvPr/>
          </p:nvSpPr>
          <p:spPr>
            <a:xfrm>
              <a:off x="309920" y="1604744"/>
              <a:ext cx="3744430" cy="345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656" y="1801653"/>
              <a:ext cx="4130360" cy="112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6" name="Content Placeholder 2"/>
          <p:cNvSpPr>
            <a:spLocks noGrp="1"/>
          </p:cNvSpPr>
          <p:nvPr>
            <p:ph sz="half" idx="1"/>
          </p:nvPr>
        </p:nvSpPr>
        <p:spPr>
          <a:xfrm>
            <a:off x="5364088" y="1773310"/>
            <a:ext cx="3059832" cy="2950360"/>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spcAft>
                <a:spcPts val="600"/>
              </a:spcAft>
              <a:buNone/>
            </a:pPr>
            <a:r>
              <a:rPr lang="en-US" sz="1600" b="1" dirty="0" smtClean="0">
                <a:solidFill>
                  <a:schemeClr val="accent1"/>
                </a:solidFill>
              </a:rPr>
              <a:t>Project or Service Management</a:t>
            </a:r>
          </a:p>
          <a:p>
            <a:pPr marL="177800" indent="-177800">
              <a:spcBef>
                <a:spcPts val="0"/>
              </a:spcBef>
              <a:buClr>
                <a:schemeClr val="accent1"/>
              </a:buClr>
            </a:pPr>
            <a:r>
              <a:rPr lang="en-US" sz="1400" dirty="0" smtClean="0"/>
              <a:t>Prioritize</a:t>
            </a:r>
          </a:p>
          <a:p>
            <a:pPr marL="177800" indent="-177800">
              <a:spcBef>
                <a:spcPts val="0"/>
              </a:spcBef>
              <a:buClr>
                <a:schemeClr val="accent1"/>
              </a:buClr>
            </a:pPr>
            <a:r>
              <a:rPr lang="en-US" sz="1400" dirty="0" smtClean="0"/>
              <a:t>Schedule</a:t>
            </a:r>
          </a:p>
          <a:p>
            <a:pPr marL="177800" indent="-177800">
              <a:spcBef>
                <a:spcPts val="0"/>
              </a:spcBef>
              <a:buClr>
                <a:schemeClr val="accent1"/>
              </a:buClr>
            </a:pPr>
            <a:r>
              <a:rPr lang="en-US" sz="1400" dirty="0" smtClean="0"/>
              <a:t>Assign</a:t>
            </a:r>
          </a:p>
          <a:p>
            <a:pPr marL="177800" indent="-177800">
              <a:spcBef>
                <a:spcPts val="0"/>
              </a:spcBef>
              <a:buClr>
                <a:schemeClr val="accent1"/>
              </a:buClr>
            </a:pPr>
            <a:r>
              <a:rPr lang="en-US" sz="1400" dirty="0" smtClean="0"/>
              <a:t>Track</a:t>
            </a:r>
            <a:endParaRPr lang="en-US" sz="1400" dirty="0"/>
          </a:p>
        </p:txBody>
      </p:sp>
      <p:pic>
        <p:nvPicPr>
          <p:cNvPr id="2253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240" y="2204864"/>
            <a:ext cx="1794062" cy="17798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4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182" y="3776539"/>
            <a:ext cx="4216524" cy="1117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63904" y="3283876"/>
            <a:ext cx="2051720" cy="14015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8"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52120" y="4149080"/>
            <a:ext cx="3240360" cy="158058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9"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67958" y="4509120"/>
            <a:ext cx="3429060" cy="21345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Content Placeholder 2"/>
          <p:cNvSpPr>
            <a:spLocks noGrp="1"/>
          </p:cNvSpPr>
          <p:nvPr>
            <p:ph sz="half" idx="1"/>
          </p:nvPr>
        </p:nvSpPr>
        <p:spPr>
          <a:xfrm>
            <a:off x="323528" y="1773310"/>
            <a:ext cx="3059832" cy="604130"/>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spcAft>
                <a:spcPts val="600"/>
              </a:spcAft>
              <a:buNone/>
            </a:pPr>
            <a:r>
              <a:rPr lang="en-US" sz="1600" b="1" dirty="0" smtClean="0">
                <a:solidFill>
                  <a:schemeClr val="accent1"/>
                </a:solidFill>
              </a:rPr>
              <a:t>Intranet note</a:t>
            </a:r>
          </a:p>
        </p:txBody>
      </p:sp>
    </p:spTree>
    <p:extLst>
      <p:ext uri="{BB962C8B-B14F-4D97-AF65-F5344CB8AC3E}">
        <p14:creationId xmlns:p14="http://schemas.microsoft.com/office/powerpoint/2010/main" val="380768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5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5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5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xEl>
                                              <p:pRg st="3" end="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5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P spid="4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04664"/>
            <a:ext cx="7076256" cy="954107"/>
          </a:xfrm>
        </p:spPr>
        <p:txBody>
          <a:bodyPr/>
          <a:lstStyle/>
          <a:p>
            <a:r>
              <a:rPr lang="en-US" dirty="0" smtClean="0"/>
              <a:t>Automatic Project Reports in Intranet</a:t>
            </a:r>
            <a:br>
              <a:rPr lang="en-US" dirty="0" smtClean="0"/>
            </a:br>
            <a:endParaRPr lang="en-US" dirty="0"/>
          </a:p>
        </p:txBody>
      </p:sp>
      <p:sp>
        <p:nvSpPr>
          <p:cNvPr id="4" name="Slide Number Placeholder 3"/>
          <p:cNvSpPr>
            <a:spLocks noGrp="1"/>
          </p:cNvSpPr>
          <p:nvPr>
            <p:ph type="sldNum" sz="quarter" idx="4"/>
          </p:nvPr>
        </p:nvSpPr>
        <p:spPr/>
        <p:txBody>
          <a:bodyPr/>
          <a:lstStyle/>
          <a:p>
            <a:pPr algn="ctr"/>
            <a:fld id="{5BA498EE-68B2-478F-B876-5380BD2D6F94}" type="slidenum">
              <a:rPr lang="es-ES" smtClean="0"/>
              <a:t>37</a:t>
            </a:fld>
            <a:endParaRPr lang="es-ES" dirty="0"/>
          </a:p>
        </p:txBody>
      </p:sp>
      <p:grpSp>
        <p:nvGrpSpPr>
          <p:cNvPr id="17" name="Group 16"/>
          <p:cNvGrpSpPr/>
          <p:nvPr/>
        </p:nvGrpSpPr>
        <p:grpSpPr>
          <a:xfrm>
            <a:off x="3635896" y="1047049"/>
            <a:ext cx="418454" cy="418454"/>
            <a:chOff x="3292912" y="1278777"/>
            <a:chExt cx="418454" cy="418454"/>
          </a:xfrm>
        </p:grpSpPr>
        <p:sp>
          <p:nvSpPr>
            <p:cNvPr id="18" name="Oval 17"/>
            <p:cNvSpPr/>
            <p:nvPr/>
          </p:nvSpPr>
          <p:spPr>
            <a:xfrm>
              <a:off x="3292912" y="1278777"/>
              <a:ext cx="418454" cy="418454"/>
            </a:xfrm>
            <a:prstGeom prst="ellipse">
              <a:avLst/>
            </a:prstGeom>
            <a:effectLst>
              <a:outerShdw blurRad="76200" dir="18900000" sy="23000" kx="-1200000" algn="bl" rotWithShape="0">
                <a:prstClr val="black">
                  <a:alpha val="5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3437330" y="1379193"/>
              <a:ext cx="137825" cy="233110"/>
              <a:chOff x="519353" y="1603534"/>
              <a:chExt cx="137825" cy="233110"/>
            </a:xfrm>
          </p:grpSpPr>
          <p:sp>
            <p:nvSpPr>
              <p:cNvPr id="20" name="Rectangle 19"/>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Elbow Connector 22"/>
              <p:cNvCxnSpPr>
                <a:stCxn id="20" idx="2"/>
                <a:endCxn id="21"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20" idx="2"/>
                <a:endCxn id="22"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Arrow Connector 27"/>
          <p:cNvCxnSpPr>
            <a:endCxn id="18" idx="6"/>
          </p:cNvCxnSpPr>
          <p:nvPr/>
        </p:nvCxnSpPr>
        <p:spPr>
          <a:xfrm flipH="1">
            <a:off x="4054350" y="1254570"/>
            <a:ext cx="1016960" cy="1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Content Placeholder 2"/>
          <p:cNvSpPr txBox="1">
            <a:spLocks/>
          </p:cNvSpPr>
          <p:nvPr/>
        </p:nvSpPr>
        <p:spPr>
          <a:xfrm>
            <a:off x="587946" y="1701423"/>
            <a:ext cx="2679842" cy="305271"/>
          </a:xfrm>
          <a:prstGeom prst="rect">
            <a:avLst/>
          </a:prstGeom>
          <a:noFill/>
          <a:ln w="9525" cap="flat" cmpd="sng" algn="ctr">
            <a:noFill/>
            <a:prstDash val="solid"/>
          </a:ln>
          <a:effectLst/>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Clr>
                <a:srgbClr val="959F38"/>
              </a:buClr>
              <a:buFont typeface="Wingdings" pitchFamily="2" charset="2"/>
              <a:buChar char="§"/>
              <a:defRPr sz="2400" kern="1200">
                <a:solidFill>
                  <a:schemeClr val="dk1"/>
                </a:solidFill>
                <a:latin typeface="+mn-lt"/>
                <a:ea typeface="+mn-ea"/>
                <a:cs typeface="+mn-cs"/>
              </a:defRPr>
            </a:lvl1pPr>
            <a:lvl2pPr marL="742950" indent="-285750" algn="l" defTabSz="914400" rtl="0" eaLnBrk="1" latinLnBrk="0" hangingPunct="1">
              <a:spcBef>
                <a:spcPct val="20000"/>
              </a:spcBef>
              <a:buClr>
                <a:srgbClr val="112E50"/>
              </a:buClr>
              <a:buFont typeface="Wingdings" pitchFamily="2" charset="2"/>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Clr>
                <a:schemeClr val="accent1"/>
              </a:buClr>
              <a:buFont typeface="Wingdings" pitchFamily="2" charset="2"/>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Clr>
                <a:srgbClr val="112E50"/>
              </a:buClr>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Clr>
                <a:srgbClr val="88A0B8"/>
              </a:buClr>
              <a:buFont typeface="Wingdings" pitchFamily="2" charset="2"/>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7800" indent="-177800">
              <a:spcBef>
                <a:spcPts val="0"/>
              </a:spcBef>
              <a:spcAft>
                <a:spcPts val="600"/>
              </a:spcAft>
              <a:buClr>
                <a:srgbClr val="FF0000"/>
              </a:buClr>
            </a:pPr>
            <a:r>
              <a:rPr lang="en-US" sz="1400" dirty="0" smtClean="0"/>
              <a:t>Release notes</a:t>
            </a:r>
            <a:endParaRPr lang="en-US" sz="1400" dirty="0"/>
          </a:p>
        </p:txBody>
      </p:sp>
      <p:grpSp>
        <p:nvGrpSpPr>
          <p:cNvPr id="26" name="Group 25"/>
          <p:cNvGrpSpPr/>
          <p:nvPr/>
        </p:nvGrpSpPr>
        <p:grpSpPr>
          <a:xfrm>
            <a:off x="5071310" y="1056800"/>
            <a:ext cx="418454" cy="418454"/>
            <a:chOff x="6211996" y="3490509"/>
            <a:chExt cx="418454" cy="418454"/>
          </a:xfrm>
        </p:grpSpPr>
        <p:sp>
          <p:nvSpPr>
            <p:cNvPr id="27" name="Oval 26"/>
            <p:cNvSpPr/>
            <p:nvPr/>
          </p:nvSpPr>
          <p:spPr>
            <a:xfrm>
              <a:off x="6211996" y="3490509"/>
              <a:ext cx="418454" cy="418454"/>
            </a:xfrm>
            <a:prstGeom prst="ellipse">
              <a:avLst/>
            </a:prstGeom>
            <a:effectLst>
              <a:outerShdw blurRad="76200" dir="18900000" sy="23000" kx="-1200000" algn="bl" rotWithShape="0">
                <a:prstClr val="black">
                  <a:alpha val="59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29" name="Picture 8" descr="Image result for atlassian icon"/>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268455" y="3539443"/>
              <a:ext cx="304902" cy="304902"/>
            </a:xfrm>
            <a:prstGeom prst="rect">
              <a:avLst/>
            </a:prstGeom>
            <a:noFill/>
            <a:extLst>
              <a:ext uri="{909E8E84-426E-40DD-AFC4-6F175D3DCCD1}">
                <a14:hiddenFill xmlns:a14="http://schemas.microsoft.com/office/drawing/2010/main">
                  <a:solidFill>
                    <a:srgbClr val="FFFFFF"/>
                  </a:solidFill>
                </a14:hiddenFill>
              </a:ext>
            </a:extLst>
          </p:spPr>
        </p:pic>
      </p:gr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32" y="2120428"/>
            <a:ext cx="3603064" cy="355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194" y="2120428"/>
            <a:ext cx="3738270" cy="357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Content Placeholder 2"/>
          <p:cNvSpPr txBox="1">
            <a:spLocks/>
          </p:cNvSpPr>
          <p:nvPr/>
        </p:nvSpPr>
        <p:spPr>
          <a:xfrm>
            <a:off x="4562830" y="1701423"/>
            <a:ext cx="2679842" cy="305271"/>
          </a:xfrm>
          <a:prstGeom prst="rect">
            <a:avLst/>
          </a:prstGeom>
          <a:noFill/>
          <a:ln w="9525" cap="flat" cmpd="sng" algn="ctr">
            <a:noFill/>
            <a:prstDash val="solid"/>
          </a:ln>
          <a:effectLst/>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Clr>
                <a:srgbClr val="959F38"/>
              </a:buClr>
              <a:buFont typeface="Wingdings" pitchFamily="2" charset="2"/>
              <a:buChar char="§"/>
              <a:defRPr sz="2400" kern="1200">
                <a:solidFill>
                  <a:schemeClr val="dk1"/>
                </a:solidFill>
                <a:latin typeface="+mn-lt"/>
                <a:ea typeface="+mn-ea"/>
                <a:cs typeface="+mn-cs"/>
              </a:defRPr>
            </a:lvl1pPr>
            <a:lvl2pPr marL="742950" indent="-285750" algn="l" defTabSz="914400" rtl="0" eaLnBrk="1" latinLnBrk="0" hangingPunct="1">
              <a:spcBef>
                <a:spcPct val="20000"/>
              </a:spcBef>
              <a:buClr>
                <a:srgbClr val="112E50"/>
              </a:buClr>
              <a:buFont typeface="Wingdings" pitchFamily="2" charset="2"/>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Clr>
                <a:schemeClr val="accent1"/>
              </a:buClr>
              <a:buFont typeface="Wingdings" pitchFamily="2" charset="2"/>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Clr>
                <a:srgbClr val="112E50"/>
              </a:buClr>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Clr>
                <a:srgbClr val="88A0B8"/>
              </a:buClr>
              <a:buFont typeface="Wingdings" pitchFamily="2" charset="2"/>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7800" indent="-177800">
              <a:spcBef>
                <a:spcPts val="0"/>
              </a:spcBef>
              <a:spcAft>
                <a:spcPts val="600"/>
              </a:spcAft>
              <a:buClr>
                <a:srgbClr val="FF0000"/>
              </a:buClr>
            </a:pPr>
            <a:r>
              <a:rPr lang="en-US" sz="1400" dirty="0" smtClean="0"/>
              <a:t>Status reports</a:t>
            </a:r>
            <a:endParaRPr lang="en-US" sz="1400" dirty="0"/>
          </a:p>
        </p:txBody>
      </p:sp>
    </p:spTree>
    <p:extLst>
      <p:ext uri="{BB962C8B-B14F-4D97-AF65-F5344CB8AC3E}">
        <p14:creationId xmlns:p14="http://schemas.microsoft.com/office/powerpoint/2010/main" val="43076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04664"/>
            <a:ext cx="7076256" cy="954107"/>
          </a:xfrm>
        </p:spPr>
        <p:txBody>
          <a:bodyPr/>
          <a:lstStyle/>
          <a:p>
            <a:r>
              <a:rPr lang="en-US" dirty="0" smtClean="0"/>
              <a:t>Automatic Service Reports in Intranet</a:t>
            </a:r>
            <a:br>
              <a:rPr lang="en-US" dirty="0" smtClean="0"/>
            </a:br>
            <a:endParaRPr lang="en-US" dirty="0"/>
          </a:p>
        </p:txBody>
      </p:sp>
      <p:sp>
        <p:nvSpPr>
          <p:cNvPr id="4" name="Slide Number Placeholder 3"/>
          <p:cNvSpPr>
            <a:spLocks noGrp="1"/>
          </p:cNvSpPr>
          <p:nvPr>
            <p:ph type="sldNum" sz="quarter" idx="4"/>
          </p:nvPr>
        </p:nvSpPr>
        <p:spPr/>
        <p:txBody>
          <a:bodyPr/>
          <a:lstStyle/>
          <a:p>
            <a:pPr algn="ctr"/>
            <a:fld id="{5BA498EE-68B2-478F-B876-5380BD2D6F94}" type="slidenum">
              <a:rPr lang="es-ES" smtClean="0"/>
              <a:t>38</a:t>
            </a:fld>
            <a:endParaRPr lang="es-ES" dirty="0"/>
          </a:p>
        </p:txBody>
      </p:sp>
      <p:grpSp>
        <p:nvGrpSpPr>
          <p:cNvPr id="17" name="Group 16"/>
          <p:cNvGrpSpPr/>
          <p:nvPr/>
        </p:nvGrpSpPr>
        <p:grpSpPr>
          <a:xfrm>
            <a:off x="3635896" y="1047049"/>
            <a:ext cx="418454" cy="418454"/>
            <a:chOff x="3292912" y="1278777"/>
            <a:chExt cx="418454" cy="418454"/>
          </a:xfrm>
        </p:grpSpPr>
        <p:sp>
          <p:nvSpPr>
            <p:cNvPr id="18" name="Oval 17"/>
            <p:cNvSpPr/>
            <p:nvPr/>
          </p:nvSpPr>
          <p:spPr>
            <a:xfrm>
              <a:off x="3292912" y="1278777"/>
              <a:ext cx="418454" cy="418454"/>
            </a:xfrm>
            <a:prstGeom prst="ellipse">
              <a:avLst/>
            </a:prstGeom>
            <a:effectLst>
              <a:outerShdw blurRad="76200" dir="18900000" sy="23000" kx="-1200000" algn="bl" rotWithShape="0">
                <a:prstClr val="black">
                  <a:alpha val="5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3437330" y="1379193"/>
              <a:ext cx="137825" cy="233110"/>
              <a:chOff x="519353" y="1603534"/>
              <a:chExt cx="137825" cy="233110"/>
            </a:xfrm>
          </p:grpSpPr>
          <p:sp>
            <p:nvSpPr>
              <p:cNvPr id="20" name="Rectangle 19"/>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Elbow Connector 22"/>
              <p:cNvCxnSpPr>
                <a:stCxn id="20" idx="2"/>
                <a:endCxn id="21"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20" idx="2"/>
                <a:endCxn id="22"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Arrow Connector 27"/>
          <p:cNvCxnSpPr>
            <a:stCxn id="26" idx="2"/>
            <a:endCxn id="18" idx="6"/>
          </p:cNvCxnSpPr>
          <p:nvPr/>
        </p:nvCxnSpPr>
        <p:spPr>
          <a:xfrm flipH="1">
            <a:off x="4054350" y="1254570"/>
            <a:ext cx="1016960" cy="1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499" y="2271713"/>
            <a:ext cx="1489278"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257" y="3414713"/>
            <a:ext cx="1481520" cy="216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7336" y="2271713"/>
            <a:ext cx="2116500" cy="287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Content Placeholder 2"/>
          <p:cNvSpPr>
            <a:spLocks noGrp="1"/>
          </p:cNvSpPr>
          <p:nvPr>
            <p:ph sz="half" idx="1"/>
          </p:nvPr>
        </p:nvSpPr>
        <p:spPr>
          <a:xfrm>
            <a:off x="2205515" y="1748440"/>
            <a:ext cx="2679842" cy="305271"/>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177800" indent="-177800">
              <a:spcBef>
                <a:spcPts val="0"/>
              </a:spcBef>
              <a:spcAft>
                <a:spcPts val="600"/>
              </a:spcAft>
            </a:pPr>
            <a:r>
              <a:rPr lang="en-US" sz="1400" dirty="0"/>
              <a:t>Backlog of open issues</a:t>
            </a:r>
          </a:p>
        </p:txBody>
      </p:sp>
      <p:sp>
        <p:nvSpPr>
          <p:cNvPr id="37" name="Content Placeholder 2"/>
          <p:cNvSpPr txBox="1">
            <a:spLocks/>
          </p:cNvSpPr>
          <p:nvPr/>
        </p:nvSpPr>
        <p:spPr>
          <a:xfrm>
            <a:off x="369866" y="1748440"/>
            <a:ext cx="1622911" cy="305271"/>
          </a:xfrm>
          <a:prstGeom prst="rect">
            <a:avLst/>
          </a:prstGeom>
          <a:noFill/>
          <a:ln w="9525" cap="flat" cmpd="sng" algn="ctr">
            <a:noFill/>
            <a:prstDash val="solid"/>
          </a:ln>
          <a:effectLst/>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Clr>
                <a:srgbClr val="959F38"/>
              </a:buClr>
              <a:buFont typeface="Wingdings" pitchFamily="2" charset="2"/>
              <a:buChar char="§"/>
              <a:defRPr sz="2400" kern="1200">
                <a:solidFill>
                  <a:schemeClr val="dk1"/>
                </a:solidFill>
                <a:latin typeface="+mn-lt"/>
                <a:ea typeface="+mn-ea"/>
                <a:cs typeface="+mn-cs"/>
              </a:defRPr>
            </a:lvl1pPr>
            <a:lvl2pPr marL="742950" indent="-285750" algn="l" defTabSz="914400" rtl="0" eaLnBrk="1" latinLnBrk="0" hangingPunct="1">
              <a:spcBef>
                <a:spcPct val="20000"/>
              </a:spcBef>
              <a:buClr>
                <a:srgbClr val="112E50"/>
              </a:buClr>
              <a:buFont typeface="Wingdings" pitchFamily="2" charset="2"/>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Clr>
                <a:schemeClr val="accent1"/>
              </a:buClr>
              <a:buFont typeface="Wingdings" pitchFamily="2" charset="2"/>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Clr>
                <a:srgbClr val="112E50"/>
              </a:buClr>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Clr>
                <a:srgbClr val="88A0B8"/>
              </a:buClr>
              <a:buFont typeface="Wingdings" pitchFamily="2" charset="2"/>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7800" indent="-177800">
              <a:spcBef>
                <a:spcPts val="0"/>
              </a:spcBef>
              <a:spcAft>
                <a:spcPts val="600"/>
              </a:spcAft>
            </a:pPr>
            <a:r>
              <a:rPr lang="en-US" sz="1400" dirty="0"/>
              <a:t>Activity report</a:t>
            </a:r>
          </a:p>
        </p:txBody>
      </p:sp>
      <p:pic>
        <p:nvPicPr>
          <p:cNvPr id="2355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2829" y="2831785"/>
            <a:ext cx="4311137" cy="208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Content Placeholder 2"/>
          <p:cNvSpPr txBox="1">
            <a:spLocks/>
          </p:cNvSpPr>
          <p:nvPr/>
        </p:nvSpPr>
        <p:spPr>
          <a:xfrm>
            <a:off x="4562830" y="1748440"/>
            <a:ext cx="4054228" cy="2522210"/>
          </a:xfrm>
          <a:prstGeom prst="rect">
            <a:avLst/>
          </a:prstGeom>
          <a:noFill/>
          <a:ln w="9525" cap="flat" cmpd="sng" algn="ctr">
            <a:noFill/>
            <a:prstDash val="solid"/>
          </a:ln>
          <a:effectLst/>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Clr>
                <a:srgbClr val="959F38"/>
              </a:buClr>
              <a:buFont typeface="Wingdings" pitchFamily="2" charset="2"/>
              <a:buChar char="§"/>
              <a:defRPr sz="2400" kern="1200">
                <a:solidFill>
                  <a:schemeClr val="dk1"/>
                </a:solidFill>
                <a:latin typeface="+mn-lt"/>
                <a:ea typeface="+mn-ea"/>
                <a:cs typeface="+mn-cs"/>
              </a:defRPr>
            </a:lvl1pPr>
            <a:lvl2pPr marL="742950" indent="-285750" algn="l" defTabSz="914400" rtl="0" eaLnBrk="1" latinLnBrk="0" hangingPunct="1">
              <a:spcBef>
                <a:spcPct val="20000"/>
              </a:spcBef>
              <a:buClr>
                <a:srgbClr val="112E50"/>
              </a:buClr>
              <a:buFont typeface="Wingdings" pitchFamily="2" charset="2"/>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Clr>
                <a:schemeClr val="accent1"/>
              </a:buClr>
              <a:buFont typeface="Wingdings" pitchFamily="2" charset="2"/>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Clr>
                <a:srgbClr val="112E50"/>
              </a:buClr>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Clr>
                <a:srgbClr val="88A0B8"/>
              </a:buClr>
              <a:buFont typeface="Wingdings" pitchFamily="2" charset="2"/>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7800" indent="-177800">
              <a:spcBef>
                <a:spcPts val="0"/>
              </a:spcBef>
            </a:pPr>
            <a:r>
              <a:rPr lang="en-US" sz="1400" dirty="0"/>
              <a:t>Issues planned for the week</a:t>
            </a:r>
          </a:p>
          <a:p>
            <a:pPr marL="177800" indent="-177800">
              <a:spcBef>
                <a:spcPts val="0"/>
              </a:spcBef>
            </a:pPr>
            <a:r>
              <a:rPr lang="en-US" sz="1400" dirty="0"/>
              <a:t>Issues with TTR expiring soon</a:t>
            </a:r>
          </a:p>
          <a:p>
            <a:pPr marL="177800" indent="-177800">
              <a:spcBef>
                <a:spcPts val="0"/>
              </a:spcBef>
            </a:pPr>
            <a:r>
              <a:rPr lang="en-US" sz="1400" dirty="0"/>
              <a:t>Issues with work logged this week with their status and relevant </a:t>
            </a:r>
            <a:r>
              <a:rPr lang="en-US" sz="1400" dirty="0" smtClean="0"/>
              <a:t>notes for the team</a:t>
            </a:r>
            <a:endParaRPr lang="en-US" sz="1400" dirty="0"/>
          </a:p>
        </p:txBody>
      </p:sp>
      <p:grpSp>
        <p:nvGrpSpPr>
          <p:cNvPr id="42" name="Group 41"/>
          <p:cNvGrpSpPr/>
          <p:nvPr/>
        </p:nvGrpSpPr>
        <p:grpSpPr>
          <a:xfrm>
            <a:off x="5071310" y="1047049"/>
            <a:ext cx="418454" cy="418454"/>
            <a:chOff x="3326258" y="1668797"/>
            <a:chExt cx="418454" cy="418454"/>
          </a:xfrm>
        </p:grpSpPr>
        <p:sp>
          <p:nvSpPr>
            <p:cNvPr id="43" name="Oval 42"/>
            <p:cNvSpPr/>
            <p:nvPr/>
          </p:nvSpPr>
          <p:spPr>
            <a:xfrm>
              <a:off x="3326258" y="1668797"/>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44" name="Picture 8" descr="Image result for atlassian icon"/>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3382717" y="1717731"/>
              <a:ext cx="304902" cy="304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550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4876" y="2075885"/>
            <a:ext cx="4797424" cy="2677656"/>
          </a:xfrm>
          <a:prstGeom prst="rect">
            <a:avLst/>
          </a:prstGeom>
          <a:noFill/>
          <a:ln>
            <a:noFill/>
          </a:ln>
        </p:spPr>
        <p:txBody>
          <a:bodyPr wrap="square" rtlCol="0" anchor="b">
            <a:spAutoFit/>
          </a:bodyPr>
          <a:lstStyle>
            <a:lvl1pPr algn="ctr">
              <a:spcBef>
                <a:spcPts val="8400"/>
              </a:spcBef>
              <a:spcAft>
                <a:spcPts val="2400"/>
              </a:spcAft>
              <a:buNone/>
              <a:defRPr lang="en-US" sz="2800" b="1">
                <a:solidFill>
                  <a:schemeClr val="accent1">
                    <a:lumMod val="50000"/>
                  </a:schemeClr>
                </a:solidFill>
                <a:latin typeface="Arial" pitchFamily="34" charset="0"/>
                <a:cs typeface="Arial" pitchFamily="34" charset="0"/>
              </a:defRPr>
            </a:lvl1pPr>
          </a:lstStyle>
          <a:p>
            <a:pPr>
              <a:spcBef>
                <a:spcPts val="0"/>
              </a:spcBef>
              <a:spcAft>
                <a:spcPts val="0"/>
              </a:spcAft>
            </a:pPr>
            <a:r>
              <a:rPr lang="en-US" dirty="0"/>
              <a:t>Collaborative </a:t>
            </a:r>
            <a:r>
              <a:rPr lang="en-US" dirty="0" smtClean="0"/>
              <a:t>Spaces</a:t>
            </a:r>
          </a:p>
          <a:p>
            <a:pPr>
              <a:spcBef>
                <a:spcPts val="0"/>
              </a:spcBef>
              <a:spcAft>
                <a:spcPts val="0"/>
              </a:spcAft>
            </a:pPr>
            <a:endParaRPr lang="en-US" dirty="0" smtClean="0"/>
          </a:p>
          <a:p>
            <a:pPr>
              <a:spcBef>
                <a:spcPts val="0"/>
              </a:spcBef>
              <a:spcAft>
                <a:spcPts val="0"/>
              </a:spcAft>
            </a:pPr>
            <a:r>
              <a:rPr lang="en-US" dirty="0" smtClean="0"/>
              <a:t>Usage </a:t>
            </a:r>
            <a:r>
              <a:rPr lang="en-US" dirty="0"/>
              <a:t>Based </a:t>
            </a:r>
            <a:r>
              <a:rPr lang="en-US" dirty="0" smtClean="0"/>
              <a:t>Structure</a:t>
            </a:r>
          </a:p>
          <a:p>
            <a:pPr>
              <a:spcBef>
                <a:spcPts val="0"/>
              </a:spcBef>
              <a:spcAft>
                <a:spcPts val="0"/>
              </a:spcAft>
            </a:pPr>
            <a:endParaRPr lang="en-US" dirty="0" smtClean="0"/>
          </a:p>
          <a:p>
            <a:pPr>
              <a:spcBef>
                <a:spcPts val="0"/>
              </a:spcBef>
              <a:spcAft>
                <a:spcPts val="0"/>
              </a:spcAft>
            </a:pPr>
            <a:r>
              <a:rPr lang="en-US" dirty="0" smtClean="0"/>
              <a:t>Service </a:t>
            </a:r>
            <a:r>
              <a:rPr lang="en-US" dirty="0"/>
              <a:t>and Project Management Integration</a:t>
            </a:r>
          </a:p>
        </p:txBody>
      </p:sp>
      <p:sp>
        <p:nvSpPr>
          <p:cNvPr id="5" name="Slide Number Placeholder 4"/>
          <p:cNvSpPr>
            <a:spLocks noGrp="1"/>
          </p:cNvSpPr>
          <p:nvPr>
            <p:ph type="sldNum" sz="quarter" idx="4"/>
          </p:nvPr>
        </p:nvSpPr>
        <p:spPr/>
        <p:txBody>
          <a:bodyPr/>
          <a:lstStyle/>
          <a:p>
            <a:pPr algn="ctr"/>
            <a:fld id="{882B4CBF-0CD5-4D8F-82DA-4F474685C830}" type="slidenum">
              <a:rPr lang="es-ES" smtClean="0"/>
              <a:pPr algn="ctr"/>
              <a:t>39</a:t>
            </a:fld>
            <a:endParaRPr lang="es-ES" dirty="0"/>
          </a:p>
        </p:txBody>
      </p:sp>
    </p:spTree>
    <p:extLst>
      <p:ext uri="{BB962C8B-B14F-4D97-AF65-F5344CB8AC3E}">
        <p14:creationId xmlns:p14="http://schemas.microsoft.com/office/powerpoint/2010/main" val="94308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Spaces</a:t>
            </a:r>
            <a:endParaRPr lang="en-US" dirty="0"/>
          </a:p>
        </p:txBody>
      </p:sp>
      <p:sp>
        <p:nvSpPr>
          <p:cNvPr id="3" name="Content Placeholder 2"/>
          <p:cNvSpPr>
            <a:spLocks noGrp="1"/>
          </p:cNvSpPr>
          <p:nvPr>
            <p:ph sz="half" idx="1"/>
          </p:nvPr>
        </p:nvSpPr>
        <p:spPr>
          <a:xfrm>
            <a:off x="308610" y="2164079"/>
            <a:ext cx="2700000" cy="1403033"/>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buNone/>
            </a:pPr>
            <a:r>
              <a:rPr lang="en-US" sz="1600" b="1" dirty="0">
                <a:solidFill>
                  <a:schemeClr val="accent1"/>
                </a:solidFill>
              </a:rPr>
              <a:t>Organized </a:t>
            </a:r>
            <a:r>
              <a:rPr lang="en-US" sz="1600" b="1" dirty="0" smtClean="0">
                <a:solidFill>
                  <a:schemeClr val="accent1"/>
                </a:solidFill>
              </a:rPr>
              <a:t>workspaces</a:t>
            </a:r>
            <a:endParaRPr lang="en-US" sz="1600" b="1" dirty="0">
              <a:solidFill>
                <a:schemeClr val="accent1"/>
              </a:solidFill>
            </a:endParaRPr>
          </a:p>
          <a:p>
            <a:pPr marL="0" indent="0">
              <a:spcBef>
                <a:spcPts val="600"/>
              </a:spcBef>
              <a:buNone/>
            </a:pPr>
            <a:r>
              <a:rPr lang="en-US" sz="1400" dirty="0" smtClean="0"/>
              <a:t>Spaces </a:t>
            </a:r>
            <a:r>
              <a:rPr lang="en-US" sz="1400" dirty="0"/>
              <a:t>for every </a:t>
            </a:r>
            <a:r>
              <a:rPr lang="en-US" sz="1400" b="1" dirty="0">
                <a:solidFill>
                  <a:schemeClr val="accent1"/>
                </a:solidFill>
              </a:rPr>
              <a:t>team</a:t>
            </a:r>
            <a:r>
              <a:rPr lang="en-US" sz="1400" dirty="0"/>
              <a:t>, </a:t>
            </a:r>
            <a:r>
              <a:rPr lang="en-US" sz="1400" b="1" dirty="0" smtClean="0">
                <a:solidFill>
                  <a:schemeClr val="accent1"/>
                </a:solidFill>
              </a:rPr>
              <a:t>division</a:t>
            </a:r>
            <a:r>
              <a:rPr lang="en-US" sz="1400" dirty="0" smtClean="0"/>
              <a:t>, </a:t>
            </a:r>
            <a:r>
              <a:rPr lang="en-US" sz="1400" dirty="0"/>
              <a:t>or major </a:t>
            </a:r>
            <a:r>
              <a:rPr lang="en-US" sz="1400" b="1" dirty="0">
                <a:solidFill>
                  <a:schemeClr val="accent1"/>
                </a:solidFill>
              </a:rPr>
              <a:t>project</a:t>
            </a:r>
            <a:r>
              <a:rPr lang="en-US" sz="1400" dirty="0"/>
              <a:t> to share information and keep work organized</a:t>
            </a:r>
            <a:r>
              <a:rPr lang="en-US" sz="1400" dirty="0" smtClean="0"/>
              <a:t>.</a:t>
            </a:r>
            <a:endParaRPr lang="en-US" sz="1400" dirty="0"/>
          </a:p>
        </p:txBody>
      </p:sp>
      <p:sp>
        <p:nvSpPr>
          <p:cNvPr id="5" name="Slide Number Placeholder 4"/>
          <p:cNvSpPr>
            <a:spLocks noGrp="1"/>
          </p:cNvSpPr>
          <p:nvPr>
            <p:ph type="sldNum" sz="quarter" idx="4"/>
          </p:nvPr>
        </p:nvSpPr>
        <p:spPr>
          <a:xfrm>
            <a:off x="8214359" y="6695003"/>
            <a:ext cx="929639" cy="307777"/>
          </a:xfrm>
        </p:spPr>
        <p:txBody>
          <a:bodyPr/>
          <a:lstStyle/>
          <a:p>
            <a:pPr algn="ctr"/>
            <a:fld id="{882B4CBF-0CD5-4D8F-82DA-4F474685C830}" type="slidenum">
              <a:rPr lang="es-ES" smtClean="0"/>
              <a:pPr algn="ctr"/>
              <a:t>4</a:t>
            </a:fld>
            <a:endParaRPr lang="es-ES" dirty="0"/>
          </a:p>
        </p:txBody>
      </p:sp>
      <p:sp>
        <p:nvSpPr>
          <p:cNvPr id="7" name="Content Placeholder 2"/>
          <p:cNvSpPr>
            <a:spLocks noGrp="1"/>
          </p:cNvSpPr>
          <p:nvPr>
            <p:ph sz="half" idx="1"/>
          </p:nvPr>
        </p:nvSpPr>
        <p:spPr>
          <a:xfrm>
            <a:off x="3214063" y="2164079"/>
            <a:ext cx="2700000" cy="1403033"/>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buNone/>
            </a:pPr>
            <a:r>
              <a:rPr lang="en-US" sz="1600" b="1" dirty="0" smtClean="0">
                <a:solidFill>
                  <a:schemeClr val="accent5"/>
                </a:solidFill>
              </a:rPr>
              <a:t>Best </a:t>
            </a:r>
            <a:r>
              <a:rPr lang="en-US" sz="1600" b="1" dirty="0">
                <a:solidFill>
                  <a:schemeClr val="accent5"/>
                </a:solidFill>
              </a:rPr>
              <a:t>practice templates</a:t>
            </a:r>
          </a:p>
          <a:p>
            <a:pPr marL="0" indent="0">
              <a:spcBef>
                <a:spcPts val="600"/>
              </a:spcBef>
              <a:buNone/>
            </a:pPr>
            <a:r>
              <a:rPr lang="en-US" sz="1400" dirty="0" smtClean="0"/>
              <a:t>They can help </a:t>
            </a:r>
            <a:r>
              <a:rPr lang="en-US" sz="1400" dirty="0"/>
              <a:t>you get started with </a:t>
            </a:r>
            <a:r>
              <a:rPr lang="en-US" sz="1400" dirty="0" smtClean="0"/>
              <a:t>your space, </a:t>
            </a:r>
            <a:r>
              <a:rPr lang="en-US" sz="1400" dirty="0"/>
              <a:t>so you don't have to fuss with formatting</a:t>
            </a:r>
            <a:r>
              <a:rPr lang="en-US" sz="1400" dirty="0" smtClean="0"/>
              <a:t>.</a:t>
            </a:r>
            <a:endParaRPr lang="en-US" sz="1400" dirty="0"/>
          </a:p>
        </p:txBody>
      </p:sp>
      <p:sp>
        <p:nvSpPr>
          <p:cNvPr id="8" name="Content Placeholder 2"/>
          <p:cNvSpPr>
            <a:spLocks noGrp="1"/>
          </p:cNvSpPr>
          <p:nvPr>
            <p:ph sz="half" idx="1"/>
          </p:nvPr>
        </p:nvSpPr>
        <p:spPr>
          <a:xfrm>
            <a:off x="6118543" y="2164079"/>
            <a:ext cx="2700000" cy="1403033"/>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buNone/>
            </a:pPr>
            <a:r>
              <a:rPr lang="en-US" sz="1600" b="1" dirty="0" smtClean="0">
                <a:solidFill>
                  <a:schemeClr val="accent5"/>
                </a:solidFill>
              </a:rPr>
              <a:t>Blogs </a:t>
            </a:r>
            <a:r>
              <a:rPr lang="en-US" sz="1600" b="1" dirty="0">
                <a:solidFill>
                  <a:schemeClr val="accent5"/>
                </a:solidFill>
              </a:rPr>
              <a:t>and discussions</a:t>
            </a:r>
          </a:p>
          <a:p>
            <a:pPr marL="0" indent="0">
              <a:spcBef>
                <a:spcPts val="600"/>
              </a:spcBef>
              <a:buNone/>
            </a:pPr>
            <a:r>
              <a:rPr lang="en-US" sz="1400" dirty="0" smtClean="0"/>
              <a:t>Share </a:t>
            </a:r>
            <a:r>
              <a:rPr lang="en-US" sz="1400" dirty="0"/>
              <a:t>news and announcements across </a:t>
            </a:r>
            <a:r>
              <a:rPr lang="en-US" sz="1400" dirty="0" smtClean="0"/>
              <a:t>ALBA, </a:t>
            </a:r>
            <a:r>
              <a:rPr lang="en-US" sz="1400" dirty="0"/>
              <a:t>and have active discussions with </a:t>
            </a:r>
            <a:r>
              <a:rPr lang="en-US" sz="1400" b="1" dirty="0">
                <a:solidFill>
                  <a:schemeClr val="accent5"/>
                </a:solidFill>
              </a:rPr>
              <a:t>comments</a:t>
            </a:r>
            <a:r>
              <a:rPr lang="en-US" sz="1400" dirty="0"/>
              <a:t>, </a:t>
            </a:r>
            <a:r>
              <a:rPr lang="en-US" sz="1400" b="1" dirty="0">
                <a:solidFill>
                  <a:schemeClr val="accent5"/>
                </a:solidFill>
              </a:rPr>
              <a:t>@mentions </a:t>
            </a:r>
            <a:r>
              <a:rPr lang="en-US" sz="1400" dirty="0"/>
              <a:t>and </a:t>
            </a:r>
            <a:r>
              <a:rPr lang="en-US" sz="1400" b="1" dirty="0">
                <a:solidFill>
                  <a:schemeClr val="accent5"/>
                </a:solidFill>
              </a:rPr>
              <a:t>likes</a:t>
            </a:r>
            <a:r>
              <a:rPr lang="en-US" sz="1400" dirty="0" smtClean="0"/>
              <a:t>.</a:t>
            </a:r>
            <a:endParaRPr lang="en-US" sz="1400" dirty="0"/>
          </a:p>
        </p:txBody>
      </p:sp>
      <p:sp>
        <p:nvSpPr>
          <p:cNvPr id="9" name="Content Placeholder 2"/>
          <p:cNvSpPr>
            <a:spLocks noGrp="1"/>
          </p:cNvSpPr>
          <p:nvPr>
            <p:ph sz="half" idx="1"/>
          </p:nvPr>
        </p:nvSpPr>
        <p:spPr>
          <a:xfrm>
            <a:off x="308610" y="4108134"/>
            <a:ext cx="2700000" cy="1424940"/>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buNone/>
            </a:pPr>
            <a:r>
              <a:rPr lang="en-US" sz="1600" b="1" dirty="0" smtClean="0">
                <a:solidFill>
                  <a:schemeClr val="accent1"/>
                </a:solidFill>
              </a:rPr>
              <a:t>User </a:t>
            </a:r>
            <a:r>
              <a:rPr lang="en-US" sz="1600" b="1" dirty="0">
                <a:solidFill>
                  <a:schemeClr val="accent1"/>
                </a:solidFill>
              </a:rPr>
              <a:t>and content permissions</a:t>
            </a:r>
          </a:p>
          <a:p>
            <a:pPr marL="0" indent="0">
              <a:spcBef>
                <a:spcPts val="600"/>
              </a:spcBef>
              <a:buNone/>
            </a:pPr>
            <a:r>
              <a:rPr lang="en-US" sz="1400" dirty="0" smtClean="0"/>
              <a:t>Spaces and pages have </a:t>
            </a:r>
            <a:r>
              <a:rPr lang="en-US" sz="1400" dirty="0"/>
              <a:t>granular </a:t>
            </a:r>
            <a:r>
              <a:rPr lang="en-US" sz="1400" dirty="0" smtClean="0"/>
              <a:t>permissions for viewing and editing.</a:t>
            </a:r>
            <a:endParaRPr lang="en-US" sz="1400" dirty="0"/>
          </a:p>
        </p:txBody>
      </p:sp>
      <p:sp>
        <p:nvSpPr>
          <p:cNvPr id="10" name="Content Placeholder 2"/>
          <p:cNvSpPr>
            <a:spLocks noGrp="1"/>
          </p:cNvSpPr>
          <p:nvPr>
            <p:ph sz="half" idx="1"/>
          </p:nvPr>
        </p:nvSpPr>
        <p:spPr>
          <a:xfrm>
            <a:off x="3214063" y="4107182"/>
            <a:ext cx="2700000" cy="1424940"/>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buNone/>
            </a:pPr>
            <a:r>
              <a:rPr lang="en-US" sz="1600" b="1" dirty="0" smtClean="0">
                <a:solidFill>
                  <a:schemeClr val="accent5"/>
                </a:solidFill>
              </a:rPr>
              <a:t>Page and file versioning</a:t>
            </a:r>
          </a:p>
          <a:p>
            <a:pPr marL="0" indent="0">
              <a:spcBef>
                <a:spcPts val="600"/>
              </a:spcBef>
              <a:buNone/>
            </a:pPr>
            <a:r>
              <a:rPr lang="en-US" sz="1400" dirty="0" smtClean="0"/>
              <a:t>Track every version and change that you make to a page. Files are automatically versioned as well</a:t>
            </a:r>
          </a:p>
          <a:p>
            <a:pPr marL="0" indent="0">
              <a:spcBef>
                <a:spcPts val="600"/>
              </a:spcBef>
              <a:buNone/>
            </a:pPr>
            <a:endParaRPr lang="en-US" sz="1400" dirty="0"/>
          </a:p>
        </p:txBody>
      </p:sp>
      <p:sp>
        <p:nvSpPr>
          <p:cNvPr id="11" name="Content Placeholder 2"/>
          <p:cNvSpPr>
            <a:spLocks noGrp="1"/>
          </p:cNvSpPr>
          <p:nvPr>
            <p:ph sz="half" idx="1"/>
          </p:nvPr>
        </p:nvSpPr>
        <p:spPr>
          <a:xfrm>
            <a:off x="6118543" y="4105278"/>
            <a:ext cx="2700000" cy="1754502"/>
          </a:xfrm>
          <a:noFill/>
          <a:ln>
            <a:noFill/>
          </a:ln>
          <a:effectLst/>
        </p:spPr>
        <p:style>
          <a:lnRef idx="1">
            <a:schemeClr val="dk1"/>
          </a:lnRef>
          <a:fillRef idx="2">
            <a:schemeClr val="dk1"/>
          </a:fillRef>
          <a:effectRef idx="1">
            <a:schemeClr val="dk1"/>
          </a:effectRef>
          <a:fontRef idx="minor">
            <a:schemeClr val="dk1"/>
          </a:fontRef>
        </p:style>
        <p:txBody>
          <a:bodyPr>
            <a:normAutofit/>
          </a:bodyPr>
          <a:lstStyle/>
          <a:p>
            <a:pPr marL="0" indent="0">
              <a:spcBef>
                <a:spcPts val="600"/>
              </a:spcBef>
              <a:buNone/>
            </a:pPr>
            <a:r>
              <a:rPr lang="en-US" sz="1600" b="1" dirty="0" smtClean="0">
                <a:solidFill>
                  <a:srgbClr val="FF0000"/>
                </a:solidFill>
              </a:rPr>
              <a:t>JIRA </a:t>
            </a:r>
            <a:r>
              <a:rPr lang="en-US" sz="1600" b="1" dirty="0">
                <a:solidFill>
                  <a:srgbClr val="FF0000"/>
                </a:solidFill>
              </a:rPr>
              <a:t>integration</a:t>
            </a:r>
          </a:p>
          <a:p>
            <a:pPr marL="0" indent="0">
              <a:spcBef>
                <a:spcPts val="600"/>
              </a:spcBef>
              <a:buNone/>
            </a:pPr>
            <a:r>
              <a:rPr lang="en-US" sz="1400" dirty="0" smtClean="0"/>
              <a:t>Provide </a:t>
            </a:r>
            <a:r>
              <a:rPr lang="en-US" sz="1400" dirty="0"/>
              <a:t>insight into your </a:t>
            </a:r>
            <a:r>
              <a:rPr lang="en-US" sz="1400" dirty="0" smtClean="0"/>
              <a:t>work </a:t>
            </a:r>
            <a:r>
              <a:rPr lang="en-US" sz="1400" dirty="0" smtClean="0">
                <a:solidFill>
                  <a:srgbClr val="FF0000"/>
                </a:solidFill>
              </a:rPr>
              <a:t>planning</a:t>
            </a:r>
            <a:r>
              <a:rPr lang="en-US" sz="1400" dirty="0" smtClean="0"/>
              <a:t> and </a:t>
            </a:r>
            <a:r>
              <a:rPr lang="en-US" sz="1400" dirty="0" smtClean="0">
                <a:solidFill>
                  <a:srgbClr val="FF0000"/>
                </a:solidFill>
              </a:rPr>
              <a:t>execution</a:t>
            </a:r>
            <a:r>
              <a:rPr lang="en-US" sz="1400" dirty="0" smtClean="0"/>
              <a:t> with </a:t>
            </a:r>
            <a:r>
              <a:rPr lang="en-US" sz="1400" dirty="0"/>
              <a:t>automatic linking, quick issue creation </a:t>
            </a:r>
            <a:r>
              <a:rPr lang="en-US" sz="1400" dirty="0" smtClean="0"/>
              <a:t>and reports.</a:t>
            </a:r>
          </a:p>
        </p:txBody>
      </p:sp>
      <p:sp>
        <p:nvSpPr>
          <p:cNvPr id="12" name="Oval 11"/>
          <p:cNvSpPr/>
          <p:nvPr/>
        </p:nvSpPr>
        <p:spPr>
          <a:xfrm>
            <a:off x="387458" y="1671234"/>
            <a:ext cx="418454" cy="418454"/>
          </a:xfrm>
          <a:prstGeom prst="ellipse">
            <a:avLst/>
          </a:prstGeom>
          <a:effectLst>
            <a:outerShdw blurRad="76200" dir="18900000" sy="23000" kx="-1200000" algn="bl" rotWithShape="0">
              <a:prstClr val="black">
                <a:alpha val="5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531876" y="1771650"/>
            <a:ext cx="137825" cy="233110"/>
            <a:chOff x="519353" y="1603534"/>
            <a:chExt cx="137825" cy="233110"/>
          </a:xfrm>
        </p:grpSpPr>
        <p:sp>
          <p:nvSpPr>
            <p:cNvPr id="16" name="Rectangle 15"/>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Elbow Connector 19"/>
            <p:cNvCxnSpPr>
              <a:stCxn id="16" idx="2"/>
              <a:endCxn id="18"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6" idx="2"/>
              <a:endCxn id="19"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858946" y="1671234"/>
            <a:ext cx="418454" cy="418454"/>
          </a:xfrm>
          <a:prstGeom prst="ellipse">
            <a:avLst/>
          </a:prstGeom>
          <a:effectLst>
            <a:outerShdw blurRad="76200" dir="18900000" sy="23000" kx="-1200000" algn="bl" rotWithShape="0">
              <a:prstClr val="black">
                <a:alpha val="59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35" name="Group 34"/>
          <p:cNvGrpSpPr/>
          <p:nvPr/>
        </p:nvGrpSpPr>
        <p:grpSpPr>
          <a:xfrm>
            <a:off x="1003364" y="1771650"/>
            <a:ext cx="137825" cy="233110"/>
            <a:chOff x="519353" y="1603534"/>
            <a:chExt cx="137825" cy="233110"/>
          </a:xfrm>
        </p:grpSpPr>
        <p:sp>
          <p:nvSpPr>
            <p:cNvPr id="36" name="Rectangle 35"/>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Elbow Connector 38"/>
            <p:cNvCxnSpPr>
              <a:stCxn id="36" idx="2"/>
              <a:endCxn id="37"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6" idx="2"/>
              <a:endCxn id="38"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Oval 41"/>
          <p:cNvSpPr/>
          <p:nvPr/>
        </p:nvSpPr>
        <p:spPr>
          <a:xfrm>
            <a:off x="1339959" y="1671234"/>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grpSp>
        <p:nvGrpSpPr>
          <p:cNvPr id="43" name="Group 42"/>
          <p:cNvGrpSpPr/>
          <p:nvPr/>
        </p:nvGrpSpPr>
        <p:grpSpPr>
          <a:xfrm>
            <a:off x="1484377" y="1771650"/>
            <a:ext cx="137825" cy="233110"/>
            <a:chOff x="519353" y="1603534"/>
            <a:chExt cx="137825" cy="233110"/>
          </a:xfrm>
        </p:grpSpPr>
        <p:sp>
          <p:nvSpPr>
            <p:cNvPr id="44" name="Rectangle 43"/>
            <p:cNvSpPr/>
            <p:nvPr/>
          </p:nvSpPr>
          <p:spPr>
            <a:xfrm>
              <a:off x="519353" y="1603534"/>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08504" y="1699237"/>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08504" y="1790925"/>
              <a:ext cx="4867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Elbow Connector 46"/>
            <p:cNvCxnSpPr>
              <a:stCxn id="44" idx="2"/>
              <a:endCxn id="45" idx="1"/>
            </p:cNvCxnSpPr>
            <p:nvPr/>
          </p:nvCxnSpPr>
          <p:spPr>
            <a:xfrm rot="16200000" flipH="1">
              <a:off x="539675" y="1653268"/>
              <a:ext cx="72844"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4" idx="2"/>
              <a:endCxn id="46" idx="1"/>
            </p:cNvCxnSpPr>
            <p:nvPr/>
          </p:nvCxnSpPr>
          <p:spPr>
            <a:xfrm rot="16200000" flipH="1">
              <a:off x="493831" y="1699112"/>
              <a:ext cx="164532" cy="64814"/>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387458" y="3642909"/>
            <a:ext cx="418454" cy="418454"/>
            <a:chOff x="387458" y="3490509"/>
            <a:chExt cx="418454" cy="418454"/>
          </a:xfrm>
        </p:grpSpPr>
        <p:sp>
          <p:nvSpPr>
            <p:cNvPr id="49" name="Oval 48"/>
            <p:cNvSpPr/>
            <p:nvPr/>
          </p:nvSpPr>
          <p:spPr>
            <a:xfrm>
              <a:off x="387458" y="3490509"/>
              <a:ext cx="418454" cy="418454"/>
            </a:xfrm>
            <a:prstGeom prst="ellipse">
              <a:avLst/>
            </a:prstGeom>
            <a:effectLst>
              <a:outerShdw blurRad="76200" dir="18900000" sy="23000" kx="-1200000" algn="bl" rotWithShape="0">
                <a:prstClr val="black">
                  <a:alpha val="5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2" descr="C:\Users\mmartin\AppData\Local\Microsoft\Windows\Temporary Internet Files\Content.IE5\N2I735XT\Emoji_u1f510.svg[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00540" y="3612106"/>
              <a:ext cx="190500" cy="190500"/>
            </a:xfrm>
            <a:prstGeom prst="rect">
              <a:avLst/>
            </a:prstGeom>
            <a:effectLst>
              <a:outerShdw blurRad="76200" dir="18900000" sy="23000" kx="-1200000" algn="bl" rotWithShape="0">
                <a:prstClr val="black">
                  <a:alpha val="59000"/>
                </a:prstClr>
              </a:outerShdw>
            </a:effectLst>
            <a:extLst>
              <a:ext uri="{909E8E84-426E-40DD-AFC4-6F175D3DCCD1}">
                <a14:hiddenFill xmlns:a14="http://schemas.microsoft.com/office/drawing/2010/main">
                  <a:solidFill>
                    <a:srgbClr val="FFFFFF"/>
                  </a:solidFill>
                </a14:hiddenFill>
              </a:ext>
            </a:extLst>
          </p:spPr>
        </p:pic>
      </p:grpSp>
      <p:sp>
        <p:nvSpPr>
          <p:cNvPr id="51" name="Oval 50"/>
          <p:cNvSpPr/>
          <p:nvPr/>
        </p:nvSpPr>
        <p:spPr>
          <a:xfrm>
            <a:off x="3335446" y="1671234"/>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t>i</a:t>
            </a:r>
            <a:endParaRPr lang="en-US" b="1" dirty="0"/>
          </a:p>
        </p:txBody>
      </p:sp>
      <p:grpSp>
        <p:nvGrpSpPr>
          <p:cNvPr id="53" name="Group 52"/>
          <p:cNvGrpSpPr/>
          <p:nvPr/>
        </p:nvGrpSpPr>
        <p:grpSpPr>
          <a:xfrm>
            <a:off x="3335446" y="3642909"/>
            <a:ext cx="418454" cy="418454"/>
            <a:chOff x="3335446" y="3490509"/>
            <a:chExt cx="418454" cy="418454"/>
          </a:xfrm>
        </p:grpSpPr>
        <p:sp>
          <p:nvSpPr>
            <p:cNvPr id="52" name="Oval 51"/>
            <p:cNvSpPr/>
            <p:nvPr/>
          </p:nvSpPr>
          <p:spPr>
            <a:xfrm>
              <a:off x="3335446" y="3490509"/>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1267" name="Picture 3" descr="C:\Users\mmartin\AppData\Local\Microsoft\Windows\Temporary Internet Files\Content.IE5\M4AK5F9G\shoeprint3[1].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flipH="1">
              <a:off x="3477422" y="3676654"/>
              <a:ext cx="116126" cy="1905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C:\Users\mmartin\AppData\Local\Microsoft\Windows\Temporary Internet Files\Content.IE5\M4AK5F9G\shoeprint3[1].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rot="2501025" flipH="1">
              <a:off x="3472803" y="3518184"/>
              <a:ext cx="123518" cy="2026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6211996" y="1671234"/>
            <a:ext cx="418454" cy="418454"/>
            <a:chOff x="6211996" y="1518834"/>
            <a:chExt cx="418454" cy="418454"/>
          </a:xfrm>
        </p:grpSpPr>
        <p:sp>
          <p:nvSpPr>
            <p:cNvPr id="55" name="Oval 54"/>
            <p:cNvSpPr/>
            <p:nvPr/>
          </p:nvSpPr>
          <p:spPr>
            <a:xfrm>
              <a:off x="6211996" y="1518834"/>
              <a:ext cx="418454" cy="418454"/>
            </a:xfrm>
            <a:prstGeom prst="ellipse">
              <a:avLst/>
            </a:prstGeom>
            <a:effectLst>
              <a:outerShdw blurRad="76200" dir="18900000" sy="23000" kx="-1200000" algn="bl" rotWithShape="0">
                <a:prstClr val="black">
                  <a:alpha val="59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dirty="0"/>
            </a:p>
          </p:txBody>
        </p:sp>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8597" y="1574800"/>
              <a:ext cx="254280" cy="293822"/>
            </a:xfrm>
            <a:prstGeom prst="rect">
              <a:avLst/>
            </a:prstGeom>
          </p:spPr>
        </p:pic>
      </p:grpSp>
      <p:grpSp>
        <p:nvGrpSpPr>
          <p:cNvPr id="62" name="Group 61"/>
          <p:cNvGrpSpPr/>
          <p:nvPr/>
        </p:nvGrpSpPr>
        <p:grpSpPr>
          <a:xfrm>
            <a:off x="6211996" y="3642909"/>
            <a:ext cx="418454" cy="418454"/>
            <a:chOff x="6211996" y="3490509"/>
            <a:chExt cx="418454" cy="418454"/>
          </a:xfrm>
        </p:grpSpPr>
        <p:sp>
          <p:nvSpPr>
            <p:cNvPr id="59" name="Oval 58"/>
            <p:cNvSpPr/>
            <p:nvPr/>
          </p:nvSpPr>
          <p:spPr>
            <a:xfrm>
              <a:off x="6211996" y="3490509"/>
              <a:ext cx="418454" cy="418454"/>
            </a:xfrm>
            <a:prstGeom prst="ellipse">
              <a:avLst/>
            </a:prstGeom>
            <a:effectLst>
              <a:outerShdw blurRad="76200" dir="18900000" sy="23000" kx="-1200000" algn="bl" rotWithShape="0">
                <a:prstClr val="black">
                  <a:alpha val="59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11272" name="Picture 8" descr="Image result for atlassian icon"/>
            <p:cNvPicPr>
              <a:picLocks noChangeAspect="1" noChangeArrowheads="1"/>
            </p:cNvPicPr>
            <p:nvPr/>
          </p:nvPicPr>
          <p:blipFill>
            <a:blip r:embed="rId10" cstate="print">
              <a:biLevel thresh="25000"/>
              <a:extLst>
                <a:ext uri="{28A0092B-C50C-407E-A947-70E740481C1C}">
                  <a14:useLocalDpi xmlns:a14="http://schemas.microsoft.com/office/drawing/2010/main" val="0"/>
                </a:ext>
              </a:extLst>
            </a:blip>
            <a:srcRect/>
            <a:stretch>
              <a:fillRect/>
            </a:stretch>
          </p:blipFill>
          <p:spPr bwMode="auto">
            <a:xfrm>
              <a:off x="6268455" y="3539443"/>
              <a:ext cx="304902" cy="3049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255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
                                            <p:txEl>
                                              <p:pRg st="1" end="1"/>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animBg="1"/>
      <p:bldP spid="42" grpId="0" animBg="1"/>
      <p:bldP spid="5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Document vs. Information</a:t>
            </a:r>
            <a:endParaRPr lang="en-US" dirty="0"/>
          </a:p>
        </p:txBody>
      </p:sp>
      <p:sp>
        <p:nvSpPr>
          <p:cNvPr id="9" name="Text Placeholder 8"/>
          <p:cNvSpPr>
            <a:spLocks noGrp="1"/>
          </p:cNvSpPr>
          <p:nvPr>
            <p:ph type="body" idx="1"/>
          </p:nvPr>
        </p:nvSpPr>
        <p:spPr>
          <a:xfrm>
            <a:off x="457201" y="1219201"/>
            <a:ext cx="4040188" cy="647700"/>
          </a:xfrm>
        </p:spPr>
        <p:txBody>
          <a:bodyPr/>
          <a:lstStyle/>
          <a:p>
            <a:r>
              <a:rPr lang="en-US" dirty="0" smtClean="0"/>
              <a:t>Alfresco		</a:t>
            </a:r>
            <a:endParaRPr lang="en-US" dirty="0"/>
          </a:p>
        </p:txBody>
      </p:sp>
      <p:sp>
        <p:nvSpPr>
          <p:cNvPr id="10" name="Content Placeholder 9"/>
          <p:cNvSpPr>
            <a:spLocks noGrp="1"/>
          </p:cNvSpPr>
          <p:nvPr>
            <p:ph sz="half" idx="2"/>
          </p:nvPr>
        </p:nvSpPr>
        <p:spPr>
          <a:xfrm>
            <a:off x="457201" y="1990725"/>
            <a:ext cx="4040188" cy="4448174"/>
          </a:xfrm>
        </p:spPr>
        <p:txBody>
          <a:bodyPr>
            <a:normAutofit/>
          </a:bodyPr>
          <a:lstStyle/>
          <a:p>
            <a:r>
              <a:rPr lang="en-US" sz="1800" b="1" smtClean="0">
                <a:solidFill>
                  <a:schemeClr val="accent6"/>
                </a:solidFill>
              </a:rPr>
              <a:t>Document Management</a:t>
            </a:r>
            <a:br>
              <a:rPr lang="en-US" sz="1800" b="1" smtClean="0">
                <a:solidFill>
                  <a:schemeClr val="accent6"/>
                </a:solidFill>
              </a:rPr>
            </a:br>
            <a:endParaRPr lang="en-US" sz="1800" b="1" dirty="0" smtClean="0">
              <a:solidFill>
                <a:schemeClr val="accent6"/>
              </a:solidFill>
            </a:endParaRPr>
          </a:p>
          <a:p>
            <a:r>
              <a:rPr lang="en-US" sz="1800" dirty="0" smtClean="0"/>
              <a:t>Advanced site and document permission management 	 </a:t>
            </a:r>
          </a:p>
          <a:p>
            <a:pPr marL="0" indent="0">
              <a:buNone/>
            </a:pPr>
            <a:r>
              <a:rPr lang="en-US" sz="1800" dirty="0"/>
              <a:t/>
            </a:r>
            <a:br>
              <a:rPr lang="en-US" sz="1800" dirty="0"/>
            </a:br>
            <a:endParaRPr lang="en-US" sz="1800" dirty="0"/>
          </a:p>
          <a:p>
            <a:r>
              <a:rPr lang="en-US" sz="1800" dirty="0" smtClean="0"/>
              <a:t>Workflow management</a:t>
            </a:r>
          </a:p>
          <a:p>
            <a:endParaRPr lang="en-US" sz="1800" dirty="0" smtClean="0"/>
          </a:p>
          <a:p>
            <a:r>
              <a:rPr lang="en-US" sz="1800" dirty="0" smtClean="0"/>
              <a:t>Record management (administration)</a:t>
            </a:r>
          </a:p>
          <a:p>
            <a:endParaRPr lang="en-US" sz="1800" dirty="0"/>
          </a:p>
          <a:p>
            <a:r>
              <a:rPr lang="en-US" sz="1800" dirty="0" smtClean="0"/>
              <a:t>Best for </a:t>
            </a:r>
            <a:r>
              <a:rPr lang="en-US" sz="1800" b="1" dirty="0" smtClean="0">
                <a:solidFill>
                  <a:schemeClr val="accent6"/>
                </a:solidFill>
              </a:rPr>
              <a:t>document control</a:t>
            </a:r>
            <a:endParaRPr lang="en-US" sz="1800" b="1" dirty="0">
              <a:solidFill>
                <a:schemeClr val="accent6"/>
              </a:solidFill>
            </a:endParaRPr>
          </a:p>
        </p:txBody>
      </p:sp>
      <p:sp>
        <p:nvSpPr>
          <p:cNvPr id="11" name="Text Placeholder 10"/>
          <p:cNvSpPr>
            <a:spLocks noGrp="1"/>
          </p:cNvSpPr>
          <p:nvPr>
            <p:ph type="body" sz="quarter" idx="3"/>
          </p:nvPr>
        </p:nvSpPr>
        <p:spPr>
          <a:xfrm>
            <a:off x="4645026" y="1219201"/>
            <a:ext cx="4041775" cy="647700"/>
          </a:xfrm>
        </p:spPr>
        <p:txBody>
          <a:bodyPr/>
          <a:lstStyle/>
          <a:p>
            <a:r>
              <a:rPr lang="en-US" dirty="0" smtClean="0"/>
              <a:t>Confluence</a:t>
            </a:r>
            <a:endParaRPr lang="en-US" dirty="0"/>
          </a:p>
        </p:txBody>
      </p:sp>
      <p:sp>
        <p:nvSpPr>
          <p:cNvPr id="12" name="Content Placeholder 11"/>
          <p:cNvSpPr>
            <a:spLocks noGrp="1"/>
          </p:cNvSpPr>
          <p:nvPr>
            <p:ph sz="quarter" idx="4"/>
          </p:nvPr>
        </p:nvSpPr>
        <p:spPr>
          <a:xfrm>
            <a:off x="4645026" y="1990725"/>
            <a:ext cx="4041775" cy="4448174"/>
          </a:xfrm>
        </p:spPr>
        <p:txBody>
          <a:bodyPr>
            <a:noAutofit/>
          </a:bodyPr>
          <a:lstStyle/>
          <a:p>
            <a:r>
              <a:rPr lang="en-US" sz="1800" b="1" dirty="0" smtClean="0">
                <a:solidFill>
                  <a:schemeClr val="accent6"/>
                </a:solidFill>
              </a:rPr>
              <a:t>Collaborative information</a:t>
            </a:r>
            <a:br>
              <a:rPr lang="en-US" sz="1800" b="1" dirty="0" smtClean="0">
                <a:solidFill>
                  <a:schemeClr val="accent6"/>
                </a:solidFill>
              </a:rPr>
            </a:br>
            <a:endParaRPr lang="en-US" sz="1800" b="1" dirty="0" smtClean="0">
              <a:solidFill>
                <a:schemeClr val="accent6"/>
              </a:solidFill>
            </a:endParaRPr>
          </a:p>
          <a:p>
            <a:r>
              <a:rPr lang="en-US" sz="1800" dirty="0" smtClean="0"/>
              <a:t>Space permissions</a:t>
            </a:r>
          </a:p>
          <a:p>
            <a:r>
              <a:rPr lang="en-US" sz="1800" dirty="0" smtClean="0"/>
              <a:t>Page tree with inherited permissions</a:t>
            </a:r>
            <a:br>
              <a:rPr lang="en-US" sz="1800" dirty="0" smtClean="0"/>
            </a:br>
            <a:endParaRPr lang="en-US" sz="1800" dirty="0" smtClean="0"/>
          </a:p>
          <a:p>
            <a:r>
              <a:rPr lang="en-US" sz="1800" dirty="0" smtClean="0"/>
              <a:t>Draft but NO WORKFLOW</a:t>
            </a:r>
            <a:br>
              <a:rPr lang="en-US" sz="1800" dirty="0" smtClean="0"/>
            </a:br>
            <a:endParaRPr lang="en-US" sz="1800" dirty="0" smtClean="0"/>
          </a:p>
          <a:p>
            <a:r>
              <a:rPr lang="en-US" sz="1800" dirty="0" smtClean="0"/>
              <a:t>Action item tracking</a:t>
            </a:r>
          </a:p>
          <a:p>
            <a:r>
              <a:rPr lang="en-US" sz="1800" dirty="0" smtClean="0"/>
              <a:t>Integration with JIRA</a:t>
            </a:r>
          </a:p>
          <a:p>
            <a:endParaRPr lang="en-US" sz="1800" dirty="0" smtClean="0"/>
          </a:p>
          <a:p>
            <a:r>
              <a:rPr lang="en-US" sz="1800" dirty="0" smtClean="0"/>
              <a:t>Best for </a:t>
            </a:r>
            <a:r>
              <a:rPr lang="en-US" sz="1800" b="1" dirty="0" smtClean="0">
                <a:solidFill>
                  <a:schemeClr val="accent6"/>
                </a:solidFill>
              </a:rPr>
              <a:t>team, project and service management </a:t>
            </a:r>
            <a:r>
              <a:rPr lang="en-US" sz="1800" dirty="0" smtClean="0"/>
              <a:t>and </a:t>
            </a:r>
            <a:r>
              <a:rPr lang="en-US" sz="1800" b="1" dirty="0">
                <a:solidFill>
                  <a:schemeClr val="accent6"/>
                </a:solidFill>
              </a:rPr>
              <a:t>user information.</a:t>
            </a:r>
            <a:endParaRPr lang="en-US" sz="1800" b="1" dirty="0">
              <a:solidFill>
                <a:schemeClr val="accent6"/>
              </a:solidFill>
            </a:endParaRPr>
          </a:p>
        </p:txBody>
      </p:sp>
      <p:sp>
        <p:nvSpPr>
          <p:cNvPr id="7" name="Slide Number Placeholder 6"/>
          <p:cNvSpPr>
            <a:spLocks noGrp="1"/>
          </p:cNvSpPr>
          <p:nvPr>
            <p:ph type="sldNum" sz="quarter" idx="10"/>
          </p:nvPr>
        </p:nvSpPr>
        <p:spPr/>
        <p:txBody>
          <a:bodyPr/>
          <a:lstStyle/>
          <a:p>
            <a:pPr algn="ctr"/>
            <a:fld id="{882B4CBF-0CD5-4D8F-82DA-4F474685C830}" type="slidenum">
              <a:rPr lang="es-ES" smtClean="0"/>
              <a:pPr algn="ctr"/>
              <a:t>40</a:t>
            </a:fld>
            <a:endParaRPr lang="es-ES" dirty="0"/>
          </a:p>
        </p:txBody>
      </p:sp>
    </p:spTree>
    <p:extLst>
      <p:ext uri="{BB962C8B-B14F-4D97-AF65-F5344CB8AC3E}">
        <p14:creationId xmlns:p14="http://schemas.microsoft.com/office/powerpoint/2010/main" val="7453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uiExpand="1" build="p"/>
      <p:bldP spid="11" grpId="0" build="p"/>
      <p:bldP spid="1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Spaces</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7" name="Slide Number Placeholder 6"/>
          <p:cNvSpPr>
            <a:spLocks noGrp="1"/>
          </p:cNvSpPr>
          <p:nvPr>
            <p:ph type="sldNum" sz="quarter" idx="10"/>
          </p:nvPr>
        </p:nvSpPr>
        <p:spPr/>
        <p:txBody>
          <a:bodyPr/>
          <a:lstStyle/>
          <a:p>
            <a:pPr algn="ctr"/>
            <a:fld id="{882B4CBF-0CD5-4D8F-82DA-4F474685C830}" type="slidenum">
              <a:rPr lang="es-ES" smtClean="0"/>
              <a:pPr algn="ctr"/>
              <a:t>5</a:t>
            </a:fld>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14" y="967049"/>
            <a:ext cx="8463097" cy="545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332514" y="1600200"/>
            <a:ext cx="1778226" cy="4145280"/>
          </a:xfrm>
          <a:prstGeom prst="roundRect">
            <a:avLst>
              <a:gd name="adj" fmla="val 8525"/>
            </a:avLst>
          </a:prstGeom>
          <a:noFill/>
          <a:ln w="28575">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1"/>
          <p:cNvSpPr txBox="1">
            <a:spLocks/>
          </p:cNvSpPr>
          <p:nvPr/>
        </p:nvSpPr>
        <p:spPr>
          <a:xfrm>
            <a:off x="3515915" y="2103539"/>
            <a:ext cx="2096293" cy="1912044"/>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144000" tIns="72000" rIns="144000" bIns="72000" rtlCol="0">
            <a:spAutoFit/>
          </a:bodyPr>
          <a:lstStyle>
            <a:lvl1pPr marL="342900" indent="-342900" algn="l" defTabSz="914400" rtl="0" eaLnBrk="1" latinLnBrk="0" hangingPunct="1">
              <a:spcBef>
                <a:spcPct val="20000"/>
              </a:spcBef>
              <a:buClr>
                <a:srgbClr val="959F38"/>
              </a:buClr>
              <a:buFont typeface="Wingdings" pitchFamily="2" charset="2"/>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88A0B8"/>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sz="1400" b="1" dirty="0" smtClean="0">
                <a:solidFill>
                  <a:schemeClr val="bg1"/>
                </a:solidFill>
              </a:rPr>
              <a:t>Fast access:</a:t>
            </a:r>
          </a:p>
          <a:p>
            <a:pPr marL="182563" indent="-182563">
              <a:buClr>
                <a:schemeClr val="bg1"/>
              </a:buClr>
            </a:pPr>
            <a:r>
              <a:rPr lang="en-US" sz="1200" dirty="0" smtClean="0">
                <a:solidFill>
                  <a:schemeClr val="bg1"/>
                </a:solidFill>
              </a:rPr>
              <a:t>All updates</a:t>
            </a:r>
          </a:p>
          <a:p>
            <a:pPr marL="182563" indent="-182563">
              <a:buClr>
                <a:schemeClr val="bg1"/>
              </a:buClr>
            </a:pPr>
            <a:r>
              <a:rPr lang="en-US" sz="1200" dirty="0" smtClean="0">
                <a:solidFill>
                  <a:schemeClr val="bg1"/>
                </a:solidFill>
              </a:rPr>
              <a:t>My recently worked on</a:t>
            </a:r>
          </a:p>
          <a:p>
            <a:pPr marL="182563" indent="-182563">
              <a:buClr>
                <a:schemeClr val="bg1"/>
              </a:buClr>
            </a:pPr>
            <a:r>
              <a:rPr lang="en-US" sz="1200" dirty="0" smtClean="0">
                <a:solidFill>
                  <a:schemeClr val="bg1"/>
                </a:solidFill>
              </a:rPr>
              <a:t>My recently visited</a:t>
            </a:r>
          </a:p>
          <a:p>
            <a:pPr marL="182563" indent="-182563">
              <a:buClr>
                <a:schemeClr val="bg1"/>
              </a:buClr>
            </a:pPr>
            <a:r>
              <a:rPr lang="en-US" sz="1200" dirty="0" smtClean="0">
                <a:solidFill>
                  <a:schemeClr val="bg1"/>
                </a:solidFill>
              </a:rPr>
              <a:t>My favorite pages</a:t>
            </a:r>
          </a:p>
          <a:p>
            <a:pPr marL="182563" indent="-182563">
              <a:buClr>
                <a:schemeClr val="bg1"/>
              </a:buClr>
            </a:pPr>
            <a:r>
              <a:rPr lang="en-US" sz="1200" dirty="0" smtClean="0">
                <a:solidFill>
                  <a:schemeClr val="bg1"/>
                </a:solidFill>
              </a:rPr>
              <a:t>My favorite spaces</a:t>
            </a:r>
          </a:p>
          <a:p>
            <a:pPr marL="182563" indent="-182563">
              <a:buClr>
                <a:schemeClr val="bg1"/>
              </a:buClr>
            </a:pPr>
            <a:r>
              <a:rPr lang="en-US" sz="1200" dirty="0">
                <a:solidFill>
                  <a:schemeClr val="bg1"/>
                </a:solidFill>
              </a:rPr>
              <a:t>My open tasks</a:t>
            </a:r>
            <a:endParaRPr lang="en-US" sz="1100" dirty="0">
              <a:solidFill>
                <a:schemeClr val="bg1"/>
              </a:solidFill>
            </a:endParaRPr>
          </a:p>
          <a:p>
            <a:pPr marL="182563" indent="-182563">
              <a:buClr>
                <a:schemeClr val="bg1"/>
              </a:buClr>
            </a:pPr>
            <a:r>
              <a:rPr lang="en-US" sz="1200" dirty="0" smtClean="0">
                <a:solidFill>
                  <a:schemeClr val="bg1"/>
                </a:solidFill>
              </a:rPr>
              <a:t>Quick links</a:t>
            </a:r>
          </a:p>
        </p:txBody>
      </p:sp>
      <p:sp>
        <p:nvSpPr>
          <p:cNvPr id="12" name="Rounded Rectangle 11"/>
          <p:cNvSpPr/>
          <p:nvPr/>
        </p:nvSpPr>
        <p:spPr>
          <a:xfrm>
            <a:off x="6890612" y="3771901"/>
            <a:ext cx="1613308" cy="2575914"/>
          </a:xfrm>
          <a:prstGeom prst="roundRect">
            <a:avLst>
              <a:gd name="adj" fmla="val 8525"/>
            </a:avLst>
          </a:prstGeom>
          <a:noFill/>
          <a:ln w="28575">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2110740" y="2906638"/>
            <a:ext cx="1405175"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a:off x="5612208" y="3429000"/>
            <a:ext cx="1278404" cy="54102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5391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Collaborative Spaces</a:t>
            </a:r>
            <a:endParaRPr lang="en-US" dirty="0"/>
          </a:p>
        </p:txBody>
      </p:sp>
      <p:sp>
        <p:nvSpPr>
          <p:cNvPr id="10" name="Content Placeholder 9"/>
          <p:cNvSpPr>
            <a:spLocks noGrp="1"/>
          </p:cNvSpPr>
          <p:nvPr>
            <p:ph idx="1"/>
          </p:nvPr>
        </p:nvSpPr>
        <p:spPr/>
        <p:txBody>
          <a:bodyPr/>
          <a:lstStyle/>
          <a:p>
            <a:endParaRPr lang="en-US"/>
          </a:p>
        </p:txBody>
      </p:sp>
      <p:sp>
        <p:nvSpPr>
          <p:cNvPr id="7" name="Slide Number Placeholder 6"/>
          <p:cNvSpPr>
            <a:spLocks noGrp="1"/>
          </p:cNvSpPr>
          <p:nvPr>
            <p:ph type="sldNum" sz="quarter" idx="4"/>
          </p:nvPr>
        </p:nvSpPr>
        <p:spPr/>
        <p:txBody>
          <a:bodyPr/>
          <a:lstStyle/>
          <a:p>
            <a:pPr algn="ctr"/>
            <a:fld id="{882B4CBF-0CD5-4D8F-82DA-4F474685C830}" type="slidenum">
              <a:rPr lang="es-ES" smtClean="0"/>
              <a:pPr algn="ctr"/>
              <a:t>6</a:t>
            </a:fld>
            <a:endParaRPr lang="es-ES" dirty="0"/>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13" y="972152"/>
            <a:ext cx="8519844" cy="543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11"/>
          <p:cNvSpPr txBox="1">
            <a:spLocks/>
          </p:cNvSpPr>
          <p:nvPr/>
        </p:nvSpPr>
        <p:spPr>
          <a:xfrm>
            <a:off x="4127501" y="1789233"/>
            <a:ext cx="873124" cy="360850"/>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144000" tIns="72000" rIns="144000" bIns="72000" rtlCol="0">
            <a:spAutoFit/>
          </a:bodyPr>
          <a:lstStyle>
            <a:defPPr>
              <a:defRPr lang="en-US"/>
            </a:defPPr>
            <a:lvl1pPr indent="0">
              <a:spcBef>
                <a:spcPct val="20000"/>
              </a:spcBef>
              <a:buClr>
                <a:srgbClr val="959F38"/>
              </a:buClr>
              <a:buFont typeface="Wingdings" pitchFamily="2" charset="2"/>
              <a:buNone/>
              <a:defRPr sz="1400" b="1">
                <a:solidFill>
                  <a:schemeClr val="bg1"/>
                </a:solidFill>
                <a:latin typeface="Arial" pitchFamily="34" charset="0"/>
                <a:cs typeface="Arial" pitchFamily="34" charset="0"/>
              </a:defRPr>
            </a:lvl1pPr>
            <a:lvl2pPr marL="742950" indent="-285750">
              <a:spcBef>
                <a:spcPct val="20000"/>
              </a:spcBef>
              <a:buClr>
                <a:srgbClr val="112E50"/>
              </a:buClr>
              <a:buFont typeface="Wingdings" pitchFamily="2" charset="2"/>
              <a:buChar char="§"/>
              <a:defRPr>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
              <a:defRPr sz="1600">
                <a:solidFill>
                  <a:schemeClr val="tx1"/>
                </a:solidFill>
                <a:latin typeface="Arial" pitchFamily="34" charset="0"/>
                <a:cs typeface="Arial" pitchFamily="34" charset="0"/>
              </a:defRPr>
            </a:lvl3pPr>
            <a:lvl4pPr marL="1600200" indent="-228600">
              <a:spcBef>
                <a:spcPct val="20000"/>
              </a:spcBef>
              <a:buClr>
                <a:srgbClr val="112E50"/>
              </a:buClr>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Clr>
                <a:srgbClr val="88A0B8"/>
              </a:buClr>
              <a:buFont typeface="Wingdings" pitchFamily="2" charset="2"/>
              <a:buChar char="§"/>
              <a:defRPr sz="1400">
                <a:solidFill>
                  <a:schemeClr val="tx1"/>
                </a:solidFill>
                <a:latin typeface="Arial" pitchFamily="34" charset="0"/>
                <a:cs typeface="Arial" pitchFamily="34" charset="0"/>
              </a:defRPr>
            </a:lvl5pPr>
            <a:lvl6pPr marL="2514600" indent="-228600">
              <a:spcBef>
                <a:spcPct val="20000"/>
              </a:spcBef>
              <a:buFont typeface="Arial" pitchFamily="34" charset="0"/>
              <a:buChar char="•"/>
              <a:defRPr sz="1600">
                <a:solidFill>
                  <a:schemeClr val="tx1"/>
                </a:solidFill>
              </a:defRPr>
            </a:lvl6pPr>
            <a:lvl7pPr marL="2971800" indent="-228600">
              <a:spcBef>
                <a:spcPct val="20000"/>
              </a:spcBef>
              <a:buFont typeface="Arial" pitchFamily="34" charset="0"/>
              <a:buChar char="•"/>
              <a:defRPr sz="1600">
                <a:solidFill>
                  <a:schemeClr val="tx1"/>
                </a:solidFill>
              </a:defRPr>
            </a:lvl7pPr>
            <a:lvl8pPr marL="3429000" indent="-228600">
              <a:spcBef>
                <a:spcPct val="20000"/>
              </a:spcBef>
              <a:buFont typeface="Arial" pitchFamily="34" charset="0"/>
              <a:buChar char="•"/>
              <a:defRPr sz="1600">
                <a:solidFill>
                  <a:schemeClr val="tx1"/>
                </a:solidFill>
              </a:defRPr>
            </a:lvl8pPr>
            <a:lvl9pPr marL="3886200" indent="-228600">
              <a:spcBef>
                <a:spcPct val="20000"/>
              </a:spcBef>
              <a:buFont typeface="Arial" pitchFamily="34" charset="0"/>
              <a:buChar char="•"/>
              <a:defRPr sz="1600">
                <a:solidFill>
                  <a:schemeClr val="tx1"/>
                </a:solidFill>
              </a:defRPr>
            </a:lvl9pPr>
          </a:lstStyle>
          <a:p>
            <a:pPr algn="ctr"/>
            <a:r>
              <a:rPr lang="en-US" b="0" dirty="0" smtClean="0"/>
              <a:t>Search</a:t>
            </a:r>
            <a:endParaRPr lang="en-US" b="0" dirty="0"/>
          </a:p>
        </p:txBody>
      </p:sp>
      <p:sp>
        <p:nvSpPr>
          <p:cNvPr id="13" name="Rounded Rectangle 12"/>
          <p:cNvSpPr/>
          <p:nvPr/>
        </p:nvSpPr>
        <p:spPr>
          <a:xfrm>
            <a:off x="5937884" y="1096323"/>
            <a:ext cx="2276475" cy="1001517"/>
          </a:xfrm>
          <a:prstGeom prst="roundRect">
            <a:avLst>
              <a:gd name="adj" fmla="val 8525"/>
            </a:avLst>
          </a:prstGeom>
          <a:noFill/>
          <a:ln w="28575">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2" idx="3"/>
          </p:cNvCxnSpPr>
          <p:nvPr/>
        </p:nvCxnSpPr>
        <p:spPr>
          <a:xfrm flipV="1">
            <a:off x="5000625" y="1817498"/>
            <a:ext cx="937259" cy="15216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090059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Spaces</a:t>
            </a:r>
            <a:endParaRPr lang="en-US" dirty="0"/>
          </a:p>
        </p:txBody>
      </p:sp>
      <p:sp>
        <p:nvSpPr>
          <p:cNvPr id="3" name="Slide Number Placeholder 2"/>
          <p:cNvSpPr>
            <a:spLocks noGrp="1"/>
          </p:cNvSpPr>
          <p:nvPr>
            <p:ph type="sldNum" sz="quarter" idx="4"/>
          </p:nvPr>
        </p:nvSpPr>
        <p:spPr/>
        <p:txBody>
          <a:bodyPr/>
          <a:lstStyle/>
          <a:p>
            <a:pPr algn="ctr"/>
            <a:fld id="{882B4CBF-0CD5-4D8F-82DA-4F474685C830}" type="slidenum">
              <a:rPr lang="es-ES" smtClean="0"/>
              <a:pPr algn="ctr"/>
              <a:t>7</a:t>
            </a:fld>
            <a:endParaRPr lang="es-E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211" y="2659937"/>
            <a:ext cx="4416754"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42" y="1269129"/>
            <a:ext cx="8271892" cy="488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3492668" y="1244151"/>
            <a:ext cx="535391" cy="342694"/>
          </a:xfrm>
          <a:prstGeom prst="roundRect">
            <a:avLst>
              <a:gd name="adj" fmla="val 21952"/>
            </a:avLst>
          </a:prstGeom>
          <a:noFill/>
          <a:ln w="28575">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1"/>
          <p:cNvSpPr txBox="1">
            <a:spLocks/>
          </p:cNvSpPr>
          <p:nvPr/>
        </p:nvSpPr>
        <p:spPr>
          <a:xfrm>
            <a:off x="5305970" y="1948556"/>
            <a:ext cx="2365692" cy="576293"/>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144000" tIns="72000" rIns="144000" bIns="72000" rtlCol="0">
            <a:spAutoFit/>
          </a:bodyPr>
          <a:lstStyle>
            <a:lvl1pPr marL="342900" indent="-342900" algn="l" defTabSz="914400" rtl="0" eaLnBrk="1" latinLnBrk="0" hangingPunct="1">
              <a:spcBef>
                <a:spcPct val="20000"/>
              </a:spcBef>
              <a:buClr>
                <a:srgbClr val="959F38"/>
              </a:buClr>
              <a:buFont typeface="Wingdings" pitchFamily="2" charset="2"/>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112E50"/>
              </a:buClr>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112E50"/>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88A0B8"/>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sz="1400" b="1" dirty="0" smtClean="0">
                <a:solidFill>
                  <a:schemeClr val="bg1"/>
                </a:solidFill>
              </a:rPr>
              <a:t>Create rich content from available templates</a:t>
            </a:r>
            <a:endParaRPr lang="en-US" sz="1200" dirty="0" smtClean="0">
              <a:solidFill>
                <a:schemeClr val="bg1"/>
              </a:solidFill>
            </a:endParaRPr>
          </a:p>
        </p:txBody>
      </p:sp>
      <p:cxnSp>
        <p:nvCxnSpPr>
          <p:cNvPr id="10" name="Straight Arrow Connector 9"/>
          <p:cNvCxnSpPr/>
          <p:nvPr/>
        </p:nvCxnSpPr>
        <p:spPr>
          <a:xfrm flipH="1" flipV="1">
            <a:off x="4028060" y="1586845"/>
            <a:ext cx="1277910" cy="52867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52977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Spaces</a:t>
            </a:r>
            <a:endParaRPr lang="en-US" dirty="0"/>
          </a:p>
        </p:txBody>
      </p:sp>
      <p:sp>
        <p:nvSpPr>
          <p:cNvPr id="3" name="Slide Number Placeholder 2"/>
          <p:cNvSpPr>
            <a:spLocks noGrp="1"/>
          </p:cNvSpPr>
          <p:nvPr>
            <p:ph type="sldNum" sz="quarter" idx="4"/>
          </p:nvPr>
        </p:nvSpPr>
        <p:spPr/>
        <p:txBody>
          <a:bodyPr/>
          <a:lstStyle/>
          <a:p>
            <a:pPr algn="ctr"/>
            <a:fld id="{882B4CBF-0CD5-4D8F-82DA-4F474685C830}" type="slidenum">
              <a:rPr lang="es-ES" smtClean="0"/>
              <a:pPr algn="ctr"/>
              <a:t>8</a:t>
            </a:fld>
            <a:endParaRPr lang="es-ES" dirty="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 y="1447800"/>
            <a:ext cx="5072063" cy="367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5834064" y="2498809"/>
            <a:ext cx="2700000" cy="2372545"/>
          </a:xfrm>
          <a:prstGeom prst="rect">
            <a:avLst/>
          </a:prstGeom>
          <a:ln/>
        </p:spPr>
        <p:style>
          <a:lnRef idx="1">
            <a:schemeClr val="accent5"/>
          </a:lnRef>
          <a:fillRef idx="2">
            <a:schemeClr val="accent5"/>
          </a:fillRef>
          <a:effectRef idx="1">
            <a:schemeClr val="accent5"/>
          </a:effectRef>
          <a:fontRef idx="minor">
            <a:schemeClr val="dk1"/>
          </a:fontRef>
        </p:style>
        <p:txBody>
          <a:bodyPr lIns="144000" tIns="108000" rIns="144000" bIns="108000">
            <a:spAutoFit/>
          </a:bodyPr>
          <a:lstStyle>
            <a:lvl1pPr marL="342900" indent="-342900" algn="l" defTabSz="914400" rtl="0" eaLnBrk="1" latinLnBrk="0" hangingPunct="1">
              <a:spcBef>
                <a:spcPct val="20000"/>
              </a:spcBef>
              <a:buClr>
                <a:srgbClr val="959F38"/>
              </a:buClr>
              <a:buFont typeface="Wingdings" pitchFamily="2" charset="2"/>
              <a:buChar char="§"/>
              <a:defRPr sz="2400" kern="1200">
                <a:solidFill>
                  <a:schemeClr val="dk1"/>
                </a:solidFill>
                <a:latin typeface="+mn-lt"/>
                <a:ea typeface="+mn-ea"/>
                <a:cs typeface="+mn-cs"/>
              </a:defRPr>
            </a:lvl1pPr>
            <a:lvl2pPr marL="742950" indent="-285750" algn="l" defTabSz="914400" rtl="0" eaLnBrk="1" latinLnBrk="0" hangingPunct="1">
              <a:spcBef>
                <a:spcPct val="20000"/>
              </a:spcBef>
              <a:buClr>
                <a:srgbClr val="112E50"/>
              </a:buClr>
              <a:buFont typeface="Wingdings" pitchFamily="2" charset="2"/>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Clr>
                <a:schemeClr val="accent1"/>
              </a:buClr>
              <a:buFont typeface="Wingdings" pitchFamily="2" charset="2"/>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Clr>
                <a:srgbClr val="112E50"/>
              </a:buClr>
              <a:buFont typeface="Arial"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Clr>
                <a:srgbClr val="88A0B8"/>
              </a:buClr>
              <a:buFont typeface="Wingdings" pitchFamily="2" charset="2"/>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177800" indent="-177800">
              <a:spcBef>
                <a:spcPts val="0"/>
              </a:spcBef>
            </a:pPr>
            <a:r>
              <a:rPr lang="en-US" sz="1400" dirty="0" smtClean="0">
                <a:latin typeface="Arial" panose="020B0604020202020204" pitchFamily="34" charset="0"/>
                <a:cs typeface="Arial" panose="020B0604020202020204" pitchFamily="34" charset="0"/>
              </a:rPr>
              <a:t>Section layouts</a:t>
            </a:r>
          </a:p>
          <a:p>
            <a:pPr marL="177800" indent="-177800">
              <a:spcBef>
                <a:spcPts val="0"/>
              </a:spcBef>
            </a:pPr>
            <a:r>
              <a:rPr lang="en-US" sz="1400" dirty="0" smtClean="0">
                <a:latin typeface="Arial" panose="020B0604020202020204" pitchFamily="34" charset="0"/>
                <a:cs typeface="Arial" panose="020B0604020202020204" pitchFamily="34" charset="0"/>
              </a:rPr>
              <a:t>Styles</a:t>
            </a:r>
          </a:p>
          <a:p>
            <a:pPr marL="177800" indent="-177800">
              <a:spcBef>
                <a:spcPts val="0"/>
              </a:spcBef>
            </a:pPr>
            <a:r>
              <a:rPr lang="en-US" sz="1400" dirty="0" smtClean="0">
                <a:latin typeface="Arial" panose="020B0604020202020204" pitchFamily="34" charset="0"/>
                <a:cs typeface="Arial" panose="020B0604020202020204" pitchFamily="34" charset="0"/>
              </a:rPr>
              <a:t>Tables</a:t>
            </a:r>
          </a:p>
          <a:p>
            <a:pPr marL="177800" indent="-177800">
              <a:spcBef>
                <a:spcPts val="0"/>
              </a:spcBef>
            </a:pPr>
            <a:r>
              <a:rPr lang="en-US" sz="1400" dirty="0" smtClean="0">
                <a:latin typeface="Arial" panose="020B0604020202020204" pitchFamily="34" charset="0"/>
                <a:cs typeface="Arial" panose="020B0604020202020204" pitchFamily="34" charset="0"/>
              </a:rPr>
              <a:t>Images and video</a:t>
            </a:r>
          </a:p>
          <a:p>
            <a:pPr marL="177800" indent="-177800">
              <a:spcBef>
                <a:spcPts val="0"/>
              </a:spcBef>
            </a:pPr>
            <a:r>
              <a:rPr lang="en-US" sz="1400" dirty="0" smtClean="0">
                <a:latin typeface="Arial" panose="020B0604020202020204" pitchFamily="34" charset="0"/>
                <a:cs typeface="Arial" panose="020B0604020202020204" pitchFamily="34" charset="0"/>
              </a:rPr>
              <a:t>Search</a:t>
            </a:r>
          </a:p>
          <a:p>
            <a:pPr marL="177800" indent="-177800">
              <a:spcBef>
                <a:spcPts val="0"/>
              </a:spcBef>
            </a:pPr>
            <a:r>
              <a:rPr lang="en-US" sz="1400" dirty="0" smtClean="0">
                <a:latin typeface="Arial" panose="020B0604020202020204" pitchFamily="34" charset="0"/>
                <a:cs typeface="Arial" panose="020B0604020202020204" pitchFamily="34" charset="0"/>
              </a:rPr>
              <a:t>Table of content</a:t>
            </a:r>
          </a:p>
          <a:p>
            <a:pPr marL="177800" indent="-177800">
              <a:spcBef>
                <a:spcPts val="0"/>
              </a:spcBef>
            </a:pPr>
            <a:r>
              <a:rPr lang="en-US" sz="1400" dirty="0" smtClean="0">
                <a:latin typeface="Arial" panose="020B0604020202020204" pitchFamily="34" charset="0"/>
                <a:cs typeface="Arial" panose="020B0604020202020204" pitchFamily="34" charset="0"/>
              </a:rPr>
              <a:t>Children pages</a:t>
            </a:r>
          </a:p>
          <a:p>
            <a:pPr marL="177800" indent="-177800">
              <a:spcBef>
                <a:spcPts val="0"/>
              </a:spcBef>
            </a:pPr>
            <a:r>
              <a:rPr lang="en-US" sz="1400" dirty="0" smtClean="0">
                <a:latin typeface="Arial" panose="020B0604020202020204" pitchFamily="34" charset="0"/>
                <a:cs typeface="Arial" panose="020B0604020202020204" pitchFamily="34" charset="0"/>
              </a:rPr>
              <a:t>Announcement panels</a:t>
            </a:r>
          </a:p>
          <a:p>
            <a:pPr marL="177800" indent="-177800">
              <a:spcBef>
                <a:spcPts val="0"/>
              </a:spcBef>
            </a:pPr>
            <a:r>
              <a:rPr lang="en-US" sz="1400" dirty="0" smtClean="0">
                <a:latin typeface="Arial" panose="020B0604020202020204" pitchFamily="34" charset="0"/>
                <a:cs typeface="Arial" panose="020B0604020202020204" pitchFamily="34" charset="0"/>
              </a:rPr>
              <a:t>Hide/Expand</a:t>
            </a:r>
          </a:p>
          <a:p>
            <a:pPr marL="177800" indent="-177800">
              <a:spcBef>
                <a:spcPts val="0"/>
              </a:spcBef>
            </a:pPr>
            <a:r>
              <a:rPr lang="en-US" sz="1400" dirty="0" smtClean="0">
                <a:latin typeface="Arial" panose="020B0604020202020204" pitchFamily="34" charset="0"/>
                <a:cs typeface="Arial" panose="020B0604020202020204" pitchFamily="34" charset="0"/>
              </a:rPr>
              <a:t>…</a:t>
            </a:r>
          </a:p>
        </p:txBody>
      </p:sp>
      <p:sp>
        <p:nvSpPr>
          <p:cNvPr id="7" name="Content Placeholder 11"/>
          <p:cNvSpPr txBox="1">
            <a:spLocks/>
          </p:cNvSpPr>
          <p:nvPr/>
        </p:nvSpPr>
        <p:spPr>
          <a:xfrm>
            <a:off x="5832475" y="2138250"/>
            <a:ext cx="2701589" cy="360850"/>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144000" tIns="72000" rIns="144000" bIns="72000" rtlCol="0">
            <a:spAutoFit/>
          </a:bodyPr>
          <a:lstStyle>
            <a:defPPr>
              <a:defRPr lang="en-US"/>
            </a:defPPr>
            <a:lvl1pPr indent="0">
              <a:spcBef>
                <a:spcPct val="20000"/>
              </a:spcBef>
              <a:buClr>
                <a:srgbClr val="959F38"/>
              </a:buClr>
              <a:buFont typeface="Wingdings" pitchFamily="2" charset="2"/>
              <a:buNone/>
              <a:defRPr sz="1400" b="1">
                <a:solidFill>
                  <a:schemeClr val="bg1"/>
                </a:solidFill>
                <a:latin typeface="Arial" pitchFamily="34" charset="0"/>
                <a:cs typeface="Arial" pitchFamily="34" charset="0"/>
              </a:defRPr>
            </a:lvl1pPr>
            <a:lvl2pPr marL="742950" indent="-285750">
              <a:spcBef>
                <a:spcPct val="20000"/>
              </a:spcBef>
              <a:buClr>
                <a:srgbClr val="112E50"/>
              </a:buClr>
              <a:buFont typeface="Wingdings" pitchFamily="2" charset="2"/>
              <a:buChar char="§"/>
              <a:defRPr>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
              <a:defRPr sz="1600">
                <a:solidFill>
                  <a:schemeClr val="tx1"/>
                </a:solidFill>
                <a:latin typeface="Arial" pitchFamily="34" charset="0"/>
                <a:cs typeface="Arial" pitchFamily="34" charset="0"/>
              </a:defRPr>
            </a:lvl3pPr>
            <a:lvl4pPr marL="1600200" indent="-228600">
              <a:spcBef>
                <a:spcPct val="20000"/>
              </a:spcBef>
              <a:buClr>
                <a:srgbClr val="112E50"/>
              </a:buClr>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Clr>
                <a:srgbClr val="88A0B8"/>
              </a:buClr>
              <a:buFont typeface="Wingdings" pitchFamily="2" charset="2"/>
              <a:buChar char="§"/>
              <a:defRPr sz="1400">
                <a:solidFill>
                  <a:schemeClr val="tx1"/>
                </a:solidFill>
                <a:latin typeface="Arial" pitchFamily="34" charset="0"/>
                <a:cs typeface="Arial" pitchFamily="34" charset="0"/>
              </a:defRPr>
            </a:lvl5pPr>
            <a:lvl6pPr marL="2514600" indent="-228600">
              <a:spcBef>
                <a:spcPct val="20000"/>
              </a:spcBef>
              <a:buFont typeface="Arial" pitchFamily="34" charset="0"/>
              <a:buChar char="•"/>
              <a:defRPr sz="1600">
                <a:solidFill>
                  <a:schemeClr val="tx1"/>
                </a:solidFill>
              </a:defRPr>
            </a:lvl6pPr>
            <a:lvl7pPr marL="2971800" indent="-228600">
              <a:spcBef>
                <a:spcPct val="20000"/>
              </a:spcBef>
              <a:buFont typeface="Arial" pitchFamily="34" charset="0"/>
              <a:buChar char="•"/>
              <a:defRPr sz="1600">
                <a:solidFill>
                  <a:schemeClr val="tx1"/>
                </a:solidFill>
              </a:defRPr>
            </a:lvl7pPr>
            <a:lvl8pPr marL="3429000" indent="-228600">
              <a:spcBef>
                <a:spcPct val="20000"/>
              </a:spcBef>
              <a:buFont typeface="Arial" pitchFamily="34" charset="0"/>
              <a:buChar char="•"/>
              <a:defRPr sz="1600">
                <a:solidFill>
                  <a:schemeClr val="tx1"/>
                </a:solidFill>
              </a:defRPr>
            </a:lvl8pPr>
            <a:lvl9pPr marL="3886200" indent="-228600">
              <a:spcBef>
                <a:spcPct val="20000"/>
              </a:spcBef>
              <a:buFont typeface="Arial" pitchFamily="34" charset="0"/>
              <a:buChar char="•"/>
              <a:defRPr sz="1600">
                <a:solidFill>
                  <a:schemeClr val="tx1"/>
                </a:solidFill>
              </a:defRPr>
            </a:lvl9pPr>
          </a:lstStyle>
          <a:p>
            <a:r>
              <a:rPr lang="en-US" b="0" dirty="0" smtClean="0"/>
              <a:t>Create rich content easily</a:t>
            </a:r>
            <a:endParaRPr lang="en-US" b="0" dirty="0"/>
          </a:p>
        </p:txBody>
      </p:sp>
    </p:spTree>
    <p:extLst>
      <p:ext uri="{BB962C8B-B14F-4D97-AF65-F5344CB8AC3E}">
        <p14:creationId xmlns:p14="http://schemas.microsoft.com/office/powerpoint/2010/main" val="858972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3" t="-1" r="-423" b="2062"/>
          <a:stretch/>
        </p:blipFill>
        <p:spPr bwMode="auto">
          <a:xfrm>
            <a:off x="355711" y="972152"/>
            <a:ext cx="8519844" cy="5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p:txBody>
          <a:bodyPr/>
          <a:lstStyle/>
          <a:p>
            <a:r>
              <a:rPr lang="en-US" dirty="0" smtClean="0"/>
              <a:t>Collaborative Spaces</a:t>
            </a:r>
            <a:endParaRPr lang="en-US" dirty="0"/>
          </a:p>
        </p:txBody>
      </p:sp>
      <p:sp>
        <p:nvSpPr>
          <p:cNvPr id="7" name="Slide Number Placeholder 6"/>
          <p:cNvSpPr>
            <a:spLocks noGrp="1"/>
          </p:cNvSpPr>
          <p:nvPr>
            <p:ph type="sldNum" sz="quarter" idx="4"/>
          </p:nvPr>
        </p:nvSpPr>
        <p:spPr/>
        <p:txBody>
          <a:bodyPr/>
          <a:lstStyle/>
          <a:p>
            <a:pPr algn="ctr"/>
            <a:fld id="{882B4CBF-0CD5-4D8F-82DA-4F474685C830}" type="slidenum">
              <a:rPr lang="es-ES" smtClean="0"/>
              <a:pPr algn="ctr"/>
              <a:t>9</a:t>
            </a:fld>
            <a:endParaRPr lang="es-ES" dirty="0"/>
          </a:p>
        </p:txBody>
      </p:sp>
      <p:sp>
        <p:nvSpPr>
          <p:cNvPr id="18" name="Content Placeholder 11"/>
          <p:cNvSpPr txBox="1">
            <a:spLocks/>
          </p:cNvSpPr>
          <p:nvPr/>
        </p:nvSpPr>
        <p:spPr>
          <a:xfrm>
            <a:off x="3891896" y="3460347"/>
            <a:ext cx="1228008" cy="360850"/>
          </a:xfrm>
          <a:prstGeom prst="rect">
            <a:avLst/>
          </a:prstGeom>
          <a:ln/>
        </p:spPr>
        <p:style>
          <a:lnRef idx="1">
            <a:schemeClr val="accent5"/>
          </a:lnRef>
          <a:fillRef idx="3">
            <a:schemeClr val="accent5"/>
          </a:fillRef>
          <a:effectRef idx="2">
            <a:schemeClr val="accent5"/>
          </a:effectRef>
          <a:fontRef idx="minor">
            <a:schemeClr val="lt1"/>
          </a:fontRef>
        </p:style>
        <p:txBody>
          <a:bodyPr vert="horz" wrap="square" lIns="144000" tIns="72000" rIns="144000" bIns="72000" rtlCol="0">
            <a:spAutoFit/>
          </a:bodyPr>
          <a:lstStyle>
            <a:defPPr>
              <a:defRPr lang="en-US"/>
            </a:defPPr>
            <a:lvl1pPr indent="0">
              <a:spcBef>
                <a:spcPct val="20000"/>
              </a:spcBef>
              <a:buClr>
                <a:srgbClr val="959F38"/>
              </a:buClr>
              <a:buFont typeface="Wingdings" pitchFamily="2" charset="2"/>
              <a:buNone/>
              <a:defRPr sz="1400" b="1">
                <a:solidFill>
                  <a:schemeClr val="bg1"/>
                </a:solidFill>
                <a:latin typeface="Arial" pitchFamily="34" charset="0"/>
                <a:cs typeface="Arial" pitchFamily="34" charset="0"/>
              </a:defRPr>
            </a:lvl1pPr>
            <a:lvl2pPr marL="742950" indent="-285750">
              <a:spcBef>
                <a:spcPct val="20000"/>
              </a:spcBef>
              <a:buClr>
                <a:srgbClr val="112E50"/>
              </a:buClr>
              <a:buFont typeface="Wingdings" pitchFamily="2" charset="2"/>
              <a:buChar char="§"/>
              <a:defRPr>
                <a:solidFill>
                  <a:schemeClr val="tx1"/>
                </a:solidFill>
                <a:latin typeface="Arial" pitchFamily="34" charset="0"/>
                <a:cs typeface="Arial" pitchFamily="34" charset="0"/>
              </a:defRPr>
            </a:lvl2pPr>
            <a:lvl3pPr marL="1143000" indent="-228600">
              <a:spcBef>
                <a:spcPct val="20000"/>
              </a:spcBef>
              <a:buClr>
                <a:schemeClr val="accent1"/>
              </a:buClr>
              <a:buFont typeface="Wingdings" pitchFamily="2" charset="2"/>
              <a:buChar char="§"/>
              <a:defRPr sz="1600">
                <a:solidFill>
                  <a:schemeClr val="tx1"/>
                </a:solidFill>
                <a:latin typeface="Arial" pitchFamily="34" charset="0"/>
                <a:cs typeface="Arial" pitchFamily="34" charset="0"/>
              </a:defRPr>
            </a:lvl3pPr>
            <a:lvl4pPr marL="1600200" indent="-228600">
              <a:spcBef>
                <a:spcPct val="20000"/>
              </a:spcBef>
              <a:buClr>
                <a:srgbClr val="112E50"/>
              </a:buClr>
              <a:buFont typeface="Arial" pitchFamily="34" charset="0"/>
              <a:buChar char="–"/>
              <a:defRPr sz="1400">
                <a:solidFill>
                  <a:schemeClr val="tx1"/>
                </a:solidFill>
                <a:latin typeface="Arial" pitchFamily="34" charset="0"/>
                <a:cs typeface="Arial" pitchFamily="34" charset="0"/>
              </a:defRPr>
            </a:lvl4pPr>
            <a:lvl5pPr marL="2057400" indent="-228600">
              <a:spcBef>
                <a:spcPct val="20000"/>
              </a:spcBef>
              <a:buClr>
                <a:srgbClr val="88A0B8"/>
              </a:buClr>
              <a:buFont typeface="Wingdings" pitchFamily="2" charset="2"/>
              <a:buChar char="§"/>
              <a:defRPr sz="1400">
                <a:solidFill>
                  <a:schemeClr val="tx1"/>
                </a:solidFill>
                <a:latin typeface="Arial" pitchFamily="34" charset="0"/>
                <a:cs typeface="Arial" pitchFamily="34" charset="0"/>
              </a:defRPr>
            </a:lvl5pPr>
            <a:lvl6pPr marL="2514600" indent="-228600">
              <a:spcBef>
                <a:spcPct val="20000"/>
              </a:spcBef>
              <a:buFont typeface="Arial" pitchFamily="34" charset="0"/>
              <a:buChar char="•"/>
              <a:defRPr sz="1600">
                <a:solidFill>
                  <a:schemeClr val="tx1"/>
                </a:solidFill>
              </a:defRPr>
            </a:lvl6pPr>
            <a:lvl7pPr marL="2971800" indent="-228600">
              <a:spcBef>
                <a:spcPct val="20000"/>
              </a:spcBef>
              <a:buFont typeface="Arial" pitchFamily="34" charset="0"/>
              <a:buChar char="•"/>
              <a:defRPr sz="1600">
                <a:solidFill>
                  <a:schemeClr val="tx1"/>
                </a:solidFill>
              </a:defRPr>
            </a:lvl7pPr>
            <a:lvl8pPr marL="3429000" indent="-228600">
              <a:spcBef>
                <a:spcPct val="20000"/>
              </a:spcBef>
              <a:buFont typeface="Arial" pitchFamily="34" charset="0"/>
              <a:buChar char="•"/>
              <a:defRPr sz="1600">
                <a:solidFill>
                  <a:schemeClr val="tx1"/>
                </a:solidFill>
              </a:defRPr>
            </a:lvl8pPr>
            <a:lvl9pPr marL="3886200" indent="-228600">
              <a:spcBef>
                <a:spcPct val="20000"/>
              </a:spcBef>
              <a:buFont typeface="Arial" pitchFamily="34" charset="0"/>
              <a:buChar char="•"/>
              <a:defRPr sz="1600">
                <a:solidFill>
                  <a:schemeClr val="tx1"/>
                </a:solidFill>
              </a:defRPr>
            </a:lvl9pPr>
          </a:lstStyle>
          <a:p>
            <a:r>
              <a:rPr lang="en-US" b="0" dirty="0" smtClean="0"/>
              <a:t>Like pages</a:t>
            </a:r>
            <a:endParaRPr lang="en-US" b="0" dirty="0"/>
          </a:p>
        </p:txBody>
      </p:sp>
      <p:cxnSp>
        <p:nvCxnSpPr>
          <p:cNvPr id="20" name="Straight Arrow Connector 19"/>
          <p:cNvCxnSpPr/>
          <p:nvPr/>
        </p:nvCxnSpPr>
        <p:spPr>
          <a:xfrm flipH="1">
            <a:off x="2324746" y="3640772"/>
            <a:ext cx="1567150" cy="14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1125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ALBA Powerpoint">
  <a:themeElements>
    <a:clrScheme name="ALBA">
      <a:dk1>
        <a:srgbClr val="333333"/>
      </a:dk1>
      <a:lt1>
        <a:sysClr val="window" lastClr="FFFFFF"/>
      </a:lt1>
      <a:dk2>
        <a:srgbClr val="333333"/>
      </a:dk2>
      <a:lt2>
        <a:srgbClr val="EDF1F8"/>
      </a:lt2>
      <a:accent1>
        <a:srgbClr val="5D7990"/>
      </a:accent1>
      <a:accent2>
        <a:srgbClr val="DA1F28"/>
      </a:accent2>
      <a:accent3>
        <a:srgbClr val="FF7800"/>
      </a:accent3>
      <a:accent4>
        <a:srgbClr val="FFCC00"/>
      </a:accent4>
      <a:accent5>
        <a:srgbClr val="A8A400"/>
      </a:accent5>
      <a:accent6>
        <a:srgbClr val="009999"/>
      </a:accent6>
      <a:hlink>
        <a:srgbClr val="125E9F"/>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ALBA Powerpoint</Template>
  <TotalTime>27749</TotalTime>
  <Words>1015</Words>
  <Application>Microsoft Office PowerPoint</Application>
  <PresentationFormat>On-screen Show (4:3)</PresentationFormat>
  <Paragraphs>287</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ALBA Powerpoint</vt:lpstr>
      <vt:lpstr> ALBA Intranet 2.0 Introduction  – Basics </vt:lpstr>
      <vt:lpstr>ALBA Intranet 2.0</vt:lpstr>
      <vt:lpstr>Collaborative Spaces  Usage Based Structure  Service and Project Management Integration</vt:lpstr>
      <vt:lpstr>Collaborative Spaces</vt:lpstr>
      <vt:lpstr>Collaborative Spaces</vt:lpstr>
      <vt:lpstr>Collaborative Spaces</vt:lpstr>
      <vt:lpstr>Collaborative Spaces</vt:lpstr>
      <vt:lpstr>Collaborative Spaces</vt:lpstr>
      <vt:lpstr>Collaborative Spaces</vt:lpstr>
      <vt:lpstr>Collaborative Spaces</vt:lpstr>
      <vt:lpstr>Collaborative Spaces</vt:lpstr>
      <vt:lpstr>Collaborative Spaces</vt:lpstr>
      <vt:lpstr>Collaborative Spaces</vt:lpstr>
      <vt:lpstr>Collaborative Spaces</vt:lpstr>
      <vt:lpstr>Collaborative Spaces</vt:lpstr>
      <vt:lpstr>Collaborative Spaces  Usage Based Structure  Service and Project Management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Code of Conduct for Posting in ALBA intranet</vt:lpstr>
      <vt:lpstr>PowerPoint Presentation</vt:lpstr>
      <vt:lpstr>Collaborative Spaces  Usage Based Structure  Service and Project Management Integration</vt:lpstr>
      <vt:lpstr>Atlassian Suite</vt:lpstr>
      <vt:lpstr>Atlassian Suite</vt:lpstr>
      <vt:lpstr>Service Desk + Knowledge Base</vt:lpstr>
      <vt:lpstr>Service Desk + Knowledge Base</vt:lpstr>
      <vt:lpstr>Service Desk + Knowledge Base</vt:lpstr>
      <vt:lpstr>Link issues with a page</vt:lpstr>
      <vt:lpstr>Creating Issues from Intranet Pages</vt:lpstr>
      <vt:lpstr>Automatic Project Reports in Intranet </vt:lpstr>
      <vt:lpstr>Automatic Service Reports in Intranet </vt:lpstr>
      <vt:lpstr>PowerPoint Presentation</vt:lpstr>
      <vt:lpstr>Document vs. Information</vt:lpstr>
    </vt:vector>
  </TitlesOfParts>
  <Company>CELLS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Upgrade</dc:title>
  <dc:creator>Malysa Martin</dc:creator>
  <cp:lastModifiedBy>Malysa Martin</cp:lastModifiedBy>
  <cp:revision>697</cp:revision>
  <cp:lastPrinted>2015-11-25T15:50:39Z</cp:lastPrinted>
  <dcterms:created xsi:type="dcterms:W3CDTF">2014-07-03T09:21:51Z</dcterms:created>
  <dcterms:modified xsi:type="dcterms:W3CDTF">2017-02-27T09:38:21Z</dcterms:modified>
</cp:coreProperties>
</file>